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tags/tag3.xml" ContentType="application/vnd.openxmlformats-officedocument.presentationml.tags+xml"/>
  <Override PartName="/ppt/comments/comment2.xml" ContentType="application/vnd.openxmlformats-officedocument.presentationml.comments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4.xml" ContentType="application/vnd.openxmlformats-officedocument.presentationml.tags+xml"/>
  <Override PartName="/ppt/comments/comment3.xml" ContentType="application/vnd.openxmlformats-officedocument.presentationml.comments+xml"/>
  <Override PartName="/ppt/tags/tag5.xml" ContentType="application/vnd.openxmlformats-officedocument.presentationml.tags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30"/>
  </p:notesMasterIdLst>
  <p:handoutMasterIdLst>
    <p:handoutMasterId r:id="rId31"/>
  </p:handoutMasterIdLst>
  <p:sldIdLst>
    <p:sldId id="256" r:id="rId2"/>
    <p:sldId id="1436" r:id="rId3"/>
    <p:sldId id="1480" r:id="rId4"/>
    <p:sldId id="1478" r:id="rId5"/>
    <p:sldId id="1487" r:id="rId6"/>
    <p:sldId id="257" r:id="rId7"/>
    <p:sldId id="1479" r:id="rId8"/>
    <p:sldId id="1482" r:id="rId9"/>
    <p:sldId id="1483" r:id="rId10"/>
    <p:sldId id="1505" r:id="rId11"/>
    <p:sldId id="1493" r:id="rId12"/>
    <p:sldId id="1494" r:id="rId13"/>
    <p:sldId id="1489" r:id="rId14"/>
    <p:sldId id="1496" r:id="rId15"/>
    <p:sldId id="1497" r:id="rId16"/>
    <p:sldId id="1498" r:id="rId17"/>
    <p:sldId id="1499" r:id="rId18"/>
    <p:sldId id="1500" r:id="rId19"/>
    <p:sldId id="1501" r:id="rId20"/>
    <p:sldId id="1502" r:id="rId21"/>
    <p:sldId id="1503" r:id="rId22"/>
    <p:sldId id="1490" r:id="rId23"/>
    <p:sldId id="1491" r:id="rId24"/>
    <p:sldId id="1485" r:id="rId25"/>
    <p:sldId id="1486" r:id="rId26"/>
    <p:sldId id="1484" r:id="rId27"/>
    <p:sldId id="1481" r:id="rId28"/>
    <p:sldId id="1504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gustin tibere" initials="At" lastIdx="1" clrIdx="0">
    <p:extLst>
      <p:ext uri="{19B8F6BF-5375-455C-9EA6-DF929625EA0E}">
        <p15:presenceInfo xmlns:p15="http://schemas.microsoft.com/office/powerpoint/2012/main" userId="ced118e480dd3f3c" providerId="Windows Live"/>
      </p:ext>
    </p:extLst>
  </p:cmAuthor>
  <p:cmAuthor id="2" name="Cruden, Brett A. (ARC-TSA)[Analytical Mechanics Associates, INC.]" initials="CBA(MAI" lastIdx="73" clrIdx="1">
    <p:extLst>
      <p:ext uri="{19B8F6BF-5375-455C-9EA6-DF929625EA0E}">
        <p15:presenceInfo xmlns:p15="http://schemas.microsoft.com/office/powerpoint/2012/main" userId="S::bcruden@ndc.nasa.gov::32da2d24-3b0f-4219-ad1f-7f8dbed1c3cd" providerId="AD"/>
      </p:ext>
    </p:extLst>
  </p:cmAuthor>
  <p:cmAuthor id="3" name="Tibere Inglesse, Augustin C. (ARC-TSA)[UNIVERSITIES SPACE RESEARCH ASSOCIATION]" initials="TA" lastIdx="26" clrIdx="2">
    <p:extLst>
      <p:ext uri="{19B8F6BF-5375-455C-9EA6-DF929625EA0E}">
        <p15:presenceInfo xmlns:p15="http://schemas.microsoft.com/office/powerpoint/2012/main" userId="S::atiberei@ndc.nasa.gov::62a1b3d1-398e-4a52-89ca-8ab79fcfe98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0BFD"/>
    <a:srgbClr val="0088FF"/>
    <a:srgbClr val="00FFD5"/>
    <a:srgbClr val="2CFF00"/>
    <a:srgbClr val="FFE200"/>
    <a:srgbClr val="CBFF00"/>
    <a:srgbClr val="FFE700"/>
    <a:srgbClr val="FF7B00"/>
    <a:srgbClr val="513799"/>
    <a:srgbClr val="7B3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20" autoAdjust="0"/>
    <p:restoredTop sz="94204" autoAdjust="0"/>
  </p:normalViewPr>
  <p:slideViewPr>
    <p:cSldViewPr snapToGrid="0">
      <p:cViewPr varScale="1">
        <p:scale>
          <a:sx n="75" d="100"/>
          <a:sy n="75" d="100"/>
        </p:scale>
        <p:origin x="43" y="11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tiberei\Documents\postdoc\presentation\AIAA\Scitech%202023\paper\MEDLI2_RadiationData_Backshel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tiberei\Documents\postdoc\presentation\AIAA\Scitech%202023\paper\MEDLI2_RadiationData_Backshell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tiberei\Documents\postdoc\presentation\AIAA\Scitech%202023\paper\MEDLI2_RadiationData_Backshel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tiberei\Documents\postdoc\presentation\AIAA\Scitech%202023\paper\MEDLI2_RadiationData_Backshell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tiberei\Documents\postdoc\presentation\AIAA\Scitech%202023\paper\MEDLI2_RadiationData_Backshel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tiberei\Documents\postdoc\presentation\AIAA\Scitech%202023\paper\MEDLI2_RadiationData_Backshell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tiberei\Documents\postdoc\presentation\AIAA\Scitech%202023\paper\MEDLI2_RadiationData_Backshel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bcruden\Documents\Data\EAST\Experimental%20Data\Test%2064\Test%2064%20Shot%20Summary.xls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bcruden\Documents\Data\EAST\Experimental%20Data\Test%2064\Test%2064%20Shot%20Summary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50173090104775"/>
          <c:y val="5.0925925925925923E-2"/>
          <c:w val="0.78238570581018263"/>
          <c:h val="0.76159179981911362"/>
        </c:manualLayout>
      </c:layout>
      <c:scatterChart>
        <c:scatterStyle val="lineMarker"/>
        <c:varyColors val="0"/>
        <c:ser>
          <c:idx val="4"/>
          <c:order val="0"/>
          <c:tx>
            <c:v>MEDLI2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'D:\bcruden\Documents\Data\Mars2020\MEDLI2\[Predictions_Compare.xlsx]Flight Data'!$F$4:$F$4012</c:f>
              <c:numCache>
                <c:formatCode>General</c:formatCode>
                <c:ptCount val="4009"/>
                <c:pt idx="0">
                  <c:v>4.2789696969634902E-2</c:v>
                </c:pt>
                <c:pt idx="1">
                  <c:v>0.105289696969635</c:v>
                </c:pt>
                <c:pt idx="2">
                  <c:v>0.167789696969635</c:v>
                </c:pt>
                <c:pt idx="3">
                  <c:v>0.230289696969635</c:v>
                </c:pt>
                <c:pt idx="4">
                  <c:v>0.29278969696963503</c:v>
                </c:pt>
                <c:pt idx="5">
                  <c:v>0.35528969696963503</c:v>
                </c:pt>
                <c:pt idx="6">
                  <c:v>0.41778969696963503</c:v>
                </c:pt>
                <c:pt idx="7">
                  <c:v>0.48028969696963503</c:v>
                </c:pt>
                <c:pt idx="8">
                  <c:v>0.54278969696963497</c:v>
                </c:pt>
                <c:pt idx="9">
                  <c:v>0.60528969696963497</c:v>
                </c:pt>
                <c:pt idx="10">
                  <c:v>0.66778969696963497</c:v>
                </c:pt>
                <c:pt idx="11">
                  <c:v>0.73028969696963497</c:v>
                </c:pt>
                <c:pt idx="12">
                  <c:v>0.79278969696963497</c:v>
                </c:pt>
                <c:pt idx="13">
                  <c:v>0.85528969696963497</c:v>
                </c:pt>
                <c:pt idx="14">
                  <c:v>0.91778969696963497</c:v>
                </c:pt>
                <c:pt idx="15">
                  <c:v>0.98028969696963497</c:v>
                </c:pt>
                <c:pt idx="16">
                  <c:v>1.04278969696963</c:v>
                </c:pt>
                <c:pt idx="17">
                  <c:v>1.10528969696963</c:v>
                </c:pt>
                <c:pt idx="18">
                  <c:v>1.16778969696963</c:v>
                </c:pt>
                <c:pt idx="19">
                  <c:v>1.23028969696963</c:v>
                </c:pt>
                <c:pt idx="20">
                  <c:v>1.29278969696963</c:v>
                </c:pt>
                <c:pt idx="21">
                  <c:v>1.35528969696963</c:v>
                </c:pt>
                <c:pt idx="22">
                  <c:v>1.41778969696963</c:v>
                </c:pt>
                <c:pt idx="23">
                  <c:v>1.48028969696963</c:v>
                </c:pt>
                <c:pt idx="24">
                  <c:v>1.54278969696963</c:v>
                </c:pt>
                <c:pt idx="25">
                  <c:v>1.60528969696963</c:v>
                </c:pt>
                <c:pt idx="26">
                  <c:v>1.66778969696963</c:v>
                </c:pt>
                <c:pt idx="27">
                  <c:v>1.73028969696963</c:v>
                </c:pt>
                <c:pt idx="28">
                  <c:v>1.79278969696963</c:v>
                </c:pt>
                <c:pt idx="29">
                  <c:v>1.85528969696963</c:v>
                </c:pt>
                <c:pt idx="30">
                  <c:v>1.91778969696963</c:v>
                </c:pt>
                <c:pt idx="31">
                  <c:v>1.98028969696963</c:v>
                </c:pt>
                <c:pt idx="32">
                  <c:v>2.0427896969696402</c:v>
                </c:pt>
                <c:pt idx="33">
                  <c:v>2.1052896969696402</c:v>
                </c:pt>
                <c:pt idx="34">
                  <c:v>2.1677896969696402</c:v>
                </c:pt>
                <c:pt idx="35">
                  <c:v>2.2302896969696402</c:v>
                </c:pt>
                <c:pt idx="36">
                  <c:v>2.2927896969696402</c:v>
                </c:pt>
                <c:pt idx="37">
                  <c:v>2.3552896969696402</c:v>
                </c:pt>
                <c:pt idx="38">
                  <c:v>2.4177896969696402</c:v>
                </c:pt>
                <c:pt idx="39">
                  <c:v>2.4802896969696402</c:v>
                </c:pt>
                <c:pt idx="40">
                  <c:v>2.5427896969696402</c:v>
                </c:pt>
                <c:pt idx="41">
                  <c:v>2.6052896969696402</c:v>
                </c:pt>
                <c:pt idx="42">
                  <c:v>2.6677896969696402</c:v>
                </c:pt>
                <c:pt idx="43">
                  <c:v>2.7302896969696402</c:v>
                </c:pt>
                <c:pt idx="44">
                  <c:v>2.7927896969696402</c:v>
                </c:pt>
                <c:pt idx="45">
                  <c:v>2.8552896969696402</c:v>
                </c:pt>
                <c:pt idx="46">
                  <c:v>2.9177896969696402</c:v>
                </c:pt>
                <c:pt idx="47">
                  <c:v>2.9802896969696402</c:v>
                </c:pt>
                <c:pt idx="48">
                  <c:v>3.0427896969696402</c:v>
                </c:pt>
                <c:pt idx="49">
                  <c:v>3.1052896969696402</c:v>
                </c:pt>
                <c:pt idx="50">
                  <c:v>3.1677896969696402</c:v>
                </c:pt>
                <c:pt idx="51">
                  <c:v>3.2302896969696402</c:v>
                </c:pt>
                <c:pt idx="52">
                  <c:v>3.2927896969696402</c:v>
                </c:pt>
                <c:pt idx="53">
                  <c:v>3.3552896969696402</c:v>
                </c:pt>
                <c:pt idx="54">
                  <c:v>3.4177896969696402</c:v>
                </c:pt>
                <c:pt idx="55">
                  <c:v>3.4802896969696402</c:v>
                </c:pt>
                <c:pt idx="56">
                  <c:v>3.5427896969696402</c:v>
                </c:pt>
                <c:pt idx="57">
                  <c:v>3.6052896969696402</c:v>
                </c:pt>
                <c:pt idx="58">
                  <c:v>3.6677896969696402</c:v>
                </c:pt>
                <c:pt idx="59">
                  <c:v>3.7302896969696402</c:v>
                </c:pt>
                <c:pt idx="60">
                  <c:v>3.7927896969696402</c:v>
                </c:pt>
                <c:pt idx="61">
                  <c:v>3.8552896969696402</c:v>
                </c:pt>
                <c:pt idx="62">
                  <c:v>3.9177896969696402</c:v>
                </c:pt>
                <c:pt idx="63">
                  <c:v>3.9802896969696402</c:v>
                </c:pt>
                <c:pt idx="64">
                  <c:v>4.0427896969696402</c:v>
                </c:pt>
                <c:pt idx="65">
                  <c:v>4.1052896969696402</c:v>
                </c:pt>
                <c:pt idx="66">
                  <c:v>4.1677896969696402</c:v>
                </c:pt>
                <c:pt idx="67">
                  <c:v>4.2302896969696402</c:v>
                </c:pt>
                <c:pt idx="68">
                  <c:v>4.2927896969696402</c:v>
                </c:pt>
                <c:pt idx="69">
                  <c:v>4.3552896969696402</c:v>
                </c:pt>
                <c:pt idx="70">
                  <c:v>4.4177896969696402</c:v>
                </c:pt>
                <c:pt idx="71">
                  <c:v>4.4802896969696402</c:v>
                </c:pt>
                <c:pt idx="72">
                  <c:v>4.5427896969696402</c:v>
                </c:pt>
                <c:pt idx="73">
                  <c:v>4.6052896969696402</c:v>
                </c:pt>
                <c:pt idx="74">
                  <c:v>4.6677896969696402</c:v>
                </c:pt>
                <c:pt idx="75">
                  <c:v>4.7302896969696402</c:v>
                </c:pt>
                <c:pt idx="76">
                  <c:v>4.7927896969696402</c:v>
                </c:pt>
                <c:pt idx="77">
                  <c:v>4.8552896969696402</c:v>
                </c:pt>
                <c:pt idx="78">
                  <c:v>4.9177896969696402</c:v>
                </c:pt>
                <c:pt idx="79">
                  <c:v>4.9802896969696402</c:v>
                </c:pt>
                <c:pt idx="80">
                  <c:v>5.0427896969696402</c:v>
                </c:pt>
                <c:pt idx="81">
                  <c:v>5.1052896969696402</c:v>
                </c:pt>
                <c:pt idx="82">
                  <c:v>5.1677896969696402</c:v>
                </c:pt>
                <c:pt idx="83">
                  <c:v>5.2302896969696402</c:v>
                </c:pt>
                <c:pt idx="84">
                  <c:v>5.2927896969696402</c:v>
                </c:pt>
                <c:pt idx="85">
                  <c:v>5.3552896969696402</c:v>
                </c:pt>
                <c:pt idx="86">
                  <c:v>5.4177896969696402</c:v>
                </c:pt>
                <c:pt idx="87">
                  <c:v>5.4802896969696402</c:v>
                </c:pt>
                <c:pt idx="88">
                  <c:v>5.5427896969696402</c:v>
                </c:pt>
                <c:pt idx="89">
                  <c:v>5.6052896969696402</c:v>
                </c:pt>
                <c:pt idx="90">
                  <c:v>5.6677896969696402</c:v>
                </c:pt>
                <c:pt idx="91">
                  <c:v>5.7302896969696402</c:v>
                </c:pt>
                <c:pt idx="92">
                  <c:v>5.7927896969696402</c:v>
                </c:pt>
                <c:pt idx="93">
                  <c:v>5.8552896969696402</c:v>
                </c:pt>
                <c:pt idx="94">
                  <c:v>5.9177896969696402</c:v>
                </c:pt>
                <c:pt idx="95">
                  <c:v>5.9802896969696402</c:v>
                </c:pt>
                <c:pt idx="96">
                  <c:v>6.0427896969696402</c:v>
                </c:pt>
                <c:pt idx="97">
                  <c:v>6.1052896969696402</c:v>
                </c:pt>
                <c:pt idx="98">
                  <c:v>6.1677896969696402</c:v>
                </c:pt>
                <c:pt idx="99">
                  <c:v>6.2302896969696402</c:v>
                </c:pt>
                <c:pt idx="100">
                  <c:v>6.2927896969696402</c:v>
                </c:pt>
                <c:pt idx="101">
                  <c:v>6.3552896969696402</c:v>
                </c:pt>
                <c:pt idx="102">
                  <c:v>6.4177896969696402</c:v>
                </c:pt>
                <c:pt idx="103">
                  <c:v>6.4802896969696402</c:v>
                </c:pt>
                <c:pt idx="104">
                  <c:v>6.5427896969696402</c:v>
                </c:pt>
                <c:pt idx="105">
                  <c:v>6.6052896969696402</c:v>
                </c:pt>
                <c:pt idx="106">
                  <c:v>6.6677896969696402</c:v>
                </c:pt>
                <c:pt idx="107">
                  <c:v>6.7302896969696402</c:v>
                </c:pt>
                <c:pt idx="108">
                  <c:v>6.7927896969696402</c:v>
                </c:pt>
                <c:pt idx="109">
                  <c:v>6.8552896969696402</c:v>
                </c:pt>
                <c:pt idx="110">
                  <c:v>6.9177896969696402</c:v>
                </c:pt>
                <c:pt idx="111">
                  <c:v>6.9802896969696402</c:v>
                </c:pt>
                <c:pt idx="112">
                  <c:v>7.0427896969696402</c:v>
                </c:pt>
                <c:pt idx="113">
                  <c:v>7.1052896969696402</c:v>
                </c:pt>
                <c:pt idx="114">
                  <c:v>7.1677896969696402</c:v>
                </c:pt>
                <c:pt idx="115">
                  <c:v>7.2302896969696402</c:v>
                </c:pt>
                <c:pt idx="116">
                  <c:v>7.2927896969696402</c:v>
                </c:pt>
                <c:pt idx="117">
                  <c:v>7.3552896969696402</c:v>
                </c:pt>
                <c:pt idx="118">
                  <c:v>7.4177896969696402</c:v>
                </c:pt>
                <c:pt idx="119">
                  <c:v>7.4802896969696402</c:v>
                </c:pt>
                <c:pt idx="120">
                  <c:v>7.5427896969696402</c:v>
                </c:pt>
                <c:pt idx="121">
                  <c:v>7.6052896969696402</c:v>
                </c:pt>
                <c:pt idx="122">
                  <c:v>7.6677896969696402</c:v>
                </c:pt>
                <c:pt idx="123">
                  <c:v>7.7302896969696402</c:v>
                </c:pt>
                <c:pt idx="124">
                  <c:v>7.7927896969696402</c:v>
                </c:pt>
                <c:pt idx="125">
                  <c:v>7.8552896969696402</c:v>
                </c:pt>
                <c:pt idx="126">
                  <c:v>7.9177896969696402</c:v>
                </c:pt>
                <c:pt idx="127">
                  <c:v>7.9802896969696402</c:v>
                </c:pt>
                <c:pt idx="128">
                  <c:v>8.0427896969696402</c:v>
                </c:pt>
                <c:pt idx="129">
                  <c:v>8.1052896969696402</c:v>
                </c:pt>
                <c:pt idx="130">
                  <c:v>8.1677896969696402</c:v>
                </c:pt>
                <c:pt idx="131">
                  <c:v>8.2302896969696402</c:v>
                </c:pt>
                <c:pt idx="132">
                  <c:v>8.2927896969696402</c:v>
                </c:pt>
                <c:pt idx="133">
                  <c:v>8.3552896969696402</c:v>
                </c:pt>
                <c:pt idx="134">
                  <c:v>8.4177896969696402</c:v>
                </c:pt>
                <c:pt idx="135">
                  <c:v>8.4802896969696402</c:v>
                </c:pt>
                <c:pt idx="136">
                  <c:v>8.5427896969696402</c:v>
                </c:pt>
                <c:pt idx="137">
                  <c:v>8.6052896969696402</c:v>
                </c:pt>
                <c:pt idx="138">
                  <c:v>8.6677896969696402</c:v>
                </c:pt>
                <c:pt idx="139">
                  <c:v>8.7302896969696402</c:v>
                </c:pt>
                <c:pt idx="140">
                  <c:v>8.7927896969696402</c:v>
                </c:pt>
                <c:pt idx="141">
                  <c:v>8.8552896969696402</c:v>
                </c:pt>
                <c:pt idx="142">
                  <c:v>8.9177896969696402</c:v>
                </c:pt>
                <c:pt idx="143">
                  <c:v>8.9802896969696402</c:v>
                </c:pt>
                <c:pt idx="144">
                  <c:v>9.0427896969696402</c:v>
                </c:pt>
                <c:pt idx="145">
                  <c:v>9.1052896969696402</c:v>
                </c:pt>
                <c:pt idx="146">
                  <c:v>9.1677896969696402</c:v>
                </c:pt>
                <c:pt idx="147">
                  <c:v>9.2302896969696402</c:v>
                </c:pt>
                <c:pt idx="148">
                  <c:v>9.2927896969696402</c:v>
                </c:pt>
                <c:pt idx="149">
                  <c:v>9.3552896969696402</c:v>
                </c:pt>
                <c:pt idx="150">
                  <c:v>9.4177896969696402</c:v>
                </c:pt>
                <c:pt idx="151">
                  <c:v>9.4802896969696402</c:v>
                </c:pt>
                <c:pt idx="152">
                  <c:v>9.5427896969696402</c:v>
                </c:pt>
                <c:pt idx="153">
                  <c:v>9.6052896969696402</c:v>
                </c:pt>
                <c:pt idx="154">
                  <c:v>9.6677896969696402</c:v>
                </c:pt>
                <c:pt idx="155">
                  <c:v>9.7302896969696402</c:v>
                </c:pt>
                <c:pt idx="156">
                  <c:v>9.7927896969696402</c:v>
                </c:pt>
                <c:pt idx="157">
                  <c:v>9.8552896969696402</c:v>
                </c:pt>
                <c:pt idx="158">
                  <c:v>9.9177896969696402</c:v>
                </c:pt>
                <c:pt idx="159">
                  <c:v>9.9802896969696402</c:v>
                </c:pt>
                <c:pt idx="160">
                  <c:v>10.042789696969599</c:v>
                </c:pt>
                <c:pt idx="161">
                  <c:v>10.105289696969599</c:v>
                </c:pt>
                <c:pt idx="162">
                  <c:v>10.167789696969599</c:v>
                </c:pt>
                <c:pt idx="163">
                  <c:v>10.230289696969599</c:v>
                </c:pt>
                <c:pt idx="164">
                  <c:v>10.292789696969599</c:v>
                </c:pt>
                <c:pt idx="165">
                  <c:v>10.355289696969599</c:v>
                </c:pt>
                <c:pt idx="166">
                  <c:v>10.417789696969599</c:v>
                </c:pt>
                <c:pt idx="167">
                  <c:v>10.480289696969599</c:v>
                </c:pt>
                <c:pt idx="168">
                  <c:v>10.542789696969599</c:v>
                </c:pt>
                <c:pt idx="169">
                  <c:v>10.605289696969599</c:v>
                </c:pt>
                <c:pt idx="170">
                  <c:v>10.667789696969599</c:v>
                </c:pt>
                <c:pt idx="171">
                  <c:v>10.730289696969599</c:v>
                </c:pt>
                <c:pt idx="172">
                  <c:v>10.792789696969599</c:v>
                </c:pt>
                <c:pt idx="173">
                  <c:v>10.855289696969599</c:v>
                </c:pt>
                <c:pt idx="174">
                  <c:v>10.917789696969599</c:v>
                </c:pt>
                <c:pt idx="175">
                  <c:v>10.980289696969599</c:v>
                </c:pt>
                <c:pt idx="176">
                  <c:v>11.042789696969599</c:v>
                </c:pt>
                <c:pt idx="177">
                  <c:v>11.105289696969599</c:v>
                </c:pt>
                <c:pt idx="178">
                  <c:v>11.167789696969599</c:v>
                </c:pt>
                <c:pt idx="179">
                  <c:v>11.230289696969599</c:v>
                </c:pt>
                <c:pt idx="180">
                  <c:v>11.292789696969599</c:v>
                </c:pt>
                <c:pt idx="181">
                  <c:v>11.355289696969599</c:v>
                </c:pt>
                <c:pt idx="182">
                  <c:v>11.417789696969599</c:v>
                </c:pt>
                <c:pt idx="183">
                  <c:v>11.480289696969599</c:v>
                </c:pt>
                <c:pt idx="184">
                  <c:v>11.542789696969599</c:v>
                </c:pt>
                <c:pt idx="185">
                  <c:v>11.605289696969599</c:v>
                </c:pt>
                <c:pt idx="186">
                  <c:v>11.667789696969599</c:v>
                </c:pt>
                <c:pt idx="187">
                  <c:v>11.730289696969599</c:v>
                </c:pt>
                <c:pt idx="188">
                  <c:v>11.792789696969599</c:v>
                </c:pt>
                <c:pt idx="189">
                  <c:v>11.855289696969599</c:v>
                </c:pt>
                <c:pt idx="190">
                  <c:v>11.917789696969599</c:v>
                </c:pt>
                <c:pt idx="191">
                  <c:v>11.980289696969599</c:v>
                </c:pt>
                <c:pt idx="192">
                  <c:v>12.042789696969599</c:v>
                </c:pt>
                <c:pt idx="193">
                  <c:v>12.105289696969599</c:v>
                </c:pt>
                <c:pt idx="194">
                  <c:v>12.167789696969599</c:v>
                </c:pt>
                <c:pt idx="195">
                  <c:v>12.230289696969599</c:v>
                </c:pt>
                <c:pt idx="196">
                  <c:v>12.292789696969599</c:v>
                </c:pt>
                <c:pt idx="197">
                  <c:v>12.355289696969599</c:v>
                </c:pt>
                <c:pt idx="198">
                  <c:v>12.417789696969599</c:v>
                </c:pt>
                <c:pt idx="199">
                  <c:v>12.480289696969599</c:v>
                </c:pt>
                <c:pt idx="200">
                  <c:v>12.542789696969599</c:v>
                </c:pt>
                <c:pt idx="201">
                  <c:v>12.605289696969599</c:v>
                </c:pt>
                <c:pt idx="202">
                  <c:v>12.667789696969599</c:v>
                </c:pt>
                <c:pt idx="203">
                  <c:v>12.730289696969599</c:v>
                </c:pt>
                <c:pt idx="204">
                  <c:v>12.792789696969599</c:v>
                </c:pt>
                <c:pt idx="205">
                  <c:v>12.855289696969599</c:v>
                </c:pt>
                <c:pt idx="206">
                  <c:v>12.917789696969599</c:v>
                </c:pt>
                <c:pt idx="207">
                  <c:v>12.980289696969599</c:v>
                </c:pt>
                <c:pt idx="208">
                  <c:v>13.042789696969599</c:v>
                </c:pt>
                <c:pt idx="209">
                  <c:v>13.105289696969599</c:v>
                </c:pt>
                <c:pt idx="210">
                  <c:v>13.167789696969599</c:v>
                </c:pt>
                <c:pt idx="211">
                  <c:v>13.230289696969599</c:v>
                </c:pt>
                <c:pt idx="212">
                  <c:v>13.292789696969599</c:v>
                </c:pt>
                <c:pt idx="213">
                  <c:v>13.355289696969599</c:v>
                </c:pt>
                <c:pt idx="214">
                  <c:v>13.417789696969599</c:v>
                </c:pt>
                <c:pt idx="215">
                  <c:v>13.480289696969599</c:v>
                </c:pt>
                <c:pt idx="216">
                  <c:v>13.542789696969599</c:v>
                </c:pt>
                <c:pt idx="217">
                  <c:v>13.605289696969599</c:v>
                </c:pt>
                <c:pt idx="218">
                  <c:v>13.667789696969599</c:v>
                </c:pt>
                <c:pt idx="219">
                  <c:v>13.730289696969599</c:v>
                </c:pt>
                <c:pt idx="220">
                  <c:v>13.792789696969599</c:v>
                </c:pt>
                <c:pt idx="221">
                  <c:v>13.855289696969599</c:v>
                </c:pt>
                <c:pt idx="222">
                  <c:v>13.917789696969599</c:v>
                </c:pt>
                <c:pt idx="223">
                  <c:v>13.980289696969599</c:v>
                </c:pt>
                <c:pt idx="224">
                  <c:v>14.042789696969599</c:v>
                </c:pt>
                <c:pt idx="225">
                  <c:v>14.105289696969599</c:v>
                </c:pt>
                <c:pt idx="226">
                  <c:v>14.167789696969599</c:v>
                </c:pt>
                <c:pt idx="227">
                  <c:v>14.230289696969599</c:v>
                </c:pt>
                <c:pt idx="228">
                  <c:v>14.292789696969599</c:v>
                </c:pt>
                <c:pt idx="229">
                  <c:v>14.355289696969599</c:v>
                </c:pt>
                <c:pt idx="230">
                  <c:v>14.417789696969599</c:v>
                </c:pt>
                <c:pt idx="231">
                  <c:v>14.480289696969599</c:v>
                </c:pt>
                <c:pt idx="232">
                  <c:v>14.542789696969599</c:v>
                </c:pt>
                <c:pt idx="233">
                  <c:v>14.605289696969599</c:v>
                </c:pt>
                <c:pt idx="234">
                  <c:v>14.667789696969599</c:v>
                </c:pt>
                <c:pt idx="235">
                  <c:v>14.730289696969599</c:v>
                </c:pt>
                <c:pt idx="236">
                  <c:v>14.792789696969599</c:v>
                </c:pt>
                <c:pt idx="237">
                  <c:v>14.855289696969599</c:v>
                </c:pt>
                <c:pt idx="238">
                  <c:v>14.917789696969599</c:v>
                </c:pt>
                <c:pt idx="239">
                  <c:v>14.980289696969599</c:v>
                </c:pt>
                <c:pt idx="240">
                  <c:v>15.042789696969599</c:v>
                </c:pt>
                <c:pt idx="241">
                  <c:v>15.105289696969599</c:v>
                </c:pt>
                <c:pt idx="242">
                  <c:v>15.167789696969599</c:v>
                </c:pt>
                <c:pt idx="243">
                  <c:v>15.230289696969599</c:v>
                </c:pt>
                <c:pt idx="244">
                  <c:v>15.292789696969599</c:v>
                </c:pt>
                <c:pt idx="245">
                  <c:v>15.355289696969599</c:v>
                </c:pt>
                <c:pt idx="246">
                  <c:v>15.417789696969599</c:v>
                </c:pt>
                <c:pt idx="247">
                  <c:v>15.480289696969599</c:v>
                </c:pt>
                <c:pt idx="248">
                  <c:v>15.542789696969599</c:v>
                </c:pt>
                <c:pt idx="249">
                  <c:v>15.605289696969599</c:v>
                </c:pt>
                <c:pt idx="250">
                  <c:v>15.667789696969599</c:v>
                </c:pt>
                <c:pt idx="251">
                  <c:v>15.730289696969599</c:v>
                </c:pt>
                <c:pt idx="252">
                  <c:v>15.792789696969599</c:v>
                </c:pt>
                <c:pt idx="253">
                  <c:v>15.855289696969599</c:v>
                </c:pt>
                <c:pt idx="254">
                  <c:v>15.917789696969599</c:v>
                </c:pt>
                <c:pt idx="255">
                  <c:v>15.980289696969599</c:v>
                </c:pt>
                <c:pt idx="256">
                  <c:v>16.042789696969599</c:v>
                </c:pt>
                <c:pt idx="257">
                  <c:v>16.105289696969599</c:v>
                </c:pt>
                <c:pt idx="258">
                  <c:v>16.167789696969599</c:v>
                </c:pt>
                <c:pt idx="259">
                  <c:v>16.230289696969599</c:v>
                </c:pt>
                <c:pt idx="260">
                  <c:v>16.292789696969599</c:v>
                </c:pt>
                <c:pt idx="261">
                  <c:v>16.355289696969599</c:v>
                </c:pt>
                <c:pt idx="262">
                  <c:v>16.417789696969599</c:v>
                </c:pt>
                <c:pt idx="263">
                  <c:v>16.480289696969599</c:v>
                </c:pt>
                <c:pt idx="264">
                  <c:v>16.542789696969599</c:v>
                </c:pt>
                <c:pt idx="265">
                  <c:v>16.605289696969599</c:v>
                </c:pt>
                <c:pt idx="266">
                  <c:v>16.667789696969599</c:v>
                </c:pt>
                <c:pt idx="267">
                  <c:v>16.730289696969599</c:v>
                </c:pt>
                <c:pt idx="268">
                  <c:v>16.792789696969599</c:v>
                </c:pt>
                <c:pt idx="269">
                  <c:v>16.855289696969599</c:v>
                </c:pt>
                <c:pt idx="270">
                  <c:v>16.917789696969599</c:v>
                </c:pt>
                <c:pt idx="271">
                  <c:v>16.980289696969599</c:v>
                </c:pt>
                <c:pt idx="272">
                  <c:v>17.042789696969599</c:v>
                </c:pt>
                <c:pt idx="273">
                  <c:v>17.105289696969599</c:v>
                </c:pt>
                <c:pt idx="274">
                  <c:v>17.167789696969599</c:v>
                </c:pt>
                <c:pt idx="275">
                  <c:v>17.230289696969599</c:v>
                </c:pt>
                <c:pt idx="276">
                  <c:v>17.292789696969599</c:v>
                </c:pt>
                <c:pt idx="277">
                  <c:v>17.355289696969599</c:v>
                </c:pt>
                <c:pt idx="278">
                  <c:v>17.417789696969599</c:v>
                </c:pt>
                <c:pt idx="279">
                  <c:v>17.480289696969599</c:v>
                </c:pt>
                <c:pt idx="280">
                  <c:v>17.542789696969599</c:v>
                </c:pt>
                <c:pt idx="281">
                  <c:v>17.605289696969599</c:v>
                </c:pt>
                <c:pt idx="282">
                  <c:v>17.667789696969599</c:v>
                </c:pt>
                <c:pt idx="283">
                  <c:v>17.730289696969599</c:v>
                </c:pt>
                <c:pt idx="284">
                  <c:v>17.792789696969599</c:v>
                </c:pt>
                <c:pt idx="285">
                  <c:v>17.855289696969599</c:v>
                </c:pt>
                <c:pt idx="286">
                  <c:v>17.917789696969599</c:v>
                </c:pt>
                <c:pt idx="287">
                  <c:v>17.980289696969599</c:v>
                </c:pt>
                <c:pt idx="288">
                  <c:v>18.042789696969599</c:v>
                </c:pt>
                <c:pt idx="289">
                  <c:v>18.105289696969599</c:v>
                </c:pt>
                <c:pt idx="290">
                  <c:v>18.167789696969599</c:v>
                </c:pt>
                <c:pt idx="291">
                  <c:v>18.230289696969599</c:v>
                </c:pt>
                <c:pt idx="292">
                  <c:v>18.292789696969599</c:v>
                </c:pt>
                <c:pt idx="293">
                  <c:v>18.355289696969599</c:v>
                </c:pt>
                <c:pt idx="294">
                  <c:v>18.417789696969599</c:v>
                </c:pt>
                <c:pt idx="295">
                  <c:v>18.480289696969599</c:v>
                </c:pt>
                <c:pt idx="296">
                  <c:v>18.542789696969599</c:v>
                </c:pt>
                <c:pt idx="297">
                  <c:v>18.605289696969599</c:v>
                </c:pt>
                <c:pt idx="298">
                  <c:v>18.667789696969599</c:v>
                </c:pt>
                <c:pt idx="299">
                  <c:v>18.730289696969599</c:v>
                </c:pt>
                <c:pt idx="300">
                  <c:v>18.792789696969599</c:v>
                </c:pt>
                <c:pt idx="301">
                  <c:v>18.855289696969599</c:v>
                </c:pt>
                <c:pt idx="302">
                  <c:v>18.917789696969599</c:v>
                </c:pt>
                <c:pt idx="303">
                  <c:v>18.980289696969599</c:v>
                </c:pt>
                <c:pt idx="304">
                  <c:v>19.042789696969599</c:v>
                </c:pt>
                <c:pt idx="305">
                  <c:v>19.105289696969599</c:v>
                </c:pt>
                <c:pt idx="306">
                  <c:v>19.167789696969599</c:v>
                </c:pt>
                <c:pt idx="307">
                  <c:v>19.230289696969599</c:v>
                </c:pt>
                <c:pt idx="308">
                  <c:v>19.292789696969599</c:v>
                </c:pt>
                <c:pt idx="309">
                  <c:v>19.355289696969599</c:v>
                </c:pt>
                <c:pt idx="310">
                  <c:v>19.417789696969599</c:v>
                </c:pt>
                <c:pt idx="311">
                  <c:v>19.480289696969599</c:v>
                </c:pt>
                <c:pt idx="312">
                  <c:v>19.542789696969599</c:v>
                </c:pt>
                <c:pt idx="313">
                  <c:v>19.605289696969599</c:v>
                </c:pt>
                <c:pt idx="314">
                  <c:v>19.667789696969599</c:v>
                </c:pt>
                <c:pt idx="315">
                  <c:v>19.730289696969599</c:v>
                </c:pt>
                <c:pt idx="316">
                  <c:v>19.792789696969599</c:v>
                </c:pt>
                <c:pt idx="317">
                  <c:v>19.855289696969599</c:v>
                </c:pt>
                <c:pt idx="318">
                  <c:v>19.917789696969599</c:v>
                </c:pt>
                <c:pt idx="319">
                  <c:v>19.980289696969599</c:v>
                </c:pt>
                <c:pt idx="320">
                  <c:v>20.042789696969599</c:v>
                </c:pt>
                <c:pt idx="321">
                  <c:v>20.105289696969599</c:v>
                </c:pt>
                <c:pt idx="322">
                  <c:v>20.167789696969599</c:v>
                </c:pt>
                <c:pt idx="323">
                  <c:v>20.230289696969599</c:v>
                </c:pt>
                <c:pt idx="324">
                  <c:v>20.292789696969599</c:v>
                </c:pt>
                <c:pt idx="325">
                  <c:v>20.355289696969599</c:v>
                </c:pt>
                <c:pt idx="326">
                  <c:v>20.417789696969599</c:v>
                </c:pt>
                <c:pt idx="327">
                  <c:v>20.480289696969599</c:v>
                </c:pt>
                <c:pt idx="328">
                  <c:v>20.542789696969599</c:v>
                </c:pt>
                <c:pt idx="329">
                  <c:v>20.605289696969599</c:v>
                </c:pt>
                <c:pt idx="330">
                  <c:v>20.667789696969599</c:v>
                </c:pt>
                <c:pt idx="331">
                  <c:v>20.730289696969599</c:v>
                </c:pt>
                <c:pt idx="332">
                  <c:v>20.792789696969599</c:v>
                </c:pt>
                <c:pt idx="333">
                  <c:v>20.855289696969599</c:v>
                </c:pt>
                <c:pt idx="334">
                  <c:v>20.917789696969599</c:v>
                </c:pt>
                <c:pt idx="335">
                  <c:v>20.980289696969599</c:v>
                </c:pt>
                <c:pt idx="336">
                  <c:v>21.042789696969599</c:v>
                </c:pt>
                <c:pt idx="337">
                  <c:v>21.105289696969599</c:v>
                </c:pt>
                <c:pt idx="338">
                  <c:v>21.167789696969599</c:v>
                </c:pt>
                <c:pt idx="339">
                  <c:v>21.230289696969599</c:v>
                </c:pt>
                <c:pt idx="340">
                  <c:v>21.292789696969599</c:v>
                </c:pt>
                <c:pt idx="341">
                  <c:v>21.355289696969599</c:v>
                </c:pt>
                <c:pt idx="342">
                  <c:v>21.417789696969599</c:v>
                </c:pt>
                <c:pt idx="343">
                  <c:v>21.480289696969599</c:v>
                </c:pt>
                <c:pt idx="344">
                  <c:v>21.542789696969599</c:v>
                </c:pt>
                <c:pt idx="345">
                  <c:v>21.605289696969599</c:v>
                </c:pt>
                <c:pt idx="346">
                  <c:v>21.667789696969599</c:v>
                </c:pt>
                <c:pt idx="347">
                  <c:v>21.730289696969599</c:v>
                </c:pt>
                <c:pt idx="348">
                  <c:v>21.792789696969599</c:v>
                </c:pt>
                <c:pt idx="349">
                  <c:v>21.855289696969599</c:v>
                </c:pt>
                <c:pt idx="350">
                  <c:v>21.917789696969599</c:v>
                </c:pt>
                <c:pt idx="351">
                  <c:v>21.980289696969599</c:v>
                </c:pt>
                <c:pt idx="352">
                  <c:v>22.042789696969599</c:v>
                </c:pt>
                <c:pt idx="353">
                  <c:v>22.105289696969599</c:v>
                </c:pt>
                <c:pt idx="354">
                  <c:v>22.167789696969599</c:v>
                </c:pt>
                <c:pt idx="355">
                  <c:v>22.230289696969599</c:v>
                </c:pt>
                <c:pt idx="356">
                  <c:v>22.292789696969599</c:v>
                </c:pt>
                <c:pt idx="357">
                  <c:v>22.355289696969599</c:v>
                </c:pt>
                <c:pt idx="358">
                  <c:v>22.417789696969599</c:v>
                </c:pt>
                <c:pt idx="359">
                  <c:v>22.480289696969599</c:v>
                </c:pt>
                <c:pt idx="360">
                  <c:v>22.542789696969599</c:v>
                </c:pt>
                <c:pt idx="361">
                  <c:v>22.605289696969599</c:v>
                </c:pt>
                <c:pt idx="362">
                  <c:v>22.667789696969599</c:v>
                </c:pt>
                <c:pt idx="363">
                  <c:v>22.730289696969599</c:v>
                </c:pt>
                <c:pt idx="364">
                  <c:v>22.792789696969599</c:v>
                </c:pt>
                <c:pt idx="365">
                  <c:v>22.855289696969599</c:v>
                </c:pt>
                <c:pt idx="366">
                  <c:v>22.917789696969599</c:v>
                </c:pt>
                <c:pt idx="367">
                  <c:v>22.980289696969599</c:v>
                </c:pt>
                <c:pt idx="368">
                  <c:v>23.042789696969599</c:v>
                </c:pt>
                <c:pt idx="369">
                  <c:v>23.105289696969599</c:v>
                </c:pt>
                <c:pt idx="370">
                  <c:v>23.167789696969599</c:v>
                </c:pt>
                <c:pt idx="371">
                  <c:v>23.230289696969599</c:v>
                </c:pt>
                <c:pt idx="372">
                  <c:v>23.292789696969599</c:v>
                </c:pt>
                <c:pt idx="373">
                  <c:v>23.355289696969599</c:v>
                </c:pt>
                <c:pt idx="374">
                  <c:v>23.417789696969599</c:v>
                </c:pt>
                <c:pt idx="375">
                  <c:v>23.480289696969599</c:v>
                </c:pt>
                <c:pt idx="376">
                  <c:v>23.542789696969599</c:v>
                </c:pt>
                <c:pt idx="377">
                  <c:v>23.605289696969599</c:v>
                </c:pt>
                <c:pt idx="378">
                  <c:v>23.667789696969599</c:v>
                </c:pt>
                <c:pt idx="379">
                  <c:v>23.730289696969599</c:v>
                </c:pt>
                <c:pt idx="380">
                  <c:v>23.792789696969599</c:v>
                </c:pt>
                <c:pt idx="381">
                  <c:v>23.855289696969599</c:v>
                </c:pt>
                <c:pt idx="382">
                  <c:v>23.917789696969599</c:v>
                </c:pt>
                <c:pt idx="383">
                  <c:v>23.980289696969599</c:v>
                </c:pt>
                <c:pt idx="384">
                  <c:v>24.042789696969599</c:v>
                </c:pt>
                <c:pt idx="385">
                  <c:v>24.105289696969599</c:v>
                </c:pt>
                <c:pt idx="386">
                  <c:v>24.167789696969599</c:v>
                </c:pt>
                <c:pt idx="387">
                  <c:v>24.230289696969599</c:v>
                </c:pt>
                <c:pt idx="388">
                  <c:v>24.292789696969599</c:v>
                </c:pt>
                <c:pt idx="389">
                  <c:v>24.355289696969599</c:v>
                </c:pt>
                <c:pt idx="390">
                  <c:v>24.417789696969599</c:v>
                </c:pt>
                <c:pt idx="391">
                  <c:v>24.480289696969599</c:v>
                </c:pt>
                <c:pt idx="392">
                  <c:v>24.542789696969599</c:v>
                </c:pt>
                <c:pt idx="393">
                  <c:v>24.605289696969599</c:v>
                </c:pt>
                <c:pt idx="394">
                  <c:v>24.667789696969599</c:v>
                </c:pt>
                <c:pt idx="395">
                  <c:v>24.730289696969599</c:v>
                </c:pt>
                <c:pt idx="396">
                  <c:v>24.792789696969599</c:v>
                </c:pt>
                <c:pt idx="397">
                  <c:v>24.855289696969599</c:v>
                </c:pt>
                <c:pt idx="398">
                  <c:v>24.917789696969599</c:v>
                </c:pt>
                <c:pt idx="399">
                  <c:v>24.980289696969599</c:v>
                </c:pt>
                <c:pt idx="400">
                  <c:v>25.042789696969599</c:v>
                </c:pt>
                <c:pt idx="401">
                  <c:v>25.105289696969599</c:v>
                </c:pt>
                <c:pt idx="402">
                  <c:v>25.167789696969599</c:v>
                </c:pt>
                <c:pt idx="403">
                  <c:v>25.230289696969599</c:v>
                </c:pt>
                <c:pt idx="404">
                  <c:v>25.292789696969599</c:v>
                </c:pt>
                <c:pt idx="405">
                  <c:v>25.355289696969599</c:v>
                </c:pt>
                <c:pt idx="406">
                  <c:v>25.417789696969599</c:v>
                </c:pt>
                <c:pt idx="407">
                  <c:v>25.480289696969599</c:v>
                </c:pt>
                <c:pt idx="408">
                  <c:v>25.542789696969599</c:v>
                </c:pt>
                <c:pt idx="409">
                  <c:v>25.605289696969599</c:v>
                </c:pt>
                <c:pt idx="410">
                  <c:v>25.667789696969599</c:v>
                </c:pt>
                <c:pt idx="411">
                  <c:v>25.730289696969599</c:v>
                </c:pt>
                <c:pt idx="412">
                  <c:v>25.792789696969599</c:v>
                </c:pt>
                <c:pt idx="413">
                  <c:v>25.855289696969599</c:v>
                </c:pt>
                <c:pt idx="414">
                  <c:v>25.917789696969599</c:v>
                </c:pt>
                <c:pt idx="415">
                  <c:v>25.980289696969599</c:v>
                </c:pt>
                <c:pt idx="416">
                  <c:v>26.042789696969599</c:v>
                </c:pt>
                <c:pt idx="417">
                  <c:v>26.105289696969599</c:v>
                </c:pt>
                <c:pt idx="418">
                  <c:v>26.167789696969599</c:v>
                </c:pt>
                <c:pt idx="419">
                  <c:v>26.230289696969599</c:v>
                </c:pt>
                <c:pt idx="420">
                  <c:v>26.292789696969599</c:v>
                </c:pt>
                <c:pt idx="421">
                  <c:v>26.355289696969599</c:v>
                </c:pt>
                <c:pt idx="422">
                  <c:v>26.417789696969599</c:v>
                </c:pt>
                <c:pt idx="423">
                  <c:v>26.480289696969599</c:v>
                </c:pt>
                <c:pt idx="424">
                  <c:v>26.542789696969599</c:v>
                </c:pt>
                <c:pt idx="425">
                  <c:v>26.605289696969599</c:v>
                </c:pt>
                <c:pt idx="426">
                  <c:v>26.667789696969599</c:v>
                </c:pt>
                <c:pt idx="427">
                  <c:v>26.730289696969599</c:v>
                </c:pt>
                <c:pt idx="428">
                  <c:v>26.792789696969599</c:v>
                </c:pt>
                <c:pt idx="429">
                  <c:v>26.855289696969599</c:v>
                </c:pt>
                <c:pt idx="430">
                  <c:v>26.917789696969599</c:v>
                </c:pt>
                <c:pt idx="431">
                  <c:v>26.980289696969599</c:v>
                </c:pt>
                <c:pt idx="432">
                  <c:v>27.042789696969599</c:v>
                </c:pt>
                <c:pt idx="433">
                  <c:v>27.105289696969599</c:v>
                </c:pt>
                <c:pt idx="434">
                  <c:v>27.167789696969599</c:v>
                </c:pt>
                <c:pt idx="435">
                  <c:v>27.230289696969599</c:v>
                </c:pt>
                <c:pt idx="436">
                  <c:v>27.292789696969599</c:v>
                </c:pt>
                <c:pt idx="437">
                  <c:v>27.355289696969599</c:v>
                </c:pt>
                <c:pt idx="438">
                  <c:v>27.417789696969599</c:v>
                </c:pt>
                <c:pt idx="439">
                  <c:v>27.480289696969599</c:v>
                </c:pt>
                <c:pt idx="440">
                  <c:v>27.542789696969599</c:v>
                </c:pt>
                <c:pt idx="441">
                  <c:v>27.605289696969599</c:v>
                </c:pt>
                <c:pt idx="442">
                  <c:v>27.667789696969599</c:v>
                </c:pt>
                <c:pt idx="443">
                  <c:v>27.730289696969599</c:v>
                </c:pt>
                <c:pt idx="444">
                  <c:v>27.792789696969599</c:v>
                </c:pt>
                <c:pt idx="445">
                  <c:v>27.855289696969599</c:v>
                </c:pt>
                <c:pt idx="446">
                  <c:v>27.917789696969599</c:v>
                </c:pt>
                <c:pt idx="447">
                  <c:v>27.980289696969599</c:v>
                </c:pt>
                <c:pt idx="448">
                  <c:v>28.042789696969599</c:v>
                </c:pt>
                <c:pt idx="449">
                  <c:v>28.105289696969599</c:v>
                </c:pt>
                <c:pt idx="450">
                  <c:v>28.167789696969599</c:v>
                </c:pt>
                <c:pt idx="451">
                  <c:v>28.230289696969599</c:v>
                </c:pt>
                <c:pt idx="452">
                  <c:v>28.292789696969599</c:v>
                </c:pt>
                <c:pt idx="453">
                  <c:v>28.355289696969599</c:v>
                </c:pt>
                <c:pt idx="454">
                  <c:v>28.417789696969599</c:v>
                </c:pt>
                <c:pt idx="455">
                  <c:v>28.480289696969599</c:v>
                </c:pt>
                <c:pt idx="456">
                  <c:v>28.542789696969599</c:v>
                </c:pt>
                <c:pt idx="457">
                  <c:v>28.605289696969599</c:v>
                </c:pt>
                <c:pt idx="458">
                  <c:v>28.667789696969599</c:v>
                </c:pt>
                <c:pt idx="459">
                  <c:v>28.730289696969599</c:v>
                </c:pt>
                <c:pt idx="460">
                  <c:v>28.792789696969599</c:v>
                </c:pt>
                <c:pt idx="461">
                  <c:v>28.855289696969599</c:v>
                </c:pt>
                <c:pt idx="462">
                  <c:v>28.917789696969599</c:v>
                </c:pt>
                <c:pt idx="463">
                  <c:v>28.980289696969599</c:v>
                </c:pt>
                <c:pt idx="464">
                  <c:v>29.042789696969599</c:v>
                </c:pt>
                <c:pt idx="465">
                  <c:v>29.105289696969599</c:v>
                </c:pt>
                <c:pt idx="466">
                  <c:v>29.167789696969599</c:v>
                </c:pt>
                <c:pt idx="467">
                  <c:v>29.230289696969599</c:v>
                </c:pt>
                <c:pt idx="468">
                  <c:v>29.292789696969599</c:v>
                </c:pt>
                <c:pt idx="469">
                  <c:v>29.355289696969599</c:v>
                </c:pt>
                <c:pt idx="470">
                  <c:v>29.417789696969599</c:v>
                </c:pt>
                <c:pt idx="471">
                  <c:v>29.480289696969599</c:v>
                </c:pt>
                <c:pt idx="472">
                  <c:v>29.542789696969599</c:v>
                </c:pt>
                <c:pt idx="473">
                  <c:v>29.605289696969599</c:v>
                </c:pt>
                <c:pt idx="474">
                  <c:v>29.667789696969599</c:v>
                </c:pt>
                <c:pt idx="475">
                  <c:v>29.730289696969599</c:v>
                </c:pt>
                <c:pt idx="476">
                  <c:v>29.792789696969599</c:v>
                </c:pt>
                <c:pt idx="477">
                  <c:v>29.855289696969599</c:v>
                </c:pt>
                <c:pt idx="478">
                  <c:v>29.917789696969599</c:v>
                </c:pt>
                <c:pt idx="479">
                  <c:v>29.980289696969599</c:v>
                </c:pt>
                <c:pt idx="480">
                  <c:v>30.042789696969599</c:v>
                </c:pt>
                <c:pt idx="481">
                  <c:v>30.105289696969599</c:v>
                </c:pt>
                <c:pt idx="482">
                  <c:v>30.167789696969599</c:v>
                </c:pt>
                <c:pt idx="483">
                  <c:v>30.230289696969599</c:v>
                </c:pt>
                <c:pt idx="484">
                  <c:v>30.292789696969599</c:v>
                </c:pt>
                <c:pt idx="485">
                  <c:v>30.355289696969599</c:v>
                </c:pt>
                <c:pt idx="486">
                  <c:v>30.417789696969599</c:v>
                </c:pt>
                <c:pt idx="487">
                  <c:v>30.480289696969599</c:v>
                </c:pt>
                <c:pt idx="488">
                  <c:v>30.542789696969599</c:v>
                </c:pt>
                <c:pt idx="489">
                  <c:v>30.605289696969599</c:v>
                </c:pt>
                <c:pt idx="490">
                  <c:v>30.667789696969599</c:v>
                </c:pt>
                <c:pt idx="491">
                  <c:v>30.730289696969599</c:v>
                </c:pt>
                <c:pt idx="492">
                  <c:v>30.792789696969599</c:v>
                </c:pt>
                <c:pt idx="493">
                  <c:v>30.855289696969599</c:v>
                </c:pt>
                <c:pt idx="494">
                  <c:v>30.917789696969599</c:v>
                </c:pt>
                <c:pt idx="495">
                  <c:v>30.980289696969599</c:v>
                </c:pt>
                <c:pt idx="496">
                  <c:v>31.042789696969599</c:v>
                </c:pt>
                <c:pt idx="497">
                  <c:v>31.105289696969599</c:v>
                </c:pt>
                <c:pt idx="498">
                  <c:v>31.167789696969599</c:v>
                </c:pt>
                <c:pt idx="499">
                  <c:v>31.230289696969599</c:v>
                </c:pt>
                <c:pt idx="500">
                  <c:v>31.292789696969599</c:v>
                </c:pt>
                <c:pt idx="501">
                  <c:v>31.355289696969599</c:v>
                </c:pt>
                <c:pt idx="502">
                  <c:v>31.417789696969599</c:v>
                </c:pt>
                <c:pt idx="503">
                  <c:v>31.480289696969599</c:v>
                </c:pt>
                <c:pt idx="504">
                  <c:v>31.542789696969599</c:v>
                </c:pt>
                <c:pt idx="505">
                  <c:v>31.605289696969599</c:v>
                </c:pt>
                <c:pt idx="506">
                  <c:v>31.667789696969599</c:v>
                </c:pt>
                <c:pt idx="507">
                  <c:v>31.730289696969599</c:v>
                </c:pt>
                <c:pt idx="508">
                  <c:v>31.792789696969599</c:v>
                </c:pt>
                <c:pt idx="509">
                  <c:v>31.855289696969599</c:v>
                </c:pt>
                <c:pt idx="510">
                  <c:v>31.917789696969599</c:v>
                </c:pt>
                <c:pt idx="511">
                  <c:v>31.980289696969599</c:v>
                </c:pt>
                <c:pt idx="512">
                  <c:v>32.042789696969599</c:v>
                </c:pt>
                <c:pt idx="513">
                  <c:v>32.105289696969599</c:v>
                </c:pt>
                <c:pt idx="514">
                  <c:v>32.167789696969599</c:v>
                </c:pt>
                <c:pt idx="515">
                  <c:v>32.230289696969599</c:v>
                </c:pt>
                <c:pt idx="516">
                  <c:v>32.292789696969599</c:v>
                </c:pt>
                <c:pt idx="517">
                  <c:v>32.355289696969599</c:v>
                </c:pt>
                <c:pt idx="518">
                  <c:v>32.417789696969599</c:v>
                </c:pt>
                <c:pt idx="519">
                  <c:v>32.480289696969599</c:v>
                </c:pt>
                <c:pt idx="520">
                  <c:v>32.542789696969599</c:v>
                </c:pt>
                <c:pt idx="521">
                  <c:v>32.605289696969599</c:v>
                </c:pt>
                <c:pt idx="522">
                  <c:v>32.667789696969599</c:v>
                </c:pt>
                <c:pt idx="523">
                  <c:v>32.730289696969599</c:v>
                </c:pt>
                <c:pt idx="524">
                  <c:v>32.792789696969599</c:v>
                </c:pt>
                <c:pt idx="525">
                  <c:v>32.855289696969599</c:v>
                </c:pt>
                <c:pt idx="526">
                  <c:v>32.917789696969599</c:v>
                </c:pt>
                <c:pt idx="527">
                  <c:v>32.980289696969599</c:v>
                </c:pt>
                <c:pt idx="528">
                  <c:v>33.042789696969599</c:v>
                </c:pt>
                <c:pt idx="529">
                  <c:v>33.105289696969599</c:v>
                </c:pt>
                <c:pt idx="530">
                  <c:v>33.167789696969599</c:v>
                </c:pt>
                <c:pt idx="531">
                  <c:v>33.230289696969599</c:v>
                </c:pt>
                <c:pt idx="532">
                  <c:v>33.292789696969599</c:v>
                </c:pt>
                <c:pt idx="533">
                  <c:v>33.355289696969599</c:v>
                </c:pt>
                <c:pt idx="534">
                  <c:v>33.417789696969599</c:v>
                </c:pt>
                <c:pt idx="535">
                  <c:v>33.480289696969599</c:v>
                </c:pt>
                <c:pt idx="536">
                  <c:v>33.542789696969599</c:v>
                </c:pt>
                <c:pt idx="537">
                  <c:v>33.605289696969599</c:v>
                </c:pt>
                <c:pt idx="538">
                  <c:v>33.667789696969599</c:v>
                </c:pt>
                <c:pt idx="539">
                  <c:v>33.730289696969599</c:v>
                </c:pt>
                <c:pt idx="540">
                  <c:v>33.792789696969599</c:v>
                </c:pt>
                <c:pt idx="541">
                  <c:v>33.855289696969599</c:v>
                </c:pt>
                <c:pt idx="542">
                  <c:v>33.917789696969599</c:v>
                </c:pt>
                <c:pt idx="543">
                  <c:v>33.980289696969599</c:v>
                </c:pt>
                <c:pt idx="544">
                  <c:v>34.042789696969599</c:v>
                </c:pt>
                <c:pt idx="545">
                  <c:v>34.105289696969599</c:v>
                </c:pt>
                <c:pt idx="546">
                  <c:v>34.167789696969599</c:v>
                </c:pt>
                <c:pt idx="547">
                  <c:v>34.230289696969599</c:v>
                </c:pt>
                <c:pt idx="548">
                  <c:v>34.292789696969599</c:v>
                </c:pt>
                <c:pt idx="549">
                  <c:v>34.355289696969599</c:v>
                </c:pt>
                <c:pt idx="550">
                  <c:v>34.417789696969599</c:v>
                </c:pt>
                <c:pt idx="551">
                  <c:v>34.480289696969599</c:v>
                </c:pt>
                <c:pt idx="552">
                  <c:v>34.542789696969599</c:v>
                </c:pt>
                <c:pt idx="553">
                  <c:v>34.605289696969599</c:v>
                </c:pt>
                <c:pt idx="554">
                  <c:v>34.667789696969599</c:v>
                </c:pt>
                <c:pt idx="555">
                  <c:v>34.730289696969599</c:v>
                </c:pt>
                <c:pt idx="556">
                  <c:v>34.792789696969599</c:v>
                </c:pt>
                <c:pt idx="557">
                  <c:v>34.855289696969599</c:v>
                </c:pt>
                <c:pt idx="558">
                  <c:v>34.917789696969599</c:v>
                </c:pt>
                <c:pt idx="559">
                  <c:v>34.980289696969599</c:v>
                </c:pt>
                <c:pt idx="560">
                  <c:v>35.042789696969599</c:v>
                </c:pt>
                <c:pt idx="561">
                  <c:v>35.105289696969599</c:v>
                </c:pt>
                <c:pt idx="562">
                  <c:v>35.167789696969599</c:v>
                </c:pt>
                <c:pt idx="563">
                  <c:v>35.230289696969599</c:v>
                </c:pt>
                <c:pt idx="564">
                  <c:v>35.292789696969599</c:v>
                </c:pt>
                <c:pt idx="565">
                  <c:v>35.355289696969599</c:v>
                </c:pt>
                <c:pt idx="566">
                  <c:v>35.417789696969599</c:v>
                </c:pt>
                <c:pt idx="567">
                  <c:v>35.480289696969599</c:v>
                </c:pt>
                <c:pt idx="568">
                  <c:v>35.542789696969599</c:v>
                </c:pt>
                <c:pt idx="569">
                  <c:v>35.605289696969599</c:v>
                </c:pt>
                <c:pt idx="570">
                  <c:v>35.667789696969599</c:v>
                </c:pt>
                <c:pt idx="571">
                  <c:v>35.730289696969599</c:v>
                </c:pt>
                <c:pt idx="572">
                  <c:v>35.792789696969599</c:v>
                </c:pt>
                <c:pt idx="573">
                  <c:v>35.855289696969599</c:v>
                </c:pt>
                <c:pt idx="574">
                  <c:v>35.917789696969599</c:v>
                </c:pt>
                <c:pt idx="575">
                  <c:v>35.980289696969599</c:v>
                </c:pt>
                <c:pt idx="576">
                  <c:v>36.042789696969599</c:v>
                </c:pt>
                <c:pt idx="577">
                  <c:v>36.105289696969599</c:v>
                </c:pt>
                <c:pt idx="578">
                  <c:v>36.167789696969599</c:v>
                </c:pt>
                <c:pt idx="579">
                  <c:v>36.230289696969599</c:v>
                </c:pt>
                <c:pt idx="580">
                  <c:v>36.292789696969599</c:v>
                </c:pt>
                <c:pt idx="581">
                  <c:v>36.355289696969599</c:v>
                </c:pt>
                <c:pt idx="582">
                  <c:v>36.417789696969599</c:v>
                </c:pt>
                <c:pt idx="583">
                  <c:v>36.480289696969599</c:v>
                </c:pt>
                <c:pt idx="584">
                  <c:v>36.542789696969599</c:v>
                </c:pt>
                <c:pt idx="585">
                  <c:v>36.605289696969599</c:v>
                </c:pt>
                <c:pt idx="586">
                  <c:v>36.667789696969599</c:v>
                </c:pt>
                <c:pt idx="587">
                  <c:v>36.730289696969599</c:v>
                </c:pt>
                <c:pt idx="588">
                  <c:v>36.792789696969599</c:v>
                </c:pt>
                <c:pt idx="589">
                  <c:v>36.855289696969599</c:v>
                </c:pt>
                <c:pt idx="590">
                  <c:v>36.917789696969599</c:v>
                </c:pt>
                <c:pt idx="591">
                  <c:v>36.980289696969599</c:v>
                </c:pt>
                <c:pt idx="592">
                  <c:v>37.042789696969599</c:v>
                </c:pt>
                <c:pt idx="593">
                  <c:v>37.105289696969599</c:v>
                </c:pt>
                <c:pt idx="594">
                  <c:v>37.167789696969599</c:v>
                </c:pt>
                <c:pt idx="595">
                  <c:v>37.230289696969599</c:v>
                </c:pt>
                <c:pt idx="596">
                  <c:v>37.292789696969599</c:v>
                </c:pt>
                <c:pt idx="597">
                  <c:v>37.355289696969599</c:v>
                </c:pt>
                <c:pt idx="598">
                  <c:v>37.417789696969599</c:v>
                </c:pt>
                <c:pt idx="599">
                  <c:v>37.480289696969599</c:v>
                </c:pt>
                <c:pt idx="600">
                  <c:v>37.542789696969599</c:v>
                </c:pt>
                <c:pt idx="601">
                  <c:v>37.605289696969599</c:v>
                </c:pt>
                <c:pt idx="602">
                  <c:v>37.667789696969599</c:v>
                </c:pt>
                <c:pt idx="603">
                  <c:v>37.730289696969599</c:v>
                </c:pt>
                <c:pt idx="604">
                  <c:v>37.792789696969599</c:v>
                </c:pt>
                <c:pt idx="605">
                  <c:v>37.855289696969599</c:v>
                </c:pt>
                <c:pt idx="606">
                  <c:v>37.917789696969599</c:v>
                </c:pt>
                <c:pt idx="607">
                  <c:v>37.980289696969599</c:v>
                </c:pt>
                <c:pt idx="608">
                  <c:v>38.042789696969599</c:v>
                </c:pt>
                <c:pt idx="609">
                  <c:v>38.105289696969599</c:v>
                </c:pt>
                <c:pt idx="610">
                  <c:v>38.167789696969599</c:v>
                </c:pt>
                <c:pt idx="611">
                  <c:v>38.230289696969599</c:v>
                </c:pt>
                <c:pt idx="612">
                  <c:v>38.292789696969599</c:v>
                </c:pt>
                <c:pt idx="613">
                  <c:v>38.355289696969599</c:v>
                </c:pt>
                <c:pt idx="614">
                  <c:v>38.417789696969599</c:v>
                </c:pt>
                <c:pt idx="615">
                  <c:v>38.480289696969599</c:v>
                </c:pt>
                <c:pt idx="616">
                  <c:v>38.542789696969599</c:v>
                </c:pt>
                <c:pt idx="617">
                  <c:v>38.605289696969599</c:v>
                </c:pt>
                <c:pt idx="618">
                  <c:v>38.667789696969599</c:v>
                </c:pt>
                <c:pt idx="619">
                  <c:v>38.730289696969599</c:v>
                </c:pt>
                <c:pt idx="620">
                  <c:v>38.792789696969599</c:v>
                </c:pt>
                <c:pt idx="621">
                  <c:v>38.855289696969599</c:v>
                </c:pt>
                <c:pt idx="622">
                  <c:v>38.917789696969599</c:v>
                </c:pt>
                <c:pt idx="623">
                  <c:v>38.980289696969599</c:v>
                </c:pt>
                <c:pt idx="624">
                  <c:v>39.042789696969599</c:v>
                </c:pt>
                <c:pt idx="625">
                  <c:v>39.105289696969599</c:v>
                </c:pt>
                <c:pt idx="626">
                  <c:v>39.167789696969599</c:v>
                </c:pt>
                <c:pt idx="627">
                  <c:v>39.230289696969599</c:v>
                </c:pt>
                <c:pt idx="628">
                  <c:v>39.292789696969599</c:v>
                </c:pt>
                <c:pt idx="629">
                  <c:v>39.355289696969599</c:v>
                </c:pt>
                <c:pt idx="630">
                  <c:v>39.417789696969599</c:v>
                </c:pt>
                <c:pt idx="631">
                  <c:v>39.480289696969599</c:v>
                </c:pt>
                <c:pt idx="632">
                  <c:v>39.542789696969599</c:v>
                </c:pt>
                <c:pt idx="633">
                  <c:v>39.605289696969599</c:v>
                </c:pt>
                <c:pt idx="634">
                  <c:v>39.667789696969599</c:v>
                </c:pt>
                <c:pt idx="635">
                  <c:v>39.730289696969599</c:v>
                </c:pt>
                <c:pt idx="636">
                  <c:v>39.792789696969599</c:v>
                </c:pt>
                <c:pt idx="637">
                  <c:v>39.855289696969599</c:v>
                </c:pt>
                <c:pt idx="638">
                  <c:v>39.917789696969599</c:v>
                </c:pt>
                <c:pt idx="639">
                  <c:v>39.980289696969599</c:v>
                </c:pt>
                <c:pt idx="640">
                  <c:v>40.042789696969599</c:v>
                </c:pt>
                <c:pt idx="641">
                  <c:v>40.105289696969599</c:v>
                </c:pt>
                <c:pt idx="642">
                  <c:v>40.167789696969599</c:v>
                </c:pt>
                <c:pt idx="643">
                  <c:v>40.230289696969599</c:v>
                </c:pt>
                <c:pt idx="644">
                  <c:v>40.292789696969599</c:v>
                </c:pt>
                <c:pt idx="645">
                  <c:v>40.355289696969599</c:v>
                </c:pt>
                <c:pt idx="646">
                  <c:v>40.417789696969599</c:v>
                </c:pt>
                <c:pt idx="647">
                  <c:v>40.480289696969599</c:v>
                </c:pt>
                <c:pt idx="648">
                  <c:v>40.542789696969599</c:v>
                </c:pt>
                <c:pt idx="649">
                  <c:v>40.605289696969599</c:v>
                </c:pt>
                <c:pt idx="650">
                  <c:v>40.667789696969599</c:v>
                </c:pt>
                <c:pt idx="651">
                  <c:v>40.730289696969599</c:v>
                </c:pt>
                <c:pt idx="652">
                  <c:v>40.792789696969599</c:v>
                </c:pt>
                <c:pt idx="653">
                  <c:v>40.855289696969599</c:v>
                </c:pt>
                <c:pt idx="654">
                  <c:v>40.917789696969599</c:v>
                </c:pt>
                <c:pt idx="655">
                  <c:v>40.980289696969599</c:v>
                </c:pt>
                <c:pt idx="656">
                  <c:v>41.042789696969599</c:v>
                </c:pt>
                <c:pt idx="657">
                  <c:v>41.105289696969599</c:v>
                </c:pt>
                <c:pt idx="658">
                  <c:v>41.167789696969599</c:v>
                </c:pt>
                <c:pt idx="659">
                  <c:v>41.230289696969599</c:v>
                </c:pt>
                <c:pt idx="660">
                  <c:v>41.292789696969599</c:v>
                </c:pt>
                <c:pt idx="661">
                  <c:v>41.355289696969599</c:v>
                </c:pt>
                <c:pt idx="662">
                  <c:v>41.417789696969599</c:v>
                </c:pt>
                <c:pt idx="663">
                  <c:v>41.480289696969599</c:v>
                </c:pt>
                <c:pt idx="664">
                  <c:v>41.542789696969599</c:v>
                </c:pt>
                <c:pt idx="665">
                  <c:v>41.605289696969599</c:v>
                </c:pt>
                <c:pt idx="666">
                  <c:v>41.667789696969599</c:v>
                </c:pt>
                <c:pt idx="667">
                  <c:v>41.730289696969599</c:v>
                </c:pt>
                <c:pt idx="668">
                  <c:v>41.792789696969599</c:v>
                </c:pt>
                <c:pt idx="669">
                  <c:v>41.855289696969599</c:v>
                </c:pt>
                <c:pt idx="670">
                  <c:v>41.917789696969599</c:v>
                </c:pt>
                <c:pt idx="671">
                  <c:v>41.980289696969599</c:v>
                </c:pt>
                <c:pt idx="672">
                  <c:v>42.042789696969599</c:v>
                </c:pt>
                <c:pt idx="673">
                  <c:v>42.105289696969599</c:v>
                </c:pt>
                <c:pt idx="674">
                  <c:v>42.167789696969599</c:v>
                </c:pt>
                <c:pt idx="675">
                  <c:v>42.230289696969599</c:v>
                </c:pt>
                <c:pt idx="676">
                  <c:v>42.292789696969599</c:v>
                </c:pt>
                <c:pt idx="677">
                  <c:v>42.355289696969599</c:v>
                </c:pt>
                <c:pt idx="678">
                  <c:v>42.417789696969599</c:v>
                </c:pt>
                <c:pt idx="679">
                  <c:v>42.480289696969599</c:v>
                </c:pt>
                <c:pt idx="680">
                  <c:v>42.542789696969599</c:v>
                </c:pt>
                <c:pt idx="681">
                  <c:v>42.605289696969599</c:v>
                </c:pt>
                <c:pt idx="682">
                  <c:v>42.667789696969599</c:v>
                </c:pt>
                <c:pt idx="683">
                  <c:v>42.730289696969599</c:v>
                </c:pt>
                <c:pt idx="684">
                  <c:v>42.792789696969599</c:v>
                </c:pt>
                <c:pt idx="685">
                  <c:v>42.855289696969599</c:v>
                </c:pt>
                <c:pt idx="686">
                  <c:v>42.917789696969599</c:v>
                </c:pt>
                <c:pt idx="687">
                  <c:v>42.980289696969599</c:v>
                </c:pt>
                <c:pt idx="688">
                  <c:v>43.042789696969599</c:v>
                </c:pt>
                <c:pt idx="689">
                  <c:v>43.105289696969599</c:v>
                </c:pt>
                <c:pt idx="690">
                  <c:v>43.167789696969599</c:v>
                </c:pt>
                <c:pt idx="691">
                  <c:v>43.230289696969599</c:v>
                </c:pt>
                <c:pt idx="692">
                  <c:v>43.292789696969599</c:v>
                </c:pt>
                <c:pt idx="693">
                  <c:v>43.355289696969599</c:v>
                </c:pt>
                <c:pt idx="694">
                  <c:v>43.417789696969599</c:v>
                </c:pt>
                <c:pt idx="695">
                  <c:v>43.480289696969599</c:v>
                </c:pt>
                <c:pt idx="696">
                  <c:v>43.542789696969599</c:v>
                </c:pt>
                <c:pt idx="697">
                  <c:v>43.605289696969599</c:v>
                </c:pt>
                <c:pt idx="698">
                  <c:v>43.667789696969599</c:v>
                </c:pt>
                <c:pt idx="699">
                  <c:v>43.730289696969599</c:v>
                </c:pt>
                <c:pt idx="700">
                  <c:v>43.792789696969599</c:v>
                </c:pt>
                <c:pt idx="701">
                  <c:v>43.855289696969599</c:v>
                </c:pt>
                <c:pt idx="702">
                  <c:v>43.917789696969599</c:v>
                </c:pt>
                <c:pt idx="703">
                  <c:v>43.980289696969599</c:v>
                </c:pt>
                <c:pt idx="704">
                  <c:v>44.042789696969599</c:v>
                </c:pt>
                <c:pt idx="705">
                  <c:v>44.105289696969599</c:v>
                </c:pt>
                <c:pt idx="706">
                  <c:v>44.167789696969599</c:v>
                </c:pt>
                <c:pt idx="707">
                  <c:v>44.230289696969599</c:v>
                </c:pt>
                <c:pt idx="708">
                  <c:v>44.292789696969599</c:v>
                </c:pt>
                <c:pt idx="709">
                  <c:v>44.355289696969599</c:v>
                </c:pt>
                <c:pt idx="710">
                  <c:v>44.417789696969599</c:v>
                </c:pt>
                <c:pt idx="711">
                  <c:v>44.480289696969599</c:v>
                </c:pt>
                <c:pt idx="712">
                  <c:v>44.542789696969599</c:v>
                </c:pt>
                <c:pt idx="713">
                  <c:v>44.605289696969599</c:v>
                </c:pt>
                <c:pt idx="714">
                  <c:v>44.667789696969599</c:v>
                </c:pt>
                <c:pt idx="715">
                  <c:v>44.730289696969599</c:v>
                </c:pt>
                <c:pt idx="716">
                  <c:v>44.792789696969599</c:v>
                </c:pt>
                <c:pt idx="717">
                  <c:v>44.855289696969599</c:v>
                </c:pt>
                <c:pt idx="718">
                  <c:v>44.917789696969599</c:v>
                </c:pt>
                <c:pt idx="719">
                  <c:v>44.980289696969599</c:v>
                </c:pt>
                <c:pt idx="720">
                  <c:v>45.042789696969599</c:v>
                </c:pt>
                <c:pt idx="721">
                  <c:v>45.105289696969599</c:v>
                </c:pt>
                <c:pt idx="722">
                  <c:v>45.167789696969599</c:v>
                </c:pt>
                <c:pt idx="723">
                  <c:v>45.230289696969599</c:v>
                </c:pt>
                <c:pt idx="724">
                  <c:v>45.292789696969599</c:v>
                </c:pt>
                <c:pt idx="725">
                  <c:v>45.355289696969599</c:v>
                </c:pt>
                <c:pt idx="726">
                  <c:v>45.417789696969599</c:v>
                </c:pt>
                <c:pt idx="727">
                  <c:v>45.480289696969599</c:v>
                </c:pt>
                <c:pt idx="728">
                  <c:v>45.542789696969599</c:v>
                </c:pt>
                <c:pt idx="729">
                  <c:v>45.605289696969599</c:v>
                </c:pt>
                <c:pt idx="730">
                  <c:v>45.667789696969599</c:v>
                </c:pt>
                <c:pt idx="731">
                  <c:v>45.730289696969599</c:v>
                </c:pt>
                <c:pt idx="732">
                  <c:v>45.792789696969599</c:v>
                </c:pt>
                <c:pt idx="733">
                  <c:v>45.855289696969599</c:v>
                </c:pt>
                <c:pt idx="734">
                  <c:v>45.917789696969599</c:v>
                </c:pt>
                <c:pt idx="735">
                  <c:v>45.980289696969599</c:v>
                </c:pt>
                <c:pt idx="736">
                  <c:v>46.042789696969599</c:v>
                </c:pt>
                <c:pt idx="737">
                  <c:v>46.105289696969599</c:v>
                </c:pt>
                <c:pt idx="738">
                  <c:v>46.167789696969599</c:v>
                </c:pt>
                <c:pt idx="739">
                  <c:v>46.230289696969599</c:v>
                </c:pt>
                <c:pt idx="740">
                  <c:v>46.292789696969599</c:v>
                </c:pt>
                <c:pt idx="741">
                  <c:v>46.355289696969599</c:v>
                </c:pt>
                <c:pt idx="742">
                  <c:v>46.417789696969599</c:v>
                </c:pt>
                <c:pt idx="743">
                  <c:v>46.480289696969599</c:v>
                </c:pt>
                <c:pt idx="744">
                  <c:v>46.542789696969599</c:v>
                </c:pt>
                <c:pt idx="745">
                  <c:v>46.605289696969599</c:v>
                </c:pt>
                <c:pt idx="746">
                  <c:v>46.667789696969599</c:v>
                </c:pt>
                <c:pt idx="747">
                  <c:v>46.730289696969599</c:v>
                </c:pt>
                <c:pt idx="748">
                  <c:v>46.792789696969599</c:v>
                </c:pt>
                <c:pt idx="749">
                  <c:v>46.855289696969599</c:v>
                </c:pt>
                <c:pt idx="750">
                  <c:v>46.917789696969599</c:v>
                </c:pt>
                <c:pt idx="751">
                  <c:v>46.980289696969599</c:v>
                </c:pt>
                <c:pt idx="752">
                  <c:v>47.042789696969599</c:v>
                </c:pt>
                <c:pt idx="753">
                  <c:v>47.105289696969599</c:v>
                </c:pt>
                <c:pt idx="754">
                  <c:v>47.167789696969599</c:v>
                </c:pt>
                <c:pt idx="755">
                  <c:v>47.230289696969599</c:v>
                </c:pt>
                <c:pt idx="756">
                  <c:v>47.292789696969599</c:v>
                </c:pt>
                <c:pt idx="757">
                  <c:v>47.355289696969599</c:v>
                </c:pt>
                <c:pt idx="758">
                  <c:v>47.417789696969599</c:v>
                </c:pt>
                <c:pt idx="759">
                  <c:v>47.480289696969599</c:v>
                </c:pt>
                <c:pt idx="760">
                  <c:v>47.542789696969599</c:v>
                </c:pt>
                <c:pt idx="761">
                  <c:v>47.605289696969599</c:v>
                </c:pt>
                <c:pt idx="762">
                  <c:v>47.667789696969599</c:v>
                </c:pt>
                <c:pt idx="763">
                  <c:v>47.730289696969599</c:v>
                </c:pt>
                <c:pt idx="764">
                  <c:v>47.792789696969599</c:v>
                </c:pt>
                <c:pt idx="765">
                  <c:v>47.855289696969599</c:v>
                </c:pt>
                <c:pt idx="766">
                  <c:v>47.917789696969599</c:v>
                </c:pt>
                <c:pt idx="767">
                  <c:v>47.980289696969599</c:v>
                </c:pt>
                <c:pt idx="768">
                  <c:v>48.042789696969599</c:v>
                </c:pt>
                <c:pt idx="769">
                  <c:v>48.105289696969599</c:v>
                </c:pt>
                <c:pt idx="770">
                  <c:v>48.167789696969599</c:v>
                </c:pt>
                <c:pt idx="771">
                  <c:v>48.230289696969599</c:v>
                </c:pt>
                <c:pt idx="772">
                  <c:v>48.292789696969599</c:v>
                </c:pt>
                <c:pt idx="773">
                  <c:v>48.355289696969599</c:v>
                </c:pt>
                <c:pt idx="774">
                  <c:v>48.417789696969599</c:v>
                </c:pt>
                <c:pt idx="775">
                  <c:v>48.480289696969599</c:v>
                </c:pt>
                <c:pt idx="776">
                  <c:v>48.542789696969599</c:v>
                </c:pt>
                <c:pt idx="777">
                  <c:v>48.605289696969599</c:v>
                </c:pt>
                <c:pt idx="778">
                  <c:v>48.667789696969599</c:v>
                </c:pt>
                <c:pt idx="779">
                  <c:v>48.730289696969599</c:v>
                </c:pt>
                <c:pt idx="780">
                  <c:v>48.792789696969599</c:v>
                </c:pt>
                <c:pt idx="781">
                  <c:v>48.855289696969599</c:v>
                </c:pt>
                <c:pt idx="782">
                  <c:v>48.917789696969599</c:v>
                </c:pt>
                <c:pt idx="783">
                  <c:v>48.980289696969599</c:v>
                </c:pt>
                <c:pt idx="784">
                  <c:v>49.042789696969599</c:v>
                </c:pt>
                <c:pt idx="785">
                  <c:v>49.105289696969599</c:v>
                </c:pt>
                <c:pt idx="786">
                  <c:v>49.167789696969599</c:v>
                </c:pt>
                <c:pt idx="787">
                  <c:v>49.230289696969599</c:v>
                </c:pt>
                <c:pt idx="788">
                  <c:v>49.292789696969599</c:v>
                </c:pt>
                <c:pt idx="789">
                  <c:v>49.355289696969599</c:v>
                </c:pt>
                <c:pt idx="790">
                  <c:v>49.417789696969599</c:v>
                </c:pt>
                <c:pt idx="791">
                  <c:v>49.480289696969599</c:v>
                </c:pt>
                <c:pt idx="792">
                  <c:v>49.542789696969599</c:v>
                </c:pt>
                <c:pt idx="793">
                  <c:v>49.605289696969599</c:v>
                </c:pt>
                <c:pt idx="794">
                  <c:v>49.667789696969599</c:v>
                </c:pt>
                <c:pt idx="795">
                  <c:v>49.730289696969599</c:v>
                </c:pt>
                <c:pt idx="796">
                  <c:v>49.792789696969599</c:v>
                </c:pt>
                <c:pt idx="797">
                  <c:v>49.855289696969599</c:v>
                </c:pt>
                <c:pt idx="798">
                  <c:v>49.917789696969599</c:v>
                </c:pt>
                <c:pt idx="799">
                  <c:v>49.980289696969599</c:v>
                </c:pt>
                <c:pt idx="800">
                  <c:v>50.042789696969599</c:v>
                </c:pt>
                <c:pt idx="801">
                  <c:v>50.105289696969599</c:v>
                </c:pt>
                <c:pt idx="802">
                  <c:v>50.167789696969599</c:v>
                </c:pt>
                <c:pt idx="803">
                  <c:v>50.230289696969599</c:v>
                </c:pt>
                <c:pt idx="804">
                  <c:v>50.292789696969599</c:v>
                </c:pt>
                <c:pt idx="805">
                  <c:v>50.355289696969599</c:v>
                </c:pt>
                <c:pt idx="806">
                  <c:v>50.417789696969599</c:v>
                </c:pt>
                <c:pt idx="807">
                  <c:v>50.480289696969599</c:v>
                </c:pt>
                <c:pt idx="808">
                  <c:v>50.542789696969599</c:v>
                </c:pt>
                <c:pt idx="809">
                  <c:v>50.605289696969599</c:v>
                </c:pt>
                <c:pt idx="810">
                  <c:v>50.667789696969599</c:v>
                </c:pt>
                <c:pt idx="811">
                  <c:v>50.730289696969599</c:v>
                </c:pt>
                <c:pt idx="812">
                  <c:v>50.792789696969599</c:v>
                </c:pt>
                <c:pt idx="813">
                  <c:v>50.855289696969599</c:v>
                </c:pt>
                <c:pt idx="814">
                  <c:v>50.917789696969599</c:v>
                </c:pt>
                <c:pt idx="815">
                  <c:v>50.980289696969599</c:v>
                </c:pt>
                <c:pt idx="816">
                  <c:v>51.042789696969599</c:v>
                </c:pt>
                <c:pt idx="817">
                  <c:v>51.105289696969599</c:v>
                </c:pt>
                <c:pt idx="818">
                  <c:v>51.167789696969599</c:v>
                </c:pt>
                <c:pt idx="819">
                  <c:v>51.230289696969599</c:v>
                </c:pt>
                <c:pt idx="820">
                  <c:v>51.292789696969599</c:v>
                </c:pt>
                <c:pt idx="821">
                  <c:v>51.355289696969599</c:v>
                </c:pt>
                <c:pt idx="822">
                  <c:v>51.417789696969599</c:v>
                </c:pt>
                <c:pt idx="823">
                  <c:v>51.480289696969599</c:v>
                </c:pt>
                <c:pt idx="824">
                  <c:v>51.542789696969599</c:v>
                </c:pt>
                <c:pt idx="825">
                  <c:v>51.605289696969599</c:v>
                </c:pt>
                <c:pt idx="826">
                  <c:v>51.667789696969599</c:v>
                </c:pt>
                <c:pt idx="827">
                  <c:v>51.730289696969599</c:v>
                </c:pt>
                <c:pt idx="828">
                  <c:v>51.792789696969599</c:v>
                </c:pt>
                <c:pt idx="829">
                  <c:v>51.855289696969599</c:v>
                </c:pt>
                <c:pt idx="830">
                  <c:v>51.917789696969599</c:v>
                </c:pt>
                <c:pt idx="831">
                  <c:v>51.980289696969599</c:v>
                </c:pt>
                <c:pt idx="832">
                  <c:v>52.042789696969599</c:v>
                </c:pt>
                <c:pt idx="833">
                  <c:v>52.105289696969599</c:v>
                </c:pt>
                <c:pt idx="834">
                  <c:v>52.167789696969599</c:v>
                </c:pt>
                <c:pt idx="835">
                  <c:v>52.230289696969599</c:v>
                </c:pt>
                <c:pt idx="836">
                  <c:v>52.292789696969599</c:v>
                </c:pt>
                <c:pt idx="837">
                  <c:v>52.355289696969599</c:v>
                </c:pt>
                <c:pt idx="838">
                  <c:v>52.417789696969599</c:v>
                </c:pt>
                <c:pt idx="839">
                  <c:v>52.480289696969599</c:v>
                </c:pt>
                <c:pt idx="840">
                  <c:v>52.542789696969599</c:v>
                </c:pt>
                <c:pt idx="841">
                  <c:v>52.605289696969599</c:v>
                </c:pt>
                <c:pt idx="842">
                  <c:v>52.667789696969599</c:v>
                </c:pt>
                <c:pt idx="843">
                  <c:v>52.730289696969599</c:v>
                </c:pt>
                <c:pt idx="844">
                  <c:v>52.792789696969599</c:v>
                </c:pt>
                <c:pt idx="845">
                  <c:v>52.855289696969599</c:v>
                </c:pt>
                <c:pt idx="846">
                  <c:v>52.917789696969599</c:v>
                </c:pt>
                <c:pt idx="847">
                  <c:v>52.980289696969599</c:v>
                </c:pt>
                <c:pt idx="848">
                  <c:v>53.042789696969599</c:v>
                </c:pt>
                <c:pt idx="849">
                  <c:v>53.105289696969599</c:v>
                </c:pt>
                <c:pt idx="850">
                  <c:v>53.167789696969599</c:v>
                </c:pt>
                <c:pt idx="851">
                  <c:v>53.230289696969599</c:v>
                </c:pt>
                <c:pt idx="852">
                  <c:v>53.292789696969599</c:v>
                </c:pt>
                <c:pt idx="853">
                  <c:v>53.355289696969599</c:v>
                </c:pt>
                <c:pt idx="854">
                  <c:v>53.417789696969599</c:v>
                </c:pt>
                <c:pt idx="855">
                  <c:v>53.480289696969599</c:v>
                </c:pt>
                <c:pt idx="856">
                  <c:v>53.542789696969599</c:v>
                </c:pt>
                <c:pt idx="857">
                  <c:v>53.605289696969599</c:v>
                </c:pt>
                <c:pt idx="858">
                  <c:v>53.667789696969599</c:v>
                </c:pt>
                <c:pt idx="859">
                  <c:v>53.730289696969599</c:v>
                </c:pt>
                <c:pt idx="860">
                  <c:v>53.792789696969599</c:v>
                </c:pt>
                <c:pt idx="861">
                  <c:v>53.855289696969599</c:v>
                </c:pt>
                <c:pt idx="862">
                  <c:v>53.917789696969599</c:v>
                </c:pt>
                <c:pt idx="863">
                  <c:v>53.980289696969599</c:v>
                </c:pt>
                <c:pt idx="864">
                  <c:v>54.042789696969599</c:v>
                </c:pt>
                <c:pt idx="865">
                  <c:v>54.105289696969599</c:v>
                </c:pt>
                <c:pt idx="866">
                  <c:v>54.167789696969599</c:v>
                </c:pt>
                <c:pt idx="867">
                  <c:v>54.230289696969599</c:v>
                </c:pt>
                <c:pt idx="868">
                  <c:v>54.292789696969599</c:v>
                </c:pt>
                <c:pt idx="869">
                  <c:v>54.355289696969599</c:v>
                </c:pt>
                <c:pt idx="870">
                  <c:v>54.417789696969599</c:v>
                </c:pt>
                <c:pt idx="871">
                  <c:v>54.480289696969599</c:v>
                </c:pt>
                <c:pt idx="872">
                  <c:v>54.542789696969599</c:v>
                </c:pt>
                <c:pt idx="873">
                  <c:v>54.605289696969599</c:v>
                </c:pt>
                <c:pt idx="874">
                  <c:v>54.667789696969599</c:v>
                </c:pt>
                <c:pt idx="875">
                  <c:v>54.730289696969599</c:v>
                </c:pt>
                <c:pt idx="876">
                  <c:v>54.792789696969599</c:v>
                </c:pt>
                <c:pt idx="877">
                  <c:v>54.855289696969599</c:v>
                </c:pt>
                <c:pt idx="878">
                  <c:v>54.917789696969599</c:v>
                </c:pt>
                <c:pt idx="879">
                  <c:v>54.980289696969599</c:v>
                </c:pt>
                <c:pt idx="880">
                  <c:v>55.042789696969599</c:v>
                </c:pt>
                <c:pt idx="881">
                  <c:v>55.105289696969599</c:v>
                </c:pt>
                <c:pt idx="882">
                  <c:v>55.167789696969599</c:v>
                </c:pt>
                <c:pt idx="883">
                  <c:v>55.230289696969599</c:v>
                </c:pt>
                <c:pt idx="884">
                  <c:v>55.292789696969599</c:v>
                </c:pt>
                <c:pt idx="885">
                  <c:v>55.355289696969599</c:v>
                </c:pt>
                <c:pt idx="886">
                  <c:v>55.417789696969599</c:v>
                </c:pt>
                <c:pt idx="887">
                  <c:v>55.480289696969599</c:v>
                </c:pt>
                <c:pt idx="888">
                  <c:v>55.542789696969599</c:v>
                </c:pt>
                <c:pt idx="889">
                  <c:v>55.605289696969599</c:v>
                </c:pt>
                <c:pt idx="890">
                  <c:v>55.667789696969599</c:v>
                </c:pt>
                <c:pt idx="891">
                  <c:v>55.730289696969599</c:v>
                </c:pt>
                <c:pt idx="892">
                  <c:v>55.792789696969599</c:v>
                </c:pt>
                <c:pt idx="893">
                  <c:v>55.855289696969599</c:v>
                </c:pt>
                <c:pt idx="894">
                  <c:v>55.917789696969599</c:v>
                </c:pt>
                <c:pt idx="895">
                  <c:v>55.980289696969599</c:v>
                </c:pt>
                <c:pt idx="896">
                  <c:v>56.042789696969599</c:v>
                </c:pt>
                <c:pt idx="897">
                  <c:v>56.105289696969599</c:v>
                </c:pt>
                <c:pt idx="898">
                  <c:v>56.167789696969599</c:v>
                </c:pt>
                <c:pt idx="899">
                  <c:v>56.230289696969599</c:v>
                </c:pt>
                <c:pt idx="900">
                  <c:v>56.292789696969599</c:v>
                </c:pt>
                <c:pt idx="901">
                  <c:v>56.355289696969599</c:v>
                </c:pt>
                <c:pt idx="902">
                  <c:v>56.417789696969599</c:v>
                </c:pt>
                <c:pt idx="903">
                  <c:v>56.480289696969599</c:v>
                </c:pt>
                <c:pt idx="904">
                  <c:v>56.542789696969599</c:v>
                </c:pt>
                <c:pt idx="905">
                  <c:v>56.605289696969599</c:v>
                </c:pt>
                <c:pt idx="906">
                  <c:v>56.667789696969599</c:v>
                </c:pt>
                <c:pt idx="907">
                  <c:v>56.730289696969599</c:v>
                </c:pt>
                <c:pt idx="908">
                  <c:v>56.792789696969599</c:v>
                </c:pt>
                <c:pt idx="909">
                  <c:v>56.855289696969599</c:v>
                </c:pt>
                <c:pt idx="910">
                  <c:v>56.917789696969599</c:v>
                </c:pt>
                <c:pt idx="911">
                  <c:v>56.980289696969599</c:v>
                </c:pt>
                <c:pt idx="912">
                  <c:v>57.042789696969599</c:v>
                </c:pt>
                <c:pt idx="913">
                  <c:v>57.105289696969599</c:v>
                </c:pt>
                <c:pt idx="914">
                  <c:v>57.167789696969599</c:v>
                </c:pt>
                <c:pt idx="915">
                  <c:v>57.230289696969599</c:v>
                </c:pt>
                <c:pt idx="916">
                  <c:v>57.292789696969599</c:v>
                </c:pt>
                <c:pt idx="917">
                  <c:v>57.355289696969599</c:v>
                </c:pt>
                <c:pt idx="918">
                  <c:v>57.417789696969599</c:v>
                </c:pt>
                <c:pt idx="919">
                  <c:v>57.480289696969599</c:v>
                </c:pt>
                <c:pt idx="920">
                  <c:v>57.542789696969599</c:v>
                </c:pt>
                <c:pt idx="921">
                  <c:v>57.605289696969599</c:v>
                </c:pt>
                <c:pt idx="922">
                  <c:v>57.667789696969599</c:v>
                </c:pt>
                <c:pt idx="923">
                  <c:v>57.730289696969599</c:v>
                </c:pt>
                <c:pt idx="924">
                  <c:v>57.792789696969599</c:v>
                </c:pt>
                <c:pt idx="925">
                  <c:v>57.855289696969599</c:v>
                </c:pt>
                <c:pt idx="926">
                  <c:v>57.917789696969599</c:v>
                </c:pt>
                <c:pt idx="927">
                  <c:v>57.980289696969599</c:v>
                </c:pt>
                <c:pt idx="928">
                  <c:v>58.042789696969599</c:v>
                </c:pt>
                <c:pt idx="929">
                  <c:v>58.105289696969599</c:v>
                </c:pt>
                <c:pt idx="930">
                  <c:v>58.167789696969599</c:v>
                </c:pt>
                <c:pt idx="931">
                  <c:v>58.230289696969599</c:v>
                </c:pt>
                <c:pt idx="932">
                  <c:v>58.292789696969599</c:v>
                </c:pt>
                <c:pt idx="933">
                  <c:v>58.355289696969599</c:v>
                </c:pt>
                <c:pt idx="934">
                  <c:v>58.417789696969599</c:v>
                </c:pt>
                <c:pt idx="935">
                  <c:v>58.480289696969599</c:v>
                </c:pt>
                <c:pt idx="936">
                  <c:v>58.542789696969599</c:v>
                </c:pt>
                <c:pt idx="937">
                  <c:v>58.605289696969599</c:v>
                </c:pt>
                <c:pt idx="938">
                  <c:v>58.667789696969599</c:v>
                </c:pt>
                <c:pt idx="939">
                  <c:v>58.730289696969599</c:v>
                </c:pt>
                <c:pt idx="940">
                  <c:v>58.792789696969599</c:v>
                </c:pt>
                <c:pt idx="941">
                  <c:v>58.855289696969599</c:v>
                </c:pt>
                <c:pt idx="942">
                  <c:v>58.917789696969599</c:v>
                </c:pt>
                <c:pt idx="943">
                  <c:v>58.980289696969599</c:v>
                </c:pt>
                <c:pt idx="944">
                  <c:v>59.042789696969599</c:v>
                </c:pt>
                <c:pt idx="945">
                  <c:v>59.105289696969599</c:v>
                </c:pt>
                <c:pt idx="946">
                  <c:v>59.167789696969599</c:v>
                </c:pt>
                <c:pt idx="947">
                  <c:v>59.230289696969599</c:v>
                </c:pt>
                <c:pt idx="948">
                  <c:v>59.292789696969599</c:v>
                </c:pt>
                <c:pt idx="949">
                  <c:v>59.355289696969599</c:v>
                </c:pt>
                <c:pt idx="950">
                  <c:v>59.417789696969599</c:v>
                </c:pt>
                <c:pt idx="951">
                  <c:v>59.480289696969599</c:v>
                </c:pt>
                <c:pt idx="952">
                  <c:v>59.542789696969599</c:v>
                </c:pt>
                <c:pt idx="953">
                  <c:v>59.605289696969599</c:v>
                </c:pt>
                <c:pt idx="954">
                  <c:v>59.667789696969599</c:v>
                </c:pt>
                <c:pt idx="955">
                  <c:v>59.730289696969599</c:v>
                </c:pt>
                <c:pt idx="956">
                  <c:v>59.792789696969599</c:v>
                </c:pt>
                <c:pt idx="957">
                  <c:v>59.855289696969599</c:v>
                </c:pt>
                <c:pt idx="958">
                  <c:v>59.917789696969599</c:v>
                </c:pt>
                <c:pt idx="959">
                  <c:v>59.980289696969599</c:v>
                </c:pt>
                <c:pt idx="960">
                  <c:v>60.042789696969599</c:v>
                </c:pt>
                <c:pt idx="961">
                  <c:v>60.105289696969599</c:v>
                </c:pt>
                <c:pt idx="962">
                  <c:v>60.167789696969599</c:v>
                </c:pt>
                <c:pt idx="963">
                  <c:v>60.230289696969599</c:v>
                </c:pt>
                <c:pt idx="964">
                  <c:v>60.292789696969599</c:v>
                </c:pt>
                <c:pt idx="965">
                  <c:v>60.355289696969599</c:v>
                </c:pt>
                <c:pt idx="966">
                  <c:v>60.417789696969599</c:v>
                </c:pt>
                <c:pt idx="967">
                  <c:v>60.480289696969599</c:v>
                </c:pt>
                <c:pt idx="968">
                  <c:v>60.542789696969599</c:v>
                </c:pt>
                <c:pt idx="969">
                  <c:v>60.605289696969599</c:v>
                </c:pt>
                <c:pt idx="970">
                  <c:v>60.667789696969599</c:v>
                </c:pt>
                <c:pt idx="971">
                  <c:v>60.730289696969599</c:v>
                </c:pt>
                <c:pt idx="972">
                  <c:v>60.792789696969599</c:v>
                </c:pt>
                <c:pt idx="973">
                  <c:v>60.855289696969599</c:v>
                </c:pt>
                <c:pt idx="974">
                  <c:v>60.917789696969599</c:v>
                </c:pt>
                <c:pt idx="975">
                  <c:v>60.980289696969599</c:v>
                </c:pt>
                <c:pt idx="976">
                  <c:v>61.042789696969599</c:v>
                </c:pt>
                <c:pt idx="977">
                  <c:v>61.105289696969599</c:v>
                </c:pt>
                <c:pt idx="978">
                  <c:v>61.167789696969599</c:v>
                </c:pt>
                <c:pt idx="979">
                  <c:v>61.230289696969599</c:v>
                </c:pt>
                <c:pt idx="980">
                  <c:v>61.292789696969599</c:v>
                </c:pt>
                <c:pt idx="981">
                  <c:v>61.355289696969599</c:v>
                </c:pt>
                <c:pt idx="982">
                  <c:v>61.417789696969599</c:v>
                </c:pt>
                <c:pt idx="983">
                  <c:v>61.480289696969599</c:v>
                </c:pt>
                <c:pt idx="984">
                  <c:v>61.542789696969599</c:v>
                </c:pt>
                <c:pt idx="985">
                  <c:v>61.605289696969599</c:v>
                </c:pt>
                <c:pt idx="986">
                  <c:v>61.667789696969599</c:v>
                </c:pt>
                <c:pt idx="987">
                  <c:v>61.730289696969599</c:v>
                </c:pt>
                <c:pt idx="988">
                  <c:v>61.792789696969599</c:v>
                </c:pt>
                <c:pt idx="989">
                  <c:v>61.855289696969599</c:v>
                </c:pt>
                <c:pt idx="990">
                  <c:v>61.917789696969599</c:v>
                </c:pt>
                <c:pt idx="991">
                  <c:v>61.980289696969599</c:v>
                </c:pt>
                <c:pt idx="992">
                  <c:v>62.042789696969599</c:v>
                </c:pt>
                <c:pt idx="993">
                  <c:v>62.105289696969599</c:v>
                </c:pt>
                <c:pt idx="994">
                  <c:v>62.167789696969599</c:v>
                </c:pt>
                <c:pt idx="995">
                  <c:v>62.230289696969599</c:v>
                </c:pt>
                <c:pt idx="996">
                  <c:v>62.292789696969599</c:v>
                </c:pt>
                <c:pt idx="997">
                  <c:v>62.355289696969599</c:v>
                </c:pt>
                <c:pt idx="998">
                  <c:v>62.417789696969599</c:v>
                </c:pt>
                <c:pt idx="999">
                  <c:v>62.480289696969599</c:v>
                </c:pt>
                <c:pt idx="1000">
                  <c:v>62.542789696969599</c:v>
                </c:pt>
                <c:pt idx="1001">
                  <c:v>62.605289696969599</c:v>
                </c:pt>
                <c:pt idx="1002">
                  <c:v>62.667789696969599</c:v>
                </c:pt>
                <c:pt idx="1003">
                  <c:v>62.730289696969599</c:v>
                </c:pt>
                <c:pt idx="1004">
                  <c:v>62.792789696969599</c:v>
                </c:pt>
                <c:pt idx="1005">
                  <c:v>62.855289696969599</c:v>
                </c:pt>
                <c:pt idx="1006">
                  <c:v>62.917789696969599</c:v>
                </c:pt>
                <c:pt idx="1007">
                  <c:v>62.980289696969599</c:v>
                </c:pt>
                <c:pt idx="1008">
                  <c:v>63.042789696969599</c:v>
                </c:pt>
                <c:pt idx="1009">
                  <c:v>63.105289696969599</c:v>
                </c:pt>
                <c:pt idx="1010">
                  <c:v>63.167789696969599</c:v>
                </c:pt>
                <c:pt idx="1011">
                  <c:v>63.230289696969599</c:v>
                </c:pt>
                <c:pt idx="1012">
                  <c:v>63.292789696969599</c:v>
                </c:pt>
                <c:pt idx="1013">
                  <c:v>63.355289696969599</c:v>
                </c:pt>
                <c:pt idx="1014">
                  <c:v>63.417789696969599</c:v>
                </c:pt>
                <c:pt idx="1015">
                  <c:v>63.480289696969599</c:v>
                </c:pt>
                <c:pt idx="1016">
                  <c:v>63.542789696969599</c:v>
                </c:pt>
                <c:pt idx="1017">
                  <c:v>63.605289696969599</c:v>
                </c:pt>
                <c:pt idx="1018">
                  <c:v>63.667789696969599</c:v>
                </c:pt>
                <c:pt idx="1019">
                  <c:v>63.730289696969599</c:v>
                </c:pt>
                <c:pt idx="1020">
                  <c:v>63.792789696969599</c:v>
                </c:pt>
                <c:pt idx="1021">
                  <c:v>63.855289696969599</c:v>
                </c:pt>
                <c:pt idx="1022">
                  <c:v>63.917789696969599</c:v>
                </c:pt>
                <c:pt idx="1023">
                  <c:v>63.980289696969599</c:v>
                </c:pt>
                <c:pt idx="1024">
                  <c:v>64.042789696969606</c:v>
                </c:pt>
                <c:pt idx="1025">
                  <c:v>64.105289696969606</c:v>
                </c:pt>
                <c:pt idx="1026">
                  <c:v>64.167789696969606</c:v>
                </c:pt>
                <c:pt idx="1027">
                  <c:v>64.230289696969606</c:v>
                </c:pt>
                <c:pt idx="1028">
                  <c:v>64.292789696969606</c:v>
                </c:pt>
                <c:pt idx="1029">
                  <c:v>64.355289696969606</c:v>
                </c:pt>
                <c:pt idx="1030">
                  <c:v>64.417789696969606</c:v>
                </c:pt>
                <c:pt idx="1031">
                  <c:v>64.480289696969606</c:v>
                </c:pt>
                <c:pt idx="1032">
                  <c:v>64.542789696969606</c:v>
                </c:pt>
                <c:pt idx="1033">
                  <c:v>64.605289696969606</c:v>
                </c:pt>
                <c:pt idx="1034">
                  <c:v>64.667789696969606</c:v>
                </c:pt>
                <c:pt idx="1035">
                  <c:v>64.730289696969606</c:v>
                </c:pt>
                <c:pt idx="1036">
                  <c:v>64.792789696969606</c:v>
                </c:pt>
                <c:pt idx="1037">
                  <c:v>64.855289696969606</c:v>
                </c:pt>
                <c:pt idx="1038">
                  <c:v>64.917789696969606</c:v>
                </c:pt>
                <c:pt idx="1039">
                  <c:v>64.980289696969606</c:v>
                </c:pt>
                <c:pt idx="1040">
                  <c:v>65.042789696969606</c:v>
                </c:pt>
                <c:pt idx="1041">
                  <c:v>65.105289696969606</c:v>
                </c:pt>
                <c:pt idx="1042">
                  <c:v>65.167789696969606</c:v>
                </c:pt>
                <c:pt idx="1043">
                  <c:v>65.230289696969606</c:v>
                </c:pt>
                <c:pt idx="1044">
                  <c:v>65.292789696969606</c:v>
                </c:pt>
                <c:pt idx="1045">
                  <c:v>65.355289696969606</c:v>
                </c:pt>
                <c:pt idx="1046">
                  <c:v>65.417789696969606</c:v>
                </c:pt>
                <c:pt idx="1047">
                  <c:v>65.480289696969606</c:v>
                </c:pt>
                <c:pt idx="1048">
                  <c:v>65.542789696969606</c:v>
                </c:pt>
                <c:pt idx="1049">
                  <c:v>65.605289696969606</c:v>
                </c:pt>
                <c:pt idx="1050">
                  <c:v>65.667789696969606</c:v>
                </c:pt>
                <c:pt idx="1051">
                  <c:v>65.730289696969606</c:v>
                </c:pt>
                <c:pt idx="1052">
                  <c:v>65.792789696969606</c:v>
                </c:pt>
                <c:pt idx="1053">
                  <c:v>65.855289696969606</c:v>
                </c:pt>
                <c:pt idx="1054">
                  <c:v>65.917789696969606</c:v>
                </c:pt>
                <c:pt idx="1055">
                  <c:v>65.980289696969606</c:v>
                </c:pt>
                <c:pt idx="1056">
                  <c:v>66.042789696969606</c:v>
                </c:pt>
                <c:pt idx="1057">
                  <c:v>66.105289696969606</c:v>
                </c:pt>
                <c:pt idx="1058">
                  <c:v>66.167789696969606</c:v>
                </c:pt>
                <c:pt idx="1059">
                  <c:v>66.230289696969606</c:v>
                </c:pt>
                <c:pt idx="1060">
                  <c:v>66.292789696969606</c:v>
                </c:pt>
                <c:pt idx="1061">
                  <c:v>66.355289696969606</c:v>
                </c:pt>
                <c:pt idx="1062">
                  <c:v>66.417789696969606</c:v>
                </c:pt>
                <c:pt idx="1063">
                  <c:v>66.480289696969606</c:v>
                </c:pt>
                <c:pt idx="1064">
                  <c:v>66.542789696969606</c:v>
                </c:pt>
                <c:pt idx="1065">
                  <c:v>66.605289696969606</c:v>
                </c:pt>
                <c:pt idx="1066">
                  <c:v>66.667789696969606</c:v>
                </c:pt>
                <c:pt idx="1067">
                  <c:v>66.730289696969606</c:v>
                </c:pt>
                <c:pt idx="1068">
                  <c:v>66.792789696969606</c:v>
                </c:pt>
                <c:pt idx="1069">
                  <c:v>66.855289696969606</c:v>
                </c:pt>
                <c:pt idx="1070">
                  <c:v>66.917789696969606</c:v>
                </c:pt>
                <c:pt idx="1071">
                  <c:v>66.980289696969606</c:v>
                </c:pt>
                <c:pt idx="1072">
                  <c:v>67.042789696969606</c:v>
                </c:pt>
                <c:pt idx="1073">
                  <c:v>67.105289696969606</c:v>
                </c:pt>
                <c:pt idx="1074">
                  <c:v>67.167789696969606</c:v>
                </c:pt>
                <c:pt idx="1075">
                  <c:v>67.230289696969606</c:v>
                </c:pt>
                <c:pt idx="1076">
                  <c:v>67.292789696969606</c:v>
                </c:pt>
                <c:pt idx="1077">
                  <c:v>67.355289696969606</c:v>
                </c:pt>
                <c:pt idx="1078">
                  <c:v>67.417789696969606</c:v>
                </c:pt>
                <c:pt idx="1079">
                  <c:v>67.480289696969606</c:v>
                </c:pt>
                <c:pt idx="1080">
                  <c:v>67.542789696969606</c:v>
                </c:pt>
                <c:pt idx="1081">
                  <c:v>67.605289696969606</c:v>
                </c:pt>
                <c:pt idx="1082">
                  <c:v>67.667789696969606</c:v>
                </c:pt>
                <c:pt idx="1083">
                  <c:v>67.730289696969606</c:v>
                </c:pt>
                <c:pt idx="1084">
                  <c:v>67.792789696969606</c:v>
                </c:pt>
                <c:pt idx="1085">
                  <c:v>67.855289696969606</c:v>
                </c:pt>
                <c:pt idx="1086">
                  <c:v>67.917789696969606</c:v>
                </c:pt>
                <c:pt idx="1087">
                  <c:v>67.980289696969606</c:v>
                </c:pt>
                <c:pt idx="1088">
                  <c:v>68.042789696969606</c:v>
                </c:pt>
                <c:pt idx="1089">
                  <c:v>68.105289696969606</c:v>
                </c:pt>
                <c:pt idx="1090">
                  <c:v>68.167789696969606</c:v>
                </c:pt>
                <c:pt idx="1091">
                  <c:v>68.230289696969606</c:v>
                </c:pt>
                <c:pt idx="1092">
                  <c:v>68.292789696969606</c:v>
                </c:pt>
                <c:pt idx="1093">
                  <c:v>68.355289696969606</c:v>
                </c:pt>
                <c:pt idx="1094">
                  <c:v>68.417789696969606</c:v>
                </c:pt>
                <c:pt idx="1095">
                  <c:v>68.480289696969606</c:v>
                </c:pt>
                <c:pt idx="1096">
                  <c:v>68.542789696969606</c:v>
                </c:pt>
                <c:pt idx="1097">
                  <c:v>68.605289696969606</c:v>
                </c:pt>
                <c:pt idx="1098">
                  <c:v>68.667789696969606</c:v>
                </c:pt>
                <c:pt idx="1099">
                  <c:v>68.730289696969606</c:v>
                </c:pt>
                <c:pt idx="1100">
                  <c:v>68.792789696969606</c:v>
                </c:pt>
                <c:pt idx="1101">
                  <c:v>68.855289696969606</c:v>
                </c:pt>
                <c:pt idx="1102">
                  <c:v>68.917789696969606</c:v>
                </c:pt>
                <c:pt idx="1103">
                  <c:v>68.980289696969606</c:v>
                </c:pt>
                <c:pt idx="1104">
                  <c:v>69.042789696969606</c:v>
                </c:pt>
                <c:pt idx="1105">
                  <c:v>69.105289696969606</c:v>
                </c:pt>
                <c:pt idx="1106">
                  <c:v>69.167789696969606</c:v>
                </c:pt>
                <c:pt idx="1107">
                  <c:v>69.230289696969606</c:v>
                </c:pt>
                <c:pt idx="1108">
                  <c:v>69.292789696969606</c:v>
                </c:pt>
                <c:pt idx="1109">
                  <c:v>69.355289696969606</c:v>
                </c:pt>
                <c:pt idx="1110">
                  <c:v>69.417789696969606</c:v>
                </c:pt>
                <c:pt idx="1111">
                  <c:v>69.480289696969606</c:v>
                </c:pt>
                <c:pt idx="1112">
                  <c:v>69.542789696969606</c:v>
                </c:pt>
                <c:pt idx="1113">
                  <c:v>69.605289696969606</c:v>
                </c:pt>
                <c:pt idx="1114">
                  <c:v>69.667789696969606</c:v>
                </c:pt>
                <c:pt idx="1115">
                  <c:v>69.730289696969606</c:v>
                </c:pt>
                <c:pt idx="1116">
                  <c:v>69.792789696969606</c:v>
                </c:pt>
                <c:pt idx="1117">
                  <c:v>69.855289696969606</c:v>
                </c:pt>
                <c:pt idx="1118">
                  <c:v>69.917789696969606</c:v>
                </c:pt>
                <c:pt idx="1119">
                  <c:v>69.980289696969606</c:v>
                </c:pt>
                <c:pt idx="1120">
                  <c:v>70.042789696969606</c:v>
                </c:pt>
                <c:pt idx="1121">
                  <c:v>70.105289696969606</c:v>
                </c:pt>
                <c:pt idx="1122">
                  <c:v>70.167789696969606</c:v>
                </c:pt>
                <c:pt idx="1123">
                  <c:v>70.230289696969606</c:v>
                </c:pt>
                <c:pt idx="1124">
                  <c:v>70.292789696969606</c:v>
                </c:pt>
                <c:pt idx="1125">
                  <c:v>70.355289696969606</c:v>
                </c:pt>
                <c:pt idx="1126">
                  <c:v>70.417789696969606</c:v>
                </c:pt>
                <c:pt idx="1127">
                  <c:v>70.480289696969606</c:v>
                </c:pt>
                <c:pt idx="1128">
                  <c:v>70.542789696969606</c:v>
                </c:pt>
                <c:pt idx="1129">
                  <c:v>70.605289696969606</c:v>
                </c:pt>
                <c:pt idx="1130">
                  <c:v>70.667789696969606</c:v>
                </c:pt>
                <c:pt idx="1131">
                  <c:v>70.730289696969606</c:v>
                </c:pt>
                <c:pt idx="1132">
                  <c:v>70.792789696969606</c:v>
                </c:pt>
                <c:pt idx="1133">
                  <c:v>70.855289696969606</c:v>
                </c:pt>
                <c:pt idx="1134">
                  <c:v>70.917789696969606</c:v>
                </c:pt>
                <c:pt idx="1135">
                  <c:v>70.980289696969606</c:v>
                </c:pt>
                <c:pt idx="1136">
                  <c:v>71.042789696969606</c:v>
                </c:pt>
                <c:pt idx="1137">
                  <c:v>71.105289696969606</c:v>
                </c:pt>
                <c:pt idx="1138">
                  <c:v>71.167789696969606</c:v>
                </c:pt>
                <c:pt idx="1139">
                  <c:v>71.230289696969606</c:v>
                </c:pt>
                <c:pt idx="1140">
                  <c:v>71.292789696969606</c:v>
                </c:pt>
                <c:pt idx="1141">
                  <c:v>71.355289696969606</c:v>
                </c:pt>
                <c:pt idx="1142">
                  <c:v>71.417789696969606</c:v>
                </c:pt>
                <c:pt idx="1143">
                  <c:v>71.480289696969606</c:v>
                </c:pt>
                <c:pt idx="1144">
                  <c:v>71.542789696969606</c:v>
                </c:pt>
                <c:pt idx="1145">
                  <c:v>71.605289696969606</c:v>
                </c:pt>
                <c:pt idx="1146">
                  <c:v>71.667789696969606</c:v>
                </c:pt>
                <c:pt idx="1147">
                  <c:v>71.730289696969606</c:v>
                </c:pt>
                <c:pt idx="1148">
                  <c:v>71.792789696969606</c:v>
                </c:pt>
                <c:pt idx="1149">
                  <c:v>71.855289696969606</c:v>
                </c:pt>
                <c:pt idx="1150">
                  <c:v>71.917789696969606</c:v>
                </c:pt>
                <c:pt idx="1151">
                  <c:v>71.980289696969606</c:v>
                </c:pt>
                <c:pt idx="1152">
                  <c:v>72.042789696969606</c:v>
                </c:pt>
                <c:pt idx="1153">
                  <c:v>72.105289696969606</c:v>
                </c:pt>
                <c:pt idx="1154">
                  <c:v>72.167789696969606</c:v>
                </c:pt>
                <c:pt idx="1155">
                  <c:v>72.230289696969606</c:v>
                </c:pt>
                <c:pt idx="1156">
                  <c:v>72.292789696969606</c:v>
                </c:pt>
                <c:pt idx="1157">
                  <c:v>72.355289696969606</c:v>
                </c:pt>
                <c:pt idx="1158">
                  <c:v>72.417789696969606</c:v>
                </c:pt>
                <c:pt idx="1159">
                  <c:v>72.480289696969606</c:v>
                </c:pt>
                <c:pt idx="1160">
                  <c:v>72.542789696969805</c:v>
                </c:pt>
                <c:pt idx="1161">
                  <c:v>72.605289696969805</c:v>
                </c:pt>
                <c:pt idx="1162">
                  <c:v>72.667789696969805</c:v>
                </c:pt>
                <c:pt idx="1163">
                  <c:v>72.730289696969805</c:v>
                </c:pt>
                <c:pt idx="1164">
                  <c:v>72.792789696969805</c:v>
                </c:pt>
                <c:pt idx="1165">
                  <c:v>72.855289696969805</c:v>
                </c:pt>
                <c:pt idx="1166">
                  <c:v>72.917789696969805</c:v>
                </c:pt>
                <c:pt idx="1167">
                  <c:v>72.980289696969805</c:v>
                </c:pt>
                <c:pt idx="1168">
                  <c:v>73.042789696969805</c:v>
                </c:pt>
                <c:pt idx="1169">
                  <c:v>73.105289696969805</c:v>
                </c:pt>
                <c:pt idx="1170">
                  <c:v>73.167789696969805</c:v>
                </c:pt>
                <c:pt idx="1171">
                  <c:v>73.230289696969805</c:v>
                </c:pt>
                <c:pt idx="1172">
                  <c:v>73.292789696969805</c:v>
                </c:pt>
                <c:pt idx="1173">
                  <c:v>73.355289696969805</c:v>
                </c:pt>
                <c:pt idx="1174">
                  <c:v>73.417789696969805</c:v>
                </c:pt>
                <c:pt idx="1175">
                  <c:v>73.480289696969805</c:v>
                </c:pt>
                <c:pt idx="1176">
                  <c:v>73.542789696969805</c:v>
                </c:pt>
                <c:pt idx="1177">
                  <c:v>73.605289696969805</c:v>
                </c:pt>
                <c:pt idx="1178">
                  <c:v>73.667789696969805</c:v>
                </c:pt>
                <c:pt idx="1179">
                  <c:v>73.730289696969805</c:v>
                </c:pt>
                <c:pt idx="1180">
                  <c:v>73.792789696969805</c:v>
                </c:pt>
                <c:pt idx="1181">
                  <c:v>73.855289696969805</c:v>
                </c:pt>
                <c:pt idx="1182">
                  <c:v>73.917789696969805</c:v>
                </c:pt>
                <c:pt idx="1183">
                  <c:v>73.980289696969805</c:v>
                </c:pt>
                <c:pt idx="1184">
                  <c:v>74.042789696969805</c:v>
                </c:pt>
                <c:pt idx="1185">
                  <c:v>74.105289696969805</c:v>
                </c:pt>
                <c:pt idx="1186">
                  <c:v>74.167789696969805</c:v>
                </c:pt>
                <c:pt idx="1187">
                  <c:v>74.230289696969805</c:v>
                </c:pt>
                <c:pt idx="1188">
                  <c:v>74.292789696969805</c:v>
                </c:pt>
                <c:pt idx="1189">
                  <c:v>74.355289696969805</c:v>
                </c:pt>
                <c:pt idx="1190">
                  <c:v>74.417789696969805</c:v>
                </c:pt>
                <c:pt idx="1191">
                  <c:v>74.480289696969805</c:v>
                </c:pt>
                <c:pt idx="1192">
                  <c:v>74.542789696969805</c:v>
                </c:pt>
                <c:pt idx="1193">
                  <c:v>74.605289696969805</c:v>
                </c:pt>
                <c:pt idx="1194">
                  <c:v>74.667789696969805</c:v>
                </c:pt>
                <c:pt idx="1195">
                  <c:v>74.730289696969805</c:v>
                </c:pt>
                <c:pt idx="1196">
                  <c:v>74.792789696969805</c:v>
                </c:pt>
                <c:pt idx="1197">
                  <c:v>74.855289696969805</c:v>
                </c:pt>
                <c:pt idx="1198">
                  <c:v>74.917789696969805</c:v>
                </c:pt>
                <c:pt idx="1199">
                  <c:v>74.980289696969805</c:v>
                </c:pt>
                <c:pt idx="1200">
                  <c:v>75.042789696969805</c:v>
                </c:pt>
                <c:pt idx="1201">
                  <c:v>75.105289696969805</c:v>
                </c:pt>
                <c:pt idx="1202">
                  <c:v>75.167789696969805</c:v>
                </c:pt>
                <c:pt idx="1203">
                  <c:v>75.230289696969805</c:v>
                </c:pt>
                <c:pt idx="1204">
                  <c:v>75.292789696969805</c:v>
                </c:pt>
                <c:pt idx="1205">
                  <c:v>75.355289696969805</c:v>
                </c:pt>
                <c:pt idx="1206">
                  <c:v>75.417789696969805</c:v>
                </c:pt>
                <c:pt idx="1207">
                  <c:v>75.480289696969805</c:v>
                </c:pt>
                <c:pt idx="1208">
                  <c:v>75.542789696969805</c:v>
                </c:pt>
                <c:pt idx="1209">
                  <c:v>75.605289696969805</c:v>
                </c:pt>
                <c:pt idx="1210">
                  <c:v>75.667789696969805</c:v>
                </c:pt>
                <c:pt idx="1211">
                  <c:v>75.730289696969805</c:v>
                </c:pt>
                <c:pt idx="1212">
                  <c:v>75.792789696969805</c:v>
                </c:pt>
                <c:pt idx="1213">
                  <c:v>75.855289696969805</c:v>
                </c:pt>
                <c:pt idx="1214">
                  <c:v>75.917789696969805</c:v>
                </c:pt>
                <c:pt idx="1215">
                  <c:v>75.980289696969805</c:v>
                </c:pt>
                <c:pt idx="1216">
                  <c:v>76.042789696969805</c:v>
                </c:pt>
                <c:pt idx="1217">
                  <c:v>76.105289696969805</c:v>
                </c:pt>
                <c:pt idx="1218">
                  <c:v>76.167789696969805</c:v>
                </c:pt>
                <c:pt idx="1219">
                  <c:v>76.230289696969805</c:v>
                </c:pt>
                <c:pt idx="1220">
                  <c:v>76.292789696969805</c:v>
                </c:pt>
                <c:pt idx="1221">
                  <c:v>76.355289696969805</c:v>
                </c:pt>
                <c:pt idx="1222">
                  <c:v>76.417789696969805</c:v>
                </c:pt>
                <c:pt idx="1223">
                  <c:v>76.480289696969805</c:v>
                </c:pt>
                <c:pt idx="1224">
                  <c:v>76.542789696969805</c:v>
                </c:pt>
                <c:pt idx="1225">
                  <c:v>76.605289696969805</c:v>
                </c:pt>
                <c:pt idx="1226">
                  <c:v>76.667789696969805</c:v>
                </c:pt>
                <c:pt idx="1227">
                  <c:v>76.730289696969805</c:v>
                </c:pt>
                <c:pt idx="1228">
                  <c:v>76.792789696969805</c:v>
                </c:pt>
                <c:pt idx="1229">
                  <c:v>76.855289696969805</c:v>
                </c:pt>
                <c:pt idx="1230">
                  <c:v>76.917789696969805</c:v>
                </c:pt>
                <c:pt idx="1231">
                  <c:v>76.980289696969805</c:v>
                </c:pt>
                <c:pt idx="1232">
                  <c:v>77.042789696969805</c:v>
                </c:pt>
                <c:pt idx="1233">
                  <c:v>77.105289696969805</c:v>
                </c:pt>
                <c:pt idx="1234">
                  <c:v>77.167789696969805</c:v>
                </c:pt>
                <c:pt idx="1235">
                  <c:v>77.230289696969805</c:v>
                </c:pt>
                <c:pt idx="1236">
                  <c:v>77.292789696969805</c:v>
                </c:pt>
                <c:pt idx="1237">
                  <c:v>77.355289696969805</c:v>
                </c:pt>
                <c:pt idx="1238">
                  <c:v>77.417789696969805</c:v>
                </c:pt>
                <c:pt idx="1239">
                  <c:v>77.480289696969805</c:v>
                </c:pt>
                <c:pt idx="1240">
                  <c:v>77.542789696969805</c:v>
                </c:pt>
                <c:pt idx="1241">
                  <c:v>77.605289696969805</c:v>
                </c:pt>
                <c:pt idx="1242">
                  <c:v>77.667789696969805</c:v>
                </c:pt>
                <c:pt idx="1243">
                  <c:v>77.730289696969805</c:v>
                </c:pt>
                <c:pt idx="1244">
                  <c:v>77.792789696969805</c:v>
                </c:pt>
                <c:pt idx="1245">
                  <c:v>77.855289696969805</c:v>
                </c:pt>
                <c:pt idx="1246">
                  <c:v>77.917789696969805</c:v>
                </c:pt>
                <c:pt idx="1247">
                  <c:v>77.980289696969805</c:v>
                </c:pt>
                <c:pt idx="1248">
                  <c:v>78.042789696969805</c:v>
                </c:pt>
                <c:pt idx="1249">
                  <c:v>78.105289696969805</c:v>
                </c:pt>
                <c:pt idx="1250">
                  <c:v>78.167789696969805</c:v>
                </c:pt>
                <c:pt idx="1251">
                  <c:v>78.230289696969805</c:v>
                </c:pt>
                <c:pt idx="1252">
                  <c:v>78.292789696969805</c:v>
                </c:pt>
                <c:pt idx="1253">
                  <c:v>78.355289696969805</c:v>
                </c:pt>
                <c:pt idx="1254">
                  <c:v>78.417789696969805</c:v>
                </c:pt>
                <c:pt idx="1255">
                  <c:v>78.480289696969805</c:v>
                </c:pt>
                <c:pt idx="1256">
                  <c:v>78.542789696969805</c:v>
                </c:pt>
                <c:pt idx="1257">
                  <c:v>78.605289696969805</c:v>
                </c:pt>
                <c:pt idx="1258">
                  <c:v>78.667789696969805</c:v>
                </c:pt>
                <c:pt idx="1259">
                  <c:v>78.730289696969805</c:v>
                </c:pt>
                <c:pt idx="1260">
                  <c:v>78.792789696969805</c:v>
                </c:pt>
                <c:pt idx="1261">
                  <c:v>78.855289696969805</c:v>
                </c:pt>
                <c:pt idx="1262">
                  <c:v>78.917789696969805</c:v>
                </c:pt>
                <c:pt idx="1263">
                  <c:v>78.980289696969805</c:v>
                </c:pt>
                <c:pt idx="1264">
                  <c:v>79.042789696969805</c:v>
                </c:pt>
                <c:pt idx="1265">
                  <c:v>79.105289696969805</c:v>
                </c:pt>
                <c:pt idx="1266">
                  <c:v>79.167789696969805</c:v>
                </c:pt>
                <c:pt idx="1267">
                  <c:v>79.230289696969805</c:v>
                </c:pt>
                <c:pt idx="1268">
                  <c:v>79.292789696969805</c:v>
                </c:pt>
                <c:pt idx="1269">
                  <c:v>79.355289696969805</c:v>
                </c:pt>
                <c:pt idx="1270">
                  <c:v>79.417789696969805</c:v>
                </c:pt>
                <c:pt idx="1271">
                  <c:v>79.480289696969805</c:v>
                </c:pt>
                <c:pt idx="1272">
                  <c:v>79.542789696969805</c:v>
                </c:pt>
                <c:pt idx="1273">
                  <c:v>79.605289696969805</c:v>
                </c:pt>
                <c:pt idx="1274">
                  <c:v>79.667789696969805</c:v>
                </c:pt>
                <c:pt idx="1275">
                  <c:v>79.730289696969805</c:v>
                </c:pt>
                <c:pt idx="1276">
                  <c:v>79.792789696969805</c:v>
                </c:pt>
                <c:pt idx="1277">
                  <c:v>79.855289696969805</c:v>
                </c:pt>
                <c:pt idx="1278">
                  <c:v>79.917789696969805</c:v>
                </c:pt>
                <c:pt idx="1279">
                  <c:v>79.980289696969805</c:v>
                </c:pt>
                <c:pt idx="1280">
                  <c:v>80.042789696969805</c:v>
                </c:pt>
                <c:pt idx="1281">
                  <c:v>80.105289696969805</c:v>
                </c:pt>
                <c:pt idx="1282">
                  <c:v>80.167789696969805</c:v>
                </c:pt>
                <c:pt idx="1283">
                  <c:v>80.230289696969805</c:v>
                </c:pt>
                <c:pt idx="1284">
                  <c:v>80.292789696969805</c:v>
                </c:pt>
                <c:pt idx="1285">
                  <c:v>80.355289696969805</c:v>
                </c:pt>
                <c:pt idx="1286">
                  <c:v>80.417789696969805</c:v>
                </c:pt>
                <c:pt idx="1287">
                  <c:v>80.480289696969805</c:v>
                </c:pt>
                <c:pt idx="1288">
                  <c:v>80.542789696969805</c:v>
                </c:pt>
                <c:pt idx="1289">
                  <c:v>80.605289696969805</c:v>
                </c:pt>
                <c:pt idx="1290">
                  <c:v>80.667789696969805</c:v>
                </c:pt>
                <c:pt idx="1291">
                  <c:v>80.730289696969805</c:v>
                </c:pt>
                <c:pt idx="1292">
                  <c:v>80.792789696969805</c:v>
                </c:pt>
                <c:pt idx="1293">
                  <c:v>80.855289696969805</c:v>
                </c:pt>
                <c:pt idx="1294">
                  <c:v>80.917789696969805</c:v>
                </c:pt>
                <c:pt idx="1295">
                  <c:v>80.980289696969805</c:v>
                </c:pt>
                <c:pt idx="1296">
                  <c:v>81.042789696969805</c:v>
                </c:pt>
                <c:pt idx="1297">
                  <c:v>81.105289696969805</c:v>
                </c:pt>
                <c:pt idx="1298">
                  <c:v>81.167789696969805</c:v>
                </c:pt>
                <c:pt idx="1299">
                  <c:v>81.230289696969805</c:v>
                </c:pt>
                <c:pt idx="1300">
                  <c:v>81.292789696969805</c:v>
                </c:pt>
                <c:pt idx="1301">
                  <c:v>81.355289696969805</c:v>
                </c:pt>
                <c:pt idx="1302">
                  <c:v>81.417789696969805</c:v>
                </c:pt>
                <c:pt idx="1303">
                  <c:v>81.480289696969805</c:v>
                </c:pt>
                <c:pt idx="1304">
                  <c:v>81.542789696969805</c:v>
                </c:pt>
                <c:pt idx="1305">
                  <c:v>81.605289696969805</c:v>
                </c:pt>
                <c:pt idx="1306">
                  <c:v>81.667789696969805</c:v>
                </c:pt>
                <c:pt idx="1307">
                  <c:v>81.730289696969805</c:v>
                </c:pt>
                <c:pt idx="1308">
                  <c:v>81.792789696969805</c:v>
                </c:pt>
                <c:pt idx="1309">
                  <c:v>81.855289696969805</c:v>
                </c:pt>
                <c:pt idx="1310">
                  <c:v>81.917789696969805</c:v>
                </c:pt>
                <c:pt idx="1311">
                  <c:v>81.980289696969805</c:v>
                </c:pt>
                <c:pt idx="1312">
                  <c:v>82.042789696969805</c:v>
                </c:pt>
                <c:pt idx="1313">
                  <c:v>82.105289696969805</c:v>
                </c:pt>
                <c:pt idx="1314">
                  <c:v>82.167789696969805</c:v>
                </c:pt>
                <c:pt idx="1315">
                  <c:v>82.230289696969805</c:v>
                </c:pt>
                <c:pt idx="1316">
                  <c:v>82.292789696969805</c:v>
                </c:pt>
                <c:pt idx="1317">
                  <c:v>82.355289696969805</c:v>
                </c:pt>
                <c:pt idx="1318">
                  <c:v>82.417789696969805</c:v>
                </c:pt>
                <c:pt idx="1319">
                  <c:v>82.480289696969805</c:v>
                </c:pt>
                <c:pt idx="1320">
                  <c:v>82.542789696969805</c:v>
                </c:pt>
                <c:pt idx="1321">
                  <c:v>82.605289696969805</c:v>
                </c:pt>
                <c:pt idx="1322">
                  <c:v>82.667789696969805</c:v>
                </c:pt>
                <c:pt idx="1323">
                  <c:v>82.730289696969805</c:v>
                </c:pt>
                <c:pt idx="1324">
                  <c:v>82.792789696969805</c:v>
                </c:pt>
                <c:pt idx="1325">
                  <c:v>82.855289696969805</c:v>
                </c:pt>
                <c:pt idx="1326">
                  <c:v>82.917789696969805</c:v>
                </c:pt>
                <c:pt idx="1327">
                  <c:v>82.980289696969805</c:v>
                </c:pt>
                <c:pt idx="1328">
                  <c:v>83.042789696969805</c:v>
                </c:pt>
                <c:pt idx="1329">
                  <c:v>83.105289696969805</c:v>
                </c:pt>
                <c:pt idx="1330">
                  <c:v>83.167789696969805</c:v>
                </c:pt>
                <c:pt idx="1331">
                  <c:v>83.230289696969805</c:v>
                </c:pt>
                <c:pt idx="1332">
                  <c:v>83.292789696969805</c:v>
                </c:pt>
                <c:pt idx="1333">
                  <c:v>83.355289696969805</c:v>
                </c:pt>
                <c:pt idx="1334">
                  <c:v>83.417789696969805</c:v>
                </c:pt>
                <c:pt idx="1335">
                  <c:v>83.480289696969805</c:v>
                </c:pt>
                <c:pt idx="1336">
                  <c:v>83.542789696969805</c:v>
                </c:pt>
                <c:pt idx="1337">
                  <c:v>83.605289696969805</c:v>
                </c:pt>
                <c:pt idx="1338">
                  <c:v>83.667789696969805</c:v>
                </c:pt>
                <c:pt idx="1339">
                  <c:v>83.730289696969805</c:v>
                </c:pt>
                <c:pt idx="1340">
                  <c:v>83.792789696969805</c:v>
                </c:pt>
                <c:pt idx="1341">
                  <c:v>83.855289696969805</c:v>
                </c:pt>
                <c:pt idx="1342">
                  <c:v>83.917789696969805</c:v>
                </c:pt>
                <c:pt idx="1343">
                  <c:v>83.980289696969805</c:v>
                </c:pt>
                <c:pt idx="1344">
                  <c:v>84.042789696969805</c:v>
                </c:pt>
                <c:pt idx="1345">
                  <c:v>84.105289696969805</c:v>
                </c:pt>
                <c:pt idx="1346">
                  <c:v>84.167789696969805</c:v>
                </c:pt>
                <c:pt idx="1347">
                  <c:v>84.230289696969805</c:v>
                </c:pt>
                <c:pt idx="1348">
                  <c:v>84.292789696969805</c:v>
                </c:pt>
                <c:pt idx="1349">
                  <c:v>84.355289696969805</c:v>
                </c:pt>
                <c:pt idx="1350">
                  <c:v>84.417789696969805</c:v>
                </c:pt>
                <c:pt idx="1351">
                  <c:v>84.480289696969805</c:v>
                </c:pt>
                <c:pt idx="1352">
                  <c:v>84.542789696969805</c:v>
                </c:pt>
                <c:pt idx="1353">
                  <c:v>84.605289696969805</c:v>
                </c:pt>
                <c:pt idx="1354">
                  <c:v>84.667789696969805</c:v>
                </c:pt>
                <c:pt idx="1355">
                  <c:v>84.730289696969805</c:v>
                </c:pt>
                <c:pt idx="1356">
                  <c:v>84.792789696969805</c:v>
                </c:pt>
                <c:pt idx="1357">
                  <c:v>84.855289696969805</c:v>
                </c:pt>
                <c:pt idx="1358">
                  <c:v>84.917789696969805</c:v>
                </c:pt>
                <c:pt idx="1359">
                  <c:v>84.980289696969805</c:v>
                </c:pt>
                <c:pt idx="1360">
                  <c:v>85.042789696969805</c:v>
                </c:pt>
                <c:pt idx="1361">
                  <c:v>85.105289696969805</c:v>
                </c:pt>
                <c:pt idx="1362">
                  <c:v>85.167789696969805</c:v>
                </c:pt>
                <c:pt idx="1363">
                  <c:v>85.230289696969805</c:v>
                </c:pt>
                <c:pt idx="1364">
                  <c:v>85.292789696969805</c:v>
                </c:pt>
                <c:pt idx="1365">
                  <c:v>85.355289696969805</c:v>
                </c:pt>
                <c:pt idx="1366">
                  <c:v>85.417789696969805</c:v>
                </c:pt>
                <c:pt idx="1367">
                  <c:v>85.480289696969805</c:v>
                </c:pt>
                <c:pt idx="1368">
                  <c:v>85.542789696969805</c:v>
                </c:pt>
                <c:pt idx="1369">
                  <c:v>85.605289696969805</c:v>
                </c:pt>
                <c:pt idx="1370">
                  <c:v>85.667789696969805</c:v>
                </c:pt>
                <c:pt idx="1371">
                  <c:v>85.730289696969805</c:v>
                </c:pt>
                <c:pt idx="1372">
                  <c:v>85.792789696969805</c:v>
                </c:pt>
                <c:pt idx="1373">
                  <c:v>85.855289696969805</c:v>
                </c:pt>
                <c:pt idx="1374">
                  <c:v>85.917789696969805</c:v>
                </c:pt>
                <c:pt idx="1375">
                  <c:v>85.980289696969805</c:v>
                </c:pt>
                <c:pt idx="1376">
                  <c:v>86.042789696969805</c:v>
                </c:pt>
                <c:pt idx="1377">
                  <c:v>86.105289696969805</c:v>
                </c:pt>
                <c:pt idx="1378">
                  <c:v>86.167789696969805</c:v>
                </c:pt>
                <c:pt idx="1379">
                  <c:v>86.230289696969805</c:v>
                </c:pt>
                <c:pt idx="1380">
                  <c:v>86.292789696969805</c:v>
                </c:pt>
                <c:pt idx="1381">
                  <c:v>86.355289696969805</c:v>
                </c:pt>
                <c:pt idx="1382">
                  <c:v>86.417789696969805</c:v>
                </c:pt>
                <c:pt idx="1383">
                  <c:v>86.480289696969805</c:v>
                </c:pt>
                <c:pt idx="1384">
                  <c:v>86.542789696969805</c:v>
                </c:pt>
                <c:pt idx="1385">
                  <c:v>86.605289696969805</c:v>
                </c:pt>
                <c:pt idx="1386">
                  <c:v>86.667789696969805</c:v>
                </c:pt>
                <c:pt idx="1387">
                  <c:v>86.730289696969805</c:v>
                </c:pt>
                <c:pt idx="1388">
                  <c:v>86.792789696969805</c:v>
                </c:pt>
                <c:pt idx="1389">
                  <c:v>86.855289696969805</c:v>
                </c:pt>
                <c:pt idx="1390">
                  <c:v>86.917789696969805</c:v>
                </c:pt>
                <c:pt idx="1391">
                  <c:v>86.980289696969805</c:v>
                </c:pt>
                <c:pt idx="1392">
                  <c:v>87.042789696969805</c:v>
                </c:pt>
                <c:pt idx="1393">
                  <c:v>87.105289696969805</c:v>
                </c:pt>
                <c:pt idx="1394">
                  <c:v>87.167789696969805</c:v>
                </c:pt>
                <c:pt idx="1395">
                  <c:v>87.230289696969805</c:v>
                </c:pt>
                <c:pt idx="1396">
                  <c:v>87.292789696969805</c:v>
                </c:pt>
                <c:pt idx="1397">
                  <c:v>87.355289696969805</c:v>
                </c:pt>
                <c:pt idx="1398">
                  <c:v>87.417789696969805</c:v>
                </c:pt>
                <c:pt idx="1399">
                  <c:v>87.480289696969805</c:v>
                </c:pt>
                <c:pt idx="1400">
                  <c:v>87.542789696969805</c:v>
                </c:pt>
                <c:pt idx="1401">
                  <c:v>87.605289696969805</c:v>
                </c:pt>
                <c:pt idx="1402">
                  <c:v>87.667789696969805</c:v>
                </c:pt>
                <c:pt idx="1403">
                  <c:v>87.730289696969805</c:v>
                </c:pt>
                <c:pt idx="1404">
                  <c:v>87.792789696969805</c:v>
                </c:pt>
                <c:pt idx="1405">
                  <c:v>87.855289696969805</c:v>
                </c:pt>
                <c:pt idx="1406">
                  <c:v>87.917789696969805</c:v>
                </c:pt>
                <c:pt idx="1407">
                  <c:v>87.980289696969805</c:v>
                </c:pt>
                <c:pt idx="1408">
                  <c:v>88.042789696969805</c:v>
                </c:pt>
                <c:pt idx="1409">
                  <c:v>88.105289696969805</c:v>
                </c:pt>
                <c:pt idx="1410">
                  <c:v>88.167789696969805</c:v>
                </c:pt>
                <c:pt idx="1411">
                  <c:v>88.230289696969805</c:v>
                </c:pt>
                <c:pt idx="1412">
                  <c:v>88.292789696969805</c:v>
                </c:pt>
                <c:pt idx="1413">
                  <c:v>88.355289696969805</c:v>
                </c:pt>
                <c:pt idx="1414">
                  <c:v>88.417789696969805</c:v>
                </c:pt>
                <c:pt idx="1415">
                  <c:v>88.480289696969805</c:v>
                </c:pt>
                <c:pt idx="1416">
                  <c:v>88.542789696969805</c:v>
                </c:pt>
                <c:pt idx="1417">
                  <c:v>88.605289696969805</c:v>
                </c:pt>
                <c:pt idx="1418">
                  <c:v>88.667789696969805</c:v>
                </c:pt>
                <c:pt idx="1419">
                  <c:v>88.730289696969805</c:v>
                </c:pt>
                <c:pt idx="1420">
                  <c:v>88.792789696969805</c:v>
                </c:pt>
                <c:pt idx="1421">
                  <c:v>88.855289696969805</c:v>
                </c:pt>
                <c:pt idx="1422">
                  <c:v>88.917789696969805</c:v>
                </c:pt>
                <c:pt idx="1423">
                  <c:v>88.980289696969805</c:v>
                </c:pt>
                <c:pt idx="1424">
                  <c:v>89.042789696969805</c:v>
                </c:pt>
                <c:pt idx="1425">
                  <c:v>89.105289696969805</c:v>
                </c:pt>
                <c:pt idx="1426">
                  <c:v>89.167789696969805</c:v>
                </c:pt>
                <c:pt idx="1427">
                  <c:v>89.230289696969805</c:v>
                </c:pt>
                <c:pt idx="1428">
                  <c:v>89.292789696969805</c:v>
                </c:pt>
                <c:pt idx="1429">
                  <c:v>89.355289696969805</c:v>
                </c:pt>
                <c:pt idx="1430">
                  <c:v>89.417789696969805</c:v>
                </c:pt>
                <c:pt idx="1431">
                  <c:v>89.480289696969805</c:v>
                </c:pt>
                <c:pt idx="1432">
                  <c:v>89.542789696969805</c:v>
                </c:pt>
                <c:pt idx="1433">
                  <c:v>89.605289696969805</c:v>
                </c:pt>
                <c:pt idx="1434">
                  <c:v>89.667789696969805</c:v>
                </c:pt>
                <c:pt idx="1435">
                  <c:v>89.730289696969805</c:v>
                </c:pt>
                <c:pt idx="1436">
                  <c:v>89.792789696969805</c:v>
                </c:pt>
                <c:pt idx="1437">
                  <c:v>89.855289696969805</c:v>
                </c:pt>
                <c:pt idx="1438">
                  <c:v>89.917789696969805</c:v>
                </c:pt>
                <c:pt idx="1439">
                  <c:v>89.980289696969805</c:v>
                </c:pt>
                <c:pt idx="1440">
                  <c:v>90.042789696969805</c:v>
                </c:pt>
                <c:pt idx="1441">
                  <c:v>90.105289696969805</c:v>
                </c:pt>
                <c:pt idx="1442">
                  <c:v>90.167789696969805</c:v>
                </c:pt>
                <c:pt idx="1443">
                  <c:v>90.230289696969805</c:v>
                </c:pt>
                <c:pt idx="1444">
                  <c:v>90.292789696969805</c:v>
                </c:pt>
                <c:pt idx="1445">
                  <c:v>90.355289696969805</c:v>
                </c:pt>
                <c:pt idx="1446">
                  <c:v>90.417789696969805</c:v>
                </c:pt>
                <c:pt idx="1447">
                  <c:v>90.480289696969805</c:v>
                </c:pt>
                <c:pt idx="1448">
                  <c:v>90.542789696969805</c:v>
                </c:pt>
                <c:pt idx="1449">
                  <c:v>90.605289696969805</c:v>
                </c:pt>
                <c:pt idx="1450">
                  <c:v>90.667789696969805</c:v>
                </c:pt>
                <c:pt idx="1451">
                  <c:v>90.730289696969805</c:v>
                </c:pt>
                <c:pt idx="1452">
                  <c:v>90.792789696969805</c:v>
                </c:pt>
                <c:pt idx="1453">
                  <c:v>90.855289696969805</c:v>
                </c:pt>
                <c:pt idx="1454">
                  <c:v>90.917789696969805</c:v>
                </c:pt>
                <c:pt idx="1455">
                  <c:v>90.980289696969805</c:v>
                </c:pt>
                <c:pt idx="1456">
                  <c:v>91.042789696969805</c:v>
                </c:pt>
                <c:pt idx="1457">
                  <c:v>91.105289696969805</c:v>
                </c:pt>
                <c:pt idx="1458">
                  <c:v>91.167789696969805</c:v>
                </c:pt>
                <c:pt idx="1459">
                  <c:v>91.230289696969805</c:v>
                </c:pt>
                <c:pt idx="1460">
                  <c:v>91.292789696969805</c:v>
                </c:pt>
                <c:pt idx="1461">
                  <c:v>91.355289696969805</c:v>
                </c:pt>
                <c:pt idx="1462">
                  <c:v>91.417789696969805</c:v>
                </c:pt>
                <c:pt idx="1463">
                  <c:v>91.480289696969805</c:v>
                </c:pt>
                <c:pt idx="1464">
                  <c:v>91.542789696969805</c:v>
                </c:pt>
                <c:pt idx="1465">
                  <c:v>91.605289696969805</c:v>
                </c:pt>
                <c:pt idx="1466">
                  <c:v>91.667789696969805</c:v>
                </c:pt>
                <c:pt idx="1467">
                  <c:v>91.730289696969805</c:v>
                </c:pt>
                <c:pt idx="1468">
                  <c:v>91.792789696969805</c:v>
                </c:pt>
                <c:pt idx="1469">
                  <c:v>91.855289696969805</c:v>
                </c:pt>
                <c:pt idx="1470">
                  <c:v>91.917789696969805</c:v>
                </c:pt>
                <c:pt idx="1471">
                  <c:v>91.980289696969805</c:v>
                </c:pt>
                <c:pt idx="1472">
                  <c:v>92.042789696969805</c:v>
                </c:pt>
                <c:pt idx="1473">
                  <c:v>92.105289696969805</c:v>
                </c:pt>
                <c:pt idx="1474">
                  <c:v>92.167789696969805</c:v>
                </c:pt>
                <c:pt idx="1475">
                  <c:v>92.230289696969805</c:v>
                </c:pt>
                <c:pt idx="1476">
                  <c:v>92.292789696969805</c:v>
                </c:pt>
                <c:pt idx="1477">
                  <c:v>92.355289696969805</c:v>
                </c:pt>
                <c:pt idx="1478">
                  <c:v>92.417789696969805</c:v>
                </c:pt>
                <c:pt idx="1479">
                  <c:v>92.480289696969805</c:v>
                </c:pt>
                <c:pt idx="1480">
                  <c:v>92.542789696969805</c:v>
                </c:pt>
                <c:pt idx="1481">
                  <c:v>92.605289696969805</c:v>
                </c:pt>
                <c:pt idx="1482">
                  <c:v>92.667789696969805</c:v>
                </c:pt>
                <c:pt idx="1483">
                  <c:v>92.730289696969805</c:v>
                </c:pt>
                <c:pt idx="1484">
                  <c:v>92.792789696969805</c:v>
                </c:pt>
                <c:pt idx="1485">
                  <c:v>92.855289696969805</c:v>
                </c:pt>
                <c:pt idx="1486">
                  <c:v>92.917789696969805</c:v>
                </c:pt>
                <c:pt idx="1487">
                  <c:v>92.980289696969805</c:v>
                </c:pt>
                <c:pt idx="1488">
                  <c:v>93.042789696969805</c:v>
                </c:pt>
                <c:pt idx="1489">
                  <c:v>93.105289696969805</c:v>
                </c:pt>
                <c:pt idx="1490">
                  <c:v>93.167789696969805</c:v>
                </c:pt>
                <c:pt idx="1491">
                  <c:v>93.230289696969805</c:v>
                </c:pt>
                <c:pt idx="1492">
                  <c:v>93.292789696969805</c:v>
                </c:pt>
                <c:pt idx="1493">
                  <c:v>93.355289696969805</c:v>
                </c:pt>
                <c:pt idx="1494">
                  <c:v>93.417789696969805</c:v>
                </c:pt>
                <c:pt idx="1495">
                  <c:v>93.480289696969805</c:v>
                </c:pt>
                <c:pt idx="1496">
                  <c:v>93.542789696969805</c:v>
                </c:pt>
                <c:pt idx="1497">
                  <c:v>93.605289696969805</c:v>
                </c:pt>
                <c:pt idx="1498">
                  <c:v>93.667789696969805</c:v>
                </c:pt>
                <c:pt idx="1499">
                  <c:v>93.730289696969805</c:v>
                </c:pt>
                <c:pt idx="1500">
                  <c:v>93.792789696969805</c:v>
                </c:pt>
                <c:pt idx="1501">
                  <c:v>93.855289696969805</c:v>
                </c:pt>
                <c:pt idx="1502">
                  <c:v>93.917789696969805</c:v>
                </c:pt>
                <c:pt idx="1503">
                  <c:v>93.980289696969805</c:v>
                </c:pt>
                <c:pt idx="1504">
                  <c:v>94.042789696969805</c:v>
                </c:pt>
                <c:pt idx="1505">
                  <c:v>94.105289696969805</c:v>
                </c:pt>
                <c:pt idx="1506">
                  <c:v>94.167789696969805</c:v>
                </c:pt>
                <c:pt idx="1507">
                  <c:v>94.230289696969805</c:v>
                </c:pt>
                <c:pt idx="1508">
                  <c:v>94.292789696969805</c:v>
                </c:pt>
                <c:pt idx="1509">
                  <c:v>94.355289696969805</c:v>
                </c:pt>
                <c:pt idx="1510">
                  <c:v>94.417789696969805</c:v>
                </c:pt>
                <c:pt idx="1511">
                  <c:v>94.480289696969805</c:v>
                </c:pt>
                <c:pt idx="1512">
                  <c:v>94.542789696969805</c:v>
                </c:pt>
                <c:pt idx="1513">
                  <c:v>94.605289696969805</c:v>
                </c:pt>
                <c:pt idx="1514">
                  <c:v>94.667789696969805</c:v>
                </c:pt>
                <c:pt idx="1515">
                  <c:v>94.730289696969805</c:v>
                </c:pt>
                <c:pt idx="1516">
                  <c:v>94.792789696969805</c:v>
                </c:pt>
                <c:pt idx="1517">
                  <c:v>94.855289696969805</c:v>
                </c:pt>
                <c:pt idx="1518">
                  <c:v>94.917789696969805</c:v>
                </c:pt>
                <c:pt idx="1519">
                  <c:v>94.980289696969805</c:v>
                </c:pt>
                <c:pt idx="1520">
                  <c:v>95.042789696969805</c:v>
                </c:pt>
                <c:pt idx="1521">
                  <c:v>95.105289696969805</c:v>
                </c:pt>
                <c:pt idx="1522">
                  <c:v>95.167789696969805</c:v>
                </c:pt>
                <c:pt idx="1523">
                  <c:v>95.230289696969805</c:v>
                </c:pt>
                <c:pt idx="1524">
                  <c:v>95.292789696969805</c:v>
                </c:pt>
                <c:pt idx="1525">
                  <c:v>95.355289696969805</c:v>
                </c:pt>
                <c:pt idx="1526">
                  <c:v>95.417789696969805</c:v>
                </c:pt>
                <c:pt idx="1527">
                  <c:v>95.480289696969805</c:v>
                </c:pt>
                <c:pt idx="1528">
                  <c:v>95.542789696969805</c:v>
                </c:pt>
                <c:pt idx="1529">
                  <c:v>95.605289696969805</c:v>
                </c:pt>
                <c:pt idx="1530">
                  <c:v>95.667789696969805</c:v>
                </c:pt>
                <c:pt idx="1531">
                  <c:v>95.730289696969805</c:v>
                </c:pt>
                <c:pt idx="1532">
                  <c:v>95.792789696969805</c:v>
                </c:pt>
                <c:pt idx="1533">
                  <c:v>95.855289696969805</c:v>
                </c:pt>
                <c:pt idx="1534">
                  <c:v>95.917789696969805</c:v>
                </c:pt>
                <c:pt idx="1535">
                  <c:v>95.980289696969805</c:v>
                </c:pt>
                <c:pt idx="1536">
                  <c:v>96.042789696969805</c:v>
                </c:pt>
                <c:pt idx="1537">
                  <c:v>96.105289696969805</c:v>
                </c:pt>
                <c:pt idx="1538">
                  <c:v>96.167789696969805</c:v>
                </c:pt>
                <c:pt idx="1539">
                  <c:v>96.230289696969805</c:v>
                </c:pt>
                <c:pt idx="1540">
                  <c:v>96.292789696969805</c:v>
                </c:pt>
                <c:pt idx="1541">
                  <c:v>96.355289696969805</c:v>
                </c:pt>
                <c:pt idx="1542">
                  <c:v>96.417789696969805</c:v>
                </c:pt>
                <c:pt idx="1543">
                  <c:v>96.480289696969805</c:v>
                </c:pt>
                <c:pt idx="1544">
                  <c:v>96.542789696969805</c:v>
                </c:pt>
                <c:pt idx="1545">
                  <c:v>96.605289696969805</c:v>
                </c:pt>
                <c:pt idx="1546">
                  <c:v>96.667789696969805</c:v>
                </c:pt>
                <c:pt idx="1547">
                  <c:v>96.730289696969805</c:v>
                </c:pt>
                <c:pt idx="1548">
                  <c:v>96.792789696969805</c:v>
                </c:pt>
                <c:pt idx="1549">
                  <c:v>96.855289696969805</c:v>
                </c:pt>
                <c:pt idx="1550">
                  <c:v>96.917789696969805</c:v>
                </c:pt>
                <c:pt idx="1551">
                  <c:v>96.980289696969805</c:v>
                </c:pt>
                <c:pt idx="1552">
                  <c:v>97.042789696969805</c:v>
                </c:pt>
                <c:pt idx="1553">
                  <c:v>97.105289696969805</c:v>
                </c:pt>
                <c:pt idx="1554">
                  <c:v>97.167789696969805</c:v>
                </c:pt>
                <c:pt idx="1555">
                  <c:v>97.230289696969805</c:v>
                </c:pt>
                <c:pt idx="1556">
                  <c:v>97.292789696969805</c:v>
                </c:pt>
                <c:pt idx="1557">
                  <c:v>97.355289696969805</c:v>
                </c:pt>
                <c:pt idx="1558">
                  <c:v>97.417789696969805</c:v>
                </c:pt>
                <c:pt idx="1559">
                  <c:v>97.480289696969805</c:v>
                </c:pt>
                <c:pt idx="1560">
                  <c:v>97.542789696969805</c:v>
                </c:pt>
                <c:pt idx="1561">
                  <c:v>97.605289696969805</c:v>
                </c:pt>
                <c:pt idx="1562">
                  <c:v>97.667789696969805</c:v>
                </c:pt>
                <c:pt idx="1563">
                  <c:v>97.730289696969805</c:v>
                </c:pt>
                <c:pt idx="1564">
                  <c:v>97.792789696969805</c:v>
                </c:pt>
                <c:pt idx="1565">
                  <c:v>97.855289696969805</c:v>
                </c:pt>
                <c:pt idx="1566">
                  <c:v>97.917789696969805</c:v>
                </c:pt>
                <c:pt idx="1567">
                  <c:v>97.980289696969805</c:v>
                </c:pt>
                <c:pt idx="1568">
                  <c:v>98.042789696969805</c:v>
                </c:pt>
                <c:pt idx="1569">
                  <c:v>98.105289696969805</c:v>
                </c:pt>
                <c:pt idx="1570">
                  <c:v>98.167789696969805</c:v>
                </c:pt>
                <c:pt idx="1571">
                  <c:v>98.230289696969805</c:v>
                </c:pt>
                <c:pt idx="1572">
                  <c:v>98.292789696969805</c:v>
                </c:pt>
                <c:pt idx="1573">
                  <c:v>98.355289696969805</c:v>
                </c:pt>
                <c:pt idx="1574">
                  <c:v>98.417789696969805</c:v>
                </c:pt>
                <c:pt idx="1575">
                  <c:v>98.480289696969805</c:v>
                </c:pt>
                <c:pt idx="1576">
                  <c:v>98.542789696969805</c:v>
                </c:pt>
                <c:pt idx="1577">
                  <c:v>98.605289696969805</c:v>
                </c:pt>
                <c:pt idx="1578">
                  <c:v>98.667789696969805</c:v>
                </c:pt>
                <c:pt idx="1579">
                  <c:v>98.730289696969805</c:v>
                </c:pt>
                <c:pt idx="1580">
                  <c:v>98.792789696969805</c:v>
                </c:pt>
                <c:pt idx="1581">
                  <c:v>98.855289696969805</c:v>
                </c:pt>
                <c:pt idx="1582">
                  <c:v>98.917789696969805</c:v>
                </c:pt>
                <c:pt idx="1583">
                  <c:v>98.980289696969805</c:v>
                </c:pt>
                <c:pt idx="1584">
                  <c:v>99.042789696969805</c:v>
                </c:pt>
                <c:pt idx="1585">
                  <c:v>99.105289696969805</c:v>
                </c:pt>
                <c:pt idx="1586">
                  <c:v>99.167789696969805</c:v>
                </c:pt>
                <c:pt idx="1587">
                  <c:v>99.230289696969805</c:v>
                </c:pt>
                <c:pt idx="1588">
                  <c:v>99.292789696969805</c:v>
                </c:pt>
                <c:pt idx="1589">
                  <c:v>99.355289696969805</c:v>
                </c:pt>
                <c:pt idx="1590">
                  <c:v>99.417789696969805</c:v>
                </c:pt>
                <c:pt idx="1591">
                  <c:v>99.480289696969805</c:v>
                </c:pt>
                <c:pt idx="1592">
                  <c:v>99.542789696969805</c:v>
                </c:pt>
                <c:pt idx="1593">
                  <c:v>99.605289696969805</c:v>
                </c:pt>
                <c:pt idx="1594">
                  <c:v>99.667789696969805</c:v>
                </c:pt>
                <c:pt idx="1595">
                  <c:v>99.730289696969805</c:v>
                </c:pt>
                <c:pt idx="1596">
                  <c:v>99.792789696969805</c:v>
                </c:pt>
                <c:pt idx="1597">
                  <c:v>99.855289696969805</c:v>
                </c:pt>
                <c:pt idx="1598">
                  <c:v>99.917789696969805</c:v>
                </c:pt>
                <c:pt idx="1599">
                  <c:v>99.980289696969805</c:v>
                </c:pt>
                <c:pt idx="1600">
                  <c:v>100.04278969697</c:v>
                </c:pt>
                <c:pt idx="1601">
                  <c:v>100.10528969697</c:v>
                </c:pt>
                <c:pt idx="1602">
                  <c:v>100.16778969697</c:v>
                </c:pt>
                <c:pt idx="1603">
                  <c:v>100.23028969697</c:v>
                </c:pt>
                <c:pt idx="1604">
                  <c:v>100.29278969697</c:v>
                </c:pt>
                <c:pt idx="1605">
                  <c:v>100.35528969697</c:v>
                </c:pt>
                <c:pt idx="1606">
                  <c:v>100.41778969697</c:v>
                </c:pt>
                <c:pt idx="1607">
                  <c:v>100.48028969697</c:v>
                </c:pt>
                <c:pt idx="1608">
                  <c:v>100.54278969697</c:v>
                </c:pt>
                <c:pt idx="1609">
                  <c:v>100.60528969697</c:v>
                </c:pt>
                <c:pt idx="1610">
                  <c:v>100.66778969697</c:v>
                </c:pt>
                <c:pt idx="1611">
                  <c:v>100.73028969697</c:v>
                </c:pt>
                <c:pt idx="1612">
                  <c:v>100.79278969697</c:v>
                </c:pt>
                <c:pt idx="1613">
                  <c:v>100.85528969697</c:v>
                </c:pt>
                <c:pt idx="1614">
                  <c:v>100.91778969697</c:v>
                </c:pt>
                <c:pt idx="1615">
                  <c:v>100.98028969697</c:v>
                </c:pt>
                <c:pt idx="1616">
                  <c:v>101.04278969697</c:v>
                </c:pt>
                <c:pt idx="1617">
                  <c:v>101.10528969697</c:v>
                </c:pt>
                <c:pt idx="1618">
                  <c:v>101.16778969697</c:v>
                </c:pt>
                <c:pt idx="1619">
                  <c:v>101.23028969697</c:v>
                </c:pt>
                <c:pt idx="1620">
                  <c:v>101.29278969697</c:v>
                </c:pt>
                <c:pt idx="1621">
                  <c:v>101.35528969697</c:v>
                </c:pt>
                <c:pt idx="1622">
                  <c:v>101.41778969697</c:v>
                </c:pt>
                <c:pt idx="1623">
                  <c:v>101.48028969697</c:v>
                </c:pt>
                <c:pt idx="1624">
                  <c:v>101.54278969697</c:v>
                </c:pt>
                <c:pt idx="1625">
                  <c:v>101.60528969697</c:v>
                </c:pt>
                <c:pt idx="1626">
                  <c:v>101.66778969697</c:v>
                </c:pt>
                <c:pt idx="1627">
                  <c:v>101.73028969697</c:v>
                </c:pt>
                <c:pt idx="1628">
                  <c:v>101.79278969697</c:v>
                </c:pt>
                <c:pt idx="1629">
                  <c:v>101.85528969697</c:v>
                </c:pt>
                <c:pt idx="1630">
                  <c:v>101.91778969697</c:v>
                </c:pt>
                <c:pt idx="1631">
                  <c:v>101.98028969697</c:v>
                </c:pt>
                <c:pt idx="1632">
                  <c:v>102.04278969697</c:v>
                </c:pt>
                <c:pt idx="1633">
                  <c:v>102.10528969697</c:v>
                </c:pt>
                <c:pt idx="1634">
                  <c:v>102.16778969697</c:v>
                </c:pt>
                <c:pt idx="1635">
                  <c:v>102.23028969697</c:v>
                </c:pt>
                <c:pt idx="1636">
                  <c:v>102.29278969697</c:v>
                </c:pt>
                <c:pt idx="1637">
                  <c:v>102.35528969697</c:v>
                </c:pt>
                <c:pt idx="1638">
                  <c:v>102.41778969697</c:v>
                </c:pt>
                <c:pt idx="1639">
                  <c:v>102.48028969697</c:v>
                </c:pt>
                <c:pt idx="1640">
                  <c:v>102.54278969697</c:v>
                </c:pt>
                <c:pt idx="1641">
                  <c:v>102.60528969697</c:v>
                </c:pt>
                <c:pt idx="1642">
                  <c:v>102.66778969697</c:v>
                </c:pt>
                <c:pt idx="1643">
                  <c:v>102.73028969697</c:v>
                </c:pt>
                <c:pt idx="1644">
                  <c:v>102.79278969697</c:v>
                </c:pt>
                <c:pt idx="1645">
                  <c:v>102.85528969697</c:v>
                </c:pt>
                <c:pt idx="1646">
                  <c:v>102.91778969697</c:v>
                </c:pt>
                <c:pt idx="1647">
                  <c:v>102.98028969697</c:v>
                </c:pt>
                <c:pt idx="1648">
                  <c:v>103.04278969697</c:v>
                </c:pt>
                <c:pt idx="1649">
                  <c:v>103.10528969697</c:v>
                </c:pt>
                <c:pt idx="1650">
                  <c:v>103.16778969697</c:v>
                </c:pt>
                <c:pt idx="1651">
                  <c:v>103.23028969697</c:v>
                </c:pt>
                <c:pt idx="1652">
                  <c:v>103.29278969697</c:v>
                </c:pt>
                <c:pt idx="1653">
                  <c:v>103.35528969697</c:v>
                </c:pt>
                <c:pt idx="1654">
                  <c:v>103.41778969697</c:v>
                </c:pt>
                <c:pt idx="1655">
                  <c:v>103.48028969697</c:v>
                </c:pt>
                <c:pt idx="1656">
                  <c:v>103.54278969697</c:v>
                </c:pt>
                <c:pt idx="1657">
                  <c:v>103.60528969697</c:v>
                </c:pt>
                <c:pt idx="1658">
                  <c:v>103.66778969697</c:v>
                </c:pt>
                <c:pt idx="1659">
                  <c:v>103.73028969697</c:v>
                </c:pt>
                <c:pt idx="1660">
                  <c:v>103.79278969697</c:v>
                </c:pt>
                <c:pt idx="1661">
                  <c:v>103.85528969697</c:v>
                </c:pt>
                <c:pt idx="1662">
                  <c:v>103.91778969697</c:v>
                </c:pt>
                <c:pt idx="1663">
                  <c:v>103.98028969697</c:v>
                </c:pt>
                <c:pt idx="1664">
                  <c:v>104.04278969697</c:v>
                </c:pt>
                <c:pt idx="1665">
                  <c:v>104.10528969697</c:v>
                </c:pt>
                <c:pt idx="1666">
                  <c:v>104.16778969697</c:v>
                </c:pt>
                <c:pt idx="1667">
                  <c:v>104.23028969697</c:v>
                </c:pt>
                <c:pt idx="1668">
                  <c:v>104.29278969697</c:v>
                </c:pt>
                <c:pt idx="1669">
                  <c:v>104.35528969697</c:v>
                </c:pt>
                <c:pt idx="1670">
                  <c:v>104.41778969697</c:v>
                </c:pt>
                <c:pt idx="1671">
                  <c:v>104.48028969697</c:v>
                </c:pt>
                <c:pt idx="1672">
                  <c:v>104.54278969697</c:v>
                </c:pt>
                <c:pt idx="1673">
                  <c:v>104.60528969697</c:v>
                </c:pt>
                <c:pt idx="1674">
                  <c:v>104.66778969697</c:v>
                </c:pt>
                <c:pt idx="1675">
                  <c:v>104.73028969697</c:v>
                </c:pt>
                <c:pt idx="1676">
                  <c:v>104.79278969697</c:v>
                </c:pt>
                <c:pt idx="1677">
                  <c:v>104.85528969697</c:v>
                </c:pt>
                <c:pt idx="1678">
                  <c:v>104.91778969697</c:v>
                </c:pt>
                <c:pt idx="1679">
                  <c:v>104.98028969697</c:v>
                </c:pt>
                <c:pt idx="1680">
                  <c:v>105.04278969697</c:v>
                </c:pt>
                <c:pt idx="1681">
                  <c:v>105.10528969697</c:v>
                </c:pt>
                <c:pt idx="1682">
                  <c:v>105.16778969697</c:v>
                </c:pt>
                <c:pt idx="1683">
                  <c:v>105.23028969697</c:v>
                </c:pt>
                <c:pt idx="1684">
                  <c:v>105.29278969697</c:v>
                </c:pt>
                <c:pt idx="1685">
                  <c:v>105.35528969697</c:v>
                </c:pt>
                <c:pt idx="1686">
                  <c:v>105.41778969697</c:v>
                </c:pt>
                <c:pt idx="1687">
                  <c:v>105.48028969697</c:v>
                </c:pt>
                <c:pt idx="1688">
                  <c:v>105.54278969697</c:v>
                </c:pt>
                <c:pt idx="1689">
                  <c:v>105.60528969697</c:v>
                </c:pt>
                <c:pt idx="1690">
                  <c:v>105.66778969697</c:v>
                </c:pt>
                <c:pt idx="1691">
                  <c:v>105.73028969697</c:v>
                </c:pt>
                <c:pt idx="1692">
                  <c:v>105.79278969697</c:v>
                </c:pt>
                <c:pt idx="1693">
                  <c:v>105.85528969697</c:v>
                </c:pt>
                <c:pt idx="1694">
                  <c:v>105.91778969697</c:v>
                </c:pt>
                <c:pt idx="1695">
                  <c:v>105.98028969697</c:v>
                </c:pt>
                <c:pt idx="1696">
                  <c:v>106.04278969697</c:v>
                </c:pt>
                <c:pt idx="1697">
                  <c:v>106.10528969697</c:v>
                </c:pt>
                <c:pt idx="1698">
                  <c:v>106.16778969697</c:v>
                </c:pt>
                <c:pt idx="1699">
                  <c:v>106.23028969697</c:v>
                </c:pt>
                <c:pt idx="1700">
                  <c:v>106.29278969697</c:v>
                </c:pt>
                <c:pt idx="1701">
                  <c:v>106.35528969697</c:v>
                </c:pt>
                <c:pt idx="1702">
                  <c:v>106.41778969697</c:v>
                </c:pt>
                <c:pt idx="1703">
                  <c:v>106.48028969697</c:v>
                </c:pt>
                <c:pt idx="1704">
                  <c:v>106.54278969697</c:v>
                </c:pt>
                <c:pt idx="1705">
                  <c:v>106.60528969697</c:v>
                </c:pt>
                <c:pt idx="1706">
                  <c:v>106.66778969697</c:v>
                </c:pt>
                <c:pt idx="1707">
                  <c:v>106.73028969697</c:v>
                </c:pt>
                <c:pt idx="1708">
                  <c:v>106.79278969697</c:v>
                </c:pt>
                <c:pt idx="1709">
                  <c:v>106.85528969697</c:v>
                </c:pt>
                <c:pt idx="1710">
                  <c:v>106.91778969697</c:v>
                </c:pt>
                <c:pt idx="1711">
                  <c:v>106.98028969697</c:v>
                </c:pt>
                <c:pt idx="1712">
                  <c:v>107.04278969697</c:v>
                </c:pt>
                <c:pt idx="1713">
                  <c:v>107.10528969697</c:v>
                </c:pt>
                <c:pt idx="1714">
                  <c:v>107.16778969697</c:v>
                </c:pt>
                <c:pt idx="1715">
                  <c:v>107.23028969697</c:v>
                </c:pt>
                <c:pt idx="1716">
                  <c:v>107.29278969697</c:v>
                </c:pt>
                <c:pt idx="1717">
                  <c:v>107.35528969697</c:v>
                </c:pt>
                <c:pt idx="1718">
                  <c:v>107.41778969697</c:v>
                </c:pt>
                <c:pt idx="1719">
                  <c:v>107.48028969697</c:v>
                </c:pt>
                <c:pt idx="1720">
                  <c:v>107.54278969697</c:v>
                </c:pt>
                <c:pt idx="1721">
                  <c:v>107.60528969697</c:v>
                </c:pt>
                <c:pt idx="1722">
                  <c:v>107.66778969697</c:v>
                </c:pt>
                <c:pt idx="1723">
                  <c:v>107.73028969697</c:v>
                </c:pt>
                <c:pt idx="1724">
                  <c:v>107.79278969697</c:v>
                </c:pt>
                <c:pt idx="1725">
                  <c:v>107.85528969697</c:v>
                </c:pt>
                <c:pt idx="1726">
                  <c:v>107.91778969697</c:v>
                </c:pt>
                <c:pt idx="1727">
                  <c:v>107.98028969697</c:v>
                </c:pt>
                <c:pt idx="1728">
                  <c:v>108.04278969697</c:v>
                </c:pt>
                <c:pt idx="1729">
                  <c:v>108.10528969697</c:v>
                </c:pt>
                <c:pt idx="1730">
                  <c:v>108.16778969697</c:v>
                </c:pt>
                <c:pt idx="1731">
                  <c:v>108.23028969697</c:v>
                </c:pt>
                <c:pt idx="1732">
                  <c:v>108.29278969697</c:v>
                </c:pt>
                <c:pt idx="1733">
                  <c:v>108.35528969697</c:v>
                </c:pt>
                <c:pt idx="1734">
                  <c:v>108.41778969697</c:v>
                </c:pt>
                <c:pt idx="1735">
                  <c:v>108.48028969697</c:v>
                </c:pt>
                <c:pt idx="1736">
                  <c:v>108.54278969697</c:v>
                </c:pt>
                <c:pt idx="1737">
                  <c:v>108.60528969697</c:v>
                </c:pt>
                <c:pt idx="1738">
                  <c:v>108.66778969697</c:v>
                </c:pt>
                <c:pt idx="1739">
                  <c:v>108.73028969697</c:v>
                </c:pt>
                <c:pt idx="1740">
                  <c:v>108.79278969697</c:v>
                </c:pt>
                <c:pt idx="1741">
                  <c:v>108.85528969697</c:v>
                </c:pt>
                <c:pt idx="1742">
                  <c:v>108.91778969697</c:v>
                </c:pt>
                <c:pt idx="1743">
                  <c:v>108.98028969697</c:v>
                </c:pt>
                <c:pt idx="1744">
                  <c:v>109.04278969697</c:v>
                </c:pt>
                <c:pt idx="1745">
                  <c:v>109.10528969697</c:v>
                </c:pt>
                <c:pt idx="1746">
                  <c:v>109.16778969697</c:v>
                </c:pt>
                <c:pt idx="1747">
                  <c:v>109.23028969697</c:v>
                </c:pt>
                <c:pt idx="1748">
                  <c:v>109.29278969697</c:v>
                </c:pt>
                <c:pt idx="1749">
                  <c:v>109.35528969697</c:v>
                </c:pt>
                <c:pt idx="1750">
                  <c:v>109.41778969697</c:v>
                </c:pt>
                <c:pt idx="1751">
                  <c:v>109.48028969697</c:v>
                </c:pt>
                <c:pt idx="1752">
                  <c:v>109.54278969697</c:v>
                </c:pt>
                <c:pt idx="1753">
                  <c:v>109.60528969697</c:v>
                </c:pt>
                <c:pt idx="1754">
                  <c:v>109.66778969697</c:v>
                </c:pt>
                <c:pt idx="1755">
                  <c:v>109.73028969697</c:v>
                </c:pt>
                <c:pt idx="1756">
                  <c:v>109.79278969697</c:v>
                </c:pt>
                <c:pt idx="1757">
                  <c:v>109.85528969697</c:v>
                </c:pt>
                <c:pt idx="1758">
                  <c:v>109.91778969697</c:v>
                </c:pt>
                <c:pt idx="1759">
                  <c:v>109.98028969697</c:v>
                </c:pt>
                <c:pt idx="1760">
                  <c:v>110.04278969697</c:v>
                </c:pt>
                <c:pt idx="1761">
                  <c:v>110.10528969697</c:v>
                </c:pt>
                <c:pt idx="1762">
                  <c:v>110.16778969697</c:v>
                </c:pt>
                <c:pt idx="1763">
                  <c:v>110.23028969697</c:v>
                </c:pt>
                <c:pt idx="1764">
                  <c:v>110.29278969697</c:v>
                </c:pt>
                <c:pt idx="1765">
                  <c:v>110.35528969697</c:v>
                </c:pt>
                <c:pt idx="1766">
                  <c:v>110.41778969697</c:v>
                </c:pt>
                <c:pt idx="1767">
                  <c:v>110.48028969697</c:v>
                </c:pt>
                <c:pt idx="1768">
                  <c:v>110.54278969697</c:v>
                </c:pt>
                <c:pt idx="1769">
                  <c:v>110.60528969697</c:v>
                </c:pt>
                <c:pt idx="1770">
                  <c:v>110.66778969697</c:v>
                </c:pt>
                <c:pt idx="1771">
                  <c:v>110.73028969697</c:v>
                </c:pt>
                <c:pt idx="1772">
                  <c:v>110.79278969697</c:v>
                </c:pt>
                <c:pt idx="1773">
                  <c:v>110.85528969697</c:v>
                </c:pt>
                <c:pt idx="1774">
                  <c:v>110.91778969697</c:v>
                </c:pt>
                <c:pt idx="1775">
                  <c:v>110.98028969697</c:v>
                </c:pt>
                <c:pt idx="1776">
                  <c:v>111.04278969697</c:v>
                </c:pt>
                <c:pt idx="1777">
                  <c:v>111.10528969697</c:v>
                </c:pt>
                <c:pt idx="1778">
                  <c:v>111.16778969697</c:v>
                </c:pt>
                <c:pt idx="1779">
                  <c:v>111.23028969697</c:v>
                </c:pt>
                <c:pt idx="1780">
                  <c:v>111.29278969697</c:v>
                </c:pt>
                <c:pt idx="1781">
                  <c:v>111.35528969697</c:v>
                </c:pt>
                <c:pt idx="1782">
                  <c:v>111.41778969697</c:v>
                </c:pt>
                <c:pt idx="1783">
                  <c:v>111.48028969697</c:v>
                </c:pt>
                <c:pt idx="1784">
                  <c:v>111.54278969697</c:v>
                </c:pt>
                <c:pt idx="1785">
                  <c:v>111.60528969697</c:v>
                </c:pt>
                <c:pt idx="1786">
                  <c:v>111.66778969697</c:v>
                </c:pt>
                <c:pt idx="1787">
                  <c:v>111.73028969697</c:v>
                </c:pt>
                <c:pt idx="1788">
                  <c:v>111.79278969697</c:v>
                </c:pt>
                <c:pt idx="1789">
                  <c:v>111.85528969697</c:v>
                </c:pt>
                <c:pt idx="1790">
                  <c:v>111.91778969697</c:v>
                </c:pt>
                <c:pt idx="1791">
                  <c:v>111.98028969697</c:v>
                </c:pt>
                <c:pt idx="1792">
                  <c:v>112.04278969697</c:v>
                </c:pt>
                <c:pt idx="1793">
                  <c:v>112.10528969697</c:v>
                </c:pt>
                <c:pt idx="1794">
                  <c:v>112.16778969697</c:v>
                </c:pt>
                <c:pt idx="1795">
                  <c:v>112.23028969697</c:v>
                </c:pt>
                <c:pt idx="1796">
                  <c:v>112.29278969697</c:v>
                </c:pt>
                <c:pt idx="1797">
                  <c:v>112.35528969697</c:v>
                </c:pt>
                <c:pt idx="1798">
                  <c:v>112.41778969697</c:v>
                </c:pt>
                <c:pt idx="1799">
                  <c:v>112.48028969697</c:v>
                </c:pt>
                <c:pt idx="1800">
                  <c:v>112.54278969697</c:v>
                </c:pt>
                <c:pt idx="1801">
                  <c:v>112.60528969697</c:v>
                </c:pt>
                <c:pt idx="1802">
                  <c:v>112.66778969697</c:v>
                </c:pt>
                <c:pt idx="1803">
                  <c:v>112.73028969697</c:v>
                </c:pt>
                <c:pt idx="1804">
                  <c:v>112.79278969697</c:v>
                </c:pt>
                <c:pt idx="1805">
                  <c:v>112.85528969697</c:v>
                </c:pt>
                <c:pt idx="1806">
                  <c:v>112.91778969697</c:v>
                </c:pt>
                <c:pt idx="1807">
                  <c:v>112.98028969697</c:v>
                </c:pt>
                <c:pt idx="1808">
                  <c:v>113.04278969697</c:v>
                </c:pt>
                <c:pt idx="1809">
                  <c:v>113.10528969697</c:v>
                </c:pt>
                <c:pt idx="1810">
                  <c:v>113.16778969697</c:v>
                </c:pt>
                <c:pt idx="1811">
                  <c:v>113.23028969697</c:v>
                </c:pt>
                <c:pt idx="1812">
                  <c:v>113.29278969697</c:v>
                </c:pt>
                <c:pt idx="1813">
                  <c:v>113.35528969697</c:v>
                </c:pt>
                <c:pt idx="1814">
                  <c:v>113.41778969697</c:v>
                </c:pt>
                <c:pt idx="1815">
                  <c:v>113.48028969697</c:v>
                </c:pt>
                <c:pt idx="1816">
                  <c:v>113.54278969697</c:v>
                </c:pt>
                <c:pt idx="1817">
                  <c:v>113.60528969697</c:v>
                </c:pt>
                <c:pt idx="1818">
                  <c:v>113.66778969697</c:v>
                </c:pt>
                <c:pt idx="1819">
                  <c:v>113.73028969697</c:v>
                </c:pt>
                <c:pt idx="1820">
                  <c:v>113.79278969697</c:v>
                </c:pt>
                <c:pt idx="1821">
                  <c:v>113.85528969697</c:v>
                </c:pt>
                <c:pt idx="1822">
                  <c:v>113.91778969697</c:v>
                </c:pt>
                <c:pt idx="1823">
                  <c:v>113.98028969697</c:v>
                </c:pt>
                <c:pt idx="1824">
                  <c:v>114.04278969697</c:v>
                </c:pt>
                <c:pt idx="1825">
                  <c:v>114.10528969697</c:v>
                </c:pt>
                <c:pt idx="1826">
                  <c:v>114.16778969697</c:v>
                </c:pt>
                <c:pt idx="1827">
                  <c:v>114.23028969697</c:v>
                </c:pt>
                <c:pt idx="1828">
                  <c:v>114.29278969697</c:v>
                </c:pt>
                <c:pt idx="1829">
                  <c:v>114.35528969697</c:v>
                </c:pt>
                <c:pt idx="1830">
                  <c:v>114.41778969697</c:v>
                </c:pt>
                <c:pt idx="1831">
                  <c:v>114.48028969697</c:v>
                </c:pt>
                <c:pt idx="1832">
                  <c:v>114.54278969697</c:v>
                </c:pt>
                <c:pt idx="1833">
                  <c:v>114.60528969697</c:v>
                </c:pt>
                <c:pt idx="1834">
                  <c:v>114.66778969697</c:v>
                </c:pt>
                <c:pt idx="1835">
                  <c:v>114.73028969697</c:v>
                </c:pt>
                <c:pt idx="1836">
                  <c:v>114.79278969697</c:v>
                </c:pt>
                <c:pt idx="1837">
                  <c:v>114.85528969697</c:v>
                </c:pt>
                <c:pt idx="1838">
                  <c:v>114.91778969697</c:v>
                </c:pt>
                <c:pt idx="1839">
                  <c:v>114.98028969697</c:v>
                </c:pt>
                <c:pt idx="1840">
                  <c:v>115.04278969697</c:v>
                </c:pt>
                <c:pt idx="1841">
                  <c:v>115.10528969697</c:v>
                </c:pt>
                <c:pt idx="1842">
                  <c:v>115.16778969697</c:v>
                </c:pt>
                <c:pt idx="1843">
                  <c:v>115.23028969697</c:v>
                </c:pt>
                <c:pt idx="1844">
                  <c:v>115.29278969697</c:v>
                </c:pt>
                <c:pt idx="1845">
                  <c:v>115.35528969697</c:v>
                </c:pt>
                <c:pt idx="1846">
                  <c:v>115.41778969697</c:v>
                </c:pt>
                <c:pt idx="1847">
                  <c:v>115.48028969697</c:v>
                </c:pt>
                <c:pt idx="1848">
                  <c:v>115.54278969697</c:v>
                </c:pt>
                <c:pt idx="1849">
                  <c:v>115.60528969697</c:v>
                </c:pt>
                <c:pt idx="1850">
                  <c:v>115.66778969697</c:v>
                </c:pt>
                <c:pt idx="1851">
                  <c:v>115.73028969697</c:v>
                </c:pt>
                <c:pt idx="1852">
                  <c:v>115.79278969697</c:v>
                </c:pt>
                <c:pt idx="1853">
                  <c:v>115.85528969697</c:v>
                </c:pt>
                <c:pt idx="1854">
                  <c:v>115.91778969697</c:v>
                </c:pt>
                <c:pt idx="1855">
                  <c:v>115.98028969697</c:v>
                </c:pt>
                <c:pt idx="1856">
                  <c:v>116.04278969697</c:v>
                </c:pt>
                <c:pt idx="1857">
                  <c:v>116.10528969697</c:v>
                </c:pt>
                <c:pt idx="1858">
                  <c:v>116.16778969697</c:v>
                </c:pt>
                <c:pt idx="1859">
                  <c:v>116.23028969697</c:v>
                </c:pt>
                <c:pt idx="1860">
                  <c:v>116.29278969697</c:v>
                </c:pt>
                <c:pt idx="1861">
                  <c:v>116.35528969697</c:v>
                </c:pt>
                <c:pt idx="1862">
                  <c:v>116.41778969697</c:v>
                </c:pt>
                <c:pt idx="1863">
                  <c:v>116.48028969697</c:v>
                </c:pt>
                <c:pt idx="1864">
                  <c:v>116.54278969697</c:v>
                </c:pt>
                <c:pt idx="1865">
                  <c:v>116.60528969697</c:v>
                </c:pt>
                <c:pt idx="1866">
                  <c:v>116.66778969697</c:v>
                </c:pt>
                <c:pt idx="1867">
                  <c:v>116.73028969697</c:v>
                </c:pt>
                <c:pt idx="1868">
                  <c:v>116.79278969697</c:v>
                </c:pt>
                <c:pt idx="1869">
                  <c:v>116.85528969697</c:v>
                </c:pt>
                <c:pt idx="1870">
                  <c:v>116.91778969697</c:v>
                </c:pt>
                <c:pt idx="1871">
                  <c:v>116.98028969697</c:v>
                </c:pt>
                <c:pt idx="1872">
                  <c:v>117.04278969697</c:v>
                </c:pt>
                <c:pt idx="1873">
                  <c:v>117.10528969697</c:v>
                </c:pt>
                <c:pt idx="1874">
                  <c:v>117.16778969697</c:v>
                </c:pt>
                <c:pt idx="1875">
                  <c:v>117.23028969697</c:v>
                </c:pt>
                <c:pt idx="1876">
                  <c:v>117.29278969697</c:v>
                </c:pt>
                <c:pt idx="1877">
                  <c:v>117.35528969697</c:v>
                </c:pt>
                <c:pt idx="1878">
                  <c:v>117.41778969697</c:v>
                </c:pt>
                <c:pt idx="1879">
                  <c:v>117.48028969697</c:v>
                </c:pt>
                <c:pt idx="1880">
                  <c:v>117.54278969697</c:v>
                </c:pt>
                <c:pt idx="1881">
                  <c:v>117.60528969697</c:v>
                </c:pt>
                <c:pt idx="1882">
                  <c:v>117.66778969697</c:v>
                </c:pt>
                <c:pt idx="1883">
                  <c:v>117.73028969697</c:v>
                </c:pt>
                <c:pt idx="1884">
                  <c:v>117.79278969697</c:v>
                </c:pt>
                <c:pt idx="1885">
                  <c:v>117.85528969697</c:v>
                </c:pt>
                <c:pt idx="1886">
                  <c:v>117.91778969697</c:v>
                </c:pt>
                <c:pt idx="1887">
                  <c:v>117.98028969697</c:v>
                </c:pt>
                <c:pt idx="1888">
                  <c:v>118.04278969697</c:v>
                </c:pt>
                <c:pt idx="1889">
                  <c:v>118.10528969697</c:v>
                </c:pt>
                <c:pt idx="1890">
                  <c:v>118.16778969697</c:v>
                </c:pt>
                <c:pt idx="1891">
                  <c:v>118.23028969697</c:v>
                </c:pt>
                <c:pt idx="1892">
                  <c:v>118.29278969697</c:v>
                </c:pt>
                <c:pt idx="1893">
                  <c:v>118.35528969697</c:v>
                </c:pt>
                <c:pt idx="1894">
                  <c:v>118.41778969697</c:v>
                </c:pt>
                <c:pt idx="1895">
                  <c:v>118.48028969697</c:v>
                </c:pt>
                <c:pt idx="1896">
                  <c:v>118.54278969697</c:v>
                </c:pt>
                <c:pt idx="1897">
                  <c:v>118.60528969697</c:v>
                </c:pt>
                <c:pt idx="1898">
                  <c:v>118.66778969697</c:v>
                </c:pt>
                <c:pt idx="1899">
                  <c:v>118.73028969697</c:v>
                </c:pt>
                <c:pt idx="1900">
                  <c:v>118.79278969697</c:v>
                </c:pt>
                <c:pt idx="1901">
                  <c:v>118.85528969697</c:v>
                </c:pt>
                <c:pt idx="1902">
                  <c:v>118.91778969697</c:v>
                </c:pt>
                <c:pt idx="1903">
                  <c:v>118.98028969697</c:v>
                </c:pt>
                <c:pt idx="1904">
                  <c:v>119.04278969697</c:v>
                </c:pt>
                <c:pt idx="1905">
                  <c:v>119.10528969697</c:v>
                </c:pt>
                <c:pt idx="1906">
                  <c:v>119.16778969697</c:v>
                </c:pt>
                <c:pt idx="1907">
                  <c:v>119.23028969697</c:v>
                </c:pt>
                <c:pt idx="1908">
                  <c:v>119.29278969697</c:v>
                </c:pt>
                <c:pt idx="1909">
                  <c:v>119.35528969697</c:v>
                </c:pt>
                <c:pt idx="1910">
                  <c:v>119.41778969697</c:v>
                </c:pt>
                <c:pt idx="1911">
                  <c:v>119.48028969697</c:v>
                </c:pt>
                <c:pt idx="1912">
                  <c:v>119.54278969697</c:v>
                </c:pt>
                <c:pt idx="1913">
                  <c:v>119.60528969697</c:v>
                </c:pt>
                <c:pt idx="1914">
                  <c:v>119.66778969697</c:v>
                </c:pt>
                <c:pt idx="1915">
                  <c:v>119.73028969697</c:v>
                </c:pt>
                <c:pt idx="1916">
                  <c:v>119.79278969697</c:v>
                </c:pt>
                <c:pt idx="1917">
                  <c:v>119.85528969697</c:v>
                </c:pt>
                <c:pt idx="1918">
                  <c:v>119.91778969697</c:v>
                </c:pt>
                <c:pt idx="1919">
                  <c:v>119.98028969697</c:v>
                </c:pt>
                <c:pt idx="1920">
                  <c:v>120.04278969697</c:v>
                </c:pt>
                <c:pt idx="1921">
                  <c:v>120.10528969697</c:v>
                </c:pt>
                <c:pt idx="1922">
                  <c:v>120.16778969697</c:v>
                </c:pt>
                <c:pt idx="1923">
                  <c:v>120.23028969697</c:v>
                </c:pt>
                <c:pt idx="1924">
                  <c:v>120.29278969697</c:v>
                </c:pt>
                <c:pt idx="1925">
                  <c:v>120.35528969697</c:v>
                </c:pt>
                <c:pt idx="1926">
                  <c:v>120.41778969697</c:v>
                </c:pt>
                <c:pt idx="1927">
                  <c:v>120.48028969697</c:v>
                </c:pt>
                <c:pt idx="1928">
                  <c:v>120.54278969697</c:v>
                </c:pt>
                <c:pt idx="1929">
                  <c:v>120.60528969697</c:v>
                </c:pt>
                <c:pt idx="1930">
                  <c:v>120.66778969697</c:v>
                </c:pt>
                <c:pt idx="1931">
                  <c:v>120.73028969697</c:v>
                </c:pt>
                <c:pt idx="1932">
                  <c:v>120.79278969697</c:v>
                </c:pt>
                <c:pt idx="1933">
                  <c:v>120.85528969697</c:v>
                </c:pt>
                <c:pt idx="1934">
                  <c:v>120.91778969697</c:v>
                </c:pt>
                <c:pt idx="1935">
                  <c:v>120.98028969697</c:v>
                </c:pt>
                <c:pt idx="1936">
                  <c:v>121.04278969697</c:v>
                </c:pt>
                <c:pt idx="1937">
                  <c:v>121.10528969697</c:v>
                </c:pt>
                <c:pt idx="1938">
                  <c:v>121.16778969697</c:v>
                </c:pt>
                <c:pt idx="1939">
                  <c:v>121.23028969697</c:v>
                </c:pt>
                <c:pt idx="1940">
                  <c:v>121.29278969697</c:v>
                </c:pt>
                <c:pt idx="1941">
                  <c:v>121.35528969697</c:v>
                </c:pt>
                <c:pt idx="1942">
                  <c:v>121.41778969697</c:v>
                </c:pt>
                <c:pt idx="1943">
                  <c:v>121.48028969697</c:v>
                </c:pt>
                <c:pt idx="1944">
                  <c:v>121.54278969697</c:v>
                </c:pt>
                <c:pt idx="1945">
                  <c:v>121.60528969697</c:v>
                </c:pt>
                <c:pt idx="1946">
                  <c:v>121.66778969697</c:v>
                </c:pt>
                <c:pt idx="1947">
                  <c:v>121.73028969697</c:v>
                </c:pt>
                <c:pt idx="1948">
                  <c:v>121.79278969697</c:v>
                </c:pt>
                <c:pt idx="1949">
                  <c:v>121.85528969697</c:v>
                </c:pt>
                <c:pt idx="1950">
                  <c:v>121.91778969697</c:v>
                </c:pt>
                <c:pt idx="1951">
                  <c:v>121.98028969697</c:v>
                </c:pt>
                <c:pt idx="1952">
                  <c:v>122.04278969697</c:v>
                </c:pt>
                <c:pt idx="1953">
                  <c:v>122.10528969697</c:v>
                </c:pt>
                <c:pt idx="1954">
                  <c:v>122.16778969697</c:v>
                </c:pt>
                <c:pt idx="1955">
                  <c:v>122.23028969697</c:v>
                </c:pt>
                <c:pt idx="1956">
                  <c:v>122.29278969697</c:v>
                </c:pt>
                <c:pt idx="1957">
                  <c:v>122.35528969697</c:v>
                </c:pt>
                <c:pt idx="1958">
                  <c:v>122.41778969697</c:v>
                </c:pt>
                <c:pt idx="1959">
                  <c:v>122.48028969697</c:v>
                </c:pt>
                <c:pt idx="1960">
                  <c:v>122.54278969697</c:v>
                </c:pt>
                <c:pt idx="1961">
                  <c:v>122.60528969697</c:v>
                </c:pt>
                <c:pt idx="1962">
                  <c:v>122.66778969697</c:v>
                </c:pt>
                <c:pt idx="1963">
                  <c:v>122.73028969697</c:v>
                </c:pt>
                <c:pt idx="1964">
                  <c:v>122.79278969697</c:v>
                </c:pt>
                <c:pt idx="1965">
                  <c:v>122.85528969697</c:v>
                </c:pt>
                <c:pt idx="1966">
                  <c:v>122.91778969697</c:v>
                </c:pt>
                <c:pt idx="1967">
                  <c:v>122.98028969697</c:v>
                </c:pt>
                <c:pt idx="1968">
                  <c:v>123.04278969697</c:v>
                </c:pt>
                <c:pt idx="1969">
                  <c:v>123.10528969697</c:v>
                </c:pt>
                <c:pt idx="1970">
                  <c:v>123.16778969697</c:v>
                </c:pt>
                <c:pt idx="1971">
                  <c:v>123.23028969697</c:v>
                </c:pt>
                <c:pt idx="1972">
                  <c:v>123.29278969697</c:v>
                </c:pt>
                <c:pt idx="1973">
                  <c:v>123.35528969697</c:v>
                </c:pt>
                <c:pt idx="1974">
                  <c:v>123.41778969697</c:v>
                </c:pt>
                <c:pt idx="1975">
                  <c:v>123.48028969697</c:v>
                </c:pt>
                <c:pt idx="1976">
                  <c:v>123.54278969697</c:v>
                </c:pt>
                <c:pt idx="1977">
                  <c:v>123.60528969697</c:v>
                </c:pt>
                <c:pt idx="1978">
                  <c:v>123.66778969697</c:v>
                </c:pt>
                <c:pt idx="1979">
                  <c:v>123.73028969697</c:v>
                </c:pt>
                <c:pt idx="1980">
                  <c:v>123.79278969697</c:v>
                </c:pt>
                <c:pt idx="1981">
                  <c:v>123.85528969697</c:v>
                </c:pt>
                <c:pt idx="1982">
                  <c:v>123.91778969697</c:v>
                </c:pt>
                <c:pt idx="1983">
                  <c:v>123.98028969697</c:v>
                </c:pt>
                <c:pt idx="1984">
                  <c:v>124.04278969697</c:v>
                </c:pt>
                <c:pt idx="1985">
                  <c:v>124.10528969697</c:v>
                </c:pt>
                <c:pt idx="1986">
                  <c:v>124.16778969697</c:v>
                </c:pt>
                <c:pt idx="1987">
                  <c:v>124.23028969697</c:v>
                </c:pt>
                <c:pt idx="1988">
                  <c:v>124.29278969697</c:v>
                </c:pt>
                <c:pt idx="1989">
                  <c:v>124.35528969697</c:v>
                </c:pt>
                <c:pt idx="1990">
                  <c:v>124.41778969697</c:v>
                </c:pt>
                <c:pt idx="1991">
                  <c:v>124.48028969697</c:v>
                </c:pt>
                <c:pt idx="1992">
                  <c:v>124.54278969697</c:v>
                </c:pt>
                <c:pt idx="1993">
                  <c:v>124.60528969697</c:v>
                </c:pt>
                <c:pt idx="1994">
                  <c:v>124.66778969697</c:v>
                </c:pt>
                <c:pt idx="1995">
                  <c:v>124.73028969697</c:v>
                </c:pt>
                <c:pt idx="1996">
                  <c:v>124.79278969697</c:v>
                </c:pt>
                <c:pt idx="1997">
                  <c:v>124.85528969697</c:v>
                </c:pt>
                <c:pt idx="1998">
                  <c:v>124.91778969697</c:v>
                </c:pt>
                <c:pt idx="1999">
                  <c:v>124.98028969697</c:v>
                </c:pt>
                <c:pt idx="2000">
                  <c:v>125.04278969697</c:v>
                </c:pt>
                <c:pt idx="2001">
                  <c:v>125.10528969697</c:v>
                </c:pt>
                <c:pt idx="2002">
                  <c:v>125.16778969697</c:v>
                </c:pt>
                <c:pt idx="2003">
                  <c:v>125.23028969697</c:v>
                </c:pt>
                <c:pt idx="2004">
                  <c:v>125.29278969697</c:v>
                </c:pt>
                <c:pt idx="2005">
                  <c:v>125.35528969697</c:v>
                </c:pt>
                <c:pt idx="2006">
                  <c:v>125.41778969697</c:v>
                </c:pt>
                <c:pt idx="2007">
                  <c:v>125.48028969697</c:v>
                </c:pt>
                <c:pt idx="2008">
                  <c:v>125.54278969697</c:v>
                </c:pt>
                <c:pt idx="2009">
                  <c:v>125.60528969697</c:v>
                </c:pt>
                <c:pt idx="2010">
                  <c:v>125.66778969697</c:v>
                </c:pt>
                <c:pt idx="2011">
                  <c:v>125.73028969697</c:v>
                </c:pt>
                <c:pt idx="2012">
                  <c:v>125.79278969697</c:v>
                </c:pt>
                <c:pt idx="2013">
                  <c:v>125.85528969697</c:v>
                </c:pt>
                <c:pt idx="2014">
                  <c:v>125.91778969697</c:v>
                </c:pt>
                <c:pt idx="2015">
                  <c:v>125.98028969697</c:v>
                </c:pt>
                <c:pt idx="2016">
                  <c:v>126.04278969697</c:v>
                </c:pt>
                <c:pt idx="2017">
                  <c:v>126.10528969697</c:v>
                </c:pt>
                <c:pt idx="2018">
                  <c:v>126.16778969697</c:v>
                </c:pt>
                <c:pt idx="2019">
                  <c:v>126.23028969697</c:v>
                </c:pt>
                <c:pt idx="2020">
                  <c:v>126.29278969697</c:v>
                </c:pt>
                <c:pt idx="2021">
                  <c:v>126.35528969697</c:v>
                </c:pt>
                <c:pt idx="2022">
                  <c:v>126.41778969697</c:v>
                </c:pt>
                <c:pt idx="2023">
                  <c:v>126.48028969697</c:v>
                </c:pt>
                <c:pt idx="2024">
                  <c:v>126.54278969697</c:v>
                </c:pt>
                <c:pt idx="2025">
                  <c:v>126.60528969697</c:v>
                </c:pt>
                <c:pt idx="2026">
                  <c:v>126.66778969697</c:v>
                </c:pt>
                <c:pt idx="2027">
                  <c:v>126.73028969697</c:v>
                </c:pt>
                <c:pt idx="2028">
                  <c:v>126.79278969697</c:v>
                </c:pt>
                <c:pt idx="2029">
                  <c:v>126.85528969697</c:v>
                </c:pt>
                <c:pt idx="2030">
                  <c:v>126.91778969697</c:v>
                </c:pt>
                <c:pt idx="2031">
                  <c:v>126.98028969697</c:v>
                </c:pt>
                <c:pt idx="2032">
                  <c:v>127.04278969697</c:v>
                </c:pt>
                <c:pt idx="2033">
                  <c:v>127.10528969697</c:v>
                </c:pt>
                <c:pt idx="2034">
                  <c:v>127.16778969697</c:v>
                </c:pt>
                <c:pt idx="2035">
                  <c:v>127.23028969697</c:v>
                </c:pt>
                <c:pt idx="2036">
                  <c:v>127.29278969697</c:v>
                </c:pt>
                <c:pt idx="2037">
                  <c:v>127.35528969697</c:v>
                </c:pt>
                <c:pt idx="2038">
                  <c:v>127.41778969697</c:v>
                </c:pt>
                <c:pt idx="2039">
                  <c:v>127.48028969697</c:v>
                </c:pt>
                <c:pt idx="2040">
                  <c:v>127.54278969697</c:v>
                </c:pt>
                <c:pt idx="2041">
                  <c:v>127.60528969697</c:v>
                </c:pt>
                <c:pt idx="2042">
                  <c:v>127.66778969697</c:v>
                </c:pt>
                <c:pt idx="2043">
                  <c:v>127.73028969697</c:v>
                </c:pt>
                <c:pt idx="2044">
                  <c:v>127.79278969697</c:v>
                </c:pt>
                <c:pt idx="2045">
                  <c:v>127.85528969697</c:v>
                </c:pt>
                <c:pt idx="2046">
                  <c:v>127.91778969697</c:v>
                </c:pt>
                <c:pt idx="2047">
                  <c:v>127.98028969697</c:v>
                </c:pt>
                <c:pt idx="2048">
                  <c:v>128.04278969697</c:v>
                </c:pt>
                <c:pt idx="2049">
                  <c:v>128.10528969697</c:v>
                </c:pt>
                <c:pt idx="2050">
                  <c:v>128.16778969697</c:v>
                </c:pt>
                <c:pt idx="2051">
                  <c:v>128.23028969697</c:v>
                </c:pt>
                <c:pt idx="2052">
                  <c:v>128.29278969697</c:v>
                </c:pt>
                <c:pt idx="2053">
                  <c:v>128.35528969697</c:v>
                </c:pt>
                <c:pt idx="2054">
                  <c:v>128.41778969697</c:v>
                </c:pt>
                <c:pt idx="2055">
                  <c:v>128.48028969697</c:v>
                </c:pt>
                <c:pt idx="2056">
                  <c:v>128.54278969697</c:v>
                </c:pt>
                <c:pt idx="2057">
                  <c:v>128.60528969697</c:v>
                </c:pt>
                <c:pt idx="2058">
                  <c:v>128.66778969697</c:v>
                </c:pt>
                <c:pt idx="2059">
                  <c:v>128.73028969697</c:v>
                </c:pt>
                <c:pt idx="2060">
                  <c:v>128.79278969697</c:v>
                </c:pt>
                <c:pt idx="2061">
                  <c:v>128.85528969697</c:v>
                </c:pt>
                <c:pt idx="2062">
                  <c:v>128.91778969697</c:v>
                </c:pt>
                <c:pt idx="2063">
                  <c:v>128.98028969697</c:v>
                </c:pt>
                <c:pt idx="2064">
                  <c:v>129.04278969697</c:v>
                </c:pt>
                <c:pt idx="2065">
                  <c:v>129.10528969697</c:v>
                </c:pt>
                <c:pt idx="2066">
                  <c:v>129.16778969697</c:v>
                </c:pt>
                <c:pt idx="2067">
                  <c:v>129.23028969697</c:v>
                </c:pt>
                <c:pt idx="2068">
                  <c:v>129.29278969697</c:v>
                </c:pt>
                <c:pt idx="2069">
                  <c:v>129.35528969697</c:v>
                </c:pt>
                <c:pt idx="2070">
                  <c:v>129.41778969697</c:v>
                </c:pt>
                <c:pt idx="2071">
                  <c:v>129.48028969697</c:v>
                </c:pt>
                <c:pt idx="2072">
                  <c:v>129.54278969697</c:v>
                </c:pt>
                <c:pt idx="2073">
                  <c:v>129.60528969697</c:v>
                </c:pt>
                <c:pt idx="2074">
                  <c:v>129.66778969697</c:v>
                </c:pt>
                <c:pt idx="2075">
                  <c:v>129.73028969697</c:v>
                </c:pt>
                <c:pt idx="2076">
                  <c:v>129.79278969697</c:v>
                </c:pt>
                <c:pt idx="2077">
                  <c:v>129.85528969697</c:v>
                </c:pt>
                <c:pt idx="2078">
                  <c:v>129.91778969697</c:v>
                </c:pt>
                <c:pt idx="2079">
                  <c:v>129.98028969697</c:v>
                </c:pt>
                <c:pt idx="2080">
                  <c:v>130.04278969697</c:v>
                </c:pt>
                <c:pt idx="2081">
                  <c:v>130.10528969697</c:v>
                </c:pt>
                <c:pt idx="2082">
                  <c:v>130.16778969697</c:v>
                </c:pt>
                <c:pt idx="2083">
                  <c:v>130.23028969697</c:v>
                </c:pt>
                <c:pt idx="2084">
                  <c:v>130.29278969697</c:v>
                </c:pt>
                <c:pt idx="2085">
                  <c:v>130.35528969697</c:v>
                </c:pt>
                <c:pt idx="2086">
                  <c:v>130.41778969697</c:v>
                </c:pt>
                <c:pt idx="2087">
                  <c:v>130.48028969697</c:v>
                </c:pt>
                <c:pt idx="2088">
                  <c:v>130.54278969697</c:v>
                </c:pt>
                <c:pt idx="2089">
                  <c:v>130.60528969697</c:v>
                </c:pt>
                <c:pt idx="2090">
                  <c:v>130.66778969697</c:v>
                </c:pt>
                <c:pt idx="2091">
                  <c:v>130.73028969697</c:v>
                </c:pt>
                <c:pt idx="2092">
                  <c:v>130.79278969697</c:v>
                </c:pt>
                <c:pt idx="2093">
                  <c:v>130.85528969697</c:v>
                </c:pt>
                <c:pt idx="2094">
                  <c:v>130.91778969697</c:v>
                </c:pt>
                <c:pt idx="2095">
                  <c:v>130.98028969697</c:v>
                </c:pt>
                <c:pt idx="2096">
                  <c:v>131.04278969697</c:v>
                </c:pt>
                <c:pt idx="2097">
                  <c:v>131.10528969697</c:v>
                </c:pt>
                <c:pt idx="2098">
                  <c:v>131.16778969697</c:v>
                </c:pt>
                <c:pt idx="2099">
                  <c:v>131.23028969697</c:v>
                </c:pt>
                <c:pt idx="2100">
                  <c:v>131.29278969697</c:v>
                </c:pt>
                <c:pt idx="2101">
                  <c:v>131.35528969697</c:v>
                </c:pt>
                <c:pt idx="2102">
                  <c:v>131.41778969697</c:v>
                </c:pt>
                <c:pt idx="2103">
                  <c:v>131.48028969697</c:v>
                </c:pt>
                <c:pt idx="2104">
                  <c:v>131.54278969697</c:v>
                </c:pt>
                <c:pt idx="2105">
                  <c:v>131.60528969697</c:v>
                </c:pt>
                <c:pt idx="2106">
                  <c:v>131.66778969697</c:v>
                </c:pt>
                <c:pt idx="2107">
                  <c:v>131.73028969697</c:v>
                </c:pt>
                <c:pt idx="2108">
                  <c:v>131.79278969697</c:v>
                </c:pt>
                <c:pt idx="2109">
                  <c:v>131.85528969697</c:v>
                </c:pt>
                <c:pt idx="2110">
                  <c:v>131.91778969697</c:v>
                </c:pt>
                <c:pt idx="2111">
                  <c:v>131.98028969697</c:v>
                </c:pt>
                <c:pt idx="2112">
                  <c:v>132.04278969697</c:v>
                </c:pt>
                <c:pt idx="2113">
                  <c:v>132.10528969697</c:v>
                </c:pt>
                <c:pt idx="2114">
                  <c:v>132.16778969697</c:v>
                </c:pt>
                <c:pt idx="2115">
                  <c:v>132.23028969697</c:v>
                </c:pt>
                <c:pt idx="2116">
                  <c:v>132.29278969697</c:v>
                </c:pt>
                <c:pt idx="2117">
                  <c:v>132.35528969697</c:v>
                </c:pt>
                <c:pt idx="2118">
                  <c:v>132.41778969697</c:v>
                </c:pt>
                <c:pt idx="2119">
                  <c:v>132.48028969697</c:v>
                </c:pt>
                <c:pt idx="2120">
                  <c:v>132.54278969697</c:v>
                </c:pt>
                <c:pt idx="2121">
                  <c:v>132.60528969697</c:v>
                </c:pt>
                <c:pt idx="2122">
                  <c:v>132.66778969697</c:v>
                </c:pt>
                <c:pt idx="2123">
                  <c:v>132.73028969697</c:v>
                </c:pt>
                <c:pt idx="2124">
                  <c:v>132.79278969697</c:v>
                </c:pt>
                <c:pt idx="2125">
                  <c:v>132.85528969697</c:v>
                </c:pt>
                <c:pt idx="2126">
                  <c:v>132.91778969697</c:v>
                </c:pt>
                <c:pt idx="2127">
                  <c:v>132.98028969697</c:v>
                </c:pt>
                <c:pt idx="2128">
                  <c:v>133.04278969697</c:v>
                </c:pt>
                <c:pt idx="2129">
                  <c:v>133.10528969697</c:v>
                </c:pt>
                <c:pt idx="2130">
                  <c:v>133.16778969697</c:v>
                </c:pt>
                <c:pt idx="2131">
                  <c:v>133.23028969697</c:v>
                </c:pt>
                <c:pt idx="2132">
                  <c:v>133.29278969697</c:v>
                </c:pt>
                <c:pt idx="2133">
                  <c:v>133.35528969697</c:v>
                </c:pt>
                <c:pt idx="2134">
                  <c:v>133.41778969697</c:v>
                </c:pt>
                <c:pt idx="2135">
                  <c:v>133.48028969697</c:v>
                </c:pt>
                <c:pt idx="2136">
                  <c:v>133.54278969697</c:v>
                </c:pt>
                <c:pt idx="2137">
                  <c:v>133.60528969697</c:v>
                </c:pt>
                <c:pt idx="2138">
                  <c:v>133.66778969697</c:v>
                </c:pt>
                <c:pt idx="2139">
                  <c:v>133.73028969697</c:v>
                </c:pt>
                <c:pt idx="2140">
                  <c:v>133.79278969697</c:v>
                </c:pt>
                <c:pt idx="2141">
                  <c:v>133.85528969697</c:v>
                </c:pt>
                <c:pt idx="2142">
                  <c:v>133.91778969697</c:v>
                </c:pt>
                <c:pt idx="2143">
                  <c:v>133.98028969697</c:v>
                </c:pt>
                <c:pt idx="2144">
                  <c:v>134.04278969697</c:v>
                </c:pt>
                <c:pt idx="2145">
                  <c:v>134.10528969697</c:v>
                </c:pt>
                <c:pt idx="2146">
                  <c:v>134.16778969697</c:v>
                </c:pt>
                <c:pt idx="2147">
                  <c:v>134.23028969697</c:v>
                </c:pt>
                <c:pt idx="2148">
                  <c:v>134.29278969697</c:v>
                </c:pt>
                <c:pt idx="2149">
                  <c:v>134.35528969697</c:v>
                </c:pt>
                <c:pt idx="2150">
                  <c:v>134.41778969697</c:v>
                </c:pt>
                <c:pt idx="2151">
                  <c:v>134.48028969697</c:v>
                </c:pt>
                <c:pt idx="2152">
                  <c:v>134.54278969697</c:v>
                </c:pt>
                <c:pt idx="2153">
                  <c:v>134.60528969697</c:v>
                </c:pt>
                <c:pt idx="2154">
                  <c:v>134.66778969697</c:v>
                </c:pt>
                <c:pt idx="2155">
                  <c:v>134.73028969697</c:v>
                </c:pt>
                <c:pt idx="2156">
                  <c:v>134.79278969697</c:v>
                </c:pt>
                <c:pt idx="2157">
                  <c:v>134.85528969697</c:v>
                </c:pt>
                <c:pt idx="2158">
                  <c:v>134.91778969697</c:v>
                </c:pt>
                <c:pt idx="2159">
                  <c:v>134.98028969697</c:v>
                </c:pt>
                <c:pt idx="2160">
                  <c:v>135.04278969697</c:v>
                </c:pt>
                <c:pt idx="2161">
                  <c:v>135.10528969697</c:v>
                </c:pt>
                <c:pt idx="2162">
                  <c:v>135.16778969697</c:v>
                </c:pt>
                <c:pt idx="2163">
                  <c:v>135.23028969697</c:v>
                </c:pt>
                <c:pt idx="2164">
                  <c:v>135.29278969697</c:v>
                </c:pt>
                <c:pt idx="2165">
                  <c:v>135.35528969697</c:v>
                </c:pt>
                <c:pt idx="2166">
                  <c:v>135.41778969697</c:v>
                </c:pt>
                <c:pt idx="2167">
                  <c:v>135.48028969697</c:v>
                </c:pt>
                <c:pt idx="2168">
                  <c:v>135.54278969697</c:v>
                </c:pt>
                <c:pt idx="2169">
                  <c:v>135.60528969697</c:v>
                </c:pt>
                <c:pt idx="2170">
                  <c:v>135.66778969697</c:v>
                </c:pt>
                <c:pt idx="2171">
                  <c:v>135.73028969697</c:v>
                </c:pt>
                <c:pt idx="2172">
                  <c:v>135.79278969697</c:v>
                </c:pt>
                <c:pt idx="2173">
                  <c:v>135.85528969697</c:v>
                </c:pt>
                <c:pt idx="2174">
                  <c:v>135.91778969697</c:v>
                </c:pt>
                <c:pt idx="2175">
                  <c:v>135.98028969697</c:v>
                </c:pt>
                <c:pt idx="2176">
                  <c:v>136.04278969697</c:v>
                </c:pt>
                <c:pt idx="2177">
                  <c:v>136.10528969697</c:v>
                </c:pt>
                <c:pt idx="2178">
                  <c:v>136.16778969697</c:v>
                </c:pt>
                <c:pt idx="2179">
                  <c:v>136.23028969697</c:v>
                </c:pt>
                <c:pt idx="2180">
                  <c:v>136.29278969697</c:v>
                </c:pt>
                <c:pt idx="2181">
                  <c:v>136.35528969697</c:v>
                </c:pt>
                <c:pt idx="2182">
                  <c:v>136.41778969697</c:v>
                </c:pt>
                <c:pt idx="2183">
                  <c:v>136.48028969697</c:v>
                </c:pt>
                <c:pt idx="2184">
                  <c:v>136.54278969697</c:v>
                </c:pt>
                <c:pt idx="2185">
                  <c:v>136.60528969697</c:v>
                </c:pt>
                <c:pt idx="2186">
                  <c:v>136.66778969697</c:v>
                </c:pt>
                <c:pt idx="2187">
                  <c:v>136.73028969697</c:v>
                </c:pt>
                <c:pt idx="2188">
                  <c:v>136.79278969697</c:v>
                </c:pt>
                <c:pt idx="2189">
                  <c:v>136.85528969697</c:v>
                </c:pt>
                <c:pt idx="2190">
                  <c:v>136.91778969697</c:v>
                </c:pt>
                <c:pt idx="2191">
                  <c:v>136.98028969697</c:v>
                </c:pt>
                <c:pt idx="2192">
                  <c:v>137.04278969697</c:v>
                </c:pt>
                <c:pt idx="2193">
                  <c:v>137.10528969697</c:v>
                </c:pt>
                <c:pt idx="2194">
                  <c:v>137.16778969697</c:v>
                </c:pt>
                <c:pt idx="2195">
                  <c:v>137.23028969697</c:v>
                </c:pt>
                <c:pt idx="2196">
                  <c:v>137.29278969697</c:v>
                </c:pt>
                <c:pt idx="2197">
                  <c:v>137.35528969697</c:v>
                </c:pt>
                <c:pt idx="2198">
                  <c:v>137.41778969697</c:v>
                </c:pt>
                <c:pt idx="2199">
                  <c:v>137.48028969697</c:v>
                </c:pt>
                <c:pt idx="2200">
                  <c:v>137.54278969697</c:v>
                </c:pt>
                <c:pt idx="2201">
                  <c:v>137.60528969697</c:v>
                </c:pt>
                <c:pt idx="2202">
                  <c:v>137.66778969697</c:v>
                </c:pt>
                <c:pt idx="2203">
                  <c:v>137.73028969697</c:v>
                </c:pt>
                <c:pt idx="2204">
                  <c:v>137.79278969697</c:v>
                </c:pt>
                <c:pt idx="2205">
                  <c:v>137.85528969697</c:v>
                </c:pt>
                <c:pt idx="2206">
                  <c:v>137.91778969697</c:v>
                </c:pt>
                <c:pt idx="2207">
                  <c:v>137.98028969697</c:v>
                </c:pt>
                <c:pt idx="2208">
                  <c:v>138.04278969697</c:v>
                </c:pt>
                <c:pt idx="2209">
                  <c:v>138.10528969697</c:v>
                </c:pt>
                <c:pt idx="2210">
                  <c:v>138.16778969697</c:v>
                </c:pt>
                <c:pt idx="2211">
                  <c:v>138.23028969697</c:v>
                </c:pt>
                <c:pt idx="2212">
                  <c:v>138.29278969697</c:v>
                </c:pt>
                <c:pt idx="2213">
                  <c:v>138.35528969697</c:v>
                </c:pt>
                <c:pt idx="2214">
                  <c:v>138.41778969697</c:v>
                </c:pt>
                <c:pt idx="2215">
                  <c:v>138.48028969697</c:v>
                </c:pt>
                <c:pt idx="2216">
                  <c:v>138.54278969697</c:v>
                </c:pt>
                <c:pt idx="2217">
                  <c:v>138.60528969697</c:v>
                </c:pt>
                <c:pt idx="2218">
                  <c:v>138.66778969697</c:v>
                </c:pt>
                <c:pt idx="2219">
                  <c:v>138.73028969697</c:v>
                </c:pt>
                <c:pt idx="2220">
                  <c:v>138.79278969697</c:v>
                </c:pt>
                <c:pt idx="2221">
                  <c:v>138.85528969697</c:v>
                </c:pt>
                <c:pt idx="2222">
                  <c:v>138.91778969697</c:v>
                </c:pt>
                <c:pt idx="2223">
                  <c:v>138.98028969697</c:v>
                </c:pt>
                <c:pt idx="2224">
                  <c:v>139.04278969697</c:v>
                </c:pt>
                <c:pt idx="2225">
                  <c:v>139.10528969697</c:v>
                </c:pt>
                <c:pt idx="2226">
                  <c:v>139.16778969697</c:v>
                </c:pt>
                <c:pt idx="2227">
                  <c:v>139.23028969697</c:v>
                </c:pt>
                <c:pt idx="2228">
                  <c:v>139.29278969697</c:v>
                </c:pt>
                <c:pt idx="2229">
                  <c:v>139.35528969697</c:v>
                </c:pt>
                <c:pt idx="2230">
                  <c:v>139.41778969697</c:v>
                </c:pt>
                <c:pt idx="2231">
                  <c:v>139.48028969697</c:v>
                </c:pt>
                <c:pt idx="2232">
                  <c:v>139.54278969697</c:v>
                </c:pt>
                <c:pt idx="2233">
                  <c:v>139.60528969697</c:v>
                </c:pt>
                <c:pt idx="2234">
                  <c:v>139.66778969697</c:v>
                </c:pt>
                <c:pt idx="2235">
                  <c:v>139.73028969697</c:v>
                </c:pt>
                <c:pt idx="2236">
                  <c:v>139.79278969697</c:v>
                </c:pt>
                <c:pt idx="2237">
                  <c:v>139.85528969697</c:v>
                </c:pt>
                <c:pt idx="2238">
                  <c:v>139.91778969697</c:v>
                </c:pt>
                <c:pt idx="2239">
                  <c:v>139.98028969697</c:v>
                </c:pt>
                <c:pt idx="2240">
                  <c:v>140.04278969697</c:v>
                </c:pt>
                <c:pt idx="2241">
                  <c:v>140.10528969697</c:v>
                </c:pt>
                <c:pt idx="2242">
                  <c:v>140.16778969697</c:v>
                </c:pt>
                <c:pt idx="2243">
                  <c:v>140.23028969697</c:v>
                </c:pt>
                <c:pt idx="2244">
                  <c:v>140.29278969697</c:v>
                </c:pt>
                <c:pt idx="2245">
                  <c:v>140.35528969697</c:v>
                </c:pt>
                <c:pt idx="2246">
                  <c:v>140.41778969697</c:v>
                </c:pt>
                <c:pt idx="2247">
                  <c:v>140.48028969697</c:v>
                </c:pt>
                <c:pt idx="2248">
                  <c:v>140.54278969697</c:v>
                </c:pt>
                <c:pt idx="2249">
                  <c:v>140.60528969697</c:v>
                </c:pt>
                <c:pt idx="2250">
                  <c:v>140.66778969697</c:v>
                </c:pt>
                <c:pt idx="2251">
                  <c:v>140.73028969697</c:v>
                </c:pt>
                <c:pt idx="2252">
                  <c:v>140.79278969697</c:v>
                </c:pt>
                <c:pt idx="2253">
                  <c:v>140.85528969697</c:v>
                </c:pt>
                <c:pt idx="2254">
                  <c:v>140.91778969697</c:v>
                </c:pt>
                <c:pt idx="2255">
                  <c:v>140.98028969697</c:v>
                </c:pt>
                <c:pt idx="2256">
                  <c:v>141.04278969697</c:v>
                </c:pt>
                <c:pt idx="2257">
                  <c:v>141.10528969697</c:v>
                </c:pt>
                <c:pt idx="2258">
                  <c:v>141.16778969697</c:v>
                </c:pt>
                <c:pt idx="2259">
                  <c:v>141.23028969697</c:v>
                </c:pt>
                <c:pt idx="2260">
                  <c:v>141.29278969697</c:v>
                </c:pt>
                <c:pt idx="2261">
                  <c:v>141.35528969697</c:v>
                </c:pt>
                <c:pt idx="2262">
                  <c:v>141.41778969697</c:v>
                </c:pt>
                <c:pt idx="2263">
                  <c:v>141.48028969697</c:v>
                </c:pt>
                <c:pt idx="2264">
                  <c:v>141.54278969697</c:v>
                </c:pt>
                <c:pt idx="2265">
                  <c:v>141.60528969697</c:v>
                </c:pt>
                <c:pt idx="2266">
                  <c:v>141.66778969697</c:v>
                </c:pt>
                <c:pt idx="2267">
                  <c:v>141.73028969697</c:v>
                </c:pt>
                <c:pt idx="2268">
                  <c:v>141.79278969697</c:v>
                </c:pt>
                <c:pt idx="2269">
                  <c:v>141.85528969697</c:v>
                </c:pt>
                <c:pt idx="2270">
                  <c:v>141.91778969697</c:v>
                </c:pt>
                <c:pt idx="2271">
                  <c:v>141.98028969697</c:v>
                </c:pt>
                <c:pt idx="2272">
                  <c:v>142.04278969697</c:v>
                </c:pt>
                <c:pt idx="2273">
                  <c:v>142.10528969697</c:v>
                </c:pt>
                <c:pt idx="2274">
                  <c:v>142.16778969697</c:v>
                </c:pt>
                <c:pt idx="2275">
                  <c:v>142.23028969697</c:v>
                </c:pt>
                <c:pt idx="2276">
                  <c:v>142.29278969697</c:v>
                </c:pt>
                <c:pt idx="2277">
                  <c:v>142.35528969697</c:v>
                </c:pt>
                <c:pt idx="2278">
                  <c:v>142.41778969697</c:v>
                </c:pt>
                <c:pt idx="2279">
                  <c:v>142.48028969697</c:v>
                </c:pt>
                <c:pt idx="2280">
                  <c:v>142.54278969697</c:v>
                </c:pt>
                <c:pt idx="2281">
                  <c:v>142.60528969697</c:v>
                </c:pt>
                <c:pt idx="2282">
                  <c:v>142.66778969697</c:v>
                </c:pt>
                <c:pt idx="2283">
                  <c:v>142.73028969697</c:v>
                </c:pt>
                <c:pt idx="2284">
                  <c:v>142.79278969697</c:v>
                </c:pt>
                <c:pt idx="2285">
                  <c:v>142.85528969697</c:v>
                </c:pt>
                <c:pt idx="2286">
                  <c:v>142.91778969697</c:v>
                </c:pt>
                <c:pt idx="2287">
                  <c:v>142.98028969697</c:v>
                </c:pt>
                <c:pt idx="2288">
                  <c:v>143.04278969697</c:v>
                </c:pt>
                <c:pt idx="2289">
                  <c:v>143.10528969697</c:v>
                </c:pt>
                <c:pt idx="2290">
                  <c:v>143.16778969697</c:v>
                </c:pt>
                <c:pt idx="2291">
                  <c:v>143.23028969697</c:v>
                </c:pt>
                <c:pt idx="2292">
                  <c:v>143.29278969697</c:v>
                </c:pt>
                <c:pt idx="2293">
                  <c:v>143.35528969697</c:v>
                </c:pt>
                <c:pt idx="2294">
                  <c:v>143.41778969697</c:v>
                </c:pt>
                <c:pt idx="2295">
                  <c:v>143.48028969697</c:v>
                </c:pt>
                <c:pt idx="2296">
                  <c:v>143.54278969697</c:v>
                </c:pt>
                <c:pt idx="2297">
                  <c:v>143.60528969697</c:v>
                </c:pt>
                <c:pt idx="2298">
                  <c:v>143.66778969697</c:v>
                </c:pt>
                <c:pt idx="2299">
                  <c:v>143.73028969697</c:v>
                </c:pt>
                <c:pt idx="2300">
                  <c:v>143.79278969697</c:v>
                </c:pt>
                <c:pt idx="2301">
                  <c:v>143.85528969697</c:v>
                </c:pt>
                <c:pt idx="2302">
                  <c:v>143.91778969697</c:v>
                </c:pt>
                <c:pt idx="2303">
                  <c:v>143.98028969697</c:v>
                </c:pt>
                <c:pt idx="2304">
                  <c:v>144.04278969697</c:v>
                </c:pt>
                <c:pt idx="2305">
                  <c:v>144.10528969697</c:v>
                </c:pt>
                <c:pt idx="2306">
                  <c:v>144.16778969697</c:v>
                </c:pt>
                <c:pt idx="2307">
                  <c:v>144.23028969697</c:v>
                </c:pt>
                <c:pt idx="2308">
                  <c:v>144.29278969697</c:v>
                </c:pt>
                <c:pt idx="2309">
                  <c:v>144.35528969697</c:v>
                </c:pt>
                <c:pt idx="2310">
                  <c:v>144.41778969697</c:v>
                </c:pt>
                <c:pt idx="2311">
                  <c:v>144.48028969697</c:v>
                </c:pt>
                <c:pt idx="2312">
                  <c:v>144.54278969697</c:v>
                </c:pt>
                <c:pt idx="2313">
                  <c:v>144.60528969697</c:v>
                </c:pt>
                <c:pt idx="2314">
                  <c:v>144.66778969697</c:v>
                </c:pt>
                <c:pt idx="2315">
                  <c:v>144.73028969697</c:v>
                </c:pt>
                <c:pt idx="2316">
                  <c:v>144.79278969697</c:v>
                </c:pt>
                <c:pt idx="2317">
                  <c:v>144.85528969697</c:v>
                </c:pt>
                <c:pt idx="2318">
                  <c:v>144.91778969697</c:v>
                </c:pt>
                <c:pt idx="2319">
                  <c:v>144.98028969697</c:v>
                </c:pt>
                <c:pt idx="2320">
                  <c:v>145.04278969697</c:v>
                </c:pt>
                <c:pt idx="2321">
                  <c:v>145.10528969697</c:v>
                </c:pt>
                <c:pt idx="2322">
                  <c:v>145.16778969697</c:v>
                </c:pt>
                <c:pt idx="2323">
                  <c:v>145.23028969697</c:v>
                </c:pt>
                <c:pt idx="2324">
                  <c:v>145.29278969697</c:v>
                </c:pt>
                <c:pt idx="2325">
                  <c:v>145.35528969697</c:v>
                </c:pt>
                <c:pt idx="2326">
                  <c:v>145.41778969697</c:v>
                </c:pt>
                <c:pt idx="2327">
                  <c:v>145.48028969697</c:v>
                </c:pt>
                <c:pt idx="2328">
                  <c:v>145.54278969697</c:v>
                </c:pt>
                <c:pt idx="2329">
                  <c:v>145.60528969697</c:v>
                </c:pt>
                <c:pt idx="2330">
                  <c:v>145.66778969697</c:v>
                </c:pt>
                <c:pt idx="2331">
                  <c:v>145.73028969697</c:v>
                </c:pt>
                <c:pt idx="2332">
                  <c:v>145.79278969697</c:v>
                </c:pt>
                <c:pt idx="2333">
                  <c:v>145.85528969697</c:v>
                </c:pt>
                <c:pt idx="2334">
                  <c:v>145.91778969697</c:v>
                </c:pt>
                <c:pt idx="2335">
                  <c:v>145.98028969697</c:v>
                </c:pt>
                <c:pt idx="2336">
                  <c:v>146.04278969697</c:v>
                </c:pt>
                <c:pt idx="2337">
                  <c:v>146.10528969697</c:v>
                </c:pt>
                <c:pt idx="2338">
                  <c:v>146.16778969697</c:v>
                </c:pt>
                <c:pt idx="2339">
                  <c:v>146.23028969697</c:v>
                </c:pt>
                <c:pt idx="2340">
                  <c:v>146.29278969697</c:v>
                </c:pt>
                <c:pt idx="2341">
                  <c:v>146.35528969697</c:v>
                </c:pt>
                <c:pt idx="2342">
                  <c:v>146.41778969697</c:v>
                </c:pt>
                <c:pt idx="2343">
                  <c:v>146.48028969697</c:v>
                </c:pt>
                <c:pt idx="2344">
                  <c:v>146.54278969697</c:v>
                </c:pt>
                <c:pt idx="2345">
                  <c:v>146.60528969697</c:v>
                </c:pt>
                <c:pt idx="2346">
                  <c:v>146.66778969697</c:v>
                </c:pt>
                <c:pt idx="2347">
                  <c:v>146.73028969697</c:v>
                </c:pt>
                <c:pt idx="2348">
                  <c:v>146.79278969697</c:v>
                </c:pt>
                <c:pt idx="2349">
                  <c:v>146.85528969697</c:v>
                </c:pt>
                <c:pt idx="2350">
                  <c:v>146.91778969697</c:v>
                </c:pt>
                <c:pt idx="2351">
                  <c:v>146.98028969697</c:v>
                </c:pt>
                <c:pt idx="2352">
                  <c:v>147.04278969697</c:v>
                </c:pt>
                <c:pt idx="2353">
                  <c:v>147.10528969697</c:v>
                </c:pt>
                <c:pt idx="2354">
                  <c:v>147.16778969697</c:v>
                </c:pt>
                <c:pt idx="2355">
                  <c:v>147.23028969697</c:v>
                </c:pt>
                <c:pt idx="2356">
                  <c:v>147.29278969697</c:v>
                </c:pt>
                <c:pt idx="2357">
                  <c:v>147.35528969697</c:v>
                </c:pt>
                <c:pt idx="2358">
                  <c:v>147.41778969697</c:v>
                </c:pt>
                <c:pt idx="2359">
                  <c:v>147.48028969697</c:v>
                </c:pt>
                <c:pt idx="2360">
                  <c:v>147.54278969697</c:v>
                </c:pt>
                <c:pt idx="2361">
                  <c:v>147.60528969697</c:v>
                </c:pt>
                <c:pt idx="2362">
                  <c:v>147.66778969697</c:v>
                </c:pt>
                <c:pt idx="2363">
                  <c:v>147.73028969697</c:v>
                </c:pt>
                <c:pt idx="2364">
                  <c:v>147.79278969697</c:v>
                </c:pt>
                <c:pt idx="2365">
                  <c:v>147.85528969697</c:v>
                </c:pt>
                <c:pt idx="2366">
                  <c:v>147.91778969697</c:v>
                </c:pt>
                <c:pt idx="2367">
                  <c:v>147.98028969697</c:v>
                </c:pt>
                <c:pt idx="2368">
                  <c:v>148.04278969697</c:v>
                </c:pt>
                <c:pt idx="2369">
                  <c:v>148.10528969697</c:v>
                </c:pt>
                <c:pt idx="2370">
                  <c:v>148.16778969697</c:v>
                </c:pt>
                <c:pt idx="2371">
                  <c:v>148.23028969697</c:v>
                </c:pt>
                <c:pt idx="2372">
                  <c:v>148.29278969697</c:v>
                </c:pt>
                <c:pt idx="2373">
                  <c:v>148.35528969697</c:v>
                </c:pt>
                <c:pt idx="2374">
                  <c:v>148.41778969697</c:v>
                </c:pt>
                <c:pt idx="2375">
                  <c:v>148.48028969697</c:v>
                </c:pt>
                <c:pt idx="2376">
                  <c:v>148.54278969697</c:v>
                </c:pt>
                <c:pt idx="2377">
                  <c:v>148.60528969697</c:v>
                </c:pt>
                <c:pt idx="2378">
                  <c:v>148.66778969697</c:v>
                </c:pt>
                <c:pt idx="2379">
                  <c:v>148.73028969697</c:v>
                </c:pt>
                <c:pt idx="2380">
                  <c:v>148.79278969697</c:v>
                </c:pt>
                <c:pt idx="2381">
                  <c:v>148.85528969697</c:v>
                </c:pt>
                <c:pt idx="2382">
                  <c:v>148.91778969697</c:v>
                </c:pt>
                <c:pt idx="2383">
                  <c:v>148.98028969697</c:v>
                </c:pt>
                <c:pt idx="2384">
                  <c:v>149.04278969697</c:v>
                </c:pt>
                <c:pt idx="2385">
                  <c:v>149.10528969697</c:v>
                </c:pt>
                <c:pt idx="2386">
                  <c:v>149.16778969697</c:v>
                </c:pt>
                <c:pt idx="2387">
                  <c:v>149.23028969697</c:v>
                </c:pt>
                <c:pt idx="2388">
                  <c:v>149.29278969697</c:v>
                </c:pt>
                <c:pt idx="2389">
                  <c:v>149.35528969697</c:v>
                </c:pt>
                <c:pt idx="2390">
                  <c:v>149.41778969697</c:v>
                </c:pt>
                <c:pt idx="2391">
                  <c:v>149.48028969697</c:v>
                </c:pt>
                <c:pt idx="2392">
                  <c:v>149.54278969697</c:v>
                </c:pt>
                <c:pt idx="2393">
                  <c:v>149.60528969697</c:v>
                </c:pt>
                <c:pt idx="2394">
                  <c:v>149.66778969697</c:v>
                </c:pt>
                <c:pt idx="2395">
                  <c:v>149.73028969697</c:v>
                </c:pt>
                <c:pt idx="2396">
                  <c:v>149.79278969697</c:v>
                </c:pt>
                <c:pt idx="2397">
                  <c:v>149.85528969697</c:v>
                </c:pt>
                <c:pt idx="2398">
                  <c:v>149.91778969697</c:v>
                </c:pt>
                <c:pt idx="2399">
                  <c:v>149.98028969697</c:v>
                </c:pt>
                <c:pt idx="2400">
                  <c:v>150.04278969697</c:v>
                </c:pt>
                <c:pt idx="2401">
                  <c:v>150.10528969697</c:v>
                </c:pt>
                <c:pt idx="2402">
                  <c:v>150.16778969697</c:v>
                </c:pt>
                <c:pt idx="2403">
                  <c:v>150.23028969697</c:v>
                </c:pt>
                <c:pt idx="2404">
                  <c:v>150.29278969697</c:v>
                </c:pt>
                <c:pt idx="2405">
                  <c:v>150.35528969697</c:v>
                </c:pt>
                <c:pt idx="2406">
                  <c:v>150.41778969697</c:v>
                </c:pt>
                <c:pt idx="2407">
                  <c:v>150.48028969697</c:v>
                </c:pt>
                <c:pt idx="2408">
                  <c:v>150.54278969697</c:v>
                </c:pt>
                <c:pt idx="2409">
                  <c:v>150.60528969697</c:v>
                </c:pt>
                <c:pt idx="2410">
                  <c:v>150.66778969697</c:v>
                </c:pt>
                <c:pt idx="2411">
                  <c:v>150.73028969697</c:v>
                </c:pt>
                <c:pt idx="2412">
                  <c:v>150.79278969697</c:v>
                </c:pt>
                <c:pt idx="2413">
                  <c:v>150.85528969697</c:v>
                </c:pt>
                <c:pt idx="2414">
                  <c:v>150.91778969697</c:v>
                </c:pt>
                <c:pt idx="2415">
                  <c:v>150.98028969697</c:v>
                </c:pt>
                <c:pt idx="2416">
                  <c:v>151.04278969697</c:v>
                </c:pt>
                <c:pt idx="2417">
                  <c:v>151.10528969697</c:v>
                </c:pt>
                <c:pt idx="2418">
                  <c:v>151.16778969697</c:v>
                </c:pt>
                <c:pt idx="2419">
                  <c:v>151.23028969697</c:v>
                </c:pt>
                <c:pt idx="2420">
                  <c:v>151.29278969697</c:v>
                </c:pt>
                <c:pt idx="2421">
                  <c:v>151.35528969697</c:v>
                </c:pt>
                <c:pt idx="2422">
                  <c:v>151.41778969697</c:v>
                </c:pt>
                <c:pt idx="2423">
                  <c:v>151.48028969697</c:v>
                </c:pt>
                <c:pt idx="2424">
                  <c:v>151.54278969697</c:v>
                </c:pt>
                <c:pt idx="2425">
                  <c:v>151.60528969697</c:v>
                </c:pt>
                <c:pt idx="2426">
                  <c:v>151.66778969697</c:v>
                </c:pt>
                <c:pt idx="2427">
                  <c:v>151.73028969697</c:v>
                </c:pt>
                <c:pt idx="2428">
                  <c:v>151.79278969697</c:v>
                </c:pt>
                <c:pt idx="2429">
                  <c:v>151.85528969697</c:v>
                </c:pt>
                <c:pt idx="2430">
                  <c:v>151.91778969697</c:v>
                </c:pt>
                <c:pt idx="2431">
                  <c:v>151.98028969697</c:v>
                </c:pt>
                <c:pt idx="2432">
                  <c:v>152.04278969697</c:v>
                </c:pt>
                <c:pt idx="2433">
                  <c:v>152.10528969697</c:v>
                </c:pt>
                <c:pt idx="2434">
                  <c:v>152.16778969697</c:v>
                </c:pt>
                <c:pt idx="2435">
                  <c:v>152.23028969697</c:v>
                </c:pt>
                <c:pt idx="2436">
                  <c:v>152.29278969697</c:v>
                </c:pt>
                <c:pt idx="2437">
                  <c:v>152.35528969697</c:v>
                </c:pt>
                <c:pt idx="2438">
                  <c:v>152.41778969697</c:v>
                </c:pt>
                <c:pt idx="2439">
                  <c:v>152.48028969697</c:v>
                </c:pt>
                <c:pt idx="2440">
                  <c:v>152.54278969697</c:v>
                </c:pt>
                <c:pt idx="2441">
                  <c:v>152.60528969697</c:v>
                </c:pt>
                <c:pt idx="2442">
                  <c:v>152.66778969697</c:v>
                </c:pt>
                <c:pt idx="2443">
                  <c:v>152.73028969697</c:v>
                </c:pt>
                <c:pt idx="2444">
                  <c:v>152.79278969697</c:v>
                </c:pt>
                <c:pt idx="2445">
                  <c:v>152.85528969697</c:v>
                </c:pt>
                <c:pt idx="2446">
                  <c:v>152.91778969697</c:v>
                </c:pt>
                <c:pt idx="2447">
                  <c:v>152.98028969697</c:v>
                </c:pt>
                <c:pt idx="2448">
                  <c:v>153.04278969697</c:v>
                </c:pt>
                <c:pt idx="2449">
                  <c:v>153.10528969697</c:v>
                </c:pt>
                <c:pt idx="2450">
                  <c:v>153.16778969697</c:v>
                </c:pt>
                <c:pt idx="2451">
                  <c:v>153.23028969697</c:v>
                </c:pt>
                <c:pt idx="2452">
                  <c:v>153.29278969697</c:v>
                </c:pt>
                <c:pt idx="2453">
                  <c:v>153.35528969697</c:v>
                </c:pt>
                <c:pt idx="2454">
                  <c:v>153.41778969697</c:v>
                </c:pt>
                <c:pt idx="2455">
                  <c:v>153.48028969697</c:v>
                </c:pt>
                <c:pt idx="2456">
                  <c:v>153.54278969697</c:v>
                </c:pt>
                <c:pt idx="2457">
                  <c:v>153.60528969697</c:v>
                </c:pt>
                <c:pt idx="2458">
                  <c:v>153.66778969697</c:v>
                </c:pt>
                <c:pt idx="2459">
                  <c:v>153.73028969697</c:v>
                </c:pt>
                <c:pt idx="2460">
                  <c:v>153.79278969697</c:v>
                </c:pt>
                <c:pt idx="2461">
                  <c:v>153.85528969697</c:v>
                </c:pt>
                <c:pt idx="2462">
                  <c:v>153.91778969697</c:v>
                </c:pt>
                <c:pt idx="2463">
                  <c:v>153.98028969697</c:v>
                </c:pt>
                <c:pt idx="2464">
                  <c:v>154.04278969697</c:v>
                </c:pt>
                <c:pt idx="2465">
                  <c:v>154.10528969697</c:v>
                </c:pt>
                <c:pt idx="2466">
                  <c:v>154.16778969697</c:v>
                </c:pt>
                <c:pt idx="2467">
                  <c:v>154.23028969697</c:v>
                </c:pt>
                <c:pt idx="2468">
                  <c:v>154.29278969697</c:v>
                </c:pt>
                <c:pt idx="2469">
                  <c:v>154.35528969697</c:v>
                </c:pt>
                <c:pt idx="2470">
                  <c:v>154.41778969697</c:v>
                </c:pt>
                <c:pt idx="2471">
                  <c:v>154.48028969697</c:v>
                </c:pt>
                <c:pt idx="2472">
                  <c:v>154.54278969697</c:v>
                </c:pt>
                <c:pt idx="2473">
                  <c:v>154.60528969697</c:v>
                </c:pt>
                <c:pt idx="2474">
                  <c:v>154.66778969697</c:v>
                </c:pt>
                <c:pt idx="2475">
                  <c:v>154.73028969697</c:v>
                </c:pt>
                <c:pt idx="2476">
                  <c:v>154.79278969697</c:v>
                </c:pt>
                <c:pt idx="2477">
                  <c:v>154.85528969697</c:v>
                </c:pt>
                <c:pt idx="2478">
                  <c:v>154.91778969697</c:v>
                </c:pt>
                <c:pt idx="2479">
                  <c:v>154.98028969697</c:v>
                </c:pt>
                <c:pt idx="2480">
                  <c:v>155.04278969697</c:v>
                </c:pt>
                <c:pt idx="2481">
                  <c:v>155.10528969697</c:v>
                </c:pt>
                <c:pt idx="2482">
                  <c:v>155.16778969697</c:v>
                </c:pt>
                <c:pt idx="2483">
                  <c:v>155.23028969697</c:v>
                </c:pt>
                <c:pt idx="2484">
                  <c:v>155.29278969697</c:v>
                </c:pt>
                <c:pt idx="2485">
                  <c:v>155.35528969697</c:v>
                </c:pt>
                <c:pt idx="2486">
                  <c:v>155.41778969697</c:v>
                </c:pt>
                <c:pt idx="2487">
                  <c:v>155.48028969697</c:v>
                </c:pt>
                <c:pt idx="2488">
                  <c:v>155.54278969697</c:v>
                </c:pt>
                <c:pt idx="2489">
                  <c:v>155.60528969697</c:v>
                </c:pt>
                <c:pt idx="2490">
                  <c:v>155.66778969697</c:v>
                </c:pt>
                <c:pt idx="2491">
                  <c:v>155.73028969697</c:v>
                </c:pt>
                <c:pt idx="2492">
                  <c:v>155.79278969697</c:v>
                </c:pt>
                <c:pt idx="2493">
                  <c:v>155.85528969697</c:v>
                </c:pt>
                <c:pt idx="2494">
                  <c:v>155.91778969697</c:v>
                </c:pt>
                <c:pt idx="2495">
                  <c:v>155.98028969697</c:v>
                </c:pt>
                <c:pt idx="2496">
                  <c:v>156.04278969697</c:v>
                </c:pt>
                <c:pt idx="2497">
                  <c:v>156.10528969697</c:v>
                </c:pt>
                <c:pt idx="2498">
                  <c:v>156.16778969697</c:v>
                </c:pt>
                <c:pt idx="2499">
                  <c:v>156.23028969697</c:v>
                </c:pt>
                <c:pt idx="2500">
                  <c:v>156.29278969697</c:v>
                </c:pt>
                <c:pt idx="2501">
                  <c:v>156.35528969697</c:v>
                </c:pt>
                <c:pt idx="2502">
                  <c:v>156.41778969697</c:v>
                </c:pt>
                <c:pt idx="2503">
                  <c:v>156.48028969697</c:v>
                </c:pt>
                <c:pt idx="2504">
                  <c:v>156.54278969697</c:v>
                </c:pt>
                <c:pt idx="2505">
                  <c:v>156.60528969697</c:v>
                </c:pt>
                <c:pt idx="2506">
                  <c:v>156.66778969697</c:v>
                </c:pt>
                <c:pt idx="2507">
                  <c:v>156.73028969697</c:v>
                </c:pt>
                <c:pt idx="2508">
                  <c:v>156.79278969697</c:v>
                </c:pt>
                <c:pt idx="2509">
                  <c:v>156.85528969697</c:v>
                </c:pt>
                <c:pt idx="2510">
                  <c:v>156.91778969697</c:v>
                </c:pt>
                <c:pt idx="2511">
                  <c:v>156.98028969697</c:v>
                </c:pt>
                <c:pt idx="2512">
                  <c:v>157.04278969697</c:v>
                </c:pt>
                <c:pt idx="2513">
                  <c:v>157.10528969697</c:v>
                </c:pt>
                <c:pt idx="2514">
                  <c:v>157.16778969697</c:v>
                </c:pt>
                <c:pt idx="2515">
                  <c:v>157.23028969697</c:v>
                </c:pt>
                <c:pt idx="2516">
                  <c:v>157.29278969697</c:v>
                </c:pt>
                <c:pt idx="2517">
                  <c:v>157.35528969697</c:v>
                </c:pt>
                <c:pt idx="2518">
                  <c:v>157.41778969697</c:v>
                </c:pt>
                <c:pt idx="2519">
                  <c:v>157.48028969697</c:v>
                </c:pt>
                <c:pt idx="2520">
                  <c:v>157.54278969697</c:v>
                </c:pt>
                <c:pt idx="2521">
                  <c:v>157.60528969697</c:v>
                </c:pt>
                <c:pt idx="2522">
                  <c:v>157.66778969697</c:v>
                </c:pt>
                <c:pt idx="2523">
                  <c:v>157.73028969697</c:v>
                </c:pt>
                <c:pt idx="2524">
                  <c:v>157.79278969697</c:v>
                </c:pt>
                <c:pt idx="2525">
                  <c:v>157.85528969697</c:v>
                </c:pt>
                <c:pt idx="2526">
                  <c:v>157.91778969697</c:v>
                </c:pt>
                <c:pt idx="2527">
                  <c:v>157.98028969697</c:v>
                </c:pt>
                <c:pt idx="2528">
                  <c:v>158.04278969697</c:v>
                </c:pt>
                <c:pt idx="2529">
                  <c:v>158.10528969697</c:v>
                </c:pt>
                <c:pt idx="2530">
                  <c:v>158.16778969697</c:v>
                </c:pt>
                <c:pt idx="2531">
                  <c:v>158.23028969697</c:v>
                </c:pt>
                <c:pt idx="2532">
                  <c:v>158.29278969697</c:v>
                </c:pt>
                <c:pt idx="2533">
                  <c:v>158.35528969697</c:v>
                </c:pt>
                <c:pt idx="2534">
                  <c:v>158.41778969697</c:v>
                </c:pt>
                <c:pt idx="2535">
                  <c:v>158.48028969697</c:v>
                </c:pt>
                <c:pt idx="2536">
                  <c:v>158.54278969697</c:v>
                </c:pt>
                <c:pt idx="2537">
                  <c:v>158.60528969697</c:v>
                </c:pt>
                <c:pt idx="2538">
                  <c:v>158.66778969697</c:v>
                </c:pt>
                <c:pt idx="2539">
                  <c:v>158.73028969697</c:v>
                </c:pt>
                <c:pt idx="2540">
                  <c:v>158.79278969697</c:v>
                </c:pt>
                <c:pt idx="2541">
                  <c:v>158.85528969697</c:v>
                </c:pt>
                <c:pt idx="2542">
                  <c:v>158.91778969697</c:v>
                </c:pt>
                <c:pt idx="2543">
                  <c:v>158.98028969697</c:v>
                </c:pt>
                <c:pt idx="2544">
                  <c:v>159.04278969697</c:v>
                </c:pt>
                <c:pt idx="2545">
                  <c:v>159.10528969697</c:v>
                </c:pt>
                <c:pt idx="2546">
                  <c:v>159.16778969697</c:v>
                </c:pt>
                <c:pt idx="2547">
                  <c:v>159.23028969697</c:v>
                </c:pt>
                <c:pt idx="2548">
                  <c:v>159.29278969697</c:v>
                </c:pt>
                <c:pt idx="2549">
                  <c:v>159.35528969697</c:v>
                </c:pt>
                <c:pt idx="2550">
                  <c:v>159.41778969697</c:v>
                </c:pt>
                <c:pt idx="2551">
                  <c:v>159.48028969697</c:v>
                </c:pt>
                <c:pt idx="2552">
                  <c:v>159.54278969697</c:v>
                </c:pt>
                <c:pt idx="2553">
                  <c:v>159.60528969697</c:v>
                </c:pt>
                <c:pt idx="2554">
                  <c:v>159.66778969697</c:v>
                </c:pt>
                <c:pt idx="2555">
                  <c:v>159.73028969697</c:v>
                </c:pt>
                <c:pt idx="2556">
                  <c:v>159.79278969697</c:v>
                </c:pt>
                <c:pt idx="2557">
                  <c:v>159.85528969697</c:v>
                </c:pt>
                <c:pt idx="2558">
                  <c:v>159.91778969697</c:v>
                </c:pt>
                <c:pt idx="2559">
                  <c:v>159.98028969697</c:v>
                </c:pt>
                <c:pt idx="2560">
                  <c:v>160.04278969697</c:v>
                </c:pt>
                <c:pt idx="2561">
                  <c:v>160.10528969697</c:v>
                </c:pt>
                <c:pt idx="2562">
                  <c:v>160.16778969697</c:v>
                </c:pt>
                <c:pt idx="2563">
                  <c:v>160.23028969697</c:v>
                </c:pt>
                <c:pt idx="2564">
                  <c:v>160.29278969697</c:v>
                </c:pt>
                <c:pt idx="2565">
                  <c:v>160.35528969697</c:v>
                </c:pt>
                <c:pt idx="2566">
                  <c:v>160.41778969697</c:v>
                </c:pt>
                <c:pt idx="2567">
                  <c:v>160.48028969697</c:v>
                </c:pt>
                <c:pt idx="2568">
                  <c:v>160.54278969697</c:v>
                </c:pt>
                <c:pt idx="2569">
                  <c:v>160.60528969697</c:v>
                </c:pt>
                <c:pt idx="2570">
                  <c:v>160.66778969697</c:v>
                </c:pt>
                <c:pt idx="2571">
                  <c:v>160.73028969697</c:v>
                </c:pt>
                <c:pt idx="2572">
                  <c:v>160.79278969697</c:v>
                </c:pt>
                <c:pt idx="2573">
                  <c:v>160.85528969697</c:v>
                </c:pt>
                <c:pt idx="2574">
                  <c:v>160.91778969697</c:v>
                </c:pt>
                <c:pt idx="2575">
                  <c:v>160.98028969697</c:v>
                </c:pt>
                <c:pt idx="2576">
                  <c:v>161.04278969697</c:v>
                </c:pt>
                <c:pt idx="2577">
                  <c:v>161.10528969697</c:v>
                </c:pt>
                <c:pt idx="2578">
                  <c:v>161.16778969697</c:v>
                </c:pt>
                <c:pt idx="2579">
                  <c:v>161.23028969697</c:v>
                </c:pt>
                <c:pt idx="2580">
                  <c:v>161.29278969697</c:v>
                </c:pt>
                <c:pt idx="2581">
                  <c:v>161.35528969697</c:v>
                </c:pt>
                <c:pt idx="2582">
                  <c:v>161.41778969697</c:v>
                </c:pt>
                <c:pt idx="2583">
                  <c:v>161.48028969697</c:v>
                </c:pt>
                <c:pt idx="2584">
                  <c:v>161.54278969697</c:v>
                </c:pt>
                <c:pt idx="2585">
                  <c:v>161.60528969697</c:v>
                </c:pt>
                <c:pt idx="2586">
                  <c:v>161.66778969697</c:v>
                </c:pt>
                <c:pt idx="2587">
                  <c:v>161.73028969697</c:v>
                </c:pt>
                <c:pt idx="2588">
                  <c:v>161.79278969697</c:v>
                </c:pt>
                <c:pt idx="2589">
                  <c:v>161.85528969697</c:v>
                </c:pt>
                <c:pt idx="2590">
                  <c:v>161.91778969697</c:v>
                </c:pt>
                <c:pt idx="2591">
                  <c:v>161.98028969697</c:v>
                </c:pt>
                <c:pt idx="2592">
                  <c:v>162.04278969697</c:v>
                </c:pt>
                <c:pt idx="2593">
                  <c:v>162.10528969697</c:v>
                </c:pt>
                <c:pt idx="2594">
                  <c:v>162.16778969697</c:v>
                </c:pt>
                <c:pt idx="2595">
                  <c:v>162.23028969697</c:v>
                </c:pt>
                <c:pt idx="2596">
                  <c:v>162.29278969697</c:v>
                </c:pt>
                <c:pt idx="2597">
                  <c:v>162.35528969697</c:v>
                </c:pt>
                <c:pt idx="2598">
                  <c:v>162.41778969697</c:v>
                </c:pt>
                <c:pt idx="2599">
                  <c:v>162.48028969697</c:v>
                </c:pt>
                <c:pt idx="2600">
                  <c:v>162.54278969697</c:v>
                </c:pt>
                <c:pt idx="2601">
                  <c:v>162.60528969697</c:v>
                </c:pt>
                <c:pt idx="2602">
                  <c:v>162.66778969697</c:v>
                </c:pt>
                <c:pt idx="2603">
                  <c:v>162.73028969697</c:v>
                </c:pt>
                <c:pt idx="2604">
                  <c:v>162.79278969697</c:v>
                </c:pt>
                <c:pt idx="2605">
                  <c:v>162.85528969697</c:v>
                </c:pt>
                <c:pt idx="2606">
                  <c:v>162.91778969697</c:v>
                </c:pt>
                <c:pt idx="2607">
                  <c:v>162.98028969697</c:v>
                </c:pt>
                <c:pt idx="2608">
                  <c:v>163.04278969697</c:v>
                </c:pt>
                <c:pt idx="2609">
                  <c:v>163.10528969697</c:v>
                </c:pt>
                <c:pt idx="2610">
                  <c:v>163.16778969697</c:v>
                </c:pt>
                <c:pt idx="2611">
                  <c:v>163.23028969697</c:v>
                </c:pt>
                <c:pt idx="2612">
                  <c:v>163.29278969697</c:v>
                </c:pt>
                <c:pt idx="2613">
                  <c:v>163.35528969697</c:v>
                </c:pt>
                <c:pt idx="2614">
                  <c:v>163.41778969697</c:v>
                </c:pt>
                <c:pt idx="2615">
                  <c:v>163.48028969697</c:v>
                </c:pt>
                <c:pt idx="2616">
                  <c:v>163.54278969697</c:v>
                </c:pt>
                <c:pt idx="2617">
                  <c:v>163.60528969697</c:v>
                </c:pt>
                <c:pt idx="2618">
                  <c:v>163.66778969697</c:v>
                </c:pt>
                <c:pt idx="2619">
                  <c:v>163.73028969697</c:v>
                </c:pt>
                <c:pt idx="2620">
                  <c:v>163.79278969697</c:v>
                </c:pt>
                <c:pt idx="2621">
                  <c:v>163.85528969697</c:v>
                </c:pt>
                <c:pt idx="2622">
                  <c:v>163.91778969697</c:v>
                </c:pt>
                <c:pt idx="2623">
                  <c:v>163.98028969697</c:v>
                </c:pt>
                <c:pt idx="2624">
                  <c:v>164.04278969697</c:v>
                </c:pt>
                <c:pt idx="2625">
                  <c:v>164.10528969697</c:v>
                </c:pt>
                <c:pt idx="2626">
                  <c:v>164.16778969697</c:v>
                </c:pt>
                <c:pt idx="2627">
                  <c:v>164.23028969697</c:v>
                </c:pt>
                <c:pt idx="2628">
                  <c:v>164.29278969697</c:v>
                </c:pt>
                <c:pt idx="2629">
                  <c:v>164.35528969697</c:v>
                </c:pt>
                <c:pt idx="2630">
                  <c:v>164.41778969697</c:v>
                </c:pt>
                <c:pt idx="2631">
                  <c:v>164.48028969697</c:v>
                </c:pt>
                <c:pt idx="2632">
                  <c:v>164.54278969697</c:v>
                </c:pt>
                <c:pt idx="2633">
                  <c:v>164.60528969697</c:v>
                </c:pt>
                <c:pt idx="2634">
                  <c:v>164.66778969697</c:v>
                </c:pt>
                <c:pt idx="2635">
                  <c:v>164.73028969697</c:v>
                </c:pt>
                <c:pt idx="2636">
                  <c:v>164.79278969697</c:v>
                </c:pt>
                <c:pt idx="2637">
                  <c:v>164.85528969697</c:v>
                </c:pt>
                <c:pt idx="2638">
                  <c:v>164.91778969697</c:v>
                </c:pt>
                <c:pt idx="2639">
                  <c:v>164.98028969697</c:v>
                </c:pt>
                <c:pt idx="2640">
                  <c:v>165.04278969697</c:v>
                </c:pt>
                <c:pt idx="2641">
                  <c:v>165.10528969697</c:v>
                </c:pt>
                <c:pt idx="2642">
                  <c:v>165.16778969697</c:v>
                </c:pt>
                <c:pt idx="2643">
                  <c:v>165.23028969697</c:v>
                </c:pt>
                <c:pt idx="2644">
                  <c:v>165.29278969697</c:v>
                </c:pt>
                <c:pt idx="2645">
                  <c:v>165.35528969697</c:v>
                </c:pt>
                <c:pt idx="2646">
                  <c:v>165.41778969697</c:v>
                </c:pt>
                <c:pt idx="2647">
                  <c:v>165.48028969697</c:v>
                </c:pt>
                <c:pt idx="2648">
                  <c:v>165.54278969697</c:v>
                </c:pt>
                <c:pt idx="2649">
                  <c:v>165.60528969697</c:v>
                </c:pt>
                <c:pt idx="2650">
                  <c:v>165.66778969697</c:v>
                </c:pt>
                <c:pt idx="2651">
                  <c:v>165.73028969697</c:v>
                </c:pt>
                <c:pt idx="2652">
                  <c:v>165.79278969697</c:v>
                </c:pt>
                <c:pt idx="2653">
                  <c:v>165.85528969697</c:v>
                </c:pt>
                <c:pt idx="2654">
                  <c:v>165.91778969697</c:v>
                </c:pt>
                <c:pt idx="2655">
                  <c:v>165.98028969697</c:v>
                </c:pt>
                <c:pt idx="2656">
                  <c:v>166.04278969697</c:v>
                </c:pt>
                <c:pt idx="2657">
                  <c:v>166.10528969697</c:v>
                </c:pt>
                <c:pt idx="2658">
                  <c:v>166.16778969697</c:v>
                </c:pt>
                <c:pt idx="2659">
                  <c:v>166.23028969697</c:v>
                </c:pt>
                <c:pt idx="2660">
                  <c:v>166.29278969697</c:v>
                </c:pt>
                <c:pt idx="2661">
                  <c:v>166.35528969697</c:v>
                </c:pt>
                <c:pt idx="2662">
                  <c:v>166.41778969697</c:v>
                </c:pt>
                <c:pt idx="2663">
                  <c:v>166.48028969697</c:v>
                </c:pt>
                <c:pt idx="2664">
                  <c:v>166.54278969697</c:v>
                </c:pt>
                <c:pt idx="2665">
                  <c:v>166.60528969697</c:v>
                </c:pt>
                <c:pt idx="2666">
                  <c:v>166.66778969697</c:v>
                </c:pt>
                <c:pt idx="2667">
                  <c:v>166.73028969697</c:v>
                </c:pt>
                <c:pt idx="2668">
                  <c:v>166.79278969697</c:v>
                </c:pt>
                <c:pt idx="2669">
                  <c:v>166.85528969697</c:v>
                </c:pt>
                <c:pt idx="2670">
                  <c:v>166.91778969697</c:v>
                </c:pt>
                <c:pt idx="2671">
                  <c:v>166.98028969697</c:v>
                </c:pt>
                <c:pt idx="2672">
                  <c:v>167.04278969697</c:v>
                </c:pt>
                <c:pt idx="2673">
                  <c:v>167.10528969697</c:v>
                </c:pt>
                <c:pt idx="2674">
                  <c:v>167.16778969697</c:v>
                </c:pt>
                <c:pt idx="2675">
                  <c:v>167.23028969697</c:v>
                </c:pt>
                <c:pt idx="2676">
                  <c:v>167.29278969697</c:v>
                </c:pt>
                <c:pt idx="2677">
                  <c:v>167.35528969697</c:v>
                </c:pt>
                <c:pt idx="2678">
                  <c:v>167.41778969697</c:v>
                </c:pt>
                <c:pt idx="2679">
                  <c:v>167.48028969697</c:v>
                </c:pt>
                <c:pt idx="2680">
                  <c:v>167.54278969697</c:v>
                </c:pt>
                <c:pt idx="2681">
                  <c:v>167.60528969697</c:v>
                </c:pt>
                <c:pt idx="2682">
                  <c:v>167.66778969697</c:v>
                </c:pt>
                <c:pt idx="2683">
                  <c:v>167.73028969697</c:v>
                </c:pt>
                <c:pt idx="2684">
                  <c:v>167.79278969697</c:v>
                </c:pt>
                <c:pt idx="2685">
                  <c:v>167.85528969697</c:v>
                </c:pt>
                <c:pt idx="2686">
                  <c:v>167.91778969697</c:v>
                </c:pt>
                <c:pt idx="2687">
                  <c:v>167.98028969697</c:v>
                </c:pt>
                <c:pt idx="2688">
                  <c:v>168.04278969697</c:v>
                </c:pt>
                <c:pt idx="2689">
                  <c:v>168.10528969697</c:v>
                </c:pt>
                <c:pt idx="2690">
                  <c:v>168.16778969697</c:v>
                </c:pt>
                <c:pt idx="2691">
                  <c:v>168.23028969697</c:v>
                </c:pt>
                <c:pt idx="2692">
                  <c:v>168.29278969697</c:v>
                </c:pt>
                <c:pt idx="2693">
                  <c:v>168.35528969697</c:v>
                </c:pt>
                <c:pt idx="2694">
                  <c:v>168.41778969697</c:v>
                </c:pt>
                <c:pt idx="2695">
                  <c:v>168.48028969697</c:v>
                </c:pt>
                <c:pt idx="2696">
                  <c:v>168.54278969697</c:v>
                </c:pt>
                <c:pt idx="2697">
                  <c:v>168.60528969697</c:v>
                </c:pt>
                <c:pt idx="2698">
                  <c:v>168.66778969697</c:v>
                </c:pt>
                <c:pt idx="2699">
                  <c:v>168.73028969697</c:v>
                </c:pt>
                <c:pt idx="2700">
                  <c:v>168.79278969697</c:v>
                </c:pt>
                <c:pt idx="2701">
                  <c:v>168.85528969697</c:v>
                </c:pt>
                <c:pt idx="2702">
                  <c:v>168.91778969697</c:v>
                </c:pt>
                <c:pt idx="2703">
                  <c:v>168.98028969697</c:v>
                </c:pt>
                <c:pt idx="2704">
                  <c:v>169.04278969697</c:v>
                </c:pt>
                <c:pt idx="2705">
                  <c:v>169.10528969697</c:v>
                </c:pt>
                <c:pt idx="2706">
                  <c:v>169.16778969697</c:v>
                </c:pt>
                <c:pt idx="2707">
                  <c:v>169.23028969697</c:v>
                </c:pt>
                <c:pt idx="2708">
                  <c:v>169.29278969697</c:v>
                </c:pt>
                <c:pt idx="2709">
                  <c:v>169.35528969697</c:v>
                </c:pt>
                <c:pt idx="2710">
                  <c:v>169.41778969697</c:v>
                </c:pt>
                <c:pt idx="2711">
                  <c:v>169.48028969697</c:v>
                </c:pt>
                <c:pt idx="2712">
                  <c:v>169.54278969697</c:v>
                </c:pt>
                <c:pt idx="2713">
                  <c:v>169.60528969697</c:v>
                </c:pt>
                <c:pt idx="2714">
                  <c:v>169.66778969697</c:v>
                </c:pt>
                <c:pt idx="2715">
                  <c:v>169.73028969697</c:v>
                </c:pt>
                <c:pt idx="2716">
                  <c:v>169.79278969697</c:v>
                </c:pt>
                <c:pt idx="2717">
                  <c:v>169.85528969697</c:v>
                </c:pt>
                <c:pt idx="2718">
                  <c:v>169.91778969697</c:v>
                </c:pt>
                <c:pt idx="2719">
                  <c:v>169.98028969697</c:v>
                </c:pt>
                <c:pt idx="2720">
                  <c:v>170.04278969697</c:v>
                </c:pt>
                <c:pt idx="2721">
                  <c:v>170.10528969697</c:v>
                </c:pt>
                <c:pt idx="2722">
                  <c:v>170.16778969697</c:v>
                </c:pt>
                <c:pt idx="2723">
                  <c:v>170.23028969697</c:v>
                </c:pt>
                <c:pt idx="2724">
                  <c:v>170.29278969697</c:v>
                </c:pt>
                <c:pt idx="2725">
                  <c:v>170.35528969697</c:v>
                </c:pt>
                <c:pt idx="2726">
                  <c:v>170.41778969697</c:v>
                </c:pt>
                <c:pt idx="2727">
                  <c:v>170.48028969697</c:v>
                </c:pt>
                <c:pt idx="2728">
                  <c:v>170.54278969697</c:v>
                </c:pt>
                <c:pt idx="2729">
                  <c:v>170.60528969697</c:v>
                </c:pt>
                <c:pt idx="2730">
                  <c:v>170.66778969697</c:v>
                </c:pt>
                <c:pt idx="2731">
                  <c:v>170.73028969697</c:v>
                </c:pt>
                <c:pt idx="2732">
                  <c:v>170.79278969697</c:v>
                </c:pt>
                <c:pt idx="2733">
                  <c:v>170.85528969697</c:v>
                </c:pt>
                <c:pt idx="2734">
                  <c:v>170.91778969697</c:v>
                </c:pt>
                <c:pt idx="2735">
                  <c:v>170.98028969697</c:v>
                </c:pt>
                <c:pt idx="2736">
                  <c:v>171.04278969697</c:v>
                </c:pt>
                <c:pt idx="2737">
                  <c:v>171.10528969697</c:v>
                </c:pt>
                <c:pt idx="2738">
                  <c:v>171.16778969697</c:v>
                </c:pt>
                <c:pt idx="2739">
                  <c:v>171.23028969697</c:v>
                </c:pt>
                <c:pt idx="2740">
                  <c:v>171.29278969697</c:v>
                </c:pt>
                <c:pt idx="2741">
                  <c:v>171.35528969697</c:v>
                </c:pt>
                <c:pt idx="2742">
                  <c:v>171.41778969697</c:v>
                </c:pt>
                <c:pt idx="2743">
                  <c:v>171.48028969697</c:v>
                </c:pt>
                <c:pt idx="2744">
                  <c:v>171.54278969697</c:v>
                </c:pt>
                <c:pt idx="2745">
                  <c:v>171.60528969697</c:v>
                </c:pt>
                <c:pt idx="2746">
                  <c:v>171.66778969697</c:v>
                </c:pt>
                <c:pt idx="2747">
                  <c:v>171.73028969697</c:v>
                </c:pt>
                <c:pt idx="2748">
                  <c:v>171.79278969697</c:v>
                </c:pt>
                <c:pt idx="2749">
                  <c:v>171.85528969697</c:v>
                </c:pt>
                <c:pt idx="2750">
                  <c:v>171.91778969697</c:v>
                </c:pt>
                <c:pt idx="2751">
                  <c:v>171.98028969697</c:v>
                </c:pt>
                <c:pt idx="2752">
                  <c:v>172.04278969697</c:v>
                </c:pt>
                <c:pt idx="2753">
                  <c:v>172.10528969697</c:v>
                </c:pt>
                <c:pt idx="2754">
                  <c:v>172.16778969697</c:v>
                </c:pt>
                <c:pt idx="2755">
                  <c:v>172.23028969697</c:v>
                </c:pt>
                <c:pt idx="2756">
                  <c:v>172.29278969697</c:v>
                </c:pt>
                <c:pt idx="2757">
                  <c:v>172.35528969697</c:v>
                </c:pt>
                <c:pt idx="2758">
                  <c:v>172.41778969697</c:v>
                </c:pt>
                <c:pt idx="2759">
                  <c:v>172.48028969697</c:v>
                </c:pt>
                <c:pt idx="2760">
                  <c:v>172.54278969697</c:v>
                </c:pt>
                <c:pt idx="2761">
                  <c:v>172.60528969697</c:v>
                </c:pt>
                <c:pt idx="2762">
                  <c:v>172.66778969697</c:v>
                </c:pt>
                <c:pt idx="2763">
                  <c:v>172.73028969697</c:v>
                </c:pt>
                <c:pt idx="2764">
                  <c:v>172.79278969697</c:v>
                </c:pt>
                <c:pt idx="2765">
                  <c:v>172.85528969697</c:v>
                </c:pt>
                <c:pt idx="2766">
                  <c:v>172.91778969697</c:v>
                </c:pt>
                <c:pt idx="2767">
                  <c:v>172.98028969697</c:v>
                </c:pt>
                <c:pt idx="2768">
                  <c:v>173.04278969697</c:v>
                </c:pt>
                <c:pt idx="2769">
                  <c:v>173.10528969697</c:v>
                </c:pt>
                <c:pt idx="2770">
                  <c:v>173.16778969697</c:v>
                </c:pt>
                <c:pt idx="2771">
                  <c:v>173.23028969697</c:v>
                </c:pt>
                <c:pt idx="2772">
                  <c:v>173.29278969697</c:v>
                </c:pt>
                <c:pt idx="2773">
                  <c:v>173.35528969697</c:v>
                </c:pt>
                <c:pt idx="2774">
                  <c:v>173.41778969697</c:v>
                </c:pt>
                <c:pt idx="2775">
                  <c:v>173.48028969697</c:v>
                </c:pt>
                <c:pt idx="2776">
                  <c:v>173.54278969697</c:v>
                </c:pt>
                <c:pt idx="2777">
                  <c:v>173.60528969697</c:v>
                </c:pt>
                <c:pt idx="2778">
                  <c:v>173.66778969697</c:v>
                </c:pt>
                <c:pt idx="2779">
                  <c:v>173.73028969697</c:v>
                </c:pt>
                <c:pt idx="2780">
                  <c:v>173.79278969697</c:v>
                </c:pt>
                <c:pt idx="2781">
                  <c:v>173.85528969697</c:v>
                </c:pt>
                <c:pt idx="2782">
                  <c:v>173.91778969697</c:v>
                </c:pt>
                <c:pt idx="2783">
                  <c:v>173.98028969697</c:v>
                </c:pt>
                <c:pt idx="2784">
                  <c:v>174.04278969697</c:v>
                </c:pt>
                <c:pt idx="2785">
                  <c:v>174.10528969697</c:v>
                </c:pt>
                <c:pt idx="2786">
                  <c:v>174.16778969697</c:v>
                </c:pt>
                <c:pt idx="2787">
                  <c:v>174.23028969697</c:v>
                </c:pt>
                <c:pt idx="2788">
                  <c:v>174.29278969697</c:v>
                </c:pt>
                <c:pt idx="2789">
                  <c:v>174.35528969697</c:v>
                </c:pt>
                <c:pt idx="2790">
                  <c:v>174.41778969697</c:v>
                </c:pt>
                <c:pt idx="2791">
                  <c:v>174.48028969697</c:v>
                </c:pt>
                <c:pt idx="2792">
                  <c:v>174.54278969697</c:v>
                </c:pt>
                <c:pt idx="2793">
                  <c:v>174.60528969697</c:v>
                </c:pt>
                <c:pt idx="2794">
                  <c:v>174.66778969697</c:v>
                </c:pt>
                <c:pt idx="2795">
                  <c:v>174.73028969697</c:v>
                </c:pt>
                <c:pt idx="2796">
                  <c:v>174.79278969697</c:v>
                </c:pt>
                <c:pt idx="2797">
                  <c:v>174.85528969697</c:v>
                </c:pt>
                <c:pt idx="2798">
                  <c:v>174.91778969697</c:v>
                </c:pt>
                <c:pt idx="2799">
                  <c:v>174.98028969697</c:v>
                </c:pt>
                <c:pt idx="2800">
                  <c:v>175.04278969697</c:v>
                </c:pt>
                <c:pt idx="2801">
                  <c:v>175.10528969697</c:v>
                </c:pt>
                <c:pt idx="2802">
                  <c:v>175.16778969697</c:v>
                </c:pt>
                <c:pt idx="2803">
                  <c:v>175.23028969697</c:v>
                </c:pt>
                <c:pt idx="2804">
                  <c:v>175.29278969697</c:v>
                </c:pt>
                <c:pt idx="2805">
                  <c:v>175.35528969697</c:v>
                </c:pt>
                <c:pt idx="2806">
                  <c:v>175.41778969697</c:v>
                </c:pt>
                <c:pt idx="2807">
                  <c:v>175.48028969697</c:v>
                </c:pt>
                <c:pt idx="2808">
                  <c:v>175.54278969697</c:v>
                </c:pt>
                <c:pt idx="2809">
                  <c:v>175.60528969697</c:v>
                </c:pt>
                <c:pt idx="2810">
                  <c:v>175.66778969697</c:v>
                </c:pt>
                <c:pt idx="2811">
                  <c:v>175.73028969697</c:v>
                </c:pt>
                <c:pt idx="2812">
                  <c:v>175.79278969697</c:v>
                </c:pt>
                <c:pt idx="2813">
                  <c:v>175.85528969697</c:v>
                </c:pt>
                <c:pt idx="2814">
                  <c:v>175.91778969697</c:v>
                </c:pt>
                <c:pt idx="2815">
                  <c:v>175.98028969697</c:v>
                </c:pt>
                <c:pt idx="2816">
                  <c:v>176.04278969697</c:v>
                </c:pt>
                <c:pt idx="2817">
                  <c:v>176.10528969697</c:v>
                </c:pt>
                <c:pt idx="2818">
                  <c:v>176.16778969697</c:v>
                </c:pt>
                <c:pt idx="2819">
                  <c:v>176.23028969697</c:v>
                </c:pt>
                <c:pt idx="2820">
                  <c:v>176.29278969697</c:v>
                </c:pt>
                <c:pt idx="2821">
                  <c:v>176.35528969697</c:v>
                </c:pt>
                <c:pt idx="2822">
                  <c:v>176.41778969697</c:v>
                </c:pt>
                <c:pt idx="2823">
                  <c:v>176.48028969697</c:v>
                </c:pt>
                <c:pt idx="2824">
                  <c:v>176.54278969697</c:v>
                </c:pt>
                <c:pt idx="2825">
                  <c:v>176.60528969697</c:v>
                </c:pt>
                <c:pt idx="2826">
                  <c:v>176.66778969697</c:v>
                </c:pt>
                <c:pt idx="2827">
                  <c:v>176.73028969697</c:v>
                </c:pt>
                <c:pt idx="2828">
                  <c:v>176.79278969697</c:v>
                </c:pt>
                <c:pt idx="2829">
                  <c:v>176.85528969697</c:v>
                </c:pt>
                <c:pt idx="2830">
                  <c:v>176.91778969697</c:v>
                </c:pt>
                <c:pt idx="2831">
                  <c:v>176.98028969697</c:v>
                </c:pt>
                <c:pt idx="2832">
                  <c:v>177.04278969697</c:v>
                </c:pt>
                <c:pt idx="2833">
                  <c:v>177.10528969697</c:v>
                </c:pt>
                <c:pt idx="2834">
                  <c:v>177.16778969697</c:v>
                </c:pt>
                <c:pt idx="2835">
                  <c:v>177.23028969697</c:v>
                </c:pt>
                <c:pt idx="2836">
                  <c:v>177.29278969697</c:v>
                </c:pt>
                <c:pt idx="2837">
                  <c:v>177.35528969697</c:v>
                </c:pt>
                <c:pt idx="2838">
                  <c:v>177.41778969697</c:v>
                </c:pt>
                <c:pt idx="2839">
                  <c:v>177.48028969697</c:v>
                </c:pt>
                <c:pt idx="2840">
                  <c:v>177.54278969697</c:v>
                </c:pt>
                <c:pt idx="2841">
                  <c:v>177.60528969697</c:v>
                </c:pt>
                <c:pt idx="2842">
                  <c:v>177.66778969697</c:v>
                </c:pt>
                <c:pt idx="2843">
                  <c:v>177.73028969697</c:v>
                </c:pt>
                <c:pt idx="2844">
                  <c:v>177.79278969697</c:v>
                </c:pt>
                <c:pt idx="2845">
                  <c:v>177.85528969697</c:v>
                </c:pt>
                <c:pt idx="2846">
                  <c:v>177.91778969697</c:v>
                </c:pt>
                <c:pt idx="2847">
                  <c:v>177.98028969697</c:v>
                </c:pt>
                <c:pt idx="2848">
                  <c:v>178.04278969697</c:v>
                </c:pt>
                <c:pt idx="2849">
                  <c:v>178.10528969697</c:v>
                </c:pt>
                <c:pt idx="2850">
                  <c:v>178.16778969697</c:v>
                </c:pt>
                <c:pt idx="2851">
                  <c:v>178.23028969697</c:v>
                </c:pt>
                <c:pt idx="2852">
                  <c:v>178.29278969697</c:v>
                </c:pt>
                <c:pt idx="2853">
                  <c:v>178.35528969697</c:v>
                </c:pt>
                <c:pt idx="2854">
                  <c:v>178.41778969697</c:v>
                </c:pt>
                <c:pt idx="2855">
                  <c:v>178.48028969697</c:v>
                </c:pt>
                <c:pt idx="2856">
                  <c:v>178.54278969697</c:v>
                </c:pt>
                <c:pt idx="2857">
                  <c:v>178.60528969697</c:v>
                </c:pt>
                <c:pt idx="2858">
                  <c:v>178.66778969697</c:v>
                </c:pt>
                <c:pt idx="2859">
                  <c:v>178.73028969697</c:v>
                </c:pt>
                <c:pt idx="2860">
                  <c:v>178.79278969697</c:v>
                </c:pt>
                <c:pt idx="2861">
                  <c:v>178.85528969697</c:v>
                </c:pt>
                <c:pt idx="2862">
                  <c:v>178.91778969697</c:v>
                </c:pt>
                <c:pt idx="2863">
                  <c:v>178.98028969697</c:v>
                </c:pt>
                <c:pt idx="2864">
                  <c:v>179.04278969697</c:v>
                </c:pt>
                <c:pt idx="2865">
                  <c:v>179.10528969697</c:v>
                </c:pt>
                <c:pt idx="2866">
                  <c:v>179.16778969697</c:v>
                </c:pt>
                <c:pt idx="2867">
                  <c:v>179.23028969697</c:v>
                </c:pt>
                <c:pt idx="2868">
                  <c:v>179.29278969697</c:v>
                </c:pt>
                <c:pt idx="2869">
                  <c:v>179.35528969697</c:v>
                </c:pt>
                <c:pt idx="2870">
                  <c:v>179.41778969697</c:v>
                </c:pt>
                <c:pt idx="2871">
                  <c:v>179.48028969697</c:v>
                </c:pt>
                <c:pt idx="2872">
                  <c:v>179.54278969697</c:v>
                </c:pt>
                <c:pt idx="2873">
                  <c:v>179.60528969697</c:v>
                </c:pt>
                <c:pt idx="2874">
                  <c:v>179.66778969697</c:v>
                </c:pt>
                <c:pt idx="2875">
                  <c:v>179.73028969697</c:v>
                </c:pt>
                <c:pt idx="2876">
                  <c:v>179.79278969697</c:v>
                </c:pt>
                <c:pt idx="2877">
                  <c:v>179.85528969697</c:v>
                </c:pt>
                <c:pt idx="2878">
                  <c:v>179.91778969697</c:v>
                </c:pt>
                <c:pt idx="2879">
                  <c:v>179.98028969697</c:v>
                </c:pt>
                <c:pt idx="2880">
                  <c:v>180.04278969697</c:v>
                </c:pt>
                <c:pt idx="2881">
                  <c:v>180.10528969697</c:v>
                </c:pt>
                <c:pt idx="2882">
                  <c:v>180.16778969697</c:v>
                </c:pt>
                <c:pt idx="2883">
                  <c:v>180.23028969697</c:v>
                </c:pt>
                <c:pt idx="2884">
                  <c:v>180.29278969697</c:v>
                </c:pt>
                <c:pt idx="2885">
                  <c:v>180.35528969697</c:v>
                </c:pt>
                <c:pt idx="2886">
                  <c:v>180.41778969697</c:v>
                </c:pt>
                <c:pt idx="2887">
                  <c:v>180.48028969697</c:v>
                </c:pt>
                <c:pt idx="2888">
                  <c:v>180.54278969697</c:v>
                </c:pt>
                <c:pt idx="2889">
                  <c:v>180.60528969697</c:v>
                </c:pt>
                <c:pt idx="2890">
                  <c:v>180.66778969697</c:v>
                </c:pt>
                <c:pt idx="2891">
                  <c:v>180.73028969697</c:v>
                </c:pt>
                <c:pt idx="2892">
                  <c:v>180.79278969697</c:v>
                </c:pt>
                <c:pt idx="2893">
                  <c:v>180.85528969697</c:v>
                </c:pt>
                <c:pt idx="2894">
                  <c:v>180.91778969697</c:v>
                </c:pt>
                <c:pt idx="2895">
                  <c:v>180.98028969697</c:v>
                </c:pt>
                <c:pt idx="2896">
                  <c:v>181.04278969697</c:v>
                </c:pt>
                <c:pt idx="2897">
                  <c:v>181.10528969697</c:v>
                </c:pt>
                <c:pt idx="2898">
                  <c:v>181.16778969697</c:v>
                </c:pt>
                <c:pt idx="2899">
                  <c:v>181.23028969697</c:v>
                </c:pt>
                <c:pt idx="2900">
                  <c:v>181.29278969697</c:v>
                </c:pt>
                <c:pt idx="2901">
                  <c:v>181.35528969697</c:v>
                </c:pt>
                <c:pt idx="2902">
                  <c:v>181.41778969697</c:v>
                </c:pt>
                <c:pt idx="2903">
                  <c:v>181.48028969697</c:v>
                </c:pt>
                <c:pt idx="2904">
                  <c:v>181.54278969697</c:v>
                </c:pt>
                <c:pt idx="2905">
                  <c:v>181.60528969697</c:v>
                </c:pt>
                <c:pt idx="2906">
                  <c:v>181.66778969697</c:v>
                </c:pt>
                <c:pt idx="2907">
                  <c:v>181.73028969697</c:v>
                </c:pt>
                <c:pt idx="2908">
                  <c:v>181.79278969697</c:v>
                </c:pt>
                <c:pt idx="2909">
                  <c:v>181.85528969697</c:v>
                </c:pt>
                <c:pt idx="2910">
                  <c:v>181.91778969697</c:v>
                </c:pt>
                <c:pt idx="2911">
                  <c:v>181.98028969697</c:v>
                </c:pt>
                <c:pt idx="2912">
                  <c:v>182.04278969697</c:v>
                </c:pt>
                <c:pt idx="2913">
                  <c:v>182.10528969697</c:v>
                </c:pt>
                <c:pt idx="2914">
                  <c:v>182.16778969697</c:v>
                </c:pt>
                <c:pt idx="2915">
                  <c:v>182.23028969697</c:v>
                </c:pt>
                <c:pt idx="2916">
                  <c:v>182.29278969697</c:v>
                </c:pt>
                <c:pt idx="2917">
                  <c:v>182.35528969697</c:v>
                </c:pt>
                <c:pt idx="2918">
                  <c:v>182.41778969697</c:v>
                </c:pt>
                <c:pt idx="2919">
                  <c:v>182.48028969697</c:v>
                </c:pt>
                <c:pt idx="2920">
                  <c:v>182.54278969697</c:v>
                </c:pt>
                <c:pt idx="2921">
                  <c:v>182.60528969697</c:v>
                </c:pt>
                <c:pt idx="2922">
                  <c:v>182.66778969697</c:v>
                </c:pt>
                <c:pt idx="2923">
                  <c:v>182.73028969697</c:v>
                </c:pt>
                <c:pt idx="2924">
                  <c:v>182.79278969697</c:v>
                </c:pt>
                <c:pt idx="2925">
                  <c:v>182.85528969697</c:v>
                </c:pt>
                <c:pt idx="2926">
                  <c:v>182.91778969697</c:v>
                </c:pt>
                <c:pt idx="2927">
                  <c:v>182.98028969697</c:v>
                </c:pt>
                <c:pt idx="2928">
                  <c:v>183.04278969697</c:v>
                </c:pt>
                <c:pt idx="2929">
                  <c:v>183.10528969697</c:v>
                </c:pt>
                <c:pt idx="2930">
                  <c:v>183.16778969697</c:v>
                </c:pt>
                <c:pt idx="2931">
                  <c:v>183.23028969697</c:v>
                </c:pt>
                <c:pt idx="2932">
                  <c:v>183.29278969697</c:v>
                </c:pt>
                <c:pt idx="2933">
                  <c:v>183.35528969697</c:v>
                </c:pt>
                <c:pt idx="2934">
                  <c:v>183.41778969697</c:v>
                </c:pt>
                <c:pt idx="2935">
                  <c:v>183.48028969697</c:v>
                </c:pt>
                <c:pt idx="2936">
                  <c:v>183.54278969697</c:v>
                </c:pt>
                <c:pt idx="2937">
                  <c:v>183.60528969697</c:v>
                </c:pt>
                <c:pt idx="2938">
                  <c:v>183.66778969697</c:v>
                </c:pt>
                <c:pt idx="2939">
                  <c:v>183.73028969697</c:v>
                </c:pt>
                <c:pt idx="2940">
                  <c:v>183.79278969697</c:v>
                </c:pt>
                <c:pt idx="2941">
                  <c:v>183.85528969697</c:v>
                </c:pt>
                <c:pt idx="2942">
                  <c:v>183.91778969697</c:v>
                </c:pt>
                <c:pt idx="2943">
                  <c:v>183.98028969697</c:v>
                </c:pt>
                <c:pt idx="2944">
                  <c:v>184.04278969697</c:v>
                </c:pt>
                <c:pt idx="2945">
                  <c:v>184.10528969697</c:v>
                </c:pt>
                <c:pt idx="2946">
                  <c:v>184.16778969697</c:v>
                </c:pt>
                <c:pt idx="2947">
                  <c:v>184.23028969697</c:v>
                </c:pt>
                <c:pt idx="2948">
                  <c:v>184.29278969697</c:v>
                </c:pt>
                <c:pt idx="2949">
                  <c:v>184.35528969697</c:v>
                </c:pt>
                <c:pt idx="2950">
                  <c:v>184.41778969697</c:v>
                </c:pt>
                <c:pt idx="2951">
                  <c:v>184.48028969697</c:v>
                </c:pt>
                <c:pt idx="2952">
                  <c:v>184.54278969697</c:v>
                </c:pt>
                <c:pt idx="2953">
                  <c:v>184.60528969697</c:v>
                </c:pt>
                <c:pt idx="2954">
                  <c:v>184.66778969697</c:v>
                </c:pt>
                <c:pt idx="2955">
                  <c:v>184.73028969697</c:v>
                </c:pt>
                <c:pt idx="2956">
                  <c:v>184.79278969697</c:v>
                </c:pt>
                <c:pt idx="2957">
                  <c:v>184.85528969697</c:v>
                </c:pt>
                <c:pt idx="2958">
                  <c:v>184.91778969697</c:v>
                </c:pt>
                <c:pt idx="2959">
                  <c:v>184.98028969697</c:v>
                </c:pt>
                <c:pt idx="2960">
                  <c:v>185.04278969697</c:v>
                </c:pt>
                <c:pt idx="2961">
                  <c:v>185.10528969697</c:v>
                </c:pt>
                <c:pt idx="2962">
                  <c:v>185.16778969697</c:v>
                </c:pt>
                <c:pt idx="2963">
                  <c:v>185.23028969697</c:v>
                </c:pt>
                <c:pt idx="2964">
                  <c:v>185.29278969697</c:v>
                </c:pt>
                <c:pt idx="2965">
                  <c:v>185.35528969697</c:v>
                </c:pt>
                <c:pt idx="2966">
                  <c:v>185.41778969697</c:v>
                </c:pt>
                <c:pt idx="2967">
                  <c:v>185.48028969697</c:v>
                </c:pt>
                <c:pt idx="2968">
                  <c:v>185.54278969697</c:v>
                </c:pt>
                <c:pt idx="2969">
                  <c:v>185.60528969697</c:v>
                </c:pt>
                <c:pt idx="2970">
                  <c:v>185.66778969697</c:v>
                </c:pt>
                <c:pt idx="2971">
                  <c:v>185.73028969697</c:v>
                </c:pt>
                <c:pt idx="2972">
                  <c:v>185.79278969697</c:v>
                </c:pt>
                <c:pt idx="2973">
                  <c:v>185.85528969697</c:v>
                </c:pt>
                <c:pt idx="2974">
                  <c:v>185.91778969697</c:v>
                </c:pt>
                <c:pt idx="2975">
                  <c:v>185.98028969697</c:v>
                </c:pt>
                <c:pt idx="2976">
                  <c:v>186.04278969697</c:v>
                </c:pt>
                <c:pt idx="2977">
                  <c:v>186.10528969697</c:v>
                </c:pt>
                <c:pt idx="2978">
                  <c:v>186.16778969697</c:v>
                </c:pt>
                <c:pt idx="2979">
                  <c:v>186.23028969697</c:v>
                </c:pt>
                <c:pt idx="2980">
                  <c:v>186.29278969697</c:v>
                </c:pt>
                <c:pt idx="2981">
                  <c:v>186.35528969697</c:v>
                </c:pt>
                <c:pt idx="2982">
                  <c:v>186.41778969697</c:v>
                </c:pt>
                <c:pt idx="2983">
                  <c:v>186.48028969697</c:v>
                </c:pt>
                <c:pt idx="2984">
                  <c:v>186.54278969697</c:v>
                </c:pt>
                <c:pt idx="2985">
                  <c:v>186.60528969697</c:v>
                </c:pt>
                <c:pt idx="2986">
                  <c:v>186.66778969697</c:v>
                </c:pt>
                <c:pt idx="2987">
                  <c:v>186.73028969697</c:v>
                </c:pt>
                <c:pt idx="2988">
                  <c:v>186.79278969697</c:v>
                </c:pt>
                <c:pt idx="2989">
                  <c:v>186.85528969697</c:v>
                </c:pt>
                <c:pt idx="2990">
                  <c:v>186.91778969697</c:v>
                </c:pt>
                <c:pt idx="2991">
                  <c:v>186.98028969697</c:v>
                </c:pt>
                <c:pt idx="2992">
                  <c:v>187.04278969697</c:v>
                </c:pt>
                <c:pt idx="2993">
                  <c:v>187.10528969697</c:v>
                </c:pt>
                <c:pt idx="2994">
                  <c:v>187.16778969697</c:v>
                </c:pt>
                <c:pt idx="2995">
                  <c:v>187.23028969697</c:v>
                </c:pt>
                <c:pt idx="2996">
                  <c:v>187.29278969697</c:v>
                </c:pt>
                <c:pt idx="2997">
                  <c:v>187.35528969697</c:v>
                </c:pt>
                <c:pt idx="2998">
                  <c:v>187.41778969697</c:v>
                </c:pt>
                <c:pt idx="2999">
                  <c:v>187.48028969697</c:v>
                </c:pt>
                <c:pt idx="3000">
                  <c:v>187.54278969697</c:v>
                </c:pt>
                <c:pt idx="3001">
                  <c:v>187.60528969697</c:v>
                </c:pt>
                <c:pt idx="3002">
                  <c:v>187.66778969697</c:v>
                </c:pt>
                <c:pt idx="3003">
                  <c:v>187.73028969697</c:v>
                </c:pt>
                <c:pt idx="3004">
                  <c:v>187.79278969697</c:v>
                </c:pt>
                <c:pt idx="3005">
                  <c:v>187.85528969697</c:v>
                </c:pt>
                <c:pt idx="3006">
                  <c:v>187.91778969697</c:v>
                </c:pt>
                <c:pt idx="3007">
                  <c:v>187.98028969697</c:v>
                </c:pt>
                <c:pt idx="3008">
                  <c:v>188.04278969697</c:v>
                </c:pt>
                <c:pt idx="3009">
                  <c:v>188.10528969697</c:v>
                </c:pt>
                <c:pt idx="3010">
                  <c:v>188.16778969697</c:v>
                </c:pt>
                <c:pt idx="3011">
                  <c:v>188.23028969697</c:v>
                </c:pt>
                <c:pt idx="3012">
                  <c:v>188.29278969697</c:v>
                </c:pt>
                <c:pt idx="3013">
                  <c:v>188.35528969697</c:v>
                </c:pt>
                <c:pt idx="3014">
                  <c:v>188.41778969697</c:v>
                </c:pt>
                <c:pt idx="3015">
                  <c:v>188.48028969697</c:v>
                </c:pt>
                <c:pt idx="3016">
                  <c:v>188.54278969697</c:v>
                </c:pt>
                <c:pt idx="3017">
                  <c:v>188.60528969697</c:v>
                </c:pt>
                <c:pt idx="3018">
                  <c:v>188.66778969697</c:v>
                </c:pt>
                <c:pt idx="3019">
                  <c:v>188.73028969697</c:v>
                </c:pt>
                <c:pt idx="3020">
                  <c:v>188.79278969697</c:v>
                </c:pt>
                <c:pt idx="3021">
                  <c:v>188.85528969697</c:v>
                </c:pt>
                <c:pt idx="3022">
                  <c:v>188.91778969697</c:v>
                </c:pt>
                <c:pt idx="3023">
                  <c:v>188.98028969697</c:v>
                </c:pt>
                <c:pt idx="3024">
                  <c:v>189.04278969697</c:v>
                </c:pt>
                <c:pt idx="3025">
                  <c:v>189.10528969697</c:v>
                </c:pt>
                <c:pt idx="3026">
                  <c:v>189.16778969697</c:v>
                </c:pt>
                <c:pt idx="3027">
                  <c:v>189.23028969697</c:v>
                </c:pt>
                <c:pt idx="3028">
                  <c:v>189.29278969697</c:v>
                </c:pt>
                <c:pt idx="3029">
                  <c:v>189.35528969697</c:v>
                </c:pt>
                <c:pt idx="3030">
                  <c:v>189.41778969697</c:v>
                </c:pt>
                <c:pt idx="3031">
                  <c:v>189.48028969697</c:v>
                </c:pt>
                <c:pt idx="3032">
                  <c:v>189.54278969697</c:v>
                </c:pt>
                <c:pt idx="3033">
                  <c:v>189.60528969697</c:v>
                </c:pt>
                <c:pt idx="3034">
                  <c:v>189.66778969697</c:v>
                </c:pt>
                <c:pt idx="3035">
                  <c:v>189.73028969697</c:v>
                </c:pt>
                <c:pt idx="3036">
                  <c:v>189.79278969697</c:v>
                </c:pt>
                <c:pt idx="3037">
                  <c:v>189.85528969697</c:v>
                </c:pt>
                <c:pt idx="3038">
                  <c:v>189.91778969697</c:v>
                </c:pt>
                <c:pt idx="3039">
                  <c:v>189.98028969697</c:v>
                </c:pt>
                <c:pt idx="3040">
                  <c:v>190.04278969697</c:v>
                </c:pt>
                <c:pt idx="3041">
                  <c:v>190.10528969697</c:v>
                </c:pt>
                <c:pt idx="3042">
                  <c:v>190.16778969697</c:v>
                </c:pt>
                <c:pt idx="3043">
                  <c:v>190.23028969697</c:v>
                </c:pt>
                <c:pt idx="3044">
                  <c:v>190.29278969697</c:v>
                </c:pt>
                <c:pt idx="3045">
                  <c:v>190.35528969697</c:v>
                </c:pt>
                <c:pt idx="3046">
                  <c:v>190.41778969697</c:v>
                </c:pt>
                <c:pt idx="3047">
                  <c:v>190.48028969697</c:v>
                </c:pt>
                <c:pt idx="3048">
                  <c:v>190.54278969697</c:v>
                </c:pt>
                <c:pt idx="3049">
                  <c:v>190.60528969697</c:v>
                </c:pt>
                <c:pt idx="3050">
                  <c:v>190.66778969697</c:v>
                </c:pt>
                <c:pt idx="3051">
                  <c:v>190.73028969697</c:v>
                </c:pt>
                <c:pt idx="3052">
                  <c:v>190.79278969697</c:v>
                </c:pt>
                <c:pt idx="3053">
                  <c:v>190.85528969697</c:v>
                </c:pt>
                <c:pt idx="3054">
                  <c:v>190.91778969697</c:v>
                </c:pt>
                <c:pt idx="3055">
                  <c:v>190.98028969697</c:v>
                </c:pt>
                <c:pt idx="3056">
                  <c:v>191.04278969697</c:v>
                </c:pt>
                <c:pt idx="3057">
                  <c:v>191.10528969697</c:v>
                </c:pt>
                <c:pt idx="3058">
                  <c:v>191.16778969697</c:v>
                </c:pt>
                <c:pt idx="3059">
                  <c:v>191.23028969697</c:v>
                </c:pt>
                <c:pt idx="3060">
                  <c:v>191.29278969697</c:v>
                </c:pt>
                <c:pt idx="3061">
                  <c:v>191.35528969697</c:v>
                </c:pt>
                <c:pt idx="3062">
                  <c:v>191.41778969697</c:v>
                </c:pt>
                <c:pt idx="3063">
                  <c:v>191.48028969697</c:v>
                </c:pt>
                <c:pt idx="3064">
                  <c:v>191.54278969697</c:v>
                </c:pt>
                <c:pt idx="3065">
                  <c:v>191.60528969697</c:v>
                </c:pt>
                <c:pt idx="3066">
                  <c:v>191.66778969697</c:v>
                </c:pt>
                <c:pt idx="3067">
                  <c:v>191.73028969697</c:v>
                </c:pt>
                <c:pt idx="3068">
                  <c:v>191.79278969697</c:v>
                </c:pt>
                <c:pt idx="3069">
                  <c:v>191.85528969697</c:v>
                </c:pt>
                <c:pt idx="3070">
                  <c:v>191.91778969697</c:v>
                </c:pt>
                <c:pt idx="3071">
                  <c:v>191.98028969697</c:v>
                </c:pt>
                <c:pt idx="3072">
                  <c:v>192.04278969697</c:v>
                </c:pt>
                <c:pt idx="3073">
                  <c:v>192.10528969697</c:v>
                </c:pt>
                <c:pt idx="3074">
                  <c:v>192.16778969697</c:v>
                </c:pt>
                <c:pt idx="3075">
                  <c:v>192.23028969697</c:v>
                </c:pt>
                <c:pt idx="3076">
                  <c:v>192.29278969697</c:v>
                </c:pt>
                <c:pt idx="3077">
                  <c:v>192.35528969697</c:v>
                </c:pt>
                <c:pt idx="3078">
                  <c:v>192.41778969697</c:v>
                </c:pt>
                <c:pt idx="3079">
                  <c:v>192.48028969697</c:v>
                </c:pt>
                <c:pt idx="3080">
                  <c:v>192.54278969697</c:v>
                </c:pt>
                <c:pt idx="3081">
                  <c:v>192.60528969697</c:v>
                </c:pt>
                <c:pt idx="3082">
                  <c:v>192.66778969697</c:v>
                </c:pt>
                <c:pt idx="3083">
                  <c:v>192.73028969697</c:v>
                </c:pt>
                <c:pt idx="3084">
                  <c:v>192.79278969697</c:v>
                </c:pt>
                <c:pt idx="3085">
                  <c:v>192.85528969697</c:v>
                </c:pt>
                <c:pt idx="3086">
                  <c:v>192.91778969697</c:v>
                </c:pt>
                <c:pt idx="3087">
                  <c:v>192.98028969697</c:v>
                </c:pt>
                <c:pt idx="3088">
                  <c:v>193.04278969697</c:v>
                </c:pt>
                <c:pt idx="3089">
                  <c:v>193.10528969697</c:v>
                </c:pt>
                <c:pt idx="3090">
                  <c:v>193.16778969697</c:v>
                </c:pt>
                <c:pt idx="3091">
                  <c:v>193.23028969697</c:v>
                </c:pt>
                <c:pt idx="3092">
                  <c:v>193.29278969697</c:v>
                </c:pt>
                <c:pt idx="3093">
                  <c:v>193.35528969697</c:v>
                </c:pt>
                <c:pt idx="3094">
                  <c:v>193.41778969697</c:v>
                </c:pt>
                <c:pt idx="3095">
                  <c:v>193.48028969697</c:v>
                </c:pt>
                <c:pt idx="3096">
                  <c:v>193.54278969697</c:v>
                </c:pt>
                <c:pt idx="3097">
                  <c:v>193.60528969697</c:v>
                </c:pt>
                <c:pt idx="3098">
                  <c:v>193.66778969697</c:v>
                </c:pt>
                <c:pt idx="3099">
                  <c:v>193.73028969697</c:v>
                </c:pt>
                <c:pt idx="3100">
                  <c:v>193.79278969697</c:v>
                </c:pt>
                <c:pt idx="3101">
                  <c:v>193.85528969697</c:v>
                </c:pt>
                <c:pt idx="3102">
                  <c:v>193.91778969697</c:v>
                </c:pt>
                <c:pt idx="3103">
                  <c:v>193.98028969697</c:v>
                </c:pt>
                <c:pt idx="3104">
                  <c:v>194.04278969697</c:v>
                </c:pt>
                <c:pt idx="3105">
                  <c:v>194.10528969697</c:v>
                </c:pt>
                <c:pt idx="3106">
                  <c:v>194.16778969697</c:v>
                </c:pt>
                <c:pt idx="3107">
                  <c:v>194.23028969697</c:v>
                </c:pt>
                <c:pt idx="3108">
                  <c:v>194.29278969697</c:v>
                </c:pt>
                <c:pt idx="3109">
                  <c:v>194.35528969697</c:v>
                </c:pt>
                <c:pt idx="3110">
                  <c:v>194.41778969697</c:v>
                </c:pt>
                <c:pt idx="3111">
                  <c:v>194.48028969697</c:v>
                </c:pt>
                <c:pt idx="3112">
                  <c:v>194.54278969697</c:v>
                </c:pt>
                <c:pt idx="3113">
                  <c:v>194.60528969697</c:v>
                </c:pt>
                <c:pt idx="3114">
                  <c:v>194.66778969697</c:v>
                </c:pt>
                <c:pt idx="3115">
                  <c:v>194.73028969697</c:v>
                </c:pt>
                <c:pt idx="3116">
                  <c:v>194.79278969697</c:v>
                </c:pt>
                <c:pt idx="3117">
                  <c:v>194.85528969697</c:v>
                </c:pt>
                <c:pt idx="3118">
                  <c:v>194.91778969697</c:v>
                </c:pt>
                <c:pt idx="3119">
                  <c:v>194.98028969697</c:v>
                </c:pt>
                <c:pt idx="3120">
                  <c:v>195.04278969697</c:v>
                </c:pt>
                <c:pt idx="3121">
                  <c:v>195.10528969697</c:v>
                </c:pt>
                <c:pt idx="3122">
                  <c:v>195.16778969697</c:v>
                </c:pt>
                <c:pt idx="3123">
                  <c:v>195.23028969697</c:v>
                </c:pt>
                <c:pt idx="3124">
                  <c:v>195.29278969697</c:v>
                </c:pt>
                <c:pt idx="3125">
                  <c:v>195.35528969697</c:v>
                </c:pt>
                <c:pt idx="3126">
                  <c:v>195.41778969697</c:v>
                </c:pt>
                <c:pt idx="3127">
                  <c:v>195.48028969697</c:v>
                </c:pt>
                <c:pt idx="3128">
                  <c:v>195.54278969697</c:v>
                </c:pt>
                <c:pt idx="3129">
                  <c:v>195.60528969697</c:v>
                </c:pt>
                <c:pt idx="3130">
                  <c:v>195.66778969697</c:v>
                </c:pt>
                <c:pt idx="3131">
                  <c:v>195.73028969697</c:v>
                </c:pt>
                <c:pt idx="3132">
                  <c:v>195.79278969697</c:v>
                </c:pt>
                <c:pt idx="3133">
                  <c:v>195.85528969697</c:v>
                </c:pt>
                <c:pt idx="3134">
                  <c:v>195.91778969697</c:v>
                </c:pt>
                <c:pt idx="3135">
                  <c:v>195.98028969697</c:v>
                </c:pt>
                <c:pt idx="3136">
                  <c:v>196.04278969697</c:v>
                </c:pt>
                <c:pt idx="3137">
                  <c:v>196.10528969697</c:v>
                </c:pt>
                <c:pt idx="3138">
                  <c:v>196.16778969697</c:v>
                </c:pt>
                <c:pt idx="3139">
                  <c:v>196.23028969697</c:v>
                </c:pt>
                <c:pt idx="3140">
                  <c:v>196.29278969697</c:v>
                </c:pt>
                <c:pt idx="3141">
                  <c:v>196.35528969697</c:v>
                </c:pt>
                <c:pt idx="3142">
                  <c:v>196.41778969697</c:v>
                </c:pt>
                <c:pt idx="3143">
                  <c:v>196.48028969697</c:v>
                </c:pt>
                <c:pt idx="3144">
                  <c:v>196.54278969697</c:v>
                </c:pt>
                <c:pt idx="3145">
                  <c:v>196.60528969697</c:v>
                </c:pt>
                <c:pt idx="3146">
                  <c:v>196.66778969697</c:v>
                </c:pt>
                <c:pt idx="3147">
                  <c:v>196.73028969697</c:v>
                </c:pt>
                <c:pt idx="3148">
                  <c:v>196.79278969697</c:v>
                </c:pt>
                <c:pt idx="3149">
                  <c:v>196.85528969697</c:v>
                </c:pt>
                <c:pt idx="3150">
                  <c:v>196.91778969697</c:v>
                </c:pt>
                <c:pt idx="3151">
                  <c:v>196.98028969697</c:v>
                </c:pt>
                <c:pt idx="3152">
                  <c:v>197.04278969697</c:v>
                </c:pt>
                <c:pt idx="3153">
                  <c:v>197.10528969697</c:v>
                </c:pt>
                <c:pt idx="3154">
                  <c:v>197.16778969697</c:v>
                </c:pt>
                <c:pt idx="3155">
                  <c:v>197.23028969697</c:v>
                </c:pt>
                <c:pt idx="3156">
                  <c:v>197.29278969697</c:v>
                </c:pt>
                <c:pt idx="3157">
                  <c:v>197.35528969697</c:v>
                </c:pt>
                <c:pt idx="3158">
                  <c:v>197.41778969697</c:v>
                </c:pt>
                <c:pt idx="3159">
                  <c:v>197.48028969697</c:v>
                </c:pt>
                <c:pt idx="3160">
                  <c:v>197.54278969697</c:v>
                </c:pt>
                <c:pt idx="3161">
                  <c:v>197.60528969697</c:v>
                </c:pt>
                <c:pt idx="3162">
                  <c:v>197.66778969697</c:v>
                </c:pt>
                <c:pt idx="3163">
                  <c:v>197.73028969697</c:v>
                </c:pt>
                <c:pt idx="3164">
                  <c:v>197.79278969697</c:v>
                </c:pt>
                <c:pt idx="3165">
                  <c:v>197.85528969697</c:v>
                </c:pt>
                <c:pt idx="3166">
                  <c:v>197.91778969697</c:v>
                </c:pt>
                <c:pt idx="3167">
                  <c:v>197.98028969697</c:v>
                </c:pt>
                <c:pt idx="3168">
                  <c:v>198.04278969697</c:v>
                </c:pt>
                <c:pt idx="3169">
                  <c:v>198.10528969697</c:v>
                </c:pt>
                <c:pt idx="3170">
                  <c:v>198.16778969697</c:v>
                </c:pt>
                <c:pt idx="3171">
                  <c:v>198.23028969697</c:v>
                </c:pt>
                <c:pt idx="3172">
                  <c:v>198.29278969697</c:v>
                </c:pt>
                <c:pt idx="3173">
                  <c:v>198.35528969697</c:v>
                </c:pt>
                <c:pt idx="3174">
                  <c:v>198.41778969697</c:v>
                </c:pt>
                <c:pt idx="3175">
                  <c:v>198.48028969697</c:v>
                </c:pt>
                <c:pt idx="3176">
                  <c:v>198.54278969697</c:v>
                </c:pt>
                <c:pt idx="3177">
                  <c:v>198.60528969697</c:v>
                </c:pt>
                <c:pt idx="3178">
                  <c:v>198.66778969697</c:v>
                </c:pt>
                <c:pt idx="3179">
                  <c:v>198.73028969697</c:v>
                </c:pt>
                <c:pt idx="3180">
                  <c:v>198.79278969697</c:v>
                </c:pt>
                <c:pt idx="3181">
                  <c:v>198.85528969697</c:v>
                </c:pt>
                <c:pt idx="3182">
                  <c:v>198.91778969697</c:v>
                </c:pt>
                <c:pt idx="3183">
                  <c:v>198.98028969697</c:v>
                </c:pt>
                <c:pt idx="3184">
                  <c:v>199.04278969697</c:v>
                </c:pt>
                <c:pt idx="3185">
                  <c:v>199.10528969697</c:v>
                </c:pt>
                <c:pt idx="3186">
                  <c:v>199.16778969697</c:v>
                </c:pt>
                <c:pt idx="3187">
                  <c:v>199.23028969697</c:v>
                </c:pt>
                <c:pt idx="3188">
                  <c:v>199.29278969697</c:v>
                </c:pt>
                <c:pt idx="3189">
                  <c:v>199.35528969697</c:v>
                </c:pt>
                <c:pt idx="3190">
                  <c:v>199.41778969697</c:v>
                </c:pt>
                <c:pt idx="3191">
                  <c:v>199.48028969697</c:v>
                </c:pt>
                <c:pt idx="3192">
                  <c:v>199.54278969697</c:v>
                </c:pt>
                <c:pt idx="3193">
                  <c:v>199.60528969697</c:v>
                </c:pt>
                <c:pt idx="3194">
                  <c:v>199.66778969697</c:v>
                </c:pt>
                <c:pt idx="3195">
                  <c:v>199.73028969697</c:v>
                </c:pt>
                <c:pt idx="3196">
                  <c:v>199.79278969697</c:v>
                </c:pt>
                <c:pt idx="3197">
                  <c:v>199.85528969697</c:v>
                </c:pt>
                <c:pt idx="3198">
                  <c:v>199.91778969697</c:v>
                </c:pt>
                <c:pt idx="3199">
                  <c:v>199.98028969697</c:v>
                </c:pt>
                <c:pt idx="3200">
                  <c:v>200.04278969697</c:v>
                </c:pt>
                <c:pt idx="3201">
                  <c:v>200.10528969697</c:v>
                </c:pt>
                <c:pt idx="3202">
                  <c:v>200.16778969697</c:v>
                </c:pt>
                <c:pt idx="3203">
                  <c:v>200.23028969697</c:v>
                </c:pt>
                <c:pt idx="3204">
                  <c:v>200.29278969697</c:v>
                </c:pt>
                <c:pt idx="3205">
                  <c:v>200.35528969697</c:v>
                </c:pt>
                <c:pt idx="3206">
                  <c:v>200.41778969697</c:v>
                </c:pt>
                <c:pt idx="3207">
                  <c:v>200.48028969697</c:v>
                </c:pt>
                <c:pt idx="3208">
                  <c:v>200.54278969697</c:v>
                </c:pt>
                <c:pt idx="3209">
                  <c:v>200.60528969697</c:v>
                </c:pt>
                <c:pt idx="3210">
                  <c:v>200.66778969697</c:v>
                </c:pt>
                <c:pt idx="3211">
                  <c:v>200.73028969697</c:v>
                </c:pt>
                <c:pt idx="3212">
                  <c:v>200.79278969697</c:v>
                </c:pt>
                <c:pt idx="3213">
                  <c:v>200.85528969697</c:v>
                </c:pt>
                <c:pt idx="3214">
                  <c:v>200.91778969697</c:v>
                </c:pt>
                <c:pt idx="3215">
                  <c:v>200.98028969697</c:v>
                </c:pt>
                <c:pt idx="3216">
                  <c:v>201.04278969697</c:v>
                </c:pt>
                <c:pt idx="3217">
                  <c:v>201.10528969697</c:v>
                </c:pt>
                <c:pt idx="3218">
                  <c:v>201.16778969697</c:v>
                </c:pt>
                <c:pt idx="3219">
                  <c:v>201.23028969697</c:v>
                </c:pt>
                <c:pt idx="3220">
                  <c:v>201.29278969697</c:v>
                </c:pt>
                <c:pt idx="3221">
                  <c:v>201.35528969697</c:v>
                </c:pt>
                <c:pt idx="3222">
                  <c:v>201.41778969697</c:v>
                </c:pt>
                <c:pt idx="3223">
                  <c:v>201.48028969697</c:v>
                </c:pt>
                <c:pt idx="3224">
                  <c:v>201.54278969697</c:v>
                </c:pt>
                <c:pt idx="3225">
                  <c:v>201.60528969697</c:v>
                </c:pt>
                <c:pt idx="3226">
                  <c:v>201.66778969697</c:v>
                </c:pt>
                <c:pt idx="3227">
                  <c:v>201.73028969697</c:v>
                </c:pt>
                <c:pt idx="3228">
                  <c:v>201.79278969697</c:v>
                </c:pt>
                <c:pt idx="3229">
                  <c:v>201.85528969697</c:v>
                </c:pt>
                <c:pt idx="3230">
                  <c:v>201.91778969697</c:v>
                </c:pt>
                <c:pt idx="3231">
                  <c:v>201.98028969697</c:v>
                </c:pt>
                <c:pt idx="3232">
                  <c:v>202.04278969697</c:v>
                </c:pt>
                <c:pt idx="3233">
                  <c:v>202.10528969697</c:v>
                </c:pt>
                <c:pt idx="3234">
                  <c:v>202.16778969697</c:v>
                </c:pt>
                <c:pt idx="3235">
                  <c:v>202.23028969697</c:v>
                </c:pt>
                <c:pt idx="3236">
                  <c:v>202.29278969697</c:v>
                </c:pt>
                <c:pt idx="3237">
                  <c:v>202.35528969697</c:v>
                </c:pt>
                <c:pt idx="3238">
                  <c:v>202.41778969697</c:v>
                </c:pt>
                <c:pt idx="3239">
                  <c:v>202.48028969697</c:v>
                </c:pt>
                <c:pt idx="3240">
                  <c:v>202.54278969697</c:v>
                </c:pt>
                <c:pt idx="3241">
                  <c:v>202.60528969697</c:v>
                </c:pt>
                <c:pt idx="3242">
                  <c:v>202.66778969697</c:v>
                </c:pt>
                <c:pt idx="3243">
                  <c:v>202.73028969697</c:v>
                </c:pt>
                <c:pt idx="3244">
                  <c:v>202.79278969697</c:v>
                </c:pt>
                <c:pt idx="3245">
                  <c:v>202.85528969697</c:v>
                </c:pt>
                <c:pt idx="3246">
                  <c:v>202.91778969697</c:v>
                </c:pt>
                <c:pt idx="3247">
                  <c:v>202.98028969697</c:v>
                </c:pt>
                <c:pt idx="3248">
                  <c:v>203.04278969697</c:v>
                </c:pt>
                <c:pt idx="3249">
                  <c:v>203.10528969697</c:v>
                </c:pt>
                <c:pt idx="3250">
                  <c:v>203.16778969697</c:v>
                </c:pt>
                <c:pt idx="3251">
                  <c:v>203.23028969697</c:v>
                </c:pt>
                <c:pt idx="3252">
                  <c:v>203.29278969697</c:v>
                </c:pt>
                <c:pt idx="3253">
                  <c:v>203.35528969697</c:v>
                </c:pt>
                <c:pt idx="3254">
                  <c:v>203.41778969697</c:v>
                </c:pt>
                <c:pt idx="3255">
                  <c:v>203.48028969697</c:v>
                </c:pt>
                <c:pt idx="3256">
                  <c:v>203.54278969697</c:v>
                </c:pt>
                <c:pt idx="3257">
                  <c:v>203.60528969697</c:v>
                </c:pt>
                <c:pt idx="3258">
                  <c:v>203.66778969697</c:v>
                </c:pt>
                <c:pt idx="3259">
                  <c:v>203.73028969697</c:v>
                </c:pt>
                <c:pt idx="3260">
                  <c:v>203.79278969697</c:v>
                </c:pt>
                <c:pt idx="3261">
                  <c:v>203.85528969697</c:v>
                </c:pt>
                <c:pt idx="3262">
                  <c:v>203.91778969697</c:v>
                </c:pt>
                <c:pt idx="3263">
                  <c:v>203.98028969697</c:v>
                </c:pt>
                <c:pt idx="3264">
                  <c:v>204.04278969697</c:v>
                </c:pt>
                <c:pt idx="3265">
                  <c:v>204.10528969697</c:v>
                </c:pt>
                <c:pt idx="3266">
                  <c:v>204.16778969697</c:v>
                </c:pt>
                <c:pt idx="3267">
                  <c:v>204.23028969697</c:v>
                </c:pt>
                <c:pt idx="3268">
                  <c:v>204.29278969697</c:v>
                </c:pt>
                <c:pt idx="3269">
                  <c:v>204.35528969697</c:v>
                </c:pt>
                <c:pt idx="3270">
                  <c:v>204.41778969697</c:v>
                </c:pt>
                <c:pt idx="3271">
                  <c:v>204.48028969697</c:v>
                </c:pt>
                <c:pt idx="3272">
                  <c:v>204.54278969697</c:v>
                </c:pt>
                <c:pt idx="3273">
                  <c:v>204.60528969697</c:v>
                </c:pt>
                <c:pt idx="3274">
                  <c:v>204.66778969697</c:v>
                </c:pt>
                <c:pt idx="3275">
                  <c:v>204.73028969697</c:v>
                </c:pt>
                <c:pt idx="3276">
                  <c:v>204.79278969697</c:v>
                </c:pt>
                <c:pt idx="3277">
                  <c:v>204.85528969697</c:v>
                </c:pt>
                <c:pt idx="3278">
                  <c:v>204.91778969697</c:v>
                </c:pt>
                <c:pt idx="3279">
                  <c:v>204.98028969697</c:v>
                </c:pt>
                <c:pt idx="3280">
                  <c:v>205.04278969697</c:v>
                </c:pt>
                <c:pt idx="3281">
                  <c:v>205.10528969697</c:v>
                </c:pt>
                <c:pt idx="3282">
                  <c:v>205.16778969697</c:v>
                </c:pt>
                <c:pt idx="3283">
                  <c:v>205.23028969697</c:v>
                </c:pt>
                <c:pt idx="3284">
                  <c:v>205.29278969697</c:v>
                </c:pt>
                <c:pt idx="3285">
                  <c:v>205.35528969697</c:v>
                </c:pt>
                <c:pt idx="3286">
                  <c:v>205.41778969697</c:v>
                </c:pt>
                <c:pt idx="3287">
                  <c:v>205.48028969697</c:v>
                </c:pt>
                <c:pt idx="3288">
                  <c:v>205.54278969697</c:v>
                </c:pt>
                <c:pt idx="3289">
                  <c:v>205.60528969697</c:v>
                </c:pt>
                <c:pt idx="3290">
                  <c:v>205.66778969697</c:v>
                </c:pt>
                <c:pt idx="3291">
                  <c:v>205.73028969697</c:v>
                </c:pt>
                <c:pt idx="3292">
                  <c:v>205.79278969697</c:v>
                </c:pt>
                <c:pt idx="3293">
                  <c:v>205.85528969697</c:v>
                </c:pt>
                <c:pt idx="3294">
                  <c:v>205.91778969697</c:v>
                </c:pt>
                <c:pt idx="3295">
                  <c:v>205.98028969697</c:v>
                </c:pt>
                <c:pt idx="3296">
                  <c:v>206.04278969697</c:v>
                </c:pt>
                <c:pt idx="3297">
                  <c:v>206.10528969697</c:v>
                </c:pt>
                <c:pt idx="3298">
                  <c:v>206.16778969697</c:v>
                </c:pt>
                <c:pt idx="3299">
                  <c:v>206.23028969697</c:v>
                </c:pt>
                <c:pt idx="3300">
                  <c:v>206.29278969697</c:v>
                </c:pt>
                <c:pt idx="3301">
                  <c:v>206.35528969697</c:v>
                </c:pt>
                <c:pt idx="3302">
                  <c:v>206.41778969697</c:v>
                </c:pt>
                <c:pt idx="3303">
                  <c:v>206.48028969697</c:v>
                </c:pt>
                <c:pt idx="3304">
                  <c:v>206.54278969697</c:v>
                </c:pt>
                <c:pt idx="3305">
                  <c:v>206.60528969697</c:v>
                </c:pt>
                <c:pt idx="3306">
                  <c:v>206.66778969697</c:v>
                </c:pt>
                <c:pt idx="3307">
                  <c:v>206.73028969697</c:v>
                </c:pt>
                <c:pt idx="3308">
                  <c:v>206.79278969697</c:v>
                </c:pt>
                <c:pt idx="3309">
                  <c:v>206.85528969697</c:v>
                </c:pt>
                <c:pt idx="3310">
                  <c:v>206.91778969697</c:v>
                </c:pt>
                <c:pt idx="3311">
                  <c:v>206.98028969697</c:v>
                </c:pt>
                <c:pt idx="3312">
                  <c:v>207.04278969697</c:v>
                </c:pt>
                <c:pt idx="3313">
                  <c:v>207.10528969697</c:v>
                </c:pt>
                <c:pt idx="3314">
                  <c:v>207.16778969697</c:v>
                </c:pt>
                <c:pt idx="3315">
                  <c:v>207.23028969697</c:v>
                </c:pt>
                <c:pt idx="3316">
                  <c:v>207.29278969697</c:v>
                </c:pt>
                <c:pt idx="3317">
                  <c:v>207.35528969697</c:v>
                </c:pt>
                <c:pt idx="3318">
                  <c:v>207.41778969697</c:v>
                </c:pt>
                <c:pt idx="3319">
                  <c:v>207.48028969697</c:v>
                </c:pt>
                <c:pt idx="3320">
                  <c:v>207.54278969697</c:v>
                </c:pt>
                <c:pt idx="3321">
                  <c:v>207.60528969697</c:v>
                </c:pt>
                <c:pt idx="3322">
                  <c:v>207.66778969697</c:v>
                </c:pt>
                <c:pt idx="3323">
                  <c:v>207.73028969697</c:v>
                </c:pt>
                <c:pt idx="3324">
                  <c:v>207.79278969697</c:v>
                </c:pt>
                <c:pt idx="3325">
                  <c:v>207.85528969697</c:v>
                </c:pt>
                <c:pt idx="3326">
                  <c:v>207.91778969697</c:v>
                </c:pt>
                <c:pt idx="3327">
                  <c:v>207.98028969697</c:v>
                </c:pt>
                <c:pt idx="3328">
                  <c:v>208.04278969697</c:v>
                </c:pt>
                <c:pt idx="3329">
                  <c:v>208.10528969697</c:v>
                </c:pt>
                <c:pt idx="3330">
                  <c:v>208.16778969697</c:v>
                </c:pt>
                <c:pt idx="3331">
                  <c:v>208.23028969697</c:v>
                </c:pt>
                <c:pt idx="3332">
                  <c:v>208.29278969697</c:v>
                </c:pt>
                <c:pt idx="3333">
                  <c:v>208.35528969697</c:v>
                </c:pt>
                <c:pt idx="3334">
                  <c:v>208.41778969697</c:v>
                </c:pt>
                <c:pt idx="3335">
                  <c:v>208.48028969697</c:v>
                </c:pt>
                <c:pt idx="3336">
                  <c:v>208.54278969697</c:v>
                </c:pt>
                <c:pt idx="3337">
                  <c:v>208.60528969697</c:v>
                </c:pt>
                <c:pt idx="3338">
                  <c:v>208.66778969697</c:v>
                </c:pt>
                <c:pt idx="3339">
                  <c:v>208.73028969697</c:v>
                </c:pt>
                <c:pt idx="3340">
                  <c:v>208.79278969697</c:v>
                </c:pt>
                <c:pt idx="3341">
                  <c:v>208.85528969697</c:v>
                </c:pt>
                <c:pt idx="3342">
                  <c:v>208.91778969697</c:v>
                </c:pt>
                <c:pt idx="3343">
                  <c:v>208.98028969697</c:v>
                </c:pt>
                <c:pt idx="3344">
                  <c:v>209.04278969697</c:v>
                </c:pt>
                <c:pt idx="3345">
                  <c:v>209.10528969697</c:v>
                </c:pt>
                <c:pt idx="3346">
                  <c:v>209.16778969697</c:v>
                </c:pt>
                <c:pt idx="3347">
                  <c:v>209.23028969697</c:v>
                </c:pt>
                <c:pt idx="3348">
                  <c:v>209.29278969697</c:v>
                </c:pt>
                <c:pt idx="3349">
                  <c:v>209.35528969697</c:v>
                </c:pt>
                <c:pt idx="3350">
                  <c:v>209.41778969697</c:v>
                </c:pt>
                <c:pt idx="3351">
                  <c:v>209.48028969697</c:v>
                </c:pt>
                <c:pt idx="3352">
                  <c:v>209.54278969697</c:v>
                </c:pt>
                <c:pt idx="3353">
                  <c:v>209.60528969697</c:v>
                </c:pt>
                <c:pt idx="3354">
                  <c:v>209.66778969697</c:v>
                </c:pt>
                <c:pt idx="3355">
                  <c:v>209.73028969697</c:v>
                </c:pt>
                <c:pt idx="3356">
                  <c:v>209.79278969697</c:v>
                </c:pt>
                <c:pt idx="3357">
                  <c:v>209.85528969697</c:v>
                </c:pt>
                <c:pt idx="3358">
                  <c:v>209.91778969697</c:v>
                </c:pt>
                <c:pt idx="3359">
                  <c:v>209.98028969697</c:v>
                </c:pt>
                <c:pt idx="3360">
                  <c:v>210.04278969697</c:v>
                </c:pt>
                <c:pt idx="3361">
                  <c:v>210.10528969697</c:v>
                </c:pt>
                <c:pt idx="3362">
                  <c:v>210.16778969697</c:v>
                </c:pt>
                <c:pt idx="3363">
                  <c:v>210.23028969697</c:v>
                </c:pt>
                <c:pt idx="3364">
                  <c:v>210.29278969697</c:v>
                </c:pt>
                <c:pt idx="3365">
                  <c:v>210.35528969697</c:v>
                </c:pt>
                <c:pt idx="3366">
                  <c:v>210.41778969697</c:v>
                </c:pt>
                <c:pt idx="3367">
                  <c:v>210.48028969697</c:v>
                </c:pt>
                <c:pt idx="3368">
                  <c:v>210.54278969697</c:v>
                </c:pt>
                <c:pt idx="3369">
                  <c:v>210.60528969697</c:v>
                </c:pt>
                <c:pt idx="3370">
                  <c:v>210.66778969697</c:v>
                </c:pt>
                <c:pt idx="3371">
                  <c:v>210.73028969697</c:v>
                </c:pt>
                <c:pt idx="3372">
                  <c:v>210.79278969697</c:v>
                </c:pt>
                <c:pt idx="3373">
                  <c:v>210.85528969697</c:v>
                </c:pt>
                <c:pt idx="3374">
                  <c:v>210.91778969697</c:v>
                </c:pt>
                <c:pt idx="3375">
                  <c:v>210.98028969697</c:v>
                </c:pt>
                <c:pt idx="3376">
                  <c:v>211.04278969697</c:v>
                </c:pt>
                <c:pt idx="3377">
                  <c:v>211.10528969697</c:v>
                </c:pt>
                <c:pt idx="3378">
                  <c:v>211.16778969697</c:v>
                </c:pt>
                <c:pt idx="3379">
                  <c:v>211.23028969697</c:v>
                </c:pt>
                <c:pt idx="3380">
                  <c:v>211.29278969697</c:v>
                </c:pt>
                <c:pt idx="3381">
                  <c:v>211.35528969697</c:v>
                </c:pt>
                <c:pt idx="3382">
                  <c:v>211.41778969697</c:v>
                </c:pt>
                <c:pt idx="3383">
                  <c:v>211.48028969697</c:v>
                </c:pt>
                <c:pt idx="3384">
                  <c:v>211.54278969697</c:v>
                </c:pt>
                <c:pt idx="3385">
                  <c:v>211.60528969697</c:v>
                </c:pt>
                <c:pt idx="3386">
                  <c:v>211.66778969697</c:v>
                </c:pt>
                <c:pt idx="3387">
                  <c:v>211.73028969697</c:v>
                </c:pt>
                <c:pt idx="3388">
                  <c:v>211.79278969697</c:v>
                </c:pt>
                <c:pt idx="3389">
                  <c:v>211.85528969697</c:v>
                </c:pt>
                <c:pt idx="3390">
                  <c:v>211.91778969697</c:v>
                </c:pt>
                <c:pt idx="3391">
                  <c:v>211.98028969697</c:v>
                </c:pt>
                <c:pt idx="3392">
                  <c:v>212.04278969697</c:v>
                </c:pt>
                <c:pt idx="3393">
                  <c:v>212.10528969697</c:v>
                </c:pt>
                <c:pt idx="3394">
                  <c:v>212.16778969697</c:v>
                </c:pt>
                <c:pt idx="3395">
                  <c:v>212.23028969697</c:v>
                </c:pt>
                <c:pt idx="3396">
                  <c:v>212.29278969697</c:v>
                </c:pt>
                <c:pt idx="3397">
                  <c:v>212.35528969697</c:v>
                </c:pt>
                <c:pt idx="3398">
                  <c:v>212.41778969697</c:v>
                </c:pt>
                <c:pt idx="3399">
                  <c:v>212.48028969697</c:v>
                </c:pt>
                <c:pt idx="3400">
                  <c:v>212.54278969697</c:v>
                </c:pt>
                <c:pt idx="3401">
                  <c:v>212.60528969697</c:v>
                </c:pt>
                <c:pt idx="3402">
                  <c:v>212.66778969697</c:v>
                </c:pt>
                <c:pt idx="3403">
                  <c:v>212.73028969697</c:v>
                </c:pt>
                <c:pt idx="3404">
                  <c:v>212.79278969697</c:v>
                </c:pt>
                <c:pt idx="3405">
                  <c:v>212.85528969697</c:v>
                </c:pt>
                <c:pt idx="3406">
                  <c:v>212.91778969697</c:v>
                </c:pt>
                <c:pt idx="3407">
                  <c:v>212.98028969697</c:v>
                </c:pt>
                <c:pt idx="3408">
                  <c:v>213.04278969697</c:v>
                </c:pt>
                <c:pt idx="3409">
                  <c:v>213.10528969697</c:v>
                </c:pt>
                <c:pt idx="3410">
                  <c:v>213.16778969697</c:v>
                </c:pt>
                <c:pt idx="3411">
                  <c:v>213.23028969697</c:v>
                </c:pt>
                <c:pt idx="3412">
                  <c:v>213.29278969697</c:v>
                </c:pt>
                <c:pt idx="3413">
                  <c:v>213.35528969697</c:v>
                </c:pt>
                <c:pt idx="3414">
                  <c:v>213.41778969697</c:v>
                </c:pt>
                <c:pt idx="3415">
                  <c:v>213.48028969697</c:v>
                </c:pt>
                <c:pt idx="3416">
                  <c:v>213.54278969697</c:v>
                </c:pt>
                <c:pt idx="3417">
                  <c:v>213.60528969697</c:v>
                </c:pt>
                <c:pt idx="3418">
                  <c:v>213.66778969697</c:v>
                </c:pt>
                <c:pt idx="3419">
                  <c:v>213.73028969697</c:v>
                </c:pt>
                <c:pt idx="3420">
                  <c:v>213.79278969697</c:v>
                </c:pt>
                <c:pt idx="3421">
                  <c:v>213.85528969697</c:v>
                </c:pt>
                <c:pt idx="3422">
                  <c:v>213.91778969697</c:v>
                </c:pt>
                <c:pt idx="3423">
                  <c:v>213.98028969697</c:v>
                </c:pt>
                <c:pt idx="3424">
                  <c:v>214.04278969697</c:v>
                </c:pt>
                <c:pt idx="3425">
                  <c:v>214.10528969697</c:v>
                </c:pt>
                <c:pt idx="3426">
                  <c:v>214.16778969697</c:v>
                </c:pt>
                <c:pt idx="3427">
                  <c:v>214.23028969697</c:v>
                </c:pt>
                <c:pt idx="3428">
                  <c:v>214.29278969697</c:v>
                </c:pt>
                <c:pt idx="3429">
                  <c:v>214.35528969697</c:v>
                </c:pt>
                <c:pt idx="3430">
                  <c:v>214.41778969697</c:v>
                </c:pt>
                <c:pt idx="3431">
                  <c:v>214.48028969697</c:v>
                </c:pt>
                <c:pt idx="3432">
                  <c:v>214.54278969697</c:v>
                </c:pt>
                <c:pt idx="3433">
                  <c:v>214.60528969697</c:v>
                </c:pt>
                <c:pt idx="3434">
                  <c:v>214.66778969697</c:v>
                </c:pt>
                <c:pt idx="3435">
                  <c:v>214.73028969697</c:v>
                </c:pt>
                <c:pt idx="3436">
                  <c:v>214.79278969697</c:v>
                </c:pt>
                <c:pt idx="3437">
                  <c:v>214.85528969697</c:v>
                </c:pt>
                <c:pt idx="3438">
                  <c:v>214.91778969697</c:v>
                </c:pt>
                <c:pt idx="3439">
                  <c:v>214.98028969697</c:v>
                </c:pt>
                <c:pt idx="3440">
                  <c:v>215.04278969697</c:v>
                </c:pt>
                <c:pt idx="3441">
                  <c:v>215.10528969697</c:v>
                </c:pt>
                <c:pt idx="3442">
                  <c:v>215.16778969697</c:v>
                </c:pt>
                <c:pt idx="3443">
                  <c:v>215.23028969697</c:v>
                </c:pt>
                <c:pt idx="3444">
                  <c:v>215.29278969697</c:v>
                </c:pt>
                <c:pt idx="3445">
                  <c:v>215.35528969697</c:v>
                </c:pt>
                <c:pt idx="3446">
                  <c:v>215.41778969697</c:v>
                </c:pt>
                <c:pt idx="3447">
                  <c:v>215.48028969697</c:v>
                </c:pt>
                <c:pt idx="3448">
                  <c:v>215.54278969697</c:v>
                </c:pt>
                <c:pt idx="3449">
                  <c:v>215.60528969697</c:v>
                </c:pt>
                <c:pt idx="3450">
                  <c:v>215.66778969697</c:v>
                </c:pt>
                <c:pt idx="3451">
                  <c:v>215.73028969697</c:v>
                </c:pt>
                <c:pt idx="3452">
                  <c:v>215.79278969697</c:v>
                </c:pt>
                <c:pt idx="3453">
                  <c:v>215.85528969697</c:v>
                </c:pt>
                <c:pt idx="3454">
                  <c:v>215.91778969697</c:v>
                </c:pt>
                <c:pt idx="3455">
                  <c:v>215.98028969697</c:v>
                </c:pt>
                <c:pt idx="3456">
                  <c:v>216.04278969697</c:v>
                </c:pt>
                <c:pt idx="3457">
                  <c:v>216.10528969697</c:v>
                </c:pt>
                <c:pt idx="3458">
                  <c:v>216.16778969697</c:v>
                </c:pt>
                <c:pt idx="3459">
                  <c:v>216.23028969697</c:v>
                </c:pt>
                <c:pt idx="3460">
                  <c:v>216.29278969697</c:v>
                </c:pt>
                <c:pt idx="3461">
                  <c:v>216.35528969697</c:v>
                </c:pt>
                <c:pt idx="3462">
                  <c:v>216.41778969697</c:v>
                </c:pt>
                <c:pt idx="3463">
                  <c:v>216.48028969697</c:v>
                </c:pt>
                <c:pt idx="3464">
                  <c:v>216.54278969697</c:v>
                </c:pt>
                <c:pt idx="3465">
                  <c:v>216.60528969697</c:v>
                </c:pt>
                <c:pt idx="3466">
                  <c:v>216.66778969697</c:v>
                </c:pt>
                <c:pt idx="3467">
                  <c:v>216.73028969697</c:v>
                </c:pt>
                <c:pt idx="3468">
                  <c:v>216.79278969697</c:v>
                </c:pt>
                <c:pt idx="3469">
                  <c:v>216.85528969697</c:v>
                </c:pt>
                <c:pt idx="3470">
                  <c:v>216.91778969697</c:v>
                </c:pt>
                <c:pt idx="3471">
                  <c:v>216.98028969697</c:v>
                </c:pt>
                <c:pt idx="3472">
                  <c:v>217.04278969697</c:v>
                </c:pt>
                <c:pt idx="3473">
                  <c:v>217.10528969697</c:v>
                </c:pt>
                <c:pt idx="3474">
                  <c:v>217.16778969697</c:v>
                </c:pt>
                <c:pt idx="3475">
                  <c:v>217.23028969697</c:v>
                </c:pt>
                <c:pt idx="3476">
                  <c:v>217.29278969697</c:v>
                </c:pt>
                <c:pt idx="3477">
                  <c:v>217.35528969697</c:v>
                </c:pt>
                <c:pt idx="3478">
                  <c:v>217.41778969697</c:v>
                </c:pt>
                <c:pt idx="3479">
                  <c:v>217.48028969697</c:v>
                </c:pt>
                <c:pt idx="3480">
                  <c:v>217.54278969697</c:v>
                </c:pt>
                <c:pt idx="3481">
                  <c:v>217.60528969697</c:v>
                </c:pt>
                <c:pt idx="3482">
                  <c:v>217.66778969697</c:v>
                </c:pt>
                <c:pt idx="3483">
                  <c:v>217.73028969697</c:v>
                </c:pt>
                <c:pt idx="3484">
                  <c:v>217.79278969697</c:v>
                </c:pt>
                <c:pt idx="3485">
                  <c:v>217.85528969697</c:v>
                </c:pt>
                <c:pt idx="3486">
                  <c:v>217.91778969697</c:v>
                </c:pt>
                <c:pt idx="3487">
                  <c:v>217.98028969697</c:v>
                </c:pt>
                <c:pt idx="3488">
                  <c:v>218.04278969697</c:v>
                </c:pt>
                <c:pt idx="3489">
                  <c:v>218.10528969697</c:v>
                </c:pt>
                <c:pt idx="3490">
                  <c:v>218.16778969697</c:v>
                </c:pt>
                <c:pt idx="3491">
                  <c:v>218.23028969697</c:v>
                </c:pt>
                <c:pt idx="3492">
                  <c:v>218.29278969697</c:v>
                </c:pt>
                <c:pt idx="3493">
                  <c:v>218.35528969697</c:v>
                </c:pt>
                <c:pt idx="3494">
                  <c:v>218.41778969697</c:v>
                </c:pt>
                <c:pt idx="3495">
                  <c:v>218.48028969697</c:v>
                </c:pt>
                <c:pt idx="3496">
                  <c:v>218.54278969697</c:v>
                </c:pt>
                <c:pt idx="3497">
                  <c:v>218.60528969697</c:v>
                </c:pt>
                <c:pt idx="3498">
                  <c:v>218.66778969697</c:v>
                </c:pt>
                <c:pt idx="3499">
                  <c:v>218.73028969697</c:v>
                </c:pt>
                <c:pt idx="3500">
                  <c:v>218.79278969697</c:v>
                </c:pt>
                <c:pt idx="3501">
                  <c:v>218.85528969697</c:v>
                </c:pt>
                <c:pt idx="3502">
                  <c:v>218.91778969697</c:v>
                </c:pt>
                <c:pt idx="3503">
                  <c:v>218.98028969697</c:v>
                </c:pt>
                <c:pt idx="3504">
                  <c:v>219.04278969697</c:v>
                </c:pt>
                <c:pt idx="3505">
                  <c:v>219.10528969697</c:v>
                </c:pt>
                <c:pt idx="3506">
                  <c:v>219.16778969697</c:v>
                </c:pt>
                <c:pt idx="3507">
                  <c:v>219.23028969697</c:v>
                </c:pt>
                <c:pt idx="3508">
                  <c:v>219.29278969697</c:v>
                </c:pt>
                <c:pt idx="3509">
                  <c:v>219.35528969697</c:v>
                </c:pt>
                <c:pt idx="3510">
                  <c:v>219.41778969697</c:v>
                </c:pt>
                <c:pt idx="3511">
                  <c:v>219.48028969697</c:v>
                </c:pt>
                <c:pt idx="3512">
                  <c:v>219.54278969697</c:v>
                </c:pt>
                <c:pt idx="3513">
                  <c:v>219.60528969697</c:v>
                </c:pt>
                <c:pt idx="3514">
                  <c:v>219.66778969697</c:v>
                </c:pt>
                <c:pt idx="3515">
                  <c:v>219.73028969697</c:v>
                </c:pt>
                <c:pt idx="3516">
                  <c:v>219.79278969697</c:v>
                </c:pt>
                <c:pt idx="3517">
                  <c:v>219.85528969697</c:v>
                </c:pt>
                <c:pt idx="3518">
                  <c:v>219.91778969697</c:v>
                </c:pt>
                <c:pt idx="3519">
                  <c:v>219.98028969697</c:v>
                </c:pt>
                <c:pt idx="3520">
                  <c:v>220.04278969697</c:v>
                </c:pt>
                <c:pt idx="3521">
                  <c:v>220.10528969697</c:v>
                </c:pt>
                <c:pt idx="3522">
                  <c:v>220.16778969697</c:v>
                </c:pt>
                <c:pt idx="3523">
                  <c:v>220.23028969697</c:v>
                </c:pt>
                <c:pt idx="3524">
                  <c:v>220.29278969697</c:v>
                </c:pt>
                <c:pt idx="3525">
                  <c:v>220.35528969697</c:v>
                </c:pt>
                <c:pt idx="3526">
                  <c:v>220.41778969697</c:v>
                </c:pt>
                <c:pt idx="3527">
                  <c:v>220.48028969697</c:v>
                </c:pt>
                <c:pt idx="3528">
                  <c:v>220.54278969697</c:v>
                </c:pt>
                <c:pt idx="3529">
                  <c:v>220.60528969697</c:v>
                </c:pt>
                <c:pt idx="3530">
                  <c:v>220.66778969697</c:v>
                </c:pt>
                <c:pt idx="3531">
                  <c:v>220.73028969697</c:v>
                </c:pt>
                <c:pt idx="3532">
                  <c:v>220.79278969697</c:v>
                </c:pt>
                <c:pt idx="3533">
                  <c:v>220.85528969697</c:v>
                </c:pt>
                <c:pt idx="3534">
                  <c:v>220.91778969697</c:v>
                </c:pt>
                <c:pt idx="3535">
                  <c:v>220.98028969697</c:v>
                </c:pt>
                <c:pt idx="3536">
                  <c:v>221.04278969697</c:v>
                </c:pt>
                <c:pt idx="3537">
                  <c:v>221.10528969697</c:v>
                </c:pt>
                <c:pt idx="3538">
                  <c:v>221.16778969697</c:v>
                </c:pt>
                <c:pt idx="3539">
                  <c:v>221.23028969697</c:v>
                </c:pt>
                <c:pt idx="3540">
                  <c:v>221.29278969697</c:v>
                </c:pt>
                <c:pt idx="3541">
                  <c:v>221.35528969697</c:v>
                </c:pt>
                <c:pt idx="3542">
                  <c:v>221.41778969697</c:v>
                </c:pt>
                <c:pt idx="3543">
                  <c:v>221.48028969697</c:v>
                </c:pt>
                <c:pt idx="3544">
                  <c:v>221.54278969697</c:v>
                </c:pt>
                <c:pt idx="3545">
                  <c:v>221.60528969697</c:v>
                </c:pt>
                <c:pt idx="3546">
                  <c:v>221.66778969697</c:v>
                </c:pt>
                <c:pt idx="3547">
                  <c:v>221.73028969697</c:v>
                </c:pt>
                <c:pt idx="3548">
                  <c:v>221.79278969697</c:v>
                </c:pt>
                <c:pt idx="3549">
                  <c:v>221.85528969697</c:v>
                </c:pt>
                <c:pt idx="3550">
                  <c:v>221.91778969697</c:v>
                </c:pt>
                <c:pt idx="3551">
                  <c:v>221.98028969697</c:v>
                </c:pt>
                <c:pt idx="3552">
                  <c:v>222.04278969697</c:v>
                </c:pt>
                <c:pt idx="3553">
                  <c:v>222.10528969697</c:v>
                </c:pt>
                <c:pt idx="3554">
                  <c:v>222.16778969697</c:v>
                </c:pt>
                <c:pt idx="3555">
                  <c:v>222.23028969697</c:v>
                </c:pt>
                <c:pt idx="3556">
                  <c:v>222.29278969697</c:v>
                </c:pt>
                <c:pt idx="3557">
                  <c:v>222.35528969697</c:v>
                </c:pt>
                <c:pt idx="3558">
                  <c:v>222.41778969697</c:v>
                </c:pt>
                <c:pt idx="3559">
                  <c:v>222.48028969697</c:v>
                </c:pt>
                <c:pt idx="3560">
                  <c:v>222.54278969697</c:v>
                </c:pt>
                <c:pt idx="3561">
                  <c:v>222.60528969697</c:v>
                </c:pt>
                <c:pt idx="3562">
                  <c:v>222.66778969697</c:v>
                </c:pt>
                <c:pt idx="3563">
                  <c:v>222.73028969697</c:v>
                </c:pt>
                <c:pt idx="3564">
                  <c:v>222.79278969697</c:v>
                </c:pt>
                <c:pt idx="3565">
                  <c:v>222.85528969697</c:v>
                </c:pt>
                <c:pt idx="3566">
                  <c:v>222.91778969697</c:v>
                </c:pt>
                <c:pt idx="3567">
                  <c:v>222.98028969697</c:v>
                </c:pt>
                <c:pt idx="3568">
                  <c:v>223.04278969697</c:v>
                </c:pt>
                <c:pt idx="3569">
                  <c:v>223.10528969697</c:v>
                </c:pt>
                <c:pt idx="3570">
                  <c:v>223.16778969697</c:v>
                </c:pt>
                <c:pt idx="3571">
                  <c:v>223.23028969697</c:v>
                </c:pt>
                <c:pt idx="3572">
                  <c:v>223.29278969697</c:v>
                </c:pt>
                <c:pt idx="3573">
                  <c:v>223.35528969697</c:v>
                </c:pt>
                <c:pt idx="3574">
                  <c:v>223.41778969697</c:v>
                </c:pt>
                <c:pt idx="3575">
                  <c:v>223.48028969697</c:v>
                </c:pt>
                <c:pt idx="3576">
                  <c:v>223.54278969697</c:v>
                </c:pt>
                <c:pt idx="3577">
                  <c:v>223.60528969697</c:v>
                </c:pt>
                <c:pt idx="3578">
                  <c:v>223.66778969697</c:v>
                </c:pt>
                <c:pt idx="3579">
                  <c:v>223.73028969697</c:v>
                </c:pt>
                <c:pt idx="3580">
                  <c:v>223.79278969697</c:v>
                </c:pt>
                <c:pt idx="3581">
                  <c:v>223.85528969697</c:v>
                </c:pt>
                <c:pt idx="3582">
                  <c:v>223.91778969697</c:v>
                </c:pt>
                <c:pt idx="3583">
                  <c:v>223.98028969697</c:v>
                </c:pt>
                <c:pt idx="3584">
                  <c:v>224.04278969697</c:v>
                </c:pt>
                <c:pt idx="3585">
                  <c:v>224.10528969697</c:v>
                </c:pt>
                <c:pt idx="3586">
                  <c:v>224.16778969697</c:v>
                </c:pt>
                <c:pt idx="3587">
                  <c:v>224.23028969697</c:v>
                </c:pt>
                <c:pt idx="3588">
                  <c:v>224.29278969697</c:v>
                </c:pt>
                <c:pt idx="3589">
                  <c:v>224.35528969697</c:v>
                </c:pt>
                <c:pt idx="3590">
                  <c:v>224.41778969697</c:v>
                </c:pt>
                <c:pt idx="3591">
                  <c:v>224.48028969697</c:v>
                </c:pt>
                <c:pt idx="3592">
                  <c:v>224.54278969697</c:v>
                </c:pt>
                <c:pt idx="3593">
                  <c:v>224.60528969697</c:v>
                </c:pt>
                <c:pt idx="3594">
                  <c:v>224.66778969697</c:v>
                </c:pt>
                <c:pt idx="3595">
                  <c:v>224.73028969697</c:v>
                </c:pt>
                <c:pt idx="3596">
                  <c:v>224.79278969697</c:v>
                </c:pt>
                <c:pt idx="3597">
                  <c:v>224.85528969697</c:v>
                </c:pt>
                <c:pt idx="3598">
                  <c:v>224.91778969697</c:v>
                </c:pt>
                <c:pt idx="3599">
                  <c:v>224.98028969697</c:v>
                </c:pt>
                <c:pt idx="3600">
                  <c:v>225.04278969697</c:v>
                </c:pt>
                <c:pt idx="3601">
                  <c:v>225.10528969697</c:v>
                </c:pt>
                <c:pt idx="3602">
                  <c:v>225.16778969697</c:v>
                </c:pt>
                <c:pt idx="3603">
                  <c:v>225.23028969697</c:v>
                </c:pt>
                <c:pt idx="3604">
                  <c:v>225.29278969697</c:v>
                </c:pt>
                <c:pt idx="3605">
                  <c:v>225.35528969697</c:v>
                </c:pt>
                <c:pt idx="3606">
                  <c:v>225.41778969697</c:v>
                </c:pt>
                <c:pt idx="3607">
                  <c:v>225.48028969697</c:v>
                </c:pt>
                <c:pt idx="3608">
                  <c:v>225.54278969697</c:v>
                </c:pt>
                <c:pt idx="3609">
                  <c:v>225.60528969697</c:v>
                </c:pt>
                <c:pt idx="3610">
                  <c:v>225.66778969697</c:v>
                </c:pt>
                <c:pt idx="3611">
                  <c:v>225.73028969697</c:v>
                </c:pt>
                <c:pt idx="3612">
                  <c:v>225.79278969697</c:v>
                </c:pt>
                <c:pt idx="3613">
                  <c:v>225.85528969697</c:v>
                </c:pt>
                <c:pt idx="3614">
                  <c:v>225.91778969697</c:v>
                </c:pt>
                <c:pt idx="3615">
                  <c:v>225.98028969697</c:v>
                </c:pt>
                <c:pt idx="3616">
                  <c:v>226.04278969697</c:v>
                </c:pt>
                <c:pt idx="3617">
                  <c:v>226.10528969697</c:v>
                </c:pt>
                <c:pt idx="3618">
                  <c:v>226.16778969697</c:v>
                </c:pt>
                <c:pt idx="3619">
                  <c:v>226.23028969697</c:v>
                </c:pt>
                <c:pt idx="3620">
                  <c:v>226.29278969697</c:v>
                </c:pt>
                <c:pt idx="3621">
                  <c:v>226.35528969697</c:v>
                </c:pt>
                <c:pt idx="3622">
                  <c:v>226.41778969697</c:v>
                </c:pt>
                <c:pt idx="3623">
                  <c:v>226.48028969697</c:v>
                </c:pt>
                <c:pt idx="3624">
                  <c:v>226.54278969697</c:v>
                </c:pt>
                <c:pt idx="3625">
                  <c:v>226.60528969697</c:v>
                </c:pt>
                <c:pt idx="3626">
                  <c:v>226.66778969697</c:v>
                </c:pt>
                <c:pt idx="3627">
                  <c:v>226.73028969697</c:v>
                </c:pt>
                <c:pt idx="3628">
                  <c:v>226.79278969697</c:v>
                </c:pt>
                <c:pt idx="3629">
                  <c:v>226.85528969697</c:v>
                </c:pt>
                <c:pt idx="3630">
                  <c:v>226.91778969697</c:v>
                </c:pt>
                <c:pt idx="3631">
                  <c:v>226.98028969697</c:v>
                </c:pt>
                <c:pt idx="3632">
                  <c:v>227.04278969697</c:v>
                </c:pt>
                <c:pt idx="3633">
                  <c:v>227.10528969697</c:v>
                </c:pt>
                <c:pt idx="3634">
                  <c:v>227.16778969697</c:v>
                </c:pt>
                <c:pt idx="3635">
                  <c:v>227.23028969697</c:v>
                </c:pt>
                <c:pt idx="3636">
                  <c:v>227.29278969697</c:v>
                </c:pt>
                <c:pt idx="3637">
                  <c:v>227.35528969697</c:v>
                </c:pt>
                <c:pt idx="3638">
                  <c:v>227.41778969697</c:v>
                </c:pt>
                <c:pt idx="3639">
                  <c:v>227.48028969697</c:v>
                </c:pt>
                <c:pt idx="3640">
                  <c:v>227.54278969697</c:v>
                </c:pt>
                <c:pt idx="3641">
                  <c:v>227.60528969697</c:v>
                </c:pt>
                <c:pt idx="3642">
                  <c:v>227.66778969697</c:v>
                </c:pt>
                <c:pt idx="3643">
                  <c:v>227.73028969697</c:v>
                </c:pt>
                <c:pt idx="3644">
                  <c:v>227.79278969697</c:v>
                </c:pt>
                <c:pt idx="3645">
                  <c:v>227.85528969697</c:v>
                </c:pt>
                <c:pt idx="3646">
                  <c:v>227.91778969697</c:v>
                </c:pt>
                <c:pt idx="3647">
                  <c:v>227.98028969697</c:v>
                </c:pt>
                <c:pt idx="3648">
                  <c:v>228.04278969697</c:v>
                </c:pt>
                <c:pt idx="3649">
                  <c:v>228.10528969697</c:v>
                </c:pt>
                <c:pt idx="3650">
                  <c:v>228.16778969697</c:v>
                </c:pt>
                <c:pt idx="3651">
                  <c:v>228.23028969697</c:v>
                </c:pt>
                <c:pt idx="3652">
                  <c:v>228.29278969697</c:v>
                </c:pt>
                <c:pt idx="3653">
                  <c:v>228.35528969697</c:v>
                </c:pt>
                <c:pt idx="3654">
                  <c:v>228.41778969697</c:v>
                </c:pt>
                <c:pt idx="3655">
                  <c:v>228.48028969697</c:v>
                </c:pt>
                <c:pt idx="3656">
                  <c:v>228.54278969697</c:v>
                </c:pt>
                <c:pt idx="3657">
                  <c:v>228.60528969697</c:v>
                </c:pt>
                <c:pt idx="3658">
                  <c:v>228.66778969697</c:v>
                </c:pt>
                <c:pt idx="3659">
                  <c:v>228.73028969697</c:v>
                </c:pt>
                <c:pt idx="3660">
                  <c:v>228.79278969697</c:v>
                </c:pt>
                <c:pt idx="3661">
                  <c:v>228.85528969697</c:v>
                </c:pt>
                <c:pt idx="3662">
                  <c:v>228.91778969697</c:v>
                </c:pt>
                <c:pt idx="3663">
                  <c:v>228.98028969697</c:v>
                </c:pt>
                <c:pt idx="3664">
                  <c:v>229.04278969697</c:v>
                </c:pt>
                <c:pt idx="3665">
                  <c:v>229.10528969697</c:v>
                </c:pt>
                <c:pt idx="3666">
                  <c:v>229.16778969697</c:v>
                </c:pt>
                <c:pt idx="3667">
                  <c:v>229.23028969697</c:v>
                </c:pt>
                <c:pt idx="3668">
                  <c:v>229.29278969697</c:v>
                </c:pt>
                <c:pt idx="3669">
                  <c:v>229.35528969697</c:v>
                </c:pt>
                <c:pt idx="3670">
                  <c:v>229.41778969697</c:v>
                </c:pt>
                <c:pt idx="3671">
                  <c:v>229.48028969697</c:v>
                </c:pt>
                <c:pt idx="3672">
                  <c:v>229.54278969697</c:v>
                </c:pt>
                <c:pt idx="3673">
                  <c:v>229.60528969697</c:v>
                </c:pt>
                <c:pt idx="3674">
                  <c:v>229.66778969697</c:v>
                </c:pt>
                <c:pt idx="3675">
                  <c:v>229.73028969697</c:v>
                </c:pt>
                <c:pt idx="3676">
                  <c:v>229.79278969697</c:v>
                </c:pt>
                <c:pt idx="3677">
                  <c:v>229.85528969697</c:v>
                </c:pt>
                <c:pt idx="3678">
                  <c:v>229.91778969697</c:v>
                </c:pt>
                <c:pt idx="3679">
                  <c:v>229.98028969697</c:v>
                </c:pt>
                <c:pt idx="3680">
                  <c:v>230.04278969697</c:v>
                </c:pt>
                <c:pt idx="3681">
                  <c:v>230.10528969697</c:v>
                </c:pt>
                <c:pt idx="3682">
                  <c:v>230.16778969697</c:v>
                </c:pt>
                <c:pt idx="3683">
                  <c:v>230.23028969697</c:v>
                </c:pt>
                <c:pt idx="3684">
                  <c:v>230.29278969697</c:v>
                </c:pt>
                <c:pt idx="3685">
                  <c:v>230.35528969697</c:v>
                </c:pt>
                <c:pt idx="3686">
                  <c:v>230.41778969697</c:v>
                </c:pt>
                <c:pt idx="3687">
                  <c:v>230.48028969697</c:v>
                </c:pt>
                <c:pt idx="3688">
                  <c:v>230.54278969697</c:v>
                </c:pt>
                <c:pt idx="3689">
                  <c:v>230.60528969697</c:v>
                </c:pt>
                <c:pt idx="3690">
                  <c:v>230.66778969697</c:v>
                </c:pt>
                <c:pt idx="3691">
                  <c:v>230.73028969697</c:v>
                </c:pt>
                <c:pt idx="3692">
                  <c:v>230.79278969697</c:v>
                </c:pt>
                <c:pt idx="3693">
                  <c:v>230.85528969697</c:v>
                </c:pt>
                <c:pt idx="3694">
                  <c:v>230.91778969697</c:v>
                </c:pt>
                <c:pt idx="3695">
                  <c:v>230.98028969697</c:v>
                </c:pt>
                <c:pt idx="3696">
                  <c:v>231.04278969697</c:v>
                </c:pt>
                <c:pt idx="3697">
                  <c:v>231.10528969697</c:v>
                </c:pt>
                <c:pt idx="3698">
                  <c:v>231.16778969697</c:v>
                </c:pt>
                <c:pt idx="3699">
                  <c:v>231.23028969697</c:v>
                </c:pt>
                <c:pt idx="3700">
                  <c:v>231.29278969697</c:v>
                </c:pt>
                <c:pt idx="3701">
                  <c:v>231.35528969697</c:v>
                </c:pt>
                <c:pt idx="3702">
                  <c:v>231.41778969697</c:v>
                </c:pt>
                <c:pt idx="3703">
                  <c:v>231.48028969697</c:v>
                </c:pt>
                <c:pt idx="3704">
                  <c:v>231.54278969697</c:v>
                </c:pt>
                <c:pt idx="3705">
                  <c:v>231.60528969697</c:v>
                </c:pt>
                <c:pt idx="3706">
                  <c:v>231.66778969697</c:v>
                </c:pt>
                <c:pt idx="3707">
                  <c:v>231.73028969697</c:v>
                </c:pt>
                <c:pt idx="3708">
                  <c:v>231.79278969697</c:v>
                </c:pt>
                <c:pt idx="3709">
                  <c:v>231.85528969697</c:v>
                </c:pt>
                <c:pt idx="3710">
                  <c:v>231.91778969697</c:v>
                </c:pt>
                <c:pt idx="3711">
                  <c:v>231.98028969697</c:v>
                </c:pt>
                <c:pt idx="3712">
                  <c:v>232.04278969697</c:v>
                </c:pt>
                <c:pt idx="3713">
                  <c:v>232.10528969697</c:v>
                </c:pt>
                <c:pt idx="3714">
                  <c:v>232.16778969697</c:v>
                </c:pt>
                <c:pt idx="3715">
                  <c:v>232.23028969697</c:v>
                </c:pt>
                <c:pt idx="3716">
                  <c:v>232.29278969697</c:v>
                </c:pt>
                <c:pt idx="3717">
                  <c:v>232.35528969697</c:v>
                </c:pt>
                <c:pt idx="3718">
                  <c:v>232.41778969697</c:v>
                </c:pt>
                <c:pt idx="3719">
                  <c:v>232.48028969697</c:v>
                </c:pt>
                <c:pt idx="3720">
                  <c:v>232.54278969697</c:v>
                </c:pt>
                <c:pt idx="3721">
                  <c:v>232.60528969697</c:v>
                </c:pt>
                <c:pt idx="3722">
                  <c:v>232.66778969697</c:v>
                </c:pt>
                <c:pt idx="3723">
                  <c:v>232.73028969697</c:v>
                </c:pt>
                <c:pt idx="3724">
                  <c:v>232.79278969697</c:v>
                </c:pt>
                <c:pt idx="3725">
                  <c:v>232.85528969697</c:v>
                </c:pt>
                <c:pt idx="3726">
                  <c:v>232.91778969697</c:v>
                </c:pt>
                <c:pt idx="3727">
                  <c:v>232.98028969697</c:v>
                </c:pt>
                <c:pt idx="3728">
                  <c:v>233.04278969697</c:v>
                </c:pt>
                <c:pt idx="3729">
                  <c:v>233.10528969697</c:v>
                </c:pt>
                <c:pt idx="3730">
                  <c:v>233.16778969697</c:v>
                </c:pt>
                <c:pt idx="3731">
                  <c:v>233.23028969697</c:v>
                </c:pt>
                <c:pt idx="3732">
                  <c:v>233.29278969697</c:v>
                </c:pt>
                <c:pt idx="3733">
                  <c:v>233.35528969697</c:v>
                </c:pt>
                <c:pt idx="3734">
                  <c:v>233.41778969697</c:v>
                </c:pt>
                <c:pt idx="3735">
                  <c:v>233.48028969697</c:v>
                </c:pt>
                <c:pt idx="3736">
                  <c:v>233.54278969697</c:v>
                </c:pt>
                <c:pt idx="3737">
                  <c:v>233.60528969697</c:v>
                </c:pt>
                <c:pt idx="3738">
                  <c:v>233.66778969697</c:v>
                </c:pt>
                <c:pt idx="3739">
                  <c:v>233.73028969697</c:v>
                </c:pt>
                <c:pt idx="3740">
                  <c:v>233.79278969697</c:v>
                </c:pt>
                <c:pt idx="3741">
                  <c:v>233.85528969697</c:v>
                </c:pt>
                <c:pt idx="3742">
                  <c:v>233.91778969697</c:v>
                </c:pt>
                <c:pt idx="3743">
                  <c:v>233.98028969697</c:v>
                </c:pt>
                <c:pt idx="3744">
                  <c:v>234.04278969697</c:v>
                </c:pt>
                <c:pt idx="3745">
                  <c:v>234.10528969697</c:v>
                </c:pt>
                <c:pt idx="3746">
                  <c:v>234.16778969697</c:v>
                </c:pt>
                <c:pt idx="3747">
                  <c:v>234.23028969697</c:v>
                </c:pt>
                <c:pt idx="3748">
                  <c:v>234.29278969697</c:v>
                </c:pt>
                <c:pt idx="3749">
                  <c:v>234.35528969697</c:v>
                </c:pt>
                <c:pt idx="3750">
                  <c:v>234.41778969697</c:v>
                </c:pt>
                <c:pt idx="3751">
                  <c:v>234.48028969697</c:v>
                </c:pt>
                <c:pt idx="3752">
                  <c:v>234.54278969697</c:v>
                </c:pt>
                <c:pt idx="3753">
                  <c:v>234.60528969697</c:v>
                </c:pt>
                <c:pt idx="3754">
                  <c:v>234.66778969697</c:v>
                </c:pt>
                <c:pt idx="3755">
                  <c:v>234.73028969697</c:v>
                </c:pt>
                <c:pt idx="3756">
                  <c:v>234.79278969697</c:v>
                </c:pt>
                <c:pt idx="3757">
                  <c:v>234.85528969697</c:v>
                </c:pt>
                <c:pt idx="3758">
                  <c:v>234.91778969697</c:v>
                </c:pt>
                <c:pt idx="3759">
                  <c:v>234.98028969697</c:v>
                </c:pt>
                <c:pt idx="3760">
                  <c:v>235.04278969697</c:v>
                </c:pt>
                <c:pt idx="3761">
                  <c:v>235.10528969697</c:v>
                </c:pt>
                <c:pt idx="3762">
                  <c:v>235.16778969697</c:v>
                </c:pt>
                <c:pt idx="3763">
                  <c:v>235.23028969697</c:v>
                </c:pt>
                <c:pt idx="3764">
                  <c:v>235.29278969697</c:v>
                </c:pt>
                <c:pt idx="3765">
                  <c:v>235.35528969697</c:v>
                </c:pt>
                <c:pt idx="3766">
                  <c:v>235.41778969697</c:v>
                </c:pt>
                <c:pt idx="3767">
                  <c:v>235.48028969697</c:v>
                </c:pt>
                <c:pt idx="3768">
                  <c:v>235.54278969697</c:v>
                </c:pt>
                <c:pt idx="3769">
                  <c:v>235.60528969697</c:v>
                </c:pt>
                <c:pt idx="3770">
                  <c:v>235.66778969697</c:v>
                </c:pt>
                <c:pt idx="3771">
                  <c:v>235.73028969697</c:v>
                </c:pt>
                <c:pt idx="3772">
                  <c:v>235.79278969697</c:v>
                </c:pt>
                <c:pt idx="3773">
                  <c:v>235.85528969697</c:v>
                </c:pt>
                <c:pt idx="3774">
                  <c:v>235.91778969697</c:v>
                </c:pt>
                <c:pt idx="3775">
                  <c:v>235.98028969697</c:v>
                </c:pt>
                <c:pt idx="3776">
                  <c:v>236.04278969697</c:v>
                </c:pt>
                <c:pt idx="3777">
                  <c:v>236.10528969697</c:v>
                </c:pt>
                <c:pt idx="3778">
                  <c:v>236.16778969697</c:v>
                </c:pt>
                <c:pt idx="3779">
                  <c:v>236.23028969697</c:v>
                </c:pt>
                <c:pt idx="3780">
                  <c:v>236.29278969697</c:v>
                </c:pt>
                <c:pt idx="3781">
                  <c:v>236.35528969697</c:v>
                </c:pt>
                <c:pt idx="3782">
                  <c:v>236.41778969697</c:v>
                </c:pt>
                <c:pt idx="3783">
                  <c:v>236.48028969697</c:v>
                </c:pt>
                <c:pt idx="3784">
                  <c:v>236.54278969697</c:v>
                </c:pt>
                <c:pt idx="3785">
                  <c:v>236.60528969697</c:v>
                </c:pt>
                <c:pt idx="3786">
                  <c:v>236.66778969697</c:v>
                </c:pt>
                <c:pt idx="3787">
                  <c:v>236.73028969697</c:v>
                </c:pt>
                <c:pt idx="3788">
                  <c:v>236.79278969697</c:v>
                </c:pt>
                <c:pt idx="3789">
                  <c:v>236.85528969697</c:v>
                </c:pt>
                <c:pt idx="3790">
                  <c:v>236.91778969697</c:v>
                </c:pt>
                <c:pt idx="3791">
                  <c:v>236.98028969697</c:v>
                </c:pt>
                <c:pt idx="3792">
                  <c:v>237.04278969697</c:v>
                </c:pt>
                <c:pt idx="3793">
                  <c:v>237.10528969697</c:v>
                </c:pt>
                <c:pt idx="3794">
                  <c:v>237.16778969697</c:v>
                </c:pt>
                <c:pt idx="3795">
                  <c:v>237.23028969697</c:v>
                </c:pt>
                <c:pt idx="3796">
                  <c:v>237.29278969697</c:v>
                </c:pt>
                <c:pt idx="3797">
                  <c:v>237.35528969697</c:v>
                </c:pt>
                <c:pt idx="3798">
                  <c:v>237.41778969697</c:v>
                </c:pt>
                <c:pt idx="3799">
                  <c:v>237.48028969697</c:v>
                </c:pt>
                <c:pt idx="3800">
                  <c:v>237.54278969697</c:v>
                </c:pt>
                <c:pt idx="3801">
                  <c:v>237.60528969697</c:v>
                </c:pt>
                <c:pt idx="3802">
                  <c:v>237.66778969697</c:v>
                </c:pt>
                <c:pt idx="3803">
                  <c:v>237.73028969697</c:v>
                </c:pt>
                <c:pt idx="3804">
                  <c:v>237.79278969697</c:v>
                </c:pt>
                <c:pt idx="3805">
                  <c:v>237.85528969697</c:v>
                </c:pt>
                <c:pt idx="3806">
                  <c:v>237.91778969697</c:v>
                </c:pt>
                <c:pt idx="3807">
                  <c:v>237.98028969697</c:v>
                </c:pt>
                <c:pt idx="3808">
                  <c:v>238.04278969697</c:v>
                </c:pt>
                <c:pt idx="3809">
                  <c:v>238.10528969697</c:v>
                </c:pt>
                <c:pt idx="3810">
                  <c:v>238.16778969697</c:v>
                </c:pt>
                <c:pt idx="3811">
                  <c:v>238.23028969697</c:v>
                </c:pt>
                <c:pt idx="3812">
                  <c:v>238.29278969697</c:v>
                </c:pt>
                <c:pt idx="3813">
                  <c:v>238.35528969697</c:v>
                </c:pt>
                <c:pt idx="3814">
                  <c:v>238.41778969697</c:v>
                </c:pt>
                <c:pt idx="3815">
                  <c:v>238.48028969697</c:v>
                </c:pt>
                <c:pt idx="3816">
                  <c:v>238.54278969697</c:v>
                </c:pt>
                <c:pt idx="3817">
                  <c:v>238.60528969697</c:v>
                </c:pt>
                <c:pt idx="3818">
                  <c:v>238.66778969697</c:v>
                </c:pt>
                <c:pt idx="3819">
                  <c:v>238.73028969697</c:v>
                </c:pt>
                <c:pt idx="3820">
                  <c:v>238.79278969697</c:v>
                </c:pt>
                <c:pt idx="3821">
                  <c:v>238.85528969697</c:v>
                </c:pt>
                <c:pt idx="3822">
                  <c:v>238.91778969697</c:v>
                </c:pt>
                <c:pt idx="3823">
                  <c:v>238.98028969697</c:v>
                </c:pt>
                <c:pt idx="3824">
                  <c:v>239.04278969697</c:v>
                </c:pt>
                <c:pt idx="3825">
                  <c:v>239.10528969697</c:v>
                </c:pt>
                <c:pt idx="3826">
                  <c:v>239.16778969697</c:v>
                </c:pt>
                <c:pt idx="3827">
                  <c:v>239.23028969697</c:v>
                </c:pt>
                <c:pt idx="3828">
                  <c:v>239.29278969697</c:v>
                </c:pt>
                <c:pt idx="3829">
                  <c:v>239.35528969697</c:v>
                </c:pt>
                <c:pt idx="3830">
                  <c:v>239.41778969697</c:v>
                </c:pt>
                <c:pt idx="3831">
                  <c:v>239.48028969697</c:v>
                </c:pt>
                <c:pt idx="3832">
                  <c:v>239.54278969697</c:v>
                </c:pt>
                <c:pt idx="3833">
                  <c:v>239.60528969697</c:v>
                </c:pt>
                <c:pt idx="3834">
                  <c:v>239.66778969697</c:v>
                </c:pt>
                <c:pt idx="3835">
                  <c:v>239.73028969697</c:v>
                </c:pt>
                <c:pt idx="3836">
                  <c:v>239.79278969697</c:v>
                </c:pt>
                <c:pt idx="3837">
                  <c:v>239.85528969697</c:v>
                </c:pt>
                <c:pt idx="3838">
                  <c:v>239.91778969697</c:v>
                </c:pt>
                <c:pt idx="3839">
                  <c:v>239.98028969697</c:v>
                </c:pt>
                <c:pt idx="3840">
                  <c:v>240.04278969697</c:v>
                </c:pt>
                <c:pt idx="3841">
                  <c:v>240.10528969697</c:v>
                </c:pt>
                <c:pt idx="3842">
                  <c:v>240.16778969697</c:v>
                </c:pt>
                <c:pt idx="3843">
                  <c:v>240.23028969697</c:v>
                </c:pt>
                <c:pt idx="3844">
                  <c:v>240.29278969697</c:v>
                </c:pt>
                <c:pt idx="3845">
                  <c:v>240.35528969697</c:v>
                </c:pt>
                <c:pt idx="3846">
                  <c:v>240.41778969697</c:v>
                </c:pt>
                <c:pt idx="3847">
                  <c:v>240.48028969697</c:v>
                </c:pt>
                <c:pt idx="3848">
                  <c:v>240.54278969697</c:v>
                </c:pt>
                <c:pt idx="3849">
                  <c:v>240.60528969697</c:v>
                </c:pt>
                <c:pt idx="3850">
                  <c:v>240.66778969697</c:v>
                </c:pt>
                <c:pt idx="3851">
                  <c:v>240.73028969697</c:v>
                </c:pt>
                <c:pt idx="3852">
                  <c:v>240.79278969697</c:v>
                </c:pt>
                <c:pt idx="3853">
                  <c:v>240.85528969697</c:v>
                </c:pt>
                <c:pt idx="3854">
                  <c:v>240.91778969697</c:v>
                </c:pt>
                <c:pt idx="3855">
                  <c:v>240.98028969697</c:v>
                </c:pt>
                <c:pt idx="3856">
                  <c:v>241.04278969697</c:v>
                </c:pt>
                <c:pt idx="3857">
                  <c:v>241.10528969697</c:v>
                </c:pt>
                <c:pt idx="3858">
                  <c:v>241.16778969697</c:v>
                </c:pt>
                <c:pt idx="3859">
                  <c:v>241.23028969697</c:v>
                </c:pt>
                <c:pt idx="3860">
                  <c:v>241.29278969697</c:v>
                </c:pt>
                <c:pt idx="3861">
                  <c:v>241.35528969697</c:v>
                </c:pt>
                <c:pt idx="3862">
                  <c:v>241.41778969697</c:v>
                </c:pt>
                <c:pt idx="3863">
                  <c:v>241.48028969697</c:v>
                </c:pt>
                <c:pt idx="3864">
                  <c:v>241.54278969697</c:v>
                </c:pt>
                <c:pt idx="3865">
                  <c:v>241.60528969697</c:v>
                </c:pt>
                <c:pt idx="3866">
                  <c:v>241.66778969697</c:v>
                </c:pt>
                <c:pt idx="3867">
                  <c:v>241.73028969697</c:v>
                </c:pt>
                <c:pt idx="3868">
                  <c:v>241.79278969697</c:v>
                </c:pt>
                <c:pt idx="3869">
                  <c:v>241.85528969697</c:v>
                </c:pt>
                <c:pt idx="3870">
                  <c:v>241.91778969697</c:v>
                </c:pt>
                <c:pt idx="3871">
                  <c:v>241.98028969697</c:v>
                </c:pt>
                <c:pt idx="3872">
                  <c:v>242.04278969697</c:v>
                </c:pt>
                <c:pt idx="3873">
                  <c:v>242.10528969697</c:v>
                </c:pt>
                <c:pt idx="3874">
                  <c:v>242.16778969697</c:v>
                </c:pt>
                <c:pt idx="3875">
                  <c:v>242.23028969697</c:v>
                </c:pt>
                <c:pt idx="3876">
                  <c:v>242.29278969697</c:v>
                </c:pt>
                <c:pt idx="3877">
                  <c:v>242.35528969697</c:v>
                </c:pt>
                <c:pt idx="3878">
                  <c:v>242.41778969697</c:v>
                </c:pt>
                <c:pt idx="3879">
                  <c:v>242.48028969697</c:v>
                </c:pt>
                <c:pt idx="3880">
                  <c:v>242.54278969697</c:v>
                </c:pt>
                <c:pt idx="3881">
                  <c:v>242.60528969697</c:v>
                </c:pt>
                <c:pt idx="3882">
                  <c:v>242.66778969697</c:v>
                </c:pt>
                <c:pt idx="3883">
                  <c:v>242.73028969697</c:v>
                </c:pt>
                <c:pt idx="3884">
                  <c:v>242.79278969697</c:v>
                </c:pt>
                <c:pt idx="3885">
                  <c:v>242.85528969697</c:v>
                </c:pt>
                <c:pt idx="3886">
                  <c:v>242.91778969697</c:v>
                </c:pt>
                <c:pt idx="3887">
                  <c:v>242.98028969697</c:v>
                </c:pt>
                <c:pt idx="3888">
                  <c:v>243.04278969697</c:v>
                </c:pt>
                <c:pt idx="3889">
                  <c:v>243.10528969697</c:v>
                </c:pt>
                <c:pt idx="3890">
                  <c:v>243.16778969697</c:v>
                </c:pt>
                <c:pt idx="3891">
                  <c:v>243.23028969697</c:v>
                </c:pt>
                <c:pt idx="3892">
                  <c:v>243.29278969697</c:v>
                </c:pt>
                <c:pt idx="3893">
                  <c:v>243.35528969697</c:v>
                </c:pt>
                <c:pt idx="3894">
                  <c:v>243.41778969697</c:v>
                </c:pt>
                <c:pt idx="3895">
                  <c:v>243.48028969697</c:v>
                </c:pt>
                <c:pt idx="3896">
                  <c:v>243.54278969697</c:v>
                </c:pt>
                <c:pt idx="3897">
                  <c:v>243.60528969697</c:v>
                </c:pt>
                <c:pt idx="3898">
                  <c:v>243.66778969697</c:v>
                </c:pt>
                <c:pt idx="3899">
                  <c:v>243.73028969697</c:v>
                </c:pt>
                <c:pt idx="3900">
                  <c:v>243.79278969697</c:v>
                </c:pt>
                <c:pt idx="3901">
                  <c:v>243.85528969697</c:v>
                </c:pt>
                <c:pt idx="3902">
                  <c:v>243.91778969697</c:v>
                </c:pt>
                <c:pt idx="3903">
                  <c:v>243.98028969697</c:v>
                </c:pt>
                <c:pt idx="3904">
                  <c:v>244.04278969697</c:v>
                </c:pt>
                <c:pt idx="3905">
                  <c:v>244.10528969697</c:v>
                </c:pt>
                <c:pt idx="3906">
                  <c:v>244.16778969697</c:v>
                </c:pt>
                <c:pt idx="3907">
                  <c:v>244.23028969697</c:v>
                </c:pt>
                <c:pt idx="3908">
                  <c:v>244.29278969697</c:v>
                </c:pt>
                <c:pt idx="3909">
                  <c:v>244.35528969697</c:v>
                </c:pt>
                <c:pt idx="3910">
                  <c:v>244.41778969697</c:v>
                </c:pt>
                <c:pt idx="3911">
                  <c:v>244.48028969697</c:v>
                </c:pt>
                <c:pt idx="3912">
                  <c:v>244.54278969697</c:v>
                </c:pt>
                <c:pt idx="3913">
                  <c:v>244.60528969697</c:v>
                </c:pt>
                <c:pt idx="3914">
                  <c:v>244.66778969697</c:v>
                </c:pt>
                <c:pt idx="3915">
                  <c:v>244.73028969697</c:v>
                </c:pt>
                <c:pt idx="3916">
                  <c:v>244.79278969697</c:v>
                </c:pt>
                <c:pt idx="3917">
                  <c:v>244.85528969697</c:v>
                </c:pt>
                <c:pt idx="3918">
                  <c:v>244.91778969697</c:v>
                </c:pt>
                <c:pt idx="3919">
                  <c:v>244.98028969697</c:v>
                </c:pt>
                <c:pt idx="3920">
                  <c:v>245.04278969697</c:v>
                </c:pt>
                <c:pt idx="3921">
                  <c:v>245.10528969697</c:v>
                </c:pt>
                <c:pt idx="3922">
                  <c:v>245.16778969697</c:v>
                </c:pt>
                <c:pt idx="3923">
                  <c:v>245.23028969697</c:v>
                </c:pt>
                <c:pt idx="3924">
                  <c:v>245.29278969697</c:v>
                </c:pt>
                <c:pt idx="3925">
                  <c:v>245.35528969697</c:v>
                </c:pt>
                <c:pt idx="3926">
                  <c:v>245.41778969697</c:v>
                </c:pt>
                <c:pt idx="3927">
                  <c:v>245.48028969697</c:v>
                </c:pt>
                <c:pt idx="3928">
                  <c:v>245.54278969697</c:v>
                </c:pt>
                <c:pt idx="3929">
                  <c:v>245.60528969697</c:v>
                </c:pt>
                <c:pt idx="3930">
                  <c:v>245.66778969697</c:v>
                </c:pt>
                <c:pt idx="3931">
                  <c:v>245.73028969697</c:v>
                </c:pt>
                <c:pt idx="3932">
                  <c:v>245.79278969697</c:v>
                </c:pt>
                <c:pt idx="3933">
                  <c:v>245.85528969697</c:v>
                </c:pt>
                <c:pt idx="3934">
                  <c:v>245.91778969697</c:v>
                </c:pt>
                <c:pt idx="3935">
                  <c:v>245.98028969697</c:v>
                </c:pt>
                <c:pt idx="3936">
                  <c:v>246.04278969697</c:v>
                </c:pt>
                <c:pt idx="3937">
                  <c:v>246.10528969697</c:v>
                </c:pt>
                <c:pt idx="3938">
                  <c:v>246.16778969697</c:v>
                </c:pt>
                <c:pt idx="3939">
                  <c:v>246.23028969697</c:v>
                </c:pt>
                <c:pt idx="3940">
                  <c:v>246.29278969697</c:v>
                </c:pt>
                <c:pt idx="3941">
                  <c:v>246.35528969697</c:v>
                </c:pt>
                <c:pt idx="3942">
                  <c:v>246.41778969697</c:v>
                </c:pt>
                <c:pt idx="3943">
                  <c:v>246.48028969697</c:v>
                </c:pt>
                <c:pt idx="3944">
                  <c:v>246.54278969697</c:v>
                </c:pt>
                <c:pt idx="3945">
                  <c:v>246.60528969697</c:v>
                </c:pt>
                <c:pt idx="3946">
                  <c:v>246.66778969697</c:v>
                </c:pt>
                <c:pt idx="3947">
                  <c:v>246.73028969697</c:v>
                </c:pt>
                <c:pt idx="3948">
                  <c:v>246.79278969697</c:v>
                </c:pt>
                <c:pt idx="3949">
                  <c:v>246.85528969697</c:v>
                </c:pt>
                <c:pt idx="3950">
                  <c:v>246.91778969697</c:v>
                </c:pt>
                <c:pt idx="3951">
                  <c:v>246.98028969697</c:v>
                </c:pt>
                <c:pt idx="3952">
                  <c:v>247.04278969697</c:v>
                </c:pt>
                <c:pt idx="3953">
                  <c:v>247.10528969697</c:v>
                </c:pt>
                <c:pt idx="3954">
                  <c:v>247.16778969697</c:v>
                </c:pt>
                <c:pt idx="3955">
                  <c:v>247.23028969697</c:v>
                </c:pt>
                <c:pt idx="3956">
                  <c:v>247.29278969697</c:v>
                </c:pt>
                <c:pt idx="3957">
                  <c:v>247.35528969697</c:v>
                </c:pt>
                <c:pt idx="3958">
                  <c:v>247.41778969697</c:v>
                </c:pt>
                <c:pt idx="3959">
                  <c:v>247.48028969697</c:v>
                </c:pt>
                <c:pt idx="3960">
                  <c:v>247.54278969697</c:v>
                </c:pt>
                <c:pt idx="3961">
                  <c:v>247.60528969697</c:v>
                </c:pt>
                <c:pt idx="3962">
                  <c:v>247.66778969697</c:v>
                </c:pt>
                <c:pt idx="3963">
                  <c:v>247.73028969697</c:v>
                </c:pt>
                <c:pt idx="3964">
                  <c:v>247.79278969697</c:v>
                </c:pt>
                <c:pt idx="3965">
                  <c:v>247.85528969697</c:v>
                </c:pt>
                <c:pt idx="3966">
                  <c:v>247.91778969697</c:v>
                </c:pt>
                <c:pt idx="3967">
                  <c:v>247.98028969697</c:v>
                </c:pt>
                <c:pt idx="3968">
                  <c:v>248.04278969697</c:v>
                </c:pt>
                <c:pt idx="3969">
                  <c:v>248.10528969697</c:v>
                </c:pt>
                <c:pt idx="3970">
                  <c:v>248.16778969697</c:v>
                </c:pt>
                <c:pt idx="3971">
                  <c:v>248.23028969697</c:v>
                </c:pt>
                <c:pt idx="3972">
                  <c:v>248.29278969697</c:v>
                </c:pt>
                <c:pt idx="3973">
                  <c:v>248.35528969697</c:v>
                </c:pt>
                <c:pt idx="3974">
                  <c:v>248.41778969697</c:v>
                </c:pt>
                <c:pt idx="3975">
                  <c:v>248.48028969697</c:v>
                </c:pt>
                <c:pt idx="3976">
                  <c:v>248.54278969697</c:v>
                </c:pt>
                <c:pt idx="3977">
                  <c:v>248.60528969697</c:v>
                </c:pt>
                <c:pt idx="3978">
                  <c:v>248.66778969697</c:v>
                </c:pt>
                <c:pt idx="3979">
                  <c:v>248.73028969697</c:v>
                </c:pt>
                <c:pt idx="3980">
                  <c:v>248.79278969697</c:v>
                </c:pt>
                <c:pt idx="3981">
                  <c:v>248.85528969697</c:v>
                </c:pt>
                <c:pt idx="3982">
                  <c:v>248.91778969697</c:v>
                </c:pt>
                <c:pt idx="3983">
                  <c:v>248.98028969697</c:v>
                </c:pt>
                <c:pt idx="3984">
                  <c:v>249.04278969697</c:v>
                </c:pt>
                <c:pt idx="3985">
                  <c:v>249.10528969697</c:v>
                </c:pt>
                <c:pt idx="3986">
                  <c:v>249.16778969697</c:v>
                </c:pt>
                <c:pt idx="3987">
                  <c:v>249.23028969697</c:v>
                </c:pt>
                <c:pt idx="3988">
                  <c:v>249.29278969697</c:v>
                </c:pt>
                <c:pt idx="3989">
                  <c:v>249.35528969697</c:v>
                </c:pt>
                <c:pt idx="3990">
                  <c:v>249.41778969697</c:v>
                </c:pt>
                <c:pt idx="3991">
                  <c:v>249.48028969697</c:v>
                </c:pt>
                <c:pt idx="3992">
                  <c:v>249.54278969697</c:v>
                </c:pt>
                <c:pt idx="3993">
                  <c:v>249.60528969697</c:v>
                </c:pt>
                <c:pt idx="3994">
                  <c:v>249.66778969697</c:v>
                </c:pt>
                <c:pt idx="3995">
                  <c:v>249.73028969697</c:v>
                </c:pt>
                <c:pt idx="3996">
                  <c:v>249.79278969697</c:v>
                </c:pt>
                <c:pt idx="3997">
                  <c:v>249.85528969697</c:v>
                </c:pt>
                <c:pt idx="3998">
                  <c:v>249.91778969697</c:v>
                </c:pt>
                <c:pt idx="3999">
                  <c:v>249.98028969697</c:v>
                </c:pt>
                <c:pt idx="4000">
                  <c:v>250.04278969697</c:v>
                </c:pt>
                <c:pt idx="4001">
                  <c:v>250.10528969697</c:v>
                </c:pt>
                <c:pt idx="4002">
                  <c:v>250.16778969697</c:v>
                </c:pt>
                <c:pt idx="4003">
                  <c:v>250.23028969697</c:v>
                </c:pt>
                <c:pt idx="4004">
                  <c:v>250.29278969697</c:v>
                </c:pt>
                <c:pt idx="4005">
                  <c:v>250.35528969697</c:v>
                </c:pt>
                <c:pt idx="4006">
                  <c:v>250.41778969697</c:v>
                </c:pt>
                <c:pt idx="4007">
                  <c:v>250.48028969697</c:v>
                </c:pt>
                <c:pt idx="4008">
                  <c:v>250.54278969697</c:v>
                </c:pt>
              </c:numCache>
            </c:numRef>
          </c:xVal>
          <c:yVal>
            <c:numRef>
              <c:f>'D:\bcruden\Documents\Data\Mars2020\MEDLI2\[Predictions_Compare.xlsx]Flight Data'!$H$4:$H$4012</c:f>
              <c:numCache>
                <c:formatCode>General</c:formatCode>
                <c:ptCount val="4009"/>
                <c:pt idx="0">
                  <c:v>1.9786901717251601E-2</c:v>
                </c:pt>
                <c:pt idx="1">
                  <c:v>1.8135314052406301E-2</c:v>
                </c:pt>
                <c:pt idx="2">
                  <c:v>1.8135566139857499E-2</c:v>
                </c:pt>
                <c:pt idx="3">
                  <c:v>1.8135799451111601E-2</c:v>
                </c:pt>
                <c:pt idx="4">
                  <c:v>1.8136009115775401E-2</c:v>
                </c:pt>
                <c:pt idx="5">
                  <c:v>1.8136190266746E-2</c:v>
                </c:pt>
                <c:pt idx="6">
                  <c:v>1.8136338038865201E-2</c:v>
                </c:pt>
                <c:pt idx="7">
                  <c:v>1.8136448701071301E-2</c:v>
                </c:pt>
                <c:pt idx="8">
                  <c:v>1.9788371752910702E-2</c:v>
                </c:pt>
                <c:pt idx="9">
                  <c:v>1.97885810271284E-2</c:v>
                </c:pt>
                <c:pt idx="10">
                  <c:v>1.8136959222490302E-2</c:v>
                </c:pt>
                <c:pt idx="11">
                  <c:v>1.8137165323469599E-2</c:v>
                </c:pt>
                <c:pt idx="12">
                  <c:v>1.97892374495072E-2</c:v>
                </c:pt>
                <c:pt idx="13">
                  <c:v>1.6485636276684801E-2</c:v>
                </c:pt>
                <c:pt idx="14">
                  <c:v>1.8137689910928699E-2</c:v>
                </c:pt>
                <c:pt idx="15">
                  <c:v>1.81378335393849E-2</c:v>
                </c:pt>
                <c:pt idx="16">
                  <c:v>1.8137961551130299E-2</c:v>
                </c:pt>
                <c:pt idx="17">
                  <c:v>1.8138073945195E-2</c:v>
                </c:pt>
                <c:pt idx="18">
                  <c:v>1.9790129113979E-2</c:v>
                </c:pt>
                <c:pt idx="19">
                  <c:v>1.97902231249188E-2</c:v>
                </c:pt>
                <c:pt idx="20">
                  <c:v>1.81383173999758E-2</c:v>
                </c:pt>
                <c:pt idx="21">
                  <c:v>1.8138367298146899E-2</c:v>
                </c:pt>
                <c:pt idx="22">
                  <c:v>1.9790411503924001E-2</c:v>
                </c:pt>
                <c:pt idx="23">
                  <c:v>1.8138418874652E-2</c:v>
                </c:pt>
                <c:pt idx="24">
                  <c:v>1.97904350238103E-2</c:v>
                </c:pt>
                <c:pt idx="25">
                  <c:v>1.8138129570750498E-2</c:v>
                </c:pt>
                <c:pt idx="26">
                  <c:v>1.8137764491735101E-2</c:v>
                </c:pt>
                <c:pt idx="27">
                  <c:v>1.6485365502125301E-2</c:v>
                </c:pt>
                <c:pt idx="28">
                  <c:v>1.9788951736932198E-2</c:v>
                </c:pt>
                <c:pt idx="29">
                  <c:v>1.9788509531547298E-2</c:v>
                </c:pt>
                <c:pt idx="30">
                  <c:v>1.9788057225628101E-2</c:v>
                </c:pt>
                <c:pt idx="31">
                  <c:v>1.81356411053963E-2</c:v>
                </c:pt>
                <c:pt idx="32">
                  <c:v>1.8135197831144902E-2</c:v>
                </c:pt>
                <c:pt idx="33">
                  <c:v>1.8134762057237599E-2</c:v>
                </c:pt>
                <c:pt idx="34">
                  <c:v>1.8134339669333598E-2</c:v>
                </c:pt>
                <c:pt idx="35">
                  <c:v>1.81339365596285E-2</c:v>
                </c:pt>
                <c:pt idx="36">
                  <c:v>1.9785459756995701E-2</c:v>
                </c:pt>
                <c:pt idx="37">
                  <c:v>1.8133211769813799E-2</c:v>
                </c:pt>
                <c:pt idx="38">
                  <c:v>1.8132901895836301E-2</c:v>
                </c:pt>
                <c:pt idx="39">
                  <c:v>1.81326336362744E-2</c:v>
                </c:pt>
                <c:pt idx="40">
                  <c:v>1.81323900994836E-2</c:v>
                </c:pt>
                <c:pt idx="41">
                  <c:v>1.9783998489676501E-2</c:v>
                </c:pt>
                <c:pt idx="42">
                  <c:v>1.81319393645318E-2</c:v>
                </c:pt>
                <c:pt idx="43">
                  <c:v>1.8131738047364E-2</c:v>
                </c:pt>
                <c:pt idx="44">
                  <c:v>1.8131552865827801E-2</c:v>
                </c:pt>
                <c:pt idx="45">
                  <c:v>1.8131383401284E-2</c:v>
                </c:pt>
                <c:pt idx="46">
                  <c:v>1.8131229234276101E-2</c:v>
                </c:pt>
                <c:pt idx="47">
                  <c:v>1.8131089944583199E-2</c:v>
                </c:pt>
                <c:pt idx="48">
                  <c:v>1.97827168725031E-2</c:v>
                </c:pt>
                <c:pt idx="49">
                  <c:v>1.8130854312899399E-2</c:v>
                </c:pt>
                <c:pt idx="50">
                  <c:v>1.9782483161090499E-2</c:v>
                </c:pt>
                <c:pt idx="51">
                  <c:v>1.8130673131848699E-2</c:v>
                </c:pt>
                <c:pt idx="52">
                  <c:v>1.8130601903566902E-2</c:v>
                </c:pt>
                <c:pt idx="53">
                  <c:v>1.9782230345379799E-2</c:v>
                </c:pt>
                <c:pt idx="54">
                  <c:v>1.9782170449304099E-2</c:v>
                </c:pt>
                <c:pt idx="55">
                  <c:v>1.8130462756405299E-2</c:v>
                </c:pt>
                <c:pt idx="56">
                  <c:v>1.8130476364008798E-2</c:v>
                </c:pt>
                <c:pt idx="57">
                  <c:v>1.9782400817845599E-2</c:v>
                </c:pt>
                <c:pt idx="58">
                  <c:v>1.97827860291243E-2</c:v>
                </c:pt>
                <c:pt idx="59">
                  <c:v>1.8131530091787099E-2</c:v>
                </c:pt>
                <c:pt idx="60">
                  <c:v>1.8131965817319601E-2</c:v>
                </c:pt>
                <c:pt idx="61">
                  <c:v>1.81324196938599E-2</c:v>
                </c:pt>
                <c:pt idx="62">
                  <c:v>2.1436301245061001E-2</c:v>
                </c:pt>
                <c:pt idx="63">
                  <c:v>1.8133348281387102E-2</c:v>
                </c:pt>
                <c:pt idx="64">
                  <c:v>1.9785537062341499E-2</c:v>
                </c:pt>
                <c:pt idx="65">
                  <c:v>1.97859905473181E-2</c:v>
                </c:pt>
                <c:pt idx="66">
                  <c:v>1.9786420287558799E-2</c:v>
                </c:pt>
                <c:pt idx="67">
                  <c:v>1.9786817939032801E-2</c:v>
                </c:pt>
                <c:pt idx="68">
                  <c:v>1.97871751639568E-2</c:v>
                </c:pt>
                <c:pt idx="69">
                  <c:v>1.81356975599247E-2</c:v>
                </c:pt>
                <c:pt idx="70">
                  <c:v>1.8135937716125702E-2</c:v>
                </c:pt>
                <c:pt idx="71">
                  <c:v>1.97879194886958E-2</c:v>
                </c:pt>
                <c:pt idx="72">
                  <c:v>1.9788011089553501E-2</c:v>
                </c:pt>
                <c:pt idx="73">
                  <c:v>1.9787800459555301E-2</c:v>
                </c:pt>
                <c:pt idx="74">
                  <c:v>2.14392532774287E-2</c:v>
                </c:pt>
                <c:pt idx="75">
                  <c:v>1.9787038244986899E-2</c:v>
                </c:pt>
                <c:pt idx="76">
                  <c:v>1.9786575888632099E-2</c:v>
                </c:pt>
                <c:pt idx="77">
                  <c:v>1.9786077158617299E-2</c:v>
                </c:pt>
                <c:pt idx="78">
                  <c:v>1.9785555415900099E-2</c:v>
                </c:pt>
                <c:pt idx="79">
                  <c:v>1.81332775897344E-2</c:v>
                </c:pt>
                <c:pt idx="80">
                  <c:v>1.8132761119649999E-2</c:v>
                </c:pt>
                <c:pt idx="81">
                  <c:v>1.9783986013450501E-2</c:v>
                </c:pt>
                <c:pt idx="82">
                  <c:v>1.8131793268740499E-2</c:v>
                </c:pt>
                <c:pt idx="83">
                  <c:v>1.97830705293532E-2</c:v>
                </c:pt>
                <c:pt idx="84">
                  <c:v>1.9782692391807199E-2</c:v>
                </c:pt>
                <c:pt idx="85">
                  <c:v>1.9782385287486898E-2</c:v>
                </c:pt>
                <c:pt idx="86">
                  <c:v>1.9782162685100298E-2</c:v>
                </c:pt>
                <c:pt idx="87">
                  <c:v>1.8130381120261101E-2</c:v>
                </c:pt>
                <c:pt idx="88">
                  <c:v>1.8130353182770498E-2</c:v>
                </c:pt>
                <c:pt idx="89">
                  <c:v>1.9782245121770799E-2</c:v>
                </c:pt>
                <c:pt idx="90">
                  <c:v>1.9782616668080798E-2</c:v>
                </c:pt>
                <c:pt idx="91">
                  <c:v>1.9783037264682401E-2</c:v>
                </c:pt>
                <c:pt idx="92">
                  <c:v>1.8131811181155501E-2</c:v>
                </c:pt>
                <c:pt idx="93">
                  <c:v>1.9783981843671802E-2</c:v>
                </c:pt>
                <c:pt idx="94">
                  <c:v>1.97844839687987E-2</c:v>
                </c:pt>
                <c:pt idx="95">
                  <c:v>1.9784991435933999E-2</c:v>
                </c:pt>
                <c:pt idx="96">
                  <c:v>1.9785493353579799E-2</c:v>
                </c:pt>
                <c:pt idx="97">
                  <c:v>1.9785978846342901E-2</c:v>
                </c:pt>
                <c:pt idx="98">
                  <c:v>1.9786437053702199E-2</c:v>
                </c:pt>
                <c:pt idx="99">
                  <c:v>1.8135092636596E-2</c:v>
                </c:pt>
                <c:pt idx="100">
                  <c:v>1.81354522189161E-2</c:v>
                </c:pt>
                <c:pt idx="101">
                  <c:v>1.9787539520027701E-2</c:v>
                </c:pt>
                <c:pt idx="102">
                  <c:v>1.81359808876904E-2</c:v>
                </c:pt>
                <c:pt idx="103">
                  <c:v>1.9787943171194099E-2</c:v>
                </c:pt>
                <c:pt idx="104">
                  <c:v>1.9788084495504701E-2</c:v>
                </c:pt>
                <c:pt idx="105">
                  <c:v>1.81364102697367E-2</c:v>
                </c:pt>
                <c:pt idx="106">
                  <c:v>1.97884149395533E-2</c:v>
                </c:pt>
                <c:pt idx="107">
                  <c:v>1.9788583231607801E-2</c:v>
                </c:pt>
                <c:pt idx="108">
                  <c:v>1.8136873001043802E-2</c:v>
                </c:pt>
                <c:pt idx="109">
                  <c:v>1.9788919824304401E-2</c:v>
                </c:pt>
                <c:pt idx="110">
                  <c:v>1.9789088124946699E-2</c:v>
                </c:pt>
                <c:pt idx="111">
                  <c:v>1.8137335755963602E-2</c:v>
                </c:pt>
                <c:pt idx="112">
                  <c:v>1.8137490012851198E-2</c:v>
                </c:pt>
                <c:pt idx="113">
                  <c:v>1.9789593044050299E-2</c:v>
                </c:pt>
                <c:pt idx="114">
                  <c:v>1.9789761356143999E-2</c:v>
                </c:pt>
                <c:pt idx="115">
                  <c:v>1.81379527992576E-2</c:v>
                </c:pt>
                <c:pt idx="116">
                  <c:v>1.81381070666412E-2</c:v>
                </c:pt>
                <c:pt idx="117">
                  <c:v>1.9790266309603701E-2</c:v>
                </c:pt>
                <c:pt idx="118">
                  <c:v>1.979043463315E-2</c:v>
                </c:pt>
                <c:pt idx="119">
                  <c:v>1.8138569884537301E-2</c:v>
                </c:pt>
                <c:pt idx="120">
                  <c:v>1.8138724162418001E-2</c:v>
                </c:pt>
                <c:pt idx="121">
                  <c:v>1.8138637425259702E-2</c:v>
                </c:pt>
                <c:pt idx="122">
                  <c:v>1.8138479739272999E-2</c:v>
                </c:pt>
                <c:pt idx="123">
                  <c:v>1.8138322056027899E-2</c:v>
                </c:pt>
                <c:pt idx="124">
                  <c:v>1.8138164375524301E-2</c:v>
                </c:pt>
                <c:pt idx="125">
                  <c:v>1.81380066977622E-2</c:v>
                </c:pt>
                <c:pt idx="126">
                  <c:v>1.8137849022741501E-2</c:v>
                </c:pt>
                <c:pt idx="127">
                  <c:v>1.8137691350462101E-2</c:v>
                </c:pt>
                <c:pt idx="128">
                  <c:v>1.9789472380113401E-2</c:v>
                </c:pt>
                <c:pt idx="129">
                  <c:v>1.9789300353266901E-2</c:v>
                </c:pt>
                <c:pt idx="130">
                  <c:v>1.9789128329411199E-2</c:v>
                </c:pt>
                <c:pt idx="131">
                  <c:v>1.9788956308546199E-2</c:v>
                </c:pt>
                <c:pt idx="132">
                  <c:v>1.9788784290671799E-2</c:v>
                </c:pt>
                <c:pt idx="133">
                  <c:v>1.9788612275788001E-2</c:v>
                </c:pt>
                <c:pt idx="134">
                  <c:v>1.9788440263894602E-2</c:v>
                </c:pt>
                <c:pt idx="135">
                  <c:v>1.81364261114111E-2</c:v>
                </c:pt>
                <c:pt idx="136">
                  <c:v>1.9788022250604501E-2</c:v>
                </c:pt>
                <c:pt idx="137">
                  <c:v>1.9787724112816998E-2</c:v>
                </c:pt>
                <c:pt idx="138">
                  <c:v>1.9787365725840202E-2</c:v>
                </c:pt>
                <c:pt idx="139">
                  <c:v>1.9786952152795301E-2</c:v>
                </c:pt>
                <c:pt idx="140">
                  <c:v>1.8134718285281199E-2</c:v>
                </c:pt>
                <c:pt idx="141">
                  <c:v>1.97860061434212E-2</c:v>
                </c:pt>
                <c:pt idx="142">
                  <c:v>1.97854970791571E-2</c:v>
                </c:pt>
                <c:pt idx="143">
                  <c:v>1.8133237284147799E-2</c:v>
                </c:pt>
                <c:pt idx="144">
                  <c:v>1.81327345609128E-2</c:v>
                </c:pt>
                <c:pt idx="145">
                  <c:v>1.8132246890991899E-2</c:v>
                </c:pt>
                <c:pt idx="146">
                  <c:v>1.97834938262701E-2</c:v>
                </c:pt>
                <c:pt idx="147">
                  <c:v>1.9783060019992901E-2</c:v>
                </c:pt>
                <c:pt idx="148">
                  <c:v>1.9782676568067401E-2</c:v>
                </c:pt>
                <c:pt idx="149">
                  <c:v>1.8130682419725399E-2</c:v>
                </c:pt>
                <c:pt idx="150">
                  <c:v>1.9782107881306701E-2</c:v>
                </c:pt>
                <c:pt idx="151">
                  <c:v>1.9781942140475101E-2</c:v>
                </c:pt>
                <c:pt idx="152">
                  <c:v>1.9781799246443101E-2</c:v>
                </c:pt>
                <c:pt idx="153">
                  <c:v>1.9781766748159599E-2</c:v>
                </c:pt>
                <c:pt idx="154">
                  <c:v>1.9781766748159599E-2</c:v>
                </c:pt>
                <c:pt idx="155">
                  <c:v>1.9781766748159599E-2</c:v>
                </c:pt>
                <c:pt idx="156">
                  <c:v>1.9781766748159599E-2</c:v>
                </c:pt>
                <c:pt idx="157">
                  <c:v>1.9781766748159599E-2</c:v>
                </c:pt>
                <c:pt idx="158">
                  <c:v>1.8130132260510998E-2</c:v>
                </c:pt>
                <c:pt idx="159">
                  <c:v>1.9781766748159599E-2</c:v>
                </c:pt>
                <c:pt idx="160">
                  <c:v>1.9781766748159599E-2</c:v>
                </c:pt>
                <c:pt idx="161">
                  <c:v>1.9781766748159599E-2</c:v>
                </c:pt>
                <c:pt idx="162">
                  <c:v>1.9781766748159599E-2</c:v>
                </c:pt>
                <c:pt idx="163">
                  <c:v>1.9781766748159599E-2</c:v>
                </c:pt>
                <c:pt idx="164">
                  <c:v>1.9781766748159599E-2</c:v>
                </c:pt>
                <c:pt idx="165">
                  <c:v>1.9781766748159599E-2</c:v>
                </c:pt>
                <c:pt idx="166">
                  <c:v>1.9781766748159599E-2</c:v>
                </c:pt>
                <c:pt idx="167">
                  <c:v>1.9781766748159599E-2</c:v>
                </c:pt>
                <c:pt idx="168">
                  <c:v>1.9781766748159599E-2</c:v>
                </c:pt>
                <c:pt idx="169">
                  <c:v>1.9781766748159599E-2</c:v>
                </c:pt>
                <c:pt idx="170">
                  <c:v>1.9781766748159599E-2</c:v>
                </c:pt>
                <c:pt idx="171">
                  <c:v>1.9781766748159599E-2</c:v>
                </c:pt>
                <c:pt idx="172">
                  <c:v>1.9781766748159599E-2</c:v>
                </c:pt>
                <c:pt idx="173">
                  <c:v>1.8130132260510998E-2</c:v>
                </c:pt>
                <c:pt idx="174">
                  <c:v>1.9781766748159599E-2</c:v>
                </c:pt>
                <c:pt idx="175">
                  <c:v>1.9781766748159599E-2</c:v>
                </c:pt>
                <c:pt idx="176">
                  <c:v>1.8130132260510998E-2</c:v>
                </c:pt>
                <c:pt idx="177">
                  <c:v>1.9781766748159599E-2</c:v>
                </c:pt>
                <c:pt idx="178">
                  <c:v>1.8130132260510998E-2</c:v>
                </c:pt>
                <c:pt idx="179">
                  <c:v>1.9781766748159599E-2</c:v>
                </c:pt>
                <c:pt idx="180">
                  <c:v>1.8130132260510998E-2</c:v>
                </c:pt>
                <c:pt idx="181">
                  <c:v>1.9781766748159599E-2</c:v>
                </c:pt>
                <c:pt idx="182">
                  <c:v>1.9781766748159599E-2</c:v>
                </c:pt>
                <c:pt idx="183">
                  <c:v>1.9781766748159599E-2</c:v>
                </c:pt>
                <c:pt idx="184">
                  <c:v>1.9781766748159599E-2</c:v>
                </c:pt>
                <c:pt idx="185">
                  <c:v>1.9781769619848601E-2</c:v>
                </c:pt>
                <c:pt idx="186">
                  <c:v>1.8130138299153699E-2</c:v>
                </c:pt>
                <c:pt idx="187">
                  <c:v>1.9781777053984401E-2</c:v>
                </c:pt>
                <c:pt idx="188">
                  <c:v>1.97817807710544E-2</c:v>
                </c:pt>
                <c:pt idx="189">
                  <c:v>1.8130148519318299E-2</c:v>
                </c:pt>
                <c:pt idx="190">
                  <c:v>2.1433424484356301E-2</c:v>
                </c:pt>
                <c:pt idx="191">
                  <c:v>1.97817919222729E-2</c:v>
                </c:pt>
                <c:pt idx="192">
                  <c:v>1.9781795639348499E-2</c:v>
                </c:pt>
                <c:pt idx="193">
                  <c:v>1.9781799356425499E-2</c:v>
                </c:pt>
                <c:pt idx="194">
                  <c:v>1.8130165552951698E-2</c:v>
                </c:pt>
                <c:pt idx="195">
                  <c:v>1.9781806790583702E-2</c:v>
                </c:pt>
                <c:pt idx="196">
                  <c:v>1.97818105076649E-2</c:v>
                </c:pt>
                <c:pt idx="197">
                  <c:v>2.1433452676349302E-2</c:v>
                </c:pt>
                <c:pt idx="198">
                  <c:v>1.9781817941831498E-2</c:v>
                </c:pt>
                <c:pt idx="199">
                  <c:v>1.9781825629785001E-2</c:v>
                </c:pt>
                <c:pt idx="200">
                  <c:v>1.81302603789858E-2</c:v>
                </c:pt>
                <c:pt idx="201">
                  <c:v>1.9782287142610398E-2</c:v>
                </c:pt>
                <c:pt idx="202">
                  <c:v>2.14344951415451E-2</c:v>
                </c:pt>
                <c:pt idx="203">
                  <c:v>1.9783389567172401E-2</c:v>
                </c:pt>
                <c:pt idx="204">
                  <c:v>1.97840118835746E-2</c:v>
                </c:pt>
                <c:pt idx="205">
                  <c:v>1.9784665895761899E-2</c:v>
                </c:pt>
                <c:pt idx="206">
                  <c:v>1.9785339837639099E-2</c:v>
                </c:pt>
                <c:pt idx="207">
                  <c:v>1.9786021958536799E-2</c:v>
                </c:pt>
                <c:pt idx="208">
                  <c:v>1.97867005249413E-2</c:v>
                </c:pt>
                <c:pt idx="209">
                  <c:v>1.9787363820818801E-2</c:v>
                </c:pt>
                <c:pt idx="210">
                  <c:v>1.9788000146453801E-2</c:v>
                </c:pt>
                <c:pt idx="211">
                  <c:v>1.9788597815865401E-2</c:v>
                </c:pt>
                <c:pt idx="212">
                  <c:v>2.1441082331380899E-2</c:v>
                </c:pt>
                <c:pt idx="213">
                  <c:v>1.8137667847275201E-2</c:v>
                </c:pt>
                <c:pt idx="214">
                  <c:v>2.1442030325174399E-2</c:v>
                </c:pt>
                <c:pt idx="215">
                  <c:v>1.97903685235171E-2</c:v>
                </c:pt>
                <c:pt idx="216">
                  <c:v>1.9790606066613599E-2</c:v>
                </c:pt>
                <c:pt idx="217">
                  <c:v>1.9790156937517699E-2</c:v>
                </c:pt>
                <c:pt idx="218">
                  <c:v>1.8137487019244301E-2</c:v>
                </c:pt>
                <c:pt idx="219">
                  <c:v>1.97887117891942E-2</c:v>
                </c:pt>
                <c:pt idx="220">
                  <c:v>1.9787918146706801E-2</c:v>
                </c:pt>
                <c:pt idx="221">
                  <c:v>2.1438948673032799E-2</c:v>
                </c:pt>
                <c:pt idx="222">
                  <c:v>1.9786247142616599E-2</c:v>
                </c:pt>
                <c:pt idx="223">
                  <c:v>2.1437170011079601E-2</c:v>
                </c:pt>
                <c:pt idx="224">
                  <c:v>2.1436279809049299E-2</c:v>
                </c:pt>
                <c:pt idx="225">
                  <c:v>1.9783706989119999E-2</c:v>
                </c:pt>
                <c:pt idx="226">
                  <c:v>2.1434556307110698E-2</c:v>
                </c:pt>
                <c:pt idx="227">
                  <c:v>2.1433746510500801E-2</c:v>
                </c:pt>
                <c:pt idx="228">
                  <c:v>1.9781408365427199E-2</c:v>
                </c:pt>
                <c:pt idx="229">
                  <c:v>2.1432289658478099E-2</c:v>
                </c:pt>
                <c:pt idx="230">
                  <c:v>1.9780167145099899E-2</c:v>
                </c:pt>
                <c:pt idx="231">
                  <c:v>1.9779665162771801E-2</c:v>
                </c:pt>
                <c:pt idx="232">
                  <c:v>2.1430605063842301E-2</c:v>
                </c:pt>
                <c:pt idx="233">
                  <c:v>1.9779336830363099E-2</c:v>
                </c:pt>
                <c:pt idx="234">
                  <c:v>2.14311327319745E-2</c:v>
                </c:pt>
                <c:pt idx="235">
                  <c:v>1.9780009286572101E-2</c:v>
                </c:pt>
                <c:pt idx="236">
                  <c:v>2.14318613581858E-2</c:v>
                </c:pt>
                <c:pt idx="237">
                  <c:v>1.97806817885069E-2</c:v>
                </c:pt>
                <c:pt idx="238">
                  <c:v>1.9781018056622902E-2</c:v>
                </c:pt>
                <c:pt idx="239">
                  <c:v>2.14329543904032E-2</c:v>
                </c:pt>
                <c:pt idx="240">
                  <c:v>1.97816906271551E-2</c:v>
                </c:pt>
                <c:pt idx="241">
                  <c:v>1.9782026929572399E-2</c:v>
                </c:pt>
                <c:pt idx="242">
                  <c:v>1.9782363243424701E-2</c:v>
                </c:pt>
                <c:pt idx="243">
                  <c:v>2.1434411940133801E-2</c:v>
                </c:pt>
                <c:pt idx="244">
                  <c:v>2.1434776358542199E-2</c:v>
                </c:pt>
                <c:pt idx="245">
                  <c:v>1.9783372253597001E-2</c:v>
                </c:pt>
                <c:pt idx="246">
                  <c:v>2.1435505232534301E-2</c:v>
                </c:pt>
                <c:pt idx="247">
                  <c:v>1.97840449842306E-2</c:v>
                </c:pt>
                <c:pt idx="248">
                  <c:v>1.9784381366704799E-2</c:v>
                </c:pt>
                <c:pt idx="249">
                  <c:v>2.1436176239373401E-2</c:v>
                </c:pt>
                <c:pt idx="250">
                  <c:v>1.97841596984865E-2</c:v>
                </c:pt>
                <c:pt idx="251">
                  <c:v>2.1435811724097999E-2</c:v>
                </c:pt>
                <c:pt idx="252">
                  <c:v>2.1435629471109101E-2</c:v>
                </c:pt>
                <c:pt idx="253">
                  <c:v>2.14354472212193E-2</c:v>
                </c:pt>
                <c:pt idx="254">
                  <c:v>1.9783486869116299E-2</c:v>
                </c:pt>
                <c:pt idx="255">
                  <c:v>1.9783318668924299E-2</c:v>
                </c:pt>
                <c:pt idx="256">
                  <c:v>1.97831504715924E-2</c:v>
                </c:pt>
                <c:pt idx="257">
                  <c:v>1.9782982277120501E-2</c:v>
                </c:pt>
                <c:pt idx="258">
                  <c:v>2.14345360182541E-2</c:v>
                </c:pt>
                <c:pt idx="259">
                  <c:v>1.9782645896756299E-2</c:v>
                </c:pt>
                <c:pt idx="260">
                  <c:v>2.3085865406652601E-2</c:v>
                </c:pt>
                <c:pt idx="261">
                  <c:v>1.97823095278312E-2</c:v>
                </c:pt>
                <c:pt idx="262">
                  <c:v>2.1433807111657599E-2</c:v>
                </c:pt>
                <c:pt idx="263">
                  <c:v>2.1433624892754501E-2</c:v>
                </c:pt>
                <c:pt idx="264">
                  <c:v>2.1433442676949601E-2</c:v>
                </c:pt>
                <c:pt idx="265">
                  <c:v>2.1433545121552499E-2</c:v>
                </c:pt>
                <c:pt idx="266">
                  <c:v>2.1433731367713E-2</c:v>
                </c:pt>
                <c:pt idx="267">
                  <c:v>1.8130569058253599E-2</c:v>
                </c:pt>
                <c:pt idx="268">
                  <c:v>2.14341038697443E-2</c:v>
                </c:pt>
                <c:pt idx="269">
                  <c:v>1.9782587141087899E-2</c:v>
                </c:pt>
                <c:pt idx="270">
                  <c:v>2.1434476384723501E-2</c:v>
                </c:pt>
                <c:pt idx="271">
                  <c:v>1.97829309564449E-2</c:v>
                </c:pt>
                <c:pt idx="272">
                  <c:v>2.1434848912651201E-2</c:v>
                </c:pt>
                <c:pt idx="273">
                  <c:v>2.1435035181470899E-2</c:v>
                </c:pt>
                <c:pt idx="274">
                  <c:v>2.1435221453528001E-2</c:v>
                </c:pt>
                <c:pt idx="275">
                  <c:v>1.97836186230127E-2</c:v>
                </c:pt>
                <c:pt idx="276">
                  <c:v>2.14355940073548E-2</c:v>
                </c:pt>
                <c:pt idx="277">
                  <c:v>2.14357802891245E-2</c:v>
                </c:pt>
                <c:pt idx="278">
                  <c:v>2.1435966574132E-2</c:v>
                </c:pt>
                <c:pt idx="279">
                  <c:v>2.3088003349153299E-2</c:v>
                </c:pt>
                <c:pt idx="280">
                  <c:v>2.14364133702654E-2</c:v>
                </c:pt>
                <c:pt idx="281">
                  <c:v>2.14367212865294E-2</c:v>
                </c:pt>
                <c:pt idx="282">
                  <c:v>2.1437088112798201E-2</c:v>
                </c:pt>
                <c:pt idx="283">
                  <c:v>2.1437510127476501E-2</c:v>
                </c:pt>
                <c:pt idx="284">
                  <c:v>2.1437975556187198E-2</c:v>
                </c:pt>
                <c:pt idx="285">
                  <c:v>1.9786554653441899E-2</c:v>
                </c:pt>
                <c:pt idx="286">
                  <c:v>2.1438989602816799E-2</c:v>
                </c:pt>
                <c:pt idx="287">
                  <c:v>2.1439514729053501E-2</c:v>
                </c:pt>
                <c:pt idx="288">
                  <c:v>2.14400362908948E-2</c:v>
                </c:pt>
                <c:pt idx="289">
                  <c:v>2.1440542585848699E-2</c:v>
                </c:pt>
                <c:pt idx="290">
                  <c:v>2.1441021928138501E-2</c:v>
                </c:pt>
                <c:pt idx="291">
                  <c:v>2.1441462646123802E-2</c:v>
                </c:pt>
                <c:pt idx="292">
                  <c:v>2.1441853078262001E-2</c:v>
                </c:pt>
                <c:pt idx="293">
                  <c:v>2.3094189542049899E-2</c:v>
                </c:pt>
                <c:pt idx="294">
                  <c:v>2.1442436454966102E-2</c:v>
                </c:pt>
                <c:pt idx="295">
                  <c:v>1.9790575084719202E-2</c:v>
                </c:pt>
                <c:pt idx="296">
                  <c:v>2.1442687138010799E-2</c:v>
                </c:pt>
                <c:pt idx="297">
                  <c:v>2.14424533233641E-2</c:v>
                </c:pt>
                <c:pt idx="298">
                  <c:v>2.1442083151212502E-2</c:v>
                </c:pt>
                <c:pt idx="299">
                  <c:v>1.9789644745506402E-2</c:v>
                </c:pt>
                <c:pt idx="300">
                  <c:v>2.1441189086007902E-2</c:v>
                </c:pt>
                <c:pt idx="301">
                  <c:v>2.14406885192454E-2</c:v>
                </c:pt>
                <c:pt idx="302">
                  <c:v>1.9788189300756799E-2</c:v>
                </c:pt>
                <c:pt idx="303">
                  <c:v>1.9787671674265699E-2</c:v>
                </c:pt>
                <c:pt idx="304">
                  <c:v>1.97871573398299E-2</c:v>
                </c:pt>
                <c:pt idx="305">
                  <c:v>2.1438602089783002E-2</c:v>
                </c:pt>
                <c:pt idx="306">
                  <c:v>2.1438118051304699E-2</c:v>
                </c:pt>
                <c:pt idx="307">
                  <c:v>2.3089593461373199E-2</c:v>
                </c:pt>
                <c:pt idx="308">
                  <c:v>2.1437277332130199E-2</c:v>
                </c:pt>
                <c:pt idx="309">
                  <c:v>2.1436944199867601E-2</c:v>
                </c:pt>
                <c:pt idx="310">
                  <c:v>2.1436684918858501E-2</c:v>
                </c:pt>
                <c:pt idx="311">
                  <c:v>2.1436507188114799E-2</c:v>
                </c:pt>
                <c:pt idx="312">
                  <c:v>2.30882141717863E-2</c:v>
                </c:pt>
                <c:pt idx="313">
                  <c:v>2.1436317049244001E-2</c:v>
                </c:pt>
                <c:pt idx="314">
                  <c:v>2.3088176226290901E-2</c:v>
                </c:pt>
                <c:pt idx="315">
                  <c:v>2.1436317049244001E-2</c:v>
                </c:pt>
                <c:pt idx="316">
                  <c:v>2.3088176226290901E-2</c:v>
                </c:pt>
                <c:pt idx="317">
                  <c:v>2.3088176226290901E-2</c:v>
                </c:pt>
                <c:pt idx="318">
                  <c:v>2.1436317049244001E-2</c:v>
                </c:pt>
                <c:pt idx="319">
                  <c:v>2.3088176226290901E-2</c:v>
                </c:pt>
                <c:pt idx="320">
                  <c:v>2.4740035403339199E-2</c:v>
                </c:pt>
                <c:pt idx="321">
                  <c:v>2.3088176226290901E-2</c:v>
                </c:pt>
                <c:pt idx="322">
                  <c:v>2.1436317049244001E-2</c:v>
                </c:pt>
                <c:pt idx="323">
                  <c:v>2.3088176226290901E-2</c:v>
                </c:pt>
                <c:pt idx="324">
                  <c:v>2.3088176226290901E-2</c:v>
                </c:pt>
                <c:pt idx="325">
                  <c:v>2.1436317049244001E-2</c:v>
                </c:pt>
                <c:pt idx="326">
                  <c:v>2.3088176226290901E-2</c:v>
                </c:pt>
                <c:pt idx="327">
                  <c:v>2.4740035403339199E-2</c:v>
                </c:pt>
                <c:pt idx="328">
                  <c:v>2.3088176226290901E-2</c:v>
                </c:pt>
                <c:pt idx="329">
                  <c:v>2.1436317049244001E-2</c:v>
                </c:pt>
                <c:pt idx="330">
                  <c:v>2.3088176226290901E-2</c:v>
                </c:pt>
                <c:pt idx="331">
                  <c:v>2.3088176226290901E-2</c:v>
                </c:pt>
                <c:pt idx="332">
                  <c:v>2.3088176226290901E-2</c:v>
                </c:pt>
                <c:pt idx="333">
                  <c:v>2.3088176226290901E-2</c:v>
                </c:pt>
                <c:pt idx="334">
                  <c:v>2.3088176226290901E-2</c:v>
                </c:pt>
                <c:pt idx="335">
                  <c:v>2.3088176226290901E-2</c:v>
                </c:pt>
                <c:pt idx="336">
                  <c:v>2.3088176226290901E-2</c:v>
                </c:pt>
                <c:pt idx="337">
                  <c:v>2.3088176226290901E-2</c:v>
                </c:pt>
                <c:pt idx="338">
                  <c:v>2.3088176226290901E-2</c:v>
                </c:pt>
                <c:pt idx="339">
                  <c:v>2.4740035403339199E-2</c:v>
                </c:pt>
                <c:pt idx="340">
                  <c:v>2.4740035403339199E-2</c:v>
                </c:pt>
                <c:pt idx="341">
                  <c:v>2.4740035403339199E-2</c:v>
                </c:pt>
                <c:pt idx="342">
                  <c:v>2.1436317049244001E-2</c:v>
                </c:pt>
                <c:pt idx="343">
                  <c:v>2.4740035403339199E-2</c:v>
                </c:pt>
                <c:pt idx="344">
                  <c:v>2.3088176226290901E-2</c:v>
                </c:pt>
                <c:pt idx="345">
                  <c:v>2.3088176226290901E-2</c:v>
                </c:pt>
                <c:pt idx="346">
                  <c:v>2.4740035403339199E-2</c:v>
                </c:pt>
                <c:pt idx="347">
                  <c:v>2.3088176226290901E-2</c:v>
                </c:pt>
                <c:pt idx="348">
                  <c:v>2.4740035403339199E-2</c:v>
                </c:pt>
                <c:pt idx="349">
                  <c:v>2.4740035403339199E-2</c:v>
                </c:pt>
                <c:pt idx="350">
                  <c:v>2.4740035403339199E-2</c:v>
                </c:pt>
                <c:pt idx="351">
                  <c:v>2.4740035403339199E-2</c:v>
                </c:pt>
                <c:pt idx="352">
                  <c:v>2.4740035403339199E-2</c:v>
                </c:pt>
                <c:pt idx="353">
                  <c:v>2.3088176226290901E-2</c:v>
                </c:pt>
                <c:pt idx="354">
                  <c:v>2.4740035403339199E-2</c:v>
                </c:pt>
                <c:pt idx="355">
                  <c:v>2.4740035403339199E-2</c:v>
                </c:pt>
                <c:pt idx="356">
                  <c:v>2.4740035403339199E-2</c:v>
                </c:pt>
                <c:pt idx="357">
                  <c:v>2.6391894580387602E-2</c:v>
                </c:pt>
                <c:pt idx="358">
                  <c:v>2.4740035403339199E-2</c:v>
                </c:pt>
                <c:pt idx="359">
                  <c:v>2.4740035403339199E-2</c:v>
                </c:pt>
                <c:pt idx="360">
                  <c:v>2.4740035403339199E-2</c:v>
                </c:pt>
                <c:pt idx="361">
                  <c:v>2.3088024565765499E-2</c:v>
                </c:pt>
                <c:pt idx="362">
                  <c:v>2.4739662543583899E-2</c:v>
                </c:pt>
                <c:pt idx="363">
                  <c:v>2.4739452198585699E-2</c:v>
                </c:pt>
                <c:pt idx="364">
                  <c:v>2.63910480501926E-2</c:v>
                </c:pt>
                <c:pt idx="365">
                  <c:v>2.4739031519319599E-2</c:v>
                </c:pt>
                <c:pt idx="366">
                  <c:v>2.3087043079739401E-2</c:v>
                </c:pt>
                <c:pt idx="367">
                  <c:v>2.4738610854360101E-2</c:v>
                </c:pt>
                <c:pt idx="368">
                  <c:v>2.6390150545796399E-2</c:v>
                </c:pt>
                <c:pt idx="369">
                  <c:v>2.4738190203706399E-2</c:v>
                </c:pt>
                <c:pt idx="370">
                  <c:v>2.4737979883743998E-2</c:v>
                </c:pt>
                <c:pt idx="371">
                  <c:v>2.4737769567357799E-2</c:v>
                </c:pt>
                <c:pt idx="372">
                  <c:v>2.6389253102442702E-2</c:v>
                </c:pt>
                <c:pt idx="373">
                  <c:v>2.47373489453135E-2</c:v>
                </c:pt>
                <c:pt idx="374">
                  <c:v>2.47371386396553E-2</c:v>
                </c:pt>
                <c:pt idx="375">
                  <c:v>2.4736928337572898E-2</c:v>
                </c:pt>
                <c:pt idx="376">
                  <c:v>2.6388355720125101E-2</c:v>
                </c:pt>
                <c:pt idx="377">
                  <c:v>2.4736670211108199E-2</c:v>
                </c:pt>
                <c:pt idx="378">
                  <c:v>2.4736670211108199E-2</c:v>
                </c:pt>
                <c:pt idx="379">
                  <c:v>2.6388304698758198E-2</c:v>
                </c:pt>
                <c:pt idx="380">
                  <c:v>2.4736670211108199E-2</c:v>
                </c:pt>
                <c:pt idx="381">
                  <c:v>2.6388304698758198E-2</c:v>
                </c:pt>
                <c:pt idx="382">
                  <c:v>2.4736670211108199E-2</c:v>
                </c:pt>
                <c:pt idx="383">
                  <c:v>2.4736670211108199E-2</c:v>
                </c:pt>
                <c:pt idx="384">
                  <c:v>2.6388304698758198E-2</c:v>
                </c:pt>
                <c:pt idx="385">
                  <c:v>2.6388304698758198E-2</c:v>
                </c:pt>
                <c:pt idx="386">
                  <c:v>2.4736670211108199E-2</c:v>
                </c:pt>
                <c:pt idx="387">
                  <c:v>2.6388304698758198E-2</c:v>
                </c:pt>
                <c:pt idx="388">
                  <c:v>2.6388304698758198E-2</c:v>
                </c:pt>
                <c:pt idx="389">
                  <c:v>2.6388304698758198E-2</c:v>
                </c:pt>
                <c:pt idx="390">
                  <c:v>2.80399391864068E-2</c:v>
                </c:pt>
                <c:pt idx="391">
                  <c:v>2.4736670211108199E-2</c:v>
                </c:pt>
                <c:pt idx="392">
                  <c:v>2.80399391864068E-2</c:v>
                </c:pt>
                <c:pt idx="393">
                  <c:v>2.6388478015711099E-2</c:v>
                </c:pt>
                <c:pt idx="394">
                  <c:v>2.6388702357648099E-2</c:v>
                </c:pt>
                <c:pt idx="395">
                  <c:v>2.8040600122094701E-2</c:v>
                </c:pt>
                <c:pt idx="396">
                  <c:v>2.8040838513619399E-2</c:v>
                </c:pt>
                <c:pt idx="397">
                  <c:v>2.6389375406346598E-2</c:v>
                </c:pt>
                <c:pt idx="398">
                  <c:v>2.6389599763542299E-2</c:v>
                </c:pt>
                <c:pt idx="399">
                  <c:v>2.80415537125147E-2</c:v>
                </c:pt>
                <c:pt idx="400">
                  <c:v>2.80417921202539E-2</c:v>
                </c:pt>
                <c:pt idx="401">
                  <c:v>2.8042030532046999E-2</c:v>
                </c:pt>
                <c:pt idx="402">
                  <c:v>2.9694040665314701E-2</c:v>
                </c:pt>
                <c:pt idx="403">
                  <c:v>2.8042507367795299E-2</c:v>
                </c:pt>
                <c:pt idx="404">
                  <c:v>2.8042745791750701E-2</c:v>
                </c:pt>
                <c:pt idx="405">
                  <c:v>2.8042984219760501E-2</c:v>
                </c:pt>
                <c:pt idx="406">
                  <c:v>2.8043222651824601E-2</c:v>
                </c:pt>
                <c:pt idx="407">
                  <c:v>2.80434610879432E-2</c:v>
                </c:pt>
                <c:pt idx="408">
                  <c:v>2.96955555108992E-2</c:v>
                </c:pt>
                <c:pt idx="409">
                  <c:v>2.9695417871338201E-2</c:v>
                </c:pt>
                <c:pt idx="410">
                  <c:v>2.9695165388681301E-2</c:v>
                </c:pt>
                <c:pt idx="411">
                  <c:v>2.9694912910317901E-2</c:v>
                </c:pt>
                <c:pt idx="412">
                  <c:v>2.9694660436247799E-2</c:v>
                </c:pt>
                <c:pt idx="413">
                  <c:v>2.9694407966470798E-2</c:v>
                </c:pt>
                <c:pt idx="414">
                  <c:v>2.9694155500986901E-2</c:v>
                </c:pt>
                <c:pt idx="415">
                  <c:v>2.96939030397959E-2</c:v>
                </c:pt>
                <c:pt idx="416">
                  <c:v>2.9693650582897701E-2</c:v>
                </c:pt>
                <c:pt idx="417">
                  <c:v>2.9693398130292301E-2</c:v>
                </c:pt>
                <c:pt idx="418">
                  <c:v>2.9693145681979598E-2</c:v>
                </c:pt>
                <c:pt idx="419">
                  <c:v>2.96928932379593E-2</c:v>
                </c:pt>
                <c:pt idx="420">
                  <c:v>3.1344334646125099E-2</c:v>
                </c:pt>
                <c:pt idx="421">
                  <c:v>2.96923883627958E-2</c:v>
                </c:pt>
                <c:pt idx="422">
                  <c:v>2.9692135931652399E-2</c:v>
                </c:pt>
                <c:pt idx="423">
                  <c:v>2.9691883504801099E-2</c:v>
                </c:pt>
                <c:pt idx="424">
                  <c:v>3.1343268763299299E-2</c:v>
                </c:pt>
                <c:pt idx="425">
                  <c:v>3.13434094707256E-2</c:v>
                </c:pt>
                <c:pt idx="426">
                  <c:v>3.1343670045583999E-2</c:v>
                </c:pt>
                <c:pt idx="427">
                  <c:v>3.1343930624775002E-2</c:v>
                </c:pt>
                <c:pt idx="428">
                  <c:v>3.1344191208298802E-2</c:v>
                </c:pt>
                <c:pt idx="429">
                  <c:v>3.2996151817286802E-2</c:v>
                </c:pt>
                <c:pt idx="430">
                  <c:v>2.9692998635275299E-2</c:v>
                </c:pt>
                <c:pt idx="431">
                  <c:v>3.2996700470106999E-2</c:v>
                </c:pt>
                <c:pt idx="432">
                  <c:v>3.1345233585723602E-2</c:v>
                </c:pt>
                <c:pt idx="433">
                  <c:v>3.2997249141173302E-2</c:v>
                </c:pt>
                <c:pt idx="434">
                  <c:v>3.2997523483548903E-2</c:v>
                </c:pt>
                <c:pt idx="435">
                  <c:v>3.2997797830486501E-2</c:v>
                </c:pt>
                <c:pt idx="436">
                  <c:v>3.2998072181985999E-2</c:v>
                </c:pt>
                <c:pt idx="437">
                  <c:v>3.1346536655004302E-2</c:v>
                </c:pt>
                <c:pt idx="438">
                  <c:v>3.1346797281861502E-2</c:v>
                </c:pt>
                <c:pt idx="439">
                  <c:v>3.2998891330805899E-2</c:v>
                </c:pt>
                <c:pt idx="440">
                  <c:v>3.2999096039073098E-2</c:v>
                </c:pt>
                <c:pt idx="441">
                  <c:v>3.4650676753095001E-2</c:v>
                </c:pt>
                <c:pt idx="442">
                  <c:v>3.46502188973946E-2</c:v>
                </c:pt>
                <c:pt idx="443">
                  <c:v>3.2997883388535397E-2</c:v>
                </c:pt>
                <c:pt idx="444">
                  <c:v>3.4649150327334198E-2</c:v>
                </c:pt>
                <c:pt idx="445">
                  <c:v>3.2996762423087897E-2</c:v>
                </c:pt>
                <c:pt idx="446">
                  <c:v>3.2996166077946899E-2</c:v>
                </c:pt>
                <c:pt idx="447">
                  <c:v>3.4647339377343898E-2</c:v>
                </c:pt>
                <c:pt idx="448">
                  <c:v>3.2994959886107497E-2</c:v>
                </c:pt>
                <c:pt idx="449">
                  <c:v>3.4646129044487703E-2</c:v>
                </c:pt>
                <c:pt idx="450">
                  <c:v>3.4645557963749601E-2</c:v>
                </c:pt>
                <c:pt idx="451">
                  <c:v>3.46450251972635E-2</c:v>
                </c:pt>
                <c:pt idx="452">
                  <c:v>3.6296264283816701E-2</c:v>
                </c:pt>
                <c:pt idx="453">
                  <c:v>3.46441214375246E-2</c:v>
                </c:pt>
                <c:pt idx="454">
                  <c:v>3.6295472791618898E-2</c:v>
                </c:pt>
                <c:pt idx="455">
                  <c:v>3.7946885987012902E-2</c:v>
                </c:pt>
                <c:pt idx="456">
                  <c:v>3.6295013030205103E-2</c:v>
                </c:pt>
                <c:pt idx="457">
                  <c:v>3.7946987517830502E-2</c:v>
                </c:pt>
                <c:pt idx="458">
                  <c:v>3.7947475897496197E-2</c:v>
                </c:pt>
                <c:pt idx="459">
                  <c:v>3.79480190258452E-2</c:v>
                </c:pt>
                <c:pt idx="460">
                  <c:v>3.7948605222383698E-2</c:v>
                </c:pt>
                <c:pt idx="461">
                  <c:v>3.62974944519487E-2</c:v>
                </c:pt>
                <c:pt idx="462">
                  <c:v>3.6298120288748299E-2</c:v>
                </c:pt>
                <c:pt idx="463">
                  <c:v>3.7950505562192503E-2</c:v>
                </c:pt>
                <c:pt idx="464">
                  <c:v>3.7951147446923898E-2</c:v>
                </c:pt>
                <c:pt idx="465">
                  <c:v>3.7951774188037503E-2</c:v>
                </c:pt>
                <c:pt idx="466">
                  <c:v>3.7952374193519503E-2</c:v>
                </c:pt>
                <c:pt idx="467">
                  <c:v>3.9604733330847998E-2</c:v>
                </c:pt>
                <c:pt idx="468">
                  <c:v>4.1257065876156102E-2</c:v>
                </c:pt>
                <c:pt idx="469">
                  <c:v>4.1257539681894002E-2</c:v>
                </c:pt>
                <c:pt idx="470">
                  <c:v>3.9606108037152497E-2</c:v>
                </c:pt>
                <c:pt idx="471">
                  <c:v>3.9606416730003501E-2</c:v>
                </c:pt>
                <c:pt idx="472">
                  <c:v>3.96067029099271E-2</c:v>
                </c:pt>
                <c:pt idx="473">
                  <c:v>3.9607028237717001E-2</c:v>
                </c:pt>
                <c:pt idx="474">
                  <c:v>3.9607365094313098E-2</c:v>
                </c:pt>
                <c:pt idx="475">
                  <c:v>3.9607701956639201E-2</c:v>
                </c:pt>
                <c:pt idx="476">
                  <c:v>3.96080388246954E-2</c:v>
                </c:pt>
                <c:pt idx="477">
                  <c:v>3.9608375698481801E-2</c:v>
                </c:pt>
                <c:pt idx="478">
                  <c:v>4.12606528566999E-2</c:v>
                </c:pt>
                <c:pt idx="479">
                  <c:v>4.1261003792247702E-2</c:v>
                </c:pt>
                <c:pt idx="480">
                  <c:v>4.2913323113306097E-2</c:v>
                </c:pt>
                <c:pt idx="481">
                  <c:v>4.1261705681252397E-2</c:v>
                </c:pt>
                <c:pt idx="482">
                  <c:v>4.12620566347097E-2</c:v>
                </c:pt>
                <c:pt idx="483">
                  <c:v>4.4566428659322303E-2</c:v>
                </c:pt>
                <c:pt idx="484">
                  <c:v>4.2914783143623701E-2</c:v>
                </c:pt>
                <c:pt idx="485">
                  <c:v>4.2915148166726397E-2</c:v>
                </c:pt>
                <c:pt idx="486">
                  <c:v>4.2915513196038903E-2</c:v>
                </c:pt>
                <c:pt idx="487">
                  <c:v>4.2915878231561101E-2</c:v>
                </c:pt>
                <c:pt idx="488">
                  <c:v>4.2916243273293297E-2</c:v>
                </c:pt>
                <c:pt idx="489">
                  <c:v>4.4568117406515E-2</c:v>
                </c:pt>
                <c:pt idx="490">
                  <c:v>4.4567738315846699E-2</c:v>
                </c:pt>
                <c:pt idx="491">
                  <c:v>4.4567359231627399E-2</c:v>
                </c:pt>
                <c:pt idx="492">
                  <c:v>4.4566980153856899E-2</c:v>
                </c:pt>
                <c:pt idx="493">
                  <c:v>4.4566601082534997E-2</c:v>
                </c:pt>
                <c:pt idx="494">
                  <c:v>4.6218224890358997E-2</c:v>
                </c:pt>
                <c:pt idx="495">
                  <c:v>4.45658429592364E-2</c:v>
                </c:pt>
                <c:pt idx="496">
                  <c:v>4.62174386779435E-2</c:v>
                </c:pt>
                <c:pt idx="497">
                  <c:v>4.62170455817663E-2</c:v>
                </c:pt>
                <c:pt idx="498">
                  <c:v>4.6216652492275898E-2</c:v>
                </c:pt>
                <c:pt idx="499">
                  <c:v>4.9520124648384498E-2</c:v>
                </c:pt>
                <c:pt idx="500">
                  <c:v>4.6215866333354699E-2</c:v>
                </c:pt>
                <c:pt idx="501">
                  <c:v>4.7867377783756E-2</c:v>
                </c:pt>
                <c:pt idx="502">
                  <c:v>4.95188611419385E-2</c:v>
                </c:pt>
                <c:pt idx="503">
                  <c:v>4.7866563566284798E-2</c:v>
                </c:pt>
                <c:pt idx="504">
                  <c:v>4.7866156467936398E-2</c:v>
                </c:pt>
                <c:pt idx="505">
                  <c:v>4.7866057250176099E-2</c:v>
                </c:pt>
                <c:pt idx="506">
                  <c:v>4.9517907317992702E-2</c:v>
                </c:pt>
                <c:pt idx="507">
                  <c:v>4.7866040081922197E-2</c:v>
                </c:pt>
                <c:pt idx="508">
                  <c:v>5.1169747616736698E-2</c:v>
                </c:pt>
                <c:pt idx="509">
                  <c:v>5.1169738440141103E-2</c:v>
                </c:pt>
                <c:pt idx="510">
                  <c:v>5.1169729263548798E-2</c:v>
                </c:pt>
                <c:pt idx="511">
                  <c:v>5.1169720086959698E-2</c:v>
                </c:pt>
                <c:pt idx="512">
                  <c:v>5.2821567784888897E-2</c:v>
                </c:pt>
                <c:pt idx="513">
                  <c:v>5.1169701733791498E-2</c:v>
                </c:pt>
                <c:pt idx="514">
                  <c:v>5.28215488392519E-2</c:v>
                </c:pt>
                <c:pt idx="515">
                  <c:v>5.2821539366438401E-2</c:v>
                </c:pt>
                <c:pt idx="516">
                  <c:v>5.2821529893628399E-2</c:v>
                </c:pt>
                <c:pt idx="517">
                  <c:v>5.2821520420821798E-2</c:v>
                </c:pt>
                <c:pt idx="518">
                  <c:v>5.4473366045109897E-2</c:v>
                </c:pt>
                <c:pt idx="519">
                  <c:v>5.44733525884196E-2</c:v>
                </c:pt>
                <c:pt idx="520">
                  <c:v>5.6125132018261699E-2</c:v>
                </c:pt>
                <c:pt idx="521">
                  <c:v>5.4472478518105397E-2</c:v>
                </c:pt>
                <c:pt idx="522">
                  <c:v>5.61232344637504E-2</c:v>
                </c:pt>
                <c:pt idx="523">
                  <c:v>5.7773887095575398E-2</c:v>
                </c:pt>
                <c:pt idx="524">
                  <c:v>5.6120930712362002E-2</c:v>
                </c:pt>
                <c:pt idx="525">
                  <c:v>5.7771459784533803E-2</c:v>
                </c:pt>
                <c:pt idx="526">
                  <c:v>5.7770210211471398E-2</c:v>
                </c:pt>
                <c:pt idx="527">
                  <c:v>5.9420632907964101E-2</c:v>
                </c:pt>
                <c:pt idx="528">
                  <c:v>5.94193489921555E-2</c:v>
                </c:pt>
                <c:pt idx="529">
                  <c:v>6.10697078480694E-2</c:v>
                </c:pt>
                <c:pt idx="530">
                  <c:v>6.1068432082939897E-2</c:v>
                </c:pt>
                <c:pt idx="531">
                  <c:v>6.1067189040525799E-2</c:v>
                </c:pt>
                <c:pt idx="532">
                  <c:v>6.1065989376378201E-2</c:v>
                </c:pt>
                <c:pt idx="533">
                  <c:v>5.9413314374756401E-2</c:v>
                </c:pt>
                <c:pt idx="534">
                  <c:v>6.10637628268055E-2</c:v>
                </c:pt>
                <c:pt idx="535">
                  <c:v>6.2714235890494199E-2</c:v>
                </c:pt>
                <c:pt idx="536">
                  <c:v>6.4364748266540497E-2</c:v>
                </c:pt>
                <c:pt idx="537">
                  <c:v>6.4364997325873294E-2</c:v>
                </c:pt>
                <c:pt idx="538">
                  <c:v>6.4365651131591595E-2</c:v>
                </c:pt>
                <c:pt idx="539">
                  <c:v>6.4366364635029205E-2</c:v>
                </c:pt>
                <c:pt idx="540">
                  <c:v>6.6018615015785001E-2</c:v>
                </c:pt>
                <c:pt idx="541">
                  <c:v>6.4367921656053706E-2</c:v>
                </c:pt>
                <c:pt idx="542">
                  <c:v>6.7671764774424201E-2</c:v>
                </c:pt>
                <c:pt idx="543">
                  <c:v>6.7672617003381397E-2</c:v>
                </c:pt>
                <c:pt idx="544">
                  <c:v>6.7673467695330197E-2</c:v>
                </c:pt>
                <c:pt idx="545">
                  <c:v>6.9325850592054095E-2</c:v>
                </c:pt>
                <c:pt idx="546">
                  <c:v>7.0978230293261196E-2</c:v>
                </c:pt>
                <c:pt idx="547">
                  <c:v>7.09790261997819E-2</c:v>
                </c:pt>
                <c:pt idx="548">
                  <c:v>7.0979772129905402E-2</c:v>
                </c:pt>
                <c:pt idx="549">
                  <c:v>7.0980455999772499E-2</c:v>
                </c:pt>
                <c:pt idx="550">
                  <c:v>7.09810657235104E-2</c:v>
                </c:pt>
                <c:pt idx="551">
                  <c:v>7.2633204192832201E-2</c:v>
                </c:pt>
                <c:pt idx="552">
                  <c:v>7.4285276479291604E-2</c:v>
                </c:pt>
                <c:pt idx="553">
                  <c:v>7.4284360793951801E-2</c:v>
                </c:pt>
                <c:pt idx="554">
                  <c:v>7.42829972609267E-2</c:v>
                </c:pt>
                <c:pt idx="555">
                  <c:v>7.4281578903787698E-2</c:v>
                </c:pt>
                <c:pt idx="556">
                  <c:v>7.5931652156515303E-2</c:v>
                </c:pt>
                <c:pt idx="557">
                  <c:v>7.5930135265031395E-2</c:v>
                </c:pt>
                <c:pt idx="558">
                  <c:v>7.5928599776863601E-2</c:v>
                </c:pt>
                <c:pt idx="559">
                  <c:v>7.5927057774183099E-2</c:v>
                </c:pt>
                <c:pt idx="560">
                  <c:v>7.9228389744917097E-2</c:v>
                </c:pt>
                <c:pt idx="561">
                  <c:v>7.9226820912269999E-2</c:v>
                </c:pt>
                <c:pt idx="562">
                  <c:v>8.0876665883844998E-2</c:v>
                </c:pt>
                <c:pt idx="563">
                  <c:v>8.25265024471349E-2</c:v>
                </c:pt>
                <c:pt idx="564">
                  <c:v>8.0873675200860098E-2</c:v>
                </c:pt>
                <c:pt idx="565">
                  <c:v>8.2523581277234206E-2</c:v>
                </c:pt>
                <c:pt idx="566">
                  <c:v>8.2522231777719293E-2</c:v>
                </c:pt>
                <c:pt idx="567">
                  <c:v>8.2520971622265599E-2</c:v>
                </c:pt>
                <c:pt idx="568">
                  <c:v>8.2519792916854101E-2</c:v>
                </c:pt>
                <c:pt idx="569">
                  <c:v>8.4171908826454006E-2</c:v>
                </c:pt>
                <c:pt idx="570">
                  <c:v>8.4173445127970203E-2</c:v>
                </c:pt>
                <c:pt idx="571">
                  <c:v>8.5826325214132498E-2</c:v>
                </c:pt>
                <c:pt idx="572">
                  <c:v>8.5827970431927095E-2</c:v>
                </c:pt>
                <c:pt idx="573">
                  <c:v>8.74809893020565E-2</c:v>
                </c:pt>
                <c:pt idx="574">
                  <c:v>8.7482701481577496E-2</c:v>
                </c:pt>
                <c:pt idx="575">
                  <c:v>8.7484418800771305E-2</c:v>
                </c:pt>
                <c:pt idx="576">
                  <c:v>8.7486130864082703E-2</c:v>
                </c:pt>
                <c:pt idx="577">
                  <c:v>8.9139276485068503E-2</c:v>
                </c:pt>
                <c:pt idx="578">
                  <c:v>9.0792446982440697E-2</c:v>
                </c:pt>
                <c:pt idx="579">
                  <c:v>9.0794132025572197E-2</c:v>
                </c:pt>
                <c:pt idx="580">
                  <c:v>9.0795770489089794E-2</c:v>
                </c:pt>
                <c:pt idx="581">
                  <c:v>9.2448903339502703E-2</c:v>
                </c:pt>
                <c:pt idx="582">
                  <c:v>9.2450443399455406E-2</c:v>
                </c:pt>
                <c:pt idx="583">
                  <c:v>9.4103512471810993E-2</c:v>
                </c:pt>
                <c:pt idx="584">
                  <c:v>9.4104984011757695E-2</c:v>
                </c:pt>
                <c:pt idx="585">
                  <c:v>9.5756953180034396E-2</c:v>
                </c:pt>
                <c:pt idx="586">
                  <c:v>9.4105318692384393E-2</c:v>
                </c:pt>
                <c:pt idx="587">
                  <c:v>9.5756953180034396E-2</c:v>
                </c:pt>
                <c:pt idx="588">
                  <c:v>9.5756953180034396E-2</c:v>
                </c:pt>
                <c:pt idx="589">
                  <c:v>9.7408587667682997E-2</c:v>
                </c:pt>
                <c:pt idx="590">
                  <c:v>9.9060222155333E-2</c:v>
                </c:pt>
                <c:pt idx="591">
                  <c:v>9.7408587667682997E-2</c:v>
                </c:pt>
                <c:pt idx="592">
                  <c:v>9.9060222155333E-2</c:v>
                </c:pt>
                <c:pt idx="593">
                  <c:v>9.9060222155333E-2</c:v>
                </c:pt>
                <c:pt idx="594">
                  <c:v>0.100711856642982</c:v>
                </c:pt>
                <c:pt idx="595">
                  <c:v>0.100711856642982</c:v>
                </c:pt>
                <c:pt idx="596">
                  <c:v>0.10236349113063201</c:v>
                </c:pt>
                <c:pt idx="597">
                  <c:v>0.10401512561828199</c:v>
                </c:pt>
                <c:pt idx="598">
                  <c:v>0.10401512561828199</c:v>
                </c:pt>
                <c:pt idx="599">
                  <c:v>0.10566676010593</c:v>
                </c:pt>
                <c:pt idx="600">
                  <c:v>0.10731839459358</c:v>
                </c:pt>
                <c:pt idx="601">
                  <c:v>0.10897001580915799</c:v>
                </c:pt>
                <c:pt idx="602">
                  <c:v>0.10896999863001799</c:v>
                </c:pt>
                <c:pt idx="603">
                  <c:v>0.11062161521661</c:v>
                </c:pt>
                <c:pt idx="604">
                  <c:v>0.112273231282447</c:v>
                </c:pt>
                <c:pt idx="605">
                  <c:v>0.11227321358256299</c:v>
                </c:pt>
                <c:pt idx="606">
                  <c:v>0.113924828867269</c:v>
                </c:pt>
                <c:pt idx="607">
                  <c:v>0.11557644363122201</c:v>
                </c:pt>
                <c:pt idx="608">
                  <c:v>0.11392479294676799</c:v>
                </c:pt>
                <c:pt idx="609">
                  <c:v>0.115576407189973</c:v>
                </c:pt>
                <c:pt idx="610">
                  <c:v>0.11887965285549</c:v>
                </c:pt>
                <c:pt idx="611">
                  <c:v>0.117228002431432</c:v>
                </c:pt>
                <c:pt idx="612">
                  <c:v>0.118879615372756</c:v>
                </c:pt>
                <c:pt idx="613">
                  <c:v>0.11887959663139799</c:v>
                </c:pt>
                <c:pt idx="614">
                  <c:v>0.122182839693143</c:v>
                </c:pt>
                <c:pt idx="615">
                  <c:v>0.12053118672042799</c:v>
                </c:pt>
                <c:pt idx="616">
                  <c:v>0.12218274355419501</c:v>
                </c:pt>
                <c:pt idx="617">
                  <c:v>0.12218190836543399</c:v>
                </c:pt>
                <c:pt idx="618">
                  <c:v>0.12383242207708101</c:v>
                </c:pt>
                <c:pt idx="619">
                  <c:v>0.123831269263279</c:v>
                </c:pt>
                <c:pt idx="620">
                  <c:v>0.12548166316901899</c:v>
                </c:pt>
                <c:pt idx="621">
                  <c:v>0.12548043132018399</c:v>
                </c:pt>
                <c:pt idx="622">
                  <c:v>0.12713073824048299</c:v>
                </c:pt>
                <c:pt idx="623">
                  <c:v>0.12712945996625499</c:v>
                </c:pt>
                <c:pt idx="624">
                  <c:v>0.128779712574768</c:v>
                </c:pt>
                <c:pt idx="625">
                  <c:v>0.13042994420158699</c:v>
                </c:pt>
                <c:pt idx="626">
                  <c:v>0.13042865129046999</c:v>
                </c:pt>
                <c:pt idx="627">
                  <c:v>0.13207887737288801</c:v>
                </c:pt>
                <c:pt idx="628">
                  <c:v>0.13207761935686299</c:v>
                </c:pt>
                <c:pt idx="629">
                  <c:v>0.13372787224219099</c:v>
                </c:pt>
                <c:pt idx="630">
                  <c:v>0.13372668155752099</c:v>
                </c:pt>
                <c:pt idx="631">
                  <c:v>0.13372554103720199</c:v>
                </c:pt>
                <c:pt idx="632">
                  <c:v>0.13537586495158199</c:v>
                </c:pt>
                <c:pt idx="633">
                  <c:v>0.13702616003433399</c:v>
                </c:pt>
                <c:pt idx="634">
                  <c:v>0.13702502655462201</c:v>
                </c:pt>
                <c:pt idx="635">
                  <c:v>0.138675308433093</c:v>
                </c:pt>
                <c:pt idx="636">
                  <c:v>0.14032557961831499</c:v>
                </c:pt>
                <c:pt idx="637">
                  <c:v>0.140324465036433</c:v>
                </c:pt>
                <c:pt idx="638">
                  <c:v>0.14197472630731101</c:v>
                </c:pt>
                <c:pt idx="639">
                  <c:v>0.141973626552028</c:v>
                </c:pt>
                <c:pt idx="640">
                  <c:v>0.143623876228405</c:v>
                </c:pt>
                <c:pt idx="641">
                  <c:v>0.14527411305770699</c:v>
                </c:pt>
                <c:pt idx="642">
                  <c:v>0.14692433660561399</c:v>
                </c:pt>
                <c:pt idx="643">
                  <c:v>0.14692324880644</c:v>
                </c:pt>
                <c:pt idx="644">
                  <c:v>0.14692217264101001</c:v>
                </c:pt>
                <c:pt idx="645">
                  <c:v>0.15022365140199401</c:v>
                </c:pt>
                <c:pt idx="646">
                  <c:v>0.15022257151026999</c:v>
                </c:pt>
                <c:pt idx="647">
                  <c:v>0.15022150403745499</c:v>
                </c:pt>
                <c:pt idx="648">
                  <c:v>0.15187171214501499</c:v>
                </c:pt>
                <c:pt idx="649">
                  <c:v>0.15187243681594101</c:v>
                </c:pt>
                <c:pt idx="650">
                  <c:v>0.155176205141587</c:v>
                </c:pt>
                <c:pt idx="651">
                  <c:v>0.15517752791667899</c:v>
                </c:pt>
                <c:pt idx="652">
                  <c:v>0.15517887471133601</c:v>
                </c:pt>
                <c:pt idx="653">
                  <c:v>0.156831520448172</c:v>
                </c:pt>
                <c:pt idx="654">
                  <c:v>0.15848419685423201</c:v>
                </c:pt>
                <c:pt idx="655">
                  <c:v>0.16343950511796601</c:v>
                </c:pt>
                <c:pt idx="656">
                  <c:v>0.16344092667820601</c:v>
                </c:pt>
                <c:pt idx="657">
                  <c:v>0.16344233440765299</c:v>
                </c:pt>
                <c:pt idx="658">
                  <c:v>0.165095058069126</c:v>
                </c:pt>
                <c:pt idx="659">
                  <c:v>0.16674777494429699</c:v>
                </c:pt>
                <c:pt idx="660">
                  <c:v>0.16509775896251899</c:v>
                </c:pt>
                <c:pt idx="661">
                  <c:v>0.16840178851059201</c:v>
                </c:pt>
                <c:pt idx="662">
                  <c:v>0.16840304824037999</c:v>
                </c:pt>
                <c:pt idx="663">
                  <c:v>0.16840424813188401</c:v>
                </c:pt>
                <c:pt idx="664">
                  <c:v>0.170056769268669</c:v>
                </c:pt>
                <c:pt idx="665">
                  <c:v>0.17005599227120499</c:v>
                </c:pt>
                <c:pt idx="666">
                  <c:v>0.17335738338369</c:v>
                </c:pt>
                <c:pt idx="667">
                  <c:v>0.173355921988886</c:v>
                </c:pt>
                <c:pt idx="668">
                  <c:v>0.17500578061274599</c:v>
                </c:pt>
                <c:pt idx="669">
                  <c:v>0.176655584487663</c:v>
                </c:pt>
                <c:pt idx="670">
                  <c:v>0.17830534560504099</c:v>
                </c:pt>
                <c:pt idx="671">
                  <c:v>0.17830374499541901</c:v>
                </c:pt>
                <c:pt idx="672">
                  <c:v>0.17995346751732599</c:v>
                </c:pt>
                <c:pt idx="673">
                  <c:v>0.181603183006772</c:v>
                </c:pt>
                <c:pt idx="674">
                  <c:v>0.183252903292702</c:v>
                </c:pt>
                <c:pt idx="675">
                  <c:v>0.18490264015567101</c:v>
                </c:pt>
                <c:pt idx="676">
                  <c:v>0.18655240532261999</c:v>
                </c:pt>
                <c:pt idx="677">
                  <c:v>0.18820221045976199</c:v>
                </c:pt>
                <c:pt idx="678">
                  <c:v>0.18985206716362299</c:v>
                </c:pt>
                <c:pt idx="679">
                  <c:v>0.189850745615539</c:v>
                </c:pt>
                <c:pt idx="680">
                  <c:v>0.19315195715721201</c:v>
                </c:pt>
                <c:pt idx="681">
                  <c:v>0.19315159540809701</c:v>
                </c:pt>
                <c:pt idx="682">
                  <c:v>0.19645397830745401</c:v>
                </c:pt>
                <c:pt idx="683">
                  <c:v>0.19645395587735301</c:v>
                </c:pt>
                <c:pt idx="684">
                  <c:v>0.19810518315571601</c:v>
                </c:pt>
                <c:pt idx="685">
                  <c:v>0.19810521513628199</c:v>
                </c:pt>
                <c:pt idx="686">
                  <c:v>0.20140768339394599</c:v>
                </c:pt>
                <c:pt idx="687">
                  <c:v>0.20305893718818399</c:v>
                </c:pt>
                <c:pt idx="688">
                  <c:v>0.20471018076952799</c:v>
                </c:pt>
                <c:pt idx="689">
                  <c:v>0.20636140472692199</c:v>
                </c:pt>
                <c:pt idx="690">
                  <c:v>0.20966380012247199</c:v>
                </c:pt>
                <c:pt idx="691">
                  <c:v>0.209663756461791</c:v>
                </c:pt>
                <c:pt idx="692">
                  <c:v>0.211314865744617</c:v>
                </c:pt>
                <c:pt idx="693">
                  <c:v>0.21461711126305399</c:v>
                </c:pt>
                <c:pt idx="694">
                  <c:v>0.216268095830038</c:v>
                </c:pt>
                <c:pt idx="695">
                  <c:v>0.21626782078379</c:v>
                </c:pt>
                <c:pt idx="696">
                  <c:v>0.21956989906228</c:v>
                </c:pt>
                <c:pt idx="697">
                  <c:v>0.221222468510406</c:v>
                </c:pt>
                <c:pt idx="698">
                  <c:v>0.222875558045285</c:v>
                </c:pt>
                <c:pt idx="699">
                  <c:v>0.22617990002812299</c:v>
                </c:pt>
                <c:pt idx="700">
                  <c:v>0.22618182137057299</c:v>
                </c:pt>
                <c:pt idx="701">
                  <c:v>0.22783499516240999</c:v>
                </c:pt>
                <c:pt idx="702">
                  <c:v>0.23113946348529801</c:v>
                </c:pt>
                <c:pt idx="703">
                  <c:v>0.232792707479479</c:v>
                </c:pt>
                <c:pt idx="704">
                  <c:v>0.234445979562415</c:v>
                </c:pt>
                <c:pt idx="705">
                  <c:v>0.23444797120776301</c:v>
                </c:pt>
                <c:pt idx="706">
                  <c:v>0.23775260799740999</c:v>
                </c:pt>
                <c:pt idx="707">
                  <c:v>0.239405964350902</c:v>
                </c:pt>
                <c:pt idx="708">
                  <c:v>0.24105934879601201</c:v>
                </c:pt>
                <c:pt idx="709">
                  <c:v>0.24271276133345501</c:v>
                </c:pt>
                <c:pt idx="710">
                  <c:v>0.24436620196395001</c:v>
                </c:pt>
                <c:pt idx="711">
                  <c:v>0.24601967068820901</c:v>
                </c:pt>
                <c:pt idx="712">
                  <c:v>0.24767316750694901</c:v>
                </c:pt>
                <c:pt idx="713">
                  <c:v>0.25097478808379797</c:v>
                </c:pt>
                <c:pt idx="714">
                  <c:v>0.25262400097753601</c:v>
                </c:pt>
                <c:pt idx="715">
                  <c:v>0.25427318533008603</c:v>
                </c:pt>
                <c:pt idx="716">
                  <c:v>0.25592234114218598</c:v>
                </c:pt>
                <c:pt idx="717">
                  <c:v>0.25757146841458101</c:v>
                </c:pt>
                <c:pt idx="718">
                  <c:v>0.25756923971351497</c:v>
                </c:pt>
                <c:pt idx="719">
                  <c:v>0.260869637343211</c:v>
                </c:pt>
                <c:pt idx="720">
                  <c:v>0.260867380142982</c:v>
                </c:pt>
                <c:pt idx="721">
                  <c:v>0.264167692121903</c:v>
                </c:pt>
                <c:pt idx="722">
                  <c:v>0.26416540642448499</c:v>
                </c:pt>
                <c:pt idx="723">
                  <c:v>0.26911688875156597</c:v>
                </c:pt>
                <c:pt idx="724">
                  <c:v>0.267463318563949</c:v>
                </c:pt>
                <c:pt idx="725">
                  <c:v>0.26911223183227001</c:v>
                </c:pt>
                <c:pt idx="726">
                  <c:v>0.27076111656730201</c:v>
                </c:pt>
                <c:pt idx="727">
                  <c:v>0.27240997006858902</c:v>
                </c:pt>
                <c:pt idx="728">
                  <c:v>0.27570993438371499</c:v>
                </c:pt>
                <c:pt idx="729">
                  <c:v>0.27735703163509501</c:v>
                </c:pt>
                <c:pt idx="730">
                  <c:v>0.27900356520297698</c:v>
                </c:pt>
                <c:pt idx="731">
                  <c:v>0.28065000637354598</c:v>
                </c:pt>
                <c:pt idx="732">
                  <c:v>0.28394744481788298</c:v>
                </c:pt>
                <c:pt idx="733">
                  <c:v>0.285593696857043</c:v>
                </c:pt>
                <c:pt idx="734">
                  <c:v>0.28723987824734298</c:v>
                </c:pt>
                <c:pt idx="735">
                  <c:v>0.28888599614834498</c:v>
                </c:pt>
                <c:pt idx="736">
                  <c:v>0.29053205768817703</c:v>
                </c:pt>
                <c:pt idx="737">
                  <c:v>0.29382902187934901</c:v>
                </c:pt>
                <c:pt idx="738">
                  <c:v>0.29547496586369698</c:v>
                </c:pt>
                <c:pt idx="739">
                  <c:v>0.29712087466270898</c:v>
                </c:pt>
                <c:pt idx="740">
                  <c:v>0.29711588172476</c:v>
                </c:pt>
                <c:pt idx="741">
                  <c:v>0.29876176729688497</c:v>
                </c:pt>
                <c:pt idx="742">
                  <c:v>0.30205845969433498</c:v>
                </c:pt>
                <c:pt idx="743">
                  <c:v>0.30205350099272799</c:v>
                </c:pt>
                <c:pt idx="744">
                  <c:v>0.30535010193693801</c:v>
                </c:pt>
                <c:pt idx="745">
                  <c:v>0.30699985274735703</c:v>
                </c:pt>
                <c:pt idx="746">
                  <c:v>0.30865078604449903</c:v>
                </c:pt>
                <c:pt idx="747">
                  <c:v>0.310301735079827</c:v>
                </c:pt>
                <c:pt idx="748">
                  <c:v>0.311952699464775</c:v>
                </c:pt>
                <c:pt idx="749">
                  <c:v>0.31360367881191198</c:v>
                </c:pt>
                <c:pt idx="750">
                  <c:v>0.31525467273500402</c:v>
                </c:pt>
                <c:pt idx="751">
                  <c:v>0.318556451976233</c:v>
                </c:pt>
                <c:pt idx="752">
                  <c:v>0.32020747511355901</c:v>
                </c:pt>
                <c:pt idx="753">
                  <c:v>0.32185851165909202</c:v>
                </c:pt>
                <c:pt idx="754">
                  <c:v>0.32350956123254099</c:v>
                </c:pt>
                <c:pt idx="755">
                  <c:v>0.323509847563619</c:v>
                </c:pt>
                <c:pt idx="756">
                  <c:v>0.32516092090677101</c:v>
                </c:pt>
                <c:pt idx="757">
                  <c:v>0.32681200616118</c:v>
                </c:pt>
                <c:pt idx="758">
                  <c:v>0.32846310295245001</c:v>
                </c:pt>
                <c:pt idx="759">
                  <c:v>0.33011421273858699</c:v>
                </c:pt>
                <c:pt idx="760">
                  <c:v>0.33176536345309698</c:v>
                </c:pt>
                <c:pt idx="761">
                  <c:v>0.333415932732604</c:v>
                </c:pt>
                <c:pt idx="762">
                  <c:v>0.33341557175035402</c:v>
                </c:pt>
                <c:pt idx="763">
                  <c:v>0.33671678534980698</c:v>
                </c:pt>
                <c:pt idx="764">
                  <c:v>0.336716467597094</c:v>
                </c:pt>
                <c:pt idx="765">
                  <c:v>0.33836693057838302</c:v>
                </c:pt>
                <c:pt idx="766">
                  <c:v>0.34001739401221898</c:v>
                </c:pt>
                <c:pt idx="767">
                  <c:v>0.34001709043256001</c:v>
                </c:pt>
                <c:pt idx="768">
                  <c:v>0.34166753666376898</c:v>
                </c:pt>
                <c:pt idx="769">
                  <c:v>0.34331796214353899</c:v>
                </c:pt>
                <c:pt idx="770">
                  <c:v>0.34496835991374503</c:v>
                </c:pt>
                <c:pt idx="771">
                  <c:v>0.34661872307003999</c:v>
                </c:pt>
                <c:pt idx="772">
                  <c:v>0.34826904475877402</c:v>
                </c:pt>
                <c:pt idx="773">
                  <c:v>0.34991931817301403</c:v>
                </c:pt>
                <c:pt idx="774">
                  <c:v>0.35156953654770601</c:v>
                </c:pt>
                <c:pt idx="775">
                  <c:v>0.35321969321212898</c:v>
                </c:pt>
                <c:pt idx="776">
                  <c:v>0.35652051969306198</c:v>
                </c:pt>
                <c:pt idx="777">
                  <c:v>0.35651589513156301</c:v>
                </c:pt>
                <c:pt idx="778">
                  <c:v>0.35816075633182998</c:v>
                </c:pt>
                <c:pt idx="779">
                  <c:v>0.35980552777979702</c:v>
                </c:pt>
                <c:pt idx="780">
                  <c:v>0.36145021655836801</c:v>
                </c:pt>
                <c:pt idx="781">
                  <c:v>0.36474543826865902</c:v>
                </c:pt>
                <c:pt idx="782">
                  <c:v>0.366389956891715</c:v>
                </c:pt>
                <c:pt idx="783">
                  <c:v>0.36968497064216799</c:v>
                </c:pt>
                <c:pt idx="784">
                  <c:v>0.37132934704149001</c:v>
                </c:pt>
                <c:pt idx="785">
                  <c:v>0.37462418061061198</c:v>
                </c:pt>
                <c:pt idx="786">
                  <c:v>0.37626844232479201</c:v>
                </c:pt>
                <c:pt idx="787">
                  <c:v>0.37791266986834299</c:v>
                </c:pt>
                <c:pt idx="788">
                  <c:v>0.38285772435536303</c:v>
                </c:pt>
                <c:pt idx="789">
                  <c:v>0.38450185179554103</c:v>
                </c:pt>
                <c:pt idx="790">
                  <c:v>0.38779634021145998</c:v>
                </c:pt>
                <c:pt idx="791">
                  <c:v>0.39109076797123499</c:v>
                </c:pt>
                <c:pt idx="792">
                  <c:v>0.394385123931352</c:v>
                </c:pt>
                <c:pt idx="793">
                  <c:v>0.39933454716315497</c:v>
                </c:pt>
                <c:pt idx="794">
                  <c:v>0.40098476738455102</c:v>
                </c:pt>
                <c:pt idx="795">
                  <c:v>0.40593563570359598</c:v>
                </c:pt>
                <c:pt idx="796">
                  <c:v>0.40758588442431198</c:v>
                </c:pt>
                <c:pt idx="797">
                  <c:v>0.41088645719289801</c:v>
                </c:pt>
                <c:pt idx="798">
                  <c:v>0.41418703450587102</c:v>
                </c:pt>
                <c:pt idx="799">
                  <c:v>0.41748761270859203</c:v>
                </c:pt>
                <c:pt idx="800">
                  <c:v>0.42078818819599501</c:v>
                </c:pt>
                <c:pt idx="801">
                  <c:v>0.42408875741263602</c:v>
                </c:pt>
                <c:pt idx="802">
                  <c:v>0.42573900388332803</c:v>
                </c:pt>
                <c:pt idx="803">
                  <c:v>0.43234017565465699</c:v>
                </c:pt>
                <c:pt idx="804">
                  <c:v>0.43399039262171901</c:v>
                </c:pt>
                <c:pt idx="805">
                  <c:v>0.437290902180626</c:v>
                </c:pt>
                <c:pt idx="806">
                  <c:v>0.44059138841955803</c:v>
                </c:pt>
                <c:pt idx="807">
                  <c:v>0.44389184731190201</c:v>
                </c:pt>
                <c:pt idx="808">
                  <c:v>0.44719226593267503</c:v>
                </c:pt>
                <c:pt idx="809">
                  <c:v>0.45049036300960299</c:v>
                </c:pt>
                <c:pt idx="810">
                  <c:v>0.45378771770124798</c:v>
                </c:pt>
                <c:pt idx="811">
                  <c:v>0.45543472261102103</c:v>
                </c:pt>
                <c:pt idx="812">
                  <c:v>0.45873195730768501</c:v>
                </c:pt>
                <c:pt idx="813">
                  <c:v>0.46037887675311601</c:v>
                </c:pt>
                <c:pt idx="814">
                  <c:v>0.46367601723233498</c:v>
                </c:pt>
                <c:pt idx="815">
                  <c:v>0.46697311474027298</c:v>
                </c:pt>
                <c:pt idx="816">
                  <c:v>0.47027017552936401</c:v>
                </c:pt>
                <c:pt idx="817">
                  <c:v>0.48676893784348402</c:v>
                </c:pt>
                <c:pt idx="818">
                  <c:v>0.48016462295204498</c:v>
                </c:pt>
                <c:pt idx="819">
                  <c:v>0.49171256270642999</c:v>
                </c:pt>
                <c:pt idx="820">
                  <c:v>0.48345817383342599</c:v>
                </c:pt>
                <c:pt idx="821">
                  <c:v>0.495006006636378</c:v>
                </c:pt>
                <c:pt idx="822">
                  <c:v>0.48840194757410899</c:v>
                </c:pt>
                <c:pt idx="823">
                  <c:v>0.498299533936439</c:v>
                </c:pt>
                <c:pt idx="824">
                  <c:v>0.49499592696900302</c:v>
                </c:pt>
                <c:pt idx="825">
                  <c:v>0.50159531693975301</c:v>
                </c:pt>
                <c:pt idx="826">
                  <c:v>0.49829455503165299</c:v>
                </c:pt>
                <c:pt idx="827">
                  <c:v>0.50489462082855296</c:v>
                </c:pt>
                <c:pt idx="828">
                  <c:v>0.50159392840351102</c:v>
                </c:pt>
                <c:pt idx="829">
                  <c:v>0.50819401852234702</c:v>
                </c:pt>
                <c:pt idx="830">
                  <c:v>0.50489336472152302</c:v>
                </c:pt>
                <c:pt idx="831">
                  <c:v>0.50984332744682304</c:v>
                </c:pt>
                <c:pt idx="832">
                  <c:v>0.50654268418336801</c:v>
                </c:pt>
                <c:pt idx="833">
                  <c:v>0.51479284702596695</c:v>
                </c:pt>
                <c:pt idx="834">
                  <c:v>0.51149217882228104</c:v>
                </c:pt>
                <c:pt idx="835">
                  <c:v>0.53459325848001205</c:v>
                </c:pt>
                <c:pt idx="836">
                  <c:v>0.52469208264283496</c:v>
                </c:pt>
                <c:pt idx="837">
                  <c:v>0.51974121194960299</c:v>
                </c:pt>
                <c:pt idx="838">
                  <c:v>0.52139072069135195</c:v>
                </c:pt>
                <c:pt idx="839">
                  <c:v>0.52799047647566699</c:v>
                </c:pt>
                <c:pt idx="840">
                  <c:v>0.53129000284785499</c:v>
                </c:pt>
                <c:pt idx="841">
                  <c:v>0.52798619480292097</c:v>
                </c:pt>
                <c:pt idx="842">
                  <c:v>0.53458201498325997</c:v>
                </c:pt>
                <c:pt idx="843">
                  <c:v>0.53292742444810304</c:v>
                </c:pt>
                <c:pt idx="844">
                  <c:v>0.53952309094789896</c:v>
                </c:pt>
                <c:pt idx="845">
                  <c:v>0.53786848658214903</c:v>
                </c:pt>
                <c:pt idx="846">
                  <c:v>0.54446399940803203</c:v>
                </c:pt>
                <c:pt idx="847">
                  <c:v>0.54115937736837705</c:v>
                </c:pt>
                <c:pt idx="848">
                  <c:v>0.55105473023365803</c:v>
                </c:pt>
                <c:pt idx="849">
                  <c:v>0.54775010835089999</c:v>
                </c:pt>
                <c:pt idx="850">
                  <c:v>0.559295199533135</c:v>
                </c:pt>
                <c:pt idx="851">
                  <c:v>0.55269066800264199</c:v>
                </c:pt>
                <c:pt idx="852">
                  <c:v>0.56423552163353596</c:v>
                </c:pt>
                <c:pt idx="853">
                  <c:v>0.55928098012377703</c:v>
                </c:pt>
                <c:pt idx="854">
                  <c:v>0.57082558223050905</c:v>
                </c:pt>
                <c:pt idx="855">
                  <c:v>0.56752096082977299</c:v>
                </c:pt>
                <c:pt idx="856">
                  <c:v>0.57906529744094404</c:v>
                </c:pt>
                <c:pt idx="857">
                  <c:v>0.57246460306291502</c:v>
                </c:pt>
                <c:pt idx="858">
                  <c:v>0.58731336943111401</c:v>
                </c:pt>
                <c:pt idx="859">
                  <c:v>0.58401351646002297</c:v>
                </c:pt>
                <c:pt idx="860">
                  <c:v>0.59556252804057896</c:v>
                </c:pt>
                <c:pt idx="861">
                  <c:v>0.59061280136154604</c:v>
                </c:pt>
                <c:pt idx="862">
                  <c:v>0.60381168075284997</c:v>
                </c:pt>
                <c:pt idx="863">
                  <c:v>0.59886195436876</c:v>
                </c:pt>
                <c:pt idx="864">
                  <c:v>0.61206082756793301</c:v>
                </c:pt>
                <c:pt idx="865">
                  <c:v>0.60711110147878899</c:v>
                </c:pt>
                <c:pt idx="866">
                  <c:v>0.61866009654702103</c:v>
                </c:pt>
                <c:pt idx="867">
                  <c:v>0.64010831735084595</c:v>
                </c:pt>
                <c:pt idx="868">
                  <c:v>0.63515858890288701</c:v>
                </c:pt>
                <c:pt idx="869">
                  <c:v>0.64505770171209798</c:v>
                </c:pt>
                <c:pt idx="870">
                  <c:v>0.63020874959273099</c:v>
                </c:pt>
                <c:pt idx="871">
                  <c:v>0.64835721001240199</c:v>
                </c:pt>
                <c:pt idx="872">
                  <c:v>0.64340744687395501</c:v>
                </c:pt>
                <c:pt idx="873">
                  <c:v>0.71928800977182905</c:v>
                </c:pt>
                <c:pt idx="874">
                  <c:v>0.66317739480179005</c:v>
                </c:pt>
                <c:pt idx="875">
                  <c:v>0.72255269310063297</c:v>
                </c:pt>
                <c:pt idx="876">
                  <c:v>0.66809435082875002</c:v>
                </c:pt>
                <c:pt idx="877">
                  <c:v>0.73406539222154998</c:v>
                </c:pt>
                <c:pt idx="878">
                  <c:v>0.67960934248361704</c:v>
                </c:pt>
                <c:pt idx="879">
                  <c:v>0.73238012408252295</c:v>
                </c:pt>
                <c:pt idx="880">
                  <c:v>0.68782408777905002</c:v>
                </c:pt>
                <c:pt idx="881">
                  <c:v>0.73234454296320695</c:v>
                </c:pt>
                <c:pt idx="882">
                  <c:v>0.69603807529223904</c:v>
                </c:pt>
                <c:pt idx="883">
                  <c:v>0.74385513585721996</c:v>
                </c:pt>
                <c:pt idx="884">
                  <c:v>0.70755016325603004</c:v>
                </c:pt>
                <c:pt idx="885">
                  <c:v>0.74876724378870896</c:v>
                </c:pt>
                <c:pt idx="886">
                  <c:v>0.71906126287956296</c:v>
                </c:pt>
                <c:pt idx="887">
                  <c:v>0.75862687383683602</c:v>
                </c:pt>
                <c:pt idx="888">
                  <c:v>0.72892216239450902</c:v>
                </c:pt>
                <c:pt idx="889">
                  <c:v>0.77345204159012604</c:v>
                </c:pt>
                <c:pt idx="890">
                  <c:v>0.74542029854181102</c:v>
                </c:pt>
                <c:pt idx="891">
                  <c:v>0.77841126959909601</c:v>
                </c:pt>
                <c:pt idx="892">
                  <c:v>0.75532706633774305</c:v>
                </c:pt>
                <c:pt idx="893">
                  <c:v>0.79491579287910596</c:v>
                </c:pt>
                <c:pt idx="894">
                  <c:v>0.77018210208351001</c:v>
                </c:pt>
                <c:pt idx="895">
                  <c:v>0.80482354767225495</c:v>
                </c:pt>
                <c:pt idx="896">
                  <c:v>0.77679092755577905</c:v>
                </c:pt>
                <c:pt idx="897">
                  <c:v>0.77844606479004497</c:v>
                </c:pt>
                <c:pt idx="898">
                  <c:v>0.78175056999464199</c:v>
                </c:pt>
                <c:pt idx="899">
                  <c:v>0.79330193282119499</c:v>
                </c:pt>
                <c:pt idx="900">
                  <c:v>0.796606557478444</c:v>
                </c:pt>
                <c:pt idx="901">
                  <c:v>0.80320998280373301</c:v>
                </c:pt>
                <c:pt idx="902">
                  <c:v>0.80651467497978202</c:v>
                </c:pt>
                <c:pt idx="903">
                  <c:v>0.81476761798455699</c:v>
                </c:pt>
                <c:pt idx="904">
                  <c:v>0.81807236534335903</c:v>
                </c:pt>
                <c:pt idx="905">
                  <c:v>0.82135204113368998</c:v>
                </c:pt>
                <c:pt idx="906">
                  <c:v>0.82957211606807701</c:v>
                </c:pt>
                <c:pt idx="907">
                  <c:v>0.83119451572985303</c:v>
                </c:pt>
                <c:pt idx="908">
                  <c:v>0.84106292330070398</c:v>
                </c:pt>
                <c:pt idx="909">
                  <c:v>0.84268481187535904</c:v>
                </c:pt>
                <c:pt idx="910">
                  <c:v>0.852552193146208</c:v>
                </c:pt>
                <c:pt idx="911">
                  <c:v>0.85582266402901397</c:v>
                </c:pt>
                <c:pt idx="912">
                  <c:v>0.86733800674489403</c:v>
                </c:pt>
                <c:pt idx="913">
                  <c:v>0.86401195063559799</c:v>
                </c:pt>
                <c:pt idx="914">
                  <c:v>0.88047304526835302</c:v>
                </c:pt>
                <c:pt idx="915">
                  <c:v>0.88374224218430297</c:v>
                </c:pt>
                <c:pt idx="916">
                  <c:v>0.890308861879887</c:v>
                </c:pt>
                <c:pt idx="917">
                  <c:v>0.90841635025130096</c:v>
                </c:pt>
                <c:pt idx="918">
                  <c:v>0.913333116628815</c:v>
                </c:pt>
                <c:pt idx="919">
                  <c:v>0.92154689458595596</c:v>
                </c:pt>
                <c:pt idx="920">
                  <c:v>0.923165821463105</c:v>
                </c:pt>
                <c:pt idx="921">
                  <c:v>0.926454715013872</c:v>
                </c:pt>
                <c:pt idx="922">
                  <c:v>0.92974993425990005</c:v>
                </c:pt>
                <c:pt idx="923">
                  <c:v>0.93304516867470999</c:v>
                </c:pt>
                <c:pt idx="924">
                  <c:v>0.93963753898394697</c:v>
                </c:pt>
                <c:pt idx="925">
                  <c:v>0.94293277365020201</c:v>
                </c:pt>
                <c:pt idx="926">
                  <c:v>0.95117366756185096</c:v>
                </c:pt>
                <c:pt idx="927">
                  <c:v>0.95776597176863898</c:v>
                </c:pt>
                <c:pt idx="928">
                  <c:v>0.96270969362786696</c:v>
                </c:pt>
                <c:pt idx="929">
                  <c:v>0.97095046516059502</c:v>
                </c:pt>
                <c:pt idx="930">
                  <c:v>0.97589410624169703</c:v>
                </c:pt>
                <c:pt idx="931">
                  <c:v>0.98248623618627096</c:v>
                </c:pt>
                <c:pt idx="932">
                  <c:v>0.98907830898906901</c:v>
                </c:pt>
                <c:pt idx="933">
                  <c:v>0.99237327227064498</c:v>
                </c:pt>
                <c:pt idx="934">
                  <c:v>0.99731670665745398</c:v>
                </c:pt>
                <c:pt idx="935">
                  <c:v>1.0039085975964199</c:v>
                </c:pt>
                <c:pt idx="936">
                  <c:v>1.00555490732346</c:v>
                </c:pt>
                <c:pt idx="937">
                  <c:v>1.01378300362716</c:v>
                </c:pt>
                <c:pt idx="938">
                  <c:v>1.0203587685827999</c:v>
                </c:pt>
                <c:pt idx="939">
                  <c:v>1.0219890045543201</c:v>
                </c:pt>
                <c:pt idx="940">
                  <c:v>1.0302127771841401</c:v>
                </c:pt>
                <c:pt idx="941">
                  <c:v>1.0334911391244801</c:v>
                </c:pt>
                <c:pt idx="942">
                  <c:v>1.0384177199417399</c:v>
                </c:pt>
                <c:pt idx="943">
                  <c:v>1.0416958081639001</c:v>
                </c:pt>
                <c:pt idx="944">
                  <c:v>1.0482703387387799</c:v>
                </c:pt>
                <c:pt idx="945">
                  <c:v>1.07132715791906</c:v>
                </c:pt>
                <c:pt idx="946">
                  <c:v>1.07460446916036</c:v>
                </c:pt>
                <c:pt idx="947">
                  <c:v>1.08941901775872</c:v>
                </c:pt>
                <c:pt idx="948">
                  <c:v>1.0893995512890799</c:v>
                </c:pt>
                <c:pt idx="949">
                  <c:v>1.10421330061986</c:v>
                </c:pt>
                <c:pt idx="950">
                  <c:v>1.10089735009902</c:v>
                </c:pt>
                <c:pt idx="951">
                  <c:v>1.1008776663525399</c:v>
                </c:pt>
                <c:pt idx="952">
                  <c:v>1.11898650142165</c:v>
                </c:pt>
                <c:pt idx="953">
                  <c:v>1.1041365393229601</c:v>
                </c:pt>
                <c:pt idx="954">
                  <c:v>1.1288396175134701</c:v>
                </c:pt>
                <c:pt idx="955">
                  <c:v>1.11563857866535</c:v>
                </c:pt>
                <c:pt idx="956">
                  <c:v>1.13045304623607</c:v>
                </c:pt>
                <c:pt idx="957">
                  <c:v>1.11725237330714</c:v>
                </c:pt>
                <c:pt idx="958">
                  <c:v>1.15348905000455</c:v>
                </c:pt>
                <c:pt idx="959">
                  <c:v>1.1402884276393701</c:v>
                </c:pt>
                <c:pt idx="960">
                  <c:v>1.1666365809861201</c:v>
                </c:pt>
                <c:pt idx="961">
                  <c:v>1.15508398730508</c:v>
                </c:pt>
                <c:pt idx="962">
                  <c:v>1.1929657321121101</c:v>
                </c:pt>
                <c:pt idx="963">
                  <c:v>1.1748220010745001</c:v>
                </c:pt>
                <c:pt idx="964">
                  <c:v>1.1945770709321699</c:v>
                </c:pt>
                <c:pt idx="965">
                  <c:v>1.20114975169862</c:v>
                </c:pt>
                <c:pt idx="966">
                  <c:v>1.22090384101933</c:v>
                </c:pt>
                <c:pt idx="967">
                  <c:v>1.2340666385461401</c:v>
                </c:pt>
                <c:pt idx="968">
                  <c:v>1.23404783925652</c:v>
                </c:pt>
                <c:pt idx="969">
                  <c:v>1.24556083417027</c:v>
                </c:pt>
                <c:pt idx="970">
                  <c:v>1.2570729800401099</c:v>
                </c:pt>
                <c:pt idx="971">
                  <c:v>1.27352743828791</c:v>
                </c:pt>
                <c:pt idx="972">
                  <c:v>1.27350594964958</c:v>
                </c:pt>
                <c:pt idx="973">
                  <c:v>1.2850170412658499</c:v>
                </c:pt>
                <c:pt idx="974">
                  <c:v>1.28334787592814</c:v>
                </c:pt>
                <c:pt idx="975">
                  <c:v>1.3080380591752701</c:v>
                </c:pt>
                <c:pt idx="976">
                  <c:v>1.2964839939276001</c:v>
                </c:pt>
                <c:pt idx="977">
                  <c:v>1.3030517204804499</c:v>
                </c:pt>
                <c:pt idx="978">
                  <c:v>1.33432981112412</c:v>
                </c:pt>
                <c:pt idx="979">
                  <c:v>1.35407543425207</c:v>
                </c:pt>
                <c:pt idx="980">
                  <c:v>1.3244008872808299</c:v>
                </c:pt>
                <c:pt idx="981">
                  <c:v>1.3227312546283201</c:v>
                </c:pt>
                <c:pt idx="982">
                  <c:v>1.3309452455867301</c:v>
                </c:pt>
                <c:pt idx="983">
                  <c:v>1.3144504580563099</c:v>
                </c:pt>
                <c:pt idx="984">
                  <c:v>1.31607548903498</c:v>
                </c:pt>
                <c:pt idx="985">
                  <c:v>1.32428037937613</c:v>
                </c:pt>
                <c:pt idx="986">
                  <c:v>1.32918802827292</c:v>
                </c:pt>
                <c:pt idx="987">
                  <c:v>1.3357425102145599</c:v>
                </c:pt>
                <c:pt idx="988">
                  <c:v>1.3390025761945199</c:v>
                </c:pt>
                <c:pt idx="989">
                  <c:v>1.3472034734998</c:v>
                </c:pt>
                <c:pt idx="990">
                  <c:v>1.3570509103172901</c:v>
                </c:pt>
                <c:pt idx="991">
                  <c:v>1.3652509303792899</c:v>
                </c:pt>
                <c:pt idx="992">
                  <c:v>1.37509740614485</c:v>
                </c:pt>
                <c:pt idx="993">
                  <c:v>1.37835605498391</c:v>
                </c:pt>
                <c:pt idx="994">
                  <c:v>1.3849081167581501</c:v>
                </c:pt>
                <c:pt idx="995">
                  <c:v>1.3947533399012999</c:v>
                </c:pt>
                <c:pt idx="996">
                  <c:v>1.4095381784551699</c:v>
                </c:pt>
                <c:pt idx="997">
                  <c:v>1.41444228221589</c:v>
                </c:pt>
                <c:pt idx="998">
                  <c:v>1.4259326231974001</c:v>
                </c:pt>
                <c:pt idx="999">
                  <c:v>1.4374223792457199</c:v>
                </c:pt>
                <c:pt idx="1000">
                  <c:v>1.4390323251941399</c:v>
                </c:pt>
                <c:pt idx="1001">
                  <c:v>1.4472301519888</c:v>
                </c:pt>
                <c:pt idx="1002">
                  <c:v>1.45048879403891</c:v>
                </c:pt>
                <c:pt idx="1003">
                  <c:v>1.4570401272064699</c:v>
                </c:pt>
                <c:pt idx="1004">
                  <c:v>1.47182306673458</c:v>
                </c:pt>
                <c:pt idx="1005">
                  <c:v>1.48660531461667</c:v>
                </c:pt>
                <c:pt idx="1006">
                  <c:v>1.5013868710164899</c:v>
                </c:pt>
                <c:pt idx="1007">
                  <c:v>1.49970506871858</c:v>
                </c:pt>
                <c:pt idx="1008">
                  <c:v>1.50954694190338</c:v>
                </c:pt>
                <c:pt idx="1009">
                  <c:v>1.5111574049876899</c:v>
                </c:pt>
                <c:pt idx="1010">
                  <c:v>1.5226446962740099</c:v>
                </c:pt>
                <c:pt idx="1011">
                  <c:v>1.5209625465590499</c:v>
                </c:pt>
                <c:pt idx="1012">
                  <c:v>1.5340951343646601</c:v>
                </c:pt>
                <c:pt idx="1013">
                  <c:v>1.5307667495161199</c:v>
                </c:pt>
                <c:pt idx="1014">
                  <c:v>1.5471904673985699</c:v>
                </c:pt>
                <c:pt idx="1015">
                  <c:v>1.5537376572338499</c:v>
                </c:pt>
                <c:pt idx="1016">
                  <c:v>1.5553467644805901</c:v>
                </c:pt>
                <c:pt idx="1017">
                  <c:v>1.55534534403997</c:v>
                </c:pt>
                <c:pt idx="1018">
                  <c:v>1.5619380435805099</c:v>
                </c:pt>
                <c:pt idx="1019">
                  <c:v>1.57346860369849</c:v>
                </c:pt>
                <c:pt idx="1020">
                  <c:v>1.5833533330573799</c:v>
                </c:pt>
                <c:pt idx="1021">
                  <c:v>1.6014679171431101</c:v>
                </c:pt>
                <c:pt idx="1022">
                  <c:v>1.6097069232918699</c:v>
                </c:pt>
                <c:pt idx="1023">
                  <c:v>1.6245298892932201</c:v>
                </c:pt>
                <c:pt idx="1024">
                  <c:v>1.6377070338583299</c:v>
                </c:pt>
                <c:pt idx="1025">
                  <c:v>1.6327784702628001</c:v>
                </c:pt>
                <c:pt idx="1026">
                  <c:v>1.6443098160134999</c:v>
                </c:pt>
                <c:pt idx="1027">
                  <c:v>1.6591333072588901</c:v>
                </c:pt>
                <c:pt idx="1028">
                  <c:v>1.6772490047362101</c:v>
                </c:pt>
                <c:pt idx="1029">
                  <c:v>1.67725868223463</c:v>
                </c:pt>
                <c:pt idx="1030">
                  <c:v>1.6986668011556201</c:v>
                </c:pt>
                <c:pt idx="1031">
                  <c:v>1.7019687505849801</c:v>
                </c:pt>
                <c:pt idx="1032">
                  <c:v>1.70033261301421</c:v>
                </c:pt>
                <c:pt idx="1033">
                  <c:v>1.6986354959500101</c:v>
                </c:pt>
                <c:pt idx="1034">
                  <c:v>1.7051502383919199</c:v>
                </c:pt>
                <c:pt idx="1035">
                  <c:v>1.7067268629442101</c:v>
                </c:pt>
                <c:pt idx="1036">
                  <c:v>1.70994917257668</c:v>
                </c:pt>
                <c:pt idx="1037">
                  <c:v>1.73292005162672</c:v>
                </c:pt>
                <c:pt idx="1038">
                  <c:v>1.7476607377422699</c:v>
                </c:pt>
                <c:pt idx="1039">
                  <c:v>1.76240023643918</c:v>
                </c:pt>
                <c:pt idx="1040">
                  <c:v>1.7738474729596501</c:v>
                </c:pt>
                <c:pt idx="1041">
                  <c:v>1.7655481479931801</c:v>
                </c:pt>
                <c:pt idx="1042">
                  <c:v>1.77041270960968</c:v>
                </c:pt>
                <c:pt idx="1043">
                  <c:v>1.78185821314842</c:v>
                </c:pt>
                <c:pt idx="1044">
                  <c:v>1.7784953470615601</c:v>
                </c:pt>
                <c:pt idx="1045">
                  <c:v>1.8047463945226301</c:v>
                </c:pt>
                <c:pt idx="1046">
                  <c:v>1.7964474230852501</c:v>
                </c:pt>
                <c:pt idx="1047">
                  <c:v>1.8111800759454599</c:v>
                </c:pt>
                <c:pt idx="1048">
                  <c:v>1.8242665000923</c:v>
                </c:pt>
                <c:pt idx="1049">
                  <c:v>1.83740709004852</c:v>
                </c:pt>
                <c:pt idx="1050">
                  <c:v>1.8357589196698301</c:v>
                </c:pt>
                <c:pt idx="1051">
                  <c:v>1.8324657578511601</c:v>
                </c:pt>
                <c:pt idx="1052">
                  <c:v>1.85384723384705</c:v>
                </c:pt>
                <c:pt idx="1053">
                  <c:v>1.87193867030206</c:v>
                </c:pt>
                <c:pt idx="1054">
                  <c:v>1.8752253030539601</c:v>
                </c:pt>
                <c:pt idx="1055">
                  <c:v>1.8949615828514701</c:v>
                </c:pt>
                <c:pt idx="1056">
                  <c:v>1.8933132671108901</c:v>
                </c:pt>
                <c:pt idx="1057">
                  <c:v>1.91469440149529</c:v>
                </c:pt>
                <c:pt idx="1058">
                  <c:v>1.9212708543046999</c:v>
                </c:pt>
                <c:pt idx="1059">
                  <c:v>1.93936197260998</c:v>
                </c:pt>
                <c:pt idx="1060">
                  <c:v>1.95416314371532</c:v>
                </c:pt>
                <c:pt idx="1061">
                  <c:v>1.9558047084399199</c:v>
                </c:pt>
                <c:pt idx="1062">
                  <c:v>1.9771856346202299</c:v>
                </c:pt>
                <c:pt idx="1063">
                  <c:v>1.95908792577005</c:v>
                </c:pt>
                <c:pt idx="1064">
                  <c:v>1.9919834552098701</c:v>
                </c:pt>
                <c:pt idx="1065">
                  <c:v>1.9919225789558801</c:v>
                </c:pt>
                <c:pt idx="1066">
                  <c:v>1.98526549702486</c:v>
                </c:pt>
                <c:pt idx="1067">
                  <c:v>1.9934118327407</c:v>
                </c:pt>
                <c:pt idx="1068">
                  <c:v>2.0097810647798302</c:v>
                </c:pt>
                <c:pt idx="1069">
                  <c:v>2.0097027143973998</c:v>
                </c:pt>
                <c:pt idx="1070">
                  <c:v>2.0260700959916802</c:v>
                </c:pt>
                <c:pt idx="1071">
                  <c:v>2.0177686079533799</c:v>
                </c:pt>
                <c:pt idx="1072">
                  <c:v>2.0275566397332598</c:v>
                </c:pt>
                <c:pt idx="1073">
                  <c:v>2.0504989437194698</c:v>
                </c:pt>
                <c:pt idx="1074">
                  <c:v>2.0569962777302102</c:v>
                </c:pt>
                <c:pt idx="1075">
                  <c:v>2.0454062837221301</c:v>
                </c:pt>
                <c:pt idx="1076">
                  <c:v>2.06176835931636</c:v>
                </c:pt>
                <c:pt idx="1077">
                  <c:v>2.0583995949936602</c:v>
                </c:pt>
                <c:pt idx="1078">
                  <c:v>2.07640381824497</c:v>
                </c:pt>
                <c:pt idx="1079">
                  <c:v>2.08947455899819</c:v>
                </c:pt>
                <c:pt idx="1080">
                  <c:v>2.10254422114091</c:v>
                </c:pt>
                <c:pt idx="1081">
                  <c:v>2.10578385380113</c:v>
                </c:pt>
                <c:pt idx="1082">
                  <c:v>2.1336913749223898</c:v>
                </c:pt>
                <c:pt idx="1083">
                  <c:v>2.1385841608599598</c:v>
                </c:pt>
                <c:pt idx="1084">
                  <c:v>2.1451205507794602</c:v>
                </c:pt>
                <c:pt idx="1085">
                  <c:v>2.14836913603351</c:v>
                </c:pt>
                <c:pt idx="1086">
                  <c:v>2.1631238039516698</c:v>
                </c:pt>
                <c:pt idx="1087">
                  <c:v>2.17294678380641</c:v>
                </c:pt>
                <c:pt idx="1088">
                  <c:v>2.1942751954050999</c:v>
                </c:pt>
                <c:pt idx="1089">
                  <c:v>2.1893043687939402</c:v>
                </c:pt>
                <c:pt idx="1090">
                  <c:v>2.1991263559718899</c:v>
                </c:pt>
                <c:pt idx="1091">
                  <c:v>2.20730441239871</c:v>
                </c:pt>
                <c:pt idx="1092">
                  <c:v>2.2204128915241701</c:v>
                </c:pt>
                <c:pt idx="1093">
                  <c:v>2.2351644637952002</c:v>
                </c:pt>
                <c:pt idx="1094">
                  <c:v>2.2186889640179599</c:v>
                </c:pt>
                <c:pt idx="1095">
                  <c:v>2.2416574971157699</c:v>
                </c:pt>
                <c:pt idx="1096">
                  <c:v>2.2268259831089199</c:v>
                </c:pt>
                <c:pt idx="1097">
                  <c:v>2.2892230483280902</c:v>
                </c:pt>
                <c:pt idx="1098">
                  <c:v>2.2727318954013098</c:v>
                </c:pt>
                <c:pt idx="1099">
                  <c:v>2.3203311908556699</c:v>
                </c:pt>
                <c:pt idx="1100">
                  <c:v>2.3219161904116898</c:v>
                </c:pt>
                <c:pt idx="1101">
                  <c:v>2.35143620792826</c:v>
                </c:pt>
                <c:pt idx="1102">
                  <c:v>2.3053675535289702</c:v>
                </c:pt>
                <c:pt idx="1103">
                  <c:v>2.3693928320990199</c:v>
                </c:pt>
                <c:pt idx="1104">
                  <c:v>2.3561883852154502</c:v>
                </c:pt>
                <c:pt idx="1105">
                  <c:v>2.3873476523375099</c:v>
                </c:pt>
                <c:pt idx="1106">
                  <c:v>2.3889307299693399</c:v>
                </c:pt>
                <c:pt idx="1107">
                  <c:v>2.4036576754901202</c:v>
                </c:pt>
                <c:pt idx="1108">
                  <c:v>2.3920966466957001</c:v>
                </c:pt>
                <c:pt idx="1109">
                  <c:v>2.4133944166706698</c:v>
                </c:pt>
                <c:pt idx="1110">
                  <c:v>2.4084052026039</c:v>
                </c:pt>
                <c:pt idx="1111">
                  <c:v>2.4461297773600901</c:v>
                </c:pt>
                <c:pt idx="1112">
                  <c:v>2.4115698233003098</c:v>
                </c:pt>
                <c:pt idx="1113">
                  <c:v>2.4492763482869799</c:v>
                </c:pt>
                <c:pt idx="1114">
                  <c:v>2.43605260258472</c:v>
                </c:pt>
                <c:pt idx="1115">
                  <c:v>2.4162592467784298</c:v>
                </c:pt>
                <c:pt idx="1116">
                  <c:v>2.4358888894304198</c:v>
                </c:pt>
                <c:pt idx="1117">
                  <c:v>2.49493755658307</c:v>
                </c:pt>
                <c:pt idx="1118">
                  <c:v>2.44722241219301</c:v>
                </c:pt>
                <c:pt idx="1119">
                  <c:v>2.4553522083049599</c:v>
                </c:pt>
                <c:pt idx="1120">
                  <c:v>2.4766202482541799</c:v>
                </c:pt>
                <c:pt idx="1121">
                  <c:v>2.4732524553209299</c:v>
                </c:pt>
                <c:pt idx="1122">
                  <c:v>2.46331593501414</c:v>
                </c:pt>
                <c:pt idx="1123">
                  <c:v>2.4911502969563499</c:v>
                </c:pt>
                <c:pt idx="1124">
                  <c:v>2.5074878922620898</c:v>
                </c:pt>
                <c:pt idx="1125">
                  <c:v>2.5188981711943499</c:v>
                </c:pt>
                <c:pt idx="1126">
                  <c:v>2.5089614527138</c:v>
                </c:pt>
                <c:pt idx="1127">
                  <c:v>2.5220128809629299</c:v>
                </c:pt>
                <c:pt idx="1128">
                  <c:v>2.5449149243351701</c:v>
                </c:pt>
                <c:pt idx="1129">
                  <c:v>2.5612502503597399</c:v>
                </c:pt>
                <c:pt idx="1130">
                  <c:v>2.54967459005552</c:v>
                </c:pt>
                <c:pt idx="1131">
                  <c:v>2.5709346750541102</c:v>
                </c:pt>
                <c:pt idx="1132">
                  <c:v>2.5872683373687799</c:v>
                </c:pt>
                <c:pt idx="1133">
                  <c:v>2.5937511224880598</c:v>
                </c:pt>
                <c:pt idx="1134">
                  <c:v>2.61829098670268</c:v>
                </c:pt>
                <c:pt idx="1135">
                  <c:v>2.62313085018874</c:v>
                </c:pt>
                <c:pt idx="1136">
                  <c:v>2.6230459573187899</c:v>
                </c:pt>
                <c:pt idx="1137">
                  <c:v>2.6410167978615302</c:v>
                </c:pt>
                <c:pt idx="1138">
                  <c:v>2.66391060008351</c:v>
                </c:pt>
                <c:pt idx="1139">
                  <c:v>2.6490524482640998</c:v>
                </c:pt>
                <c:pt idx="1140">
                  <c:v>2.6850746373366499</c:v>
                </c:pt>
                <c:pt idx="1141">
                  <c:v>2.6800640068837298</c:v>
                </c:pt>
                <c:pt idx="1142">
                  <c:v>2.6816183162319001</c:v>
                </c:pt>
                <c:pt idx="1143">
                  <c:v>2.6913780340870499</c:v>
                </c:pt>
                <c:pt idx="1144">
                  <c:v>2.7175476834375698</c:v>
                </c:pt>
                <c:pt idx="1145">
                  <c:v>2.7388452559402801</c:v>
                </c:pt>
                <c:pt idx="1146">
                  <c:v>2.73061942304984</c:v>
                </c:pt>
                <c:pt idx="1147">
                  <c:v>2.75685496240123</c:v>
                </c:pt>
                <c:pt idx="1148">
                  <c:v>2.7798080897758299</c:v>
                </c:pt>
                <c:pt idx="1149">
                  <c:v>2.8158887561925701</c:v>
                </c:pt>
                <c:pt idx="1150">
                  <c:v>2.8224313044299101</c:v>
                </c:pt>
                <c:pt idx="1151">
                  <c:v>2.8273327742230201</c:v>
                </c:pt>
                <c:pt idx="1152">
                  <c:v>2.8273113019794298</c:v>
                </c:pt>
                <c:pt idx="1153">
                  <c:v>2.8354945031350698</c:v>
                </c:pt>
                <c:pt idx="1154">
                  <c:v>2.8403957123263202</c:v>
                </c:pt>
                <c:pt idx="1155">
                  <c:v>2.8469377430319902</c:v>
                </c:pt>
                <c:pt idx="1156">
                  <c:v>2.86660685972427</c:v>
                </c:pt>
                <c:pt idx="1157">
                  <c:v>2.87314855647903</c:v>
                </c:pt>
                <c:pt idx="1158">
                  <c:v>2.8583587586678898</c:v>
                </c:pt>
                <c:pt idx="1159">
                  <c:v>2.85669607025245</c:v>
                </c:pt>
                <c:pt idx="1160">
                  <c:v>2.8648784672811201</c:v>
                </c:pt>
                <c:pt idx="1161">
                  <c:v>2.89593487965803</c:v>
                </c:pt>
                <c:pt idx="1162">
                  <c:v>2.9023491974468199</c:v>
                </c:pt>
                <c:pt idx="1163">
                  <c:v>2.9251689601191502</c:v>
                </c:pt>
                <c:pt idx="1164">
                  <c:v>2.9332215912488402</c:v>
                </c:pt>
                <c:pt idx="1165">
                  <c:v>2.9494756008905201</c:v>
                </c:pt>
                <c:pt idx="1166">
                  <c:v>2.9444032415010999</c:v>
                </c:pt>
                <c:pt idx="1167">
                  <c:v>2.95409388453553</c:v>
                </c:pt>
                <c:pt idx="1168">
                  <c:v>2.9572227656537402</c:v>
                </c:pt>
                <c:pt idx="1169">
                  <c:v>2.96527165666408</c:v>
                </c:pt>
                <c:pt idx="1170">
                  <c:v>2.99300001656355</c:v>
                </c:pt>
                <c:pt idx="1171">
                  <c:v>2.9879267675284802</c:v>
                </c:pt>
                <c:pt idx="1172">
                  <c:v>3.00417218346821</c:v>
                </c:pt>
                <c:pt idx="1173">
                  <c:v>3.0023784894786099</c:v>
                </c:pt>
                <c:pt idx="1174">
                  <c:v>3.01862157729675</c:v>
                </c:pt>
                <c:pt idx="1175">
                  <c:v>3.01846702207953</c:v>
                </c:pt>
                <c:pt idx="1176">
                  <c:v>3.0232310664827202</c:v>
                </c:pt>
                <c:pt idx="1177">
                  <c:v>3.0198956324141499</c:v>
                </c:pt>
                <c:pt idx="1178">
                  <c:v>3.03954183190611</c:v>
                </c:pt>
                <c:pt idx="1179">
                  <c:v>3.0542693175180999</c:v>
                </c:pt>
                <c:pt idx="1180">
                  <c:v>3.0624387810284599</c:v>
                </c:pt>
                <c:pt idx="1181">
                  <c:v>3.0574926885276601</c:v>
                </c:pt>
                <c:pt idx="1182">
                  <c:v>3.0771379065890301</c:v>
                </c:pt>
                <c:pt idx="1183">
                  <c:v>3.1000615846306698</c:v>
                </c:pt>
                <c:pt idx="1184">
                  <c:v>3.09019719239941</c:v>
                </c:pt>
                <c:pt idx="1185">
                  <c:v>3.0950873182865002</c:v>
                </c:pt>
                <c:pt idx="1186">
                  <c:v>3.1130922079955901</c:v>
                </c:pt>
                <c:pt idx="1187">
                  <c:v>3.1163427387758298</c:v>
                </c:pt>
                <c:pt idx="1188">
                  <c:v>3.1425437740178199</c:v>
                </c:pt>
                <c:pt idx="1189">
                  <c:v>3.1638264281962001</c:v>
                </c:pt>
                <c:pt idx="1190">
                  <c:v>3.1769122447622098</c:v>
                </c:pt>
                <c:pt idx="1191">
                  <c:v>3.2014728107211599</c:v>
                </c:pt>
                <c:pt idx="1192">
                  <c:v>3.1883298757439098</c:v>
                </c:pt>
                <c:pt idx="1193">
                  <c:v>3.1997602427557901</c:v>
                </c:pt>
                <c:pt idx="1194">
                  <c:v>3.18987585183991</c:v>
                </c:pt>
                <c:pt idx="1195">
                  <c:v>3.2144148507644399</c:v>
                </c:pt>
                <c:pt idx="1196">
                  <c:v>3.2176439471799498</c:v>
                </c:pt>
                <c:pt idx="1197">
                  <c:v>3.2421818259920401</c:v>
                </c:pt>
                <c:pt idx="1198">
                  <c:v>3.2568842630967501</c:v>
                </c:pt>
                <c:pt idx="1199">
                  <c:v>3.2551953268223799</c:v>
                </c:pt>
                <c:pt idx="1200">
                  <c:v>3.27809246331518</c:v>
                </c:pt>
                <c:pt idx="1201">
                  <c:v>3.2796813295786098</c:v>
                </c:pt>
                <c:pt idx="1202">
                  <c:v>3.2697970002344201</c:v>
                </c:pt>
                <c:pt idx="1203">
                  <c:v>3.3025267736083999</c:v>
                </c:pt>
                <c:pt idx="1204">
                  <c:v>3.3008371774559002</c:v>
                </c:pt>
                <c:pt idx="1205">
                  <c:v>3.31389807962243</c:v>
                </c:pt>
                <c:pt idx="1206">
                  <c:v>3.3515423044702501</c:v>
                </c:pt>
                <c:pt idx="1207">
                  <c:v>3.3482129878281102</c:v>
                </c:pt>
                <c:pt idx="1208">
                  <c:v>3.3612724178262599</c:v>
                </c:pt>
                <c:pt idx="1209">
                  <c:v>3.35453504875482</c:v>
                </c:pt>
                <c:pt idx="1210">
                  <c:v>3.38053355274312</c:v>
                </c:pt>
                <c:pt idx="1211">
                  <c:v>3.3950586716260198</c:v>
                </c:pt>
                <c:pt idx="1212">
                  <c:v>3.4161356859778902</c:v>
                </c:pt>
                <c:pt idx="1213">
                  <c:v>3.4159113739186302</c:v>
                </c:pt>
                <c:pt idx="1214">
                  <c:v>3.4304312407555702</c:v>
                </c:pt>
                <c:pt idx="1215">
                  <c:v>3.47934998757338</c:v>
                </c:pt>
                <c:pt idx="1216">
                  <c:v>3.4889496593150402</c:v>
                </c:pt>
                <c:pt idx="1217">
                  <c:v>3.5132893159791698</c:v>
                </c:pt>
                <c:pt idx="1218">
                  <c:v>3.5114207782117202</c:v>
                </c:pt>
                <c:pt idx="1219">
                  <c:v>3.5226540928075099</c:v>
                </c:pt>
                <c:pt idx="1220">
                  <c:v>3.5158723575691999</c:v>
                </c:pt>
                <c:pt idx="1221">
                  <c:v>3.5434787471565801</c:v>
                </c:pt>
                <c:pt idx="1222">
                  <c:v>3.5399712582070202</c:v>
                </c:pt>
                <c:pt idx="1223">
                  <c:v>3.56266057751471</c:v>
                </c:pt>
                <c:pt idx="1224">
                  <c:v>3.6000813286642401</c:v>
                </c:pt>
                <c:pt idx="1225">
                  <c:v>3.5901311248366801</c:v>
                </c:pt>
                <c:pt idx="1226">
                  <c:v>3.6113176870520198</c:v>
                </c:pt>
                <c:pt idx="1227">
                  <c:v>3.6325030643405398</c:v>
                </c:pt>
                <c:pt idx="1228">
                  <c:v>3.6455023863670202</c:v>
                </c:pt>
                <c:pt idx="1229">
                  <c:v>3.6421316562373698</c:v>
                </c:pt>
                <c:pt idx="1230">
                  <c:v>3.6665882064566699</c:v>
                </c:pt>
                <c:pt idx="1231">
                  <c:v>3.6566696924779398</c:v>
                </c:pt>
                <c:pt idx="1232">
                  <c:v>3.6893085691473599</c:v>
                </c:pt>
                <c:pt idx="1233">
                  <c:v>3.6941208400585799</c:v>
                </c:pt>
                <c:pt idx="1234">
                  <c:v>3.7087531827668601</c:v>
                </c:pt>
                <c:pt idx="1235">
                  <c:v>3.69228804867371</c:v>
                </c:pt>
                <c:pt idx="1236">
                  <c:v>3.7347424545368799</c:v>
                </c:pt>
                <c:pt idx="1237">
                  <c:v>3.7493727572856299</c:v>
                </c:pt>
                <c:pt idx="1238">
                  <c:v>3.7525465970298</c:v>
                </c:pt>
                <c:pt idx="1239">
                  <c:v>3.7720853602714701</c:v>
                </c:pt>
                <c:pt idx="1240">
                  <c:v>3.7834409766933499</c:v>
                </c:pt>
                <c:pt idx="1241">
                  <c:v>3.7636648109066702</c:v>
                </c:pt>
                <c:pt idx="1242">
                  <c:v>3.7896958663682399</c:v>
                </c:pt>
                <c:pt idx="1243">
                  <c:v>3.7829996807395898</c:v>
                </c:pt>
                <c:pt idx="1244">
                  <c:v>3.7959384981318598</c:v>
                </c:pt>
                <c:pt idx="1245">
                  <c:v>3.8105124843834499</c:v>
                </c:pt>
                <c:pt idx="1246">
                  <c:v>3.83326569791797</c:v>
                </c:pt>
                <c:pt idx="1247">
                  <c:v>3.82984106469593</c:v>
                </c:pt>
                <c:pt idx="1248">
                  <c:v>3.84114014940765</c:v>
                </c:pt>
                <c:pt idx="1249">
                  <c:v>3.87043292251674</c:v>
                </c:pt>
                <c:pt idx="1250">
                  <c:v>3.8522848663877798</c:v>
                </c:pt>
                <c:pt idx="1251">
                  <c:v>3.8897534675551602</c:v>
                </c:pt>
                <c:pt idx="1252">
                  <c:v>3.8879627069108098</c:v>
                </c:pt>
                <c:pt idx="1253">
                  <c:v>3.9025281051065299</c:v>
                </c:pt>
                <c:pt idx="1254">
                  <c:v>3.9236343926669401</c:v>
                </c:pt>
                <c:pt idx="1255">
                  <c:v>3.9234775528741399</c:v>
                </c:pt>
                <c:pt idx="1256">
                  <c:v>3.9364038908680299</c:v>
                </c:pt>
                <c:pt idx="1257">
                  <c:v>3.9493960960890302</c:v>
                </c:pt>
                <c:pt idx="1258">
                  <c:v>3.9624073747348501</c:v>
                </c:pt>
                <c:pt idx="1259">
                  <c:v>3.9868653125742299</c:v>
                </c:pt>
                <c:pt idx="1260">
                  <c:v>3.9900635023459499</c:v>
                </c:pt>
                <c:pt idx="1261">
                  <c:v>4.0766597895419698</c:v>
                </c:pt>
                <c:pt idx="1262">
                  <c:v>3.9948241427814102</c:v>
                </c:pt>
                <c:pt idx="1263">
                  <c:v>4.0111035055241997</c:v>
                </c:pt>
                <c:pt idx="1264">
                  <c:v>4.0257471137030798</c:v>
                </c:pt>
                <c:pt idx="1265">
                  <c:v>3.9978765625963302</c:v>
                </c:pt>
                <c:pt idx="1266">
                  <c:v>4.0141550834024597</c:v>
                </c:pt>
                <c:pt idx="1267">
                  <c:v>4.1203625588709096</c:v>
                </c:pt>
                <c:pt idx="1268">
                  <c:v>4.0875869094456103</c:v>
                </c:pt>
                <c:pt idx="1269">
                  <c:v>4.1463738084048201</c:v>
                </c:pt>
                <c:pt idx="1270">
                  <c:v>4.1217741371558603</c:v>
                </c:pt>
                <c:pt idx="1271">
                  <c:v>4.1184300558188003</c:v>
                </c:pt>
                <c:pt idx="1272">
                  <c:v>4.1167211797095797</c:v>
                </c:pt>
                <c:pt idx="1273">
                  <c:v>4.1115935097428702</c:v>
                </c:pt>
                <c:pt idx="1274">
                  <c:v>4.1358479499087002</c:v>
                </c:pt>
                <c:pt idx="1275">
                  <c:v>4.1568300696733402</c:v>
                </c:pt>
                <c:pt idx="1276">
                  <c:v>4.1696369075086697</c:v>
                </c:pt>
                <c:pt idx="1277">
                  <c:v>4.2445501647553998</c:v>
                </c:pt>
                <c:pt idx="1278">
                  <c:v>4.2001487076837201</c:v>
                </c:pt>
                <c:pt idx="1279">
                  <c:v>4.2047793216851703</c:v>
                </c:pt>
                <c:pt idx="1280">
                  <c:v>4.1685567288601497</c:v>
                </c:pt>
                <c:pt idx="1281">
                  <c:v>4.2140387481218902</c:v>
                </c:pt>
                <c:pt idx="1282">
                  <c:v>4.23010477771372</c:v>
                </c:pt>
                <c:pt idx="1283">
                  <c:v>4.2429011058636803</c:v>
                </c:pt>
                <c:pt idx="1284">
                  <c:v>4.2262894422919697</c:v>
                </c:pt>
                <c:pt idx="1285">
                  <c:v>4.2260156052203204</c:v>
                </c:pt>
                <c:pt idx="1286">
                  <c:v>4.2486102845909199</c:v>
                </c:pt>
                <c:pt idx="1287">
                  <c:v>4.26466846538752</c:v>
                </c:pt>
                <c:pt idx="1288">
                  <c:v>4.2774579980821503</c:v>
                </c:pt>
                <c:pt idx="1289">
                  <c:v>4.26261695513488</c:v>
                </c:pt>
                <c:pt idx="1290">
                  <c:v>4.3049771637237502</c:v>
                </c:pt>
                <c:pt idx="1291">
                  <c:v>4.3342703104609299</c:v>
                </c:pt>
                <c:pt idx="1292">
                  <c:v>4.3439649848354698</c:v>
                </c:pt>
                <c:pt idx="1293">
                  <c:v>4.3356956413400001</c:v>
                </c:pt>
                <c:pt idx="1294">
                  <c:v>4.35518780949592</c:v>
                </c:pt>
                <c:pt idx="1295">
                  <c:v>4.3485515020512002</c:v>
                </c:pt>
                <c:pt idx="1296">
                  <c:v>4.3974351084827701</c:v>
                </c:pt>
                <c:pt idx="1297">
                  <c:v>4.3728362397335303</c:v>
                </c:pt>
                <c:pt idx="1298">
                  <c:v>4.3759969990535499</c:v>
                </c:pt>
                <c:pt idx="1299">
                  <c:v>4.3856888221870296</c:v>
                </c:pt>
                <c:pt idx="1300">
                  <c:v>4.4068095573830997</c:v>
                </c:pt>
                <c:pt idx="1301">
                  <c:v>4.4116018990574002</c:v>
                </c:pt>
                <c:pt idx="1302">
                  <c:v>4.4261901412606903</c:v>
                </c:pt>
                <c:pt idx="1303">
                  <c:v>4.4211857730189301</c:v>
                </c:pt>
                <c:pt idx="1304">
                  <c:v>4.4308751081592401</c:v>
                </c:pt>
                <c:pt idx="1305">
                  <c:v>4.4502682256747796</c:v>
                </c:pt>
                <c:pt idx="1306">
                  <c:v>4.4582053725300899</c:v>
                </c:pt>
                <c:pt idx="1307">
                  <c:v>4.4726711650523097</c:v>
                </c:pt>
                <c:pt idx="1308">
                  <c:v>4.4740770800188399</c:v>
                </c:pt>
                <c:pt idx="1309">
                  <c:v>4.4803794540255897</c:v>
                </c:pt>
                <c:pt idx="1310">
                  <c:v>4.5258522816172899</c:v>
                </c:pt>
                <c:pt idx="1311">
                  <c:v>4.5778486776528098</c:v>
                </c:pt>
                <c:pt idx="1312">
                  <c:v>4.5466096246136898</c:v>
                </c:pt>
                <c:pt idx="1313">
                  <c:v>4.5888084291832101</c:v>
                </c:pt>
                <c:pt idx="1314">
                  <c:v>4.5624674324847403</c:v>
                </c:pt>
                <c:pt idx="1315">
                  <c:v>4.5997660850606996</c:v>
                </c:pt>
                <c:pt idx="1316">
                  <c:v>4.6044283455484001</c:v>
                </c:pt>
                <c:pt idx="1317">
                  <c:v>4.6335634739408098</c:v>
                </c:pt>
                <c:pt idx="1318">
                  <c:v>4.6055943413267899</c:v>
                </c:pt>
                <c:pt idx="1319">
                  <c:v>4.6673543724881004</c:v>
                </c:pt>
                <c:pt idx="1320">
                  <c:v>4.6393865167604602</c:v>
                </c:pt>
                <c:pt idx="1321">
                  <c:v>4.6882393128951998</c:v>
                </c:pt>
                <c:pt idx="1322">
                  <c:v>4.64252205960124</c:v>
                </c:pt>
                <c:pt idx="1323">
                  <c:v>4.7077302843598998</c:v>
                </c:pt>
                <c:pt idx="1324">
                  <c:v>4.6620137544869502</c:v>
                </c:pt>
                <c:pt idx="1325">
                  <c:v>4.71743342292483</c:v>
                </c:pt>
                <c:pt idx="1326">
                  <c:v>4.6880297049927604</c:v>
                </c:pt>
                <c:pt idx="1327">
                  <c:v>4.7287675497908799</c:v>
                </c:pt>
                <c:pt idx="1328">
                  <c:v>4.6912084685998101</c:v>
                </c:pt>
                <c:pt idx="1329">
                  <c:v>4.6699616605422198</c:v>
                </c:pt>
                <c:pt idx="1330">
                  <c:v>4.7270101058038696</c:v>
                </c:pt>
                <c:pt idx="1331">
                  <c:v>4.7253369590611296</c:v>
                </c:pt>
                <c:pt idx="1332">
                  <c:v>4.7057216234220496</c:v>
                </c:pt>
                <c:pt idx="1333">
                  <c:v>4.7529817312287701</c:v>
                </c:pt>
                <c:pt idx="1334">
                  <c:v>4.7529395743214904</c:v>
                </c:pt>
                <c:pt idx="1335">
                  <c:v>4.7463731705778702</c:v>
                </c:pt>
                <c:pt idx="1336">
                  <c:v>4.7528554455907699</c:v>
                </c:pt>
                <c:pt idx="1337">
                  <c:v>4.7820294054653596</c:v>
                </c:pt>
                <c:pt idx="1338">
                  <c:v>4.7736478366472799</c:v>
                </c:pt>
                <c:pt idx="1339">
                  <c:v>4.7701596641906097</c:v>
                </c:pt>
                <c:pt idx="1340">
                  <c:v>4.7715641714005104</c:v>
                </c:pt>
                <c:pt idx="1341">
                  <c:v>4.77949132614369</c:v>
                </c:pt>
                <c:pt idx="1342">
                  <c:v>4.8118768542372896</c:v>
                </c:pt>
                <c:pt idx="1343">
                  <c:v>4.8181708488385899</c:v>
                </c:pt>
                <c:pt idx="1344">
                  <c:v>4.82935558693395</c:v>
                </c:pt>
                <c:pt idx="1345">
                  <c:v>4.82423547686804</c:v>
                </c:pt>
                <c:pt idx="1346">
                  <c:v>4.8305278769241502</c:v>
                </c:pt>
                <c:pt idx="1347">
                  <c:v>4.7993245265431099</c:v>
                </c:pt>
                <c:pt idx="1348">
                  <c:v>4.8349599078162404</c:v>
                </c:pt>
                <c:pt idx="1349">
                  <c:v>4.8265800050140699</c:v>
                </c:pt>
                <c:pt idx="1350">
                  <c:v>4.8475405472940301</c:v>
                </c:pt>
                <c:pt idx="1351">
                  <c:v>4.8342707950877104</c:v>
                </c:pt>
                <c:pt idx="1352">
                  <c:v>4.8861953988739604</c:v>
                </c:pt>
                <c:pt idx="1353">
                  <c:v>4.8893962363647097</c:v>
                </c:pt>
                <c:pt idx="1354">
                  <c:v>4.8779797772095703</c:v>
                </c:pt>
                <c:pt idx="1355">
                  <c:v>4.9007891650801803</c:v>
                </c:pt>
                <c:pt idx="1356">
                  <c:v>4.9333771776753803</c:v>
                </c:pt>
                <c:pt idx="1357">
                  <c:v>4.9578159687938701</c:v>
                </c:pt>
                <c:pt idx="1358">
                  <c:v>4.9366202204384697</c:v>
                </c:pt>
                <c:pt idx="1359">
                  <c:v>4.87467960331354</c:v>
                </c:pt>
                <c:pt idx="1360">
                  <c:v>4.9333439874153298</c:v>
                </c:pt>
                <c:pt idx="1361">
                  <c:v>4.9268165715818899</c:v>
                </c:pt>
                <c:pt idx="1362">
                  <c:v>4.9496254645612501</c:v>
                </c:pt>
                <c:pt idx="1363">
                  <c:v>4.9561365554885803</c:v>
                </c:pt>
                <c:pt idx="1364">
                  <c:v>4.99198389035001</c:v>
                </c:pt>
                <c:pt idx="1365">
                  <c:v>4.9528614200263101</c:v>
                </c:pt>
                <c:pt idx="1366">
                  <c:v>4.9642624353758196</c:v>
                </c:pt>
                <c:pt idx="1367">
                  <c:v>4.980553021105</c:v>
                </c:pt>
                <c:pt idx="1368">
                  <c:v>4.9870650757047601</c:v>
                </c:pt>
                <c:pt idx="1369">
                  <c:v>5.0162752817713603</c:v>
                </c:pt>
                <c:pt idx="1370">
                  <c:v>4.9965585468090099</c:v>
                </c:pt>
                <c:pt idx="1371">
                  <c:v>4.9947690612376601</c:v>
                </c:pt>
                <c:pt idx="1372">
                  <c:v>5.0076459434696403</c:v>
                </c:pt>
                <c:pt idx="1373">
                  <c:v>5.025410632551</c:v>
                </c:pt>
                <c:pt idx="1374">
                  <c:v>5.0154732028690603</c:v>
                </c:pt>
                <c:pt idx="1375">
                  <c:v>5.0479013734904701</c:v>
                </c:pt>
                <c:pt idx="1376">
                  <c:v>4.9939709714211604</c:v>
                </c:pt>
                <c:pt idx="1377">
                  <c:v>5.06061344628377</c:v>
                </c:pt>
                <c:pt idx="1378">
                  <c:v>5.0278665354434704</c:v>
                </c:pt>
                <c:pt idx="1379">
                  <c:v>5.0228183211412301</c:v>
                </c:pt>
                <c:pt idx="1380">
                  <c:v>5.0601285907940197</c:v>
                </c:pt>
                <c:pt idx="1381">
                  <c:v>5.0746289307097499</c:v>
                </c:pt>
                <c:pt idx="1382">
                  <c:v>5.0858701938077404</c:v>
                </c:pt>
                <c:pt idx="1383">
                  <c:v>5.0759336336941203</c:v>
                </c:pt>
                <c:pt idx="1384">
                  <c:v>5.0936899510205498</c:v>
                </c:pt>
                <c:pt idx="1385">
                  <c:v>5.0901783226561701</c:v>
                </c:pt>
                <c:pt idx="1386">
                  <c:v>5.09804175027468</c:v>
                </c:pt>
                <c:pt idx="1387">
                  <c:v>5.1010182674685698</c:v>
                </c:pt>
                <c:pt idx="1388">
                  <c:v>5.0942228563742802</c:v>
                </c:pt>
                <c:pt idx="1389">
                  <c:v>5.0890567070171997</c:v>
                </c:pt>
                <c:pt idx="1390">
                  <c:v>5.0969185004939703</c:v>
                </c:pt>
                <c:pt idx="1391">
                  <c:v>5.1357177455125598</c:v>
                </c:pt>
                <c:pt idx="1392">
                  <c:v>5.1663714504611304</c:v>
                </c:pt>
                <c:pt idx="1393">
                  <c:v>5.1677149295324396</c:v>
                </c:pt>
                <c:pt idx="1394">
                  <c:v>5.1869668973370899</c:v>
                </c:pt>
                <c:pt idx="1395">
                  <c:v>5.1883089166966299</c:v>
                </c:pt>
                <c:pt idx="1396">
                  <c:v>5.17499970254178</c:v>
                </c:pt>
                <c:pt idx="1397">
                  <c:v>5.1861087665284904</c:v>
                </c:pt>
                <c:pt idx="1398">
                  <c:v>5.1793116906980803</c:v>
                </c:pt>
                <c:pt idx="1399">
                  <c:v>5.1855361335910102</c:v>
                </c:pt>
                <c:pt idx="1400">
                  <c:v>5.1901321950897703</c:v>
                </c:pt>
                <c:pt idx="1401">
                  <c:v>5.1997972295686701</c:v>
                </c:pt>
                <c:pt idx="1402">
                  <c:v>5.24043913885588</c:v>
                </c:pt>
                <c:pt idx="1403">
                  <c:v>5.2452759520091599</c:v>
                </c:pt>
                <c:pt idx="1404">
                  <c:v>5.2387204084567296</c:v>
                </c:pt>
                <c:pt idx="1405">
                  <c:v>5.2256551388146901</c:v>
                </c:pt>
                <c:pt idx="1406">
                  <c:v>5.2500207719744401</c:v>
                </c:pt>
                <c:pt idx="1407">
                  <c:v>5.2271910484306003</c:v>
                </c:pt>
                <c:pt idx="1408">
                  <c:v>5.2336547981763797</c:v>
                </c:pt>
                <c:pt idx="1409">
                  <c:v>5.2417457915050898</c:v>
                </c:pt>
                <c:pt idx="1410">
                  <c:v>5.2742471287883497</c:v>
                </c:pt>
                <c:pt idx="1411">
                  <c:v>5.3165120130877996</c:v>
                </c:pt>
                <c:pt idx="1412">
                  <c:v>5.3213474163437899</c:v>
                </c:pt>
                <c:pt idx="1413">
                  <c:v>5.3196734860978898</c:v>
                </c:pt>
                <c:pt idx="1414">
                  <c:v>5.3456638962569798</c:v>
                </c:pt>
                <c:pt idx="1415">
                  <c:v>5.3163259076411604</c:v>
                </c:pt>
                <c:pt idx="1416">
                  <c:v>5.3553341755685597</c:v>
                </c:pt>
                <c:pt idx="1417">
                  <c:v>5.3763344824627701</c:v>
                </c:pt>
                <c:pt idx="1418">
                  <c:v>5.3794028845416397</c:v>
                </c:pt>
                <c:pt idx="1419">
                  <c:v>5.39386089039865</c:v>
                </c:pt>
                <c:pt idx="1420">
                  <c:v>5.4262155867970296</c:v>
                </c:pt>
                <c:pt idx="1421">
                  <c:v>5.37559063765777</c:v>
                </c:pt>
                <c:pt idx="1422">
                  <c:v>5.4128245919103604</c:v>
                </c:pt>
                <c:pt idx="1423">
                  <c:v>5.3882339770496204</c:v>
                </c:pt>
                <c:pt idx="1424">
                  <c:v>5.4222113040731603</c:v>
                </c:pt>
                <c:pt idx="1425">
                  <c:v>5.3699668596083896</c:v>
                </c:pt>
                <c:pt idx="1426">
                  <c:v>5.4023158635174298</c:v>
                </c:pt>
                <c:pt idx="1427">
                  <c:v>5.3305558317838901</c:v>
                </c:pt>
                <c:pt idx="1428">
                  <c:v>5.3482646140263403</c:v>
                </c:pt>
                <c:pt idx="1429">
                  <c:v>5.3464535897926604</c:v>
                </c:pt>
                <c:pt idx="1430">
                  <c:v>5.4308473956950802</c:v>
                </c:pt>
                <c:pt idx="1431">
                  <c:v>5.4192752429728097</c:v>
                </c:pt>
                <c:pt idx="1432">
                  <c:v>5.4255944313437299</c:v>
                </c:pt>
                <c:pt idx="1433">
                  <c:v>5.4433102602849397</c:v>
                </c:pt>
                <c:pt idx="1434">
                  <c:v>5.4545237210921496</c:v>
                </c:pt>
                <c:pt idx="1435">
                  <c:v>5.4624841996973501</c:v>
                </c:pt>
                <c:pt idx="1436">
                  <c:v>5.4802014439287499</c:v>
                </c:pt>
                <c:pt idx="1437">
                  <c:v>5.4767779506163503</c:v>
                </c:pt>
                <c:pt idx="1438">
                  <c:v>5.4668504115211896</c:v>
                </c:pt>
                <c:pt idx="1439">
                  <c:v>5.4552974946761204</c:v>
                </c:pt>
                <c:pt idx="1440">
                  <c:v>5.4665090488596002</c:v>
                </c:pt>
                <c:pt idx="1441">
                  <c:v>5.4354456394709798</c:v>
                </c:pt>
                <c:pt idx="1442">
                  <c:v>5.4157652549840698</c:v>
                </c:pt>
                <c:pt idx="1443">
                  <c:v>5.4676225142106798</c:v>
                </c:pt>
                <c:pt idx="1444">
                  <c:v>5.4625740967240004</c:v>
                </c:pt>
                <c:pt idx="1445">
                  <c:v>5.39249665552724</c:v>
                </c:pt>
                <c:pt idx="1446">
                  <c:v>5.4345951324962902</c:v>
                </c:pt>
                <c:pt idx="1447">
                  <c:v>5.4295475391869497</c:v>
                </c:pt>
                <c:pt idx="1448">
                  <c:v>5.4326280685501702</c:v>
                </c:pt>
                <c:pt idx="1449">
                  <c:v>5.4276784633958703</c:v>
                </c:pt>
                <c:pt idx="1450">
                  <c:v>5.4308854232958099</c:v>
                </c:pt>
                <c:pt idx="1451">
                  <c:v>5.4422199673486</c:v>
                </c:pt>
                <c:pt idx="1452">
                  <c:v>5.4568053552188296</c:v>
                </c:pt>
                <c:pt idx="1453">
                  <c:v>5.4356294876808899</c:v>
                </c:pt>
                <c:pt idx="1454">
                  <c:v>5.4745970062765501</c:v>
                </c:pt>
                <c:pt idx="1455">
                  <c:v>5.39978068300291</c:v>
                </c:pt>
                <c:pt idx="1456">
                  <c:v>5.5005153848194297</c:v>
                </c:pt>
                <c:pt idx="1457">
                  <c:v>5.4257000671492204</c:v>
                </c:pt>
                <c:pt idx="1458">
                  <c:v>5.4240305302877498</c:v>
                </c:pt>
                <c:pt idx="1459">
                  <c:v>5.4223610205672799</c:v>
                </c:pt>
                <c:pt idx="1460">
                  <c:v>5.4548251132125403</c:v>
                </c:pt>
                <c:pt idx="1461">
                  <c:v>5.3702602285726497</c:v>
                </c:pt>
                <c:pt idx="1462">
                  <c:v>5.3945973073500797</c:v>
                </c:pt>
                <c:pt idx="1463">
                  <c:v>5.36529682307473</c:v>
                </c:pt>
                <c:pt idx="1464">
                  <c:v>5.3750053470816503</c:v>
                </c:pt>
                <c:pt idx="1465">
                  <c:v>5.4025246706983001</c:v>
                </c:pt>
                <c:pt idx="1466">
                  <c:v>5.4202711001630304</c:v>
                </c:pt>
                <c:pt idx="1467">
                  <c:v>5.3778826860621596</c:v>
                </c:pt>
                <c:pt idx="1468">
                  <c:v>5.4200068968616399</c:v>
                </c:pt>
                <c:pt idx="1469">
                  <c:v>5.3824960456451096</c:v>
                </c:pt>
                <c:pt idx="1470">
                  <c:v>5.44736982456718</c:v>
                </c:pt>
                <c:pt idx="1471">
                  <c:v>5.4228608086674601</c:v>
                </c:pt>
                <c:pt idx="1472">
                  <c:v>5.3821025409905303</c:v>
                </c:pt>
                <c:pt idx="1473">
                  <c:v>5.3852213956206603</c:v>
                </c:pt>
                <c:pt idx="1474">
                  <c:v>5.4045897525776097</c:v>
                </c:pt>
                <c:pt idx="1475">
                  <c:v>5.4077079072497298</c:v>
                </c:pt>
                <c:pt idx="1476">
                  <c:v>5.4124507962032302</c:v>
                </c:pt>
                <c:pt idx="1477">
                  <c:v>5.3327014282729399</c:v>
                </c:pt>
                <c:pt idx="1478">
                  <c:v>5.3455699489847603</c:v>
                </c:pt>
                <c:pt idx="1479">
                  <c:v>5.3811845871794004</c:v>
                </c:pt>
                <c:pt idx="1480">
                  <c:v>5.3745545649512003</c:v>
                </c:pt>
                <c:pt idx="1481">
                  <c:v>5.3778416998294398</c:v>
                </c:pt>
                <c:pt idx="1482">
                  <c:v>5.3633061549916103</c:v>
                </c:pt>
                <c:pt idx="1483">
                  <c:v>5.3065255448227697</c:v>
                </c:pt>
                <c:pt idx="1484">
                  <c:v>5.3472321962450504</c:v>
                </c:pt>
                <c:pt idx="1485">
                  <c:v>5.2985737045906998</c:v>
                </c:pt>
                <c:pt idx="1486">
                  <c:v>5.2856607990319402</c:v>
                </c:pt>
                <c:pt idx="1487">
                  <c:v>5.2597482930885997</c:v>
                </c:pt>
                <c:pt idx="1488">
                  <c:v>5.2793328174800198</c:v>
                </c:pt>
                <c:pt idx="1489">
                  <c:v>5.24691956531702</c:v>
                </c:pt>
                <c:pt idx="1490">
                  <c:v>5.2665045175793601</c:v>
                </c:pt>
                <c:pt idx="1491">
                  <c:v>5.2210899784370897</c:v>
                </c:pt>
                <c:pt idx="1492">
                  <c:v>5.1642987566967404</c:v>
                </c:pt>
                <c:pt idx="1493">
                  <c:v>5.1741329853362998</c:v>
                </c:pt>
                <c:pt idx="1494">
                  <c:v>5.1238394851786602</c:v>
                </c:pt>
                <c:pt idx="1495">
                  <c:v>5.0865452212514404</c:v>
                </c:pt>
                <c:pt idx="1496">
                  <c:v>5.0768770437804998</c:v>
                </c:pt>
                <c:pt idx="1497">
                  <c:v>5.0899608402208401</c:v>
                </c:pt>
                <c:pt idx="1498">
                  <c:v>5.0445383011517801</c:v>
                </c:pt>
                <c:pt idx="1499">
                  <c:v>5.0527463615951103</c:v>
                </c:pt>
                <c:pt idx="1500">
                  <c:v>5.05282848465556</c:v>
                </c:pt>
                <c:pt idx="1501">
                  <c:v>5.02040526528471</c:v>
                </c:pt>
                <c:pt idx="1502">
                  <c:v>4.9668521741894596</c:v>
                </c:pt>
                <c:pt idx="1503">
                  <c:v>4.9360518234428996</c:v>
                </c:pt>
                <c:pt idx="1504">
                  <c:v>4.9832671037782799</c:v>
                </c:pt>
                <c:pt idx="1505">
                  <c:v>4.9524660185607603</c:v>
                </c:pt>
                <c:pt idx="1506">
                  <c:v>4.9086607372439799</c:v>
                </c:pt>
                <c:pt idx="1507">
                  <c:v>4.8957371213975502</c:v>
                </c:pt>
                <c:pt idx="1508">
                  <c:v>4.9023185116668202</c:v>
                </c:pt>
                <c:pt idx="1509">
                  <c:v>4.8633867147764702</c:v>
                </c:pt>
                <c:pt idx="1510">
                  <c:v>4.8325811773272198</c:v>
                </c:pt>
                <c:pt idx="1511">
                  <c:v>4.8261576102164803</c:v>
                </c:pt>
                <c:pt idx="1512">
                  <c:v>4.8408660867586297</c:v>
                </c:pt>
                <c:pt idx="1513">
                  <c:v>4.8425399667609401</c:v>
                </c:pt>
                <c:pt idx="1514">
                  <c:v>4.82144670520902</c:v>
                </c:pt>
                <c:pt idx="1515">
                  <c:v>4.7743434920001899</c:v>
                </c:pt>
                <c:pt idx="1516">
                  <c:v>4.7434956503859196</c:v>
                </c:pt>
                <c:pt idx="1517">
                  <c:v>4.7402829657128498</c:v>
                </c:pt>
                <c:pt idx="1518">
                  <c:v>4.7451984297637804</c:v>
                </c:pt>
                <c:pt idx="1519">
                  <c:v>4.7224778657460096</c:v>
                </c:pt>
                <c:pt idx="1520">
                  <c:v>4.6835002659327696</c:v>
                </c:pt>
                <c:pt idx="1521">
                  <c:v>4.6949181075730797</c:v>
                </c:pt>
                <c:pt idx="1522">
                  <c:v>4.7079618279656303</c:v>
                </c:pt>
                <c:pt idx="1523">
                  <c:v>4.6982458724631302</c:v>
                </c:pt>
                <c:pt idx="1524">
                  <c:v>4.6657696858584297</c:v>
                </c:pt>
                <c:pt idx="1525">
                  <c:v>4.6560532292592596</c:v>
                </c:pt>
                <c:pt idx="1526">
                  <c:v>4.6528395984236397</c:v>
                </c:pt>
                <c:pt idx="1527">
                  <c:v>4.64637439699196</c:v>
                </c:pt>
                <c:pt idx="1528">
                  <c:v>4.6529152695030804</c:v>
                </c:pt>
                <c:pt idx="1529">
                  <c:v>4.6285663277943403</c:v>
                </c:pt>
                <c:pt idx="1530">
                  <c:v>4.6237265777388501</c:v>
                </c:pt>
                <c:pt idx="1531">
                  <c:v>4.5961253801775204</c:v>
                </c:pt>
                <c:pt idx="1532">
                  <c:v>4.5490138302691703</c:v>
                </c:pt>
                <c:pt idx="1533">
                  <c:v>4.5441733150625296</c:v>
                </c:pt>
                <c:pt idx="1534">
                  <c:v>4.5637204970238896</c:v>
                </c:pt>
                <c:pt idx="1535">
                  <c:v>4.5458731030803996</c:v>
                </c:pt>
                <c:pt idx="1536">
                  <c:v>4.5442842005635304</c:v>
                </c:pt>
                <c:pt idx="1537">
                  <c:v>4.4922926387593503</c:v>
                </c:pt>
                <c:pt idx="1538">
                  <c:v>4.4354225172745503</c:v>
                </c:pt>
                <c:pt idx="1539">
                  <c:v>4.4078179919441602</c:v>
                </c:pt>
                <c:pt idx="1540">
                  <c:v>4.4062279147672703</c:v>
                </c:pt>
                <c:pt idx="1541">
                  <c:v>4.3900043129975996</c:v>
                </c:pt>
                <c:pt idx="1542">
                  <c:v>4.3575208720063801</c:v>
                </c:pt>
                <c:pt idx="1543">
                  <c:v>4.3120291365130203</c:v>
                </c:pt>
                <c:pt idx="1544">
                  <c:v>4.3153161803547002</c:v>
                </c:pt>
                <c:pt idx="1545">
                  <c:v>4.3154326993077099</c:v>
                </c:pt>
                <c:pt idx="1546">
                  <c:v>4.3041906281966202</c:v>
                </c:pt>
                <c:pt idx="1547">
                  <c:v>4.3027046276395398</c:v>
                </c:pt>
                <c:pt idx="1548">
                  <c:v>4.2459281822618999</c:v>
                </c:pt>
                <c:pt idx="1549">
                  <c:v>4.2428139482859297</c:v>
                </c:pt>
                <c:pt idx="1550">
                  <c:v>4.2413258041141804</c:v>
                </c:pt>
                <c:pt idx="1551">
                  <c:v>4.2219477618540404</c:v>
                </c:pt>
                <c:pt idx="1552">
                  <c:v>4.14727090792507</c:v>
                </c:pt>
                <c:pt idx="1553">
                  <c:v>4.1376472497288397</c:v>
                </c:pt>
                <c:pt idx="1554">
                  <c:v>4.0776013269114699</c:v>
                </c:pt>
                <c:pt idx="1555">
                  <c:v>4.0679747730590696</c:v>
                </c:pt>
                <c:pt idx="1556">
                  <c:v>4.0355750467763301</c:v>
                </c:pt>
                <c:pt idx="1557">
                  <c:v>4.05034644761139</c:v>
                </c:pt>
                <c:pt idx="1558">
                  <c:v>4.03583791648673</c:v>
                </c:pt>
                <c:pt idx="1559">
                  <c:v>4.0131945936556104</c:v>
                </c:pt>
                <c:pt idx="1560">
                  <c:v>3.9759083950017899</c:v>
                </c:pt>
                <c:pt idx="1561">
                  <c:v>3.9858243431021201</c:v>
                </c:pt>
                <c:pt idx="1562">
                  <c:v>3.9713442192040298</c:v>
                </c:pt>
                <c:pt idx="1563">
                  <c:v>3.9649980059502301</c:v>
                </c:pt>
                <c:pt idx="1564">
                  <c:v>3.9309908387108301</c:v>
                </c:pt>
                <c:pt idx="1565">
                  <c:v>3.8937265975352</c:v>
                </c:pt>
                <c:pt idx="1566">
                  <c:v>3.8857492272384402</c:v>
                </c:pt>
                <c:pt idx="1567">
                  <c:v>3.8745166395975299</c:v>
                </c:pt>
                <c:pt idx="1568">
                  <c:v>3.8665378358059099</c:v>
                </c:pt>
                <c:pt idx="1569">
                  <c:v>3.8178729773516298</c:v>
                </c:pt>
                <c:pt idx="1570">
                  <c:v>3.78710645854538</c:v>
                </c:pt>
                <c:pt idx="1571">
                  <c:v>3.73355174691936</c:v>
                </c:pt>
                <c:pt idx="1572">
                  <c:v>3.6962688204776102</c:v>
                </c:pt>
                <c:pt idx="1573">
                  <c:v>3.6833980775246999</c:v>
                </c:pt>
                <c:pt idx="1574">
                  <c:v>3.66564304109261</c:v>
                </c:pt>
                <c:pt idx="1575">
                  <c:v>3.6543978139925999</c:v>
                </c:pt>
                <c:pt idx="1576">
                  <c:v>3.6594304768625299</c:v>
                </c:pt>
                <c:pt idx="1577">
                  <c:v>3.6204862519106502</c:v>
                </c:pt>
                <c:pt idx="1578">
                  <c:v>3.6026965914232001</c:v>
                </c:pt>
                <c:pt idx="1579">
                  <c:v>3.5914179418361498</c:v>
                </c:pt>
                <c:pt idx="1580">
                  <c:v>3.5638575918635098</c:v>
                </c:pt>
                <c:pt idx="1581">
                  <c:v>3.5411798903324199</c:v>
                </c:pt>
                <c:pt idx="1582">
                  <c:v>3.53803914011305</c:v>
                </c:pt>
                <c:pt idx="1583">
                  <c:v>3.5235003934499298</c:v>
                </c:pt>
                <c:pt idx="1584">
                  <c:v>3.48290775177191</c:v>
                </c:pt>
                <c:pt idx="1585">
                  <c:v>3.45371099417748</c:v>
                </c:pt>
                <c:pt idx="1586">
                  <c:v>3.4033429282783398</c:v>
                </c:pt>
                <c:pt idx="1587">
                  <c:v>3.40996797447688</c:v>
                </c:pt>
                <c:pt idx="1588">
                  <c:v>3.37425188555265</c:v>
                </c:pt>
                <c:pt idx="1589">
                  <c:v>3.3694763889560599</c:v>
                </c:pt>
                <c:pt idx="1590">
                  <c:v>3.33701390013263</c:v>
                </c:pt>
                <c:pt idx="1591">
                  <c:v>3.3110640160482299</c:v>
                </c:pt>
                <c:pt idx="1592">
                  <c:v>3.2720825590426101</c:v>
                </c:pt>
                <c:pt idx="1593">
                  <c:v>3.2591798259528599</c:v>
                </c:pt>
                <c:pt idx="1594">
                  <c:v>3.23976668655992</c:v>
                </c:pt>
                <c:pt idx="1595">
                  <c:v>3.2464148620045798</c:v>
                </c:pt>
                <c:pt idx="1596">
                  <c:v>3.2139676294861399</c:v>
                </c:pt>
                <c:pt idx="1597">
                  <c:v>3.1945502603821101</c:v>
                </c:pt>
                <c:pt idx="1598">
                  <c:v>3.15721086028914</c:v>
                </c:pt>
                <c:pt idx="1599">
                  <c:v>3.1426771759448902</c:v>
                </c:pt>
                <c:pt idx="1600">
                  <c:v>3.11836671644742</c:v>
                </c:pt>
                <c:pt idx="1601">
                  <c:v>3.0793902892485798</c:v>
                </c:pt>
                <c:pt idx="1602">
                  <c:v>3.0583340487298498</c:v>
                </c:pt>
                <c:pt idx="1603">
                  <c:v>3.0274993000753798</c:v>
                </c:pt>
                <c:pt idx="1604">
                  <c:v>3.0080687460000402</c:v>
                </c:pt>
                <c:pt idx="1605">
                  <c:v>2.98374780971703</c:v>
                </c:pt>
                <c:pt idx="1606">
                  <c:v>2.9561655554203901</c:v>
                </c:pt>
                <c:pt idx="1607">
                  <c:v>2.9432486229883699</c:v>
                </c:pt>
                <c:pt idx="1608">
                  <c:v>2.9172922532149599</c:v>
                </c:pt>
                <c:pt idx="1609">
                  <c:v>2.8880924160350498</c:v>
                </c:pt>
                <c:pt idx="1610">
                  <c:v>2.85726522103145</c:v>
                </c:pt>
                <c:pt idx="1611">
                  <c:v>2.8443653789202599</c:v>
                </c:pt>
                <c:pt idx="1612">
                  <c:v>2.8282040387495901</c:v>
                </c:pt>
                <c:pt idx="1613">
                  <c:v>2.8104109146486702</c:v>
                </c:pt>
                <c:pt idx="1614">
                  <c:v>2.7812041146014899</c:v>
                </c:pt>
                <c:pt idx="1615">
                  <c:v>2.7585158644132401</c:v>
                </c:pt>
                <c:pt idx="1616">
                  <c:v>2.71952102812768</c:v>
                </c:pt>
                <c:pt idx="1617">
                  <c:v>2.7098716398275098</c:v>
                </c:pt>
                <c:pt idx="1618">
                  <c:v>2.6888071316639799</c:v>
                </c:pt>
                <c:pt idx="1619">
                  <c:v>2.6710019040787198</c:v>
                </c:pt>
                <c:pt idx="1620">
                  <c:v>2.6499334130071102</c:v>
                </c:pt>
                <c:pt idx="1621">
                  <c:v>2.6614795780253</c:v>
                </c:pt>
                <c:pt idx="1622">
                  <c:v>2.6240993804017401</c:v>
                </c:pt>
                <c:pt idx="1623">
                  <c:v>2.5997634806166001</c:v>
                </c:pt>
                <c:pt idx="1624">
                  <c:v>2.5640076478202301</c:v>
                </c:pt>
                <c:pt idx="1625">
                  <c:v>2.5526668592647299</c:v>
                </c:pt>
                <c:pt idx="1626">
                  <c:v>2.5201059300927202</c:v>
                </c:pt>
                <c:pt idx="1627">
                  <c:v>2.5169051138202101</c:v>
                </c:pt>
                <c:pt idx="1628">
                  <c:v>2.5071791583570802</c:v>
                </c:pt>
                <c:pt idx="1629">
                  <c:v>2.4892962996736498</c:v>
                </c:pt>
                <c:pt idx="1630">
                  <c:v>2.4860944955940001</c:v>
                </c:pt>
                <c:pt idx="1631">
                  <c:v>2.4682102472621201</c:v>
                </c:pt>
                <c:pt idx="1632">
                  <c:v>2.4340110727798798</c:v>
                </c:pt>
                <c:pt idx="1633">
                  <c:v>2.40470456147079</c:v>
                </c:pt>
                <c:pt idx="1634">
                  <c:v>2.4112892860546302</c:v>
                </c:pt>
                <c:pt idx="1635">
                  <c:v>2.3721916374488501</c:v>
                </c:pt>
                <c:pt idx="1636">
                  <c:v>2.3657233714474399</c:v>
                </c:pt>
                <c:pt idx="1637">
                  <c:v>2.3641496029789502</c:v>
                </c:pt>
                <c:pt idx="1638">
                  <c:v>2.33810109021658</c:v>
                </c:pt>
                <c:pt idx="1639">
                  <c:v>2.33489488775214</c:v>
                </c:pt>
                <c:pt idx="1640">
                  <c:v>2.3218982268056299</c:v>
                </c:pt>
                <c:pt idx="1641">
                  <c:v>2.2974962876451999</c:v>
                </c:pt>
                <c:pt idx="1642">
                  <c:v>2.2975754607869998</c:v>
                </c:pt>
                <c:pt idx="1643">
                  <c:v>2.2715444385917301</c:v>
                </c:pt>
                <c:pt idx="1644">
                  <c:v>2.26019915902187</c:v>
                </c:pt>
                <c:pt idx="1645">
                  <c:v>2.2113170479469302</c:v>
                </c:pt>
                <c:pt idx="1646">
                  <c:v>2.2228177597857601</c:v>
                </c:pt>
                <c:pt idx="1647">
                  <c:v>2.17719521384018</c:v>
                </c:pt>
                <c:pt idx="1648">
                  <c:v>2.1691094730165501</c:v>
                </c:pt>
                <c:pt idx="1649">
                  <c:v>2.1495975595820198</c:v>
                </c:pt>
                <c:pt idx="1650">
                  <c:v>2.1480394234369098</c:v>
                </c:pt>
                <c:pt idx="1651">
                  <c:v>2.1024079181641602</c:v>
                </c:pt>
                <c:pt idx="1652">
                  <c:v>2.0975831986397</c:v>
                </c:pt>
                <c:pt idx="1653">
                  <c:v>2.0568441023531299</c:v>
                </c:pt>
                <c:pt idx="1654">
                  <c:v>2.06671001490965</c:v>
                </c:pt>
                <c:pt idx="1655">
                  <c:v>2.0422926441432998</c:v>
                </c:pt>
                <c:pt idx="1656">
                  <c:v>2.0309345074801901</c:v>
                </c:pt>
                <c:pt idx="1657">
                  <c:v>1.9951042824346299</c:v>
                </c:pt>
                <c:pt idx="1658">
                  <c:v>2.0049939327085702</c:v>
                </c:pt>
                <c:pt idx="1659">
                  <c:v>1.9593676660068899</c:v>
                </c:pt>
                <c:pt idx="1660">
                  <c:v>1.9708894082800501</c:v>
                </c:pt>
                <c:pt idx="1661">
                  <c:v>1.93668825666714</c:v>
                </c:pt>
                <c:pt idx="1662">
                  <c:v>1.9416776780210301</c:v>
                </c:pt>
                <c:pt idx="1663">
                  <c:v>1.9450344043314201</c:v>
                </c:pt>
                <c:pt idx="1664">
                  <c:v>1.9271595341460499</c:v>
                </c:pt>
                <c:pt idx="1665">
                  <c:v>1.8831502368434301</c:v>
                </c:pt>
                <c:pt idx="1666">
                  <c:v>1.8995717576657301</c:v>
                </c:pt>
                <c:pt idx="1667">
                  <c:v>1.88985962213847</c:v>
                </c:pt>
                <c:pt idx="1668">
                  <c:v>1.87851309917785</c:v>
                </c:pt>
                <c:pt idx="1669">
                  <c:v>1.85082954814381</c:v>
                </c:pt>
                <c:pt idx="1670">
                  <c:v>1.8313118646217399</c:v>
                </c:pt>
                <c:pt idx="1671">
                  <c:v>1.8346649819873699</c:v>
                </c:pt>
                <c:pt idx="1672">
                  <c:v>1.8167786448010399</c:v>
                </c:pt>
                <c:pt idx="1673">
                  <c:v>1.80376348556778</c:v>
                </c:pt>
                <c:pt idx="1674">
                  <c:v>1.76949808114118</c:v>
                </c:pt>
                <c:pt idx="1675">
                  <c:v>1.7711781732065599</c:v>
                </c:pt>
                <c:pt idx="1676">
                  <c:v>1.7532502437208699</c:v>
                </c:pt>
                <c:pt idx="1677">
                  <c:v>1.7042743728197001</c:v>
                </c:pt>
                <c:pt idx="1678">
                  <c:v>1.68961194688243</c:v>
                </c:pt>
                <c:pt idx="1679">
                  <c:v>1.6880218627310299</c:v>
                </c:pt>
                <c:pt idx="1680">
                  <c:v>1.6766266022917</c:v>
                </c:pt>
                <c:pt idx="1681">
                  <c:v>1.6832072125955999</c:v>
                </c:pt>
                <c:pt idx="1682">
                  <c:v>1.67017694933528</c:v>
                </c:pt>
                <c:pt idx="1683">
                  <c:v>1.6604146152141599</c:v>
                </c:pt>
                <c:pt idx="1684">
                  <c:v>1.65555481956262</c:v>
                </c:pt>
                <c:pt idx="1685">
                  <c:v>1.65232915365584</c:v>
                </c:pt>
                <c:pt idx="1686">
                  <c:v>1.6245867220392101</c:v>
                </c:pt>
                <c:pt idx="1687">
                  <c:v>1.58376697826653</c:v>
                </c:pt>
                <c:pt idx="1688">
                  <c:v>1.58707725327911</c:v>
                </c:pt>
                <c:pt idx="1689">
                  <c:v>1.5805787452342099</c:v>
                </c:pt>
                <c:pt idx="1690">
                  <c:v>1.5626372176049901</c:v>
                </c:pt>
                <c:pt idx="1691">
                  <c:v>1.5659451978929</c:v>
                </c:pt>
                <c:pt idx="1692">
                  <c:v>1.5708880283298201</c:v>
                </c:pt>
                <c:pt idx="1693">
                  <c:v>1.5496754744433201</c:v>
                </c:pt>
                <c:pt idx="1694">
                  <c:v>1.53500093927492</c:v>
                </c:pt>
                <c:pt idx="1695">
                  <c:v>1.52849971626009</c:v>
                </c:pt>
                <c:pt idx="1696">
                  <c:v>1.51709362652464</c:v>
                </c:pt>
                <c:pt idx="1697">
                  <c:v>1.52694052547357</c:v>
                </c:pt>
                <c:pt idx="1698">
                  <c:v>1.4991845400345301</c:v>
                </c:pt>
                <c:pt idx="1699">
                  <c:v>1.4796020284626901</c:v>
                </c:pt>
                <c:pt idx="1700">
                  <c:v>1.4583835368128399</c:v>
                </c:pt>
                <c:pt idx="1701">
                  <c:v>1.4240835887446599</c:v>
                </c:pt>
                <c:pt idx="1702">
                  <c:v>1.4355644947595001</c:v>
                </c:pt>
                <c:pt idx="1703">
                  <c:v>1.4552216278038801</c:v>
                </c:pt>
                <c:pt idx="1704">
                  <c:v>1.4389059468151699</c:v>
                </c:pt>
                <c:pt idx="1705">
                  <c:v>1.4111429877480699</c:v>
                </c:pt>
                <c:pt idx="1706">
                  <c:v>1.4079074563720799</c:v>
                </c:pt>
                <c:pt idx="1707">
                  <c:v>1.39322470837146</c:v>
                </c:pt>
                <c:pt idx="1708">
                  <c:v>1.3785412325134401</c:v>
                </c:pt>
                <c:pt idx="1709">
                  <c:v>1.37694002726589</c:v>
                </c:pt>
                <c:pt idx="1710">
                  <c:v>1.35734917376818</c:v>
                </c:pt>
                <c:pt idx="1711">
                  <c:v>1.3312155254726601</c:v>
                </c:pt>
                <c:pt idx="1712">
                  <c:v>1.33615501373695</c:v>
                </c:pt>
                <c:pt idx="1713">
                  <c:v>1.3280104511022599</c:v>
                </c:pt>
                <c:pt idx="1714">
                  <c:v>1.3149587521072199</c:v>
                </c:pt>
                <c:pt idx="1715">
                  <c:v>1.3378900034330701</c:v>
                </c:pt>
                <c:pt idx="1716">
                  <c:v>1.31502395054791</c:v>
                </c:pt>
                <c:pt idx="1717">
                  <c:v>1.2937924630519899</c:v>
                </c:pt>
                <c:pt idx="1718">
                  <c:v>1.2709241830843301</c:v>
                </c:pt>
                <c:pt idx="1719">
                  <c:v>1.2742272535288499</c:v>
                </c:pt>
                <c:pt idx="1720">
                  <c:v>1.2726230252761701</c:v>
                </c:pt>
                <c:pt idx="1721">
                  <c:v>1.28573308834502</c:v>
                </c:pt>
                <c:pt idx="1722">
                  <c:v>1.2612159559637299</c:v>
                </c:pt>
                <c:pt idx="1723">
                  <c:v>1.2432416385003899</c:v>
                </c:pt>
                <c:pt idx="1724">
                  <c:v>1.23181045701401</c:v>
                </c:pt>
                <c:pt idx="1725">
                  <c:v>1.21219911279256</c:v>
                </c:pt>
                <c:pt idx="1726">
                  <c:v>1.2138549256815201</c:v>
                </c:pt>
                <c:pt idx="1727">
                  <c:v>1.19424264616019</c:v>
                </c:pt>
                <c:pt idx="1728">
                  <c:v>1.18771802930477</c:v>
                </c:pt>
                <c:pt idx="1729">
                  <c:v>1.17301287498937</c:v>
                </c:pt>
                <c:pt idx="1730">
                  <c:v>1.16812378894647</c:v>
                </c:pt>
                <c:pt idx="1731">
                  <c:v>1.15178171465311</c:v>
                </c:pt>
                <c:pt idx="1732">
                  <c:v>1.1370752507736399</c:v>
                </c:pt>
                <c:pt idx="1733">
                  <c:v>1.13218533687379</c:v>
                </c:pt>
                <c:pt idx="1734">
                  <c:v>1.1305676602322701</c:v>
                </c:pt>
                <c:pt idx="1735">
                  <c:v>1.1207688029206699</c:v>
                </c:pt>
                <c:pt idx="1736">
                  <c:v>1.1011520980335701</c:v>
                </c:pt>
                <c:pt idx="1737">
                  <c:v>1.0930038772308399</c:v>
                </c:pt>
                <c:pt idx="1738">
                  <c:v>1.10122316965093</c:v>
                </c:pt>
                <c:pt idx="1739">
                  <c:v>1.0898060386730899</c:v>
                </c:pt>
                <c:pt idx="1740">
                  <c:v>1.0914798810895701</c:v>
                </c:pt>
                <c:pt idx="1741">
                  <c:v>1.0833346632074901</c:v>
                </c:pt>
                <c:pt idx="1742">
                  <c:v>1.0915547252095099</c:v>
                </c:pt>
                <c:pt idx="1743">
                  <c:v>1.07195244865067</c:v>
                </c:pt>
                <c:pt idx="1744">
                  <c:v>1.0736258916210399</c:v>
                </c:pt>
                <c:pt idx="1745">
                  <c:v>1.0638421697918701</c:v>
                </c:pt>
                <c:pt idx="1746">
                  <c:v>1.0573314000057701</c:v>
                </c:pt>
                <c:pt idx="1747">
                  <c:v>1.0426358486840399</c:v>
                </c:pt>
                <c:pt idx="1748">
                  <c:v>1.05576701320924</c:v>
                </c:pt>
                <c:pt idx="1749">
                  <c:v>1.0377964586528501</c:v>
                </c:pt>
                <c:pt idx="1750">
                  <c:v>1.0296469092676199</c:v>
                </c:pt>
                <c:pt idx="1751">
                  <c:v>1.0149484455709901</c:v>
                </c:pt>
                <c:pt idx="1752">
                  <c:v>0.992063227448718</c:v>
                </c:pt>
                <c:pt idx="1753">
                  <c:v>0.98062968164967401</c:v>
                </c:pt>
                <c:pt idx="1754">
                  <c:v>0.98884024323656305</c:v>
                </c:pt>
                <c:pt idx="1755">
                  <c:v>0.98231573177957099</c:v>
                </c:pt>
                <c:pt idx="1756">
                  <c:v>0.97251626293612203</c:v>
                </c:pt>
                <c:pt idx="1757">
                  <c:v>0.95289216375234598</c:v>
                </c:pt>
                <c:pt idx="1758">
                  <c:v>0.95782805654927705</c:v>
                </c:pt>
                <c:pt idx="1759">
                  <c:v>0.95457700187807604</c:v>
                </c:pt>
                <c:pt idx="1760">
                  <c:v>0.95787570278652501</c:v>
                </c:pt>
                <c:pt idx="1761">
                  <c:v>0.95298696752230505</c:v>
                </c:pt>
                <c:pt idx="1762">
                  <c:v>0.93991018514079006</c:v>
                </c:pt>
                <c:pt idx="1763">
                  <c:v>0.93665836131735503</c:v>
                </c:pt>
                <c:pt idx="1764">
                  <c:v>0.93668166022085797</c:v>
                </c:pt>
                <c:pt idx="1765">
                  <c:v>0.93342959430852401</c:v>
                </c:pt>
                <c:pt idx="1766">
                  <c:v>0.92526419542301197</c:v>
                </c:pt>
                <c:pt idx="1767">
                  <c:v>0.91546062582020804</c:v>
                </c:pt>
                <c:pt idx="1768">
                  <c:v>0.91056998407894696</c:v>
                </c:pt>
                <c:pt idx="1769">
                  <c:v>0.91058110139063497</c:v>
                </c:pt>
                <c:pt idx="1770">
                  <c:v>0.90731314490807602</c:v>
                </c:pt>
                <c:pt idx="1771">
                  <c:v>0.89749372106793301</c:v>
                </c:pt>
                <c:pt idx="1772">
                  <c:v>0.87948479632615295</c:v>
                </c:pt>
                <c:pt idx="1773">
                  <c:v>0.86802708919328697</c:v>
                </c:pt>
                <c:pt idx="1774">
                  <c:v>0.87949971285206896</c:v>
                </c:pt>
                <c:pt idx="1775">
                  <c:v>0.86476599443259095</c:v>
                </c:pt>
                <c:pt idx="1776">
                  <c:v>0.85985956070615299</c:v>
                </c:pt>
                <c:pt idx="1777">
                  <c:v>0.84348748950892605</c:v>
                </c:pt>
                <c:pt idx="1778">
                  <c:v>0.84677054317278799</c:v>
                </c:pt>
                <c:pt idx="1779">
                  <c:v>0.84513976021144899</c:v>
                </c:pt>
                <c:pt idx="1780">
                  <c:v>0.82385321365733799</c:v>
                </c:pt>
                <c:pt idx="1781">
                  <c:v>0.83860212753566998</c:v>
                </c:pt>
                <c:pt idx="1782">
                  <c:v>0.830419210699194</c:v>
                </c:pt>
                <c:pt idx="1783">
                  <c:v>0.828788235381547</c:v>
                </c:pt>
                <c:pt idx="1784">
                  <c:v>0.81732905905903996</c:v>
                </c:pt>
                <c:pt idx="1785">
                  <c:v>0.82716861361278304</c:v>
                </c:pt>
                <c:pt idx="1786">
                  <c:v>0.82226701368422805</c:v>
                </c:pt>
                <c:pt idx="1787">
                  <c:v>0.825555813702605</c:v>
                </c:pt>
                <c:pt idx="1788">
                  <c:v>0.82720660084936803</c:v>
                </c:pt>
                <c:pt idx="1789">
                  <c:v>0.82066668181455404</c:v>
                </c:pt>
                <c:pt idx="1790">
                  <c:v>0.82231746659521698</c:v>
                </c:pt>
                <c:pt idx="1791">
                  <c:v>0.80594807602406204</c:v>
                </c:pt>
                <c:pt idx="1792">
                  <c:v>0.82234273497291099</c:v>
                </c:pt>
                <c:pt idx="1793">
                  <c:v>0.79614334036501</c:v>
                </c:pt>
                <c:pt idx="1794">
                  <c:v>0.79779384136689102</c:v>
                </c:pt>
                <c:pt idx="1795">
                  <c:v>0.77650816977299097</c:v>
                </c:pt>
                <c:pt idx="1796">
                  <c:v>0.78307336169505104</c:v>
                </c:pt>
                <c:pt idx="1797">
                  <c:v>0.75851008107113105</c:v>
                </c:pt>
                <c:pt idx="1798">
                  <c:v>0.738861148849566</c:v>
                </c:pt>
                <c:pt idx="1799">
                  <c:v>0.74214916973259004</c:v>
                </c:pt>
                <c:pt idx="1800">
                  <c:v>0.745437248389761</c:v>
                </c:pt>
                <c:pt idx="1801">
                  <c:v>0.72905615252172895</c:v>
                </c:pt>
                <c:pt idx="1802">
                  <c:v>0.74216442591637699</c:v>
                </c:pt>
                <c:pt idx="1803">
                  <c:v>0.74052678463616095</c:v>
                </c:pt>
                <c:pt idx="1804">
                  <c:v>0.73561224060024</c:v>
                </c:pt>
                <c:pt idx="1805">
                  <c:v>0.71595169706427697</c:v>
                </c:pt>
                <c:pt idx="1806">
                  <c:v>0.70284485848612399</c:v>
                </c:pt>
                <c:pt idx="1807">
                  <c:v>0.694653313946065</c:v>
                </c:pt>
                <c:pt idx="1808">
                  <c:v>0.684823297648253</c:v>
                </c:pt>
                <c:pt idx="1809">
                  <c:v>0.670077906442754</c:v>
                </c:pt>
                <c:pt idx="1810">
                  <c:v>0.67171701936442296</c:v>
                </c:pt>
                <c:pt idx="1811">
                  <c:v>0.66516387842303304</c:v>
                </c:pt>
                <c:pt idx="1812">
                  <c:v>0.67007995228115103</c:v>
                </c:pt>
                <c:pt idx="1813">
                  <c:v>0.66024992934434501</c:v>
                </c:pt>
                <c:pt idx="1814">
                  <c:v>0.64878145701479295</c:v>
                </c:pt>
                <c:pt idx="1815">
                  <c:v>0.64550532258170901</c:v>
                </c:pt>
                <c:pt idx="1816">
                  <c:v>0.64386765908664401</c:v>
                </c:pt>
                <c:pt idx="1817">
                  <c:v>0.637330336898705</c:v>
                </c:pt>
                <c:pt idx="1818">
                  <c:v>0.63407439222191198</c:v>
                </c:pt>
                <c:pt idx="1819">
                  <c:v>0.62754099490821202</c:v>
                </c:pt>
                <c:pt idx="1820">
                  <c:v>0.60625911019321899</c:v>
                </c:pt>
                <c:pt idx="1821">
                  <c:v>0.60464053506909199</c:v>
                </c:pt>
                <c:pt idx="1822">
                  <c:v>0.60302185233927996</c:v>
                </c:pt>
                <c:pt idx="1823">
                  <c:v>0.59648655404581397</c:v>
                </c:pt>
                <c:pt idx="1824">
                  <c:v>0.593228602170215</c:v>
                </c:pt>
                <c:pt idx="1825">
                  <c:v>0.59652621346248202</c:v>
                </c:pt>
                <c:pt idx="1826">
                  <c:v>0.58507304911657998</c:v>
                </c:pt>
                <c:pt idx="1827">
                  <c:v>0.58181439283764802</c:v>
                </c:pt>
                <c:pt idx="1828">
                  <c:v>0.57691641145596995</c:v>
                </c:pt>
                <c:pt idx="1829">
                  <c:v>0.57365726728867095</c:v>
                </c:pt>
                <c:pt idx="1830">
                  <c:v>0.56548025413568703</c:v>
                </c:pt>
                <c:pt idx="1831">
                  <c:v>0.560581241044945</c:v>
                </c:pt>
                <c:pt idx="1832">
                  <c:v>0.56715718717794605</c:v>
                </c:pt>
                <c:pt idx="1833">
                  <c:v>0.56224345986191304</c:v>
                </c:pt>
                <c:pt idx="1834">
                  <c:v>0.55240742688213296</c:v>
                </c:pt>
                <c:pt idx="1835">
                  <c:v>0.54585007156227805</c:v>
                </c:pt>
                <c:pt idx="1836">
                  <c:v>0.53929271624242503</c:v>
                </c:pt>
                <c:pt idx="1837">
                  <c:v>0.54257139390235198</c:v>
                </c:pt>
                <c:pt idx="1838">
                  <c:v>0.54093205507238895</c:v>
                </c:pt>
                <c:pt idx="1839">
                  <c:v>0.54257139390235198</c:v>
                </c:pt>
                <c:pt idx="1840">
                  <c:v>0.53929271624242503</c:v>
                </c:pt>
                <c:pt idx="1841">
                  <c:v>0.52781734443268202</c:v>
                </c:pt>
                <c:pt idx="1842">
                  <c:v>0.53437469975253404</c:v>
                </c:pt>
                <c:pt idx="1843">
                  <c:v>0.53109602209260698</c:v>
                </c:pt>
                <c:pt idx="1844">
                  <c:v>0.52453866677275396</c:v>
                </c:pt>
                <c:pt idx="1845">
                  <c:v>0.521259989112827</c:v>
                </c:pt>
                <c:pt idx="1846">
                  <c:v>0.51962065028286397</c:v>
                </c:pt>
                <c:pt idx="1847">
                  <c:v>0.51634197262293602</c:v>
                </c:pt>
                <c:pt idx="1848">
                  <c:v>0.51634197262293602</c:v>
                </c:pt>
                <c:pt idx="1849">
                  <c:v>0.51143059950805003</c:v>
                </c:pt>
                <c:pt idx="1850">
                  <c:v>0.50816042345841805</c:v>
                </c:pt>
                <c:pt idx="1851">
                  <c:v>0.49997189167042499</c:v>
                </c:pt>
                <c:pt idx="1852">
                  <c:v>0.49342252732647801</c:v>
                </c:pt>
                <c:pt idx="1853">
                  <c:v>0.48851241311493698</c:v>
                </c:pt>
                <c:pt idx="1854">
                  <c:v>0.480323137857673</c:v>
                </c:pt>
                <c:pt idx="1855">
                  <c:v>0.48197074034368598</c:v>
                </c:pt>
                <c:pt idx="1856">
                  <c:v>0.48033929204810399</c:v>
                </c:pt>
                <c:pt idx="1857">
                  <c:v>0.47706820821491502</c:v>
                </c:pt>
                <c:pt idx="1858">
                  <c:v>0.47707623084517697</c:v>
                </c:pt>
                <c:pt idx="1859">
                  <c:v>0.47544461793229598</c:v>
                </c:pt>
                <c:pt idx="1860">
                  <c:v>0.47709227691520401</c:v>
                </c:pt>
                <c:pt idx="1861">
                  <c:v>0.47218122746985502</c:v>
                </c:pt>
                <c:pt idx="1862">
                  <c:v>0.47382888698970899</c:v>
                </c:pt>
                <c:pt idx="1863">
                  <c:v>0.473836858363402</c:v>
                </c:pt>
                <c:pt idx="1864">
                  <c:v>0.46892555180751799</c:v>
                </c:pt>
                <c:pt idx="1865">
                  <c:v>0.46073695671457199</c:v>
                </c:pt>
                <c:pt idx="1866">
                  <c:v>0.45090889962269398</c:v>
                </c:pt>
                <c:pt idx="1867">
                  <c:v>0.452559624498934</c:v>
                </c:pt>
                <c:pt idx="1868">
                  <c:v>0.44765075599302101</c:v>
                </c:pt>
                <c:pt idx="1869">
                  <c:v>0.44930153310485199</c:v>
                </c:pt>
                <c:pt idx="1870">
                  <c:v>0.44603239655785099</c:v>
                </c:pt>
                <c:pt idx="1871">
                  <c:v>0.43948303383459197</c:v>
                </c:pt>
                <c:pt idx="1872">
                  <c:v>0.45425438317504402</c:v>
                </c:pt>
                <c:pt idx="1873">
                  <c:v>0.45262524756372202</c:v>
                </c:pt>
                <c:pt idx="1874">
                  <c:v>0.44771570975471597</c:v>
                </c:pt>
                <c:pt idx="1875">
                  <c:v>0.43788533810672398</c:v>
                </c:pt>
                <c:pt idx="1876">
                  <c:v>0.424774010393208</c:v>
                </c:pt>
                <c:pt idx="1877">
                  <c:v>0.41822310998007201</c:v>
                </c:pt>
                <c:pt idx="1878">
                  <c:v>0.42807494597760098</c:v>
                </c:pt>
                <c:pt idx="1879">
                  <c:v>0.43136580004854802</c:v>
                </c:pt>
                <c:pt idx="1880">
                  <c:v>0.42481442378979201</c:v>
                </c:pt>
                <c:pt idx="1881">
                  <c:v>0.41661507457749503</c:v>
                </c:pt>
                <c:pt idx="1882">
                  <c:v>0.41989629380678001</c:v>
                </c:pt>
                <c:pt idx="1883">
                  <c:v>0.41497546719204398</c:v>
                </c:pt>
                <c:pt idx="1884">
                  <c:v>0.41661621028016699</c:v>
                </c:pt>
                <c:pt idx="1885">
                  <c:v>0.41989734025102998</c:v>
                </c:pt>
                <c:pt idx="1886">
                  <c:v>0.41497641222946902</c:v>
                </c:pt>
                <c:pt idx="1887">
                  <c:v>0.40677463407550601</c:v>
                </c:pt>
                <c:pt idx="1888">
                  <c:v>0.41333657109965899</c:v>
                </c:pt>
                <c:pt idx="1889">
                  <c:v>0.41333686604978198</c:v>
                </c:pt>
                <c:pt idx="1890">
                  <c:v>0.40349465419848601</c:v>
                </c:pt>
                <c:pt idx="1891">
                  <c:v>0.39857371002556702</c:v>
                </c:pt>
                <c:pt idx="1892">
                  <c:v>0.40185491850905303</c:v>
                </c:pt>
                <c:pt idx="1893">
                  <c:v>0.39693404112706099</c:v>
                </c:pt>
                <c:pt idx="1894">
                  <c:v>0.39201320555402502</c:v>
                </c:pt>
                <c:pt idx="1895">
                  <c:v>0.39529458717402799</c:v>
                </c:pt>
                <c:pt idx="1896">
                  <c:v>0.38873343220069401</c:v>
                </c:pt>
                <c:pt idx="1897">
                  <c:v>0.38381687274507498</c:v>
                </c:pt>
                <c:pt idx="1898">
                  <c:v>0.38382288065263098</c:v>
                </c:pt>
                <c:pt idx="1899">
                  <c:v>0.387109938115896</c:v>
                </c:pt>
                <c:pt idx="1900">
                  <c:v>0.38547553969374998</c:v>
                </c:pt>
                <c:pt idx="1901">
                  <c:v>0.38220056214654602</c:v>
                </c:pt>
                <c:pt idx="1902">
                  <c:v>0.377284923192926</c:v>
                </c:pt>
                <c:pt idx="1903">
                  <c:v>0.37893155343228302</c:v>
                </c:pt>
                <c:pt idx="1904">
                  <c:v>0.38385948452241297</c:v>
                </c:pt>
                <c:pt idx="1905">
                  <c:v>0.37566233824825701</c:v>
                </c:pt>
                <c:pt idx="1906">
                  <c:v>0.37730898396139501</c:v>
                </c:pt>
                <c:pt idx="1907">
                  <c:v>0.37731494937287902</c:v>
                </c:pt>
                <c:pt idx="1908">
                  <c:v>0.36747652347820903</c:v>
                </c:pt>
                <c:pt idx="1909">
                  <c:v>0.37240450831746402</c:v>
                </c:pt>
                <c:pt idx="1910">
                  <c:v>0.36584715989847499</c:v>
                </c:pt>
                <c:pt idx="1911">
                  <c:v>0.370775150340239</c:v>
                </c:pt>
                <c:pt idx="1912">
                  <c:v>0.35929497057007098</c:v>
                </c:pt>
                <c:pt idx="1913">
                  <c:v>0.36093733008781398</c:v>
                </c:pt>
                <c:pt idx="1914">
                  <c:v>0.36093767904597301</c:v>
                </c:pt>
                <c:pt idx="1915">
                  <c:v>0.35765630965851197</c:v>
                </c:pt>
                <c:pt idx="1916">
                  <c:v>0.34945237349393798</c:v>
                </c:pt>
                <c:pt idx="1917">
                  <c:v>0.35273429205027801</c:v>
                </c:pt>
                <c:pt idx="1918">
                  <c:v>0.35437535971808998</c:v>
                </c:pt>
                <c:pt idx="1919">
                  <c:v>0.351093878569955</c:v>
                </c:pt>
                <c:pt idx="1920">
                  <c:v>0.35765750124585</c:v>
                </c:pt>
                <c:pt idx="1921">
                  <c:v>0.35601688325622499</c:v>
                </c:pt>
                <c:pt idx="1922">
                  <c:v>0.356017137671085</c:v>
                </c:pt>
                <c:pt idx="1923">
                  <c:v>0.35109484069456598</c:v>
                </c:pt>
                <c:pt idx="1924">
                  <c:v>0.35273601764311502</c:v>
                </c:pt>
                <c:pt idx="1925">
                  <c:v>0.34945465097526701</c:v>
                </c:pt>
                <c:pt idx="1926">
                  <c:v>0.33632812387067001</c:v>
                </c:pt>
                <c:pt idx="1927">
                  <c:v>0.34781467712545899</c:v>
                </c:pt>
                <c:pt idx="1928">
                  <c:v>0.34289260211839501</c:v>
                </c:pt>
                <c:pt idx="1929">
                  <c:v>0.334690283479608</c:v>
                </c:pt>
                <c:pt idx="1930">
                  <c:v>0.33305191282649399</c:v>
                </c:pt>
                <c:pt idx="1931">
                  <c:v>0.33469536880650602</c:v>
                </c:pt>
                <c:pt idx="1932">
                  <c:v>0.333057048375904</c:v>
                </c:pt>
                <c:pt idx="1933">
                  <c:v>0.33470058391951502</c:v>
                </c:pt>
                <c:pt idx="1934">
                  <c:v>0.326498529734359</c:v>
                </c:pt>
                <c:pt idx="1935">
                  <c:v>0.32650111908194601</c:v>
                </c:pt>
                <c:pt idx="1936">
                  <c:v>0.33142659085478499</c:v>
                </c:pt>
                <c:pt idx="1937">
                  <c:v>0.316660462475708</c:v>
                </c:pt>
                <c:pt idx="1938">
                  <c:v>0.31174001485313402</c:v>
                </c:pt>
                <c:pt idx="1939">
                  <c:v>0.31338345339276402</c:v>
                </c:pt>
                <c:pt idx="1940">
                  <c:v>0.32159090530552797</c:v>
                </c:pt>
                <c:pt idx="1941">
                  <c:v>0.32487538136718203</c:v>
                </c:pt>
                <c:pt idx="1942">
                  <c:v>0.31667265883690399</c:v>
                </c:pt>
                <c:pt idx="1943">
                  <c:v>0.31667496458732403</c:v>
                </c:pt>
                <c:pt idx="1944">
                  <c:v>0.310112988441402</c:v>
                </c:pt>
                <c:pt idx="1945">
                  <c:v>0.315036920664438</c:v>
                </c:pt>
                <c:pt idx="1946">
                  <c:v>0.31175511595723399</c:v>
                </c:pt>
                <c:pt idx="1947">
                  <c:v>0.31175537027257</c:v>
                </c:pt>
                <c:pt idx="1948">
                  <c:v>0.321601966895459</c:v>
                </c:pt>
                <c:pt idx="1949">
                  <c:v>0.32324323055370502</c:v>
                </c:pt>
                <c:pt idx="1950">
                  <c:v>0.31996126913422801</c:v>
                </c:pt>
                <c:pt idx="1951">
                  <c:v>0.31011499456671798</c:v>
                </c:pt>
                <c:pt idx="1952">
                  <c:v>0.30683298733974002</c:v>
                </c:pt>
                <c:pt idx="1953">
                  <c:v>0.31011529251860398</c:v>
                </c:pt>
                <c:pt idx="1954">
                  <c:v>0.30847438605421001</c:v>
                </c:pt>
                <c:pt idx="1955">
                  <c:v>0.30519242136819902</c:v>
                </c:pt>
                <c:pt idx="1956">
                  <c:v>0.31011592161720702</c:v>
                </c:pt>
                <c:pt idx="1957">
                  <c:v>0.30355186489651598</c:v>
                </c:pt>
                <c:pt idx="1958">
                  <c:v>0.30027003498870802</c:v>
                </c:pt>
                <c:pt idx="1959">
                  <c:v>0.29698827254831101</c:v>
                </c:pt>
                <c:pt idx="1960">
                  <c:v>0.30191211031394499</c:v>
                </c:pt>
                <c:pt idx="1961">
                  <c:v>0.29535311732655301</c:v>
                </c:pt>
                <c:pt idx="1962">
                  <c:v>0.29043652630882499</c:v>
                </c:pt>
                <c:pt idx="1963">
                  <c:v>0.29208459567138001</c:v>
                </c:pt>
                <c:pt idx="1964">
                  <c:v>0.28880911048426999</c:v>
                </c:pt>
                <c:pt idx="1965">
                  <c:v>0.293739871977999</c:v>
                </c:pt>
                <c:pt idx="1966">
                  <c:v>0.29538827249346999</c:v>
                </c:pt>
                <c:pt idx="1967">
                  <c:v>0.29375408005364401</c:v>
                </c:pt>
                <c:pt idx="1968">
                  <c:v>0.288837062969933</c:v>
                </c:pt>
                <c:pt idx="1969">
                  <c:v>0.28391980824121898</c:v>
                </c:pt>
                <c:pt idx="1970">
                  <c:v>0.28064374160324601</c:v>
                </c:pt>
                <c:pt idx="1971">
                  <c:v>0.28229191194112502</c:v>
                </c:pt>
                <c:pt idx="1972">
                  <c:v>0.28394007229204699</c:v>
                </c:pt>
                <c:pt idx="1973">
                  <c:v>0.27902199434751002</c:v>
                </c:pt>
                <c:pt idx="1974">
                  <c:v>0.27574516933263898</c:v>
                </c:pt>
                <c:pt idx="1975">
                  <c:v>0.270826435631843</c:v>
                </c:pt>
                <c:pt idx="1976">
                  <c:v>0.26590733500151897</c:v>
                </c:pt>
                <c:pt idx="1977">
                  <c:v>0.26754722183633001</c:v>
                </c:pt>
                <c:pt idx="1978">
                  <c:v>0.26754314070888202</c:v>
                </c:pt>
                <c:pt idx="1979">
                  <c:v>0.27082218330376501</c:v>
                </c:pt>
                <c:pt idx="1980">
                  <c:v>0.27410106523963501</c:v>
                </c:pt>
                <c:pt idx="1981">
                  <c:v>0.274096678779572</c:v>
                </c:pt>
                <c:pt idx="1982">
                  <c:v>0.27080917566087997</c:v>
                </c:pt>
                <c:pt idx="1983">
                  <c:v>0.26752174779597299</c:v>
                </c:pt>
                <c:pt idx="1984">
                  <c:v>0.26259291693454301</c:v>
                </c:pt>
                <c:pt idx="1985">
                  <c:v>0.26258867505909</c:v>
                </c:pt>
                <c:pt idx="1986">
                  <c:v>0.26750884496087901</c:v>
                </c:pt>
                <c:pt idx="1987">
                  <c:v>0.26750465429493903</c:v>
                </c:pt>
                <c:pt idx="1988">
                  <c:v>0.26093491257350898</c:v>
                </c:pt>
                <c:pt idx="1989">
                  <c:v>0.25764823492681799</c:v>
                </c:pt>
                <c:pt idx="1990">
                  <c:v>0.25764450846312398</c:v>
                </c:pt>
                <c:pt idx="1991">
                  <c:v>0.25599958710777299</c:v>
                </c:pt>
                <c:pt idx="1992">
                  <c:v>0.25435480049619402</c:v>
                </c:pt>
                <c:pt idx="1993">
                  <c:v>0.25763816339407802</c:v>
                </c:pt>
                <c:pt idx="1994">
                  <c:v>0.25435749189066498</c:v>
                </c:pt>
                <c:pt idx="1995">
                  <c:v>0.254359505486212</c:v>
                </c:pt>
                <c:pt idx="1996">
                  <c:v>0.25107883725844499</c:v>
                </c:pt>
                <c:pt idx="1997">
                  <c:v>0.24779814642932599</c:v>
                </c:pt>
                <c:pt idx="1998">
                  <c:v>0.24944155914357299</c:v>
                </c:pt>
                <c:pt idx="1999">
                  <c:v>0.25272638714093798</c:v>
                </c:pt>
                <c:pt idx="2000">
                  <c:v>0.25108705300169598</c:v>
                </c:pt>
                <c:pt idx="2001">
                  <c:v>0.25108909422346998</c:v>
                </c:pt>
                <c:pt idx="2002">
                  <c:v>0.249449689972955</c:v>
                </c:pt>
                <c:pt idx="2003">
                  <c:v>0.247810231654117</c:v>
                </c:pt>
                <c:pt idx="2004">
                  <c:v>0.24945360008168299</c:v>
                </c:pt>
                <c:pt idx="2005">
                  <c:v>0.24945548519501801</c:v>
                </c:pt>
                <c:pt idx="2006">
                  <c:v>0.24617437669574299</c:v>
                </c:pt>
                <c:pt idx="2007">
                  <c:v>0.2478175952725</c:v>
                </c:pt>
                <c:pt idx="2008">
                  <c:v>0.24617783785272601</c:v>
                </c:pt>
                <c:pt idx="2009">
                  <c:v>0.24453989143087401</c:v>
                </c:pt>
                <c:pt idx="2010">
                  <c:v>0.24126089209826301</c:v>
                </c:pt>
                <c:pt idx="2011">
                  <c:v>0.23798178323806901</c:v>
                </c:pt>
                <c:pt idx="2012">
                  <c:v>0.23962735446807701</c:v>
                </c:pt>
                <c:pt idx="2013">
                  <c:v>0.23798973274867399</c:v>
                </c:pt>
                <c:pt idx="2014">
                  <c:v>0.23799370770313799</c:v>
                </c:pt>
                <c:pt idx="2015">
                  <c:v>0.23963936158771901</c:v>
                </c:pt>
                <c:pt idx="2016">
                  <c:v>0.23635995179250799</c:v>
                </c:pt>
                <c:pt idx="2017">
                  <c:v>0.236363899723846</c:v>
                </c:pt>
                <c:pt idx="2018">
                  <c:v>0.23636784778707101</c:v>
                </c:pt>
                <c:pt idx="2019">
                  <c:v>0.23637179598218999</c:v>
                </c:pt>
                <c:pt idx="2020">
                  <c:v>0.233092112490422</c:v>
                </c:pt>
                <c:pt idx="2021">
                  <c:v>0.236379692768135</c:v>
                </c:pt>
                <c:pt idx="2022">
                  <c:v>0.23802551211960499</c:v>
                </c:pt>
                <c:pt idx="2023">
                  <c:v>0.23638759008173499</c:v>
                </c:pt>
                <c:pt idx="2024">
                  <c:v>0.233107687705357</c:v>
                </c:pt>
                <c:pt idx="2025">
                  <c:v>0.229824709633385</c:v>
                </c:pt>
                <c:pt idx="2026">
                  <c:v>0.23146664148700999</c:v>
                </c:pt>
                <c:pt idx="2027">
                  <c:v>0.23146664148700999</c:v>
                </c:pt>
                <c:pt idx="2028">
                  <c:v>0.229824709633385</c:v>
                </c:pt>
                <c:pt idx="2029">
                  <c:v>0.224898914072511</c:v>
                </c:pt>
                <c:pt idx="2030">
                  <c:v>0.22654084592613499</c:v>
                </c:pt>
                <c:pt idx="2031">
                  <c:v>0.22654084592613499</c:v>
                </c:pt>
                <c:pt idx="2032">
                  <c:v>0.22654084592613499</c:v>
                </c:pt>
                <c:pt idx="2033">
                  <c:v>0.22325698221888601</c:v>
                </c:pt>
                <c:pt idx="2034">
                  <c:v>0.22654084592613499</c:v>
                </c:pt>
                <c:pt idx="2035">
                  <c:v>0.221615050365261</c:v>
                </c:pt>
                <c:pt idx="2036">
                  <c:v>0.224898914072511</c:v>
                </c:pt>
                <c:pt idx="2037">
                  <c:v>0.221615050365261</c:v>
                </c:pt>
                <c:pt idx="2038">
                  <c:v>0.221615050365261</c:v>
                </c:pt>
                <c:pt idx="2039">
                  <c:v>0.21833118665801199</c:v>
                </c:pt>
                <c:pt idx="2040">
                  <c:v>0.221615050365261</c:v>
                </c:pt>
                <c:pt idx="2041">
                  <c:v>0.21833118665801199</c:v>
                </c:pt>
                <c:pt idx="2042">
                  <c:v>0.221615050365261</c:v>
                </c:pt>
                <c:pt idx="2043">
                  <c:v>0.22325698221888601</c:v>
                </c:pt>
                <c:pt idx="2044">
                  <c:v>0.216689254804387</c:v>
                </c:pt>
                <c:pt idx="2045">
                  <c:v>0.21504732295076201</c:v>
                </c:pt>
                <c:pt idx="2046">
                  <c:v>0.21504732295076201</c:v>
                </c:pt>
                <c:pt idx="2047">
                  <c:v>0.21997311851163601</c:v>
                </c:pt>
                <c:pt idx="2048">
                  <c:v>0.208479595536263</c:v>
                </c:pt>
                <c:pt idx="2049">
                  <c:v>0.21504732295076201</c:v>
                </c:pt>
                <c:pt idx="2050">
                  <c:v>0.21504732295076201</c:v>
                </c:pt>
                <c:pt idx="2051">
                  <c:v>0.20683766368263901</c:v>
                </c:pt>
                <c:pt idx="2052">
                  <c:v>0.211763459243513</c:v>
                </c:pt>
                <c:pt idx="2053">
                  <c:v>0.21504732295076201</c:v>
                </c:pt>
                <c:pt idx="2054">
                  <c:v>0.216689254804387</c:v>
                </c:pt>
                <c:pt idx="2055">
                  <c:v>0.21012152738988801</c:v>
                </c:pt>
                <c:pt idx="2056">
                  <c:v>0.21012152738988801</c:v>
                </c:pt>
                <c:pt idx="2057">
                  <c:v>0.20848094134704301</c:v>
                </c:pt>
                <c:pt idx="2058">
                  <c:v>0.20684072719514601</c:v>
                </c:pt>
                <c:pt idx="2059">
                  <c:v>0.208484425417549</c:v>
                </c:pt>
                <c:pt idx="2060">
                  <c:v>0.205202200271074</c:v>
                </c:pt>
                <c:pt idx="2061">
                  <c:v>0.20356191760522099</c:v>
                </c:pt>
                <c:pt idx="2062">
                  <c:v>0.19863758541933199</c:v>
                </c:pt>
                <c:pt idx="2063">
                  <c:v>0.20028127003504301</c:v>
                </c:pt>
                <c:pt idx="2064">
                  <c:v>0.20520905911198201</c:v>
                </c:pt>
                <c:pt idx="2065">
                  <c:v>0.20192666945990601</c:v>
                </c:pt>
                <c:pt idx="2066">
                  <c:v>0.201928356827348</c:v>
                </c:pt>
                <c:pt idx="2067">
                  <c:v>0.20193004422299199</c:v>
                </c:pt>
                <c:pt idx="2068">
                  <c:v>0.201931731646837</c:v>
                </c:pt>
                <c:pt idx="2069">
                  <c:v>0.20029131199436301</c:v>
                </c:pt>
                <c:pt idx="2070">
                  <c:v>0.20029298575215301</c:v>
                </c:pt>
                <c:pt idx="2071">
                  <c:v>0.200294659537916</c:v>
                </c:pt>
                <c:pt idx="2072">
                  <c:v>0.200296333351655</c:v>
                </c:pt>
                <c:pt idx="2073">
                  <c:v>0.20522316821407599</c:v>
                </c:pt>
                <c:pt idx="2074">
                  <c:v>0.20522316821407599</c:v>
                </c:pt>
                <c:pt idx="2075">
                  <c:v>0.200296714033149</c:v>
                </c:pt>
                <c:pt idx="2076">
                  <c:v>0.200296714033149</c:v>
                </c:pt>
                <c:pt idx="2077">
                  <c:v>0.19865456263950601</c:v>
                </c:pt>
                <c:pt idx="2078">
                  <c:v>0.192085957064937</c:v>
                </c:pt>
                <c:pt idx="2079">
                  <c:v>0.192085957064937</c:v>
                </c:pt>
                <c:pt idx="2080">
                  <c:v>0.19372810845857899</c:v>
                </c:pt>
                <c:pt idx="2081">
                  <c:v>0.19372810845857899</c:v>
                </c:pt>
                <c:pt idx="2082">
                  <c:v>0.19372810845857899</c:v>
                </c:pt>
                <c:pt idx="2083">
                  <c:v>0.21507607657593</c:v>
                </c:pt>
                <c:pt idx="2084">
                  <c:v>0.234781893299638</c:v>
                </c:pt>
                <c:pt idx="2085">
                  <c:v>0.25284555862970498</c:v>
                </c:pt>
                <c:pt idx="2086">
                  <c:v>0.265982769778844</c:v>
                </c:pt>
                <c:pt idx="2087">
                  <c:v>0.25120340723606299</c:v>
                </c:pt>
                <c:pt idx="2088">
                  <c:v>0.25612986141699001</c:v>
                </c:pt>
                <c:pt idx="2089">
                  <c:v>0.25612820780688</c:v>
                </c:pt>
                <c:pt idx="2090">
                  <c:v>0.25284181329562</c:v>
                </c:pt>
                <c:pt idx="2091">
                  <c:v>0.26433449382731999</c:v>
                </c:pt>
                <c:pt idx="2092">
                  <c:v>0.26925858378567902</c:v>
                </c:pt>
                <c:pt idx="2093">
                  <c:v>0.259403818331359</c:v>
                </c:pt>
                <c:pt idx="2094">
                  <c:v>0.262685795017227</c:v>
                </c:pt>
                <c:pt idx="2095">
                  <c:v>0.26760977531109298</c:v>
                </c:pt>
                <c:pt idx="2096">
                  <c:v>0.26596549436536598</c:v>
                </c:pt>
                <c:pt idx="2097">
                  <c:v>0.26267920988363402</c:v>
                </c:pt>
                <c:pt idx="2098">
                  <c:v>0.26760306679685703</c:v>
                </c:pt>
                <c:pt idx="2099">
                  <c:v>0.25939081282985998</c:v>
                </c:pt>
                <c:pt idx="2100">
                  <c:v>0.259388645373063</c:v>
                </c:pt>
                <c:pt idx="2101">
                  <c:v>0.25938647795248698</c:v>
                </c:pt>
                <c:pt idx="2102">
                  <c:v>0.26266823539463502</c:v>
                </c:pt>
                <c:pt idx="2103">
                  <c:v>0.25938214321999797</c:v>
                </c:pt>
                <c:pt idx="2104">
                  <c:v>0.25773804093422797</c:v>
                </c:pt>
                <c:pt idx="2105">
                  <c:v>0.25937948299863101</c:v>
                </c:pt>
                <c:pt idx="2106">
                  <c:v>0.25609561929138203</c:v>
                </c:pt>
                <c:pt idx="2107">
                  <c:v>0.247885960023258</c:v>
                </c:pt>
                <c:pt idx="2108">
                  <c:v>0.25445368743775698</c:v>
                </c:pt>
                <c:pt idx="2109">
                  <c:v>0.25937948299863101</c:v>
                </c:pt>
                <c:pt idx="2110">
                  <c:v>0.25773755114500702</c:v>
                </c:pt>
                <c:pt idx="2111">
                  <c:v>0.24460209631600699</c:v>
                </c:pt>
                <c:pt idx="2112">
                  <c:v>0.23639243704788401</c:v>
                </c:pt>
                <c:pt idx="2113">
                  <c:v>0.23146664148700999</c:v>
                </c:pt>
                <c:pt idx="2114">
                  <c:v>0.23967630075513299</c:v>
                </c:pt>
                <c:pt idx="2115">
                  <c:v>0.229824709633385</c:v>
                </c:pt>
                <c:pt idx="2116">
                  <c:v>0.238034368901508</c:v>
                </c:pt>
                <c:pt idx="2117">
                  <c:v>0.22818277777976001</c:v>
                </c:pt>
                <c:pt idx="2118">
                  <c:v>0.23146664148700999</c:v>
                </c:pt>
                <c:pt idx="2119">
                  <c:v>0.22654084592613499</c:v>
                </c:pt>
                <c:pt idx="2120">
                  <c:v>0.234750505194259</c:v>
                </c:pt>
                <c:pt idx="2121">
                  <c:v>0.22489888713966799</c:v>
                </c:pt>
                <c:pt idx="2122">
                  <c:v>0.221614989473298</c:v>
                </c:pt>
                <c:pt idx="2123">
                  <c:v>0.22654074856482401</c:v>
                </c:pt>
                <c:pt idx="2124">
                  <c:v>0.23310843702272499</c:v>
                </c:pt>
                <c:pt idx="2125">
                  <c:v>0.23475033152771199</c:v>
                </c:pt>
                <c:pt idx="2126">
                  <c:v>0.231466434370415</c:v>
                </c:pt>
                <c:pt idx="2127">
                  <c:v>0.224898677971369</c:v>
                </c:pt>
                <c:pt idx="2128">
                  <c:v>0.224898643110024</c:v>
                </c:pt>
                <c:pt idx="2129">
                  <c:v>0.22489860824869001</c:v>
                </c:pt>
                <c:pt idx="2130">
                  <c:v>0.23803400831829399</c:v>
                </c:pt>
                <c:pt idx="2131">
                  <c:v>0.24788554609198399</c:v>
                </c:pt>
                <c:pt idx="2132">
                  <c:v>0.24624357881014999</c:v>
                </c:pt>
                <c:pt idx="2133">
                  <c:v>0.247885469243005</c:v>
                </c:pt>
                <c:pt idx="2134">
                  <c:v>0.24788543081853301</c:v>
                </c:pt>
                <c:pt idx="2135">
                  <c:v>0.242959605331794</c:v>
                </c:pt>
                <c:pt idx="2136">
                  <c:v>0.24624337401309901</c:v>
                </c:pt>
                <c:pt idx="2137">
                  <c:v>0.23967571702391199</c:v>
                </c:pt>
                <c:pt idx="2138">
                  <c:v>0.23639191917232499</c:v>
                </c:pt>
                <c:pt idx="2139">
                  <c:v>0.24131773594091199</c:v>
                </c:pt>
                <c:pt idx="2140">
                  <c:v>0.24131772590189299</c:v>
                </c:pt>
                <c:pt idx="2141">
                  <c:v>0.25116930726100301</c:v>
                </c:pt>
                <c:pt idx="2142">
                  <c:v>0.24952732419700799</c:v>
                </c:pt>
                <c:pt idx="2143">
                  <c:v>0.24624338528159301</c:v>
                </c:pt>
                <c:pt idx="2144">
                  <c:v>0.24460137625915901</c:v>
                </c:pt>
                <c:pt idx="2145">
                  <c:v>0.23310770230806399</c:v>
                </c:pt>
                <c:pt idx="2146">
                  <c:v>0.23474957920772499</c:v>
                </c:pt>
                <c:pt idx="2147">
                  <c:v>0.238033425509</c:v>
                </c:pt>
                <c:pt idx="2148">
                  <c:v>0.23310755652189799</c:v>
                </c:pt>
                <c:pt idx="2149">
                  <c:v>0.236391466538694</c:v>
                </c:pt>
                <c:pt idx="2150">
                  <c:v>0.23803347081861201</c:v>
                </c:pt>
                <c:pt idx="2151">
                  <c:v>0.24788529858011599</c:v>
                </c:pt>
                <c:pt idx="2152">
                  <c:v>0.249527387904349</c:v>
                </c:pt>
                <c:pt idx="2153">
                  <c:v>0.23967575607924499</c:v>
                </c:pt>
                <c:pt idx="2154">
                  <c:v>0.24295978573753599</c:v>
                </c:pt>
                <c:pt idx="2155">
                  <c:v>0.244601874109274</c:v>
                </c:pt>
                <c:pt idx="2156">
                  <c:v>0.24460201693726899</c:v>
                </c:pt>
                <c:pt idx="2157">
                  <c:v>0.23967628427120499</c:v>
                </c:pt>
                <c:pt idx="2158">
                  <c:v>0.24788627016100501</c:v>
                </c:pt>
                <c:pt idx="2159">
                  <c:v>0.24624448866792201</c:v>
                </c:pt>
                <c:pt idx="2160">
                  <c:v>0.24296075038975801</c:v>
                </c:pt>
                <c:pt idx="2161">
                  <c:v>0.24788685772161401</c:v>
                </c:pt>
                <c:pt idx="2162">
                  <c:v>0.236393294856759</c:v>
                </c:pt>
                <c:pt idx="2163">
                  <c:v>0.226541697072491</c:v>
                </c:pt>
                <c:pt idx="2164">
                  <c:v>0.21504812545586599</c:v>
                </c:pt>
                <c:pt idx="2165">
                  <c:v>0.20519652106139599</c:v>
                </c:pt>
                <c:pt idx="2166">
                  <c:v>0.20355478047443001</c:v>
                </c:pt>
                <c:pt idx="2167">
                  <c:v>0.20027107535867</c:v>
                </c:pt>
                <c:pt idx="2168">
                  <c:v>0.19534543425154099</c:v>
                </c:pt>
                <c:pt idx="2169">
                  <c:v>0.22326038797578099</c:v>
                </c:pt>
                <c:pt idx="2170">
                  <c:v>0.23968204598150999</c:v>
                </c:pt>
                <c:pt idx="2171">
                  <c:v>0.264313973534198</c:v>
                </c:pt>
                <c:pt idx="2172">
                  <c:v>0.25610592624525902</c:v>
                </c:pt>
                <c:pt idx="2173">
                  <c:v>0.249539814773695</c:v>
                </c:pt>
                <c:pt idx="2174">
                  <c:v>0.24625770011922499</c:v>
                </c:pt>
                <c:pt idx="2175">
                  <c:v>0.23312325863669101</c:v>
                </c:pt>
                <c:pt idx="2176">
                  <c:v>0.23476716188937</c:v>
                </c:pt>
                <c:pt idx="2177">
                  <c:v>0.239695207453411</c:v>
                </c:pt>
                <c:pt idx="2178">
                  <c:v>0.23641289729166301</c:v>
                </c:pt>
                <c:pt idx="2179">
                  <c:v>0.23805678256898999</c:v>
                </c:pt>
                <c:pt idx="2180">
                  <c:v>0.24462695159836201</c:v>
                </c:pt>
                <c:pt idx="2181">
                  <c:v>0.23806026967921401</c:v>
                </c:pt>
                <c:pt idx="2182">
                  <c:v>0.231493446577757</c:v>
                </c:pt>
                <c:pt idx="2183">
                  <c:v>0.23477927159537501</c:v>
                </c:pt>
                <c:pt idx="2184">
                  <c:v>0.23478077965246499</c:v>
                </c:pt>
                <c:pt idx="2185">
                  <c:v>0.23313758360696901</c:v>
                </c:pt>
                <c:pt idx="2186">
                  <c:v>0.22164085946471901</c:v>
                </c:pt>
                <c:pt idx="2187">
                  <c:v>0.23313385781172299</c:v>
                </c:pt>
                <c:pt idx="2188">
                  <c:v>0.23148983071681001</c:v>
                </c:pt>
                <c:pt idx="2189">
                  <c:v>0.223277429029313</c:v>
                </c:pt>
                <c:pt idx="2190">
                  <c:v>0.22655969142238899</c:v>
                </c:pt>
                <c:pt idx="2191">
                  <c:v>0.23805225205901401</c:v>
                </c:pt>
                <c:pt idx="2192">
                  <c:v>0.23148201111875599</c:v>
                </c:pt>
                <c:pt idx="2193">
                  <c:v>0.22819596803337</c:v>
                </c:pt>
                <c:pt idx="2194">
                  <c:v>0.22983610187696199</c:v>
                </c:pt>
                <c:pt idx="2195">
                  <c:v>0.233118271068599</c:v>
                </c:pt>
                <c:pt idx="2196">
                  <c:v>0.22983238312201301</c:v>
                </c:pt>
                <c:pt idx="2197">
                  <c:v>0.22490459165545901</c:v>
                </c:pt>
                <c:pt idx="2198">
                  <c:v>0.22654489515068499</c:v>
                </c:pt>
                <c:pt idx="2199">
                  <c:v>0.228185245330324</c:v>
                </c:pt>
                <c:pt idx="2200">
                  <c:v>0.22818362438863601</c:v>
                </c:pt>
                <c:pt idx="2201">
                  <c:v>0.23310914985969</c:v>
                </c:pt>
                <c:pt idx="2202">
                  <c:v>0.23146718515279999</c:v>
                </c:pt>
                <c:pt idx="2203">
                  <c:v>0.22818325573901899</c:v>
                </c:pt>
                <c:pt idx="2204">
                  <c:v>0.226541291032128</c:v>
                </c:pt>
                <c:pt idx="2205">
                  <c:v>0.22818325573901899</c:v>
                </c:pt>
                <c:pt idx="2206">
                  <c:v>0.229825220445909</c:v>
                </c:pt>
                <c:pt idx="2207">
                  <c:v>0.23310914985969</c:v>
                </c:pt>
                <c:pt idx="2208">
                  <c:v>0.23146718515279999</c:v>
                </c:pt>
                <c:pt idx="2209">
                  <c:v>0.23803504398035999</c:v>
                </c:pt>
                <c:pt idx="2210">
                  <c:v>0.23146718515279999</c:v>
                </c:pt>
                <c:pt idx="2211">
                  <c:v>0.226541291032128</c:v>
                </c:pt>
                <c:pt idx="2212">
                  <c:v>0.226541291032128</c:v>
                </c:pt>
                <c:pt idx="2213">
                  <c:v>0.219973432204568</c:v>
                </c:pt>
                <c:pt idx="2214">
                  <c:v>0.22489932632523801</c:v>
                </c:pt>
                <c:pt idx="2215">
                  <c:v>0.226541291032128</c:v>
                </c:pt>
                <c:pt idx="2216">
                  <c:v>0.223257361618348</c:v>
                </c:pt>
                <c:pt idx="2217">
                  <c:v>0.22654278794662699</c:v>
                </c:pt>
                <c:pt idx="2218">
                  <c:v>0.224902735956789</c:v>
                </c:pt>
                <c:pt idx="2219">
                  <c:v>0.22983067048897399</c:v>
                </c:pt>
                <c:pt idx="2220">
                  <c:v>0.229832636254103</c:v>
                </c:pt>
                <c:pt idx="2221">
                  <c:v>0.22819257031995799</c:v>
                </c:pt>
                <c:pt idx="2222">
                  <c:v>0.22491043055242699</c:v>
                </c:pt>
                <c:pt idx="2223">
                  <c:v>0.22491235428360401</c:v>
                </c:pt>
                <c:pt idx="2224">
                  <c:v>0.22491427804769001</c:v>
                </c:pt>
                <c:pt idx="2225">
                  <c:v>0.22327411393152499</c:v>
                </c:pt>
                <c:pt idx="2226">
                  <c:v>0.22656022763342001</c:v>
                </c:pt>
                <c:pt idx="2227">
                  <c:v>0.22656216554214401</c:v>
                </c:pt>
                <c:pt idx="2228">
                  <c:v>0.22984836358578101</c:v>
                </c:pt>
                <c:pt idx="2229">
                  <c:v>0.22163960916725101</c:v>
                </c:pt>
                <c:pt idx="2230">
                  <c:v>0.22492582132334099</c:v>
                </c:pt>
                <c:pt idx="2231">
                  <c:v>0.224927748945456</c:v>
                </c:pt>
                <c:pt idx="2232">
                  <c:v>0.223287550981842</c:v>
                </c:pt>
                <c:pt idx="2233">
                  <c:v>0.22821589749542201</c:v>
                </c:pt>
                <c:pt idx="2234">
                  <c:v>0.22493324011078</c:v>
                </c:pt>
                <c:pt idx="2235">
                  <c:v>0.22000836857623099</c:v>
                </c:pt>
                <c:pt idx="2236">
                  <c:v>0.221652392570649</c:v>
                </c:pt>
                <c:pt idx="2237">
                  <c:v>0.21836974121626601</c:v>
                </c:pt>
                <c:pt idx="2238">
                  <c:v>0.226582828383038</c:v>
                </c:pt>
                <c:pt idx="2239">
                  <c:v>0.224942450400063</c:v>
                </c:pt>
                <c:pt idx="2240">
                  <c:v>0.21837522331919099</c:v>
                </c:pt>
                <c:pt idx="2241">
                  <c:v>0.220019315806597</c:v>
                </c:pt>
                <c:pt idx="2242">
                  <c:v>0.21673651524833501</c:v>
                </c:pt>
                <c:pt idx="2243">
                  <c:v>0.21838055106752099</c:v>
                </c:pt>
                <c:pt idx="2244">
                  <c:v>0.21181297133215801</c:v>
                </c:pt>
                <c:pt idx="2245">
                  <c:v>0.21181455559027701</c:v>
                </c:pt>
                <c:pt idx="2246">
                  <c:v>0.22002776538465399</c:v>
                </c:pt>
                <c:pt idx="2247">
                  <c:v>0.218386900433127</c:v>
                </c:pt>
                <c:pt idx="2248">
                  <c:v>0.21346123511944601</c:v>
                </c:pt>
                <c:pt idx="2249">
                  <c:v>0.216744880462718</c:v>
                </c:pt>
                <c:pt idx="2250">
                  <c:v>0.211816017750452</c:v>
                </c:pt>
                <c:pt idx="2251">
                  <c:v>0.21345652071080401</c:v>
                </c:pt>
                <c:pt idx="2252">
                  <c:v>0.21017002011397901</c:v>
                </c:pt>
                <c:pt idx="2253">
                  <c:v>0.21345276792729101</c:v>
                </c:pt>
                <c:pt idx="2254">
                  <c:v>0.20688169230106301</c:v>
                </c:pt>
                <c:pt idx="2255">
                  <c:v>0.21016438361210299</c:v>
                </c:pt>
                <c:pt idx="2256">
                  <c:v>0.20852021213099101</c:v>
                </c:pt>
                <c:pt idx="2257">
                  <c:v>0.20851831518765099</c:v>
                </c:pt>
                <c:pt idx="2258">
                  <c:v>0.20358968769272601</c:v>
                </c:pt>
                <c:pt idx="2259">
                  <c:v>0.210156751157348</c:v>
                </c:pt>
                <c:pt idx="2260">
                  <c:v>0.20522819475821699</c:v>
                </c:pt>
                <c:pt idx="2261">
                  <c:v>0.20358413504068801</c:v>
                </c:pt>
                <c:pt idx="2262">
                  <c:v>0.201940115012538</c:v>
                </c:pt>
                <c:pt idx="2263">
                  <c:v>0.20850704115544799</c:v>
                </c:pt>
                <c:pt idx="2264">
                  <c:v>0.206863018605252</c:v>
                </c:pt>
                <c:pt idx="2265">
                  <c:v>0.201934887343791</c:v>
                </c:pt>
                <c:pt idx="2266">
                  <c:v>0.198649013049471</c:v>
                </c:pt>
                <c:pt idx="2267">
                  <c:v>0.20357385651285001</c:v>
                </c:pt>
                <c:pt idx="2268">
                  <c:v>0.205214381455183</c:v>
                </c:pt>
                <c:pt idx="2269">
                  <c:v>0.20685488539201599</c:v>
                </c:pt>
                <c:pt idx="2270">
                  <c:v>0.20028484446516601</c:v>
                </c:pt>
                <c:pt idx="2271">
                  <c:v>0.20356746370408699</c:v>
                </c:pt>
                <c:pt idx="2272">
                  <c:v>0.20685005135886</c:v>
                </c:pt>
                <c:pt idx="2273">
                  <c:v>0.21505883331669101</c:v>
                </c:pt>
                <c:pt idx="2274">
                  <c:v>0.20356276291957101</c:v>
                </c:pt>
                <c:pt idx="2275">
                  <c:v>0.20848739189190699</c:v>
                </c:pt>
                <c:pt idx="2276">
                  <c:v>0.19863359724372501</c:v>
                </c:pt>
                <c:pt idx="2277">
                  <c:v>0.20520027794212001</c:v>
                </c:pt>
                <c:pt idx="2278">
                  <c:v>0.20519881853779101</c:v>
                </c:pt>
                <c:pt idx="2279">
                  <c:v>0.19862935258697001</c:v>
                </c:pt>
                <c:pt idx="2280">
                  <c:v>0.193702055728108</c:v>
                </c:pt>
                <c:pt idx="2281">
                  <c:v>0.20355626868309001</c:v>
                </c:pt>
                <c:pt idx="2282">
                  <c:v>0.200275488592768</c:v>
                </c:pt>
                <c:pt idx="2283">
                  <c:v>0.203562939761436</c:v>
                </c:pt>
                <c:pt idx="2284">
                  <c:v>0.200282172467972</c:v>
                </c:pt>
                <c:pt idx="2285">
                  <c:v>0.19207499216264301</c:v>
                </c:pt>
                <c:pt idx="2286">
                  <c:v>0.203573288578485</c:v>
                </c:pt>
                <c:pt idx="2287">
                  <c:v>0.20521894485552</c:v>
                </c:pt>
                <c:pt idx="2288">
                  <c:v>0.20686464958938</c:v>
                </c:pt>
                <c:pt idx="2289">
                  <c:v>0.201941525421481</c:v>
                </c:pt>
                <c:pt idx="2290">
                  <c:v>0.193733743434435</c:v>
                </c:pt>
                <c:pt idx="2291">
                  <c:v>0.19209473678577699</c:v>
                </c:pt>
                <c:pt idx="2292">
                  <c:v>0.20030937363432499</c:v>
                </c:pt>
                <c:pt idx="2293">
                  <c:v>0.200312615882387</c:v>
                </c:pt>
                <c:pt idx="2294">
                  <c:v>0.20524280446311599</c:v>
                </c:pt>
                <c:pt idx="2295">
                  <c:v>0.21345778959421999</c:v>
                </c:pt>
                <c:pt idx="2296">
                  <c:v>0.22167296071652901</c:v>
                </c:pt>
                <c:pt idx="2297">
                  <c:v>0.234809946313525</c:v>
                </c:pt>
                <c:pt idx="2298">
                  <c:v>0.228236681212906</c:v>
                </c:pt>
                <c:pt idx="2299">
                  <c:v>0.22166358246989901</c:v>
                </c:pt>
                <c:pt idx="2300">
                  <c:v>0.229871371256545</c:v>
                </c:pt>
                <c:pt idx="2301">
                  <c:v>0.24136343528586701</c:v>
                </c:pt>
                <c:pt idx="2302">
                  <c:v>0.226579114207102</c:v>
                </c:pt>
                <c:pt idx="2303">
                  <c:v>0.23642862347978499</c:v>
                </c:pt>
                <c:pt idx="2304">
                  <c:v>0.224929224526081</c:v>
                </c:pt>
                <c:pt idx="2305">
                  <c:v>0.23970498319596001</c:v>
                </c:pt>
                <c:pt idx="2306">
                  <c:v>0.22984805602234101</c:v>
                </c:pt>
                <c:pt idx="2307">
                  <c:v>0.22984419768098999</c:v>
                </c:pt>
                <c:pt idx="2308">
                  <c:v>0.219987774616031</c:v>
                </c:pt>
                <c:pt idx="2309">
                  <c:v>0.21669998420785899</c:v>
                </c:pt>
                <c:pt idx="2310">
                  <c:v>0.216696433032976</c:v>
                </c:pt>
                <c:pt idx="2311">
                  <c:v>0.22490303925923899</c:v>
                </c:pt>
                <c:pt idx="2312">
                  <c:v>0.219973438791984</c:v>
                </c:pt>
                <c:pt idx="2313">
                  <c:v>0.22489868003563501</c:v>
                </c:pt>
                <c:pt idx="2314">
                  <c:v>0.21504682525927901</c:v>
                </c:pt>
                <c:pt idx="2315">
                  <c:v>0.21997291334536401</c:v>
                </c:pt>
                <c:pt idx="2316">
                  <c:v>0.213405052244341</c:v>
                </c:pt>
                <c:pt idx="2317">
                  <c:v>0.218331169608034</c:v>
                </c:pt>
                <c:pt idx="2318">
                  <c:v>0.21504731671626501</c:v>
                </c:pt>
                <c:pt idx="2319">
                  <c:v>0.221615466317025</c:v>
                </c:pt>
                <c:pt idx="2320">
                  <c:v>0.211763634495545</c:v>
                </c:pt>
                <c:pt idx="2321">
                  <c:v>0.21997381873876801</c:v>
                </c:pt>
                <c:pt idx="2322">
                  <c:v>0.21833201173651701</c:v>
                </c:pt>
                <c:pt idx="2323">
                  <c:v>0.22325823179919599</c:v>
                </c:pt>
                <c:pt idx="2324">
                  <c:v>0.21833244263280699</c:v>
                </c:pt>
                <c:pt idx="2325">
                  <c:v>0.21669067353482999</c:v>
                </c:pt>
                <c:pt idx="2326">
                  <c:v>0.21997493883701599</c:v>
                </c:pt>
                <c:pt idx="2327">
                  <c:v>0.21504918377378399</c:v>
                </c:pt>
                <c:pt idx="2328">
                  <c:v>0.20848145510421001</c:v>
                </c:pt>
                <c:pt idx="2329">
                  <c:v>0.21833630145125299</c:v>
                </c:pt>
                <c:pt idx="2330">
                  <c:v>0.216697792470983</c:v>
                </c:pt>
                <c:pt idx="2331">
                  <c:v>0.21670134125239601</c:v>
                </c:pt>
                <c:pt idx="2332">
                  <c:v>0.20521019549119801</c:v>
                </c:pt>
                <c:pt idx="2333">
                  <c:v>0.205213608023154</c:v>
                </c:pt>
                <c:pt idx="2334">
                  <c:v>0.20521702684148499</c:v>
                </c:pt>
                <c:pt idx="2335">
                  <c:v>0.21178914761377901</c:v>
                </c:pt>
                <c:pt idx="2336">
                  <c:v>0.20686605291174501</c:v>
                </c:pt>
                <c:pt idx="2337">
                  <c:v>0.21343836866751001</c:v>
                </c:pt>
                <c:pt idx="2338">
                  <c:v>0.205230611114013</c:v>
                </c:pt>
                <c:pt idx="2339">
                  <c:v>0.195380301217224</c:v>
                </c:pt>
                <c:pt idx="2340">
                  <c:v>0.18552965530798499</c:v>
                </c:pt>
                <c:pt idx="2341">
                  <c:v>0.17567866454185099</c:v>
                </c:pt>
                <c:pt idx="2342">
                  <c:v>0.16911201663868999</c:v>
                </c:pt>
                <c:pt idx="2343">
                  <c:v>0.16254510813804199</c:v>
                </c:pt>
                <c:pt idx="2344">
                  <c:v>0.15926277960075699</c:v>
                </c:pt>
                <c:pt idx="2345">
                  <c:v>0.15762092563280999</c:v>
                </c:pt>
                <c:pt idx="2346">
                  <c:v>0.15597852170069201</c:v>
                </c:pt>
                <c:pt idx="2347">
                  <c:v>0.154336117768574</c:v>
                </c:pt>
                <c:pt idx="2348">
                  <c:v>0.154336117768574</c:v>
                </c:pt>
                <c:pt idx="2349">
                  <c:v>0.16583294529340001</c:v>
                </c:pt>
                <c:pt idx="2350">
                  <c:v>0.17240256102187301</c:v>
                </c:pt>
                <c:pt idx="2351">
                  <c:v>0.185541792478817</c:v>
                </c:pt>
                <c:pt idx="2352">
                  <c:v>0.19211140820729</c:v>
                </c:pt>
                <c:pt idx="2353">
                  <c:v>0.21674746718906099</c:v>
                </c:pt>
                <c:pt idx="2354">
                  <c:v>0.21182025539270599</c:v>
                </c:pt>
                <c:pt idx="2355">
                  <c:v>0.22495948684965</c:v>
                </c:pt>
                <c:pt idx="2356">
                  <c:v>0.218389871121179</c:v>
                </c:pt>
                <c:pt idx="2357">
                  <c:v>0.22660189078176901</c:v>
                </c:pt>
                <c:pt idx="2358">
                  <c:v>0.218389871121179</c:v>
                </c:pt>
                <c:pt idx="2359">
                  <c:v>0.22660189078176901</c:v>
                </c:pt>
                <c:pt idx="2360">
                  <c:v>0.22003227505329701</c:v>
                </c:pt>
                <c:pt idx="2361">
                  <c:v>0.226598963944878</c:v>
                </c:pt>
                <c:pt idx="2362">
                  <c:v>0.21838339930488801</c:v>
                </c:pt>
                <c:pt idx="2363">
                  <c:v>0.221664403987227</c:v>
                </c:pt>
                <c:pt idx="2364">
                  <c:v>0.21673379722803199</c:v>
                </c:pt>
                <c:pt idx="2365">
                  <c:v>0.220014719787677</c:v>
                </c:pt>
                <c:pt idx="2366">
                  <c:v>0.21179981457976399</c:v>
                </c:pt>
                <c:pt idx="2367">
                  <c:v>0.21836514589818401</c:v>
                </c:pt>
                <c:pt idx="2368">
                  <c:v>0.21343492398248701</c:v>
                </c:pt>
                <c:pt idx="2369">
                  <c:v>0.21507351922550499</c:v>
                </c:pt>
                <c:pt idx="2370">
                  <c:v>0.21014351715990001</c:v>
                </c:pt>
                <c:pt idx="2371">
                  <c:v>0.20685578809371399</c:v>
                </c:pt>
                <c:pt idx="2372">
                  <c:v>0.20356816893925</c:v>
                </c:pt>
                <c:pt idx="2373">
                  <c:v>0.19371244654679201</c:v>
                </c:pt>
                <c:pt idx="2374">
                  <c:v>0.185499079468251</c:v>
                </c:pt>
                <c:pt idx="2375">
                  <c:v>0.182211982136635</c:v>
                </c:pt>
                <c:pt idx="2376">
                  <c:v>0.17892499468827899</c:v>
                </c:pt>
                <c:pt idx="2377">
                  <c:v>0.169074709539076</c:v>
                </c:pt>
                <c:pt idx="2378">
                  <c:v>0.16415149551715399</c:v>
                </c:pt>
                <c:pt idx="2379">
                  <c:v>0.155944035308892</c:v>
                </c:pt>
                <c:pt idx="2380">
                  <c:v>0.15430457371471101</c:v>
                </c:pt>
                <c:pt idx="2381">
                  <c:v>0.151022961614523</c:v>
                </c:pt>
                <c:pt idx="2382">
                  <c:v>0.15102548609609701</c:v>
                </c:pt>
                <c:pt idx="2383">
                  <c:v>0.149385860066169</c:v>
                </c:pt>
                <c:pt idx="2384">
                  <c:v>0.14938835726563801</c:v>
                </c:pt>
                <c:pt idx="2385">
                  <c:v>0.14939085454859599</c:v>
                </c:pt>
                <c:pt idx="2386">
                  <c:v>0.14939335191504899</c:v>
                </c:pt>
                <c:pt idx="2387">
                  <c:v>0.14611132855491099</c:v>
                </c:pt>
                <c:pt idx="2388">
                  <c:v>0.14447148331958001</c:v>
                </c:pt>
                <c:pt idx="2389">
                  <c:v>0.144473898570046</c:v>
                </c:pt>
                <c:pt idx="2390">
                  <c:v>0.14611865667280799</c:v>
                </c:pt>
                <c:pt idx="2391">
                  <c:v>0.14447872931325301</c:v>
                </c:pt>
                <c:pt idx="2392">
                  <c:v>0.13955395174462801</c:v>
                </c:pt>
                <c:pt idx="2393">
                  <c:v>0.142840213079092</c:v>
                </c:pt>
                <c:pt idx="2394">
                  <c:v>0.141198979321354</c:v>
                </c:pt>
                <c:pt idx="2395">
                  <c:v>0.14120016012648801</c:v>
                </c:pt>
                <c:pt idx="2396">
                  <c:v>0.14284379669991401</c:v>
                </c:pt>
                <c:pt idx="2397">
                  <c:v>0.14284499128014699</c:v>
                </c:pt>
                <c:pt idx="2398">
                  <c:v>0.14120370266038901</c:v>
                </c:pt>
                <c:pt idx="2399">
                  <c:v>0.13956238658849399</c:v>
                </c:pt>
                <c:pt idx="2400">
                  <c:v>0.139563553756092</c:v>
                </c:pt>
                <c:pt idx="2401">
                  <c:v>0.13627967208553801</c:v>
                </c:pt>
                <c:pt idx="2402">
                  <c:v>0.141208426315442</c:v>
                </c:pt>
                <c:pt idx="2403">
                  <c:v>0.137924503473459</c:v>
                </c:pt>
                <c:pt idx="2404">
                  <c:v>0.13792565698194201</c:v>
                </c:pt>
                <c:pt idx="2405">
                  <c:v>0.13628423113251101</c:v>
                </c:pt>
                <c:pt idx="2406">
                  <c:v>0.13628537094191601</c:v>
                </c:pt>
                <c:pt idx="2407">
                  <c:v>0.136286510770386</c:v>
                </c:pt>
                <c:pt idx="2408">
                  <c:v>0.13464503002702499</c:v>
                </c:pt>
                <c:pt idx="2409">
                  <c:v>0.13464528614214999</c:v>
                </c:pt>
                <c:pt idx="2410">
                  <c:v>0.133002662426739</c:v>
                </c:pt>
                <c:pt idx="2411">
                  <c:v>0.133002662426739</c:v>
                </c:pt>
                <c:pt idx="2412">
                  <c:v>0.133002662426739</c:v>
                </c:pt>
                <c:pt idx="2413">
                  <c:v>0.13628790985756101</c:v>
                </c:pt>
                <c:pt idx="2414">
                  <c:v>0.13628790985756101</c:v>
                </c:pt>
                <c:pt idx="2415">
                  <c:v>0.13464528614214999</c:v>
                </c:pt>
                <c:pt idx="2416">
                  <c:v>0.13136003871132701</c:v>
                </c:pt>
                <c:pt idx="2417">
                  <c:v>0.12971741499591499</c:v>
                </c:pt>
                <c:pt idx="2418">
                  <c:v>0.133002662426739</c:v>
                </c:pt>
                <c:pt idx="2419">
                  <c:v>0.12971741499591499</c:v>
                </c:pt>
                <c:pt idx="2420">
                  <c:v>0.13136003871132701</c:v>
                </c:pt>
                <c:pt idx="2421">
                  <c:v>0.13136003871132701</c:v>
                </c:pt>
                <c:pt idx="2422">
                  <c:v>0.13136003871132701</c:v>
                </c:pt>
                <c:pt idx="2423">
                  <c:v>0.13136003871132701</c:v>
                </c:pt>
                <c:pt idx="2424">
                  <c:v>0.12971741499591499</c:v>
                </c:pt>
                <c:pt idx="2425">
                  <c:v>0.12643216756509201</c:v>
                </c:pt>
                <c:pt idx="2426">
                  <c:v>0.128074791280503</c:v>
                </c:pt>
                <c:pt idx="2427">
                  <c:v>0.12643216756509201</c:v>
                </c:pt>
                <c:pt idx="2428">
                  <c:v>0.12971741499591499</c:v>
                </c:pt>
                <c:pt idx="2429">
                  <c:v>0.12643216756509201</c:v>
                </c:pt>
                <c:pt idx="2430">
                  <c:v>0.128074791280503</c:v>
                </c:pt>
                <c:pt idx="2431">
                  <c:v>0.128074791280503</c:v>
                </c:pt>
                <c:pt idx="2432">
                  <c:v>0.12971741499591499</c:v>
                </c:pt>
                <c:pt idx="2433">
                  <c:v>0.128074791280503</c:v>
                </c:pt>
                <c:pt idx="2434">
                  <c:v>0.12643216756509201</c:v>
                </c:pt>
                <c:pt idx="2435">
                  <c:v>0.12643216756509201</c:v>
                </c:pt>
                <c:pt idx="2436">
                  <c:v>0.12643216756509201</c:v>
                </c:pt>
                <c:pt idx="2437">
                  <c:v>0.12314692013426801</c:v>
                </c:pt>
                <c:pt idx="2438">
                  <c:v>0.12478954384968</c:v>
                </c:pt>
                <c:pt idx="2439">
                  <c:v>0.12643216756509201</c:v>
                </c:pt>
                <c:pt idx="2440">
                  <c:v>0.12478954384968</c:v>
                </c:pt>
                <c:pt idx="2441">
                  <c:v>0.12478954384968</c:v>
                </c:pt>
                <c:pt idx="2442">
                  <c:v>0.12478954384968</c:v>
                </c:pt>
                <c:pt idx="2443">
                  <c:v>0.12643216756509201</c:v>
                </c:pt>
                <c:pt idx="2444">
                  <c:v>0.12314692013426801</c:v>
                </c:pt>
                <c:pt idx="2445">
                  <c:v>0.121504296418856</c:v>
                </c:pt>
                <c:pt idx="2446">
                  <c:v>0.12314692013426801</c:v>
                </c:pt>
                <c:pt idx="2447">
                  <c:v>0.119861672703446</c:v>
                </c:pt>
                <c:pt idx="2448">
                  <c:v>0.121504296418856</c:v>
                </c:pt>
                <c:pt idx="2449">
                  <c:v>0.12314692013426801</c:v>
                </c:pt>
                <c:pt idx="2450">
                  <c:v>0.121504296418856</c:v>
                </c:pt>
                <c:pt idx="2451">
                  <c:v>0.121504296418856</c:v>
                </c:pt>
                <c:pt idx="2452">
                  <c:v>0.119861672703446</c:v>
                </c:pt>
                <c:pt idx="2453">
                  <c:v>0.119861672703446</c:v>
                </c:pt>
                <c:pt idx="2454">
                  <c:v>0.119861672703446</c:v>
                </c:pt>
                <c:pt idx="2455">
                  <c:v>0.121504296418856</c:v>
                </c:pt>
                <c:pt idx="2456">
                  <c:v>0.119861672703446</c:v>
                </c:pt>
                <c:pt idx="2457">
                  <c:v>0.119861655571705</c:v>
                </c:pt>
                <c:pt idx="2458">
                  <c:v>0.11986163339667399</c:v>
                </c:pt>
                <c:pt idx="2459">
                  <c:v>0.118218988348806</c:v>
                </c:pt>
                <c:pt idx="2460">
                  <c:v>0.116576343908733</c:v>
                </c:pt>
                <c:pt idx="2461">
                  <c:v>0.11821894460657199</c:v>
                </c:pt>
                <c:pt idx="2462">
                  <c:v>0.118218922735467</c:v>
                </c:pt>
                <c:pt idx="2463">
                  <c:v>0.116576279207099</c:v>
                </c:pt>
                <c:pt idx="2464">
                  <c:v>0.119861500346659</c:v>
                </c:pt>
                <c:pt idx="2465">
                  <c:v>0.123146720270653</c:v>
                </c:pt>
                <c:pt idx="2466">
                  <c:v>0.124789318233493</c:v>
                </c:pt>
                <c:pt idx="2467">
                  <c:v>0.12478929514685699</c:v>
                </c:pt>
                <c:pt idx="2468">
                  <c:v>0.12807451233584199</c:v>
                </c:pt>
                <c:pt idx="2469">
                  <c:v>0.134644967977091</c:v>
                </c:pt>
                <c:pt idx="2470">
                  <c:v>0.139572801657186</c:v>
                </c:pt>
                <c:pt idx="2471">
                  <c:v>0.15599896449350401</c:v>
                </c:pt>
                <c:pt idx="2472">
                  <c:v>0.154356252800431</c:v>
                </c:pt>
                <c:pt idx="2473">
                  <c:v>0.15764050547425301</c:v>
                </c:pt>
                <c:pt idx="2474">
                  <c:v>0.152711419968766</c:v>
                </c:pt>
                <c:pt idx="2475">
                  <c:v>0.15928046770524201</c:v>
                </c:pt>
                <c:pt idx="2476">
                  <c:v>0.16092165620864299</c:v>
                </c:pt>
                <c:pt idx="2477">
                  <c:v>0.16749049248270301</c:v>
                </c:pt>
                <c:pt idx="2478">
                  <c:v>0.16256133609835199</c:v>
                </c:pt>
                <c:pt idx="2479">
                  <c:v>0.16748750372458501</c:v>
                </c:pt>
                <c:pt idx="2480">
                  <c:v>0.157630808017452</c:v>
                </c:pt>
                <c:pt idx="2481">
                  <c:v>0.169127049347297</c:v>
                </c:pt>
                <c:pt idx="2482">
                  <c:v>0.16255553497798</c:v>
                </c:pt>
                <c:pt idx="2483">
                  <c:v>0.17240914823303999</c:v>
                </c:pt>
                <c:pt idx="2484">
                  <c:v>0.16583778034703001</c:v>
                </c:pt>
                <c:pt idx="2485">
                  <c:v>0.17733381802675699</c:v>
                </c:pt>
                <c:pt idx="2486">
                  <c:v>0.162550293617783</c:v>
                </c:pt>
                <c:pt idx="2487">
                  <c:v>0.149409505869121</c:v>
                </c:pt>
                <c:pt idx="2488">
                  <c:v>0.14283875897579401</c:v>
                </c:pt>
                <c:pt idx="2489">
                  <c:v>0.13626965436866401</c:v>
                </c:pt>
                <c:pt idx="2490">
                  <c:v>0.132985899787259</c:v>
                </c:pt>
                <c:pt idx="2491">
                  <c:v>0.131344624137855</c:v>
                </c:pt>
                <c:pt idx="2492">
                  <c:v>0.13134585071924301</c:v>
                </c:pt>
                <c:pt idx="2493">
                  <c:v>0.12970461100467501</c:v>
                </c:pt>
                <c:pt idx="2494">
                  <c:v>0.12970587431055799</c:v>
                </c:pt>
                <c:pt idx="2495">
                  <c:v>0.126422108790266</c:v>
                </c:pt>
                <c:pt idx="2496">
                  <c:v>0.12642335391322901</c:v>
                </c:pt>
                <c:pt idx="2497">
                  <c:v>0.12642458478090801</c:v>
                </c:pt>
                <c:pt idx="2498">
                  <c:v>0.12642579048084501</c:v>
                </c:pt>
                <c:pt idx="2499">
                  <c:v>0.12642696011457</c:v>
                </c:pt>
                <c:pt idx="2500">
                  <c:v>0.12807065749739699</c:v>
                </c:pt>
                <c:pt idx="2501">
                  <c:v>0.123143975294406</c:v>
                </c:pt>
                <c:pt idx="2502">
                  <c:v>0.121502350575281</c:v>
                </c:pt>
                <c:pt idx="2503">
                  <c:v>0.11986062651221301</c:v>
                </c:pt>
                <c:pt idx="2504">
                  <c:v>0.118218857794021</c:v>
                </c:pt>
                <c:pt idx="2505">
                  <c:v>0.118219048988034</c:v>
                </c:pt>
                <c:pt idx="2506">
                  <c:v>0.11657642527262201</c:v>
                </c:pt>
                <c:pt idx="2507">
                  <c:v>0.114933801557211</c:v>
                </c:pt>
                <c:pt idx="2508">
                  <c:v>0.11657642527262201</c:v>
                </c:pt>
                <c:pt idx="2509">
                  <c:v>0.11657642527262201</c:v>
                </c:pt>
                <c:pt idx="2510">
                  <c:v>0.114933801557211</c:v>
                </c:pt>
                <c:pt idx="2511">
                  <c:v>0.113291177841799</c:v>
                </c:pt>
                <c:pt idx="2512">
                  <c:v>0.11657642527262201</c:v>
                </c:pt>
                <c:pt idx="2513">
                  <c:v>0.11657642527262201</c:v>
                </c:pt>
                <c:pt idx="2514">
                  <c:v>0.118219048988034</c:v>
                </c:pt>
                <c:pt idx="2515">
                  <c:v>0.11657642527262201</c:v>
                </c:pt>
                <c:pt idx="2516">
                  <c:v>0.113291177841799</c:v>
                </c:pt>
                <c:pt idx="2517">
                  <c:v>0.113291177841799</c:v>
                </c:pt>
                <c:pt idx="2518">
                  <c:v>0.111648554126387</c:v>
                </c:pt>
                <c:pt idx="2519">
                  <c:v>0.113291177841799</c:v>
                </c:pt>
                <c:pt idx="2520">
                  <c:v>0.111648554126387</c:v>
                </c:pt>
                <c:pt idx="2521">
                  <c:v>0.111649275726865</c:v>
                </c:pt>
                <c:pt idx="2522">
                  <c:v>0.11329285784222801</c:v>
                </c:pt>
                <c:pt idx="2523">
                  <c:v>0.113293805641526</c:v>
                </c:pt>
                <c:pt idx="2524">
                  <c:v>0.11000940233923701</c:v>
                </c:pt>
                <c:pt idx="2525">
                  <c:v>0.11165301198624999</c:v>
                </c:pt>
                <c:pt idx="2526">
                  <c:v>0.113296649134575</c:v>
                </c:pt>
                <c:pt idx="2527">
                  <c:v>0.110012163422124</c:v>
                </c:pt>
                <c:pt idx="2528">
                  <c:v>0.11165581434489601</c:v>
                </c:pt>
                <c:pt idx="2529">
                  <c:v>0.111656748495705</c:v>
                </c:pt>
                <c:pt idx="2530">
                  <c:v>0.111657682662146</c:v>
                </c:pt>
                <c:pt idx="2531">
                  <c:v>0.111658616844217</c:v>
                </c:pt>
                <c:pt idx="2532">
                  <c:v>0.108373980027968</c:v>
                </c:pt>
                <c:pt idx="2533">
                  <c:v>0.106732087500628</c:v>
                </c:pt>
                <c:pt idx="2534">
                  <c:v>0.110018606487885</c:v>
                </c:pt>
                <c:pt idx="2535">
                  <c:v>0.108376700246094</c:v>
                </c:pt>
                <c:pt idx="2536">
                  <c:v>0.110020447502438</c:v>
                </c:pt>
                <c:pt idx="2537">
                  <c:v>0.108377797749445</c:v>
                </c:pt>
                <c:pt idx="2538">
                  <c:v>0.108377777691327</c:v>
                </c:pt>
                <c:pt idx="2539">
                  <c:v>0.108377757633216</c:v>
                </c:pt>
                <c:pt idx="2540">
                  <c:v>0.108377737575113</c:v>
                </c:pt>
                <c:pt idx="2541">
                  <c:v>0.108377717517017</c:v>
                </c:pt>
                <c:pt idx="2542">
                  <c:v>0.108377697458928</c:v>
                </c:pt>
                <c:pt idx="2543">
                  <c:v>0.108377677400847</c:v>
                </c:pt>
                <c:pt idx="2544">
                  <c:v>0.10673481609327</c:v>
                </c:pt>
                <c:pt idx="2545">
                  <c:v>0.10837763728470701</c:v>
                </c:pt>
                <c:pt idx="2546">
                  <c:v>0.108377617226648</c:v>
                </c:pt>
                <c:pt idx="2547">
                  <c:v>0.10673475683124301</c:v>
                </c:pt>
                <c:pt idx="2548">
                  <c:v>0.108377577110553</c:v>
                </c:pt>
                <c:pt idx="2549">
                  <c:v>0.10673471732326199</c:v>
                </c:pt>
                <c:pt idx="2550">
                  <c:v>0.106734697569282</c:v>
                </c:pt>
                <c:pt idx="2551">
                  <c:v>0.10673467406850699</c:v>
                </c:pt>
                <c:pt idx="2552">
                  <c:v>0.10673458795235501</c:v>
                </c:pt>
                <c:pt idx="2553">
                  <c:v>0.106733179477827</c:v>
                </c:pt>
                <c:pt idx="2554">
                  <c:v>0.106731340328653</c:v>
                </c:pt>
                <c:pt idx="2555">
                  <c:v>0.10508667911592801</c:v>
                </c:pt>
                <c:pt idx="2556">
                  <c:v>0.10672751637821</c:v>
                </c:pt>
                <c:pt idx="2557">
                  <c:v>0.106725553699899</c:v>
                </c:pt>
                <c:pt idx="2558">
                  <c:v>0.10672357198537499</c:v>
                </c:pt>
                <c:pt idx="2559">
                  <c:v>0.106721582327378</c:v>
                </c:pt>
                <c:pt idx="2560">
                  <c:v>0.108362241979336</c:v>
                </c:pt>
                <c:pt idx="2561">
                  <c:v>0.10671762363743501</c:v>
                </c:pt>
                <c:pt idx="2562">
                  <c:v>0.110000870169589</c:v>
                </c:pt>
                <c:pt idx="2563">
                  <c:v>0.108356338545121</c:v>
                </c:pt>
                <c:pt idx="2564">
                  <c:v>0.10671190430076501</c:v>
                </c:pt>
                <c:pt idx="2565">
                  <c:v>0.106710100824503</c:v>
                </c:pt>
                <c:pt idx="2566">
                  <c:v>0.109993361431731</c:v>
                </c:pt>
                <c:pt idx="2567">
                  <c:v>0.106706714700222</c:v>
                </c:pt>
                <c:pt idx="2568">
                  <c:v>0.109990031079216</c:v>
                </c:pt>
                <c:pt idx="2569">
                  <c:v>0.10670618857452301</c:v>
                </c:pt>
                <c:pt idx="2570">
                  <c:v>0.10835053646696501</c:v>
                </c:pt>
                <c:pt idx="2571">
                  <c:v>0.10670995902698199</c:v>
                </c:pt>
                <c:pt idx="2572">
                  <c:v>0.10835444442004601</c:v>
                </c:pt>
                <c:pt idx="2573">
                  <c:v>0.106713884565749</c:v>
                </c:pt>
                <c:pt idx="2574">
                  <c:v>0.108358472223144</c:v>
                </c:pt>
                <c:pt idx="2575">
                  <c:v>0.10671789504565</c:v>
                </c:pt>
                <c:pt idx="2576">
                  <c:v>0.105077270629437</c:v>
                </c:pt>
                <c:pt idx="2577">
                  <c:v>0.106721920476683</c:v>
                </c:pt>
                <c:pt idx="2578">
                  <c:v>0.105081226349284</c:v>
                </c:pt>
                <c:pt idx="2579">
                  <c:v>0.10672589106464</c:v>
                </c:pt>
                <c:pt idx="2580">
                  <c:v>0.10672783403253901</c:v>
                </c:pt>
                <c:pt idx="2581">
                  <c:v>0.103444202433463</c:v>
                </c:pt>
                <c:pt idx="2582">
                  <c:v>0.106731591866826</c:v>
                </c:pt>
                <c:pt idx="2583">
                  <c:v>0.10180493504950699</c:v>
                </c:pt>
                <c:pt idx="2584">
                  <c:v>0.103449477185924</c:v>
                </c:pt>
                <c:pt idx="2585">
                  <c:v>0.103449871424248</c:v>
                </c:pt>
                <c:pt idx="2586">
                  <c:v>0.10509271374620199</c:v>
                </c:pt>
                <c:pt idx="2587">
                  <c:v>0.10509269383403</c:v>
                </c:pt>
                <c:pt idx="2588">
                  <c:v>0.103449815330762</c:v>
                </c:pt>
                <c:pt idx="2589">
                  <c:v>0.103449771224824</c:v>
                </c:pt>
                <c:pt idx="2590">
                  <c:v>0.103449714417406</c:v>
                </c:pt>
                <c:pt idx="2591">
                  <c:v>0.103449644909213</c:v>
                </c:pt>
                <c:pt idx="2592">
                  <c:v>0.101806721426181</c:v>
                </c:pt>
                <c:pt idx="2593">
                  <c:v>0.103449467790515</c:v>
                </c:pt>
                <c:pt idx="2594">
                  <c:v>0.10344936017861101</c:v>
                </c:pt>
                <c:pt idx="2595">
                  <c:v>0.103449239863138</c:v>
                </c:pt>
                <c:pt idx="2596">
                  <c:v>0.10180626993823499</c:v>
                </c:pt>
                <c:pt idx="2597">
                  <c:v>0.10509179696398301</c:v>
                </c:pt>
                <c:pt idx="2598">
                  <c:v>0.103448802671495</c:v>
                </c:pt>
                <c:pt idx="2599">
                  <c:v>0.101805795580563</c:v>
                </c:pt>
                <c:pt idx="2600">
                  <c:v>0.103448408326496</c:v>
                </c:pt>
                <c:pt idx="2601">
                  <c:v>0.101805490161874</c:v>
                </c:pt>
                <c:pt idx="2602">
                  <c:v>0.103448254329842</c:v>
                </c:pt>
                <c:pt idx="2603">
                  <c:v>0.10180530748948299</c:v>
                </c:pt>
                <c:pt idx="2604">
                  <c:v>0.10509086112115</c:v>
                </c:pt>
                <c:pt idx="2605">
                  <c:v>0.105090715013406</c:v>
                </c:pt>
                <c:pt idx="2606">
                  <c:v>0.106733410880902</c:v>
                </c:pt>
                <c:pt idx="2607">
                  <c:v>0.10509040545722401</c:v>
                </c:pt>
                <c:pt idx="2608">
                  <c:v>0.101804545450374</c:v>
                </c:pt>
                <c:pt idx="2609">
                  <c:v>0.10509013109420599</c:v>
                </c:pt>
                <c:pt idx="2610">
                  <c:v>0.105090029025469</c:v>
                </c:pt>
                <c:pt idx="2611">
                  <c:v>0.103447095714294</c:v>
                </c:pt>
                <c:pt idx="2612">
                  <c:v>0.103447069655979</c:v>
                </c:pt>
                <c:pt idx="2613">
                  <c:v>0.1034470963657</c:v>
                </c:pt>
                <c:pt idx="2614">
                  <c:v>0.101804309447942</c:v>
                </c:pt>
                <c:pt idx="2615">
                  <c:v>0.101804465769855</c:v>
                </c:pt>
                <c:pt idx="2616">
                  <c:v>0.10344758455111799</c:v>
                </c:pt>
                <c:pt idx="2617">
                  <c:v>0.103447665654777</c:v>
                </c:pt>
                <c:pt idx="2618">
                  <c:v>0.103447741387894</c:v>
                </c:pt>
                <c:pt idx="2619">
                  <c:v>0.101804994792807</c:v>
                </c:pt>
                <c:pt idx="2620">
                  <c:v>0.10016229435463</c:v>
                </c:pt>
                <c:pt idx="2621">
                  <c:v>0.101805368791571</c:v>
                </c:pt>
                <c:pt idx="2622">
                  <c:v>0.101805589786293</c:v>
                </c:pt>
                <c:pt idx="2623">
                  <c:v>0.10180581853446399</c:v>
                </c:pt>
                <c:pt idx="2624">
                  <c:v>0.101806043875313</c:v>
                </c:pt>
                <c:pt idx="2625">
                  <c:v>0.10180625466614</c:v>
                </c:pt>
                <c:pt idx="2626">
                  <c:v>0.10016358234024</c:v>
                </c:pt>
                <c:pt idx="2627">
                  <c:v>0.100163733076712</c:v>
                </c:pt>
                <c:pt idx="2628">
                  <c:v>0.101806688548956</c:v>
                </c:pt>
                <c:pt idx="2629">
                  <c:v>0.101806730004645</c:v>
                </c:pt>
                <c:pt idx="2630">
                  <c:v>0.100163853151623</c:v>
                </c:pt>
                <c:pt idx="2631">
                  <c:v>0.10016374927545001</c:v>
                </c:pt>
                <c:pt idx="2632">
                  <c:v>0.10016362373396399</c:v>
                </c:pt>
                <c:pt idx="2633">
                  <c:v>9.8520751569192405E-2</c:v>
                </c:pt>
                <c:pt idx="2634">
                  <c:v>0.10016359518194801</c:v>
                </c:pt>
                <c:pt idx="2635">
                  <c:v>0.101806438794704</c:v>
                </c:pt>
                <c:pt idx="2636">
                  <c:v>0.10016359518194801</c:v>
                </c:pt>
                <c:pt idx="2637">
                  <c:v>0.10016359518194801</c:v>
                </c:pt>
                <c:pt idx="2638">
                  <c:v>0.10016359518194801</c:v>
                </c:pt>
                <c:pt idx="2639">
                  <c:v>0.10016359518194801</c:v>
                </c:pt>
                <c:pt idx="2640">
                  <c:v>0.10016359518194801</c:v>
                </c:pt>
                <c:pt idx="2641">
                  <c:v>0.10016359518194801</c:v>
                </c:pt>
                <c:pt idx="2642">
                  <c:v>0.10016359518194801</c:v>
                </c:pt>
                <c:pt idx="2643">
                  <c:v>9.8520751569192405E-2</c:v>
                </c:pt>
                <c:pt idx="2644">
                  <c:v>0.10016359518194801</c:v>
                </c:pt>
                <c:pt idx="2645">
                  <c:v>0.101806438794704</c:v>
                </c:pt>
                <c:pt idx="2646">
                  <c:v>0.101806438794704</c:v>
                </c:pt>
                <c:pt idx="2647">
                  <c:v>0.10016359518194801</c:v>
                </c:pt>
                <c:pt idx="2648">
                  <c:v>0.101806438794704</c:v>
                </c:pt>
                <c:pt idx="2649">
                  <c:v>0.100164242803118</c:v>
                </c:pt>
                <c:pt idx="2650">
                  <c:v>0.100165081085531</c:v>
                </c:pt>
                <c:pt idx="2651">
                  <c:v>0.100165919381976</c:v>
                </c:pt>
                <c:pt idx="2652">
                  <c:v>0.10016675769245199</c:v>
                </c:pt>
                <c:pt idx="2653">
                  <c:v>9.8524686784093707E-2</c:v>
                </c:pt>
                <c:pt idx="2654">
                  <c:v>0.100168434355501</c:v>
                </c:pt>
                <c:pt idx="2655">
                  <c:v>9.8526335974784898E-2</c:v>
                </c:pt>
                <c:pt idx="2656">
                  <c:v>9.8527160590834897E-2</c:v>
                </c:pt>
                <c:pt idx="2657">
                  <c:v>0.100170949455323</c:v>
                </c:pt>
                <c:pt idx="2658">
                  <c:v>0.100171787849997</c:v>
                </c:pt>
                <c:pt idx="2659">
                  <c:v>0.101815617995605</c:v>
                </c:pt>
                <c:pt idx="2660">
                  <c:v>0.10181647016982601</c:v>
                </c:pt>
                <c:pt idx="2661">
                  <c:v>9.8531283878142098E-2</c:v>
                </c:pt>
                <c:pt idx="2662">
                  <c:v>0.101818174561064</c:v>
                </c:pt>
                <c:pt idx="2663">
                  <c:v>0.10017598003389</c:v>
                </c:pt>
                <c:pt idx="2664">
                  <c:v>0.100176818512775</c:v>
                </c:pt>
                <c:pt idx="2665">
                  <c:v>9.8533308425175506E-2</c:v>
                </c:pt>
                <c:pt idx="2666">
                  <c:v>9.8532483706215104E-2</c:v>
                </c:pt>
                <c:pt idx="2667">
                  <c:v>0.100174684496358</c:v>
                </c:pt>
                <c:pt idx="2668">
                  <c:v>9.8530834309710602E-2</c:v>
                </c:pt>
                <c:pt idx="2669">
                  <c:v>9.8530009632165794E-2</c:v>
                </c:pt>
                <c:pt idx="2670">
                  <c:v>9.6886200727874905E-2</c:v>
                </c:pt>
                <c:pt idx="2671">
                  <c:v>9.8528360318489702E-2</c:v>
                </c:pt>
                <c:pt idx="2672">
                  <c:v>0.101813449159431</c:v>
                </c:pt>
                <c:pt idx="2673">
                  <c:v>9.8526711060029096E-2</c:v>
                </c:pt>
                <c:pt idx="2674">
                  <c:v>9.8525886451503703E-2</c:v>
                </c:pt>
                <c:pt idx="2675">
                  <c:v>0.100167977344023</c:v>
                </c:pt>
                <c:pt idx="2676">
                  <c:v>9.8524237275861098E-2</c:v>
                </c:pt>
                <c:pt idx="2677">
                  <c:v>0.100166300696273</c:v>
                </c:pt>
                <c:pt idx="2678">
                  <c:v>0.10016546239344599</c:v>
                </c:pt>
                <c:pt idx="2679">
                  <c:v>9.6878903127173899E-2</c:v>
                </c:pt>
                <c:pt idx="2680">
                  <c:v>9.6878092350510897E-2</c:v>
                </c:pt>
                <c:pt idx="2681">
                  <c:v>9.6877896335075403E-2</c:v>
                </c:pt>
                <c:pt idx="2682">
                  <c:v>9.8520724453177694E-2</c:v>
                </c:pt>
                <c:pt idx="2683">
                  <c:v>9.8520709155602695E-2</c:v>
                </c:pt>
                <c:pt idx="2684">
                  <c:v>9.8520693858032402E-2</c:v>
                </c:pt>
                <c:pt idx="2685">
                  <c:v>9.8520678560466896E-2</c:v>
                </c:pt>
                <c:pt idx="2686">
                  <c:v>9.8520663262906094E-2</c:v>
                </c:pt>
                <c:pt idx="2687">
                  <c:v>0.100163489850501</c:v>
                </c:pt>
                <c:pt idx="2688">
                  <c:v>0.100163474297862</c:v>
                </c:pt>
                <c:pt idx="2689">
                  <c:v>0.100163458745227</c:v>
                </c:pt>
                <c:pt idx="2690">
                  <c:v>0.100163443192597</c:v>
                </c:pt>
                <c:pt idx="2691">
                  <c:v>9.8520586775173599E-2</c:v>
                </c:pt>
                <c:pt idx="2692">
                  <c:v>9.6877730867930695E-2</c:v>
                </c:pt>
                <c:pt idx="2693">
                  <c:v>9.6877715825490901E-2</c:v>
                </c:pt>
                <c:pt idx="2694">
                  <c:v>9.6877700783056006E-2</c:v>
                </c:pt>
                <c:pt idx="2695">
                  <c:v>9.6877682590576303E-2</c:v>
                </c:pt>
                <c:pt idx="2696">
                  <c:v>9.8520451157524003E-2</c:v>
                </c:pt>
                <c:pt idx="2697">
                  <c:v>9.6877556745007004E-2</c:v>
                </c:pt>
                <c:pt idx="2698">
                  <c:v>9.5234627593485596E-2</c:v>
                </c:pt>
                <c:pt idx="2699">
                  <c:v>9.5234492330578693E-2</c:v>
                </c:pt>
                <c:pt idx="2700">
                  <c:v>9.6877164654705097E-2</c:v>
                </c:pt>
                <c:pt idx="2701">
                  <c:v>9.5234114178015902E-2</c:v>
                </c:pt>
                <c:pt idx="2702">
                  <c:v>9.6876738047894595E-2</c:v>
                </c:pt>
                <c:pt idx="2703">
                  <c:v>9.6876500277903801E-2</c:v>
                </c:pt>
                <c:pt idx="2704">
                  <c:v>9.6876257374660199E-2</c:v>
                </c:pt>
                <c:pt idx="2705">
                  <c:v>9.5233161973690805E-2</c:v>
                </c:pt>
                <c:pt idx="2706">
                  <c:v>9.6875789775955595E-2</c:v>
                </c:pt>
                <c:pt idx="2707">
                  <c:v>9.8518441452860595E-2</c:v>
                </c:pt>
                <c:pt idx="2708">
                  <c:v>9.6875402587268206E-2</c:v>
                </c:pt>
                <c:pt idx="2709">
                  <c:v>9.5232397065770996E-2</c:v>
                </c:pt>
                <c:pt idx="2710">
                  <c:v>9.8518028205914501E-2</c:v>
                </c:pt>
                <c:pt idx="2711">
                  <c:v>9.6875118373805497E-2</c:v>
                </c:pt>
                <c:pt idx="2712">
                  <c:v>9.6875100598433295E-2</c:v>
                </c:pt>
                <c:pt idx="2713">
                  <c:v>9.6875085592495497E-2</c:v>
                </c:pt>
                <c:pt idx="2714">
                  <c:v>9.6875082702573001E-2</c:v>
                </c:pt>
                <c:pt idx="2715">
                  <c:v>9.6875095596298103E-2</c:v>
                </c:pt>
                <c:pt idx="2716">
                  <c:v>9.6875123875778596E-2</c:v>
                </c:pt>
                <c:pt idx="2717">
                  <c:v>9.6875167142226701E-2</c:v>
                </c:pt>
                <c:pt idx="2718">
                  <c:v>9.6875224996020706E-2</c:v>
                </c:pt>
                <c:pt idx="2719">
                  <c:v>9.85181740836686E-2</c:v>
                </c:pt>
                <c:pt idx="2720">
                  <c:v>9.6875382863415502E-2</c:v>
                </c:pt>
                <c:pt idx="2721">
                  <c:v>9.5232602685143997E-2</c:v>
                </c:pt>
                <c:pt idx="2722">
                  <c:v>9.5232713731458002E-2</c:v>
                </c:pt>
                <c:pt idx="2723">
                  <c:v>9.6875719038667096E-2</c:v>
                </c:pt>
                <c:pt idx="2724">
                  <c:v>9.6875855986256795E-2</c:v>
                </c:pt>
                <c:pt idx="2725">
                  <c:v>9.6876004706024699E-2</c:v>
                </c:pt>
                <c:pt idx="2726">
                  <c:v>9.6876164793977093E-2</c:v>
                </c:pt>
                <c:pt idx="2727">
                  <c:v>9.5233451878610806E-2</c:v>
                </c:pt>
                <c:pt idx="2728">
                  <c:v>9.6876555775990802E-2</c:v>
                </c:pt>
                <c:pt idx="2729">
                  <c:v>9.5234380022505602E-2</c:v>
                </c:pt>
                <c:pt idx="2730">
                  <c:v>9.5235263774321205E-2</c:v>
                </c:pt>
                <c:pt idx="2731">
                  <c:v>9.6879098253289206E-2</c:v>
                </c:pt>
                <c:pt idx="2732">
                  <c:v>9.5237123498343401E-2</c:v>
                </c:pt>
                <c:pt idx="2733">
                  <c:v>9.68810221888734E-2</c:v>
                </c:pt>
                <c:pt idx="2734">
                  <c:v>9.5239052578401096E-2</c:v>
                </c:pt>
                <c:pt idx="2735">
                  <c:v>9.5240023061361395E-2</c:v>
                </c:pt>
                <c:pt idx="2736">
                  <c:v>9.5240986826977E-2</c:v>
                </c:pt>
                <c:pt idx="2737">
                  <c:v>9.6884917623522401E-2</c:v>
                </c:pt>
                <c:pt idx="2738">
                  <c:v>9.5242862235365502E-2</c:v>
                </c:pt>
                <c:pt idx="2739">
                  <c:v>9.3600754572132502E-2</c:v>
                </c:pt>
                <c:pt idx="2740">
                  <c:v>9.5244614954350396E-2</c:v>
                </c:pt>
                <c:pt idx="2741">
                  <c:v>9.5245425380746804E-2</c:v>
                </c:pt>
                <c:pt idx="2742">
                  <c:v>0.100175289640922</c:v>
                </c:pt>
                <c:pt idx="2743">
                  <c:v>9.85329677599667E-2</c:v>
                </c:pt>
                <c:pt idx="2744">
                  <c:v>0.101819713149291</c:v>
                </c:pt>
                <c:pt idx="2745">
                  <c:v>0.100175498031192</c:v>
                </c:pt>
                <c:pt idx="2746">
                  <c:v>0.101816782936324</c:v>
                </c:pt>
                <c:pt idx="2747">
                  <c:v>0.10181496796554</c:v>
                </c:pt>
                <c:pt idx="2748">
                  <c:v>0.106742006805897</c:v>
                </c:pt>
                <c:pt idx="2749">
                  <c:v>0.103454152600472</c:v>
                </c:pt>
                <c:pt idx="2750">
                  <c:v>0.10673804350408</c:v>
                </c:pt>
                <c:pt idx="2751">
                  <c:v>0.10180736305258301</c:v>
                </c:pt>
                <c:pt idx="2752">
                  <c:v>0.101805435173976</c:v>
                </c:pt>
                <c:pt idx="2753">
                  <c:v>0.10016067783452599</c:v>
                </c:pt>
                <c:pt idx="2754">
                  <c:v>0.100158813266952</c:v>
                </c:pt>
                <c:pt idx="2755">
                  <c:v>0.100156985972364</c:v>
                </c:pt>
                <c:pt idx="2756">
                  <c:v>9.8512439947052999E-2</c:v>
                </c:pt>
                <c:pt idx="2757">
                  <c:v>9.6868005300305399E-2</c:v>
                </c:pt>
                <c:pt idx="2758">
                  <c:v>9.8509130112349699E-2</c:v>
                </c:pt>
                <c:pt idx="2759">
                  <c:v>9.8507597300892896E-2</c:v>
                </c:pt>
                <c:pt idx="2760">
                  <c:v>9.8506153539631394E-2</c:v>
                </c:pt>
                <c:pt idx="2761">
                  <c:v>9.68638081244379E-2</c:v>
                </c:pt>
                <c:pt idx="2762">
                  <c:v>9.6864685698760097E-2</c:v>
                </c:pt>
                <c:pt idx="2763">
                  <c:v>9.6865617657543701E-2</c:v>
                </c:pt>
                <c:pt idx="2764">
                  <c:v>9.6866591941551394E-2</c:v>
                </c:pt>
                <c:pt idx="2765">
                  <c:v>9.6867596500810296E-2</c:v>
                </c:pt>
                <c:pt idx="2766">
                  <c:v>9.6868619299604497E-2</c:v>
                </c:pt>
                <c:pt idx="2767">
                  <c:v>9.5226913185683104E-2</c:v>
                </c:pt>
                <c:pt idx="2768">
                  <c:v>9.8513417476161005E-2</c:v>
                </c:pt>
                <c:pt idx="2769">
                  <c:v>9.68716770484392E-2</c:v>
                </c:pt>
                <c:pt idx="2770">
                  <c:v>9.5229885260882496E-2</c:v>
                </c:pt>
                <c:pt idx="2771">
                  <c:v>9.6873586916773294E-2</c:v>
                </c:pt>
                <c:pt idx="2772">
                  <c:v>9.3588888601771905E-2</c:v>
                </c:pt>
                <c:pt idx="2773">
                  <c:v>9.3589681476201503E-2</c:v>
                </c:pt>
                <c:pt idx="2774">
                  <c:v>9.3590396676936194E-2</c:v>
                </c:pt>
                <c:pt idx="2775">
                  <c:v>9.3591023042411903E-2</c:v>
                </c:pt>
                <c:pt idx="2776">
                  <c:v>9.3591568413539897E-2</c:v>
                </c:pt>
                <c:pt idx="2777">
                  <c:v>9.3591043112793093E-2</c:v>
                </c:pt>
                <c:pt idx="2778">
                  <c:v>9.5232982007974601E-2</c:v>
                </c:pt>
                <c:pt idx="2779">
                  <c:v>9.1946434941513097E-2</c:v>
                </c:pt>
                <c:pt idx="2780">
                  <c:v>9.3588279154903295E-2</c:v>
                </c:pt>
                <c:pt idx="2781">
                  <c:v>9.1944508443163306E-2</c:v>
                </c:pt>
                <c:pt idx="2782">
                  <c:v>9.5229060520474501E-2</c:v>
                </c:pt>
                <c:pt idx="2783">
                  <c:v>9.3585279797686993E-2</c:v>
                </c:pt>
                <c:pt idx="2784">
                  <c:v>9.3584276246282405E-2</c:v>
                </c:pt>
                <c:pt idx="2785">
                  <c:v>9.3583288200156697E-2</c:v>
                </c:pt>
                <c:pt idx="2786">
                  <c:v>9.5225053683318697E-2</c:v>
                </c:pt>
                <c:pt idx="2787">
                  <c:v>9.3581400458402395E-2</c:v>
                </c:pt>
                <c:pt idx="2788">
                  <c:v>9.3580521707099504E-2</c:v>
                </c:pt>
                <c:pt idx="2789">
                  <c:v>9.3579700341085398E-2</c:v>
                </c:pt>
                <c:pt idx="2790">
                  <c:v>9.1936264538622303E-2</c:v>
                </c:pt>
                <c:pt idx="2791">
                  <c:v>9.1935597182741594E-2</c:v>
                </c:pt>
                <c:pt idx="2792">
                  <c:v>9.3577609927336394E-2</c:v>
                </c:pt>
                <c:pt idx="2793">
                  <c:v>9.1934803675963905E-2</c:v>
                </c:pt>
                <c:pt idx="2794">
                  <c:v>9.3577460272110904E-2</c:v>
                </c:pt>
                <c:pt idx="2795">
                  <c:v>9.3577460272110904E-2</c:v>
                </c:pt>
                <c:pt idx="2796">
                  <c:v>9.1934803675963905E-2</c:v>
                </c:pt>
                <c:pt idx="2797">
                  <c:v>9.3577460272110904E-2</c:v>
                </c:pt>
                <c:pt idx="2798">
                  <c:v>9.5220116868258001E-2</c:v>
                </c:pt>
                <c:pt idx="2799">
                  <c:v>9.3577460272110904E-2</c:v>
                </c:pt>
                <c:pt idx="2800">
                  <c:v>9.3577460272110904E-2</c:v>
                </c:pt>
                <c:pt idx="2801">
                  <c:v>9.3577460272110904E-2</c:v>
                </c:pt>
                <c:pt idx="2802">
                  <c:v>9.0292147079818197E-2</c:v>
                </c:pt>
                <c:pt idx="2803">
                  <c:v>9.1934803675963905E-2</c:v>
                </c:pt>
                <c:pt idx="2804">
                  <c:v>9.0292147079818197E-2</c:v>
                </c:pt>
                <c:pt idx="2805">
                  <c:v>9.0292147079818197E-2</c:v>
                </c:pt>
                <c:pt idx="2806">
                  <c:v>9.1934803675963905E-2</c:v>
                </c:pt>
                <c:pt idx="2807">
                  <c:v>9.1934803675963905E-2</c:v>
                </c:pt>
                <c:pt idx="2808">
                  <c:v>9.1934803675963905E-2</c:v>
                </c:pt>
                <c:pt idx="2809">
                  <c:v>9.1934803675963905E-2</c:v>
                </c:pt>
                <c:pt idx="2810">
                  <c:v>9.1934803675963905E-2</c:v>
                </c:pt>
                <c:pt idx="2811">
                  <c:v>9.0292147079818197E-2</c:v>
                </c:pt>
                <c:pt idx="2812">
                  <c:v>9.1934803675963905E-2</c:v>
                </c:pt>
                <c:pt idx="2813">
                  <c:v>9.0292147079818197E-2</c:v>
                </c:pt>
                <c:pt idx="2814">
                  <c:v>9.1934803675963905E-2</c:v>
                </c:pt>
                <c:pt idx="2815">
                  <c:v>9.3577460272110904E-2</c:v>
                </c:pt>
                <c:pt idx="2816">
                  <c:v>9.1934803675963905E-2</c:v>
                </c:pt>
                <c:pt idx="2817">
                  <c:v>9.1934803675963905E-2</c:v>
                </c:pt>
                <c:pt idx="2818">
                  <c:v>9.0292147079818197E-2</c:v>
                </c:pt>
                <c:pt idx="2819">
                  <c:v>9.3577460272110904E-2</c:v>
                </c:pt>
                <c:pt idx="2820">
                  <c:v>9.0292147079818197E-2</c:v>
                </c:pt>
                <c:pt idx="2821">
                  <c:v>9.1934803675963905E-2</c:v>
                </c:pt>
                <c:pt idx="2822">
                  <c:v>9.1934803675963905E-2</c:v>
                </c:pt>
                <c:pt idx="2823">
                  <c:v>9.1934803675963905E-2</c:v>
                </c:pt>
                <c:pt idx="2824">
                  <c:v>9.1934803675963905E-2</c:v>
                </c:pt>
                <c:pt idx="2825">
                  <c:v>9.1934803675963905E-2</c:v>
                </c:pt>
                <c:pt idx="2826">
                  <c:v>9.3577460272110904E-2</c:v>
                </c:pt>
                <c:pt idx="2827">
                  <c:v>9.3577460272110904E-2</c:v>
                </c:pt>
                <c:pt idx="2828">
                  <c:v>9.1934803675963905E-2</c:v>
                </c:pt>
                <c:pt idx="2829">
                  <c:v>9.0292147079818197E-2</c:v>
                </c:pt>
                <c:pt idx="2830">
                  <c:v>9.0292147079818197E-2</c:v>
                </c:pt>
                <c:pt idx="2831">
                  <c:v>9.0292147079818197E-2</c:v>
                </c:pt>
                <c:pt idx="2832">
                  <c:v>9.0292147079818197E-2</c:v>
                </c:pt>
                <c:pt idx="2833">
                  <c:v>8.8649490483671198E-2</c:v>
                </c:pt>
                <c:pt idx="2834">
                  <c:v>9.1934803675963905E-2</c:v>
                </c:pt>
                <c:pt idx="2835">
                  <c:v>8.8649490483671198E-2</c:v>
                </c:pt>
                <c:pt idx="2836">
                  <c:v>9.0292147079818197E-2</c:v>
                </c:pt>
                <c:pt idx="2837">
                  <c:v>9.0292147079818197E-2</c:v>
                </c:pt>
                <c:pt idx="2838">
                  <c:v>9.0292147079818197E-2</c:v>
                </c:pt>
                <c:pt idx="2839">
                  <c:v>9.0292147079818197E-2</c:v>
                </c:pt>
                <c:pt idx="2840">
                  <c:v>9.0292147079818197E-2</c:v>
                </c:pt>
                <c:pt idx="2841">
                  <c:v>9.0292730681150596E-2</c:v>
                </c:pt>
                <c:pt idx="2842">
                  <c:v>8.8650805139678199E-2</c:v>
                </c:pt>
                <c:pt idx="2843">
                  <c:v>9.1936936223448507E-2</c:v>
                </c:pt>
                <c:pt idx="2844">
                  <c:v>9.0294996964001395E-2</c:v>
                </c:pt>
                <c:pt idx="2845">
                  <c:v>9.0295752416899494E-2</c:v>
                </c:pt>
                <c:pt idx="2846">
                  <c:v>8.8653771951582902E-2</c:v>
                </c:pt>
                <c:pt idx="2847">
                  <c:v>8.86545136855868E-2</c:v>
                </c:pt>
                <c:pt idx="2848">
                  <c:v>8.8655255432002505E-2</c:v>
                </c:pt>
                <c:pt idx="2849">
                  <c:v>8.8655997190830199E-2</c:v>
                </c:pt>
                <c:pt idx="2850">
                  <c:v>9.1942320779953401E-2</c:v>
                </c:pt>
                <c:pt idx="2851">
                  <c:v>9.1943090053799401E-2</c:v>
                </c:pt>
                <c:pt idx="2852">
                  <c:v>8.86582225417889E-2</c:v>
                </c:pt>
                <c:pt idx="2853">
                  <c:v>9.0301796495190101E-2</c:v>
                </c:pt>
                <c:pt idx="2854">
                  <c:v>9.0302552061869407E-2</c:v>
                </c:pt>
                <c:pt idx="2855">
                  <c:v>9.0303307641192695E-2</c:v>
                </c:pt>
                <c:pt idx="2856">
                  <c:v>9.0304063233160203E-2</c:v>
                </c:pt>
                <c:pt idx="2857">
                  <c:v>8.8661358570837498E-2</c:v>
                </c:pt>
                <c:pt idx="2858">
                  <c:v>8.7018482061506905E-2</c:v>
                </c:pt>
                <c:pt idx="2859">
                  <c:v>8.8661358570837498E-2</c:v>
                </c:pt>
                <c:pt idx="2860">
                  <c:v>9.0304235080167994E-2</c:v>
                </c:pt>
                <c:pt idx="2861">
                  <c:v>9.0304235080167994E-2</c:v>
                </c:pt>
                <c:pt idx="2862">
                  <c:v>8.8661358570837498E-2</c:v>
                </c:pt>
                <c:pt idx="2863">
                  <c:v>8.8661358570837498E-2</c:v>
                </c:pt>
                <c:pt idx="2864">
                  <c:v>9.0304235080167994E-2</c:v>
                </c:pt>
                <c:pt idx="2865">
                  <c:v>8.7018482061506905E-2</c:v>
                </c:pt>
                <c:pt idx="2866">
                  <c:v>8.8661358570837498E-2</c:v>
                </c:pt>
                <c:pt idx="2867">
                  <c:v>8.8661358570837498E-2</c:v>
                </c:pt>
                <c:pt idx="2868">
                  <c:v>9.0304235080167994E-2</c:v>
                </c:pt>
                <c:pt idx="2869">
                  <c:v>9.0304235080167994E-2</c:v>
                </c:pt>
                <c:pt idx="2870">
                  <c:v>9.0304235080167994E-2</c:v>
                </c:pt>
                <c:pt idx="2871">
                  <c:v>8.8661358570837498E-2</c:v>
                </c:pt>
                <c:pt idx="2872">
                  <c:v>8.8661358570837498E-2</c:v>
                </c:pt>
                <c:pt idx="2873">
                  <c:v>8.8661358570837498E-2</c:v>
                </c:pt>
                <c:pt idx="2874">
                  <c:v>8.8661358570837498E-2</c:v>
                </c:pt>
                <c:pt idx="2875">
                  <c:v>8.8661358570837498E-2</c:v>
                </c:pt>
                <c:pt idx="2876">
                  <c:v>8.8661358570837498E-2</c:v>
                </c:pt>
                <c:pt idx="2877">
                  <c:v>8.8661358570837498E-2</c:v>
                </c:pt>
                <c:pt idx="2878">
                  <c:v>9.0304235080167994E-2</c:v>
                </c:pt>
                <c:pt idx="2879">
                  <c:v>9.0304235080167994E-2</c:v>
                </c:pt>
                <c:pt idx="2880">
                  <c:v>8.8661358570837498E-2</c:v>
                </c:pt>
                <c:pt idx="2881">
                  <c:v>9.0304235080167994E-2</c:v>
                </c:pt>
                <c:pt idx="2882">
                  <c:v>9.0304235080167994E-2</c:v>
                </c:pt>
                <c:pt idx="2883">
                  <c:v>9.0304235080167994E-2</c:v>
                </c:pt>
                <c:pt idx="2884">
                  <c:v>9.0304235080167994E-2</c:v>
                </c:pt>
                <c:pt idx="2885">
                  <c:v>9.0304235080167994E-2</c:v>
                </c:pt>
                <c:pt idx="2886">
                  <c:v>9.0304235080167994E-2</c:v>
                </c:pt>
                <c:pt idx="2887">
                  <c:v>9.0304235080167994E-2</c:v>
                </c:pt>
                <c:pt idx="2888">
                  <c:v>9.0304235080167994E-2</c:v>
                </c:pt>
                <c:pt idx="2889">
                  <c:v>9.0303651330110701E-2</c:v>
                </c:pt>
                <c:pt idx="2890">
                  <c:v>8.8660043601807806E-2</c:v>
                </c:pt>
                <c:pt idx="2891">
                  <c:v>9.0302140172605502E-2</c:v>
                </c:pt>
                <c:pt idx="2892">
                  <c:v>9.0301384612818697E-2</c:v>
                </c:pt>
                <c:pt idx="2893">
                  <c:v>8.8657818159430801E-2</c:v>
                </c:pt>
                <c:pt idx="2894">
                  <c:v>8.8657076370131899E-2</c:v>
                </c:pt>
                <c:pt idx="2895">
                  <c:v>8.8656334593245803E-2</c:v>
                </c:pt>
                <c:pt idx="2896">
                  <c:v>8.8655592828772098E-2</c:v>
                </c:pt>
                <c:pt idx="2897">
                  <c:v>8.7012095149891E-2</c:v>
                </c:pt>
                <c:pt idx="2898">
                  <c:v>8.8654109337061096E-2</c:v>
                </c:pt>
                <c:pt idx="2899">
                  <c:v>8.8653367609823203E-2</c:v>
                </c:pt>
                <c:pt idx="2900">
                  <c:v>8.8652625894996395E-2</c:v>
                </c:pt>
                <c:pt idx="2901">
                  <c:v>8.8651884192580702E-2</c:v>
                </c:pt>
                <c:pt idx="2902">
                  <c:v>8.7008455294862203E-2</c:v>
                </c:pt>
                <c:pt idx="2903">
                  <c:v>8.7007727360398801E-2</c:v>
                </c:pt>
                <c:pt idx="2904">
                  <c:v>8.7006999438115504E-2</c:v>
                </c:pt>
                <c:pt idx="2905">
                  <c:v>8.7006833887524102E-2</c:v>
                </c:pt>
                <c:pt idx="2906">
                  <c:v>8.5364177291377102E-2</c:v>
                </c:pt>
                <c:pt idx="2907">
                  <c:v>8.7006833887524102E-2</c:v>
                </c:pt>
                <c:pt idx="2908">
                  <c:v>8.7006833887524102E-2</c:v>
                </c:pt>
                <c:pt idx="2909">
                  <c:v>8.7006833887524102E-2</c:v>
                </c:pt>
                <c:pt idx="2910">
                  <c:v>8.8649490483671198E-2</c:v>
                </c:pt>
                <c:pt idx="2911">
                  <c:v>8.7006833887524102E-2</c:v>
                </c:pt>
                <c:pt idx="2912">
                  <c:v>8.5364177291377102E-2</c:v>
                </c:pt>
                <c:pt idx="2913">
                  <c:v>8.8649490483671198E-2</c:v>
                </c:pt>
                <c:pt idx="2914">
                  <c:v>8.7006833887524102E-2</c:v>
                </c:pt>
                <c:pt idx="2915">
                  <c:v>8.7006833887524102E-2</c:v>
                </c:pt>
                <c:pt idx="2916">
                  <c:v>8.5364177291377102E-2</c:v>
                </c:pt>
                <c:pt idx="2917">
                  <c:v>8.8649490483671198E-2</c:v>
                </c:pt>
                <c:pt idx="2918">
                  <c:v>8.7006833887524102E-2</c:v>
                </c:pt>
                <c:pt idx="2919">
                  <c:v>8.8649490483671198E-2</c:v>
                </c:pt>
                <c:pt idx="2920">
                  <c:v>8.7006833887524102E-2</c:v>
                </c:pt>
                <c:pt idx="2921">
                  <c:v>8.8649503156059004E-2</c:v>
                </c:pt>
                <c:pt idx="2922">
                  <c:v>8.70068624240838E-2</c:v>
                </c:pt>
                <c:pt idx="2923">
                  <c:v>8.53642210842286E-2</c:v>
                </c:pt>
                <c:pt idx="2924">
                  <c:v>8.7006894622078806E-2</c:v>
                </c:pt>
                <c:pt idx="2925">
                  <c:v>8.5364252674349203E-2</c:v>
                </c:pt>
                <c:pt idx="2926">
                  <c:v>8.7006926820097696E-2</c:v>
                </c:pt>
                <c:pt idx="2927">
                  <c:v>8.7006942919115995E-2</c:v>
                </c:pt>
                <c:pt idx="2928">
                  <c:v>8.7006959018140401E-2</c:v>
                </c:pt>
                <c:pt idx="2929">
                  <c:v>8.7006975117170607E-2</c:v>
                </c:pt>
                <c:pt idx="2930">
                  <c:v>8.7006991216206905E-2</c:v>
                </c:pt>
                <c:pt idx="2931">
                  <c:v>8.7007007315249102E-2</c:v>
                </c:pt>
                <c:pt idx="2932">
                  <c:v>8.5364363239955401E-2</c:v>
                </c:pt>
                <c:pt idx="2933">
                  <c:v>8.5364379035065302E-2</c:v>
                </c:pt>
                <c:pt idx="2934">
                  <c:v>8.5364394830181101E-2</c:v>
                </c:pt>
                <c:pt idx="2935">
                  <c:v>8.7007075531560202E-2</c:v>
                </c:pt>
                <c:pt idx="2936">
                  <c:v>8.7007159285261995E-2</c:v>
                </c:pt>
                <c:pt idx="2937">
                  <c:v>8.7007772117926901E-2</c:v>
                </c:pt>
                <c:pt idx="2938">
                  <c:v>8.5365901772131103E-2</c:v>
                </c:pt>
                <c:pt idx="2939">
                  <c:v>8.7009446787600794E-2</c:v>
                </c:pt>
                <c:pt idx="2940">
                  <c:v>8.5367649351030903E-2</c:v>
                </c:pt>
                <c:pt idx="2941">
                  <c:v>8.5368574591597204E-2</c:v>
                </c:pt>
                <c:pt idx="2942">
                  <c:v>8.5369519016695802E-2</c:v>
                </c:pt>
                <c:pt idx="2943">
                  <c:v>8.5370471307999907E-2</c:v>
                </c:pt>
                <c:pt idx="2944">
                  <c:v>8.7014167096205797E-2</c:v>
                </c:pt>
                <c:pt idx="2945">
                  <c:v>8.7015112188328206E-2</c:v>
                </c:pt>
                <c:pt idx="2946">
                  <c:v>8.5373262457725405E-2</c:v>
                </c:pt>
                <c:pt idx="2947">
                  <c:v>8.70169132783538E-2</c:v>
                </c:pt>
                <c:pt idx="2948">
                  <c:v>8.7017746809395002E-2</c:v>
                </c:pt>
                <c:pt idx="2949">
                  <c:v>8.7018520697820498E-2</c:v>
                </c:pt>
                <c:pt idx="2950">
                  <c:v>8.7019223717523395E-2</c:v>
                </c:pt>
                <c:pt idx="2951">
                  <c:v>8.8662669506918798E-2</c:v>
                </c:pt>
                <c:pt idx="2952">
                  <c:v>8.7020380286468399E-2</c:v>
                </c:pt>
                <c:pt idx="2953">
                  <c:v>8.7019333880534303E-2</c:v>
                </c:pt>
                <c:pt idx="2954">
                  <c:v>8.5374985532902598E-2</c:v>
                </c:pt>
                <c:pt idx="2955">
                  <c:v>8.7016172547531898E-2</c:v>
                </c:pt>
                <c:pt idx="2956">
                  <c:v>8.5371779492955796E-2</c:v>
                </c:pt>
                <c:pt idx="2957">
                  <c:v>8.7012843962783595E-2</c:v>
                </c:pt>
                <c:pt idx="2958">
                  <c:v>8.5368450988179606E-2</c:v>
                </c:pt>
                <c:pt idx="2959">
                  <c:v>8.5366768974301802E-2</c:v>
                </c:pt>
                <c:pt idx="2960">
                  <c:v>8.5365090171322502E-2</c:v>
                </c:pt>
                <c:pt idx="2961">
                  <c:v>8.5363425889769501E-2</c:v>
                </c:pt>
                <c:pt idx="2962">
                  <c:v>8.5361787456364399E-2</c:v>
                </c:pt>
                <c:pt idx="2963">
                  <c:v>8.5360186211474703E-2</c:v>
                </c:pt>
                <c:pt idx="2964">
                  <c:v>8.5358633505089598E-2</c:v>
                </c:pt>
                <c:pt idx="2965">
                  <c:v>8.5357140691399006E-2</c:v>
                </c:pt>
                <c:pt idx="2966">
                  <c:v>8.5355719121927798E-2</c:v>
                </c:pt>
                <c:pt idx="2967">
                  <c:v>8.3711908223672998E-2</c:v>
                </c:pt>
                <c:pt idx="2968">
                  <c:v>8.5353055358075802E-2</c:v>
                </c:pt>
                <c:pt idx="2969">
                  <c:v>8.5353306422137704E-2</c:v>
                </c:pt>
                <c:pt idx="2970">
                  <c:v>8.6996481382298596E-2</c:v>
                </c:pt>
                <c:pt idx="2971">
                  <c:v>8.3712259184150498E-2</c:v>
                </c:pt>
                <c:pt idx="2972">
                  <c:v>8.5355447904318801E-2</c:v>
                </c:pt>
                <c:pt idx="2973">
                  <c:v>8.3713659401811802E-2</c:v>
                </c:pt>
                <c:pt idx="2974">
                  <c:v>8.5356875618806102E-2</c:v>
                </c:pt>
                <c:pt idx="2975">
                  <c:v>8.5357589493960606E-2</c:v>
                </c:pt>
                <c:pt idx="2976">
                  <c:v>8.53583033810561E-2</c:v>
                </c:pt>
                <c:pt idx="2977">
                  <c:v>8.7001574582521599E-2</c:v>
                </c:pt>
                <c:pt idx="2978">
                  <c:v>8.5359731191071195E-2</c:v>
                </c:pt>
                <c:pt idx="2979">
                  <c:v>8.5360445113991407E-2</c:v>
                </c:pt>
                <c:pt idx="2980">
                  <c:v>8.5361159048853705E-2</c:v>
                </c:pt>
                <c:pt idx="2981">
                  <c:v>8.37192607409048E-2</c:v>
                </c:pt>
                <c:pt idx="2982">
                  <c:v>8.3719960960996695E-2</c:v>
                </c:pt>
                <c:pt idx="2983">
                  <c:v>8.3720661192801804E-2</c:v>
                </c:pt>
                <c:pt idx="2984">
                  <c:v>8.3721361436320405E-2</c:v>
                </c:pt>
                <c:pt idx="2985">
                  <c:v>8.3721520695230103E-2</c:v>
                </c:pt>
                <c:pt idx="2986">
                  <c:v>8.3721520695230103E-2</c:v>
                </c:pt>
                <c:pt idx="2987">
                  <c:v>8.5364177291377102E-2</c:v>
                </c:pt>
                <c:pt idx="2988">
                  <c:v>8.2078864099082993E-2</c:v>
                </c:pt>
                <c:pt idx="2989">
                  <c:v>8.3721520695230103E-2</c:v>
                </c:pt>
                <c:pt idx="2990">
                  <c:v>8.7006833887524102E-2</c:v>
                </c:pt>
                <c:pt idx="2991">
                  <c:v>8.3721520695230103E-2</c:v>
                </c:pt>
                <c:pt idx="2992">
                  <c:v>8.3721520695230103E-2</c:v>
                </c:pt>
                <c:pt idx="2993">
                  <c:v>8.3721520695230103E-2</c:v>
                </c:pt>
                <c:pt idx="2994">
                  <c:v>8.3721520695230103E-2</c:v>
                </c:pt>
                <c:pt idx="2995">
                  <c:v>8.3721520695230103E-2</c:v>
                </c:pt>
                <c:pt idx="2996">
                  <c:v>8.5364177291377102E-2</c:v>
                </c:pt>
                <c:pt idx="2997">
                  <c:v>8.5364177291377102E-2</c:v>
                </c:pt>
                <c:pt idx="2998">
                  <c:v>8.5364177291377102E-2</c:v>
                </c:pt>
                <c:pt idx="2999">
                  <c:v>8.5364177291377102E-2</c:v>
                </c:pt>
                <c:pt idx="3000">
                  <c:v>8.3721520695230103E-2</c:v>
                </c:pt>
                <c:pt idx="3001">
                  <c:v>8.5364165649677803E-2</c:v>
                </c:pt>
                <c:pt idx="3002">
                  <c:v>8.5364150580862302E-2</c:v>
                </c:pt>
                <c:pt idx="3003">
                  <c:v>8.3721479719861602E-2</c:v>
                </c:pt>
                <c:pt idx="3004">
                  <c:v>8.3721464941024698E-2</c:v>
                </c:pt>
                <c:pt idx="3005">
                  <c:v>8.5364105374447802E-2</c:v>
                </c:pt>
                <c:pt idx="3006">
                  <c:v>8.3721435383366405E-2</c:v>
                </c:pt>
                <c:pt idx="3007">
                  <c:v>8.3721420604545099E-2</c:v>
                </c:pt>
                <c:pt idx="3008">
                  <c:v>8.5364060168081096E-2</c:v>
                </c:pt>
                <c:pt idx="3009">
                  <c:v>8.3721391046918198E-2</c:v>
                </c:pt>
                <c:pt idx="3010">
                  <c:v>8.2078722505695201E-2</c:v>
                </c:pt>
                <c:pt idx="3011">
                  <c:v>8.3721361489312099E-2</c:v>
                </c:pt>
                <c:pt idx="3012">
                  <c:v>8.5363999893000003E-2</c:v>
                </c:pt>
                <c:pt idx="3013">
                  <c:v>8.5363984824242997E-2</c:v>
                </c:pt>
                <c:pt idx="3014">
                  <c:v>8.5363969755491403E-2</c:v>
                </c:pt>
                <c:pt idx="3015">
                  <c:v>8.5363951042914596E-2</c:v>
                </c:pt>
                <c:pt idx="3016">
                  <c:v>8.3721219252290494E-2</c:v>
                </c:pt>
                <c:pt idx="3017">
                  <c:v>8.3721165571962894E-2</c:v>
                </c:pt>
                <c:pt idx="3018">
                  <c:v>8.5363735012572398E-2</c:v>
                </c:pt>
                <c:pt idx="3019">
                  <c:v>8.3720939893313695E-2</c:v>
                </c:pt>
                <c:pt idx="3020">
                  <c:v>8.5363421350623095E-2</c:v>
                </c:pt>
                <c:pt idx="3021">
                  <c:v>8.3720549033223596E-2</c:v>
                </c:pt>
                <c:pt idx="3022">
                  <c:v>8.3720317919027495E-2</c:v>
                </c:pt>
                <c:pt idx="3023">
                  <c:v>8.5362746443244097E-2</c:v>
                </c:pt>
                <c:pt idx="3024">
                  <c:v>8.5362509002243903E-2</c:v>
                </c:pt>
                <c:pt idx="3025">
                  <c:v>8.5362282886545196E-2</c:v>
                </c:pt>
                <c:pt idx="3026">
                  <c:v>8.5362078656842297E-2</c:v>
                </c:pt>
                <c:pt idx="3027">
                  <c:v>8.5361906887616995E-2</c:v>
                </c:pt>
                <c:pt idx="3028">
                  <c:v>8.5361778163951602E-2</c:v>
                </c:pt>
                <c:pt idx="3029">
                  <c:v>8.3719018243654297E-2</c:v>
                </c:pt>
                <c:pt idx="3030">
                  <c:v>8.3719005015595302E-2</c:v>
                </c:pt>
                <c:pt idx="3031">
                  <c:v>8.3719067341092204E-2</c:v>
                </c:pt>
                <c:pt idx="3032">
                  <c:v>8.3719220159598207E-2</c:v>
                </c:pt>
                <c:pt idx="3033">
                  <c:v>8.3719822665364596E-2</c:v>
                </c:pt>
                <c:pt idx="3034">
                  <c:v>8.3720604585811903E-2</c:v>
                </c:pt>
                <c:pt idx="3035">
                  <c:v>8.3721446027074195E-2</c:v>
                </c:pt>
                <c:pt idx="3036">
                  <c:v>8.3722334754480696E-2</c:v>
                </c:pt>
                <c:pt idx="3037">
                  <c:v>8.5366004074335006E-2</c:v>
                </c:pt>
                <c:pt idx="3038">
                  <c:v>8.20814485811453E-2</c:v>
                </c:pt>
                <c:pt idx="3039">
                  <c:v>8.2082394814288806E-2</c:v>
                </c:pt>
                <c:pt idx="3040">
                  <c:v>8.3726118186061196E-2</c:v>
                </c:pt>
                <c:pt idx="3041">
                  <c:v>8.3727060232971107E-2</c:v>
                </c:pt>
                <c:pt idx="3042">
                  <c:v>8.3727976444420094E-2</c:v>
                </c:pt>
                <c:pt idx="3043">
                  <c:v>8.3728854694800903E-2</c:v>
                </c:pt>
                <c:pt idx="3044">
                  <c:v>8.3729682870049796E-2</c:v>
                </c:pt>
                <c:pt idx="3045">
                  <c:v>8.2087614410528101E-2</c:v>
                </c:pt>
                <c:pt idx="3046">
                  <c:v>8.2088294735418801E-2</c:v>
                </c:pt>
                <c:pt idx="3047">
                  <c:v>8.3731745942269703E-2</c:v>
                </c:pt>
                <c:pt idx="3048">
                  <c:v>8.2089392407731998E-2</c:v>
                </c:pt>
                <c:pt idx="3049">
                  <c:v>8.3731260712866101E-2</c:v>
                </c:pt>
                <c:pt idx="3050">
                  <c:v>8.20869423295537E-2</c:v>
                </c:pt>
                <c:pt idx="3051">
                  <c:v>8.3728224260162201E-2</c:v>
                </c:pt>
                <c:pt idx="3052">
                  <c:v>8.3726635543353495E-2</c:v>
                </c:pt>
                <c:pt idx="3053">
                  <c:v>8.2082262073721698E-2</c:v>
                </c:pt>
                <c:pt idx="3054">
                  <c:v>8.3723377738989899E-2</c:v>
                </c:pt>
                <c:pt idx="3055">
                  <c:v>8.3721732938413396E-2</c:v>
                </c:pt>
                <c:pt idx="3056">
                  <c:v>8.2077413401523996E-2</c:v>
                </c:pt>
                <c:pt idx="3057">
                  <c:v>8.2075816578626698E-2</c:v>
                </c:pt>
                <c:pt idx="3058">
                  <c:v>8.2074249812204403E-2</c:v>
                </c:pt>
                <c:pt idx="3059">
                  <c:v>8.2072725338709199E-2</c:v>
                </c:pt>
                <c:pt idx="3060">
                  <c:v>8.2071255403808302E-2</c:v>
                </c:pt>
                <c:pt idx="3061">
                  <c:v>8.3712409386179604E-2</c:v>
                </c:pt>
                <c:pt idx="3062">
                  <c:v>8.2068528137642302E-2</c:v>
                </c:pt>
                <c:pt idx="3063">
                  <c:v>8.2067294439277502E-2</c:v>
                </c:pt>
                <c:pt idx="3064">
                  <c:v>8.2066143171638503E-2</c:v>
                </c:pt>
                <c:pt idx="3065">
                  <c:v>8.2066470295631605E-2</c:v>
                </c:pt>
                <c:pt idx="3066">
                  <c:v>8.2067270559109701E-2</c:v>
                </c:pt>
                <c:pt idx="3067">
                  <c:v>8.2068118389540007E-2</c:v>
                </c:pt>
                <c:pt idx="3068">
                  <c:v>8.2069003174666699E-2</c:v>
                </c:pt>
                <c:pt idx="3069">
                  <c:v>8.2069914310781894E-2</c:v>
                </c:pt>
                <c:pt idx="3070">
                  <c:v>8.2070841206442799E-2</c:v>
                </c:pt>
                <c:pt idx="3071">
                  <c:v>7.8786668844125302E-2</c:v>
                </c:pt>
                <c:pt idx="3072">
                  <c:v>8.0430136650643497E-2</c:v>
                </c:pt>
                <c:pt idx="3073">
                  <c:v>8.2073610763540694E-2</c:v>
                </c:pt>
                <c:pt idx="3074">
                  <c:v>8.2074495088885605E-2</c:v>
                </c:pt>
                <c:pt idx="3075">
                  <c:v>8.2075342443878499E-2</c:v>
                </c:pt>
                <c:pt idx="3076">
                  <c:v>8.0433534197545106E-2</c:v>
                </c:pt>
                <c:pt idx="3077">
                  <c:v>8.2076884209888207E-2</c:v>
                </c:pt>
                <c:pt idx="3078">
                  <c:v>8.2077557607366805E-2</c:v>
                </c:pt>
                <c:pt idx="3079">
                  <c:v>8.2078155734549907E-2</c:v>
                </c:pt>
                <c:pt idx="3080">
                  <c:v>8.2078732844988705E-2</c:v>
                </c:pt>
                <c:pt idx="3081">
                  <c:v>8.2078864099082993E-2</c:v>
                </c:pt>
                <c:pt idx="3082">
                  <c:v>8.2078864099082993E-2</c:v>
                </c:pt>
                <c:pt idx="3083">
                  <c:v>8.2078864099082993E-2</c:v>
                </c:pt>
                <c:pt idx="3084">
                  <c:v>8.2078864099082993E-2</c:v>
                </c:pt>
                <c:pt idx="3085">
                  <c:v>8.3721520695230103E-2</c:v>
                </c:pt>
                <c:pt idx="3086">
                  <c:v>8.2078864099082993E-2</c:v>
                </c:pt>
                <c:pt idx="3087">
                  <c:v>8.2078864099082993E-2</c:v>
                </c:pt>
                <c:pt idx="3088">
                  <c:v>8.3721520695230103E-2</c:v>
                </c:pt>
                <c:pt idx="3089">
                  <c:v>8.2078864099082993E-2</c:v>
                </c:pt>
                <c:pt idx="3090">
                  <c:v>8.2078864099082993E-2</c:v>
                </c:pt>
                <c:pt idx="3091">
                  <c:v>8.3721520695230103E-2</c:v>
                </c:pt>
                <c:pt idx="3092">
                  <c:v>8.2078864099082993E-2</c:v>
                </c:pt>
                <c:pt idx="3093">
                  <c:v>8.0436207502937299E-2</c:v>
                </c:pt>
                <c:pt idx="3094">
                  <c:v>8.2078864099082993E-2</c:v>
                </c:pt>
                <c:pt idx="3095">
                  <c:v>8.2078864099082993E-2</c:v>
                </c:pt>
                <c:pt idx="3096">
                  <c:v>8.2078864099082993E-2</c:v>
                </c:pt>
                <c:pt idx="3097">
                  <c:v>8.3721508726897098E-2</c:v>
                </c:pt>
                <c:pt idx="3098">
                  <c:v>8.2078837177922997E-2</c:v>
                </c:pt>
                <c:pt idx="3099">
                  <c:v>8.2078821990277107E-2</c:v>
                </c:pt>
                <c:pt idx="3100">
                  <c:v>8.0436151353173502E-2</c:v>
                </c:pt>
                <c:pt idx="3101">
                  <c:v>8.0436136469491298E-2</c:v>
                </c:pt>
                <c:pt idx="3102">
                  <c:v>8.3721431268933097E-2</c:v>
                </c:pt>
                <c:pt idx="3103">
                  <c:v>8.3721415777357505E-2</c:v>
                </c:pt>
                <c:pt idx="3104">
                  <c:v>8.3721400285787603E-2</c:v>
                </c:pt>
                <c:pt idx="3105">
                  <c:v>8.2078730864519694E-2</c:v>
                </c:pt>
                <c:pt idx="3106">
                  <c:v>8.3721369302665105E-2</c:v>
                </c:pt>
                <c:pt idx="3107">
                  <c:v>8.2078700489312206E-2</c:v>
                </c:pt>
                <c:pt idx="3108">
                  <c:v>8.0436032283869696E-2</c:v>
                </c:pt>
                <c:pt idx="3109">
                  <c:v>8.0436017400231499E-2</c:v>
                </c:pt>
                <c:pt idx="3110">
                  <c:v>8.0436002516598798E-2</c:v>
                </c:pt>
                <c:pt idx="3111">
                  <c:v>8.0435983793826493E-2</c:v>
                </c:pt>
                <c:pt idx="3112">
                  <c:v>8.2078552803781707E-2</c:v>
                </c:pt>
                <c:pt idx="3113">
                  <c:v>8.2077435771655202E-2</c:v>
                </c:pt>
                <c:pt idx="3114">
                  <c:v>8.0433364251838294E-2</c:v>
                </c:pt>
                <c:pt idx="3115">
                  <c:v>8.0431871794355306E-2</c:v>
                </c:pt>
                <c:pt idx="3116">
                  <c:v>8.2072895353149405E-2</c:v>
                </c:pt>
                <c:pt idx="3117">
                  <c:v>8.0428771603980403E-2</c:v>
                </c:pt>
                <c:pt idx="3118">
                  <c:v>8.04271865604088E-2</c:v>
                </c:pt>
                <c:pt idx="3119">
                  <c:v>8.0425593367557002E-2</c:v>
                </c:pt>
                <c:pt idx="3120">
                  <c:v>8.2066462939759402E-2</c:v>
                </c:pt>
                <c:pt idx="3121">
                  <c:v>8.0422428083791797E-2</c:v>
                </c:pt>
                <c:pt idx="3122">
                  <c:v>8.0420878809994198E-2</c:v>
                </c:pt>
                <c:pt idx="3123">
                  <c:v>8.04193670174492E-2</c:v>
                </c:pt>
                <c:pt idx="3124">
                  <c:v>7.87755435841348E-2</c:v>
                </c:pt>
                <c:pt idx="3125">
                  <c:v>8.04165016400578E-2</c:v>
                </c:pt>
                <c:pt idx="3126">
                  <c:v>7.8772860250578197E-2</c:v>
                </c:pt>
                <c:pt idx="3127">
                  <c:v>7.8771637775459702E-2</c:v>
                </c:pt>
                <c:pt idx="3128">
                  <c:v>7.8770502034535603E-2</c:v>
                </c:pt>
                <c:pt idx="3129">
                  <c:v>7.8771314644021206E-2</c:v>
                </c:pt>
                <c:pt idx="3130">
                  <c:v>8.0415042756079899E-2</c:v>
                </c:pt>
                <c:pt idx="3131">
                  <c:v>8.0416550378328899E-2</c:v>
                </c:pt>
                <c:pt idx="3132">
                  <c:v>8.0418100229608505E-2</c:v>
                </c:pt>
                <c:pt idx="3133">
                  <c:v>7.8777306458707799E-2</c:v>
                </c:pt>
                <c:pt idx="3134">
                  <c:v>7.87788815067198E-2</c:v>
                </c:pt>
                <c:pt idx="3135">
                  <c:v>7.8780464529575503E-2</c:v>
                </c:pt>
                <c:pt idx="3136">
                  <c:v>8.0424493438180394E-2</c:v>
                </c:pt>
                <c:pt idx="3137">
                  <c:v>7.8783608901348501E-2</c:v>
                </c:pt>
                <c:pt idx="3138">
                  <c:v>8.0427646811666698E-2</c:v>
                </c:pt>
                <c:pt idx="3139">
                  <c:v>7.8786648542239698E-2</c:v>
                </c:pt>
                <c:pt idx="3140">
                  <c:v>7.87881007011937E-2</c:v>
                </c:pt>
                <c:pt idx="3141">
                  <c:v>7.8789492627170193E-2</c:v>
                </c:pt>
                <c:pt idx="3142">
                  <c:v>7.7148212969288296E-2</c:v>
                </c:pt>
                <c:pt idx="3143">
                  <c:v>7.7149428929444597E-2</c:v>
                </c:pt>
                <c:pt idx="3144">
                  <c:v>7.7150622785323905E-2</c:v>
                </c:pt>
                <c:pt idx="3145">
                  <c:v>8.0435687742549097E-2</c:v>
                </c:pt>
                <c:pt idx="3146">
                  <c:v>8.0435014983396197E-2</c:v>
                </c:pt>
                <c:pt idx="3147">
                  <c:v>8.04343422354971E-2</c:v>
                </c:pt>
                <c:pt idx="3148">
                  <c:v>7.8791064733456706E-2</c:v>
                </c:pt>
                <c:pt idx="3149">
                  <c:v>8.0432996773458901E-2</c:v>
                </c:pt>
                <c:pt idx="3150">
                  <c:v>7.8789746770296196E-2</c:v>
                </c:pt>
                <c:pt idx="3151">
                  <c:v>7.8789087805250194E-2</c:v>
                </c:pt>
                <c:pt idx="3152">
                  <c:v>7.8788428851226805E-2</c:v>
                </c:pt>
                <c:pt idx="3153">
                  <c:v>7.8787769908225697E-2</c:v>
                </c:pt>
                <c:pt idx="3154">
                  <c:v>7.8787110976246494E-2</c:v>
                </c:pt>
                <c:pt idx="3155">
                  <c:v>8.0428960657404805E-2</c:v>
                </c:pt>
                <c:pt idx="3156">
                  <c:v>8.0428288010776602E-2</c:v>
                </c:pt>
                <c:pt idx="3157">
                  <c:v>8.0427615375399303E-2</c:v>
                </c:pt>
                <c:pt idx="3158">
                  <c:v>8.0426942751272601E-2</c:v>
                </c:pt>
                <c:pt idx="3159">
                  <c:v>7.8783816481670793E-2</c:v>
                </c:pt>
                <c:pt idx="3160">
                  <c:v>7.8783157615817695E-2</c:v>
                </c:pt>
                <c:pt idx="3161">
                  <c:v>7.8782996512599596E-2</c:v>
                </c:pt>
                <c:pt idx="3162">
                  <c:v>7.7140545681824199E-2</c:v>
                </c:pt>
                <c:pt idx="3163">
                  <c:v>8.0425403322879799E-2</c:v>
                </c:pt>
                <c:pt idx="3164">
                  <c:v>7.8782952795911201E-2</c:v>
                </c:pt>
                <c:pt idx="3165">
                  <c:v>7.7140502876539702E-2</c:v>
                </c:pt>
                <c:pt idx="3166">
                  <c:v>7.8782923651479195E-2</c:v>
                </c:pt>
                <c:pt idx="3167">
                  <c:v>7.7140474339709802E-2</c:v>
                </c:pt>
                <c:pt idx="3168">
                  <c:v>7.8782894507068699E-2</c:v>
                </c:pt>
                <c:pt idx="3169">
                  <c:v>8.0425314066842196E-2</c:v>
                </c:pt>
                <c:pt idx="3170">
                  <c:v>8.3710166847204601E-2</c:v>
                </c:pt>
                <c:pt idx="3171">
                  <c:v>8.0425284314873696E-2</c:v>
                </c:pt>
                <c:pt idx="3172">
                  <c:v>8.3710135880066802E-2</c:v>
                </c:pt>
                <c:pt idx="3173">
                  <c:v>8.3710120396506396E-2</c:v>
                </c:pt>
                <c:pt idx="3174">
                  <c:v>8.5352537525947306E-2</c:v>
                </c:pt>
                <c:pt idx="3175">
                  <c:v>8.5352517914272494E-2</c:v>
                </c:pt>
                <c:pt idx="3176">
                  <c:v>8.37100022970345E-2</c:v>
                </c:pt>
                <c:pt idx="3177">
                  <c:v>8.2066982052143495E-2</c:v>
                </c:pt>
                <c:pt idx="3178">
                  <c:v>8.20662028218926E-2</c:v>
                </c:pt>
                <c:pt idx="3179">
                  <c:v>8.3707771236484999E-2</c:v>
                </c:pt>
                <c:pt idx="3180">
                  <c:v>8.3706885291283395E-2</c:v>
                </c:pt>
                <c:pt idx="3181">
                  <c:v>8.3705968524717705E-2</c:v>
                </c:pt>
                <c:pt idx="3182">
                  <c:v>8.2062664124315093E-2</c:v>
                </c:pt>
                <c:pt idx="3183">
                  <c:v>8.3704087826301496E-2</c:v>
                </c:pt>
                <c:pt idx="3184">
                  <c:v>8.3703146584833202E-2</c:v>
                </c:pt>
                <c:pt idx="3185">
                  <c:v>8.2059884688315904E-2</c:v>
                </c:pt>
                <c:pt idx="3186">
                  <c:v>8.5343643373016101E-2</c:v>
                </c:pt>
                <c:pt idx="3187">
                  <c:v>8.5342768930342996E-2</c:v>
                </c:pt>
                <c:pt idx="3188">
                  <c:v>8.3699641181330497E-2</c:v>
                </c:pt>
                <c:pt idx="3189">
                  <c:v>8.20565959368003E-2</c:v>
                </c:pt>
                <c:pt idx="3190">
                  <c:v>8.2055924386408102E-2</c:v>
                </c:pt>
                <c:pt idx="3191">
                  <c:v>8.0413067162911994E-2</c:v>
                </c:pt>
                <c:pt idx="3192">
                  <c:v>8.0412567145152894E-2</c:v>
                </c:pt>
                <c:pt idx="3193">
                  <c:v>8.2055818802357294E-2</c:v>
                </c:pt>
                <c:pt idx="3194">
                  <c:v>8.2057295326896401E-2</c:v>
                </c:pt>
                <c:pt idx="3195">
                  <c:v>8.0416495323307496E-2</c:v>
                </c:pt>
                <c:pt idx="3196">
                  <c:v>7.8775683867099502E-2</c:v>
                </c:pt>
                <c:pt idx="3197">
                  <c:v>8.0419604587850899E-2</c:v>
                </c:pt>
                <c:pt idx="3198">
                  <c:v>8.2063598064721896E-2</c:v>
                </c:pt>
                <c:pt idx="3199">
                  <c:v>8.0422800833090294E-2</c:v>
                </c:pt>
                <c:pt idx="3200">
                  <c:v>7.8781956463359698E-2</c:v>
                </c:pt>
                <c:pt idx="3201">
                  <c:v>8.0426012351037607E-2</c:v>
                </c:pt>
                <c:pt idx="3202">
                  <c:v>8.2070105157343406E-2</c:v>
                </c:pt>
                <c:pt idx="3203">
                  <c:v>8.2071696833770996E-2</c:v>
                </c:pt>
                <c:pt idx="3204">
                  <c:v>8.2073256655788102E-2</c:v>
                </c:pt>
                <c:pt idx="3205">
                  <c:v>8.0432195336126305E-2</c:v>
                </c:pt>
                <c:pt idx="3206">
                  <c:v>8.0433639091104001E-2</c:v>
                </c:pt>
                <c:pt idx="3207">
                  <c:v>8.0435026503740306E-2</c:v>
                </c:pt>
                <c:pt idx="3208">
                  <c:v>8.0436388484162194E-2</c:v>
                </c:pt>
                <c:pt idx="3209">
                  <c:v>8.0436194474786796E-2</c:v>
                </c:pt>
                <c:pt idx="3210">
                  <c:v>7.8792896303976803E-2</c:v>
                </c:pt>
                <c:pt idx="3211">
                  <c:v>8.0434859042437107E-2</c:v>
                </c:pt>
                <c:pt idx="3212">
                  <c:v>7.8791564811937401E-2</c:v>
                </c:pt>
                <c:pt idx="3213">
                  <c:v>8.0433471721168603E-2</c:v>
                </c:pt>
                <c:pt idx="3214">
                  <c:v>8.3717913073639794E-2</c:v>
                </c:pt>
                <c:pt idx="3215">
                  <c:v>8.3717157219937693E-2</c:v>
                </c:pt>
                <c:pt idx="3216">
                  <c:v>8.2073840955015395E-2</c:v>
                </c:pt>
                <c:pt idx="3217">
                  <c:v>8.2073074086540701E-2</c:v>
                </c:pt>
                <c:pt idx="3218">
                  <c:v>8.2072294266868503E-2</c:v>
                </c:pt>
                <c:pt idx="3219">
                  <c:v>8.2071501494780902E-2</c:v>
                </c:pt>
                <c:pt idx="3220">
                  <c:v>8.0428207606707394E-2</c:v>
                </c:pt>
                <c:pt idx="3221">
                  <c:v>8.0427403711762102E-2</c:v>
                </c:pt>
                <c:pt idx="3222">
                  <c:v>8.04265868409932E-2</c:v>
                </c:pt>
                <c:pt idx="3223">
                  <c:v>8.0425754807494004E-2</c:v>
                </c:pt>
                <c:pt idx="3224">
                  <c:v>8.2067303142382697E-2</c:v>
                </c:pt>
                <c:pt idx="3225">
                  <c:v>8.3708380400433796E-2</c:v>
                </c:pt>
                <c:pt idx="3226">
                  <c:v>8.2064487294641705E-2</c:v>
                </c:pt>
                <c:pt idx="3227">
                  <c:v>8.0420607462887206E-2</c:v>
                </c:pt>
                <c:pt idx="3228">
                  <c:v>8.2061417161272604E-2</c:v>
                </c:pt>
                <c:pt idx="3229">
                  <c:v>8.2059851021147406E-2</c:v>
                </c:pt>
                <c:pt idx="3230">
                  <c:v>8.0415990965109096E-2</c:v>
                </c:pt>
                <c:pt idx="3231">
                  <c:v>8.04144404091576E-2</c:v>
                </c:pt>
                <c:pt idx="3232">
                  <c:v>8.2055135334571705E-2</c:v>
                </c:pt>
                <c:pt idx="3233">
                  <c:v>8.0411375403927496E-2</c:v>
                </c:pt>
                <c:pt idx="3234">
                  <c:v>8.0409878893998296E-2</c:v>
                </c:pt>
                <c:pt idx="3235">
                  <c:v>8.0408418354827496E-2</c:v>
                </c:pt>
                <c:pt idx="3236">
                  <c:v>8.0407002775977704E-2</c:v>
                </c:pt>
                <c:pt idx="3237">
                  <c:v>7.8763526913173801E-2</c:v>
                </c:pt>
                <c:pt idx="3238">
                  <c:v>7.8762252851878906E-2</c:v>
                </c:pt>
                <c:pt idx="3239">
                  <c:v>7.7118985828106196E-2</c:v>
                </c:pt>
                <c:pt idx="3240">
                  <c:v>7.8759923265937906E-2</c:v>
                </c:pt>
                <c:pt idx="3241">
                  <c:v>7.8760738212843004E-2</c:v>
                </c:pt>
                <c:pt idx="3242">
                  <c:v>7.8762163077031502E-2</c:v>
                </c:pt>
                <c:pt idx="3243">
                  <c:v>8.2047847821708098E-2</c:v>
                </c:pt>
                <c:pt idx="3244">
                  <c:v>8.0407281180907994E-2</c:v>
                </c:pt>
                <c:pt idx="3245">
                  <c:v>7.8766694194247006E-2</c:v>
                </c:pt>
                <c:pt idx="3246">
                  <c:v>8.0410442201982901E-2</c:v>
                </c:pt>
                <c:pt idx="3247">
                  <c:v>7.8769838766666406E-2</c:v>
                </c:pt>
                <c:pt idx="3248">
                  <c:v>7.8771421264507493E-2</c:v>
                </c:pt>
                <c:pt idx="3249">
                  <c:v>7.8772998625743898E-2</c:v>
                </c:pt>
                <c:pt idx="3250">
                  <c:v>7.8774561907896307E-2</c:v>
                </c:pt>
                <c:pt idx="3251">
                  <c:v>8.0418411726757497E-2</c:v>
                </c:pt>
                <c:pt idx="3252">
                  <c:v>8.04199456312472E-2</c:v>
                </c:pt>
                <c:pt idx="3253">
                  <c:v>7.7136717294364596E-2</c:v>
                </c:pt>
                <c:pt idx="3254">
                  <c:v>7.8780495760405703E-2</c:v>
                </c:pt>
                <c:pt idx="3255">
                  <c:v>7.7139445039038398E-2</c:v>
                </c:pt>
                <c:pt idx="3256">
                  <c:v>7.7140756708266395E-2</c:v>
                </c:pt>
                <c:pt idx="3257">
                  <c:v>7.8783007026675497E-2</c:v>
                </c:pt>
                <c:pt idx="3258">
                  <c:v>7.7139944923641401E-2</c:v>
                </c:pt>
                <c:pt idx="3259">
                  <c:v>7.8781704905296998E-2</c:v>
                </c:pt>
                <c:pt idx="3260">
                  <c:v>7.7138648109307997E-2</c:v>
                </c:pt>
                <c:pt idx="3261">
                  <c:v>7.8780352525921499E-2</c:v>
                </c:pt>
                <c:pt idx="3262">
                  <c:v>7.8779656479776597E-2</c:v>
                </c:pt>
                <c:pt idx="3263">
                  <c:v>7.8778946656492502E-2</c:v>
                </c:pt>
                <c:pt idx="3264">
                  <c:v>8.04205498766348E-2</c:v>
                </c:pt>
                <c:pt idx="3265">
                  <c:v>7.8777484056441902E-2</c:v>
                </c:pt>
                <c:pt idx="3266">
                  <c:v>7.8776730466940004E-2</c:v>
                </c:pt>
                <c:pt idx="3267">
                  <c:v>7.8775961474698897E-2</c:v>
                </c:pt>
                <c:pt idx="3268">
                  <c:v>7.8775176671347896E-2</c:v>
                </c:pt>
                <c:pt idx="3269">
                  <c:v>7.71321228347253E-2</c:v>
                </c:pt>
                <c:pt idx="3270">
                  <c:v>7.7131320002183396E-2</c:v>
                </c:pt>
                <c:pt idx="3271">
                  <c:v>8.0414944673995903E-2</c:v>
                </c:pt>
                <c:pt idx="3272">
                  <c:v>7.8771838165532695E-2</c:v>
                </c:pt>
                <c:pt idx="3273">
                  <c:v>7.7129345165761795E-2</c:v>
                </c:pt>
                <c:pt idx="3274">
                  <c:v>7.7129205950046506E-2</c:v>
                </c:pt>
                <c:pt idx="3275">
                  <c:v>7.7129034009237804E-2</c:v>
                </c:pt>
                <c:pt idx="3276">
                  <c:v>7.7128837865410693E-2</c:v>
                </c:pt>
                <c:pt idx="3277">
                  <c:v>7.7128626050094906E-2</c:v>
                </c:pt>
                <c:pt idx="3278">
                  <c:v>7.7128407106139801E-2</c:v>
                </c:pt>
                <c:pt idx="3279">
                  <c:v>7.7128189588783203E-2</c:v>
                </c:pt>
                <c:pt idx="3280">
                  <c:v>7.7127982065901296E-2</c:v>
                </c:pt>
                <c:pt idx="3281">
                  <c:v>7.8770023638489103E-2</c:v>
                </c:pt>
                <c:pt idx="3282">
                  <c:v>7.8769864721469698E-2</c:v>
                </c:pt>
                <c:pt idx="3283">
                  <c:v>7.7127505315359807E-2</c:v>
                </c:pt>
                <c:pt idx="3284">
                  <c:v>7.8769662642381999E-2</c:v>
                </c:pt>
                <c:pt idx="3285">
                  <c:v>7.7127394992454607E-2</c:v>
                </c:pt>
                <c:pt idx="3286">
                  <c:v>8.0411916507373699E-2</c:v>
                </c:pt>
                <c:pt idx="3287">
                  <c:v>7.7127527686028499E-2</c:v>
                </c:pt>
                <c:pt idx="3288">
                  <c:v>7.5485396687538897E-2</c:v>
                </c:pt>
                <c:pt idx="3289">
                  <c:v>7.5484935615125801E-2</c:v>
                </c:pt>
                <c:pt idx="3290">
                  <c:v>7.7126530327086204E-2</c:v>
                </c:pt>
                <c:pt idx="3291">
                  <c:v>7.7125885713009407E-2</c:v>
                </c:pt>
                <c:pt idx="3292">
                  <c:v>7.7125241109707601E-2</c:v>
                </c:pt>
                <c:pt idx="3293">
                  <c:v>7.7124596517180705E-2</c:v>
                </c:pt>
                <c:pt idx="3294">
                  <c:v>7.71239519354283E-2</c:v>
                </c:pt>
                <c:pt idx="3295">
                  <c:v>7.8765464350206899E-2</c:v>
                </c:pt>
                <c:pt idx="3296">
                  <c:v>7.5480519542862806E-2</c:v>
                </c:pt>
                <c:pt idx="3297">
                  <c:v>7.7122018254816099E-2</c:v>
                </c:pt>
                <c:pt idx="3298">
                  <c:v>7.7121373716159403E-2</c:v>
                </c:pt>
                <c:pt idx="3299">
                  <c:v>7.5478627098635107E-2</c:v>
                </c:pt>
                <c:pt idx="3300">
                  <c:v>7.7120084671165295E-2</c:v>
                </c:pt>
                <c:pt idx="3301">
                  <c:v>7.7119440164827496E-2</c:v>
                </c:pt>
                <c:pt idx="3302">
                  <c:v>7.7118795669262094E-2</c:v>
                </c:pt>
                <c:pt idx="3303">
                  <c:v>7.7118151184468797E-2</c:v>
                </c:pt>
                <c:pt idx="3304">
                  <c:v>7.7117506710447398E-2</c:v>
                </c:pt>
                <c:pt idx="3305">
                  <c:v>7.5475329784649201E-2</c:v>
                </c:pt>
                <c:pt idx="3306">
                  <c:v>7.5475329784649201E-2</c:v>
                </c:pt>
                <c:pt idx="3307">
                  <c:v>7.7117360138404006E-2</c:v>
                </c:pt>
                <c:pt idx="3308">
                  <c:v>7.5475329784649201E-2</c:v>
                </c:pt>
                <c:pt idx="3309">
                  <c:v>7.7117360138404006E-2</c:v>
                </c:pt>
                <c:pt idx="3310">
                  <c:v>7.7117360138404006E-2</c:v>
                </c:pt>
                <c:pt idx="3311">
                  <c:v>7.7117360138404006E-2</c:v>
                </c:pt>
                <c:pt idx="3312">
                  <c:v>7.5475329784649201E-2</c:v>
                </c:pt>
                <c:pt idx="3313">
                  <c:v>7.3833299430894395E-2</c:v>
                </c:pt>
                <c:pt idx="3314">
                  <c:v>7.5475329784649201E-2</c:v>
                </c:pt>
                <c:pt idx="3315">
                  <c:v>7.7117360138404006E-2</c:v>
                </c:pt>
                <c:pt idx="3316">
                  <c:v>7.5475329784649201E-2</c:v>
                </c:pt>
                <c:pt idx="3317">
                  <c:v>7.7117360138404006E-2</c:v>
                </c:pt>
                <c:pt idx="3318">
                  <c:v>7.8759390492158798E-2</c:v>
                </c:pt>
                <c:pt idx="3319">
                  <c:v>7.7117360138404006E-2</c:v>
                </c:pt>
                <c:pt idx="3320">
                  <c:v>7.8759390492158798E-2</c:v>
                </c:pt>
                <c:pt idx="3321">
                  <c:v>7.3833309975088801E-2</c:v>
                </c:pt>
                <c:pt idx="3322">
                  <c:v>7.3833323623321706E-2</c:v>
                </c:pt>
                <c:pt idx="3323">
                  <c:v>7.5475368466879494E-2</c:v>
                </c:pt>
                <c:pt idx="3324">
                  <c:v>7.3833350919802601E-2</c:v>
                </c:pt>
                <c:pt idx="3325">
                  <c:v>7.7117428172821703E-2</c:v>
                </c:pt>
                <c:pt idx="3326">
                  <c:v>7.7117442428140906E-2</c:v>
                </c:pt>
                <c:pt idx="3327">
                  <c:v>7.7117456683465299E-2</c:v>
                </c:pt>
                <c:pt idx="3328">
                  <c:v>7.7117470938794994E-2</c:v>
                </c:pt>
                <c:pt idx="3329">
                  <c:v>7.7117485194130003E-2</c:v>
                </c:pt>
                <c:pt idx="3330">
                  <c:v>7.7117499449470203E-2</c:v>
                </c:pt>
                <c:pt idx="3331">
                  <c:v>7.7117513704815704E-2</c:v>
                </c:pt>
                <c:pt idx="3332">
                  <c:v>7.8759561887285695E-2</c:v>
                </c:pt>
                <c:pt idx="3333">
                  <c:v>7.8759576446175497E-2</c:v>
                </c:pt>
                <c:pt idx="3334">
                  <c:v>7.8759591005070795E-2</c:v>
                </c:pt>
                <c:pt idx="3335">
                  <c:v>7.8759609422934904E-2</c:v>
                </c:pt>
                <c:pt idx="3336">
                  <c:v>7.7117657273020196E-2</c:v>
                </c:pt>
                <c:pt idx="3337">
                  <c:v>7.7118217993605603E-2</c:v>
                </c:pt>
                <c:pt idx="3338">
                  <c:v>7.7118962095394802E-2</c:v>
                </c:pt>
                <c:pt idx="3339">
                  <c:v>7.7119759957778297E-2</c:v>
                </c:pt>
                <c:pt idx="3340">
                  <c:v>7.5478523256946803E-2</c:v>
                </c:pt>
                <c:pt idx="3341">
                  <c:v>7.7121471093985594E-2</c:v>
                </c:pt>
                <c:pt idx="3342">
                  <c:v>7.7122361457068106E-2</c:v>
                </c:pt>
                <c:pt idx="3343">
                  <c:v>7.8765369410891906E-2</c:v>
                </c:pt>
                <c:pt idx="3344">
                  <c:v>7.8766275171392494E-2</c:v>
                </c:pt>
                <c:pt idx="3345">
                  <c:v>7.8767166082933604E-2</c:v>
                </c:pt>
                <c:pt idx="3346">
                  <c:v>7.7125888305894105E-2</c:v>
                </c:pt>
                <c:pt idx="3347">
                  <c:v>7.8768857902914602E-2</c:v>
                </c:pt>
                <c:pt idx="3348">
                  <c:v>7.5485306980219699E-2</c:v>
                </c:pt>
                <c:pt idx="3349">
                  <c:v>7.7128178353485802E-2</c:v>
                </c:pt>
                <c:pt idx="3350">
                  <c:v>7.7128813477074995E-2</c:v>
                </c:pt>
                <c:pt idx="3351">
                  <c:v>7.7129365647057094E-2</c:v>
                </c:pt>
                <c:pt idx="3352">
                  <c:v>7.7129831388183495E-2</c:v>
                </c:pt>
                <c:pt idx="3353">
                  <c:v>7.7129384770821596E-2</c:v>
                </c:pt>
                <c:pt idx="3354">
                  <c:v>7.7128627020021101E-2</c:v>
                </c:pt>
                <c:pt idx="3355">
                  <c:v>7.7127815580600403E-2</c:v>
                </c:pt>
                <c:pt idx="3356">
                  <c:v>7.5484792350763205E-2</c:v>
                </c:pt>
                <c:pt idx="3357">
                  <c:v>7.7126077064773702E-2</c:v>
                </c:pt>
                <c:pt idx="3358">
                  <c:v>7.7125172727228006E-2</c:v>
                </c:pt>
                <c:pt idx="3359">
                  <c:v>7.5482124432378103E-2</c:v>
                </c:pt>
                <c:pt idx="3360">
                  <c:v>7.7123350851519806E-2</c:v>
                </c:pt>
                <c:pt idx="3361">
                  <c:v>7.7122456148680907E-2</c:v>
                </c:pt>
                <c:pt idx="3362">
                  <c:v>7.71215875211234E-2</c:v>
                </c:pt>
                <c:pt idx="3363">
                  <c:v>7.5478665730170494E-2</c:v>
                </c:pt>
                <c:pt idx="3364">
                  <c:v>7.5477895014823507E-2</c:v>
                </c:pt>
                <c:pt idx="3365">
                  <c:v>7.7119252705884198E-2</c:v>
                </c:pt>
                <c:pt idx="3366">
                  <c:v>7.5476546704793604E-2</c:v>
                </c:pt>
                <c:pt idx="3367">
                  <c:v>7.5475988102598798E-2</c:v>
                </c:pt>
                <c:pt idx="3368">
                  <c:v>7.7117484771316303E-2</c:v>
                </c:pt>
                <c:pt idx="3369">
                  <c:v>7.7117360138404006E-2</c:v>
                </c:pt>
                <c:pt idx="3370">
                  <c:v>7.8759390492158798E-2</c:v>
                </c:pt>
                <c:pt idx="3371">
                  <c:v>7.8759390492158798E-2</c:v>
                </c:pt>
                <c:pt idx="3372">
                  <c:v>7.5475329784649201E-2</c:v>
                </c:pt>
                <c:pt idx="3373">
                  <c:v>7.5475329784649201E-2</c:v>
                </c:pt>
                <c:pt idx="3374">
                  <c:v>7.5475329784649201E-2</c:v>
                </c:pt>
                <c:pt idx="3375">
                  <c:v>7.7117360138404006E-2</c:v>
                </c:pt>
                <c:pt idx="3376">
                  <c:v>7.7117360138404006E-2</c:v>
                </c:pt>
                <c:pt idx="3377">
                  <c:v>7.5475329784649201E-2</c:v>
                </c:pt>
                <c:pt idx="3378">
                  <c:v>7.5475329784649201E-2</c:v>
                </c:pt>
                <c:pt idx="3379">
                  <c:v>7.7117360138404006E-2</c:v>
                </c:pt>
                <c:pt idx="3380">
                  <c:v>7.3833299430894395E-2</c:v>
                </c:pt>
                <c:pt idx="3381">
                  <c:v>7.7117360138404006E-2</c:v>
                </c:pt>
                <c:pt idx="3382">
                  <c:v>7.5475329784649201E-2</c:v>
                </c:pt>
                <c:pt idx="3383">
                  <c:v>7.5475329784649201E-2</c:v>
                </c:pt>
                <c:pt idx="3384">
                  <c:v>7.7117360138404006E-2</c:v>
                </c:pt>
                <c:pt idx="3385">
                  <c:v>7.3832833402959E-2</c:v>
                </c:pt>
                <c:pt idx="3386">
                  <c:v>7.3832230192953305E-2</c:v>
                </c:pt>
                <c:pt idx="3387">
                  <c:v>7.5473620152038998E-2</c:v>
                </c:pt>
                <c:pt idx="3388">
                  <c:v>7.3831023802510498E-2</c:v>
                </c:pt>
                <c:pt idx="3389">
                  <c:v>7.7114353281899306E-2</c:v>
                </c:pt>
                <c:pt idx="3390">
                  <c:v>7.5471770367072005E-2</c:v>
                </c:pt>
                <c:pt idx="3391">
                  <c:v>7.8755032795168406E-2</c:v>
                </c:pt>
                <c:pt idx="3392">
                  <c:v>7.5470537227466994E-2</c:v>
                </c:pt>
                <c:pt idx="3393">
                  <c:v>7.7111833346675193E-2</c:v>
                </c:pt>
                <c:pt idx="3394">
                  <c:v>7.5469304128157999E-2</c:v>
                </c:pt>
                <c:pt idx="3395">
                  <c:v>7.5468687593613998E-2</c:v>
                </c:pt>
                <c:pt idx="3396">
                  <c:v>7.5468071069143203E-2</c:v>
                </c:pt>
                <c:pt idx="3397">
                  <c:v>7.5467454554745503E-2</c:v>
                </c:pt>
                <c:pt idx="3398">
                  <c:v>7.5466838050420496E-2</c:v>
                </c:pt>
                <c:pt idx="3399">
                  <c:v>7.7108057615875705E-2</c:v>
                </c:pt>
                <c:pt idx="3400">
                  <c:v>7.5465677443037907E-2</c:v>
                </c:pt>
                <c:pt idx="3401">
                  <c:v>7.5466087374322893E-2</c:v>
                </c:pt>
                <c:pt idx="3402">
                  <c:v>7.5466821999188499E-2</c:v>
                </c:pt>
                <c:pt idx="3403">
                  <c:v>7.7109456934640899E-2</c:v>
                </c:pt>
                <c:pt idx="3404">
                  <c:v>7.8752156254137007E-2</c:v>
                </c:pt>
                <c:pt idx="3405">
                  <c:v>7.5469302871463195E-2</c:v>
                </c:pt>
                <c:pt idx="3406">
                  <c:v>7.5470183918676603E-2</c:v>
                </c:pt>
                <c:pt idx="3407">
                  <c:v>7.5471072921593593E-2</c:v>
                </c:pt>
                <c:pt idx="3408">
                  <c:v>7.3830057083864198E-2</c:v>
                </c:pt>
                <c:pt idx="3409">
                  <c:v>7.5472829098011104E-2</c:v>
                </c:pt>
                <c:pt idx="3410">
                  <c:v>7.5473673466421906E-2</c:v>
                </c:pt>
                <c:pt idx="3411">
                  <c:v>7.54744801766523E-2</c:v>
                </c:pt>
                <c:pt idx="3412">
                  <c:v>7.3833292342753098E-2</c:v>
                </c:pt>
                <c:pt idx="3413">
                  <c:v>7.5475935146313594E-2</c:v>
                </c:pt>
                <c:pt idx="3414">
                  <c:v>7.7118528654337298E-2</c:v>
                </c:pt>
                <c:pt idx="3415">
                  <c:v>7.5477103699588197E-2</c:v>
                </c:pt>
                <c:pt idx="3416">
                  <c:v>7.5477569112544399E-2</c:v>
                </c:pt>
                <c:pt idx="3417">
                  <c:v>7.71191157462984E-2</c:v>
                </c:pt>
                <c:pt idx="3418">
                  <c:v>7.7118362371407206E-2</c:v>
                </c:pt>
                <c:pt idx="3419">
                  <c:v>7.5475599895548195E-2</c:v>
                </c:pt>
                <c:pt idx="3420">
                  <c:v>7.7116718496840306E-2</c:v>
                </c:pt>
                <c:pt idx="3421">
                  <c:v>7.7115845839869801E-2</c:v>
                </c:pt>
                <c:pt idx="3422">
                  <c:v>7.7114951275664395E-2</c:v>
                </c:pt>
                <c:pt idx="3423">
                  <c:v>7.5472130387102501E-2</c:v>
                </c:pt>
                <c:pt idx="3424">
                  <c:v>7.7113132204976398E-2</c:v>
                </c:pt>
                <c:pt idx="3425">
                  <c:v>7.5470335716475503E-2</c:v>
                </c:pt>
                <c:pt idx="3426">
                  <c:v>7.5469454814478906E-2</c:v>
                </c:pt>
                <c:pt idx="3427">
                  <c:v>7.5468596867936805E-2</c:v>
                </c:pt>
                <c:pt idx="3428">
                  <c:v>7.7109625452402006E-2</c:v>
                </c:pt>
                <c:pt idx="3429">
                  <c:v>7.8750671293493696E-2</c:v>
                </c:pt>
                <c:pt idx="3430">
                  <c:v>7.7108081693941205E-2</c:v>
                </c:pt>
                <c:pt idx="3431">
                  <c:v>7.7107391482889795E-2</c:v>
                </c:pt>
                <c:pt idx="3432">
                  <c:v>7.5464920151636805E-2</c:v>
                </c:pt>
                <c:pt idx="3433">
                  <c:v>7.7107055862053894E-2</c:v>
                </c:pt>
                <c:pt idx="3434">
                  <c:v>7.5465856008407606E-2</c:v>
                </c:pt>
                <c:pt idx="3435">
                  <c:v>7.5466484824649696E-2</c:v>
                </c:pt>
                <c:pt idx="3436">
                  <c:v>7.5467126739057699E-2</c:v>
                </c:pt>
                <c:pt idx="3437">
                  <c:v>7.71096570824472E-2</c:v>
                </c:pt>
                <c:pt idx="3438">
                  <c:v>7.71103400980271E-2</c:v>
                </c:pt>
                <c:pt idx="3439">
                  <c:v>7.7111036200709998E-2</c:v>
                </c:pt>
                <c:pt idx="3440">
                  <c:v>7.7111745390967407E-2</c:v>
                </c:pt>
                <c:pt idx="3441">
                  <c:v>7.5470532839475302E-2</c:v>
                </c:pt>
                <c:pt idx="3442">
                  <c:v>7.5471253368541005E-2</c:v>
                </c:pt>
                <c:pt idx="3443">
                  <c:v>7.5471986999088303E-2</c:v>
                </c:pt>
                <c:pt idx="3444">
                  <c:v>7.7114713017532602E-2</c:v>
                </c:pt>
                <c:pt idx="3445">
                  <c:v>7.7115487633096697E-2</c:v>
                </c:pt>
                <c:pt idx="3446">
                  <c:v>7.7116275327282199E-2</c:v>
                </c:pt>
                <c:pt idx="3447">
                  <c:v>7.7117078550152804E-2</c:v>
                </c:pt>
                <c:pt idx="3448">
                  <c:v>7.7117935040626098E-2</c:v>
                </c:pt>
                <c:pt idx="3449">
                  <c:v>7.7118703827098303E-2</c:v>
                </c:pt>
                <c:pt idx="3450">
                  <c:v>7.7119477780387094E-2</c:v>
                </c:pt>
                <c:pt idx="3451">
                  <c:v>7.7120289728035502E-2</c:v>
                </c:pt>
                <c:pt idx="3452">
                  <c:v>7.7121129517961004E-2</c:v>
                </c:pt>
                <c:pt idx="3453">
                  <c:v>7.7121987009162701E-2</c:v>
                </c:pt>
                <c:pt idx="3454">
                  <c:v>7.5480749961445298E-2</c:v>
                </c:pt>
                <c:pt idx="3455">
                  <c:v>7.5481602065341102E-2</c:v>
                </c:pt>
                <c:pt idx="3456">
                  <c:v>7.7124564492229403E-2</c:v>
                </c:pt>
                <c:pt idx="3457">
                  <c:v>7.5483258225072403E-2</c:v>
                </c:pt>
                <c:pt idx="3458">
                  <c:v>7.5484042103523802E-2</c:v>
                </c:pt>
                <c:pt idx="3459">
                  <c:v>7.7126937588563496E-2</c:v>
                </c:pt>
                <c:pt idx="3460">
                  <c:v>7.5485471088737793E-2</c:v>
                </c:pt>
                <c:pt idx="3461">
                  <c:v>7.38439202224353E-2</c:v>
                </c:pt>
                <c:pt idx="3462">
                  <c:v>7.5486647920617905E-2</c:v>
                </c:pt>
                <c:pt idx="3463">
                  <c:v>7.3844920898313099E-2</c:v>
                </c:pt>
                <c:pt idx="3464">
                  <c:v>7.3845323546963298E-2</c:v>
                </c:pt>
                <c:pt idx="3465">
                  <c:v>7.2201728206534796E-2</c:v>
                </c:pt>
                <c:pt idx="3466">
                  <c:v>7.3841932178725894E-2</c:v>
                </c:pt>
                <c:pt idx="3467">
                  <c:v>7.5482022506292906E-2</c:v>
                </c:pt>
                <c:pt idx="3468">
                  <c:v>7.3837883714821001E-2</c:v>
                </c:pt>
                <c:pt idx="3469">
                  <c:v>7.38358204170253E-2</c:v>
                </c:pt>
                <c:pt idx="3470">
                  <c:v>7.3833737146688505E-2</c:v>
                </c:pt>
                <c:pt idx="3471">
                  <c:v>7.3831638461444402E-2</c:v>
                </c:pt>
                <c:pt idx="3472">
                  <c:v>7.2187628376978993E-2</c:v>
                </c:pt>
                <c:pt idx="3473">
                  <c:v>7.5469273802730094E-2</c:v>
                </c:pt>
                <c:pt idx="3474">
                  <c:v>7.5467116426676195E-2</c:v>
                </c:pt>
                <c:pt idx="3475">
                  <c:v>7.3823180890487394E-2</c:v>
                </c:pt>
                <c:pt idx="3476">
                  <c:v>7.3821073667630702E-2</c:v>
                </c:pt>
                <c:pt idx="3477">
                  <c:v>7.5460679798435196E-2</c:v>
                </c:pt>
                <c:pt idx="3478">
                  <c:v>7.5458561367552704E-2</c:v>
                </c:pt>
                <c:pt idx="3479">
                  <c:v>7.3814840520035396E-2</c:v>
                </c:pt>
                <c:pt idx="3480">
                  <c:v>7.3812770268538705E-2</c:v>
                </c:pt>
                <c:pt idx="3481">
                  <c:v>7.3812183644029805E-2</c:v>
                </c:pt>
                <c:pt idx="3482">
                  <c:v>7.3812025194107997E-2</c:v>
                </c:pt>
                <c:pt idx="3483">
                  <c:v>7.5453439285712895E-2</c:v>
                </c:pt>
                <c:pt idx="3484">
                  <c:v>7.3811684484230103E-2</c:v>
                </c:pt>
                <c:pt idx="3485">
                  <c:v>7.3811511395894105E-2</c:v>
                </c:pt>
                <c:pt idx="3486">
                  <c:v>7.3811342609941002E-2</c:v>
                </c:pt>
                <c:pt idx="3487">
                  <c:v>7.54527783769188E-2</c:v>
                </c:pt>
                <c:pt idx="3488">
                  <c:v>7.5452635388159703E-2</c:v>
                </c:pt>
                <c:pt idx="3489">
                  <c:v>7.5452510499498804E-2</c:v>
                </c:pt>
                <c:pt idx="3490">
                  <c:v>7.5452408321740799E-2</c:v>
                </c:pt>
                <c:pt idx="3491">
                  <c:v>7.70939424952721E-2</c:v>
                </c:pt>
                <c:pt idx="3492">
                  <c:v>7.5452290557754695E-2</c:v>
                </c:pt>
                <c:pt idx="3493">
                  <c:v>7.5452284204755402E-2</c:v>
                </c:pt>
                <c:pt idx="3494">
                  <c:v>7.3810700359567397E-2</c:v>
                </c:pt>
                <c:pt idx="3495">
                  <c:v>7.3810779597257306E-2</c:v>
                </c:pt>
                <c:pt idx="3496">
                  <c:v>7.7094185217513295E-2</c:v>
                </c:pt>
                <c:pt idx="3497">
                  <c:v>7.5452640559790396E-2</c:v>
                </c:pt>
                <c:pt idx="3498">
                  <c:v>7.7094364937871404E-2</c:v>
                </c:pt>
                <c:pt idx="3499">
                  <c:v>7.7094522467524601E-2</c:v>
                </c:pt>
                <c:pt idx="3500">
                  <c:v>7.87363465710577E-2</c:v>
                </c:pt>
                <c:pt idx="3501">
                  <c:v>7.7094969038048494E-2</c:v>
                </c:pt>
                <c:pt idx="3502">
                  <c:v>8.0378469260695001E-2</c:v>
                </c:pt>
                <c:pt idx="3503">
                  <c:v>7.7095523002671404E-2</c:v>
                </c:pt>
                <c:pt idx="3504">
                  <c:v>7.8737426971437194E-2</c:v>
                </c:pt>
                <c:pt idx="3505">
                  <c:v>7.5454492644890694E-2</c:v>
                </c:pt>
                <c:pt idx="3506">
                  <c:v>7.7096377361872998E-2</c:v>
                </c:pt>
                <c:pt idx="3507">
                  <c:v>7.5455021067974595E-2</c:v>
                </c:pt>
                <c:pt idx="3508">
                  <c:v>7.5455239257629703E-2</c:v>
                </c:pt>
                <c:pt idx="3509">
                  <c:v>7.3813809916068507E-2</c:v>
                </c:pt>
                <c:pt idx="3510">
                  <c:v>7.3813931276819303E-2</c:v>
                </c:pt>
                <c:pt idx="3511">
                  <c:v>7.5455590953016405E-2</c:v>
                </c:pt>
                <c:pt idx="3512">
                  <c:v>7.5455621745449605E-2</c:v>
                </c:pt>
                <c:pt idx="3513">
                  <c:v>7.5455647232621895E-2</c:v>
                </c:pt>
                <c:pt idx="3514">
                  <c:v>7.5455661925463893E-2</c:v>
                </c:pt>
                <c:pt idx="3515">
                  <c:v>7.5455663535425599E-2</c:v>
                </c:pt>
                <c:pt idx="3516">
                  <c:v>7.7097245793292996E-2</c:v>
                </c:pt>
                <c:pt idx="3517">
                  <c:v>7.5455627515709098E-2</c:v>
                </c:pt>
                <c:pt idx="3518">
                  <c:v>7.7097181238176604E-2</c:v>
                </c:pt>
                <c:pt idx="3519">
                  <c:v>7.7097129369412307E-2</c:v>
                </c:pt>
                <c:pt idx="3520">
                  <c:v>7.7097064440224197E-2</c:v>
                </c:pt>
                <c:pt idx="3521">
                  <c:v>7.5455398549249805E-2</c:v>
                </c:pt>
                <c:pt idx="3522">
                  <c:v>7.7096895398346299E-2</c:v>
                </c:pt>
                <c:pt idx="3523">
                  <c:v>7.5455205600324801E-2</c:v>
                </c:pt>
                <c:pt idx="3524">
                  <c:v>7.7096674102467802E-2</c:v>
                </c:pt>
                <c:pt idx="3525">
                  <c:v>7.7096543853678604E-2</c:v>
                </c:pt>
                <c:pt idx="3526">
                  <c:v>7.5454818057022005E-2</c:v>
                </c:pt>
                <c:pt idx="3527">
                  <c:v>7.5454660242208496E-2</c:v>
                </c:pt>
                <c:pt idx="3528">
                  <c:v>7.8737610031192007E-2</c:v>
                </c:pt>
                <c:pt idx="3529">
                  <c:v>7.8736979796992304E-2</c:v>
                </c:pt>
                <c:pt idx="3530">
                  <c:v>7.54530725429369E-2</c:v>
                </c:pt>
                <c:pt idx="3531">
                  <c:v>7.5452271244504002E-2</c:v>
                </c:pt>
                <c:pt idx="3532">
                  <c:v>7.7092982490162998E-2</c:v>
                </c:pt>
                <c:pt idx="3533">
                  <c:v>7.3809064144620795E-2</c:v>
                </c:pt>
                <c:pt idx="3534">
                  <c:v>7.3808219270947995E-2</c:v>
                </c:pt>
                <c:pt idx="3535">
                  <c:v>7.5448886138307705E-2</c:v>
                </c:pt>
                <c:pt idx="3536">
                  <c:v>7.5448045626946597E-2</c:v>
                </c:pt>
                <c:pt idx="3537">
                  <c:v>7.5447227770877007E-2</c:v>
                </c:pt>
                <c:pt idx="3538">
                  <c:v>7.3804964696231906E-2</c:v>
                </c:pt>
                <c:pt idx="3539">
                  <c:v>7.38042332997631E-2</c:v>
                </c:pt>
                <c:pt idx="3540">
                  <c:v>7.5445012159865599E-2</c:v>
                </c:pt>
                <c:pt idx="3541">
                  <c:v>7.7085833208929894E-2</c:v>
                </c:pt>
                <c:pt idx="3542">
                  <c:v>7.3802400042536603E-2</c:v>
                </c:pt>
                <c:pt idx="3543">
                  <c:v>7.5443366033906098E-2</c:v>
                </c:pt>
                <c:pt idx="3544">
                  <c:v>7.3801540303654101E-2</c:v>
                </c:pt>
                <c:pt idx="3545">
                  <c:v>7.3801526847068602E-2</c:v>
                </c:pt>
                <c:pt idx="3546">
                  <c:v>7.5443062495576099E-2</c:v>
                </c:pt>
                <c:pt idx="3547">
                  <c:v>7.3801813730385704E-2</c:v>
                </c:pt>
                <c:pt idx="3548">
                  <c:v>7.5443410169840602E-2</c:v>
                </c:pt>
                <c:pt idx="3549">
                  <c:v>7.3802217711139803E-2</c:v>
                </c:pt>
                <c:pt idx="3550">
                  <c:v>7.5443856340805998E-2</c:v>
                </c:pt>
                <c:pt idx="3551">
                  <c:v>7.7085507830793001E-2</c:v>
                </c:pt>
                <c:pt idx="3552">
                  <c:v>7.3802962432890903E-2</c:v>
                </c:pt>
                <c:pt idx="3553">
                  <c:v>7.2161828838385997E-2</c:v>
                </c:pt>
                <c:pt idx="3554">
                  <c:v>7.3803497653088301E-2</c:v>
                </c:pt>
                <c:pt idx="3555">
                  <c:v>7.3803763094048194E-2</c:v>
                </c:pt>
                <c:pt idx="3556">
                  <c:v>7.3804020973840201E-2</c:v>
                </c:pt>
                <c:pt idx="3557">
                  <c:v>7.5445661936312899E-2</c:v>
                </c:pt>
                <c:pt idx="3558">
                  <c:v>7.3804495739657194E-2</c:v>
                </c:pt>
                <c:pt idx="3559">
                  <c:v>7.5446098306604203E-2</c:v>
                </c:pt>
                <c:pt idx="3560">
                  <c:v>7.3804926201180301E-2</c:v>
                </c:pt>
                <c:pt idx="3561">
                  <c:v>7.3806042467028807E-2</c:v>
                </c:pt>
                <c:pt idx="3562">
                  <c:v>7.3807430842744604E-2</c:v>
                </c:pt>
                <c:pt idx="3563">
                  <c:v>7.3808828508470398E-2</c:v>
                </c:pt>
                <c:pt idx="3564">
                  <c:v>7.3810230878709096E-2</c:v>
                </c:pt>
                <c:pt idx="3565">
                  <c:v>7.3811633373718599E-2</c:v>
                </c:pt>
                <c:pt idx="3566">
                  <c:v>7.3813031419640407E-2</c:v>
                </c:pt>
                <c:pt idx="3567">
                  <c:v>7.2172866976754305E-2</c:v>
                </c:pt>
                <c:pt idx="3568">
                  <c:v>7.3815795897358802E-2</c:v>
                </c:pt>
                <c:pt idx="3569">
                  <c:v>7.5458754674741696E-2</c:v>
                </c:pt>
                <c:pt idx="3570">
                  <c:v>7.5460113332322498E-2</c:v>
                </c:pt>
                <c:pt idx="3571">
                  <c:v>7.38197952073677E-2</c:v>
                </c:pt>
                <c:pt idx="3572">
                  <c:v>7.5462744481926206E-2</c:v>
                </c:pt>
                <c:pt idx="3573">
                  <c:v>7.5464007888011303E-2</c:v>
                </c:pt>
                <c:pt idx="3574">
                  <c:v>7.38235084039148E-2</c:v>
                </c:pt>
                <c:pt idx="3575">
                  <c:v>7.2182912730226395E-2</c:v>
                </c:pt>
                <c:pt idx="3576">
                  <c:v>7.5467495338963006E-2</c:v>
                </c:pt>
                <c:pt idx="3577">
                  <c:v>7.5466726373841095E-2</c:v>
                </c:pt>
                <c:pt idx="3578">
                  <c:v>3.6063809622903897E-2</c:v>
                </c:pt>
                <c:pt idx="3579">
                  <c:v>7.7105640022418501E-2</c:v>
                </c:pt>
                <c:pt idx="3580">
                  <c:v>7.7104137978144999E-2</c:v>
                </c:pt>
                <c:pt idx="3581">
                  <c:v>8.3669221969671706E-2</c:v>
                </c:pt>
                <c:pt idx="3582">
                  <c:v>8.8592449955695707E-2</c:v>
                </c:pt>
                <c:pt idx="3583">
                  <c:v>9.5157121070716097E-2</c:v>
                </c:pt>
                <c:pt idx="3584">
                  <c:v>9.1872109012786501E-2</c:v>
                </c:pt>
                <c:pt idx="3585">
                  <c:v>9.67949872884767E-2</c:v>
                </c:pt>
                <c:pt idx="3586">
                  <c:v>9.3510088789814996E-2</c:v>
                </c:pt>
                <c:pt idx="3587">
                  <c:v>9.6791349089969003E-2</c:v>
                </c:pt>
                <c:pt idx="3588">
                  <c:v>9.8431078818891696E-2</c:v>
                </c:pt>
                <c:pt idx="3589">
                  <c:v>0.101712275004941</c:v>
                </c:pt>
                <c:pt idx="3590">
                  <c:v>9.8427727892968303E-2</c:v>
                </c:pt>
                <c:pt idx="3591">
                  <c:v>0.10006757660900401</c:v>
                </c:pt>
                <c:pt idx="3592">
                  <c:v>0.10334877567035999</c:v>
                </c:pt>
                <c:pt idx="3593">
                  <c:v>0.101707037654268</c:v>
                </c:pt>
                <c:pt idx="3594">
                  <c:v>0.10827252674271</c:v>
                </c:pt>
                <c:pt idx="3595">
                  <c:v>0.10498978219848901</c:v>
                </c:pt>
                <c:pt idx="3596">
                  <c:v>0.10498978219848901</c:v>
                </c:pt>
                <c:pt idx="3597">
                  <c:v>0.101707037654268</c:v>
                </c:pt>
                <c:pt idx="3598">
                  <c:v>0.103348409926378</c:v>
                </c:pt>
                <c:pt idx="3599">
                  <c:v>0.103348409926378</c:v>
                </c:pt>
                <c:pt idx="3600">
                  <c:v>0.10498978219848901</c:v>
                </c:pt>
                <c:pt idx="3601">
                  <c:v>0.101707037654268</c:v>
                </c:pt>
                <c:pt idx="3602">
                  <c:v>0.103348409926378</c:v>
                </c:pt>
                <c:pt idx="3603">
                  <c:v>9.6782920837937603E-2</c:v>
                </c:pt>
                <c:pt idx="3604">
                  <c:v>0.100065665382159</c:v>
                </c:pt>
                <c:pt idx="3605">
                  <c:v>0.100065665382159</c:v>
                </c:pt>
                <c:pt idx="3606">
                  <c:v>0.100065665382159</c:v>
                </c:pt>
                <c:pt idx="3607">
                  <c:v>9.6782920837937603E-2</c:v>
                </c:pt>
                <c:pt idx="3608">
                  <c:v>9.8424293110048106E-2</c:v>
                </c:pt>
                <c:pt idx="3609">
                  <c:v>9.5141548565827003E-2</c:v>
                </c:pt>
                <c:pt idx="3610">
                  <c:v>8.5293314933163805E-2</c:v>
                </c:pt>
                <c:pt idx="3611">
                  <c:v>0.101707037654268</c:v>
                </c:pt>
                <c:pt idx="3612">
                  <c:v>9.5141548565827003E-2</c:v>
                </c:pt>
                <c:pt idx="3613">
                  <c:v>9.18588040216059E-2</c:v>
                </c:pt>
                <c:pt idx="3614">
                  <c:v>9.0217431749495397E-2</c:v>
                </c:pt>
                <c:pt idx="3615">
                  <c:v>9.0217431749495397E-2</c:v>
                </c:pt>
                <c:pt idx="3616">
                  <c:v>9.35001762937165E-2</c:v>
                </c:pt>
                <c:pt idx="3617">
                  <c:v>9.18588040216059E-2</c:v>
                </c:pt>
                <c:pt idx="3618">
                  <c:v>9.5141548565827003E-2</c:v>
                </c:pt>
                <c:pt idx="3619">
                  <c:v>9.35001762937165E-2</c:v>
                </c:pt>
                <c:pt idx="3620">
                  <c:v>9.5141548565827003E-2</c:v>
                </c:pt>
                <c:pt idx="3621">
                  <c:v>9.18588040216059E-2</c:v>
                </c:pt>
                <c:pt idx="3622">
                  <c:v>9.35001762937165E-2</c:v>
                </c:pt>
                <c:pt idx="3623">
                  <c:v>9.18588040216059E-2</c:v>
                </c:pt>
                <c:pt idx="3624">
                  <c:v>9.0217431749495397E-2</c:v>
                </c:pt>
                <c:pt idx="3625">
                  <c:v>8.6934674803766002E-2</c:v>
                </c:pt>
                <c:pt idx="3626">
                  <c:v>8.8576030486354804E-2</c:v>
                </c:pt>
                <c:pt idx="3627">
                  <c:v>8.8576014130985994E-2</c:v>
                </c:pt>
                <c:pt idx="3628">
                  <c:v>9.5141482290569596E-2</c:v>
                </c:pt>
                <c:pt idx="3629">
                  <c:v>8.8575981420266597E-2</c:v>
                </c:pt>
                <c:pt idx="3630">
                  <c:v>8.3651853497159895E-2</c:v>
                </c:pt>
                <c:pt idx="3631">
                  <c:v>8.5293208270550203E-2</c:v>
                </c:pt>
                <c:pt idx="3632">
                  <c:v>9.0217302270668195E-2</c:v>
                </c:pt>
                <c:pt idx="3633">
                  <c:v>9.1858655225621103E-2</c:v>
                </c:pt>
                <c:pt idx="3634">
                  <c:v>9.0217268953859203E-2</c:v>
                </c:pt>
                <c:pt idx="3635">
                  <c:v>9.0217252295463998E-2</c:v>
                </c:pt>
                <c:pt idx="3636">
                  <c:v>9.1858604341211E-2</c:v>
                </c:pt>
                <c:pt idx="3637">
                  <c:v>9.1858587379753498E-2</c:v>
                </c:pt>
                <c:pt idx="3638">
                  <c:v>8.6934466124340901E-2</c:v>
                </c:pt>
                <c:pt idx="3639">
                  <c:v>9.0217181837887295E-2</c:v>
                </c:pt>
                <c:pt idx="3640">
                  <c:v>9.0217097449068001E-2</c:v>
                </c:pt>
                <c:pt idx="3641">
                  <c:v>9.0216455315256697E-2</c:v>
                </c:pt>
                <c:pt idx="3642">
                  <c:v>7.2160786386443396E-2</c:v>
                </c:pt>
                <c:pt idx="3643">
                  <c:v>9.6780048646517902E-2</c:v>
                </c:pt>
                <c:pt idx="3644">
                  <c:v>9.0213760689172001E-2</c:v>
                </c:pt>
                <c:pt idx="3645">
                  <c:v>9.1854099341372106E-2</c:v>
                </c:pt>
                <c:pt idx="3646">
                  <c:v>9.5135698371163493E-2</c:v>
                </c:pt>
                <c:pt idx="3647">
                  <c:v>9.8417244467296702E-2</c:v>
                </c:pt>
                <c:pt idx="3648">
                  <c:v>0.106622588534243</c:v>
                </c:pt>
                <c:pt idx="3649">
                  <c:v>0.106621491615847</c:v>
                </c:pt>
                <c:pt idx="3650">
                  <c:v>0.100055390709001</c:v>
                </c:pt>
                <c:pt idx="3651">
                  <c:v>9.6771909224814698E-2</c:v>
                </c:pt>
                <c:pt idx="3652">
                  <c:v>9.8412225730541897E-2</c:v>
                </c:pt>
                <c:pt idx="3653">
                  <c:v>9.6770132563470196E-2</c:v>
                </c:pt>
                <c:pt idx="3654">
                  <c:v>9.51281334992507E-2</c:v>
                </c:pt>
                <c:pt idx="3655">
                  <c:v>9.3486236239261E-2</c:v>
                </c:pt>
                <c:pt idx="3656">
                  <c:v>9.3485572810216203E-2</c:v>
                </c:pt>
                <c:pt idx="3657">
                  <c:v>9.3484819399858296E-2</c:v>
                </c:pt>
                <c:pt idx="3658">
                  <c:v>9.1842877910844695E-2</c:v>
                </c:pt>
                <c:pt idx="3659">
                  <c:v>9.6765555450550197E-2</c:v>
                </c:pt>
                <c:pt idx="3660">
                  <c:v>9.3482479770348695E-2</c:v>
                </c:pt>
                <c:pt idx="3661">
                  <c:v>9.3481699919869002E-2</c:v>
                </c:pt>
                <c:pt idx="3662">
                  <c:v>9.1839813246104393E-2</c:v>
                </c:pt>
                <c:pt idx="3663">
                  <c:v>8.8556860819742997E-2</c:v>
                </c:pt>
                <c:pt idx="3664">
                  <c:v>9.1838280990430607E-2</c:v>
                </c:pt>
                <c:pt idx="3665">
                  <c:v>9.1837514881766696E-2</c:v>
                </c:pt>
                <c:pt idx="3666">
                  <c:v>9.1836748785884298E-2</c:v>
                </c:pt>
                <c:pt idx="3667">
                  <c:v>8.8553905927917495E-2</c:v>
                </c:pt>
                <c:pt idx="3668">
                  <c:v>8.8553167235772196E-2</c:v>
                </c:pt>
                <c:pt idx="3669">
                  <c:v>8.8552428555950802E-2</c:v>
                </c:pt>
                <c:pt idx="3670">
                  <c:v>8.6910692567597495E-2</c:v>
                </c:pt>
                <c:pt idx="3671">
                  <c:v>8.5268983968372097E-2</c:v>
                </c:pt>
                <c:pt idx="3672">
                  <c:v>8.69092426461473E-2</c:v>
                </c:pt>
                <c:pt idx="3673">
                  <c:v>8.6908517841897306E-2</c:v>
                </c:pt>
                <c:pt idx="3674">
                  <c:v>7.2139309918979197E-2</c:v>
                </c:pt>
                <c:pt idx="3675">
                  <c:v>9.3470783913109895E-2</c:v>
                </c:pt>
                <c:pt idx="3676">
                  <c:v>8.1983598003984304E-2</c:v>
                </c:pt>
                <c:pt idx="3677">
                  <c:v>8.6905618908668797E-2</c:v>
                </c:pt>
                <c:pt idx="3678">
                  <c:v>8.69048942055793E-2</c:v>
                </c:pt>
                <c:pt idx="3679">
                  <c:v>8.3622421201877795E-2</c:v>
                </c:pt>
                <c:pt idx="3680">
                  <c:v>8.3621723888895397E-2</c:v>
                </c:pt>
                <c:pt idx="3681">
                  <c:v>8.3621026587542502E-2</c:v>
                </c:pt>
                <c:pt idx="3682">
                  <c:v>8.5261162405950802E-2</c:v>
                </c:pt>
                <c:pt idx="3683">
                  <c:v>8.5260451445573204E-2</c:v>
                </c:pt>
                <c:pt idx="3684">
                  <c:v>8.52597404970524E-2</c:v>
                </c:pt>
                <c:pt idx="3685">
                  <c:v>8.6899821622356502E-2</c:v>
                </c:pt>
                <c:pt idx="3686">
                  <c:v>8.3617540255209497E-2</c:v>
                </c:pt>
                <c:pt idx="3687">
                  <c:v>8.3616843023627097E-2</c:v>
                </c:pt>
                <c:pt idx="3688">
                  <c:v>8.3616145803672201E-2</c:v>
                </c:pt>
                <c:pt idx="3689">
                  <c:v>8.3615999151921194E-2</c:v>
                </c:pt>
                <c:pt idx="3690">
                  <c:v>8.5256763018974099E-2</c:v>
                </c:pt>
                <c:pt idx="3691">
                  <c:v>8.5256778745836301E-2</c:v>
                </c:pt>
                <c:pt idx="3692">
                  <c:v>8.1975296376350495E-2</c:v>
                </c:pt>
                <c:pt idx="3693">
                  <c:v>8.6897559550415407E-2</c:v>
                </c:pt>
                <c:pt idx="3694">
                  <c:v>8.3616076272959999E-2</c:v>
                </c:pt>
                <c:pt idx="3695">
                  <c:v>8.6897591609501598E-2</c:v>
                </c:pt>
                <c:pt idx="3696">
                  <c:v>8.6897607639053506E-2</c:v>
                </c:pt>
                <c:pt idx="3697">
                  <c:v>8.5256873107131398E-2</c:v>
                </c:pt>
                <c:pt idx="3698">
                  <c:v>8.68976396981751E-2</c:v>
                </c:pt>
                <c:pt idx="3699">
                  <c:v>8.3616153394140996E-2</c:v>
                </c:pt>
                <c:pt idx="3700">
                  <c:v>8.3616168818394301E-2</c:v>
                </c:pt>
                <c:pt idx="3701">
                  <c:v>8.5256936014777504E-2</c:v>
                </c:pt>
                <c:pt idx="3702">
                  <c:v>8.6897703816489202E-2</c:v>
                </c:pt>
                <c:pt idx="3703">
                  <c:v>8.6897723694707996E-2</c:v>
                </c:pt>
                <c:pt idx="3704">
                  <c:v>8.5257055293506995E-2</c:v>
                </c:pt>
                <c:pt idx="3705">
                  <c:v>8.3617447981727905E-2</c:v>
                </c:pt>
                <c:pt idx="3706">
                  <c:v>6.7210977360609395E-2</c:v>
                </c:pt>
                <c:pt idx="3707">
                  <c:v>8.1979680404969002E-2</c:v>
                </c:pt>
                <c:pt idx="3708">
                  <c:v>8.5262945930672698E-2</c:v>
                </c:pt>
                <c:pt idx="3709">
                  <c:v>8.69054699950534E-2</c:v>
                </c:pt>
                <c:pt idx="3710">
                  <c:v>8.3625372706265896E-2</c:v>
                </c:pt>
                <c:pt idx="3711">
                  <c:v>8.6908870688787401E-2</c:v>
                </c:pt>
                <c:pt idx="3712">
                  <c:v>8.6910571597707306E-2</c:v>
                </c:pt>
                <c:pt idx="3713">
                  <c:v>9.1835172170039406E-2</c:v>
                </c:pt>
                <c:pt idx="3714">
                  <c:v>9.1836906991054401E-2</c:v>
                </c:pt>
                <c:pt idx="3715">
                  <c:v>8.8556561748089499E-2</c:v>
                </c:pt>
                <c:pt idx="3716">
                  <c:v>8.8558160634604796E-2</c:v>
                </c:pt>
                <c:pt idx="3717">
                  <c:v>8.8559699537015105E-2</c:v>
                </c:pt>
                <c:pt idx="3718">
                  <c:v>8.6920070412670997E-2</c:v>
                </c:pt>
                <c:pt idx="3719">
                  <c:v>8.6921434057640898E-2</c:v>
                </c:pt>
                <c:pt idx="3720">
                  <c:v>8.19993335629704E-2</c:v>
                </c:pt>
                <c:pt idx="3721">
                  <c:v>8.5281378064212293E-2</c:v>
                </c:pt>
                <c:pt idx="3722">
                  <c:v>7.8716151166458206E-2</c:v>
                </c:pt>
                <c:pt idx="3723">
                  <c:v>8.3638840063031406E-2</c:v>
                </c:pt>
                <c:pt idx="3724">
                  <c:v>8.1997040870041296E-2</c:v>
                </c:pt>
                <c:pt idx="3725">
                  <c:v>9.3483971472198293E-2</c:v>
                </c:pt>
                <c:pt idx="3726">
                  <c:v>8.8559969322730706E-2</c:v>
                </c:pt>
                <c:pt idx="3727">
                  <c:v>9.5123472274221396E-2</c:v>
                </c:pt>
                <c:pt idx="3728">
                  <c:v>9.0199538596584805E-2</c:v>
                </c:pt>
                <c:pt idx="3729">
                  <c:v>9.3480852284732394E-2</c:v>
                </c:pt>
                <c:pt idx="3730">
                  <c:v>9.6762111231157993E-2</c:v>
                </c:pt>
                <c:pt idx="3731">
                  <c:v>9.5120298436098594E-2</c:v>
                </c:pt>
                <c:pt idx="3732">
                  <c:v>9.0196529072862797E-2</c:v>
                </c:pt>
                <c:pt idx="3733">
                  <c:v>9.6759689887507203E-2</c:v>
                </c:pt>
                <c:pt idx="3734">
                  <c:v>9.3476953593098294E-2</c:v>
                </c:pt>
                <c:pt idx="3735">
                  <c:v>9.5117124809761699E-2</c:v>
                </c:pt>
                <c:pt idx="3736">
                  <c:v>9.3475394207497994E-2</c:v>
                </c:pt>
                <c:pt idx="3737">
                  <c:v>9.3475805914200197E-2</c:v>
                </c:pt>
                <c:pt idx="3738">
                  <c:v>0.12301380948733499</c:v>
                </c:pt>
                <c:pt idx="3739">
                  <c:v>9.8400244485620597E-2</c:v>
                </c:pt>
                <c:pt idx="3740">
                  <c:v>9.0196124055492197E-2</c:v>
                </c:pt>
                <c:pt idx="3741">
                  <c:v>9.3478855754779697E-2</c:v>
                </c:pt>
                <c:pt idx="3742">
                  <c:v>9.1838606865309605E-2</c:v>
                </c:pt>
                <c:pt idx="3743">
                  <c:v>8.8557306450881598E-2</c:v>
                </c:pt>
                <c:pt idx="3744">
                  <c:v>8.6916990657606996E-2</c:v>
                </c:pt>
                <c:pt idx="3745">
                  <c:v>8.8558751180223994E-2</c:v>
                </c:pt>
                <c:pt idx="3746">
                  <c:v>9.5123733259648902E-2</c:v>
                </c:pt>
                <c:pt idx="3747">
                  <c:v>9.3483430888819594E-2</c:v>
                </c:pt>
                <c:pt idx="3748">
                  <c:v>9.0202010059983295E-2</c:v>
                </c:pt>
                <c:pt idx="3749">
                  <c:v>9.0202745864560299E-2</c:v>
                </c:pt>
                <c:pt idx="3750">
                  <c:v>8.6921244738499395E-2</c:v>
                </c:pt>
                <c:pt idx="3751">
                  <c:v>8.6921949959432698E-2</c:v>
                </c:pt>
                <c:pt idx="3752">
                  <c:v>8.3640300464306802E-2</c:v>
                </c:pt>
                <c:pt idx="3753">
                  <c:v>9.02032487934398E-2</c:v>
                </c:pt>
                <c:pt idx="3754">
                  <c:v>8.5277657179975E-2</c:v>
                </c:pt>
                <c:pt idx="3755">
                  <c:v>8.19932854081762E-2</c:v>
                </c:pt>
                <c:pt idx="3756">
                  <c:v>8.52730354248354E-2</c:v>
                </c:pt>
                <c:pt idx="3757">
                  <c:v>8.85526002062587E-2</c:v>
                </c:pt>
                <c:pt idx="3758">
                  <c:v>9.1831991283302106E-2</c:v>
                </c:pt>
                <c:pt idx="3759">
                  <c:v>9.0188560177220795E-2</c:v>
                </c:pt>
                <c:pt idx="3760">
                  <c:v>9.0186057552583507E-2</c:v>
                </c:pt>
                <c:pt idx="3761">
                  <c:v>8.8542760062659306E-2</c:v>
                </c:pt>
                <c:pt idx="3762">
                  <c:v>9.1821878511214303E-2</c:v>
                </c:pt>
                <c:pt idx="3763">
                  <c:v>8.5256486254090103E-2</c:v>
                </c:pt>
                <c:pt idx="3764">
                  <c:v>9.0176307247646303E-2</c:v>
                </c:pt>
                <c:pt idx="3765">
                  <c:v>9.0173991645210297E-2</c:v>
                </c:pt>
                <c:pt idx="3766">
                  <c:v>9.0171747617590794E-2</c:v>
                </c:pt>
                <c:pt idx="3767">
                  <c:v>8.6888428716960703E-2</c:v>
                </c:pt>
                <c:pt idx="3768">
                  <c:v>8.5245825912010006E-2</c:v>
                </c:pt>
                <c:pt idx="3769">
                  <c:v>8.6885894276052297E-2</c:v>
                </c:pt>
                <c:pt idx="3770">
                  <c:v>8.3604836088275597E-2</c:v>
                </c:pt>
                <c:pt idx="3771">
                  <c:v>8.1964306994387295E-2</c:v>
                </c:pt>
                <c:pt idx="3772">
                  <c:v>8.8526423369940599E-2</c:v>
                </c:pt>
                <c:pt idx="3773">
                  <c:v>8.3604836088275597E-2</c:v>
                </c:pt>
                <c:pt idx="3774">
                  <c:v>8.1964306994387295E-2</c:v>
                </c:pt>
                <c:pt idx="3775">
                  <c:v>8.3604836088275597E-2</c:v>
                </c:pt>
                <c:pt idx="3776">
                  <c:v>7.8683248806609193E-2</c:v>
                </c:pt>
                <c:pt idx="3777">
                  <c:v>8.0323777900498897E-2</c:v>
                </c:pt>
                <c:pt idx="3778">
                  <c:v>7.8683248806609193E-2</c:v>
                </c:pt>
                <c:pt idx="3779">
                  <c:v>7.8683248806609193E-2</c:v>
                </c:pt>
                <c:pt idx="3780">
                  <c:v>7.3761661524944205E-2</c:v>
                </c:pt>
                <c:pt idx="3781">
                  <c:v>7.7042719712720906E-2</c:v>
                </c:pt>
                <c:pt idx="3782">
                  <c:v>7.2121132431055904E-2</c:v>
                </c:pt>
                <c:pt idx="3783">
                  <c:v>7.2121132431055904E-2</c:v>
                </c:pt>
                <c:pt idx="3784">
                  <c:v>7.5402190618832493E-2</c:v>
                </c:pt>
                <c:pt idx="3785">
                  <c:v>8.0323268547249499E-2</c:v>
                </c:pt>
                <c:pt idx="3786">
                  <c:v>7.7041598807340197E-2</c:v>
                </c:pt>
                <c:pt idx="3787">
                  <c:v>8.0321949980654297E-2</c:v>
                </c:pt>
                <c:pt idx="3788">
                  <c:v>7.5399855826492404E-2</c:v>
                </c:pt>
                <c:pt idx="3789">
                  <c:v>7.5399236964106997E-2</c:v>
                </c:pt>
                <c:pt idx="3790">
                  <c:v>7.5398618111880394E-2</c:v>
                </c:pt>
                <c:pt idx="3791">
                  <c:v>7.7038437172318203E-2</c:v>
                </c:pt>
                <c:pt idx="3792">
                  <c:v>7.5397380437902797E-2</c:v>
                </c:pt>
                <c:pt idx="3793">
                  <c:v>7.5396761616151303E-2</c:v>
                </c:pt>
                <c:pt idx="3794">
                  <c:v>7.8676937827161203E-2</c:v>
                </c:pt>
                <c:pt idx="3795">
                  <c:v>7.8676292099139705E-2</c:v>
                </c:pt>
                <c:pt idx="3796">
                  <c:v>7.3754534626905205E-2</c:v>
                </c:pt>
                <c:pt idx="3797">
                  <c:v>7.3753929308634197E-2</c:v>
                </c:pt>
                <c:pt idx="3798">
                  <c:v>7.7034011319213197E-2</c:v>
                </c:pt>
                <c:pt idx="3799">
                  <c:v>7.7033381688109998E-2</c:v>
                </c:pt>
                <c:pt idx="3800">
                  <c:v>7.3752162572113394E-2</c:v>
                </c:pt>
                <c:pt idx="3801">
                  <c:v>7.8674052264526007E-2</c:v>
                </c:pt>
                <c:pt idx="3802">
                  <c:v>7.2114035176201699E-2</c:v>
                </c:pt>
                <c:pt idx="3803">
                  <c:v>7.3755783656567195E-2</c:v>
                </c:pt>
                <c:pt idx="3804">
                  <c:v>7.0476381817620101E-2</c:v>
                </c:pt>
                <c:pt idx="3805">
                  <c:v>7.8679982373837401E-2</c:v>
                </c:pt>
                <c:pt idx="3806">
                  <c:v>8.5243405049281296E-2</c:v>
                </c:pt>
                <c:pt idx="3807">
                  <c:v>8.68855808197177E-2</c:v>
                </c:pt>
                <c:pt idx="3808">
                  <c:v>8.52467859169731E-2</c:v>
                </c:pt>
                <c:pt idx="3809">
                  <c:v>8.1967401771133305E-2</c:v>
                </c:pt>
                <c:pt idx="3810">
                  <c:v>7.8687914781977494E-2</c:v>
                </c:pt>
                <c:pt idx="3811">
                  <c:v>8.0330110230666801E-2</c:v>
                </c:pt>
                <c:pt idx="3812">
                  <c:v>7.7050479088553794E-2</c:v>
                </c:pt>
                <c:pt idx="3813">
                  <c:v>8.3614624924271796E-2</c:v>
                </c:pt>
                <c:pt idx="3814">
                  <c:v>7.8694229710698199E-2</c:v>
                </c:pt>
                <c:pt idx="3815">
                  <c:v>8.1977163452625401E-2</c:v>
                </c:pt>
                <c:pt idx="3816">
                  <c:v>8.0338030630922597E-2</c:v>
                </c:pt>
                <c:pt idx="3817">
                  <c:v>7.3776043556272902E-2</c:v>
                </c:pt>
                <c:pt idx="3818">
                  <c:v>7.7058327241254304E-2</c:v>
                </c:pt>
                <c:pt idx="3819">
                  <c:v>7.2136850580453798E-2</c:v>
                </c:pt>
                <c:pt idx="3820">
                  <c:v>7.0496864298770501E-2</c:v>
                </c:pt>
                <c:pt idx="3821">
                  <c:v>6.7216075275756598E-2</c:v>
                </c:pt>
                <c:pt idx="3822">
                  <c:v>7.04984113372112E-2</c:v>
                </c:pt>
                <c:pt idx="3823">
                  <c:v>7.0499170737387901E-2</c:v>
                </c:pt>
                <c:pt idx="3824">
                  <c:v>7.0499913104741505E-2</c:v>
                </c:pt>
                <c:pt idx="3825">
                  <c:v>7.2141455941926197E-2</c:v>
                </c:pt>
                <c:pt idx="3826">
                  <c:v>7.2142157332821005E-2</c:v>
                </c:pt>
                <c:pt idx="3827">
                  <c:v>6.5579449981185797E-2</c:v>
                </c:pt>
                <c:pt idx="3828">
                  <c:v>6.7220890260264801E-2</c:v>
                </c:pt>
                <c:pt idx="3829">
                  <c:v>6.5580576922289802E-2</c:v>
                </c:pt>
                <c:pt idx="3830">
                  <c:v>6.7221940842476E-2</c:v>
                </c:pt>
                <c:pt idx="3831">
                  <c:v>6.39406129963732E-2</c:v>
                </c:pt>
                <c:pt idx="3832">
                  <c:v>6.3940975671691103E-2</c:v>
                </c:pt>
                <c:pt idx="3833">
                  <c:v>6.7221921643597707E-2</c:v>
                </c:pt>
                <c:pt idx="3834">
                  <c:v>6.5579830766917702E-2</c:v>
                </c:pt>
                <c:pt idx="3835">
                  <c:v>6.7219400091063003E-2</c:v>
                </c:pt>
                <c:pt idx="3836">
                  <c:v>6.7218081617799005E-2</c:v>
                </c:pt>
                <c:pt idx="3837">
                  <c:v>6.39351880070161E-2</c:v>
                </c:pt>
                <c:pt idx="3838">
                  <c:v>6.5574611987730999E-2</c:v>
                </c:pt>
                <c:pt idx="3839">
                  <c:v>6.7213963971572505E-2</c:v>
                </c:pt>
                <c:pt idx="3840">
                  <c:v>7.0493943087893501E-2</c:v>
                </c:pt>
                <c:pt idx="3841">
                  <c:v>7.0492475094047699E-2</c:v>
                </c:pt>
                <c:pt idx="3842">
                  <c:v>7.0491004888209502E-2</c:v>
                </c:pt>
                <c:pt idx="3843">
                  <c:v>7.0489538202902893E-2</c:v>
                </c:pt>
                <c:pt idx="3844">
                  <c:v>7.21286691547635E-2</c:v>
                </c:pt>
                <c:pt idx="3845">
                  <c:v>7.3767762581168697E-2</c:v>
                </c:pt>
                <c:pt idx="3846">
                  <c:v>7.3766288343742895E-2</c:v>
                </c:pt>
                <c:pt idx="3847">
                  <c:v>7.2124328454109293E-2</c:v>
                </c:pt>
                <c:pt idx="3848">
                  <c:v>6.7201441174129004E-2</c:v>
                </c:pt>
                <c:pt idx="3849">
                  <c:v>6.5560516123974094E-2</c:v>
                </c:pt>
                <c:pt idx="3850">
                  <c:v>0.103291437975366</c:v>
                </c:pt>
                <c:pt idx="3851">
                  <c:v>0.103291313059196</c:v>
                </c:pt>
                <c:pt idx="3852">
                  <c:v>7.0481384605410397E-2</c:v>
                </c:pt>
                <c:pt idx="3853">
                  <c:v>7.3762172448853705E-2</c:v>
                </c:pt>
                <c:pt idx="3854">
                  <c:v>7.5402482540938801E-2</c:v>
                </c:pt>
                <c:pt idx="3855">
                  <c:v>6.7199810659120604E-2</c:v>
                </c:pt>
                <c:pt idx="3856">
                  <c:v>7.0480645442956999E-2</c:v>
                </c:pt>
                <c:pt idx="3857">
                  <c:v>6.7199489793509704E-2</c:v>
                </c:pt>
                <c:pt idx="3858">
                  <c:v>6.7199369309119295E-2</c:v>
                </c:pt>
                <c:pt idx="3859">
                  <c:v>6.55587700907099E-2</c:v>
                </c:pt>
                <c:pt idx="3860">
                  <c:v>6.7199237233794798E-2</c:v>
                </c:pt>
                <c:pt idx="3861">
                  <c:v>6.5558717849008394E-2</c:v>
                </c:pt>
                <c:pt idx="3862">
                  <c:v>6.7199289020966793E-2</c:v>
                </c:pt>
                <c:pt idx="3863">
                  <c:v>7.0480446583056203E-2</c:v>
                </c:pt>
                <c:pt idx="3864">
                  <c:v>6.8840045874252104E-2</c:v>
                </c:pt>
                <c:pt idx="3865">
                  <c:v>6.7199112531865196E-2</c:v>
                </c:pt>
                <c:pt idx="3866">
                  <c:v>6.7198552567268796E-2</c:v>
                </c:pt>
                <c:pt idx="3867">
                  <c:v>6.7197992612004501E-2</c:v>
                </c:pt>
                <c:pt idx="3868">
                  <c:v>6.8837910188326704E-2</c:v>
                </c:pt>
                <c:pt idx="3869">
                  <c:v>7.0477800434739404E-2</c:v>
                </c:pt>
                <c:pt idx="3870">
                  <c:v>6.7196312802202701E-2</c:v>
                </c:pt>
                <c:pt idx="3871">
                  <c:v>6.5555316370188799E-2</c:v>
                </c:pt>
                <c:pt idx="3872">
                  <c:v>7.0476038665936103E-2</c:v>
                </c:pt>
                <c:pt idx="3873">
                  <c:v>6.8835042252811798E-2</c:v>
                </c:pt>
                <c:pt idx="3874">
                  <c:v>7.0474864202332899E-2</c:v>
                </c:pt>
                <c:pt idx="3875">
                  <c:v>7.0474276985210194E-2</c:v>
                </c:pt>
                <c:pt idx="3876">
                  <c:v>6.7192953434536795E-2</c:v>
                </c:pt>
                <c:pt idx="3877">
                  <c:v>6.5552039068711807E-2</c:v>
                </c:pt>
                <c:pt idx="3878">
                  <c:v>6.5551492883656803E-2</c:v>
                </c:pt>
                <c:pt idx="3879">
                  <c:v>6.5550946707703506E-2</c:v>
                </c:pt>
                <c:pt idx="3880">
                  <c:v>6.5550400540851594E-2</c:v>
                </c:pt>
                <c:pt idx="3881">
                  <c:v>6.3909554649076605E-2</c:v>
                </c:pt>
                <c:pt idx="3882">
                  <c:v>6.22687361234864E-2</c:v>
                </c:pt>
                <c:pt idx="3883">
                  <c:v>6.5548762466401303E-2</c:v>
                </c:pt>
                <c:pt idx="3884">
                  <c:v>6.2267698773318801E-2</c:v>
                </c:pt>
                <c:pt idx="3885">
                  <c:v>6.7187915668249706E-2</c:v>
                </c:pt>
                <c:pt idx="3886">
                  <c:v>6.88275875508675E-2</c:v>
                </c:pt>
                <c:pt idx="3887">
                  <c:v>6.7186796396231305E-2</c:v>
                </c:pt>
                <c:pt idx="3888">
                  <c:v>6.8826440973385403E-2</c:v>
                </c:pt>
                <c:pt idx="3889">
                  <c:v>6.7185677161503796E-2</c:v>
                </c:pt>
                <c:pt idx="3890">
                  <c:v>6.39047638061635E-2</c:v>
                </c:pt>
                <c:pt idx="3891">
                  <c:v>6.5544394749343496E-2</c:v>
                </c:pt>
                <c:pt idx="3892">
                  <c:v>6.3903699271946293E-2</c:v>
                </c:pt>
                <c:pt idx="3893">
                  <c:v>6.8823574696802503E-2</c:v>
                </c:pt>
                <c:pt idx="3894">
                  <c:v>6.7182879237820695E-2</c:v>
                </c:pt>
                <c:pt idx="3895">
                  <c:v>6.5542211109083204E-2</c:v>
                </c:pt>
                <c:pt idx="3896">
                  <c:v>6.8821855045441402E-2</c:v>
                </c:pt>
                <c:pt idx="3897">
                  <c:v>6.5541541071170703E-2</c:v>
                </c:pt>
                <c:pt idx="3898">
                  <c:v>6.5541541071170703E-2</c:v>
                </c:pt>
                <c:pt idx="3899">
                  <c:v>6.2261357460894902E-2</c:v>
                </c:pt>
                <c:pt idx="3900">
                  <c:v>6.2261357460894902E-2</c:v>
                </c:pt>
                <c:pt idx="3901">
                  <c:v>6.3901449266032806E-2</c:v>
                </c:pt>
                <c:pt idx="3902">
                  <c:v>6.3901449266032806E-2</c:v>
                </c:pt>
                <c:pt idx="3903">
                  <c:v>6.71816328763086E-2</c:v>
                </c:pt>
                <c:pt idx="3904">
                  <c:v>6.8821724681446497E-2</c:v>
                </c:pt>
                <c:pt idx="3905">
                  <c:v>6.8821724681446497E-2</c:v>
                </c:pt>
                <c:pt idx="3906">
                  <c:v>6.3901449266032806E-2</c:v>
                </c:pt>
                <c:pt idx="3907">
                  <c:v>6.71816328763086E-2</c:v>
                </c:pt>
                <c:pt idx="3908">
                  <c:v>6.71816328763086E-2</c:v>
                </c:pt>
                <c:pt idx="3909">
                  <c:v>6.71816328763086E-2</c:v>
                </c:pt>
                <c:pt idx="3910">
                  <c:v>6.71816328763086E-2</c:v>
                </c:pt>
                <c:pt idx="3911">
                  <c:v>6.5541541071170703E-2</c:v>
                </c:pt>
                <c:pt idx="3912">
                  <c:v>6.5541541071170703E-2</c:v>
                </c:pt>
                <c:pt idx="3913">
                  <c:v>6.3901038192212101E-2</c:v>
                </c:pt>
                <c:pt idx="3914">
                  <c:v>6.3900506113007904E-2</c:v>
                </c:pt>
                <c:pt idx="3915">
                  <c:v>6.5540027984784005E-2</c:v>
                </c:pt>
                <c:pt idx="3916">
                  <c:v>6.7179522553687004E-2</c:v>
                </c:pt>
                <c:pt idx="3917">
                  <c:v>6.8818989820398996E-2</c:v>
                </c:pt>
                <c:pt idx="3918">
                  <c:v>6.7178403835199393E-2</c:v>
                </c:pt>
                <c:pt idx="3919">
                  <c:v>6.5537845169911096E-2</c:v>
                </c:pt>
                <c:pt idx="3920">
                  <c:v>6.5537299488911002E-2</c:v>
                </c:pt>
                <c:pt idx="3921">
                  <c:v>7.0456669847987097E-2</c:v>
                </c:pt>
                <c:pt idx="3922">
                  <c:v>7.0456083221653198E-2</c:v>
                </c:pt>
                <c:pt idx="3923">
                  <c:v>6.3895717798878607E-2</c:v>
                </c:pt>
                <c:pt idx="3924">
                  <c:v>6.3895185808272206E-2</c:v>
                </c:pt>
                <c:pt idx="3925">
                  <c:v>6.5534571220208601E-2</c:v>
                </c:pt>
                <c:pt idx="3926">
                  <c:v>6.3894121853634703E-2</c:v>
                </c:pt>
                <c:pt idx="3927">
                  <c:v>6.2253699802877399E-2</c:v>
                </c:pt>
                <c:pt idx="3928">
                  <c:v>6.06133050672545E-2</c:v>
                </c:pt>
                <c:pt idx="3929">
                  <c:v>6.0613580169227903E-2</c:v>
                </c:pt>
                <c:pt idx="3930">
                  <c:v>5.56943922337301E-2</c:v>
                </c:pt>
                <c:pt idx="3931">
                  <c:v>5.4054944751994703E-2</c:v>
                </c:pt>
                <c:pt idx="3932">
                  <c:v>5.4055394807411901E-2</c:v>
                </c:pt>
                <c:pt idx="3933">
                  <c:v>5.5695783361132699E-2</c:v>
                </c:pt>
                <c:pt idx="3934">
                  <c:v>5.5696247085710297E-2</c:v>
                </c:pt>
                <c:pt idx="3935">
                  <c:v>5.7336676617389802E-2</c:v>
                </c:pt>
                <c:pt idx="3936">
                  <c:v>5.5697174558031901E-2</c:v>
                </c:pt>
                <c:pt idx="3937">
                  <c:v>5.24176520880563E-2</c:v>
                </c:pt>
                <c:pt idx="3938">
                  <c:v>5.56981020612431E-2</c:v>
                </c:pt>
                <c:pt idx="3939">
                  <c:v>5.7338586243682398E-2</c:v>
                </c:pt>
                <c:pt idx="3940">
                  <c:v>5.5699029595345499E-2</c:v>
                </c:pt>
                <c:pt idx="3941">
                  <c:v>5.4059445643432499E-2</c:v>
                </c:pt>
                <c:pt idx="3942">
                  <c:v>5.2419834387261499E-2</c:v>
                </c:pt>
                <c:pt idx="3943">
                  <c:v>5.5700420954423499E-2</c:v>
                </c:pt>
                <c:pt idx="3944">
                  <c:v>5.5700884756230098E-2</c:v>
                </c:pt>
                <c:pt idx="3945">
                  <c:v>5.7341074145537303E-2</c:v>
                </c:pt>
                <c:pt idx="3946">
                  <c:v>5.7341063919985502E-2</c:v>
                </c:pt>
                <c:pt idx="3947">
                  <c:v>5.8981144688667803E-2</c:v>
                </c:pt>
                <c:pt idx="3948">
                  <c:v>5.7341043468892898E-2</c:v>
                </c:pt>
                <c:pt idx="3949">
                  <c:v>5.57009428340716E-2</c:v>
                </c:pt>
                <c:pt idx="3950">
                  <c:v>5.2420752667397701E-2</c:v>
                </c:pt>
                <c:pt idx="3951">
                  <c:v>5.2420743319288199E-2</c:v>
                </c:pt>
                <c:pt idx="3952">
                  <c:v>5.4060823503038501E-2</c:v>
                </c:pt>
                <c:pt idx="3953">
                  <c:v>5.4060813862461199E-2</c:v>
                </c:pt>
                <c:pt idx="3954">
                  <c:v>5.4060804221887297E-2</c:v>
                </c:pt>
                <c:pt idx="3955">
                  <c:v>5.0780617272448599E-2</c:v>
                </c:pt>
                <c:pt idx="3956">
                  <c:v>5.0780608216829899E-2</c:v>
                </c:pt>
                <c:pt idx="3957">
                  <c:v>5.0780599161214399E-2</c:v>
                </c:pt>
                <c:pt idx="3958">
                  <c:v>5.0780590105602097E-2</c:v>
                </c:pt>
                <c:pt idx="3959">
                  <c:v>5.2420664718201303E-2</c:v>
                </c:pt>
                <c:pt idx="3960">
                  <c:v>5.0780500443554998E-2</c:v>
                </c:pt>
                <c:pt idx="3961">
                  <c:v>5.5699964715965097E-2</c:v>
                </c:pt>
                <c:pt idx="3962">
                  <c:v>5.7338956303945497E-2</c:v>
                </c:pt>
                <c:pt idx="3963">
                  <c:v>5.4057787923629898E-2</c:v>
                </c:pt>
                <c:pt idx="3964">
                  <c:v>5.0776674825403899E-2</c:v>
                </c:pt>
                <c:pt idx="3965">
                  <c:v>5.4055508380479303E-2</c:v>
                </c:pt>
                <c:pt idx="3966">
                  <c:v>4.9134494982482103E-2</c:v>
                </c:pt>
                <c:pt idx="3967">
                  <c:v>5.40531464382253E-2</c:v>
                </c:pt>
                <c:pt idx="3968">
                  <c:v>5.0772168446573201E-2</c:v>
                </c:pt>
                <c:pt idx="3969">
                  <c:v>4.9131173334673997E-2</c:v>
                </c:pt>
                <c:pt idx="3970">
                  <c:v>4.5850402947754103E-2</c:v>
                </c:pt>
                <c:pt idx="3971">
                  <c:v>4.9129059905306402E-2</c:v>
                </c:pt>
                <c:pt idx="3972">
                  <c:v>5.2407665107192601E-2</c:v>
                </c:pt>
                <c:pt idx="3973">
                  <c:v>5.0766906115681701E-2</c:v>
                </c:pt>
                <c:pt idx="3974">
                  <c:v>5.2405764505391098E-2</c:v>
                </c:pt>
                <c:pt idx="3975">
                  <c:v>5.5684381362291903E-2</c:v>
                </c:pt>
                <c:pt idx="3976">
                  <c:v>5.56836388160937E-2</c:v>
                </c:pt>
                <c:pt idx="3977">
                  <c:v>5.0765183583913097E-2</c:v>
                </c:pt>
                <c:pt idx="3978">
                  <c:v>5.2406032634876899E-2</c:v>
                </c:pt>
                <c:pt idx="3979">
                  <c:v>5.4047033316082502E-2</c:v>
                </c:pt>
                <c:pt idx="3980">
                  <c:v>5.2408599905675403E-2</c:v>
                </c:pt>
                <c:pt idx="3981">
                  <c:v>4.7490573142599697E-2</c:v>
                </c:pt>
                <c:pt idx="3982">
                  <c:v>5.2411431300335397E-2</c:v>
                </c:pt>
                <c:pt idx="3983">
                  <c:v>5.0773045215783498E-2</c:v>
                </c:pt>
                <c:pt idx="3984">
                  <c:v>5.2414373211423802E-2</c:v>
                </c:pt>
                <c:pt idx="3985">
                  <c:v>5.24158378189339E-2</c:v>
                </c:pt>
                <c:pt idx="3986">
                  <c:v>5.40571952581844E-2</c:v>
                </c:pt>
                <c:pt idx="3987">
                  <c:v>5.0778713476648397E-2</c:v>
                </c:pt>
                <c:pt idx="3988">
                  <c:v>4.9140039856651198E-2</c:v>
                </c:pt>
                <c:pt idx="3989">
                  <c:v>4.4221247496328497E-2</c:v>
                </c:pt>
                <c:pt idx="3990">
                  <c:v>4.9142305321408397E-2</c:v>
                </c:pt>
                <c:pt idx="3991">
                  <c:v>5.24233430972601E-2</c:v>
                </c:pt>
                <c:pt idx="3992">
                  <c:v>5.4064316001379301E-2</c:v>
                </c:pt>
                <c:pt idx="3993">
                  <c:v>5.4064183352598598E-2</c:v>
                </c:pt>
                <c:pt idx="3994">
                  <c:v>4.9143556766906203E-2</c:v>
                </c:pt>
                <c:pt idx="3995">
                  <c:v>4.7503006918342701E-2</c:v>
                </c:pt>
                <c:pt idx="3996">
                  <c:v>4.7502437465054302E-2</c:v>
                </c:pt>
                <c:pt idx="3997">
                  <c:v>4.7501810680708099E-2</c:v>
                </c:pt>
                <c:pt idx="3998">
                  <c:v>5.40610738525414E-2</c:v>
                </c:pt>
                <c:pt idx="3999">
                  <c:v>5.07803496083171E-2</c:v>
                </c:pt>
                <c:pt idx="4000">
                  <c:v>5.24195125353615E-2</c:v>
                </c:pt>
                <c:pt idx="4001">
                  <c:v>5.8978439953833298E-2</c:v>
                </c:pt>
                <c:pt idx="4002">
                  <c:v>5.7337582185886901E-2</c:v>
                </c:pt>
                <c:pt idx="4003">
                  <c:v>5.0776986043759402E-2</c:v>
                </c:pt>
                <c:pt idx="4004">
                  <c:v>4.9136185240767502E-2</c:v>
                </c:pt>
                <c:pt idx="4005">
                  <c:v>4.91352859742967E-2</c:v>
                </c:pt>
                <c:pt idx="4006">
                  <c:v>4.2574891701606297E-2</c:v>
                </c:pt>
                <c:pt idx="4007">
                  <c:v>4.2574040092868602E-2</c:v>
                </c:pt>
                <c:pt idx="4008">
                  <c:v>4.4213036277252801E-2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37C-4D6D-819F-F39429BFDF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9384704"/>
        <c:axId val="609386368"/>
      </c:scatterChart>
      <c:scatterChart>
        <c:scatterStyle val="lineMarker"/>
        <c:varyColors val="0"/>
        <c:ser>
          <c:idx val="2"/>
          <c:order val="1"/>
          <c:tx>
            <c:v>Cruden (DPLR/NEQAIR)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  <a:effectLst/>
            </c:spPr>
          </c:marker>
          <c:xVal>
            <c:numRef>
              <c:f>'MEDLI2 Data'!$M$34:$M$49</c:f>
              <c:numCache>
                <c:formatCode>General</c:formatCode>
                <c:ptCount val="16"/>
                <c:pt idx="0">
                  <c:v>43.358983039855957</c:v>
                </c:pt>
                <c:pt idx="1">
                  <c:v>51.483978033065796</c:v>
                </c:pt>
                <c:pt idx="2">
                  <c:v>57.858978033065796</c:v>
                </c:pt>
                <c:pt idx="3">
                  <c:v>62.858978033065796</c:v>
                </c:pt>
                <c:pt idx="4">
                  <c:v>68.983978033065796</c:v>
                </c:pt>
                <c:pt idx="5">
                  <c:v>73.233978033065796</c:v>
                </c:pt>
                <c:pt idx="6">
                  <c:v>77.358978033065796</c:v>
                </c:pt>
                <c:pt idx="7">
                  <c:v>79.858978033065796</c:v>
                </c:pt>
                <c:pt idx="8">
                  <c:v>83.858978033065796</c:v>
                </c:pt>
                <c:pt idx="9">
                  <c:v>88.608978033065796</c:v>
                </c:pt>
                <c:pt idx="10">
                  <c:v>92.858978033065796</c:v>
                </c:pt>
                <c:pt idx="11">
                  <c:v>99.608978033065796</c:v>
                </c:pt>
                <c:pt idx="12">
                  <c:v>104.9839780330658</c:v>
                </c:pt>
                <c:pt idx="13">
                  <c:v>111.6089780330658</c:v>
                </c:pt>
                <c:pt idx="14">
                  <c:v>119.8589780330658</c:v>
                </c:pt>
                <c:pt idx="15">
                  <c:v>129.9839780330658</c:v>
                </c:pt>
              </c:numCache>
            </c:numRef>
          </c:xVal>
          <c:yVal>
            <c:numRef>
              <c:f>'MEDLI2 Data'!$N$34:$N$49</c:f>
              <c:numCache>
                <c:formatCode>General</c:formatCode>
                <c:ptCount val="16"/>
                <c:pt idx="0">
                  <c:v>0.188103685874243</c:v>
                </c:pt>
                <c:pt idx="1">
                  <c:v>0.25307038251068498</c:v>
                </c:pt>
                <c:pt idx="3">
                  <c:v>1.4078051389119499</c:v>
                </c:pt>
                <c:pt idx="4">
                  <c:v>2.13554144272242</c:v>
                </c:pt>
                <c:pt idx="5">
                  <c:v>2.7565158430868402</c:v>
                </c:pt>
                <c:pt idx="6">
                  <c:v>3.44458763119126</c:v>
                </c:pt>
                <c:pt idx="7">
                  <c:v>3.84585764297187</c:v>
                </c:pt>
                <c:pt idx="8">
                  <c:v>4.4804701284196797</c:v>
                </c:pt>
                <c:pt idx="9">
                  <c:v>4.9016786213421497</c:v>
                </c:pt>
                <c:pt idx="10">
                  <c:v>4.2878854575236103</c:v>
                </c:pt>
                <c:pt idx="11">
                  <c:v>1.9815906614135801</c:v>
                </c:pt>
                <c:pt idx="12">
                  <c:v>0.79118035273727605</c:v>
                </c:pt>
                <c:pt idx="13">
                  <c:v>0.22579163841080599</c:v>
                </c:pt>
                <c:pt idx="14" formatCode="0.00E+00">
                  <c:v>6.8834093301296195E-2</c:v>
                </c:pt>
                <c:pt idx="15" formatCode="0.00E+00">
                  <c:v>2.2408017158162399E-2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37C-4D6D-819F-F39429BFDF92}"/>
            </c:ext>
          </c:extLst>
        </c:ser>
        <c:ser>
          <c:idx val="0"/>
          <c:order val="2"/>
          <c:tx>
            <c:v>Johnston (LAURA/HARA)</c:v>
          </c:tx>
          <c:spPr>
            <a:ln w="19050" cap="rnd">
              <a:solidFill>
                <a:srgbClr val="3F0BFD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3F0BFD"/>
              </a:solidFill>
              <a:ln w="19050">
                <a:solidFill>
                  <a:srgbClr val="3F0BFD"/>
                </a:solidFill>
              </a:ln>
              <a:effectLst/>
            </c:spPr>
          </c:marker>
          <c:xVal>
            <c:numRef>
              <c:f>'D:\bcruden\Documents\Data\Mars2020\MEDLI2\[Predictions_Compare.xlsx]LAURA HARA BETv8'!$D$5:$D$14</c:f>
              <c:numCache>
                <c:formatCode>General</c:formatCode>
                <c:ptCount val="10"/>
                <c:pt idx="0">
                  <c:v>42.69</c:v>
                </c:pt>
                <c:pt idx="1">
                  <c:v>60.31</c:v>
                </c:pt>
                <c:pt idx="2">
                  <c:v>73.989999999999995</c:v>
                </c:pt>
                <c:pt idx="3">
                  <c:v>82</c:v>
                </c:pt>
                <c:pt idx="4">
                  <c:v>88.4</c:v>
                </c:pt>
                <c:pt idx="5">
                  <c:v>90</c:v>
                </c:pt>
                <c:pt idx="6">
                  <c:v>92.67</c:v>
                </c:pt>
                <c:pt idx="7">
                  <c:v>99.65</c:v>
                </c:pt>
                <c:pt idx="8">
                  <c:v>105.02</c:v>
                </c:pt>
                <c:pt idx="9">
                  <c:v>130.09</c:v>
                </c:pt>
              </c:numCache>
            </c:numRef>
          </c:xVal>
          <c:yVal>
            <c:numRef>
              <c:f>'D:\bcruden\Documents\Data\Mars2020\MEDLI2\[Predictions_Compare.xlsx]LAURA HARA BETv8'!$F$5:$F$14</c:f>
              <c:numCache>
                <c:formatCode>General</c:formatCode>
                <c:ptCount val="10"/>
                <c:pt idx="0">
                  <c:v>0.15818303</c:v>
                </c:pt>
                <c:pt idx="1">
                  <c:v>0.94027225999999997</c:v>
                </c:pt>
                <c:pt idx="2">
                  <c:v>2.4396555000000002</c:v>
                </c:pt>
                <c:pt idx="3">
                  <c:v>3.5501908000000002</c:v>
                </c:pt>
                <c:pt idx="4">
                  <c:v>4.1821846999999996</c:v>
                </c:pt>
                <c:pt idx="5">
                  <c:v>4.2585199999999999</c:v>
                </c:pt>
                <c:pt idx="6">
                  <c:v>4.1405884999999998</c:v>
                </c:pt>
                <c:pt idx="7">
                  <c:v>2.6199338000000001</c:v>
                </c:pt>
                <c:pt idx="8">
                  <c:v>1.2312326</c:v>
                </c:pt>
                <c:pt idx="9">
                  <c:v>6.7114846000000006E-2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37C-4D6D-819F-F39429BFDF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8862368"/>
        <c:axId val="488861120"/>
      </c:scatterChart>
      <c:valAx>
        <c:axId val="609384704"/>
        <c:scaling>
          <c:orientation val="minMax"/>
          <c:max val="1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alpha val="10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layout>
            <c:manualLayout>
              <c:xMode val="edge"/>
              <c:yMode val="edge"/>
              <c:x val="0.44044289178556412"/>
              <c:y val="0.904083236203855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386368"/>
        <c:crosses val="autoZero"/>
        <c:crossBetween val="midCat"/>
        <c:majorUnit val="25"/>
      </c:valAx>
      <c:valAx>
        <c:axId val="60938636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10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 Flux (W/cm2)</a:t>
                </a:r>
              </a:p>
            </c:rich>
          </c:tx>
          <c:layout>
            <c:manualLayout>
              <c:xMode val="edge"/>
              <c:yMode val="edge"/>
              <c:x val="0"/>
              <c:y val="0.263650116652085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384704"/>
        <c:crosses val="autoZero"/>
        <c:crossBetween val="midCat"/>
      </c:valAx>
      <c:valAx>
        <c:axId val="488861120"/>
        <c:scaling>
          <c:orientation val="minMax"/>
          <c:max val="6.383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Incident Heat Flux (W/cm2)</a:t>
                </a:r>
              </a:p>
            </c:rich>
          </c:tx>
          <c:layout>
            <c:manualLayout>
              <c:xMode val="edge"/>
              <c:yMode val="edge"/>
              <c:x val="0.94932956749971475"/>
              <c:y val="0.147219844802008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8862368"/>
        <c:crosses val="max"/>
        <c:crossBetween val="midCat"/>
      </c:valAx>
      <c:valAx>
        <c:axId val="488862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886112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3.6299879046723701E-2"/>
          <c:y val="3.6798694909351823E-2"/>
          <c:w val="0.53905673092984829"/>
          <c:h val="0.312502187226596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ysClr val="windowText" lastClr="000000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81714785651793"/>
          <c:y val="5.0925925925925923E-2"/>
          <c:w val="0.79567104111985998"/>
          <c:h val="0.76665135608048995"/>
        </c:manualLayout>
      </c:layout>
      <c:scatterChart>
        <c:scatterStyle val="lineMarker"/>
        <c:varyColors val="0"/>
        <c:ser>
          <c:idx val="4"/>
          <c:order val="0"/>
          <c:tx>
            <c:v>MEDLI2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'[1]Flight Data'!$B$4:$B$4012</c:f>
              <c:numCache>
                <c:formatCode>General</c:formatCode>
                <c:ptCount val="4009"/>
                <c:pt idx="0">
                  <c:v>4.0759060605978503E-2</c:v>
                </c:pt>
                <c:pt idx="1">
                  <c:v>0.103259060605978</c:v>
                </c:pt>
                <c:pt idx="2">
                  <c:v>0.165759060605978</c:v>
                </c:pt>
                <c:pt idx="3">
                  <c:v>0.228259060605978</c:v>
                </c:pt>
                <c:pt idx="4">
                  <c:v>0.290759060605978</c:v>
                </c:pt>
                <c:pt idx="5">
                  <c:v>0.353259060605978</c:v>
                </c:pt>
                <c:pt idx="6">
                  <c:v>0.415759060605978</c:v>
                </c:pt>
                <c:pt idx="7">
                  <c:v>0.478259060605978</c:v>
                </c:pt>
                <c:pt idx="8">
                  <c:v>0.540759060605978</c:v>
                </c:pt>
                <c:pt idx="9">
                  <c:v>0.603259060605978</c:v>
                </c:pt>
                <c:pt idx="10">
                  <c:v>0.665759060605978</c:v>
                </c:pt>
                <c:pt idx="11">
                  <c:v>0.728259060605978</c:v>
                </c:pt>
                <c:pt idx="12">
                  <c:v>0.790759060605978</c:v>
                </c:pt>
                <c:pt idx="13">
                  <c:v>0.853259060605978</c:v>
                </c:pt>
                <c:pt idx="14">
                  <c:v>0.915759060605978</c:v>
                </c:pt>
                <c:pt idx="15">
                  <c:v>0.978259060605978</c:v>
                </c:pt>
                <c:pt idx="16">
                  <c:v>1.04075906060598</c:v>
                </c:pt>
                <c:pt idx="17">
                  <c:v>1.10325906060598</c:v>
                </c:pt>
                <c:pt idx="18">
                  <c:v>1.16575906060598</c:v>
                </c:pt>
                <c:pt idx="19">
                  <c:v>1.22825906060598</c:v>
                </c:pt>
                <c:pt idx="20">
                  <c:v>1.29075906060598</c:v>
                </c:pt>
                <c:pt idx="21">
                  <c:v>1.35325906060598</c:v>
                </c:pt>
                <c:pt idx="22">
                  <c:v>1.41575906060598</c:v>
                </c:pt>
                <c:pt idx="23">
                  <c:v>1.47825906060598</c:v>
                </c:pt>
                <c:pt idx="24">
                  <c:v>1.54075906060598</c:v>
                </c:pt>
                <c:pt idx="25">
                  <c:v>1.60325906060598</c:v>
                </c:pt>
                <c:pt idx="26">
                  <c:v>1.66575906060598</c:v>
                </c:pt>
                <c:pt idx="27">
                  <c:v>1.72825906060598</c:v>
                </c:pt>
                <c:pt idx="28">
                  <c:v>1.79075906060598</c:v>
                </c:pt>
                <c:pt idx="29">
                  <c:v>1.85325906060598</c:v>
                </c:pt>
                <c:pt idx="30">
                  <c:v>1.91575906060598</c:v>
                </c:pt>
                <c:pt idx="31">
                  <c:v>1.97825906060598</c:v>
                </c:pt>
                <c:pt idx="32">
                  <c:v>2.0407590606059798</c:v>
                </c:pt>
                <c:pt idx="33">
                  <c:v>2.1032590606059798</c:v>
                </c:pt>
                <c:pt idx="34">
                  <c:v>2.1657590606059798</c:v>
                </c:pt>
                <c:pt idx="35">
                  <c:v>2.2282590606059798</c:v>
                </c:pt>
                <c:pt idx="36">
                  <c:v>2.2907590606059798</c:v>
                </c:pt>
                <c:pt idx="37">
                  <c:v>2.3532590606059798</c:v>
                </c:pt>
                <c:pt idx="38">
                  <c:v>2.4157590606059798</c:v>
                </c:pt>
                <c:pt idx="39">
                  <c:v>2.4782590606059798</c:v>
                </c:pt>
                <c:pt idx="40">
                  <c:v>2.5407590606059798</c:v>
                </c:pt>
                <c:pt idx="41">
                  <c:v>2.6032590606059798</c:v>
                </c:pt>
                <c:pt idx="42">
                  <c:v>2.6657590606059798</c:v>
                </c:pt>
                <c:pt idx="43">
                  <c:v>2.7282590606059798</c:v>
                </c:pt>
                <c:pt idx="44">
                  <c:v>2.7907590606059798</c:v>
                </c:pt>
                <c:pt idx="45">
                  <c:v>2.8532590606059798</c:v>
                </c:pt>
                <c:pt idx="46">
                  <c:v>2.9157590606059798</c:v>
                </c:pt>
                <c:pt idx="47">
                  <c:v>2.9782590606059798</c:v>
                </c:pt>
                <c:pt idx="48">
                  <c:v>3.0407590606059798</c:v>
                </c:pt>
                <c:pt idx="49">
                  <c:v>3.1032590606059798</c:v>
                </c:pt>
                <c:pt idx="50">
                  <c:v>3.1657590606059798</c:v>
                </c:pt>
                <c:pt idx="51">
                  <c:v>3.2282590606059798</c:v>
                </c:pt>
                <c:pt idx="52">
                  <c:v>3.2907590606059798</c:v>
                </c:pt>
                <c:pt idx="53">
                  <c:v>3.3532590606059798</c:v>
                </c:pt>
                <c:pt idx="54">
                  <c:v>3.4157590606059798</c:v>
                </c:pt>
                <c:pt idx="55">
                  <c:v>3.4782590606059798</c:v>
                </c:pt>
                <c:pt idx="56">
                  <c:v>3.5407590606059798</c:v>
                </c:pt>
                <c:pt idx="57">
                  <c:v>3.6032590606059798</c:v>
                </c:pt>
                <c:pt idx="58">
                  <c:v>3.6657590606059798</c:v>
                </c:pt>
                <c:pt idx="59">
                  <c:v>3.7282590606059798</c:v>
                </c:pt>
                <c:pt idx="60">
                  <c:v>3.7907590606059798</c:v>
                </c:pt>
                <c:pt idx="61">
                  <c:v>3.8532590606059798</c:v>
                </c:pt>
                <c:pt idx="62">
                  <c:v>3.9157590606059798</c:v>
                </c:pt>
                <c:pt idx="63">
                  <c:v>3.9782590606059798</c:v>
                </c:pt>
                <c:pt idx="64">
                  <c:v>4.0407590606059802</c:v>
                </c:pt>
                <c:pt idx="65">
                  <c:v>4.1032590606059802</c:v>
                </c:pt>
                <c:pt idx="66">
                  <c:v>4.1657590606059802</c:v>
                </c:pt>
                <c:pt idx="67">
                  <c:v>4.2282590606059802</c:v>
                </c:pt>
                <c:pt idx="68">
                  <c:v>4.2907590606059802</c:v>
                </c:pt>
                <c:pt idx="69">
                  <c:v>4.3532590606059802</c:v>
                </c:pt>
                <c:pt idx="70">
                  <c:v>4.4157590606059802</c:v>
                </c:pt>
                <c:pt idx="71">
                  <c:v>4.4782590606059802</c:v>
                </c:pt>
                <c:pt idx="72">
                  <c:v>4.5407590606059802</c:v>
                </c:pt>
                <c:pt idx="73">
                  <c:v>4.6032590606059802</c:v>
                </c:pt>
                <c:pt idx="74">
                  <c:v>4.6657590606059802</c:v>
                </c:pt>
                <c:pt idx="75">
                  <c:v>4.7282590606059802</c:v>
                </c:pt>
                <c:pt idx="76">
                  <c:v>4.7907590606059802</c:v>
                </c:pt>
                <c:pt idx="77">
                  <c:v>4.8532590606059802</c:v>
                </c:pt>
                <c:pt idx="78">
                  <c:v>4.9157590606059802</c:v>
                </c:pt>
                <c:pt idx="79">
                  <c:v>4.9782590606059802</c:v>
                </c:pt>
                <c:pt idx="80">
                  <c:v>5.0407590606059802</c:v>
                </c:pt>
                <c:pt idx="81">
                  <c:v>5.1032590606059802</c:v>
                </c:pt>
                <c:pt idx="82">
                  <c:v>5.1657590606059802</c:v>
                </c:pt>
                <c:pt idx="83">
                  <c:v>5.2282590606059802</c:v>
                </c:pt>
                <c:pt idx="84">
                  <c:v>5.2907590606059802</c:v>
                </c:pt>
                <c:pt idx="85">
                  <c:v>5.3532590606059802</c:v>
                </c:pt>
                <c:pt idx="86">
                  <c:v>5.4157590606059802</c:v>
                </c:pt>
                <c:pt idx="87">
                  <c:v>5.4782590606059802</c:v>
                </c:pt>
                <c:pt idx="88">
                  <c:v>5.5407590606059802</c:v>
                </c:pt>
                <c:pt idx="89">
                  <c:v>5.6032590606059802</c:v>
                </c:pt>
                <c:pt idx="90">
                  <c:v>5.6657590606059802</c:v>
                </c:pt>
                <c:pt idx="91">
                  <c:v>5.7282590606059802</c:v>
                </c:pt>
                <c:pt idx="92">
                  <c:v>5.7907590606059802</c:v>
                </c:pt>
                <c:pt idx="93">
                  <c:v>5.8532590606059802</c:v>
                </c:pt>
                <c:pt idx="94">
                  <c:v>5.9157590606059802</c:v>
                </c:pt>
                <c:pt idx="95">
                  <c:v>5.9782590606059802</c:v>
                </c:pt>
                <c:pt idx="96">
                  <c:v>6.0407590606059802</c:v>
                </c:pt>
                <c:pt idx="97">
                  <c:v>6.1032590606059802</c:v>
                </c:pt>
                <c:pt idx="98">
                  <c:v>6.1657590606059802</c:v>
                </c:pt>
                <c:pt idx="99">
                  <c:v>6.2282590606059802</c:v>
                </c:pt>
                <c:pt idx="100">
                  <c:v>6.2907590606059802</c:v>
                </c:pt>
                <c:pt idx="101">
                  <c:v>6.3532590606059802</c:v>
                </c:pt>
                <c:pt idx="102">
                  <c:v>6.4157590606059802</c:v>
                </c:pt>
                <c:pt idx="103">
                  <c:v>6.4782590606059802</c:v>
                </c:pt>
                <c:pt idx="104">
                  <c:v>6.5407590606059802</c:v>
                </c:pt>
                <c:pt idx="105">
                  <c:v>6.6032590606059802</c:v>
                </c:pt>
                <c:pt idx="106">
                  <c:v>6.6657590606059802</c:v>
                </c:pt>
                <c:pt idx="107">
                  <c:v>6.7282590606059802</c:v>
                </c:pt>
                <c:pt idx="108">
                  <c:v>6.7907590606059802</c:v>
                </c:pt>
                <c:pt idx="109">
                  <c:v>6.8532590606059802</c:v>
                </c:pt>
                <c:pt idx="110">
                  <c:v>6.9157590606059802</c:v>
                </c:pt>
                <c:pt idx="111">
                  <c:v>6.9782590606059802</c:v>
                </c:pt>
                <c:pt idx="112">
                  <c:v>7.0407590606059802</c:v>
                </c:pt>
                <c:pt idx="113">
                  <c:v>7.1032590606059802</c:v>
                </c:pt>
                <c:pt idx="114">
                  <c:v>7.1657590606059802</c:v>
                </c:pt>
                <c:pt idx="115">
                  <c:v>7.2282590606059802</c:v>
                </c:pt>
                <c:pt idx="116">
                  <c:v>7.2907590606059802</c:v>
                </c:pt>
                <c:pt idx="117">
                  <c:v>7.3532590606059802</c:v>
                </c:pt>
                <c:pt idx="118">
                  <c:v>7.4157590606059802</c:v>
                </c:pt>
                <c:pt idx="119">
                  <c:v>7.4782590606059802</c:v>
                </c:pt>
                <c:pt idx="120">
                  <c:v>7.5407590606059802</c:v>
                </c:pt>
                <c:pt idx="121">
                  <c:v>7.6032590606059802</c:v>
                </c:pt>
                <c:pt idx="122">
                  <c:v>7.6657590606059802</c:v>
                </c:pt>
                <c:pt idx="123">
                  <c:v>7.7282590606059802</c:v>
                </c:pt>
                <c:pt idx="124">
                  <c:v>7.7907590606059802</c:v>
                </c:pt>
                <c:pt idx="125">
                  <c:v>7.8532590606059802</c:v>
                </c:pt>
                <c:pt idx="126">
                  <c:v>7.9157590606059802</c:v>
                </c:pt>
                <c:pt idx="127">
                  <c:v>7.9782590606059802</c:v>
                </c:pt>
                <c:pt idx="128">
                  <c:v>8.0407590606059802</c:v>
                </c:pt>
                <c:pt idx="129">
                  <c:v>8.1032590606059802</c:v>
                </c:pt>
                <c:pt idx="130">
                  <c:v>8.1657590606059802</c:v>
                </c:pt>
                <c:pt idx="131">
                  <c:v>8.2282590606059802</c:v>
                </c:pt>
                <c:pt idx="132">
                  <c:v>8.2907590606059802</c:v>
                </c:pt>
                <c:pt idx="133">
                  <c:v>8.3532590606059802</c:v>
                </c:pt>
                <c:pt idx="134">
                  <c:v>8.4157590606059802</c:v>
                </c:pt>
                <c:pt idx="135">
                  <c:v>8.4782590606059802</c:v>
                </c:pt>
                <c:pt idx="136">
                  <c:v>8.5407590606059802</c:v>
                </c:pt>
                <c:pt idx="137">
                  <c:v>8.6032590606059802</c:v>
                </c:pt>
                <c:pt idx="138">
                  <c:v>8.6657590606059802</c:v>
                </c:pt>
                <c:pt idx="139">
                  <c:v>8.7282590606059802</c:v>
                </c:pt>
                <c:pt idx="140">
                  <c:v>8.7907590606059802</c:v>
                </c:pt>
                <c:pt idx="141">
                  <c:v>8.8532590606059802</c:v>
                </c:pt>
                <c:pt idx="142">
                  <c:v>8.9157590606059802</c:v>
                </c:pt>
                <c:pt idx="143">
                  <c:v>8.9782590606059802</c:v>
                </c:pt>
                <c:pt idx="144">
                  <c:v>9.0407590606059802</c:v>
                </c:pt>
                <c:pt idx="145">
                  <c:v>9.1032590606059802</c:v>
                </c:pt>
                <c:pt idx="146">
                  <c:v>9.1657590606059802</c:v>
                </c:pt>
                <c:pt idx="147">
                  <c:v>9.2282590606059802</c:v>
                </c:pt>
                <c:pt idx="148">
                  <c:v>9.2907590606059802</c:v>
                </c:pt>
                <c:pt idx="149">
                  <c:v>9.3532590606059802</c:v>
                </c:pt>
                <c:pt idx="150">
                  <c:v>9.4157590606059802</c:v>
                </c:pt>
                <c:pt idx="151">
                  <c:v>9.4782590606059802</c:v>
                </c:pt>
                <c:pt idx="152">
                  <c:v>9.5407590606059802</c:v>
                </c:pt>
                <c:pt idx="153">
                  <c:v>9.6032590606059802</c:v>
                </c:pt>
                <c:pt idx="154">
                  <c:v>9.6657590606059802</c:v>
                </c:pt>
                <c:pt idx="155">
                  <c:v>9.7282590606059802</c:v>
                </c:pt>
                <c:pt idx="156">
                  <c:v>9.7907590606059802</c:v>
                </c:pt>
                <c:pt idx="157">
                  <c:v>9.8532590606059802</c:v>
                </c:pt>
                <c:pt idx="158">
                  <c:v>9.9157590606059802</c:v>
                </c:pt>
                <c:pt idx="159">
                  <c:v>9.9782590606059802</c:v>
                </c:pt>
                <c:pt idx="160">
                  <c:v>10.040759060606</c:v>
                </c:pt>
                <c:pt idx="161">
                  <c:v>10.103259060606</c:v>
                </c:pt>
                <c:pt idx="162">
                  <c:v>10.165759060606</c:v>
                </c:pt>
                <c:pt idx="163">
                  <c:v>10.228259060606</c:v>
                </c:pt>
                <c:pt idx="164">
                  <c:v>10.290759060606</c:v>
                </c:pt>
                <c:pt idx="165">
                  <c:v>10.353259060606</c:v>
                </c:pt>
                <c:pt idx="166">
                  <c:v>10.415759060606</c:v>
                </c:pt>
                <c:pt idx="167">
                  <c:v>10.478259060606</c:v>
                </c:pt>
                <c:pt idx="168">
                  <c:v>10.540759060606</c:v>
                </c:pt>
                <c:pt idx="169">
                  <c:v>10.603259060606</c:v>
                </c:pt>
                <c:pt idx="170">
                  <c:v>10.665759060606</c:v>
                </c:pt>
                <c:pt idx="171">
                  <c:v>10.728259060606</c:v>
                </c:pt>
                <c:pt idx="172">
                  <c:v>10.790759060606</c:v>
                </c:pt>
                <c:pt idx="173">
                  <c:v>10.853259060606</c:v>
                </c:pt>
                <c:pt idx="174">
                  <c:v>10.915759060606</c:v>
                </c:pt>
                <c:pt idx="175">
                  <c:v>10.978259060606</c:v>
                </c:pt>
                <c:pt idx="176">
                  <c:v>11.040759060606</c:v>
                </c:pt>
                <c:pt idx="177">
                  <c:v>11.103259060606</c:v>
                </c:pt>
                <c:pt idx="178">
                  <c:v>11.165759060606</c:v>
                </c:pt>
                <c:pt idx="179">
                  <c:v>11.228259060606</c:v>
                </c:pt>
                <c:pt idx="180">
                  <c:v>11.290759060606</c:v>
                </c:pt>
                <c:pt idx="181">
                  <c:v>11.353259060606</c:v>
                </c:pt>
                <c:pt idx="182">
                  <c:v>11.415759060606</c:v>
                </c:pt>
                <c:pt idx="183">
                  <c:v>11.478259060606</c:v>
                </c:pt>
                <c:pt idx="184">
                  <c:v>11.540759060606</c:v>
                </c:pt>
                <c:pt idx="185">
                  <c:v>11.603259060606</c:v>
                </c:pt>
                <c:pt idx="186">
                  <c:v>11.665759060606</c:v>
                </c:pt>
                <c:pt idx="187">
                  <c:v>11.728259060606</c:v>
                </c:pt>
                <c:pt idx="188">
                  <c:v>11.790759060606</c:v>
                </c:pt>
                <c:pt idx="189">
                  <c:v>11.853259060606</c:v>
                </c:pt>
                <c:pt idx="190">
                  <c:v>11.915759060606</c:v>
                </c:pt>
                <c:pt idx="191">
                  <c:v>11.978259060606</c:v>
                </c:pt>
                <c:pt idx="192">
                  <c:v>12.040759060606</c:v>
                </c:pt>
                <c:pt idx="193">
                  <c:v>12.103259060606</c:v>
                </c:pt>
                <c:pt idx="194">
                  <c:v>12.165759060606</c:v>
                </c:pt>
                <c:pt idx="195">
                  <c:v>12.228259060606</c:v>
                </c:pt>
                <c:pt idx="196">
                  <c:v>12.290759060606</c:v>
                </c:pt>
                <c:pt idx="197">
                  <c:v>12.353259060606</c:v>
                </c:pt>
                <c:pt idx="198">
                  <c:v>12.415759060606</c:v>
                </c:pt>
                <c:pt idx="199">
                  <c:v>12.478259060606</c:v>
                </c:pt>
                <c:pt idx="200">
                  <c:v>12.540759060606</c:v>
                </c:pt>
                <c:pt idx="201">
                  <c:v>12.603259060606</c:v>
                </c:pt>
                <c:pt idx="202">
                  <c:v>12.665759060606</c:v>
                </c:pt>
                <c:pt idx="203">
                  <c:v>12.728259060606</c:v>
                </c:pt>
                <c:pt idx="204">
                  <c:v>12.790759060606</c:v>
                </c:pt>
                <c:pt idx="205">
                  <c:v>12.853259060606</c:v>
                </c:pt>
                <c:pt idx="206">
                  <c:v>12.915759060606</c:v>
                </c:pt>
                <c:pt idx="207">
                  <c:v>12.978259060606</c:v>
                </c:pt>
                <c:pt idx="208">
                  <c:v>13.040759060606</c:v>
                </c:pt>
                <c:pt idx="209">
                  <c:v>13.103259060606</c:v>
                </c:pt>
                <c:pt idx="210">
                  <c:v>13.165759060606</c:v>
                </c:pt>
                <c:pt idx="211">
                  <c:v>13.228259060606</c:v>
                </c:pt>
                <c:pt idx="212">
                  <c:v>13.290759060606</c:v>
                </c:pt>
                <c:pt idx="213">
                  <c:v>13.353259060606</c:v>
                </c:pt>
                <c:pt idx="214">
                  <c:v>13.415759060606</c:v>
                </c:pt>
                <c:pt idx="215">
                  <c:v>13.478259060606</c:v>
                </c:pt>
                <c:pt idx="216">
                  <c:v>13.540759060606</c:v>
                </c:pt>
                <c:pt idx="217">
                  <c:v>13.603259060606</c:v>
                </c:pt>
                <c:pt idx="218">
                  <c:v>13.665759060606</c:v>
                </c:pt>
                <c:pt idx="219">
                  <c:v>13.728259060606</c:v>
                </c:pt>
                <c:pt idx="220">
                  <c:v>13.790759060606</c:v>
                </c:pt>
                <c:pt idx="221">
                  <c:v>13.853259060606</c:v>
                </c:pt>
                <c:pt idx="222">
                  <c:v>13.915759060606</c:v>
                </c:pt>
                <c:pt idx="223">
                  <c:v>13.978259060606</c:v>
                </c:pt>
                <c:pt idx="224">
                  <c:v>14.040759060606</c:v>
                </c:pt>
                <c:pt idx="225">
                  <c:v>14.103259060606</c:v>
                </c:pt>
                <c:pt idx="226">
                  <c:v>14.165759060606</c:v>
                </c:pt>
                <c:pt idx="227">
                  <c:v>14.228259060606</c:v>
                </c:pt>
                <c:pt idx="228">
                  <c:v>14.290759060606</c:v>
                </c:pt>
                <c:pt idx="229">
                  <c:v>14.353259060606</c:v>
                </c:pt>
                <c:pt idx="230">
                  <c:v>14.415759060606</c:v>
                </c:pt>
                <c:pt idx="231">
                  <c:v>14.478259060606</c:v>
                </c:pt>
                <c:pt idx="232">
                  <c:v>14.540759060606</c:v>
                </c:pt>
                <c:pt idx="233">
                  <c:v>14.603259060606</c:v>
                </c:pt>
                <c:pt idx="234">
                  <c:v>14.665759060606</c:v>
                </c:pt>
                <c:pt idx="235">
                  <c:v>14.728259060606</c:v>
                </c:pt>
                <c:pt idx="236">
                  <c:v>14.790759060606</c:v>
                </c:pt>
                <c:pt idx="237">
                  <c:v>14.853259060606</c:v>
                </c:pt>
                <c:pt idx="238">
                  <c:v>14.915759060606</c:v>
                </c:pt>
                <c:pt idx="239">
                  <c:v>14.978259060606</c:v>
                </c:pt>
                <c:pt idx="240">
                  <c:v>15.040759060606</c:v>
                </c:pt>
                <c:pt idx="241">
                  <c:v>15.103259060606</c:v>
                </c:pt>
                <c:pt idx="242">
                  <c:v>15.165759060606</c:v>
                </c:pt>
                <c:pt idx="243">
                  <c:v>15.228259060606</c:v>
                </c:pt>
                <c:pt idx="244">
                  <c:v>15.290759060606</c:v>
                </c:pt>
                <c:pt idx="245">
                  <c:v>15.353259060606</c:v>
                </c:pt>
                <c:pt idx="246">
                  <c:v>15.415759060606</c:v>
                </c:pt>
                <c:pt idx="247">
                  <c:v>15.478259060606</c:v>
                </c:pt>
                <c:pt idx="248">
                  <c:v>15.540759060606</c:v>
                </c:pt>
                <c:pt idx="249">
                  <c:v>15.603259060606</c:v>
                </c:pt>
                <c:pt idx="250">
                  <c:v>15.665759060606</c:v>
                </c:pt>
                <c:pt idx="251">
                  <c:v>15.728259060606</c:v>
                </c:pt>
                <c:pt idx="252">
                  <c:v>15.790759060606</c:v>
                </c:pt>
                <c:pt idx="253">
                  <c:v>15.853259060606</c:v>
                </c:pt>
                <c:pt idx="254">
                  <c:v>15.915759060606</c:v>
                </c:pt>
                <c:pt idx="255">
                  <c:v>15.978259060606</c:v>
                </c:pt>
                <c:pt idx="256">
                  <c:v>16.040759060606</c:v>
                </c:pt>
                <c:pt idx="257">
                  <c:v>16.103259060606</c:v>
                </c:pt>
                <c:pt idx="258">
                  <c:v>16.165759060606</c:v>
                </c:pt>
                <c:pt idx="259">
                  <c:v>16.228259060606</c:v>
                </c:pt>
                <c:pt idx="260">
                  <c:v>16.290759060606</c:v>
                </c:pt>
                <c:pt idx="261">
                  <c:v>16.353259060606</c:v>
                </c:pt>
                <c:pt idx="262">
                  <c:v>16.415759060606</c:v>
                </c:pt>
                <c:pt idx="263">
                  <c:v>16.478259060606</c:v>
                </c:pt>
                <c:pt idx="264">
                  <c:v>16.540759060606</c:v>
                </c:pt>
                <c:pt idx="265">
                  <c:v>16.603259060606</c:v>
                </c:pt>
                <c:pt idx="266">
                  <c:v>16.665759060606</c:v>
                </c:pt>
                <c:pt idx="267">
                  <c:v>16.728259060606</c:v>
                </c:pt>
                <c:pt idx="268">
                  <c:v>16.790759060606</c:v>
                </c:pt>
                <c:pt idx="269">
                  <c:v>16.853259060606</c:v>
                </c:pt>
                <c:pt idx="270">
                  <c:v>16.915759060606</c:v>
                </c:pt>
                <c:pt idx="271">
                  <c:v>16.978259060606</c:v>
                </c:pt>
                <c:pt idx="272">
                  <c:v>17.040759060606</c:v>
                </c:pt>
                <c:pt idx="273">
                  <c:v>17.103259060606</c:v>
                </c:pt>
                <c:pt idx="274">
                  <c:v>17.165759060606</c:v>
                </c:pt>
                <c:pt idx="275">
                  <c:v>17.228259060606</c:v>
                </c:pt>
                <c:pt idx="276">
                  <c:v>17.290759060606</c:v>
                </c:pt>
                <c:pt idx="277">
                  <c:v>17.353259060606</c:v>
                </c:pt>
                <c:pt idx="278">
                  <c:v>17.415759060606</c:v>
                </c:pt>
                <c:pt idx="279">
                  <c:v>17.478259060606</c:v>
                </c:pt>
                <c:pt idx="280">
                  <c:v>17.540759060606</c:v>
                </c:pt>
                <c:pt idx="281">
                  <c:v>17.603259060606</c:v>
                </c:pt>
                <c:pt idx="282">
                  <c:v>17.665759060606</c:v>
                </c:pt>
                <c:pt idx="283">
                  <c:v>17.728259060606</c:v>
                </c:pt>
                <c:pt idx="284">
                  <c:v>17.790759060606</c:v>
                </c:pt>
                <c:pt idx="285">
                  <c:v>17.853259060606</c:v>
                </c:pt>
                <c:pt idx="286">
                  <c:v>17.915759060606</c:v>
                </c:pt>
                <c:pt idx="287">
                  <c:v>17.978259060606</c:v>
                </c:pt>
                <c:pt idx="288">
                  <c:v>18.040759060606</c:v>
                </c:pt>
                <c:pt idx="289">
                  <c:v>18.103259060606</c:v>
                </c:pt>
                <c:pt idx="290">
                  <c:v>18.165759060606</c:v>
                </c:pt>
                <c:pt idx="291">
                  <c:v>18.228259060606</c:v>
                </c:pt>
                <c:pt idx="292">
                  <c:v>18.290759060606</c:v>
                </c:pt>
                <c:pt idx="293">
                  <c:v>18.353259060606</c:v>
                </c:pt>
                <c:pt idx="294">
                  <c:v>18.415759060606</c:v>
                </c:pt>
                <c:pt idx="295">
                  <c:v>18.478259060606</c:v>
                </c:pt>
                <c:pt idx="296">
                  <c:v>18.540759060606</c:v>
                </c:pt>
                <c:pt idx="297">
                  <c:v>18.603259060606</c:v>
                </c:pt>
                <c:pt idx="298">
                  <c:v>18.665759060606</c:v>
                </c:pt>
                <c:pt idx="299">
                  <c:v>18.728259060606</c:v>
                </c:pt>
                <c:pt idx="300">
                  <c:v>18.790759060606</c:v>
                </c:pt>
                <c:pt idx="301">
                  <c:v>18.853259060606</c:v>
                </c:pt>
                <c:pt idx="302">
                  <c:v>18.915759060606</c:v>
                </c:pt>
                <c:pt idx="303">
                  <c:v>18.978259060606</c:v>
                </c:pt>
                <c:pt idx="304">
                  <c:v>19.040759060606</c:v>
                </c:pt>
                <c:pt idx="305">
                  <c:v>19.103259060606</c:v>
                </c:pt>
                <c:pt idx="306">
                  <c:v>19.165759060606</c:v>
                </c:pt>
                <c:pt idx="307">
                  <c:v>19.228259060606</c:v>
                </c:pt>
                <c:pt idx="308">
                  <c:v>19.290759060606</c:v>
                </c:pt>
                <c:pt idx="309">
                  <c:v>19.353259060606</c:v>
                </c:pt>
                <c:pt idx="310">
                  <c:v>19.415759060606</c:v>
                </c:pt>
                <c:pt idx="311">
                  <c:v>19.478259060606</c:v>
                </c:pt>
                <c:pt idx="312">
                  <c:v>19.540759060606</c:v>
                </c:pt>
                <c:pt idx="313">
                  <c:v>19.603259060606</c:v>
                </c:pt>
                <c:pt idx="314">
                  <c:v>19.665759060606</c:v>
                </c:pt>
                <c:pt idx="315">
                  <c:v>19.728259060606</c:v>
                </c:pt>
                <c:pt idx="316">
                  <c:v>19.790759060606</c:v>
                </c:pt>
                <c:pt idx="317">
                  <c:v>19.853259060606</c:v>
                </c:pt>
                <c:pt idx="318">
                  <c:v>19.915759060606</c:v>
                </c:pt>
                <c:pt idx="319">
                  <c:v>19.978259060606</c:v>
                </c:pt>
                <c:pt idx="320">
                  <c:v>20.040759060606</c:v>
                </c:pt>
                <c:pt idx="321">
                  <c:v>20.103259060606</c:v>
                </c:pt>
                <c:pt idx="322">
                  <c:v>20.165759060606</c:v>
                </c:pt>
                <c:pt idx="323">
                  <c:v>20.228259060606</c:v>
                </c:pt>
                <c:pt idx="324">
                  <c:v>20.290759060606</c:v>
                </c:pt>
                <c:pt idx="325">
                  <c:v>20.353259060606</c:v>
                </c:pt>
                <c:pt idx="326">
                  <c:v>20.415759060606</c:v>
                </c:pt>
                <c:pt idx="327">
                  <c:v>20.478259060606</c:v>
                </c:pt>
                <c:pt idx="328">
                  <c:v>20.540759060606</c:v>
                </c:pt>
                <c:pt idx="329">
                  <c:v>20.603259060606</c:v>
                </c:pt>
                <c:pt idx="330">
                  <c:v>20.665759060606</c:v>
                </c:pt>
                <c:pt idx="331">
                  <c:v>20.728259060606</c:v>
                </c:pt>
                <c:pt idx="332">
                  <c:v>20.790759060606</c:v>
                </c:pt>
                <c:pt idx="333">
                  <c:v>20.853259060606</c:v>
                </c:pt>
                <c:pt idx="334">
                  <c:v>20.915759060606</c:v>
                </c:pt>
                <c:pt idx="335">
                  <c:v>20.978259060606</c:v>
                </c:pt>
                <c:pt idx="336">
                  <c:v>21.040759060606</c:v>
                </c:pt>
                <c:pt idx="337">
                  <c:v>21.103259060606</c:v>
                </c:pt>
                <c:pt idx="338">
                  <c:v>21.165759060606</c:v>
                </c:pt>
                <c:pt idx="339">
                  <c:v>21.228259060606</c:v>
                </c:pt>
                <c:pt idx="340">
                  <c:v>21.290759060606</c:v>
                </c:pt>
                <c:pt idx="341">
                  <c:v>21.353259060606</c:v>
                </c:pt>
                <c:pt idx="342">
                  <c:v>21.415759060606</c:v>
                </c:pt>
                <c:pt idx="343">
                  <c:v>21.478259060606</c:v>
                </c:pt>
                <c:pt idx="344">
                  <c:v>21.540759060606</c:v>
                </c:pt>
                <c:pt idx="345">
                  <c:v>21.603259060606</c:v>
                </c:pt>
                <c:pt idx="346">
                  <c:v>21.665759060606</c:v>
                </c:pt>
                <c:pt idx="347">
                  <c:v>21.728259060606</c:v>
                </c:pt>
                <c:pt idx="348">
                  <c:v>21.790759060606</c:v>
                </c:pt>
                <c:pt idx="349">
                  <c:v>21.853259060606</c:v>
                </c:pt>
                <c:pt idx="350">
                  <c:v>21.915759060606</c:v>
                </c:pt>
                <c:pt idx="351">
                  <c:v>21.978259060606</c:v>
                </c:pt>
                <c:pt idx="352">
                  <c:v>22.040759060606</c:v>
                </c:pt>
                <c:pt idx="353">
                  <c:v>22.103259060606</c:v>
                </c:pt>
                <c:pt idx="354">
                  <c:v>22.165759060606</c:v>
                </c:pt>
                <c:pt idx="355">
                  <c:v>22.228259060606</c:v>
                </c:pt>
                <c:pt idx="356">
                  <c:v>22.290759060606</c:v>
                </c:pt>
                <c:pt idx="357">
                  <c:v>22.353259060606</c:v>
                </c:pt>
                <c:pt idx="358">
                  <c:v>22.415759060606</c:v>
                </c:pt>
                <c:pt idx="359">
                  <c:v>22.478259060606</c:v>
                </c:pt>
                <c:pt idx="360">
                  <c:v>22.540759060606</c:v>
                </c:pt>
                <c:pt idx="361">
                  <c:v>22.603259060606</c:v>
                </c:pt>
                <c:pt idx="362">
                  <c:v>22.665759060606</c:v>
                </c:pt>
                <c:pt idx="363">
                  <c:v>22.728259060606</c:v>
                </c:pt>
                <c:pt idx="364">
                  <c:v>22.790759060606</c:v>
                </c:pt>
                <c:pt idx="365">
                  <c:v>22.853259060606</c:v>
                </c:pt>
                <c:pt idx="366">
                  <c:v>22.915759060606</c:v>
                </c:pt>
                <c:pt idx="367">
                  <c:v>22.978259060606</c:v>
                </c:pt>
                <c:pt idx="368">
                  <c:v>23.040759060606</c:v>
                </c:pt>
                <c:pt idx="369">
                  <c:v>23.103259060606</c:v>
                </c:pt>
                <c:pt idx="370">
                  <c:v>23.165759060606</c:v>
                </c:pt>
                <c:pt idx="371">
                  <c:v>23.228259060606</c:v>
                </c:pt>
                <c:pt idx="372">
                  <c:v>23.290759060606</c:v>
                </c:pt>
                <c:pt idx="373">
                  <c:v>23.353259060606</c:v>
                </c:pt>
                <c:pt idx="374">
                  <c:v>23.415759060606</c:v>
                </c:pt>
                <c:pt idx="375">
                  <c:v>23.478259060606</c:v>
                </c:pt>
                <c:pt idx="376">
                  <c:v>23.540759060606</c:v>
                </c:pt>
                <c:pt idx="377">
                  <c:v>23.603259060606</c:v>
                </c:pt>
                <c:pt idx="378">
                  <c:v>23.665759060606</c:v>
                </c:pt>
                <c:pt idx="379">
                  <c:v>23.728259060606</c:v>
                </c:pt>
                <c:pt idx="380">
                  <c:v>23.790759060606</c:v>
                </c:pt>
                <c:pt idx="381">
                  <c:v>23.853259060606</c:v>
                </c:pt>
                <c:pt idx="382">
                  <c:v>23.915759060606</c:v>
                </c:pt>
                <c:pt idx="383">
                  <c:v>23.978259060606</c:v>
                </c:pt>
                <c:pt idx="384">
                  <c:v>24.040759060606</c:v>
                </c:pt>
                <c:pt idx="385">
                  <c:v>24.103259060606</c:v>
                </c:pt>
                <c:pt idx="386">
                  <c:v>24.165759060606</c:v>
                </c:pt>
                <c:pt idx="387">
                  <c:v>24.228259060606</c:v>
                </c:pt>
                <c:pt idx="388">
                  <c:v>24.290759060606</c:v>
                </c:pt>
                <c:pt idx="389">
                  <c:v>24.353259060606</c:v>
                </c:pt>
                <c:pt idx="390">
                  <c:v>24.415759060606</c:v>
                </c:pt>
                <c:pt idx="391">
                  <c:v>24.478259060606</c:v>
                </c:pt>
                <c:pt idx="392">
                  <c:v>24.540759060606</c:v>
                </c:pt>
                <c:pt idx="393">
                  <c:v>24.603259060606</c:v>
                </c:pt>
                <c:pt idx="394">
                  <c:v>24.665759060606</c:v>
                </c:pt>
                <c:pt idx="395">
                  <c:v>24.728259060606</c:v>
                </c:pt>
                <c:pt idx="396">
                  <c:v>24.790759060606</c:v>
                </c:pt>
                <c:pt idx="397">
                  <c:v>24.853259060606</c:v>
                </c:pt>
                <c:pt idx="398">
                  <c:v>24.915759060606</c:v>
                </c:pt>
                <c:pt idx="399">
                  <c:v>24.978259060606</c:v>
                </c:pt>
                <c:pt idx="400">
                  <c:v>25.040759060606</c:v>
                </c:pt>
                <c:pt idx="401">
                  <c:v>25.103259060606</c:v>
                </c:pt>
                <c:pt idx="402">
                  <c:v>25.165759060606</c:v>
                </c:pt>
                <c:pt idx="403">
                  <c:v>25.228259060606</c:v>
                </c:pt>
                <c:pt idx="404">
                  <c:v>25.290759060606</c:v>
                </c:pt>
                <c:pt idx="405">
                  <c:v>25.353259060606</c:v>
                </c:pt>
                <c:pt idx="406">
                  <c:v>25.415759060606</c:v>
                </c:pt>
                <c:pt idx="407">
                  <c:v>25.478259060606</c:v>
                </c:pt>
                <c:pt idx="408">
                  <c:v>25.540759060606</c:v>
                </c:pt>
                <c:pt idx="409">
                  <c:v>25.603259060606</c:v>
                </c:pt>
                <c:pt idx="410">
                  <c:v>25.665759060606</c:v>
                </c:pt>
                <c:pt idx="411">
                  <c:v>25.728259060606</c:v>
                </c:pt>
                <c:pt idx="412">
                  <c:v>25.790759060606</c:v>
                </c:pt>
                <c:pt idx="413">
                  <c:v>25.853259060606</c:v>
                </c:pt>
                <c:pt idx="414">
                  <c:v>25.915759060606</c:v>
                </c:pt>
                <c:pt idx="415">
                  <c:v>25.978259060606</c:v>
                </c:pt>
                <c:pt idx="416">
                  <c:v>26.040759060606</c:v>
                </c:pt>
                <c:pt idx="417">
                  <c:v>26.103259060606</c:v>
                </c:pt>
                <c:pt idx="418">
                  <c:v>26.165759060606</c:v>
                </c:pt>
                <c:pt idx="419">
                  <c:v>26.228259060606</c:v>
                </c:pt>
                <c:pt idx="420">
                  <c:v>26.290759060606</c:v>
                </c:pt>
                <c:pt idx="421">
                  <c:v>26.353259060606</c:v>
                </c:pt>
                <c:pt idx="422">
                  <c:v>26.415759060606</c:v>
                </c:pt>
                <c:pt idx="423">
                  <c:v>26.478259060606</c:v>
                </c:pt>
                <c:pt idx="424">
                  <c:v>26.540759060606</c:v>
                </c:pt>
                <c:pt idx="425">
                  <c:v>26.603259060606</c:v>
                </c:pt>
                <c:pt idx="426">
                  <c:v>26.665759060606</c:v>
                </c:pt>
                <c:pt idx="427">
                  <c:v>26.728259060606</c:v>
                </c:pt>
                <c:pt idx="428">
                  <c:v>26.790759060606</c:v>
                </c:pt>
                <c:pt idx="429">
                  <c:v>26.853259060606</c:v>
                </c:pt>
                <c:pt idx="430">
                  <c:v>26.915759060606</c:v>
                </c:pt>
                <c:pt idx="431">
                  <c:v>26.978259060606</c:v>
                </c:pt>
                <c:pt idx="432">
                  <c:v>27.040759060606</c:v>
                </c:pt>
                <c:pt idx="433">
                  <c:v>27.103259060606</c:v>
                </c:pt>
                <c:pt idx="434">
                  <c:v>27.165759060606</c:v>
                </c:pt>
                <c:pt idx="435">
                  <c:v>27.228259060606</c:v>
                </c:pt>
                <c:pt idx="436">
                  <c:v>27.290759060606</c:v>
                </c:pt>
                <c:pt idx="437">
                  <c:v>27.353259060606</c:v>
                </c:pt>
                <c:pt idx="438">
                  <c:v>27.415759060606</c:v>
                </c:pt>
                <c:pt idx="439">
                  <c:v>27.478259060606</c:v>
                </c:pt>
                <c:pt idx="440">
                  <c:v>27.540759060606</c:v>
                </c:pt>
                <c:pt idx="441">
                  <c:v>27.603259060606</c:v>
                </c:pt>
                <c:pt idx="442">
                  <c:v>27.665759060606</c:v>
                </c:pt>
                <c:pt idx="443">
                  <c:v>27.728259060606</c:v>
                </c:pt>
                <c:pt idx="444">
                  <c:v>27.790759060606</c:v>
                </c:pt>
                <c:pt idx="445">
                  <c:v>27.853259060606</c:v>
                </c:pt>
                <c:pt idx="446">
                  <c:v>27.915759060606</c:v>
                </c:pt>
                <c:pt idx="447">
                  <c:v>27.978259060606</c:v>
                </c:pt>
                <c:pt idx="448">
                  <c:v>28.040759060606</c:v>
                </c:pt>
                <c:pt idx="449">
                  <c:v>28.103259060606</c:v>
                </c:pt>
                <c:pt idx="450">
                  <c:v>28.165759060606</c:v>
                </c:pt>
                <c:pt idx="451">
                  <c:v>28.228259060606</c:v>
                </c:pt>
                <c:pt idx="452">
                  <c:v>28.290759060606</c:v>
                </c:pt>
                <c:pt idx="453">
                  <c:v>28.353259060606</c:v>
                </c:pt>
                <c:pt idx="454">
                  <c:v>28.415759060606</c:v>
                </c:pt>
                <c:pt idx="455">
                  <c:v>28.478259060606</c:v>
                </c:pt>
                <c:pt idx="456">
                  <c:v>28.540759060606</c:v>
                </c:pt>
                <c:pt idx="457">
                  <c:v>28.603259060606</c:v>
                </c:pt>
                <c:pt idx="458">
                  <c:v>28.665759060606</c:v>
                </c:pt>
                <c:pt idx="459">
                  <c:v>28.728259060606</c:v>
                </c:pt>
                <c:pt idx="460">
                  <c:v>28.790759060606</c:v>
                </c:pt>
                <c:pt idx="461">
                  <c:v>28.853259060606</c:v>
                </c:pt>
                <c:pt idx="462">
                  <c:v>28.915759060606</c:v>
                </c:pt>
                <c:pt idx="463">
                  <c:v>28.978259060606</c:v>
                </c:pt>
                <c:pt idx="464">
                  <c:v>29.040759060606</c:v>
                </c:pt>
                <c:pt idx="465">
                  <c:v>29.103259060606</c:v>
                </c:pt>
                <c:pt idx="466">
                  <c:v>29.165759060606</c:v>
                </c:pt>
                <c:pt idx="467">
                  <c:v>29.228259060606</c:v>
                </c:pt>
                <c:pt idx="468">
                  <c:v>29.290759060606</c:v>
                </c:pt>
                <c:pt idx="469">
                  <c:v>29.353259060606</c:v>
                </c:pt>
                <c:pt idx="470">
                  <c:v>29.415759060606</c:v>
                </c:pt>
                <c:pt idx="471">
                  <c:v>29.478259060606</c:v>
                </c:pt>
                <c:pt idx="472">
                  <c:v>29.540759060606</c:v>
                </c:pt>
                <c:pt idx="473">
                  <c:v>29.603259060606</c:v>
                </c:pt>
                <c:pt idx="474">
                  <c:v>29.665759060606</c:v>
                </c:pt>
                <c:pt idx="475">
                  <c:v>29.728259060606</c:v>
                </c:pt>
                <c:pt idx="476">
                  <c:v>29.790759060606</c:v>
                </c:pt>
                <c:pt idx="477">
                  <c:v>29.853259060606</c:v>
                </c:pt>
                <c:pt idx="478">
                  <c:v>29.915759060606</c:v>
                </c:pt>
                <c:pt idx="479">
                  <c:v>29.978259060606</c:v>
                </c:pt>
                <c:pt idx="480">
                  <c:v>30.040759060606</c:v>
                </c:pt>
                <c:pt idx="481">
                  <c:v>30.103259060606</c:v>
                </c:pt>
                <c:pt idx="482">
                  <c:v>30.165759060606</c:v>
                </c:pt>
                <c:pt idx="483">
                  <c:v>30.228259060606</c:v>
                </c:pt>
                <c:pt idx="484">
                  <c:v>30.290759060606</c:v>
                </c:pt>
                <c:pt idx="485">
                  <c:v>30.353259060606</c:v>
                </c:pt>
                <c:pt idx="486">
                  <c:v>30.415759060606</c:v>
                </c:pt>
                <c:pt idx="487">
                  <c:v>30.478259060606</c:v>
                </c:pt>
                <c:pt idx="488">
                  <c:v>30.540759060606</c:v>
                </c:pt>
                <c:pt idx="489">
                  <c:v>30.603259060606</c:v>
                </c:pt>
                <c:pt idx="490">
                  <c:v>30.665759060606</c:v>
                </c:pt>
                <c:pt idx="491">
                  <c:v>30.728259060606</c:v>
                </c:pt>
                <c:pt idx="492">
                  <c:v>30.790759060606</c:v>
                </c:pt>
                <c:pt idx="493">
                  <c:v>30.853259060606</c:v>
                </c:pt>
                <c:pt idx="494">
                  <c:v>30.915759060606</c:v>
                </c:pt>
                <c:pt idx="495">
                  <c:v>30.978259060606</c:v>
                </c:pt>
                <c:pt idx="496">
                  <c:v>31.040759060606</c:v>
                </c:pt>
                <c:pt idx="497">
                  <c:v>31.103259060606</c:v>
                </c:pt>
                <c:pt idx="498">
                  <c:v>31.165759060606</c:v>
                </c:pt>
                <c:pt idx="499">
                  <c:v>31.228259060606</c:v>
                </c:pt>
                <c:pt idx="500">
                  <c:v>31.290759060606</c:v>
                </c:pt>
                <c:pt idx="501">
                  <c:v>31.353259060606</c:v>
                </c:pt>
                <c:pt idx="502">
                  <c:v>31.415759060606</c:v>
                </c:pt>
                <c:pt idx="503">
                  <c:v>31.478259060606</c:v>
                </c:pt>
                <c:pt idx="504">
                  <c:v>31.540759060606</c:v>
                </c:pt>
                <c:pt idx="505">
                  <c:v>31.603259060606</c:v>
                </c:pt>
                <c:pt idx="506">
                  <c:v>31.665759060606</c:v>
                </c:pt>
                <c:pt idx="507">
                  <c:v>31.728259060606</c:v>
                </c:pt>
                <c:pt idx="508">
                  <c:v>31.790759060606</c:v>
                </c:pt>
                <c:pt idx="509">
                  <c:v>31.853259060606</c:v>
                </c:pt>
                <c:pt idx="510">
                  <c:v>31.915759060606</c:v>
                </c:pt>
                <c:pt idx="511">
                  <c:v>31.978259060606</c:v>
                </c:pt>
                <c:pt idx="512">
                  <c:v>32.040759060606</c:v>
                </c:pt>
                <c:pt idx="513">
                  <c:v>32.103259060606</c:v>
                </c:pt>
                <c:pt idx="514">
                  <c:v>32.165759060606</c:v>
                </c:pt>
                <c:pt idx="515">
                  <c:v>32.228259060606</c:v>
                </c:pt>
                <c:pt idx="516">
                  <c:v>32.290759060606</c:v>
                </c:pt>
                <c:pt idx="517">
                  <c:v>32.353259060606</c:v>
                </c:pt>
                <c:pt idx="518">
                  <c:v>32.415759060606</c:v>
                </c:pt>
                <c:pt idx="519">
                  <c:v>32.478259060606</c:v>
                </c:pt>
                <c:pt idx="520">
                  <c:v>32.540759060606</c:v>
                </c:pt>
                <c:pt idx="521">
                  <c:v>32.603259060606</c:v>
                </c:pt>
                <c:pt idx="522">
                  <c:v>32.665759060606</c:v>
                </c:pt>
                <c:pt idx="523">
                  <c:v>32.728259060606</c:v>
                </c:pt>
                <c:pt idx="524">
                  <c:v>32.790759060606</c:v>
                </c:pt>
                <c:pt idx="525">
                  <c:v>32.853259060606</c:v>
                </c:pt>
                <c:pt idx="526">
                  <c:v>32.915759060606</c:v>
                </c:pt>
                <c:pt idx="527">
                  <c:v>32.978259060606</c:v>
                </c:pt>
                <c:pt idx="528">
                  <c:v>33.040759060606</c:v>
                </c:pt>
                <c:pt idx="529">
                  <c:v>33.103259060606</c:v>
                </c:pt>
                <c:pt idx="530">
                  <c:v>33.165759060606</c:v>
                </c:pt>
                <c:pt idx="531">
                  <c:v>33.228259060606</c:v>
                </c:pt>
                <c:pt idx="532">
                  <c:v>33.290759060606</c:v>
                </c:pt>
                <c:pt idx="533">
                  <c:v>33.353259060606</c:v>
                </c:pt>
                <c:pt idx="534">
                  <c:v>33.415759060606</c:v>
                </c:pt>
                <c:pt idx="535">
                  <c:v>33.478259060606</c:v>
                </c:pt>
                <c:pt idx="536">
                  <c:v>33.540759060606</c:v>
                </c:pt>
                <c:pt idx="537">
                  <c:v>33.603259060606</c:v>
                </c:pt>
                <c:pt idx="538">
                  <c:v>33.665759060606</c:v>
                </c:pt>
                <c:pt idx="539">
                  <c:v>33.728259060606</c:v>
                </c:pt>
                <c:pt idx="540">
                  <c:v>33.790759060606</c:v>
                </c:pt>
                <c:pt idx="541">
                  <c:v>33.853259060606</c:v>
                </c:pt>
                <c:pt idx="542">
                  <c:v>33.915759060606</c:v>
                </c:pt>
                <c:pt idx="543">
                  <c:v>33.978259060606</c:v>
                </c:pt>
                <c:pt idx="544">
                  <c:v>34.040759060606</c:v>
                </c:pt>
                <c:pt idx="545">
                  <c:v>34.103259060606</c:v>
                </c:pt>
                <c:pt idx="546">
                  <c:v>34.165759060606</c:v>
                </c:pt>
                <c:pt idx="547">
                  <c:v>34.228259060606</c:v>
                </c:pt>
                <c:pt idx="548">
                  <c:v>34.290759060606</c:v>
                </c:pt>
                <c:pt idx="549">
                  <c:v>34.353259060606</c:v>
                </c:pt>
                <c:pt idx="550">
                  <c:v>34.415759060606</c:v>
                </c:pt>
                <c:pt idx="551">
                  <c:v>34.478259060606</c:v>
                </c:pt>
                <c:pt idx="552">
                  <c:v>34.540759060606</c:v>
                </c:pt>
                <c:pt idx="553">
                  <c:v>34.603259060606</c:v>
                </c:pt>
                <c:pt idx="554">
                  <c:v>34.665759060606</c:v>
                </c:pt>
                <c:pt idx="555">
                  <c:v>34.728259060606</c:v>
                </c:pt>
                <c:pt idx="556">
                  <c:v>34.790759060606</c:v>
                </c:pt>
                <c:pt idx="557">
                  <c:v>34.853259060606</c:v>
                </c:pt>
                <c:pt idx="558">
                  <c:v>34.915759060606</c:v>
                </c:pt>
                <c:pt idx="559">
                  <c:v>34.978259060606</c:v>
                </c:pt>
                <c:pt idx="560">
                  <c:v>35.040759060606</c:v>
                </c:pt>
                <c:pt idx="561">
                  <c:v>35.103259060606</c:v>
                </c:pt>
                <c:pt idx="562">
                  <c:v>35.165759060606</c:v>
                </c:pt>
                <c:pt idx="563">
                  <c:v>35.228259060606</c:v>
                </c:pt>
                <c:pt idx="564">
                  <c:v>35.290759060606</c:v>
                </c:pt>
                <c:pt idx="565">
                  <c:v>35.353259060606</c:v>
                </c:pt>
                <c:pt idx="566">
                  <c:v>35.415759060606</c:v>
                </c:pt>
                <c:pt idx="567">
                  <c:v>35.478259060606</c:v>
                </c:pt>
                <c:pt idx="568">
                  <c:v>35.540759060606</c:v>
                </c:pt>
                <c:pt idx="569">
                  <c:v>35.603259060606</c:v>
                </c:pt>
                <c:pt idx="570">
                  <c:v>35.665759060606</c:v>
                </c:pt>
                <c:pt idx="571">
                  <c:v>35.728259060606</c:v>
                </c:pt>
                <c:pt idx="572">
                  <c:v>35.790759060606</c:v>
                </c:pt>
                <c:pt idx="573">
                  <c:v>35.853259060606</c:v>
                </c:pt>
                <c:pt idx="574">
                  <c:v>35.915759060606</c:v>
                </c:pt>
                <c:pt idx="575">
                  <c:v>35.978259060606</c:v>
                </c:pt>
                <c:pt idx="576">
                  <c:v>36.040759060606</c:v>
                </c:pt>
                <c:pt idx="577">
                  <c:v>36.103259060606</c:v>
                </c:pt>
                <c:pt idx="578">
                  <c:v>36.165759060606</c:v>
                </c:pt>
                <c:pt idx="579">
                  <c:v>36.228259060606</c:v>
                </c:pt>
                <c:pt idx="580">
                  <c:v>36.290759060606</c:v>
                </c:pt>
                <c:pt idx="581">
                  <c:v>36.353259060606</c:v>
                </c:pt>
                <c:pt idx="582">
                  <c:v>36.415759060606</c:v>
                </c:pt>
                <c:pt idx="583">
                  <c:v>36.478259060606</c:v>
                </c:pt>
                <c:pt idx="584">
                  <c:v>36.540759060606</c:v>
                </c:pt>
                <c:pt idx="585">
                  <c:v>36.603259060606</c:v>
                </c:pt>
                <c:pt idx="586">
                  <c:v>36.665759060606</c:v>
                </c:pt>
                <c:pt idx="587">
                  <c:v>36.728259060606</c:v>
                </c:pt>
                <c:pt idx="588">
                  <c:v>36.790759060606</c:v>
                </c:pt>
                <c:pt idx="589">
                  <c:v>36.853259060606</c:v>
                </c:pt>
                <c:pt idx="590">
                  <c:v>36.915759060606</c:v>
                </c:pt>
                <c:pt idx="591">
                  <c:v>36.978259060606</c:v>
                </c:pt>
                <c:pt idx="592">
                  <c:v>37.040759060606</c:v>
                </c:pt>
                <c:pt idx="593">
                  <c:v>37.103259060606</c:v>
                </c:pt>
                <c:pt idx="594">
                  <c:v>37.165759060606</c:v>
                </c:pt>
                <c:pt idx="595">
                  <c:v>37.228259060606</c:v>
                </c:pt>
                <c:pt idx="596">
                  <c:v>37.290759060606</c:v>
                </c:pt>
                <c:pt idx="597">
                  <c:v>37.353259060606</c:v>
                </c:pt>
                <c:pt idx="598">
                  <c:v>37.415759060606</c:v>
                </c:pt>
                <c:pt idx="599">
                  <c:v>37.478259060606</c:v>
                </c:pt>
                <c:pt idx="600">
                  <c:v>37.540759060606</c:v>
                </c:pt>
                <c:pt idx="601">
                  <c:v>37.603259060606</c:v>
                </c:pt>
                <c:pt idx="602">
                  <c:v>37.665759060606</c:v>
                </c:pt>
                <c:pt idx="603">
                  <c:v>37.728259060606</c:v>
                </c:pt>
                <c:pt idx="604">
                  <c:v>37.790759060606</c:v>
                </c:pt>
                <c:pt idx="605">
                  <c:v>37.853259060606</c:v>
                </c:pt>
                <c:pt idx="606">
                  <c:v>37.915759060606</c:v>
                </c:pt>
                <c:pt idx="607">
                  <c:v>37.978259060606</c:v>
                </c:pt>
                <c:pt idx="608">
                  <c:v>38.040759060606</c:v>
                </c:pt>
                <c:pt idx="609">
                  <c:v>38.103259060606</c:v>
                </c:pt>
                <c:pt idx="610">
                  <c:v>38.165759060606</c:v>
                </c:pt>
                <c:pt idx="611">
                  <c:v>38.228259060606</c:v>
                </c:pt>
                <c:pt idx="612">
                  <c:v>38.290759060606</c:v>
                </c:pt>
                <c:pt idx="613">
                  <c:v>38.353259060606</c:v>
                </c:pt>
                <c:pt idx="614">
                  <c:v>38.415759060606</c:v>
                </c:pt>
                <c:pt idx="615">
                  <c:v>38.478259060606</c:v>
                </c:pt>
                <c:pt idx="616">
                  <c:v>38.540759060606</c:v>
                </c:pt>
                <c:pt idx="617">
                  <c:v>38.603259060606</c:v>
                </c:pt>
                <c:pt idx="618">
                  <c:v>38.665759060606</c:v>
                </c:pt>
                <c:pt idx="619">
                  <c:v>38.728259060606</c:v>
                </c:pt>
                <c:pt idx="620">
                  <c:v>38.790759060606</c:v>
                </c:pt>
                <c:pt idx="621">
                  <c:v>38.853259060606</c:v>
                </c:pt>
                <c:pt idx="622">
                  <c:v>38.915759060606</c:v>
                </c:pt>
                <c:pt idx="623">
                  <c:v>38.978259060606</c:v>
                </c:pt>
                <c:pt idx="624">
                  <c:v>39.040759060606</c:v>
                </c:pt>
                <c:pt idx="625">
                  <c:v>39.103259060606</c:v>
                </c:pt>
                <c:pt idx="626">
                  <c:v>39.165759060606</c:v>
                </c:pt>
                <c:pt idx="627">
                  <c:v>39.228259060606</c:v>
                </c:pt>
                <c:pt idx="628">
                  <c:v>39.290759060606</c:v>
                </c:pt>
                <c:pt idx="629">
                  <c:v>39.353259060606</c:v>
                </c:pt>
                <c:pt idx="630">
                  <c:v>39.415759060606</c:v>
                </c:pt>
                <c:pt idx="631">
                  <c:v>39.478259060606</c:v>
                </c:pt>
                <c:pt idx="632">
                  <c:v>39.540759060606</c:v>
                </c:pt>
                <c:pt idx="633">
                  <c:v>39.603259060606</c:v>
                </c:pt>
                <c:pt idx="634">
                  <c:v>39.665759060606</c:v>
                </c:pt>
                <c:pt idx="635">
                  <c:v>39.728259060606</c:v>
                </c:pt>
                <c:pt idx="636">
                  <c:v>39.790759060606</c:v>
                </c:pt>
                <c:pt idx="637">
                  <c:v>39.853259060606</c:v>
                </c:pt>
                <c:pt idx="638">
                  <c:v>39.915759060606</c:v>
                </c:pt>
                <c:pt idx="639">
                  <c:v>39.978259060606</c:v>
                </c:pt>
                <c:pt idx="640">
                  <c:v>40.040759060606</c:v>
                </c:pt>
                <c:pt idx="641">
                  <c:v>40.103259060606</c:v>
                </c:pt>
                <c:pt idx="642">
                  <c:v>40.165759060606</c:v>
                </c:pt>
                <c:pt idx="643">
                  <c:v>40.228259060606</c:v>
                </c:pt>
                <c:pt idx="644">
                  <c:v>40.290759060606</c:v>
                </c:pt>
                <c:pt idx="645">
                  <c:v>40.353259060606</c:v>
                </c:pt>
                <c:pt idx="646">
                  <c:v>40.415759060606</c:v>
                </c:pt>
                <c:pt idx="647">
                  <c:v>40.478259060606</c:v>
                </c:pt>
                <c:pt idx="648">
                  <c:v>40.540759060606</c:v>
                </c:pt>
                <c:pt idx="649">
                  <c:v>40.603259060606</c:v>
                </c:pt>
                <c:pt idx="650">
                  <c:v>40.665759060606</c:v>
                </c:pt>
                <c:pt idx="651">
                  <c:v>40.728259060606</c:v>
                </c:pt>
                <c:pt idx="652">
                  <c:v>40.790759060606</c:v>
                </c:pt>
                <c:pt idx="653">
                  <c:v>40.853259060606</c:v>
                </c:pt>
                <c:pt idx="654">
                  <c:v>40.915759060606</c:v>
                </c:pt>
                <c:pt idx="655">
                  <c:v>40.978259060606</c:v>
                </c:pt>
                <c:pt idx="656">
                  <c:v>41.040759060606</c:v>
                </c:pt>
                <c:pt idx="657">
                  <c:v>41.103259060606</c:v>
                </c:pt>
                <c:pt idx="658">
                  <c:v>41.165759060606</c:v>
                </c:pt>
                <c:pt idx="659">
                  <c:v>41.228259060606</c:v>
                </c:pt>
                <c:pt idx="660">
                  <c:v>41.290759060606</c:v>
                </c:pt>
                <c:pt idx="661">
                  <c:v>41.353259060606</c:v>
                </c:pt>
                <c:pt idx="662">
                  <c:v>41.415759060606</c:v>
                </c:pt>
                <c:pt idx="663">
                  <c:v>41.478259060606</c:v>
                </c:pt>
                <c:pt idx="664">
                  <c:v>41.540759060606</c:v>
                </c:pt>
                <c:pt idx="665">
                  <c:v>41.603259060606</c:v>
                </c:pt>
                <c:pt idx="666">
                  <c:v>41.665759060606</c:v>
                </c:pt>
                <c:pt idx="667">
                  <c:v>41.728259060606</c:v>
                </c:pt>
                <c:pt idx="668">
                  <c:v>41.790759060606</c:v>
                </c:pt>
                <c:pt idx="669">
                  <c:v>41.853259060606</c:v>
                </c:pt>
                <c:pt idx="670">
                  <c:v>41.915759060606</c:v>
                </c:pt>
                <c:pt idx="671">
                  <c:v>41.978259060606</c:v>
                </c:pt>
                <c:pt idx="672">
                  <c:v>42.040759060606</c:v>
                </c:pt>
                <c:pt idx="673">
                  <c:v>42.103259060606</c:v>
                </c:pt>
                <c:pt idx="674">
                  <c:v>42.165759060606</c:v>
                </c:pt>
                <c:pt idx="675">
                  <c:v>42.228259060606</c:v>
                </c:pt>
                <c:pt idx="676">
                  <c:v>42.290759060606</c:v>
                </c:pt>
                <c:pt idx="677">
                  <c:v>42.353259060606</c:v>
                </c:pt>
                <c:pt idx="678">
                  <c:v>42.415759060606</c:v>
                </c:pt>
                <c:pt idx="679">
                  <c:v>42.478259060606</c:v>
                </c:pt>
                <c:pt idx="680">
                  <c:v>42.540759060606</c:v>
                </c:pt>
                <c:pt idx="681">
                  <c:v>42.603259060606</c:v>
                </c:pt>
                <c:pt idx="682">
                  <c:v>42.665759060606</c:v>
                </c:pt>
                <c:pt idx="683">
                  <c:v>42.728259060606</c:v>
                </c:pt>
                <c:pt idx="684">
                  <c:v>42.790759060606</c:v>
                </c:pt>
                <c:pt idx="685">
                  <c:v>42.853259060606</c:v>
                </c:pt>
                <c:pt idx="686">
                  <c:v>42.915759060606</c:v>
                </c:pt>
                <c:pt idx="687">
                  <c:v>42.978259060606</c:v>
                </c:pt>
                <c:pt idx="688">
                  <c:v>43.040759060606</c:v>
                </c:pt>
                <c:pt idx="689">
                  <c:v>43.103259060606</c:v>
                </c:pt>
                <c:pt idx="690">
                  <c:v>43.165759060606</c:v>
                </c:pt>
                <c:pt idx="691">
                  <c:v>43.228259060606</c:v>
                </c:pt>
                <c:pt idx="692">
                  <c:v>43.290759060606</c:v>
                </c:pt>
                <c:pt idx="693">
                  <c:v>43.353259060606</c:v>
                </c:pt>
                <c:pt idx="694">
                  <c:v>43.415759060606</c:v>
                </c:pt>
                <c:pt idx="695">
                  <c:v>43.478259060606</c:v>
                </c:pt>
                <c:pt idx="696">
                  <c:v>43.540759060606</c:v>
                </c:pt>
                <c:pt idx="697">
                  <c:v>43.603259060606</c:v>
                </c:pt>
                <c:pt idx="698">
                  <c:v>43.665759060606</c:v>
                </c:pt>
                <c:pt idx="699">
                  <c:v>43.728259060606</c:v>
                </c:pt>
                <c:pt idx="700">
                  <c:v>43.790759060606</c:v>
                </c:pt>
                <c:pt idx="701">
                  <c:v>43.853259060606</c:v>
                </c:pt>
                <c:pt idx="702">
                  <c:v>43.915759060606</c:v>
                </c:pt>
                <c:pt idx="703">
                  <c:v>43.978259060606</c:v>
                </c:pt>
                <c:pt idx="704">
                  <c:v>44.040759060606</c:v>
                </c:pt>
                <c:pt idx="705">
                  <c:v>44.103259060606</c:v>
                </c:pt>
                <c:pt idx="706">
                  <c:v>44.165759060606</c:v>
                </c:pt>
                <c:pt idx="707">
                  <c:v>44.228259060606</c:v>
                </c:pt>
                <c:pt idx="708">
                  <c:v>44.290759060606</c:v>
                </c:pt>
                <c:pt idx="709">
                  <c:v>44.353259060606</c:v>
                </c:pt>
                <c:pt idx="710">
                  <c:v>44.415759060606</c:v>
                </c:pt>
                <c:pt idx="711">
                  <c:v>44.478259060606</c:v>
                </c:pt>
                <c:pt idx="712">
                  <c:v>44.540759060606</c:v>
                </c:pt>
                <c:pt idx="713">
                  <c:v>44.603259060606</c:v>
                </c:pt>
                <c:pt idx="714">
                  <c:v>44.665759060606</c:v>
                </c:pt>
                <c:pt idx="715">
                  <c:v>44.728259060606</c:v>
                </c:pt>
                <c:pt idx="716">
                  <c:v>44.790759060606</c:v>
                </c:pt>
                <c:pt idx="717">
                  <c:v>44.853259060606</c:v>
                </c:pt>
                <c:pt idx="718">
                  <c:v>44.915759060606</c:v>
                </c:pt>
                <c:pt idx="719">
                  <c:v>44.978259060606</c:v>
                </c:pt>
                <c:pt idx="720">
                  <c:v>45.040759060606</c:v>
                </c:pt>
                <c:pt idx="721">
                  <c:v>45.103259060606</c:v>
                </c:pt>
                <c:pt idx="722">
                  <c:v>45.165759060606</c:v>
                </c:pt>
                <c:pt idx="723">
                  <c:v>45.228259060606</c:v>
                </c:pt>
                <c:pt idx="724">
                  <c:v>45.290759060606</c:v>
                </c:pt>
                <c:pt idx="725">
                  <c:v>45.353259060606</c:v>
                </c:pt>
                <c:pt idx="726">
                  <c:v>45.415759060606</c:v>
                </c:pt>
                <c:pt idx="727">
                  <c:v>45.478259060606</c:v>
                </c:pt>
                <c:pt idx="728">
                  <c:v>45.540759060606</c:v>
                </c:pt>
                <c:pt idx="729">
                  <c:v>45.603259060606</c:v>
                </c:pt>
                <c:pt idx="730">
                  <c:v>45.665759060606</c:v>
                </c:pt>
                <c:pt idx="731">
                  <c:v>45.728259060606</c:v>
                </c:pt>
                <c:pt idx="732">
                  <c:v>45.790759060606</c:v>
                </c:pt>
                <c:pt idx="733">
                  <c:v>45.853259060606</c:v>
                </c:pt>
                <c:pt idx="734">
                  <c:v>45.915759060606</c:v>
                </c:pt>
                <c:pt idx="735">
                  <c:v>45.978259060606</c:v>
                </c:pt>
                <c:pt idx="736">
                  <c:v>46.040759060606</c:v>
                </c:pt>
                <c:pt idx="737">
                  <c:v>46.103259060606</c:v>
                </c:pt>
                <c:pt idx="738">
                  <c:v>46.165759060606</c:v>
                </c:pt>
                <c:pt idx="739">
                  <c:v>46.228259060606</c:v>
                </c:pt>
                <c:pt idx="740">
                  <c:v>46.290759060606</c:v>
                </c:pt>
                <c:pt idx="741">
                  <c:v>46.353259060606</c:v>
                </c:pt>
                <c:pt idx="742">
                  <c:v>46.415759060606</c:v>
                </c:pt>
                <c:pt idx="743">
                  <c:v>46.478259060606</c:v>
                </c:pt>
                <c:pt idx="744">
                  <c:v>46.540759060606</c:v>
                </c:pt>
                <c:pt idx="745">
                  <c:v>46.603259060606</c:v>
                </c:pt>
                <c:pt idx="746">
                  <c:v>46.665759060606</c:v>
                </c:pt>
                <c:pt idx="747">
                  <c:v>46.728259060606</c:v>
                </c:pt>
                <c:pt idx="748">
                  <c:v>46.790759060606</c:v>
                </c:pt>
                <c:pt idx="749">
                  <c:v>46.853259060606</c:v>
                </c:pt>
                <c:pt idx="750">
                  <c:v>46.915759060606</c:v>
                </c:pt>
                <c:pt idx="751">
                  <c:v>46.978259060606</c:v>
                </c:pt>
                <c:pt idx="752">
                  <c:v>47.040759060606</c:v>
                </c:pt>
                <c:pt idx="753">
                  <c:v>47.103259060606</c:v>
                </c:pt>
                <c:pt idx="754">
                  <c:v>47.165759060606</c:v>
                </c:pt>
                <c:pt idx="755">
                  <c:v>47.228259060606</c:v>
                </c:pt>
                <c:pt idx="756">
                  <c:v>47.290759060606</c:v>
                </c:pt>
                <c:pt idx="757">
                  <c:v>47.353259060606</c:v>
                </c:pt>
                <c:pt idx="758">
                  <c:v>47.415759060606</c:v>
                </c:pt>
                <c:pt idx="759">
                  <c:v>47.478259060606</c:v>
                </c:pt>
                <c:pt idx="760">
                  <c:v>47.540759060606</c:v>
                </c:pt>
                <c:pt idx="761">
                  <c:v>47.603259060606</c:v>
                </c:pt>
                <c:pt idx="762">
                  <c:v>47.665759060606</c:v>
                </c:pt>
                <c:pt idx="763">
                  <c:v>47.728259060606</c:v>
                </c:pt>
                <c:pt idx="764">
                  <c:v>47.790759060606</c:v>
                </c:pt>
                <c:pt idx="765">
                  <c:v>47.853259060606</c:v>
                </c:pt>
                <c:pt idx="766">
                  <c:v>47.915759060606</c:v>
                </c:pt>
                <c:pt idx="767">
                  <c:v>47.978259060606</c:v>
                </c:pt>
                <c:pt idx="768">
                  <c:v>48.040759060606</c:v>
                </c:pt>
                <c:pt idx="769">
                  <c:v>48.103259060606</c:v>
                </c:pt>
                <c:pt idx="770">
                  <c:v>48.165759060606</c:v>
                </c:pt>
                <c:pt idx="771">
                  <c:v>48.228259060606</c:v>
                </c:pt>
                <c:pt idx="772">
                  <c:v>48.290759060606</c:v>
                </c:pt>
                <c:pt idx="773">
                  <c:v>48.353259060606</c:v>
                </c:pt>
                <c:pt idx="774">
                  <c:v>48.415759060606</c:v>
                </c:pt>
                <c:pt idx="775">
                  <c:v>48.478259060606</c:v>
                </c:pt>
                <c:pt idx="776">
                  <c:v>48.540759060606</c:v>
                </c:pt>
                <c:pt idx="777">
                  <c:v>48.603259060606</c:v>
                </c:pt>
                <c:pt idx="778">
                  <c:v>48.665759060606</c:v>
                </c:pt>
                <c:pt idx="779">
                  <c:v>48.728259060606</c:v>
                </c:pt>
                <c:pt idx="780">
                  <c:v>48.790759060606</c:v>
                </c:pt>
                <c:pt idx="781">
                  <c:v>48.853259060606</c:v>
                </c:pt>
                <c:pt idx="782">
                  <c:v>48.915759060606</c:v>
                </c:pt>
                <c:pt idx="783">
                  <c:v>48.978259060606</c:v>
                </c:pt>
                <c:pt idx="784">
                  <c:v>49.040759060606</c:v>
                </c:pt>
                <c:pt idx="785">
                  <c:v>49.103259060606</c:v>
                </c:pt>
                <c:pt idx="786">
                  <c:v>49.165759060606</c:v>
                </c:pt>
                <c:pt idx="787">
                  <c:v>49.228259060606</c:v>
                </c:pt>
                <c:pt idx="788">
                  <c:v>49.290759060606</c:v>
                </c:pt>
                <c:pt idx="789">
                  <c:v>49.353259060606</c:v>
                </c:pt>
                <c:pt idx="790">
                  <c:v>49.415759060606</c:v>
                </c:pt>
                <c:pt idx="791">
                  <c:v>49.478259060606</c:v>
                </c:pt>
                <c:pt idx="792">
                  <c:v>49.540759060606</c:v>
                </c:pt>
                <c:pt idx="793">
                  <c:v>49.603259060606</c:v>
                </c:pt>
                <c:pt idx="794">
                  <c:v>49.665759060606</c:v>
                </c:pt>
                <c:pt idx="795">
                  <c:v>49.728259060606</c:v>
                </c:pt>
                <c:pt idx="796">
                  <c:v>49.790759060606</c:v>
                </c:pt>
                <c:pt idx="797">
                  <c:v>49.853259060606</c:v>
                </c:pt>
                <c:pt idx="798">
                  <c:v>49.915759060606</c:v>
                </c:pt>
                <c:pt idx="799">
                  <c:v>49.978259060606</c:v>
                </c:pt>
                <c:pt idx="800">
                  <c:v>50.040759060606</c:v>
                </c:pt>
                <c:pt idx="801">
                  <c:v>50.103259060606</c:v>
                </c:pt>
                <c:pt idx="802">
                  <c:v>50.165759060606</c:v>
                </c:pt>
                <c:pt idx="803">
                  <c:v>50.228259060606</c:v>
                </c:pt>
                <c:pt idx="804">
                  <c:v>50.290759060606</c:v>
                </c:pt>
                <c:pt idx="805">
                  <c:v>50.353259060606</c:v>
                </c:pt>
                <c:pt idx="806">
                  <c:v>50.415759060606</c:v>
                </c:pt>
                <c:pt idx="807">
                  <c:v>50.478259060606</c:v>
                </c:pt>
                <c:pt idx="808">
                  <c:v>50.540759060606</c:v>
                </c:pt>
                <c:pt idx="809">
                  <c:v>50.603259060606</c:v>
                </c:pt>
                <c:pt idx="810">
                  <c:v>50.665759060606</c:v>
                </c:pt>
                <c:pt idx="811">
                  <c:v>50.728259060606</c:v>
                </c:pt>
                <c:pt idx="812">
                  <c:v>50.790759060606</c:v>
                </c:pt>
                <c:pt idx="813">
                  <c:v>50.853259060606</c:v>
                </c:pt>
                <c:pt idx="814">
                  <c:v>50.915759060606</c:v>
                </c:pt>
                <c:pt idx="815">
                  <c:v>50.978259060606</c:v>
                </c:pt>
                <c:pt idx="816">
                  <c:v>51.040759060606</c:v>
                </c:pt>
                <c:pt idx="817">
                  <c:v>51.103259060606</c:v>
                </c:pt>
                <c:pt idx="818">
                  <c:v>51.165759060606</c:v>
                </c:pt>
                <c:pt idx="819">
                  <c:v>51.228259060606</c:v>
                </c:pt>
                <c:pt idx="820">
                  <c:v>51.290759060606</c:v>
                </c:pt>
                <c:pt idx="821">
                  <c:v>51.353259060606</c:v>
                </c:pt>
                <c:pt idx="822">
                  <c:v>51.415759060606</c:v>
                </c:pt>
                <c:pt idx="823">
                  <c:v>51.478259060606</c:v>
                </c:pt>
                <c:pt idx="824">
                  <c:v>51.540759060606</c:v>
                </c:pt>
                <c:pt idx="825">
                  <c:v>51.603259060606</c:v>
                </c:pt>
                <c:pt idx="826">
                  <c:v>51.665759060606</c:v>
                </c:pt>
                <c:pt idx="827">
                  <c:v>51.728259060606</c:v>
                </c:pt>
                <c:pt idx="828">
                  <c:v>51.790759060606</c:v>
                </c:pt>
                <c:pt idx="829">
                  <c:v>51.853259060606</c:v>
                </c:pt>
                <c:pt idx="830">
                  <c:v>51.915759060606</c:v>
                </c:pt>
                <c:pt idx="831">
                  <c:v>51.978259060606</c:v>
                </c:pt>
                <c:pt idx="832">
                  <c:v>52.040759060606</c:v>
                </c:pt>
                <c:pt idx="833">
                  <c:v>52.103259060606</c:v>
                </c:pt>
                <c:pt idx="834">
                  <c:v>52.165759060606</c:v>
                </c:pt>
                <c:pt idx="835">
                  <c:v>52.228259060606</c:v>
                </c:pt>
                <c:pt idx="836">
                  <c:v>52.290759060606</c:v>
                </c:pt>
                <c:pt idx="837">
                  <c:v>52.353259060606</c:v>
                </c:pt>
                <c:pt idx="838">
                  <c:v>52.415759060606</c:v>
                </c:pt>
                <c:pt idx="839">
                  <c:v>52.478259060606</c:v>
                </c:pt>
                <c:pt idx="840">
                  <c:v>52.540759060606</c:v>
                </c:pt>
                <c:pt idx="841">
                  <c:v>52.603259060606</c:v>
                </c:pt>
                <c:pt idx="842">
                  <c:v>52.665759060606</c:v>
                </c:pt>
                <c:pt idx="843">
                  <c:v>52.728259060606</c:v>
                </c:pt>
                <c:pt idx="844">
                  <c:v>52.790759060606</c:v>
                </c:pt>
                <c:pt idx="845">
                  <c:v>52.853259060606</c:v>
                </c:pt>
                <c:pt idx="846">
                  <c:v>52.915759060606</c:v>
                </c:pt>
                <c:pt idx="847">
                  <c:v>52.978259060606</c:v>
                </c:pt>
                <c:pt idx="848">
                  <c:v>53.040759060606</c:v>
                </c:pt>
                <c:pt idx="849">
                  <c:v>53.103259060606</c:v>
                </c:pt>
                <c:pt idx="850">
                  <c:v>53.165759060606</c:v>
                </c:pt>
                <c:pt idx="851">
                  <c:v>53.228259060606</c:v>
                </c:pt>
                <c:pt idx="852">
                  <c:v>53.290759060606</c:v>
                </c:pt>
                <c:pt idx="853">
                  <c:v>53.353259060606</c:v>
                </c:pt>
                <c:pt idx="854">
                  <c:v>53.415759060606</c:v>
                </c:pt>
                <c:pt idx="855">
                  <c:v>53.478259060606</c:v>
                </c:pt>
                <c:pt idx="856">
                  <c:v>53.540759060606</c:v>
                </c:pt>
                <c:pt idx="857">
                  <c:v>53.603259060606</c:v>
                </c:pt>
                <c:pt idx="858">
                  <c:v>53.665759060606</c:v>
                </c:pt>
                <c:pt idx="859">
                  <c:v>53.728259060606</c:v>
                </c:pt>
                <c:pt idx="860">
                  <c:v>53.790759060606</c:v>
                </c:pt>
                <c:pt idx="861">
                  <c:v>53.853259060606</c:v>
                </c:pt>
                <c:pt idx="862">
                  <c:v>53.915759060606</c:v>
                </c:pt>
                <c:pt idx="863">
                  <c:v>53.978259060606</c:v>
                </c:pt>
                <c:pt idx="864">
                  <c:v>54.040759060606</c:v>
                </c:pt>
                <c:pt idx="865">
                  <c:v>54.103259060606</c:v>
                </c:pt>
                <c:pt idx="866">
                  <c:v>54.165759060606</c:v>
                </c:pt>
                <c:pt idx="867">
                  <c:v>54.228259060606</c:v>
                </c:pt>
                <c:pt idx="868">
                  <c:v>54.290759060606</c:v>
                </c:pt>
                <c:pt idx="869">
                  <c:v>54.353259060606</c:v>
                </c:pt>
                <c:pt idx="870">
                  <c:v>54.415759060606</c:v>
                </c:pt>
                <c:pt idx="871">
                  <c:v>54.478259060606</c:v>
                </c:pt>
                <c:pt idx="872">
                  <c:v>54.540759060606</c:v>
                </c:pt>
                <c:pt idx="873">
                  <c:v>54.603259060606</c:v>
                </c:pt>
                <c:pt idx="874">
                  <c:v>54.665759060606</c:v>
                </c:pt>
                <c:pt idx="875">
                  <c:v>54.728259060606</c:v>
                </c:pt>
                <c:pt idx="876">
                  <c:v>54.790759060606</c:v>
                </c:pt>
                <c:pt idx="877">
                  <c:v>54.853259060606</c:v>
                </c:pt>
                <c:pt idx="878">
                  <c:v>54.915759060606</c:v>
                </c:pt>
                <c:pt idx="879">
                  <c:v>54.978259060606</c:v>
                </c:pt>
                <c:pt idx="880">
                  <c:v>55.040759060606</c:v>
                </c:pt>
                <c:pt idx="881">
                  <c:v>55.103259060606</c:v>
                </c:pt>
                <c:pt idx="882">
                  <c:v>55.165759060606</c:v>
                </c:pt>
                <c:pt idx="883">
                  <c:v>55.228259060606</c:v>
                </c:pt>
                <c:pt idx="884">
                  <c:v>55.290759060606</c:v>
                </c:pt>
                <c:pt idx="885">
                  <c:v>55.353259060606</c:v>
                </c:pt>
                <c:pt idx="886">
                  <c:v>55.415759060606</c:v>
                </c:pt>
                <c:pt idx="887">
                  <c:v>55.478259060606</c:v>
                </c:pt>
                <c:pt idx="888">
                  <c:v>55.540759060606</c:v>
                </c:pt>
                <c:pt idx="889">
                  <c:v>55.603259060606</c:v>
                </c:pt>
                <c:pt idx="890">
                  <c:v>55.665759060606</c:v>
                </c:pt>
                <c:pt idx="891">
                  <c:v>55.728259060606</c:v>
                </c:pt>
                <c:pt idx="892">
                  <c:v>55.790759060606</c:v>
                </c:pt>
                <c:pt idx="893">
                  <c:v>55.853259060606</c:v>
                </c:pt>
                <c:pt idx="894">
                  <c:v>55.915759060606</c:v>
                </c:pt>
                <c:pt idx="895">
                  <c:v>55.978259060606</c:v>
                </c:pt>
                <c:pt idx="896">
                  <c:v>56.040759060606</c:v>
                </c:pt>
                <c:pt idx="897">
                  <c:v>56.103259060606</c:v>
                </c:pt>
                <c:pt idx="898">
                  <c:v>56.165759060606</c:v>
                </c:pt>
                <c:pt idx="899">
                  <c:v>56.228259060606</c:v>
                </c:pt>
                <c:pt idx="900">
                  <c:v>56.290759060606</c:v>
                </c:pt>
                <c:pt idx="901">
                  <c:v>56.353259060606</c:v>
                </c:pt>
                <c:pt idx="902">
                  <c:v>56.415759060606</c:v>
                </c:pt>
                <c:pt idx="903">
                  <c:v>56.478259060606</c:v>
                </c:pt>
                <c:pt idx="904">
                  <c:v>56.540759060606</c:v>
                </c:pt>
                <c:pt idx="905">
                  <c:v>56.603259060606</c:v>
                </c:pt>
                <c:pt idx="906">
                  <c:v>56.665759060606</c:v>
                </c:pt>
                <c:pt idx="907">
                  <c:v>56.728259060606</c:v>
                </c:pt>
                <c:pt idx="908">
                  <c:v>56.790759060606</c:v>
                </c:pt>
                <c:pt idx="909">
                  <c:v>56.853259060606</c:v>
                </c:pt>
                <c:pt idx="910">
                  <c:v>56.915759060606</c:v>
                </c:pt>
                <c:pt idx="911">
                  <c:v>56.978259060606</c:v>
                </c:pt>
                <c:pt idx="912">
                  <c:v>57.040759060606</c:v>
                </c:pt>
                <c:pt idx="913">
                  <c:v>57.103259060606</c:v>
                </c:pt>
                <c:pt idx="914">
                  <c:v>57.165759060606</c:v>
                </c:pt>
                <c:pt idx="915">
                  <c:v>57.228259060606</c:v>
                </c:pt>
                <c:pt idx="916">
                  <c:v>57.290759060606</c:v>
                </c:pt>
                <c:pt idx="917">
                  <c:v>57.353259060606</c:v>
                </c:pt>
                <c:pt idx="918">
                  <c:v>57.415759060606</c:v>
                </c:pt>
                <c:pt idx="919">
                  <c:v>57.478259060606</c:v>
                </c:pt>
                <c:pt idx="920">
                  <c:v>57.540759060606</c:v>
                </c:pt>
                <c:pt idx="921">
                  <c:v>57.603259060606</c:v>
                </c:pt>
                <c:pt idx="922">
                  <c:v>57.665759060606</c:v>
                </c:pt>
                <c:pt idx="923">
                  <c:v>57.728259060606</c:v>
                </c:pt>
                <c:pt idx="924">
                  <c:v>57.790759060606</c:v>
                </c:pt>
                <c:pt idx="925">
                  <c:v>57.853259060606</c:v>
                </c:pt>
                <c:pt idx="926">
                  <c:v>57.915759060606</c:v>
                </c:pt>
                <c:pt idx="927">
                  <c:v>57.978259060606</c:v>
                </c:pt>
                <c:pt idx="928">
                  <c:v>58.040759060606</c:v>
                </c:pt>
                <c:pt idx="929">
                  <c:v>58.103259060606</c:v>
                </c:pt>
                <c:pt idx="930">
                  <c:v>58.165759060606</c:v>
                </c:pt>
                <c:pt idx="931">
                  <c:v>58.228259060606</c:v>
                </c:pt>
                <c:pt idx="932">
                  <c:v>58.290759060606</c:v>
                </c:pt>
                <c:pt idx="933">
                  <c:v>58.353259060606</c:v>
                </c:pt>
                <c:pt idx="934">
                  <c:v>58.415759060606</c:v>
                </c:pt>
                <c:pt idx="935">
                  <c:v>58.478259060606</c:v>
                </c:pt>
                <c:pt idx="936">
                  <c:v>58.540759060606</c:v>
                </c:pt>
                <c:pt idx="937">
                  <c:v>58.603259060606</c:v>
                </c:pt>
                <c:pt idx="938">
                  <c:v>58.665759060606</c:v>
                </c:pt>
                <c:pt idx="939">
                  <c:v>58.728259060606</c:v>
                </c:pt>
                <c:pt idx="940">
                  <c:v>58.790759060606</c:v>
                </c:pt>
                <c:pt idx="941">
                  <c:v>58.853259060606</c:v>
                </c:pt>
                <c:pt idx="942">
                  <c:v>58.915759060606</c:v>
                </c:pt>
                <c:pt idx="943">
                  <c:v>58.978259060606</c:v>
                </c:pt>
                <c:pt idx="944">
                  <c:v>59.040759060606</c:v>
                </c:pt>
                <c:pt idx="945">
                  <c:v>59.103259060606</c:v>
                </c:pt>
                <c:pt idx="946">
                  <c:v>59.165759060606</c:v>
                </c:pt>
                <c:pt idx="947">
                  <c:v>59.228259060606</c:v>
                </c:pt>
                <c:pt idx="948">
                  <c:v>59.290759060606</c:v>
                </c:pt>
                <c:pt idx="949">
                  <c:v>59.353259060606</c:v>
                </c:pt>
                <c:pt idx="950">
                  <c:v>59.415759060606</c:v>
                </c:pt>
                <c:pt idx="951">
                  <c:v>59.478259060606</c:v>
                </c:pt>
                <c:pt idx="952">
                  <c:v>59.540759060606</c:v>
                </c:pt>
                <c:pt idx="953">
                  <c:v>59.603259060606</c:v>
                </c:pt>
                <c:pt idx="954">
                  <c:v>59.665759060606</c:v>
                </c:pt>
                <c:pt idx="955">
                  <c:v>59.728259060606</c:v>
                </c:pt>
                <c:pt idx="956">
                  <c:v>59.790759060606</c:v>
                </c:pt>
                <c:pt idx="957">
                  <c:v>59.853259060606</c:v>
                </c:pt>
                <c:pt idx="958">
                  <c:v>59.915759060606</c:v>
                </c:pt>
                <c:pt idx="959">
                  <c:v>59.978259060606</c:v>
                </c:pt>
                <c:pt idx="960">
                  <c:v>60.040759060606</c:v>
                </c:pt>
                <c:pt idx="961">
                  <c:v>60.103259060606</c:v>
                </c:pt>
                <c:pt idx="962">
                  <c:v>60.165759060606</c:v>
                </c:pt>
                <c:pt idx="963">
                  <c:v>60.228259060606</c:v>
                </c:pt>
                <c:pt idx="964">
                  <c:v>60.290759060606</c:v>
                </c:pt>
                <c:pt idx="965">
                  <c:v>60.353259060606</c:v>
                </c:pt>
                <c:pt idx="966">
                  <c:v>60.415759060606</c:v>
                </c:pt>
                <c:pt idx="967">
                  <c:v>60.478259060606</c:v>
                </c:pt>
                <c:pt idx="968">
                  <c:v>60.540759060606</c:v>
                </c:pt>
                <c:pt idx="969">
                  <c:v>60.603259060606</c:v>
                </c:pt>
                <c:pt idx="970">
                  <c:v>60.665759060606</c:v>
                </c:pt>
                <c:pt idx="971">
                  <c:v>60.728259060606</c:v>
                </c:pt>
                <c:pt idx="972">
                  <c:v>60.790759060606</c:v>
                </c:pt>
                <c:pt idx="973">
                  <c:v>60.853259060606</c:v>
                </c:pt>
                <c:pt idx="974">
                  <c:v>60.915759060606</c:v>
                </c:pt>
                <c:pt idx="975">
                  <c:v>60.978259060606</c:v>
                </c:pt>
                <c:pt idx="976">
                  <c:v>61.040759060606</c:v>
                </c:pt>
                <c:pt idx="977">
                  <c:v>61.103259060606</c:v>
                </c:pt>
                <c:pt idx="978">
                  <c:v>61.165759060606</c:v>
                </c:pt>
                <c:pt idx="979">
                  <c:v>61.228259060606</c:v>
                </c:pt>
                <c:pt idx="980">
                  <c:v>61.290759060606</c:v>
                </c:pt>
                <c:pt idx="981">
                  <c:v>61.353259060606</c:v>
                </c:pt>
                <c:pt idx="982">
                  <c:v>61.415759060606</c:v>
                </c:pt>
                <c:pt idx="983">
                  <c:v>61.478259060606</c:v>
                </c:pt>
                <c:pt idx="984">
                  <c:v>61.540759060606</c:v>
                </c:pt>
                <c:pt idx="985">
                  <c:v>61.603259060606</c:v>
                </c:pt>
                <c:pt idx="986">
                  <c:v>61.665759060606</c:v>
                </c:pt>
                <c:pt idx="987">
                  <c:v>61.728259060606</c:v>
                </c:pt>
                <c:pt idx="988">
                  <c:v>61.790759060606</c:v>
                </c:pt>
                <c:pt idx="989">
                  <c:v>61.853259060606</c:v>
                </c:pt>
                <c:pt idx="990">
                  <c:v>61.915759060606</c:v>
                </c:pt>
                <c:pt idx="991">
                  <c:v>61.978259060606</c:v>
                </c:pt>
                <c:pt idx="992">
                  <c:v>62.040759060606</c:v>
                </c:pt>
                <c:pt idx="993">
                  <c:v>62.103259060606</c:v>
                </c:pt>
                <c:pt idx="994">
                  <c:v>62.165759060606</c:v>
                </c:pt>
                <c:pt idx="995">
                  <c:v>62.228259060606</c:v>
                </c:pt>
                <c:pt idx="996">
                  <c:v>62.290759060606</c:v>
                </c:pt>
                <c:pt idx="997">
                  <c:v>62.353259060606</c:v>
                </c:pt>
                <c:pt idx="998">
                  <c:v>62.415759060606</c:v>
                </c:pt>
                <c:pt idx="999">
                  <c:v>62.478259060606</c:v>
                </c:pt>
                <c:pt idx="1000">
                  <c:v>62.540759060606</c:v>
                </c:pt>
                <c:pt idx="1001">
                  <c:v>62.603259060606</c:v>
                </c:pt>
                <c:pt idx="1002">
                  <c:v>62.665759060606</c:v>
                </c:pt>
                <c:pt idx="1003">
                  <c:v>62.728259060606</c:v>
                </c:pt>
                <c:pt idx="1004">
                  <c:v>62.790759060606</c:v>
                </c:pt>
                <c:pt idx="1005">
                  <c:v>62.853259060606</c:v>
                </c:pt>
                <c:pt idx="1006">
                  <c:v>62.915759060606</c:v>
                </c:pt>
                <c:pt idx="1007">
                  <c:v>62.978259060606</c:v>
                </c:pt>
                <c:pt idx="1008">
                  <c:v>63.040759060606</c:v>
                </c:pt>
                <c:pt idx="1009">
                  <c:v>63.103259060606</c:v>
                </c:pt>
                <c:pt idx="1010">
                  <c:v>63.165759060606</c:v>
                </c:pt>
                <c:pt idx="1011">
                  <c:v>63.228259060606</c:v>
                </c:pt>
                <c:pt idx="1012">
                  <c:v>63.290759060606</c:v>
                </c:pt>
                <c:pt idx="1013">
                  <c:v>63.353259060606</c:v>
                </c:pt>
                <c:pt idx="1014">
                  <c:v>63.415759060606</c:v>
                </c:pt>
                <c:pt idx="1015">
                  <c:v>63.478259060606</c:v>
                </c:pt>
                <c:pt idx="1016">
                  <c:v>63.540759060606</c:v>
                </c:pt>
                <c:pt idx="1017">
                  <c:v>63.603259060606</c:v>
                </c:pt>
                <c:pt idx="1018">
                  <c:v>63.665759060606</c:v>
                </c:pt>
                <c:pt idx="1019">
                  <c:v>63.728259060606</c:v>
                </c:pt>
                <c:pt idx="1020">
                  <c:v>63.790759060606</c:v>
                </c:pt>
                <c:pt idx="1021">
                  <c:v>63.853259060606</c:v>
                </c:pt>
                <c:pt idx="1022">
                  <c:v>63.915759060606</c:v>
                </c:pt>
                <c:pt idx="1023">
                  <c:v>63.978259060606</c:v>
                </c:pt>
                <c:pt idx="1024">
                  <c:v>64.040759060606007</c:v>
                </c:pt>
                <c:pt idx="1025">
                  <c:v>64.103259060606007</c:v>
                </c:pt>
                <c:pt idx="1026">
                  <c:v>64.165759060606007</c:v>
                </c:pt>
                <c:pt idx="1027">
                  <c:v>64.228259060606007</c:v>
                </c:pt>
                <c:pt idx="1028">
                  <c:v>64.290759060606007</c:v>
                </c:pt>
                <c:pt idx="1029">
                  <c:v>64.353259060606007</c:v>
                </c:pt>
                <c:pt idx="1030">
                  <c:v>64.415759060606007</c:v>
                </c:pt>
                <c:pt idx="1031">
                  <c:v>64.478259060606007</c:v>
                </c:pt>
                <c:pt idx="1032">
                  <c:v>64.540759060606007</c:v>
                </c:pt>
                <c:pt idx="1033">
                  <c:v>64.603259060606007</c:v>
                </c:pt>
                <c:pt idx="1034">
                  <c:v>64.665759060606007</c:v>
                </c:pt>
                <c:pt idx="1035">
                  <c:v>64.728259060606007</c:v>
                </c:pt>
                <c:pt idx="1036">
                  <c:v>64.790759060606007</c:v>
                </c:pt>
                <c:pt idx="1037">
                  <c:v>64.853259060606007</c:v>
                </c:pt>
                <c:pt idx="1038">
                  <c:v>64.915759060606007</c:v>
                </c:pt>
                <c:pt idx="1039">
                  <c:v>64.978259060606007</c:v>
                </c:pt>
                <c:pt idx="1040">
                  <c:v>65.040759060606007</c:v>
                </c:pt>
                <c:pt idx="1041">
                  <c:v>65.103259060606007</c:v>
                </c:pt>
                <c:pt idx="1042">
                  <c:v>65.165759060606007</c:v>
                </c:pt>
                <c:pt idx="1043">
                  <c:v>65.228259060606007</c:v>
                </c:pt>
                <c:pt idx="1044">
                  <c:v>65.290759060606007</c:v>
                </c:pt>
                <c:pt idx="1045">
                  <c:v>65.353259060606007</c:v>
                </c:pt>
                <c:pt idx="1046">
                  <c:v>65.415759060606007</c:v>
                </c:pt>
                <c:pt idx="1047">
                  <c:v>65.478259060606007</c:v>
                </c:pt>
                <c:pt idx="1048">
                  <c:v>65.540759060606007</c:v>
                </c:pt>
                <c:pt idx="1049">
                  <c:v>65.603259060606007</c:v>
                </c:pt>
                <c:pt idx="1050">
                  <c:v>65.665759060606007</c:v>
                </c:pt>
                <c:pt idx="1051">
                  <c:v>65.728259060606007</c:v>
                </c:pt>
                <c:pt idx="1052">
                  <c:v>65.790759060606007</c:v>
                </c:pt>
                <c:pt idx="1053">
                  <c:v>65.853259060606007</c:v>
                </c:pt>
                <c:pt idx="1054">
                  <c:v>65.915759060606007</c:v>
                </c:pt>
                <c:pt idx="1055">
                  <c:v>65.978259060606007</c:v>
                </c:pt>
                <c:pt idx="1056">
                  <c:v>66.040759060606007</c:v>
                </c:pt>
                <c:pt idx="1057">
                  <c:v>66.103259060606007</c:v>
                </c:pt>
                <c:pt idx="1058">
                  <c:v>66.165759060606007</c:v>
                </c:pt>
                <c:pt idx="1059">
                  <c:v>66.228259060606007</c:v>
                </c:pt>
                <c:pt idx="1060">
                  <c:v>66.290759060606007</c:v>
                </c:pt>
                <c:pt idx="1061">
                  <c:v>66.353259060606007</c:v>
                </c:pt>
                <c:pt idx="1062">
                  <c:v>66.415759060606007</c:v>
                </c:pt>
                <c:pt idx="1063">
                  <c:v>66.478259060606007</c:v>
                </c:pt>
                <c:pt idx="1064">
                  <c:v>66.540759060606007</c:v>
                </c:pt>
                <c:pt idx="1065">
                  <c:v>66.603259060606007</c:v>
                </c:pt>
                <c:pt idx="1066">
                  <c:v>66.665759060606007</c:v>
                </c:pt>
                <c:pt idx="1067">
                  <c:v>66.728259060606007</c:v>
                </c:pt>
                <c:pt idx="1068">
                  <c:v>66.790759060606007</c:v>
                </c:pt>
                <c:pt idx="1069">
                  <c:v>66.853259060606007</c:v>
                </c:pt>
                <c:pt idx="1070">
                  <c:v>66.915759060606007</c:v>
                </c:pt>
                <c:pt idx="1071">
                  <c:v>66.978259060606007</c:v>
                </c:pt>
                <c:pt idx="1072">
                  <c:v>67.040759060606007</c:v>
                </c:pt>
                <c:pt idx="1073">
                  <c:v>67.103259060606007</c:v>
                </c:pt>
                <c:pt idx="1074">
                  <c:v>67.165759060606007</c:v>
                </c:pt>
                <c:pt idx="1075">
                  <c:v>67.228259060606007</c:v>
                </c:pt>
                <c:pt idx="1076">
                  <c:v>67.290759060606007</c:v>
                </c:pt>
                <c:pt idx="1077">
                  <c:v>67.353259060606007</c:v>
                </c:pt>
                <c:pt idx="1078">
                  <c:v>67.415759060606007</c:v>
                </c:pt>
                <c:pt idx="1079">
                  <c:v>67.478259060606007</c:v>
                </c:pt>
                <c:pt idx="1080">
                  <c:v>67.540759060606007</c:v>
                </c:pt>
                <c:pt idx="1081">
                  <c:v>67.603259060606007</c:v>
                </c:pt>
                <c:pt idx="1082">
                  <c:v>67.665759060606007</c:v>
                </c:pt>
                <c:pt idx="1083">
                  <c:v>67.728259060606007</c:v>
                </c:pt>
                <c:pt idx="1084">
                  <c:v>67.790759060606007</c:v>
                </c:pt>
                <c:pt idx="1085">
                  <c:v>67.853259060606007</c:v>
                </c:pt>
                <c:pt idx="1086">
                  <c:v>67.915759060606007</c:v>
                </c:pt>
                <c:pt idx="1087">
                  <c:v>67.978259060606007</c:v>
                </c:pt>
                <c:pt idx="1088">
                  <c:v>68.040759060606007</c:v>
                </c:pt>
                <c:pt idx="1089">
                  <c:v>68.103259060606007</c:v>
                </c:pt>
                <c:pt idx="1090">
                  <c:v>68.165759060606007</c:v>
                </c:pt>
                <c:pt idx="1091">
                  <c:v>68.228259060606007</c:v>
                </c:pt>
                <c:pt idx="1092">
                  <c:v>68.290759060606007</c:v>
                </c:pt>
                <c:pt idx="1093">
                  <c:v>68.353259060606007</c:v>
                </c:pt>
                <c:pt idx="1094">
                  <c:v>68.415759060606007</c:v>
                </c:pt>
                <c:pt idx="1095">
                  <c:v>68.478259060606007</c:v>
                </c:pt>
                <c:pt idx="1096">
                  <c:v>68.540759060606007</c:v>
                </c:pt>
                <c:pt idx="1097">
                  <c:v>68.603259060606007</c:v>
                </c:pt>
                <c:pt idx="1098">
                  <c:v>68.665759060606007</c:v>
                </c:pt>
                <c:pt idx="1099">
                  <c:v>68.728259060606007</c:v>
                </c:pt>
                <c:pt idx="1100">
                  <c:v>68.790759060606007</c:v>
                </c:pt>
                <c:pt idx="1101">
                  <c:v>68.853259060606007</c:v>
                </c:pt>
                <c:pt idx="1102">
                  <c:v>68.915759060606007</c:v>
                </c:pt>
                <c:pt idx="1103">
                  <c:v>68.978259060606007</c:v>
                </c:pt>
                <c:pt idx="1104">
                  <c:v>69.040759060606007</c:v>
                </c:pt>
                <c:pt idx="1105">
                  <c:v>69.103259060606007</c:v>
                </c:pt>
                <c:pt idx="1106">
                  <c:v>69.165759060606007</c:v>
                </c:pt>
                <c:pt idx="1107">
                  <c:v>69.228259060606007</c:v>
                </c:pt>
                <c:pt idx="1108">
                  <c:v>69.290759060606007</c:v>
                </c:pt>
                <c:pt idx="1109">
                  <c:v>69.353259060606007</c:v>
                </c:pt>
                <c:pt idx="1110">
                  <c:v>69.415759060606007</c:v>
                </c:pt>
                <c:pt idx="1111">
                  <c:v>69.478259060606007</c:v>
                </c:pt>
                <c:pt idx="1112">
                  <c:v>69.540759060606007</c:v>
                </c:pt>
                <c:pt idx="1113">
                  <c:v>69.603259060606007</c:v>
                </c:pt>
                <c:pt idx="1114">
                  <c:v>69.665759060606007</c:v>
                </c:pt>
                <c:pt idx="1115">
                  <c:v>69.728259060606007</c:v>
                </c:pt>
                <c:pt idx="1116">
                  <c:v>69.790759060606007</c:v>
                </c:pt>
                <c:pt idx="1117">
                  <c:v>69.853259060606007</c:v>
                </c:pt>
                <c:pt idx="1118">
                  <c:v>69.915759060606007</c:v>
                </c:pt>
                <c:pt idx="1119">
                  <c:v>69.978259060606007</c:v>
                </c:pt>
                <c:pt idx="1120">
                  <c:v>70.040759060606007</c:v>
                </c:pt>
                <c:pt idx="1121">
                  <c:v>70.103259060606007</c:v>
                </c:pt>
                <c:pt idx="1122">
                  <c:v>70.165759060606007</c:v>
                </c:pt>
                <c:pt idx="1123">
                  <c:v>70.228259060606007</c:v>
                </c:pt>
                <c:pt idx="1124">
                  <c:v>70.290759060606007</c:v>
                </c:pt>
                <c:pt idx="1125">
                  <c:v>70.353259060606007</c:v>
                </c:pt>
                <c:pt idx="1126">
                  <c:v>70.415759060606007</c:v>
                </c:pt>
                <c:pt idx="1127">
                  <c:v>70.478259060606007</c:v>
                </c:pt>
                <c:pt idx="1128">
                  <c:v>70.540759060606007</c:v>
                </c:pt>
                <c:pt idx="1129">
                  <c:v>70.603259060606007</c:v>
                </c:pt>
                <c:pt idx="1130">
                  <c:v>70.665759060606007</c:v>
                </c:pt>
                <c:pt idx="1131">
                  <c:v>70.728259060606007</c:v>
                </c:pt>
                <c:pt idx="1132">
                  <c:v>70.790759060606007</c:v>
                </c:pt>
                <c:pt idx="1133">
                  <c:v>70.853259060606007</c:v>
                </c:pt>
                <c:pt idx="1134">
                  <c:v>70.915759060606007</c:v>
                </c:pt>
                <c:pt idx="1135">
                  <c:v>70.978259060606007</c:v>
                </c:pt>
                <c:pt idx="1136">
                  <c:v>71.040759060606007</c:v>
                </c:pt>
                <c:pt idx="1137">
                  <c:v>71.103259060606007</c:v>
                </c:pt>
                <c:pt idx="1138">
                  <c:v>71.165759060606007</c:v>
                </c:pt>
                <c:pt idx="1139">
                  <c:v>71.228259060606007</c:v>
                </c:pt>
                <c:pt idx="1140">
                  <c:v>71.290759060606007</c:v>
                </c:pt>
                <c:pt idx="1141">
                  <c:v>71.353259060606007</c:v>
                </c:pt>
                <c:pt idx="1142">
                  <c:v>71.415759060606007</c:v>
                </c:pt>
                <c:pt idx="1143">
                  <c:v>71.478259060606007</c:v>
                </c:pt>
                <c:pt idx="1144">
                  <c:v>71.540759060606007</c:v>
                </c:pt>
                <c:pt idx="1145">
                  <c:v>71.603259060606007</c:v>
                </c:pt>
                <c:pt idx="1146">
                  <c:v>71.665759060606007</c:v>
                </c:pt>
                <c:pt idx="1147">
                  <c:v>71.728259060606007</c:v>
                </c:pt>
                <c:pt idx="1148">
                  <c:v>71.790759060606007</c:v>
                </c:pt>
                <c:pt idx="1149">
                  <c:v>71.853259060606007</c:v>
                </c:pt>
                <c:pt idx="1150">
                  <c:v>71.915759060606007</c:v>
                </c:pt>
                <c:pt idx="1151">
                  <c:v>71.978259060606007</c:v>
                </c:pt>
                <c:pt idx="1152">
                  <c:v>72.040759060606007</c:v>
                </c:pt>
                <c:pt idx="1153">
                  <c:v>72.103259060606007</c:v>
                </c:pt>
                <c:pt idx="1154">
                  <c:v>72.165759060606007</c:v>
                </c:pt>
                <c:pt idx="1155">
                  <c:v>72.228259060606007</c:v>
                </c:pt>
                <c:pt idx="1156">
                  <c:v>72.290759060606007</c:v>
                </c:pt>
                <c:pt idx="1157">
                  <c:v>72.353259060606007</c:v>
                </c:pt>
                <c:pt idx="1158">
                  <c:v>72.415759060606007</c:v>
                </c:pt>
                <c:pt idx="1159">
                  <c:v>72.478259060606007</c:v>
                </c:pt>
                <c:pt idx="1160">
                  <c:v>72.540759060606007</c:v>
                </c:pt>
                <c:pt idx="1161">
                  <c:v>72.603259060606007</c:v>
                </c:pt>
                <c:pt idx="1162">
                  <c:v>72.665759060606007</c:v>
                </c:pt>
                <c:pt idx="1163">
                  <c:v>72.728259060606007</c:v>
                </c:pt>
                <c:pt idx="1164">
                  <c:v>72.790759060606007</c:v>
                </c:pt>
                <c:pt idx="1165">
                  <c:v>72.853259060606007</c:v>
                </c:pt>
                <c:pt idx="1166">
                  <c:v>72.915759060606007</c:v>
                </c:pt>
                <c:pt idx="1167">
                  <c:v>72.978259060606007</c:v>
                </c:pt>
                <c:pt idx="1168">
                  <c:v>73.040759060606007</c:v>
                </c:pt>
                <c:pt idx="1169">
                  <c:v>73.103259060606007</c:v>
                </c:pt>
                <c:pt idx="1170">
                  <c:v>73.165759060606007</c:v>
                </c:pt>
                <c:pt idx="1171">
                  <c:v>73.228259060606007</c:v>
                </c:pt>
                <c:pt idx="1172">
                  <c:v>73.290759060606007</c:v>
                </c:pt>
                <c:pt idx="1173">
                  <c:v>73.353259060606007</c:v>
                </c:pt>
                <c:pt idx="1174">
                  <c:v>73.415759060606007</c:v>
                </c:pt>
                <c:pt idx="1175">
                  <c:v>73.478259060606007</c:v>
                </c:pt>
                <c:pt idx="1176">
                  <c:v>73.540759060606007</c:v>
                </c:pt>
                <c:pt idx="1177">
                  <c:v>73.603259060606007</c:v>
                </c:pt>
                <c:pt idx="1178">
                  <c:v>73.665759060606007</c:v>
                </c:pt>
                <c:pt idx="1179">
                  <c:v>73.728259060606007</c:v>
                </c:pt>
                <c:pt idx="1180">
                  <c:v>73.790759060606007</c:v>
                </c:pt>
                <c:pt idx="1181">
                  <c:v>73.853259060606007</c:v>
                </c:pt>
                <c:pt idx="1182">
                  <c:v>73.915759060606007</c:v>
                </c:pt>
                <c:pt idx="1183">
                  <c:v>73.978259060606007</c:v>
                </c:pt>
                <c:pt idx="1184">
                  <c:v>74.040759060606007</c:v>
                </c:pt>
                <c:pt idx="1185">
                  <c:v>74.103259060606007</c:v>
                </c:pt>
                <c:pt idx="1186">
                  <c:v>74.165759060606007</c:v>
                </c:pt>
                <c:pt idx="1187">
                  <c:v>74.228259060606007</c:v>
                </c:pt>
                <c:pt idx="1188">
                  <c:v>74.290759060606007</c:v>
                </c:pt>
                <c:pt idx="1189">
                  <c:v>74.353259060606007</c:v>
                </c:pt>
                <c:pt idx="1190">
                  <c:v>74.415759060606007</c:v>
                </c:pt>
                <c:pt idx="1191">
                  <c:v>74.478259060606007</c:v>
                </c:pt>
                <c:pt idx="1192">
                  <c:v>74.540759060606007</c:v>
                </c:pt>
                <c:pt idx="1193">
                  <c:v>74.603259060606007</c:v>
                </c:pt>
                <c:pt idx="1194">
                  <c:v>74.665759060606007</c:v>
                </c:pt>
                <c:pt idx="1195">
                  <c:v>74.728259060606007</c:v>
                </c:pt>
                <c:pt idx="1196">
                  <c:v>74.790759060606007</c:v>
                </c:pt>
                <c:pt idx="1197">
                  <c:v>74.853259060606007</c:v>
                </c:pt>
                <c:pt idx="1198">
                  <c:v>74.915759060606007</c:v>
                </c:pt>
                <c:pt idx="1199">
                  <c:v>74.978259060606007</c:v>
                </c:pt>
                <c:pt idx="1200">
                  <c:v>75.040759060606007</c:v>
                </c:pt>
                <c:pt idx="1201">
                  <c:v>75.103259060606007</c:v>
                </c:pt>
                <c:pt idx="1202">
                  <c:v>75.165759060606007</c:v>
                </c:pt>
                <c:pt idx="1203">
                  <c:v>75.228259060606007</c:v>
                </c:pt>
                <c:pt idx="1204">
                  <c:v>75.290759060606007</c:v>
                </c:pt>
                <c:pt idx="1205">
                  <c:v>75.353259060606007</c:v>
                </c:pt>
                <c:pt idx="1206">
                  <c:v>75.415759060606007</c:v>
                </c:pt>
                <c:pt idx="1207">
                  <c:v>75.478259060606007</c:v>
                </c:pt>
                <c:pt idx="1208">
                  <c:v>75.540759060606007</c:v>
                </c:pt>
                <c:pt idx="1209">
                  <c:v>75.603259060606007</c:v>
                </c:pt>
                <c:pt idx="1210">
                  <c:v>75.665759060606007</c:v>
                </c:pt>
                <c:pt idx="1211">
                  <c:v>75.728259060606007</c:v>
                </c:pt>
                <c:pt idx="1212">
                  <c:v>75.790759060606007</c:v>
                </c:pt>
                <c:pt idx="1213">
                  <c:v>75.853259060606007</c:v>
                </c:pt>
                <c:pt idx="1214">
                  <c:v>75.915759060606007</c:v>
                </c:pt>
                <c:pt idx="1215">
                  <c:v>75.978259060606007</c:v>
                </c:pt>
                <c:pt idx="1216">
                  <c:v>76.040759060606007</c:v>
                </c:pt>
                <c:pt idx="1217">
                  <c:v>76.103259060606007</c:v>
                </c:pt>
                <c:pt idx="1218">
                  <c:v>76.165759060606007</c:v>
                </c:pt>
                <c:pt idx="1219">
                  <c:v>76.228259060606007</c:v>
                </c:pt>
                <c:pt idx="1220">
                  <c:v>76.290759060606007</c:v>
                </c:pt>
                <c:pt idx="1221">
                  <c:v>76.353259060606007</c:v>
                </c:pt>
                <c:pt idx="1222">
                  <c:v>76.415759060606007</c:v>
                </c:pt>
                <c:pt idx="1223">
                  <c:v>76.478259060606007</c:v>
                </c:pt>
                <c:pt idx="1224">
                  <c:v>76.540759060606007</c:v>
                </c:pt>
                <c:pt idx="1225">
                  <c:v>76.603259060606007</c:v>
                </c:pt>
                <c:pt idx="1226">
                  <c:v>76.665759060606007</c:v>
                </c:pt>
                <c:pt idx="1227">
                  <c:v>76.728259060606007</c:v>
                </c:pt>
                <c:pt idx="1228">
                  <c:v>76.790759060606007</c:v>
                </c:pt>
                <c:pt idx="1229">
                  <c:v>76.853259060606007</c:v>
                </c:pt>
                <c:pt idx="1230">
                  <c:v>76.915759060606007</c:v>
                </c:pt>
                <c:pt idx="1231">
                  <c:v>76.978259060606007</c:v>
                </c:pt>
                <c:pt idx="1232">
                  <c:v>77.040759060606007</c:v>
                </c:pt>
                <c:pt idx="1233">
                  <c:v>77.103259060606007</c:v>
                </c:pt>
                <c:pt idx="1234">
                  <c:v>77.165759060606007</c:v>
                </c:pt>
                <c:pt idx="1235">
                  <c:v>77.228259060606007</c:v>
                </c:pt>
                <c:pt idx="1236">
                  <c:v>77.290759060606007</c:v>
                </c:pt>
                <c:pt idx="1237">
                  <c:v>77.353259060606007</c:v>
                </c:pt>
                <c:pt idx="1238">
                  <c:v>77.415759060606007</c:v>
                </c:pt>
                <c:pt idx="1239">
                  <c:v>77.478259060606007</c:v>
                </c:pt>
                <c:pt idx="1240">
                  <c:v>77.540759060606007</c:v>
                </c:pt>
                <c:pt idx="1241">
                  <c:v>77.603259060606007</c:v>
                </c:pt>
                <c:pt idx="1242">
                  <c:v>77.665759060606007</c:v>
                </c:pt>
                <c:pt idx="1243">
                  <c:v>77.728259060606007</c:v>
                </c:pt>
                <c:pt idx="1244">
                  <c:v>77.790759060606007</c:v>
                </c:pt>
                <c:pt idx="1245">
                  <c:v>77.853259060606007</c:v>
                </c:pt>
                <c:pt idx="1246">
                  <c:v>77.915759060606007</c:v>
                </c:pt>
                <c:pt idx="1247">
                  <c:v>77.978259060606007</c:v>
                </c:pt>
                <c:pt idx="1248">
                  <c:v>78.040759060606007</c:v>
                </c:pt>
                <c:pt idx="1249">
                  <c:v>78.103259060606007</c:v>
                </c:pt>
                <c:pt idx="1250">
                  <c:v>78.165759060606007</c:v>
                </c:pt>
                <c:pt idx="1251">
                  <c:v>78.228259060606007</c:v>
                </c:pt>
                <c:pt idx="1252">
                  <c:v>78.290759060606007</c:v>
                </c:pt>
                <c:pt idx="1253">
                  <c:v>78.353259060606007</c:v>
                </c:pt>
                <c:pt idx="1254">
                  <c:v>78.415759060606007</c:v>
                </c:pt>
                <c:pt idx="1255">
                  <c:v>78.478259060606007</c:v>
                </c:pt>
                <c:pt idx="1256">
                  <c:v>78.540759060606007</c:v>
                </c:pt>
                <c:pt idx="1257">
                  <c:v>78.603259060606007</c:v>
                </c:pt>
                <c:pt idx="1258">
                  <c:v>78.665759060606007</c:v>
                </c:pt>
                <c:pt idx="1259">
                  <c:v>78.728259060606007</c:v>
                </c:pt>
                <c:pt idx="1260">
                  <c:v>78.790759060606007</c:v>
                </c:pt>
                <c:pt idx="1261">
                  <c:v>78.853259060606007</c:v>
                </c:pt>
                <c:pt idx="1262">
                  <c:v>78.915759060606007</c:v>
                </c:pt>
                <c:pt idx="1263">
                  <c:v>78.978259060606007</c:v>
                </c:pt>
                <c:pt idx="1264">
                  <c:v>79.040759060606007</c:v>
                </c:pt>
                <c:pt idx="1265">
                  <c:v>79.103259060606007</c:v>
                </c:pt>
                <c:pt idx="1266">
                  <c:v>79.165759060606007</c:v>
                </c:pt>
                <c:pt idx="1267">
                  <c:v>79.228259060606007</c:v>
                </c:pt>
                <c:pt idx="1268">
                  <c:v>79.290759060606007</c:v>
                </c:pt>
                <c:pt idx="1269">
                  <c:v>79.353259060606007</c:v>
                </c:pt>
                <c:pt idx="1270">
                  <c:v>79.415759060606007</c:v>
                </c:pt>
                <c:pt idx="1271">
                  <c:v>79.478259060606007</c:v>
                </c:pt>
                <c:pt idx="1272">
                  <c:v>79.540759060606007</c:v>
                </c:pt>
                <c:pt idx="1273">
                  <c:v>79.603259060606007</c:v>
                </c:pt>
                <c:pt idx="1274">
                  <c:v>79.665759060606007</c:v>
                </c:pt>
                <c:pt idx="1275">
                  <c:v>79.728259060606007</c:v>
                </c:pt>
                <c:pt idx="1276">
                  <c:v>79.790759060606007</c:v>
                </c:pt>
                <c:pt idx="1277">
                  <c:v>79.853259060606007</c:v>
                </c:pt>
                <c:pt idx="1278">
                  <c:v>79.915759060606007</c:v>
                </c:pt>
                <c:pt idx="1279">
                  <c:v>79.978259060606007</c:v>
                </c:pt>
                <c:pt idx="1280">
                  <c:v>80.040759060606007</c:v>
                </c:pt>
                <c:pt idx="1281">
                  <c:v>80.103259060606007</c:v>
                </c:pt>
                <c:pt idx="1282">
                  <c:v>80.165759060606007</c:v>
                </c:pt>
                <c:pt idx="1283">
                  <c:v>80.228259060606007</c:v>
                </c:pt>
                <c:pt idx="1284">
                  <c:v>80.290759060606007</c:v>
                </c:pt>
                <c:pt idx="1285">
                  <c:v>80.353259060606007</c:v>
                </c:pt>
                <c:pt idx="1286">
                  <c:v>80.415759060606007</c:v>
                </c:pt>
                <c:pt idx="1287">
                  <c:v>80.478259060606007</c:v>
                </c:pt>
                <c:pt idx="1288">
                  <c:v>80.540759060606007</c:v>
                </c:pt>
                <c:pt idx="1289">
                  <c:v>80.603259060606007</c:v>
                </c:pt>
                <c:pt idx="1290">
                  <c:v>80.665759060606007</c:v>
                </c:pt>
                <c:pt idx="1291">
                  <c:v>80.728259060606007</c:v>
                </c:pt>
                <c:pt idx="1292">
                  <c:v>80.790759060606007</c:v>
                </c:pt>
                <c:pt idx="1293">
                  <c:v>80.853259060606007</c:v>
                </c:pt>
                <c:pt idx="1294">
                  <c:v>80.915759060606007</c:v>
                </c:pt>
                <c:pt idx="1295">
                  <c:v>80.978259060606007</c:v>
                </c:pt>
                <c:pt idx="1296">
                  <c:v>81.040759060606007</c:v>
                </c:pt>
                <c:pt idx="1297">
                  <c:v>81.103259060606007</c:v>
                </c:pt>
                <c:pt idx="1298">
                  <c:v>81.165759060606007</c:v>
                </c:pt>
                <c:pt idx="1299">
                  <c:v>81.228259060606007</c:v>
                </c:pt>
                <c:pt idx="1300">
                  <c:v>81.290759060606007</c:v>
                </c:pt>
                <c:pt idx="1301">
                  <c:v>81.353259060606007</c:v>
                </c:pt>
                <c:pt idx="1302">
                  <c:v>81.415759060606007</c:v>
                </c:pt>
                <c:pt idx="1303">
                  <c:v>81.478259060606007</c:v>
                </c:pt>
                <c:pt idx="1304">
                  <c:v>81.540759060606007</c:v>
                </c:pt>
                <c:pt idx="1305">
                  <c:v>81.603259060606007</c:v>
                </c:pt>
                <c:pt idx="1306">
                  <c:v>81.665759060606007</c:v>
                </c:pt>
                <c:pt idx="1307">
                  <c:v>81.728259060606007</c:v>
                </c:pt>
                <c:pt idx="1308">
                  <c:v>81.790759060606007</c:v>
                </c:pt>
                <c:pt idx="1309">
                  <c:v>81.853259060606007</c:v>
                </c:pt>
                <c:pt idx="1310">
                  <c:v>81.915759060606007</c:v>
                </c:pt>
                <c:pt idx="1311">
                  <c:v>81.978259060606007</c:v>
                </c:pt>
                <c:pt idx="1312">
                  <c:v>82.040759060606007</c:v>
                </c:pt>
                <c:pt idx="1313">
                  <c:v>82.103259060606007</c:v>
                </c:pt>
                <c:pt idx="1314">
                  <c:v>82.165759060606007</c:v>
                </c:pt>
                <c:pt idx="1315">
                  <c:v>82.228259060606007</c:v>
                </c:pt>
                <c:pt idx="1316">
                  <c:v>82.290759060606007</c:v>
                </c:pt>
                <c:pt idx="1317">
                  <c:v>82.353259060606007</c:v>
                </c:pt>
                <c:pt idx="1318">
                  <c:v>82.415759060606007</c:v>
                </c:pt>
                <c:pt idx="1319">
                  <c:v>82.478259060606007</c:v>
                </c:pt>
                <c:pt idx="1320">
                  <c:v>82.540759060606007</c:v>
                </c:pt>
                <c:pt idx="1321">
                  <c:v>82.603259060606007</c:v>
                </c:pt>
                <c:pt idx="1322">
                  <c:v>82.665759060606007</c:v>
                </c:pt>
                <c:pt idx="1323">
                  <c:v>82.728259060606007</c:v>
                </c:pt>
                <c:pt idx="1324">
                  <c:v>82.790759060606007</c:v>
                </c:pt>
                <c:pt idx="1325">
                  <c:v>82.853259060606007</c:v>
                </c:pt>
                <c:pt idx="1326">
                  <c:v>82.915759060606007</c:v>
                </c:pt>
                <c:pt idx="1327">
                  <c:v>82.978259060606007</c:v>
                </c:pt>
                <c:pt idx="1328">
                  <c:v>83.040759060606007</c:v>
                </c:pt>
                <c:pt idx="1329">
                  <c:v>83.103259060606007</c:v>
                </c:pt>
                <c:pt idx="1330">
                  <c:v>83.165759060606007</c:v>
                </c:pt>
                <c:pt idx="1331">
                  <c:v>83.228259060606007</c:v>
                </c:pt>
                <c:pt idx="1332">
                  <c:v>83.290759060606007</c:v>
                </c:pt>
                <c:pt idx="1333">
                  <c:v>83.353259060606007</c:v>
                </c:pt>
                <c:pt idx="1334">
                  <c:v>83.415759060606007</c:v>
                </c:pt>
                <c:pt idx="1335">
                  <c:v>83.478259060606007</c:v>
                </c:pt>
                <c:pt idx="1336">
                  <c:v>83.540759060606007</c:v>
                </c:pt>
                <c:pt idx="1337">
                  <c:v>83.603259060606007</c:v>
                </c:pt>
                <c:pt idx="1338">
                  <c:v>83.665759060606007</c:v>
                </c:pt>
                <c:pt idx="1339">
                  <c:v>83.728259060606007</c:v>
                </c:pt>
                <c:pt idx="1340">
                  <c:v>83.790759060606007</c:v>
                </c:pt>
                <c:pt idx="1341">
                  <c:v>83.853259060606007</c:v>
                </c:pt>
                <c:pt idx="1342">
                  <c:v>83.915759060606007</c:v>
                </c:pt>
                <c:pt idx="1343">
                  <c:v>83.978259060606007</c:v>
                </c:pt>
                <c:pt idx="1344">
                  <c:v>84.040759060606007</c:v>
                </c:pt>
                <c:pt idx="1345">
                  <c:v>84.103259060606007</c:v>
                </c:pt>
                <c:pt idx="1346">
                  <c:v>84.165759060606007</c:v>
                </c:pt>
                <c:pt idx="1347">
                  <c:v>84.228259060606007</c:v>
                </c:pt>
                <c:pt idx="1348">
                  <c:v>84.290759060606007</c:v>
                </c:pt>
                <c:pt idx="1349">
                  <c:v>84.353259060606007</c:v>
                </c:pt>
                <c:pt idx="1350">
                  <c:v>84.415759060606007</c:v>
                </c:pt>
                <c:pt idx="1351">
                  <c:v>84.478259060606007</c:v>
                </c:pt>
                <c:pt idx="1352">
                  <c:v>84.540759060606007</c:v>
                </c:pt>
                <c:pt idx="1353">
                  <c:v>84.603259060606007</c:v>
                </c:pt>
                <c:pt idx="1354">
                  <c:v>84.665759060606007</c:v>
                </c:pt>
                <c:pt idx="1355">
                  <c:v>84.728259060606007</c:v>
                </c:pt>
                <c:pt idx="1356">
                  <c:v>84.790759060606007</c:v>
                </c:pt>
                <c:pt idx="1357">
                  <c:v>84.853259060606007</c:v>
                </c:pt>
                <c:pt idx="1358">
                  <c:v>84.915759060606007</c:v>
                </c:pt>
                <c:pt idx="1359">
                  <c:v>84.978259060606007</c:v>
                </c:pt>
                <c:pt idx="1360">
                  <c:v>85.040759060606007</c:v>
                </c:pt>
                <c:pt idx="1361">
                  <c:v>85.103259060606007</c:v>
                </c:pt>
                <c:pt idx="1362">
                  <c:v>85.165759060606007</c:v>
                </c:pt>
                <c:pt idx="1363">
                  <c:v>85.228259060606007</c:v>
                </c:pt>
                <c:pt idx="1364">
                  <c:v>85.290759060606007</c:v>
                </c:pt>
                <c:pt idx="1365">
                  <c:v>85.353259060606007</c:v>
                </c:pt>
                <c:pt idx="1366">
                  <c:v>85.415759060606007</c:v>
                </c:pt>
                <c:pt idx="1367">
                  <c:v>85.478259060606007</c:v>
                </c:pt>
                <c:pt idx="1368">
                  <c:v>85.540759060606007</c:v>
                </c:pt>
                <c:pt idx="1369">
                  <c:v>85.603259060606007</c:v>
                </c:pt>
                <c:pt idx="1370">
                  <c:v>85.665759060606007</c:v>
                </c:pt>
                <c:pt idx="1371">
                  <c:v>85.728259060606007</c:v>
                </c:pt>
                <c:pt idx="1372">
                  <c:v>85.790759060606007</c:v>
                </c:pt>
                <c:pt idx="1373">
                  <c:v>85.853259060606007</c:v>
                </c:pt>
                <c:pt idx="1374">
                  <c:v>85.915759060606007</c:v>
                </c:pt>
                <c:pt idx="1375">
                  <c:v>85.978259060606007</c:v>
                </c:pt>
                <c:pt idx="1376">
                  <c:v>86.040759060606007</c:v>
                </c:pt>
                <c:pt idx="1377">
                  <c:v>86.103259060606007</c:v>
                </c:pt>
                <c:pt idx="1378">
                  <c:v>86.165759060606007</c:v>
                </c:pt>
                <c:pt idx="1379">
                  <c:v>86.228259060606007</c:v>
                </c:pt>
                <c:pt idx="1380">
                  <c:v>86.290759060606007</c:v>
                </c:pt>
                <c:pt idx="1381">
                  <c:v>86.353259060606007</c:v>
                </c:pt>
                <c:pt idx="1382">
                  <c:v>86.415759060606007</c:v>
                </c:pt>
                <c:pt idx="1383">
                  <c:v>86.478259060606007</c:v>
                </c:pt>
                <c:pt idx="1384">
                  <c:v>86.540759060606007</c:v>
                </c:pt>
                <c:pt idx="1385">
                  <c:v>86.603259060606007</c:v>
                </c:pt>
                <c:pt idx="1386">
                  <c:v>86.665759060606007</c:v>
                </c:pt>
                <c:pt idx="1387">
                  <c:v>86.728259060606007</c:v>
                </c:pt>
                <c:pt idx="1388">
                  <c:v>86.790759060606007</c:v>
                </c:pt>
                <c:pt idx="1389">
                  <c:v>86.853259060606007</c:v>
                </c:pt>
                <c:pt idx="1390">
                  <c:v>86.915759060606007</c:v>
                </c:pt>
                <c:pt idx="1391">
                  <c:v>86.978259060606007</c:v>
                </c:pt>
                <c:pt idx="1392">
                  <c:v>87.040759060606007</c:v>
                </c:pt>
                <c:pt idx="1393">
                  <c:v>87.103259060606007</c:v>
                </c:pt>
                <c:pt idx="1394">
                  <c:v>87.165759060606007</c:v>
                </c:pt>
                <c:pt idx="1395">
                  <c:v>87.228259060606007</c:v>
                </c:pt>
                <c:pt idx="1396">
                  <c:v>87.290759060606007</c:v>
                </c:pt>
                <c:pt idx="1397">
                  <c:v>87.353259060606007</c:v>
                </c:pt>
                <c:pt idx="1398">
                  <c:v>87.415759060606007</c:v>
                </c:pt>
                <c:pt idx="1399">
                  <c:v>87.478259060606007</c:v>
                </c:pt>
                <c:pt idx="1400">
                  <c:v>87.540759060606007</c:v>
                </c:pt>
                <c:pt idx="1401">
                  <c:v>87.603259060606007</c:v>
                </c:pt>
                <c:pt idx="1402">
                  <c:v>87.665759060606007</c:v>
                </c:pt>
                <c:pt idx="1403">
                  <c:v>87.728259060606007</c:v>
                </c:pt>
                <c:pt idx="1404">
                  <c:v>87.790759060606007</c:v>
                </c:pt>
                <c:pt idx="1405">
                  <c:v>87.853259060606007</c:v>
                </c:pt>
                <c:pt idx="1406">
                  <c:v>87.915759060606007</c:v>
                </c:pt>
                <c:pt idx="1407">
                  <c:v>87.978259060606007</c:v>
                </c:pt>
                <c:pt idx="1408">
                  <c:v>88.040759060606007</c:v>
                </c:pt>
                <c:pt idx="1409">
                  <c:v>88.103259060606007</c:v>
                </c:pt>
                <c:pt idx="1410">
                  <c:v>88.165759060606007</c:v>
                </c:pt>
                <c:pt idx="1411">
                  <c:v>88.228259060606007</c:v>
                </c:pt>
                <c:pt idx="1412">
                  <c:v>88.290759060606007</c:v>
                </c:pt>
                <c:pt idx="1413">
                  <c:v>88.353259060606007</c:v>
                </c:pt>
                <c:pt idx="1414">
                  <c:v>88.415759060606007</c:v>
                </c:pt>
                <c:pt idx="1415">
                  <c:v>88.478259060606007</c:v>
                </c:pt>
                <c:pt idx="1416">
                  <c:v>88.540759060606007</c:v>
                </c:pt>
                <c:pt idx="1417">
                  <c:v>88.603259060606007</c:v>
                </c:pt>
                <c:pt idx="1418">
                  <c:v>88.665759060606007</c:v>
                </c:pt>
                <c:pt idx="1419">
                  <c:v>88.728259060606007</c:v>
                </c:pt>
                <c:pt idx="1420">
                  <c:v>88.790759060606007</c:v>
                </c:pt>
                <c:pt idx="1421">
                  <c:v>88.853259060606007</c:v>
                </c:pt>
                <c:pt idx="1422">
                  <c:v>88.915759060606007</c:v>
                </c:pt>
                <c:pt idx="1423">
                  <c:v>88.978259060606007</c:v>
                </c:pt>
                <c:pt idx="1424">
                  <c:v>89.040759060606007</c:v>
                </c:pt>
                <c:pt idx="1425">
                  <c:v>89.103259060606007</c:v>
                </c:pt>
                <c:pt idx="1426">
                  <c:v>89.165759060606007</c:v>
                </c:pt>
                <c:pt idx="1427">
                  <c:v>89.228259060606007</c:v>
                </c:pt>
                <c:pt idx="1428">
                  <c:v>89.290759060606007</c:v>
                </c:pt>
                <c:pt idx="1429">
                  <c:v>89.353259060606007</c:v>
                </c:pt>
                <c:pt idx="1430">
                  <c:v>89.415759060606007</c:v>
                </c:pt>
                <c:pt idx="1431">
                  <c:v>89.478259060606007</c:v>
                </c:pt>
                <c:pt idx="1432">
                  <c:v>89.540759060606007</c:v>
                </c:pt>
                <c:pt idx="1433">
                  <c:v>89.603259060606007</c:v>
                </c:pt>
                <c:pt idx="1434">
                  <c:v>89.665759060606007</c:v>
                </c:pt>
                <c:pt idx="1435">
                  <c:v>89.728259060606007</c:v>
                </c:pt>
                <c:pt idx="1436">
                  <c:v>89.790759060606007</c:v>
                </c:pt>
                <c:pt idx="1437">
                  <c:v>89.853259060606007</c:v>
                </c:pt>
                <c:pt idx="1438">
                  <c:v>89.915759060606007</c:v>
                </c:pt>
                <c:pt idx="1439">
                  <c:v>89.978259060606007</c:v>
                </c:pt>
                <c:pt idx="1440">
                  <c:v>90.040759060606007</c:v>
                </c:pt>
                <c:pt idx="1441">
                  <c:v>90.103259060606007</c:v>
                </c:pt>
                <c:pt idx="1442">
                  <c:v>90.165759060606007</c:v>
                </c:pt>
                <c:pt idx="1443">
                  <c:v>90.228259060606007</c:v>
                </c:pt>
                <c:pt idx="1444">
                  <c:v>90.290759060606007</c:v>
                </c:pt>
                <c:pt idx="1445">
                  <c:v>90.353259060606007</c:v>
                </c:pt>
                <c:pt idx="1446">
                  <c:v>90.415759060606007</c:v>
                </c:pt>
                <c:pt idx="1447">
                  <c:v>90.478259060606007</c:v>
                </c:pt>
                <c:pt idx="1448">
                  <c:v>90.540759060606007</c:v>
                </c:pt>
                <c:pt idx="1449">
                  <c:v>90.603259060606007</c:v>
                </c:pt>
                <c:pt idx="1450">
                  <c:v>90.665759060606007</c:v>
                </c:pt>
                <c:pt idx="1451">
                  <c:v>90.728259060606007</c:v>
                </c:pt>
                <c:pt idx="1452">
                  <c:v>90.790759060606007</c:v>
                </c:pt>
                <c:pt idx="1453">
                  <c:v>90.853259060606007</c:v>
                </c:pt>
                <c:pt idx="1454">
                  <c:v>90.915759060606007</c:v>
                </c:pt>
                <c:pt idx="1455">
                  <c:v>90.978259060606007</c:v>
                </c:pt>
                <c:pt idx="1456">
                  <c:v>91.040759060606007</c:v>
                </c:pt>
                <c:pt idx="1457">
                  <c:v>91.103259060606007</c:v>
                </c:pt>
                <c:pt idx="1458">
                  <c:v>91.165759060606007</c:v>
                </c:pt>
                <c:pt idx="1459">
                  <c:v>91.228259060606007</c:v>
                </c:pt>
                <c:pt idx="1460">
                  <c:v>91.290759060606007</c:v>
                </c:pt>
                <c:pt idx="1461">
                  <c:v>91.353259060606007</c:v>
                </c:pt>
                <c:pt idx="1462">
                  <c:v>91.415759060606007</c:v>
                </c:pt>
                <c:pt idx="1463">
                  <c:v>91.478259060606007</c:v>
                </c:pt>
                <c:pt idx="1464">
                  <c:v>91.540759060606007</c:v>
                </c:pt>
                <c:pt idx="1465">
                  <c:v>91.603259060606007</c:v>
                </c:pt>
                <c:pt idx="1466">
                  <c:v>91.665759060606007</c:v>
                </c:pt>
                <c:pt idx="1467">
                  <c:v>91.728259060606007</c:v>
                </c:pt>
                <c:pt idx="1468">
                  <c:v>91.790759060606007</c:v>
                </c:pt>
                <c:pt idx="1469">
                  <c:v>91.853259060606007</c:v>
                </c:pt>
                <c:pt idx="1470">
                  <c:v>91.915759060606007</c:v>
                </c:pt>
                <c:pt idx="1471">
                  <c:v>91.978259060606007</c:v>
                </c:pt>
                <c:pt idx="1472">
                  <c:v>92.040759060606007</c:v>
                </c:pt>
                <c:pt idx="1473">
                  <c:v>92.103259060606007</c:v>
                </c:pt>
                <c:pt idx="1474">
                  <c:v>92.165759060606007</c:v>
                </c:pt>
                <c:pt idx="1475">
                  <c:v>92.228259060606007</c:v>
                </c:pt>
                <c:pt idx="1476">
                  <c:v>92.290759060606007</c:v>
                </c:pt>
                <c:pt idx="1477">
                  <c:v>92.353259060606007</c:v>
                </c:pt>
                <c:pt idx="1478">
                  <c:v>92.415759060606007</c:v>
                </c:pt>
                <c:pt idx="1479">
                  <c:v>92.478259060606007</c:v>
                </c:pt>
                <c:pt idx="1480">
                  <c:v>92.540759060606007</c:v>
                </c:pt>
                <c:pt idx="1481">
                  <c:v>92.603259060606007</c:v>
                </c:pt>
                <c:pt idx="1482">
                  <c:v>92.665759060606007</c:v>
                </c:pt>
                <c:pt idx="1483">
                  <c:v>92.728259060606007</c:v>
                </c:pt>
                <c:pt idx="1484">
                  <c:v>92.790759060606007</c:v>
                </c:pt>
                <c:pt idx="1485">
                  <c:v>92.853259060606007</c:v>
                </c:pt>
                <c:pt idx="1486">
                  <c:v>92.915759060606007</c:v>
                </c:pt>
                <c:pt idx="1487">
                  <c:v>92.978259060606007</c:v>
                </c:pt>
                <c:pt idx="1488">
                  <c:v>93.040759060606007</c:v>
                </c:pt>
                <c:pt idx="1489">
                  <c:v>93.103259060606007</c:v>
                </c:pt>
                <c:pt idx="1490">
                  <c:v>93.165759060606007</c:v>
                </c:pt>
                <c:pt idx="1491">
                  <c:v>93.228259060606007</c:v>
                </c:pt>
                <c:pt idx="1492">
                  <c:v>93.290759060606007</c:v>
                </c:pt>
                <c:pt idx="1493">
                  <c:v>93.353259060606007</c:v>
                </c:pt>
                <c:pt idx="1494">
                  <c:v>93.415759060606007</c:v>
                </c:pt>
                <c:pt idx="1495">
                  <c:v>93.478259060606007</c:v>
                </c:pt>
                <c:pt idx="1496">
                  <c:v>93.540759060606007</c:v>
                </c:pt>
                <c:pt idx="1497">
                  <c:v>93.603259060606007</c:v>
                </c:pt>
                <c:pt idx="1498">
                  <c:v>93.665759060606007</c:v>
                </c:pt>
                <c:pt idx="1499">
                  <c:v>93.728259060606007</c:v>
                </c:pt>
                <c:pt idx="1500">
                  <c:v>93.790759060606007</c:v>
                </c:pt>
                <c:pt idx="1501">
                  <c:v>93.853259060606007</c:v>
                </c:pt>
                <c:pt idx="1502">
                  <c:v>93.915759060606007</c:v>
                </c:pt>
                <c:pt idx="1503">
                  <c:v>93.978259060606007</c:v>
                </c:pt>
                <c:pt idx="1504">
                  <c:v>94.040759060606007</c:v>
                </c:pt>
                <c:pt idx="1505">
                  <c:v>94.103259060606007</c:v>
                </c:pt>
                <c:pt idx="1506">
                  <c:v>94.165759060606007</c:v>
                </c:pt>
                <c:pt idx="1507">
                  <c:v>94.228259060606007</c:v>
                </c:pt>
                <c:pt idx="1508">
                  <c:v>94.290759060606007</c:v>
                </c:pt>
                <c:pt idx="1509">
                  <c:v>94.353259060606007</c:v>
                </c:pt>
                <c:pt idx="1510">
                  <c:v>94.415759060606007</c:v>
                </c:pt>
                <c:pt idx="1511">
                  <c:v>94.478259060606007</c:v>
                </c:pt>
                <c:pt idx="1512">
                  <c:v>94.540759060606007</c:v>
                </c:pt>
                <c:pt idx="1513">
                  <c:v>94.603259060606007</c:v>
                </c:pt>
                <c:pt idx="1514">
                  <c:v>94.665759060606007</c:v>
                </c:pt>
                <c:pt idx="1515">
                  <c:v>94.728259060606007</c:v>
                </c:pt>
                <c:pt idx="1516">
                  <c:v>94.790759060606007</c:v>
                </c:pt>
                <c:pt idx="1517">
                  <c:v>94.853259060606007</c:v>
                </c:pt>
                <c:pt idx="1518">
                  <c:v>94.915759060606007</c:v>
                </c:pt>
                <c:pt idx="1519">
                  <c:v>94.978259060606007</c:v>
                </c:pt>
                <c:pt idx="1520">
                  <c:v>95.040759060606007</c:v>
                </c:pt>
                <c:pt idx="1521">
                  <c:v>95.103259060606007</c:v>
                </c:pt>
                <c:pt idx="1522">
                  <c:v>95.165759060606007</c:v>
                </c:pt>
                <c:pt idx="1523">
                  <c:v>95.228259060606007</c:v>
                </c:pt>
                <c:pt idx="1524">
                  <c:v>95.290759060606007</c:v>
                </c:pt>
                <c:pt idx="1525">
                  <c:v>95.353259060606007</c:v>
                </c:pt>
                <c:pt idx="1526">
                  <c:v>95.415759060606007</c:v>
                </c:pt>
                <c:pt idx="1527">
                  <c:v>95.478259060606007</c:v>
                </c:pt>
                <c:pt idx="1528">
                  <c:v>95.540759060606007</c:v>
                </c:pt>
                <c:pt idx="1529">
                  <c:v>95.603259060606007</c:v>
                </c:pt>
                <c:pt idx="1530">
                  <c:v>95.665759060606007</c:v>
                </c:pt>
                <c:pt idx="1531">
                  <c:v>95.728259060606007</c:v>
                </c:pt>
                <c:pt idx="1532">
                  <c:v>95.790759060606007</c:v>
                </c:pt>
                <c:pt idx="1533">
                  <c:v>95.853259060606007</c:v>
                </c:pt>
                <c:pt idx="1534">
                  <c:v>95.915759060606007</c:v>
                </c:pt>
                <c:pt idx="1535">
                  <c:v>95.978259060606007</c:v>
                </c:pt>
                <c:pt idx="1536">
                  <c:v>96.040759060606007</c:v>
                </c:pt>
                <c:pt idx="1537">
                  <c:v>96.103259060606007</c:v>
                </c:pt>
                <c:pt idx="1538">
                  <c:v>96.165759060606007</c:v>
                </c:pt>
                <c:pt idx="1539">
                  <c:v>96.228259060606007</c:v>
                </c:pt>
                <c:pt idx="1540">
                  <c:v>96.290759060606007</c:v>
                </c:pt>
                <c:pt idx="1541">
                  <c:v>96.353259060606007</c:v>
                </c:pt>
                <c:pt idx="1542">
                  <c:v>96.415759060606007</c:v>
                </c:pt>
                <c:pt idx="1543">
                  <c:v>96.478259060606007</c:v>
                </c:pt>
                <c:pt idx="1544">
                  <c:v>96.540759060606007</c:v>
                </c:pt>
                <c:pt idx="1545">
                  <c:v>96.603259060606007</c:v>
                </c:pt>
                <c:pt idx="1546">
                  <c:v>96.665759060606007</c:v>
                </c:pt>
                <c:pt idx="1547">
                  <c:v>96.728259060606007</c:v>
                </c:pt>
                <c:pt idx="1548">
                  <c:v>96.790759060606007</c:v>
                </c:pt>
                <c:pt idx="1549">
                  <c:v>96.853259060606007</c:v>
                </c:pt>
                <c:pt idx="1550">
                  <c:v>96.915759060606007</c:v>
                </c:pt>
                <c:pt idx="1551">
                  <c:v>96.978259060606007</c:v>
                </c:pt>
                <c:pt idx="1552">
                  <c:v>97.040759060606007</c:v>
                </c:pt>
                <c:pt idx="1553">
                  <c:v>97.103259060606007</c:v>
                </c:pt>
                <c:pt idx="1554">
                  <c:v>97.165759060606007</c:v>
                </c:pt>
                <c:pt idx="1555">
                  <c:v>97.228259060606007</c:v>
                </c:pt>
                <c:pt idx="1556">
                  <c:v>97.290759060606007</c:v>
                </c:pt>
                <c:pt idx="1557">
                  <c:v>97.353259060606007</c:v>
                </c:pt>
                <c:pt idx="1558">
                  <c:v>97.415759060606007</c:v>
                </c:pt>
                <c:pt idx="1559">
                  <c:v>97.478259060606007</c:v>
                </c:pt>
                <c:pt idx="1560">
                  <c:v>97.540759060606007</c:v>
                </c:pt>
                <c:pt idx="1561">
                  <c:v>97.603259060606007</c:v>
                </c:pt>
                <c:pt idx="1562">
                  <c:v>97.665759060606007</c:v>
                </c:pt>
                <c:pt idx="1563">
                  <c:v>97.728259060606007</c:v>
                </c:pt>
                <c:pt idx="1564">
                  <c:v>97.790759060606007</c:v>
                </c:pt>
                <c:pt idx="1565">
                  <c:v>97.853259060606007</c:v>
                </c:pt>
                <c:pt idx="1566">
                  <c:v>97.915759060606007</c:v>
                </c:pt>
                <c:pt idx="1567">
                  <c:v>97.978259060606007</c:v>
                </c:pt>
                <c:pt idx="1568">
                  <c:v>98.040759060606007</c:v>
                </c:pt>
                <c:pt idx="1569">
                  <c:v>98.103259060606007</c:v>
                </c:pt>
                <c:pt idx="1570">
                  <c:v>98.165759060606007</c:v>
                </c:pt>
                <c:pt idx="1571">
                  <c:v>98.228259060606007</c:v>
                </c:pt>
                <c:pt idx="1572">
                  <c:v>98.290759060606007</c:v>
                </c:pt>
                <c:pt idx="1573">
                  <c:v>98.353259060606007</c:v>
                </c:pt>
                <c:pt idx="1574">
                  <c:v>98.415759060606007</c:v>
                </c:pt>
                <c:pt idx="1575">
                  <c:v>98.478259060606007</c:v>
                </c:pt>
                <c:pt idx="1576">
                  <c:v>98.540759060606007</c:v>
                </c:pt>
                <c:pt idx="1577">
                  <c:v>98.603259060606007</c:v>
                </c:pt>
                <c:pt idx="1578">
                  <c:v>98.665759060606007</c:v>
                </c:pt>
                <c:pt idx="1579">
                  <c:v>98.728259060606007</c:v>
                </c:pt>
                <c:pt idx="1580">
                  <c:v>98.790759060606007</c:v>
                </c:pt>
                <c:pt idx="1581">
                  <c:v>98.853259060606007</c:v>
                </c:pt>
                <c:pt idx="1582">
                  <c:v>98.915759060606007</c:v>
                </c:pt>
                <c:pt idx="1583">
                  <c:v>98.978259060606007</c:v>
                </c:pt>
                <c:pt idx="1584">
                  <c:v>99.040759060606007</c:v>
                </c:pt>
                <c:pt idx="1585">
                  <c:v>99.103259060606007</c:v>
                </c:pt>
                <c:pt idx="1586">
                  <c:v>99.165759060606007</c:v>
                </c:pt>
                <c:pt idx="1587">
                  <c:v>99.228259060606007</c:v>
                </c:pt>
                <c:pt idx="1588">
                  <c:v>99.290759060606007</c:v>
                </c:pt>
                <c:pt idx="1589">
                  <c:v>99.353259060606007</c:v>
                </c:pt>
                <c:pt idx="1590">
                  <c:v>99.415759060606007</c:v>
                </c:pt>
                <c:pt idx="1591">
                  <c:v>99.478259060606007</c:v>
                </c:pt>
                <c:pt idx="1592">
                  <c:v>99.540759060606007</c:v>
                </c:pt>
                <c:pt idx="1593">
                  <c:v>99.603259060606007</c:v>
                </c:pt>
                <c:pt idx="1594">
                  <c:v>99.665759060606007</c:v>
                </c:pt>
                <c:pt idx="1595">
                  <c:v>99.728259060606007</c:v>
                </c:pt>
                <c:pt idx="1596">
                  <c:v>99.790759060606007</c:v>
                </c:pt>
                <c:pt idx="1597">
                  <c:v>99.853259060606007</c:v>
                </c:pt>
                <c:pt idx="1598">
                  <c:v>99.915759060606007</c:v>
                </c:pt>
                <c:pt idx="1599">
                  <c:v>99.978259060606007</c:v>
                </c:pt>
                <c:pt idx="1600">
                  <c:v>100.04075906060601</c:v>
                </c:pt>
                <c:pt idx="1601">
                  <c:v>100.10325906060601</c:v>
                </c:pt>
                <c:pt idx="1602">
                  <c:v>100.16575906060601</c:v>
                </c:pt>
                <c:pt idx="1603">
                  <c:v>100.22825906060601</c:v>
                </c:pt>
                <c:pt idx="1604">
                  <c:v>100.29075906060601</c:v>
                </c:pt>
                <c:pt idx="1605">
                  <c:v>100.35325906060601</c:v>
                </c:pt>
                <c:pt idx="1606">
                  <c:v>100.41575906060601</c:v>
                </c:pt>
                <c:pt idx="1607">
                  <c:v>100.47825906060601</c:v>
                </c:pt>
                <c:pt idx="1608">
                  <c:v>100.54075906060601</c:v>
                </c:pt>
                <c:pt idx="1609">
                  <c:v>100.60325906060601</c:v>
                </c:pt>
                <c:pt idx="1610">
                  <c:v>100.66575906060601</c:v>
                </c:pt>
                <c:pt idx="1611">
                  <c:v>100.72825906060601</c:v>
                </c:pt>
                <c:pt idx="1612">
                  <c:v>100.79075906060601</c:v>
                </c:pt>
                <c:pt idx="1613">
                  <c:v>100.85325906060601</c:v>
                </c:pt>
                <c:pt idx="1614">
                  <c:v>100.91575906060601</c:v>
                </c:pt>
                <c:pt idx="1615">
                  <c:v>100.97825906060601</c:v>
                </c:pt>
                <c:pt idx="1616">
                  <c:v>101.04075906060601</c:v>
                </c:pt>
                <c:pt idx="1617">
                  <c:v>101.10325906060601</c:v>
                </c:pt>
                <c:pt idx="1618">
                  <c:v>101.16575906060601</c:v>
                </c:pt>
                <c:pt idx="1619">
                  <c:v>101.22825906060601</c:v>
                </c:pt>
                <c:pt idx="1620">
                  <c:v>101.29075906060601</c:v>
                </c:pt>
                <c:pt idx="1621">
                  <c:v>101.35325906060601</c:v>
                </c:pt>
                <c:pt idx="1622">
                  <c:v>101.41575906060601</c:v>
                </c:pt>
                <c:pt idx="1623">
                  <c:v>101.47825906060601</c:v>
                </c:pt>
                <c:pt idx="1624">
                  <c:v>101.54075906060601</c:v>
                </c:pt>
                <c:pt idx="1625">
                  <c:v>101.60325906060601</c:v>
                </c:pt>
                <c:pt idx="1626">
                  <c:v>101.66575906060601</c:v>
                </c:pt>
                <c:pt idx="1627">
                  <c:v>101.72825906060601</c:v>
                </c:pt>
                <c:pt idx="1628">
                  <c:v>101.79075906060601</c:v>
                </c:pt>
                <c:pt idx="1629">
                  <c:v>101.85325906060601</c:v>
                </c:pt>
                <c:pt idx="1630">
                  <c:v>101.91575906060601</c:v>
                </c:pt>
                <c:pt idx="1631">
                  <c:v>101.97825906060601</c:v>
                </c:pt>
                <c:pt idx="1632">
                  <c:v>102.04075906060601</c:v>
                </c:pt>
                <c:pt idx="1633">
                  <c:v>102.10325906060601</c:v>
                </c:pt>
                <c:pt idx="1634">
                  <c:v>102.16575906060601</c:v>
                </c:pt>
                <c:pt idx="1635">
                  <c:v>102.22825906060601</c:v>
                </c:pt>
                <c:pt idx="1636">
                  <c:v>102.29075906060601</c:v>
                </c:pt>
                <c:pt idx="1637">
                  <c:v>102.35325906060601</c:v>
                </c:pt>
                <c:pt idx="1638">
                  <c:v>102.41575906060601</c:v>
                </c:pt>
                <c:pt idx="1639">
                  <c:v>102.47825906060601</c:v>
                </c:pt>
                <c:pt idx="1640">
                  <c:v>102.54075906060601</c:v>
                </c:pt>
                <c:pt idx="1641">
                  <c:v>102.60325906060601</c:v>
                </c:pt>
                <c:pt idx="1642">
                  <c:v>102.66575906060601</c:v>
                </c:pt>
                <c:pt idx="1643">
                  <c:v>102.72825906060601</c:v>
                </c:pt>
                <c:pt idx="1644">
                  <c:v>102.79075906060601</c:v>
                </c:pt>
                <c:pt idx="1645">
                  <c:v>102.85325906060601</c:v>
                </c:pt>
                <c:pt idx="1646">
                  <c:v>102.91575906060601</c:v>
                </c:pt>
                <c:pt idx="1647">
                  <c:v>102.97825906060601</c:v>
                </c:pt>
                <c:pt idx="1648">
                  <c:v>103.04075906060601</c:v>
                </c:pt>
                <c:pt idx="1649">
                  <c:v>103.10325906060601</c:v>
                </c:pt>
                <c:pt idx="1650">
                  <c:v>103.16575906060601</c:v>
                </c:pt>
                <c:pt idx="1651">
                  <c:v>103.22825906060601</c:v>
                </c:pt>
                <c:pt idx="1652">
                  <c:v>103.29075906060601</c:v>
                </c:pt>
                <c:pt idx="1653">
                  <c:v>103.35325906060601</c:v>
                </c:pt>
                <c:pt idx="1654">
                  <c:v>103.41575906060601</c:v>
                </c:pt>
                <c:pt idx="1655">
                  <c:v>103.47825906060601</c:v>
                </c:pt>
                <c:pt idx="1656">
                  <c:v>103.54075906060601</c:v>
                </c:pt>
                <c:pt idx="1657">
                  <c:v>103.60325906060601</c:v>
                </c:pt>
                <c:pt idx="1658">
                  <c:v>103.66575906060601</c:v>
                </c:pt>
                <c:pt idx="1659">
                  <c:v>103.72825906060601</c:v>
                </c:pt>
                <c:pt idx="1660">
                  <c:v>103.79075906060601</c:v>
                </c:pt>
                <c:pt idx="1661">
                  <c:v>103.85325906060601</c:v>
                </c:pt>
                <c:pt idx="1662">
                  <c:v>103.91575906060601</c:v>
                </c:pt>
                <c:pt idx="1663">
                  <c:v>103.97825906060601</c:v>
                </c:pt>
                <c:pt idx="1664">
                  <c:v>104.04075906060601</c:v>
                </c:pt>
                <c:pt idx="1665">
                  <c:v>104.10325906060601</c:v>
                </c:pt>
                <c:pt idx="1666">
                  <c:v>104.16575906060601</c:v>
                </c:pt>
                <c:pt idx="1667">
                  <c:v>104.22825906060601</c:v>
                </c:pt>
                <c:pt idx="1668">
                  <c:v>104.29075906060601</c:v>
                </c:pt>
                <c:pt idx="1669">
                  <c:v>104.35325906060601</c:v>
                </c:pt>
                <c:pt idx="1670">
                  <c:v>104.41575906060601</c:v>
                </c:pt>
                <c:pt idx="1671">
                  <c:v>104.47825906060601</c:v>
                </c:pt>
                <c:pt idx="1672">
                  <c:v>104.54075906060601</c:v>
                </c:pt>
                <c:pt idx="1673">
                  <c:v>104.60325906060601</c:v>
                </c:pt>
                <c:pt idx="1674">
                  <c:v>104.66575906060601</c:v>
                </c:pt>
                <c:pt idx="1675">
                  <c:v>104.72825906060601</c:v>
                </c:pt>
                <c:pt idx="1676">
                  <c:v>104.79075906060601</c:v>
                </c:pt>
                <c:pt idx="1677">
                  <c:v>104.85325906060601</c:v>
                </c:pt>
                <c:pt idx="1678">
                  <c:v>104.91575906060601</c:v>
                </c:pt>
                <c:pt idx="1679">
                  <c:v>104.97825906060601</c:v>
                </c:pt>
                <c:pt idx="1680">
                  <c:v>105.04075906060601</c:v>
                </c:pt>
                <c:pt idx="1681">
                  <c:v>105.10325906060601</c:v>
                </c:pt>
                <c:pt idx="1682">
                  <c:v>105.16575906060601</c:v>
                </c:pt>
                <c:pt idx="1683">
                  <c:v>105.22825906060601</c:v>
                </c:pt>
                <c:pt idx="1684">
                  <c:v>105.29075906060601</c:v>
                </c:pt>
                <c:pt idx="1685">
                  <c:v>105.35325906060601</c:v>
                </c:pt>
                <c:pt idx="1686">
                  <c:v>105.41575906060601</c:v>
                </c:pt>
                <c:pt idx="1687">
                  <c:v>105.47825906060601</c:v>
                </c:pt>
                <c:pt idx="1688">
                  <c:v>105.54075906060601</c:v>
                </c:pt>
                <c:pt idx="1689">
                  <c:v>105.60325906060601</c:v>
                </c:pt>
                <c:pt idx="1690">
                  <c:v>105.66575906060601</c:v>
                </c:pt>
                <c:pt idx="1691">
                  <c:v>105.72825906060601</c:v>
                </c:pt>
                <c:pt idx="1692">
                  <c:v>105.79075906060601</c:v>
                </c:pt>
                <c:pt idx="1693">
                  <c:v>105.85325906060601</c:v>
                </c:pt>
                <c:pt idx="1694">
                  <c:v>105.91575906060601</c:v>
                </c:pt>
                <c:pt idx="1695">
                  <c:v>105.97825906060601</c:v>
                </c:pt>
                <c:pt idx="1696">
                  <c:v>106.04075906060601</c:v>
                </c:pt>
                <c:pt idx="1697">
                  <c:v>106.10325906060601</c:v>
                </c:pt>
                <c:pt idx="1698">
                  <c:v>106.16575906060601</c:v>
                </c:pt>
                <c:pt idx="1699">
                  <c:v>106.22825906060601</c:v>
                </c:pt>
                <c:pt idx="1700">
                  <c:v>106.29075906060601</c:v>
                </c:pt>
                <c:pt idx="1701">
                  <c:v>106.35325906060601</c:v>
                </c:pt>
                <c:pt idx="1702">
                  <c:v>106.41575906060601</c:v>
                </c:pt>
                <c:pt idx="1703">
                  <c:v>106.47825906060601</c:v>
                </c:pt>
                <c:pt idx="1704">
                  <c:v>106.54075906060601</c:v>
                </c:pt>
                <c:pt idx="1705">
                  <c:v>106.60325906060601</c:v>
                </c:pt>
                <c:pt idx="1706">
                  <c:v>106.66575906060601</c:v>
                </c:pt>
                <c:pt idx="1707">
                  <c:v>106.72825906060601</c:v>
                </c:pt>
                <c:pt idx="1708">
                  <c:v>106.79075906060601</c:v>
                </c:pt>
                <c:pt idx="1709">
                  <c:v>106.85325906060601</c:v>
                </c:pt>
                <c:pt idx="1710">
                  <c:v>106.91575906060601</c:v>
                </c:pt>
                <c:pt idx="1711">
                  <c:v>106.97825906060601</c:v>
                </c:pt>
                <c:pt idx="1712">
                  <c:v>107.04075906060601</c:v>
                </c:pt>
                <c:pt idx="1713">
                  <c:v>107.10325906060601</c:v>
                </c:pt>
                <c:pt idx="1714">
                  <c:v>107.16575906060601</c:v>
                </c:pt>
                <c:pt idx="1715">
                  <c:v>107.22825906060601</c:v>
                </c:pt>
                <c:pt idx="1716">
                  <c:v>107.29075906060601</c:v>
                </c:pt>
                <c:pt idx="1717">
                  <c:v>107.35325906060601</c:v>
                </c:pt>
                <c:pt idx="1718">
                  <c:v>107.41575906060601</c:v>
                </c:pt>
                <c:pt idx="1719">
                  <c:v>107.47825906060601</c:v>
                </c:pt>
                <c:pt idx="1720">
                  <c:v>107.54075906060601</c:v>
                </c:pt>
                <c:pt idx="1721">
                  <c:v>107.60325906060601</c:v>
                </c:pt>
                <c:pt idx="1722">
                  <c:v>107.66575906060601</c:v>
                </c:pt>
                <c:pt idx="1723">
                  <c:v>107.72825906060601</c:v>
                </c:pt>
                <c:pt idx="1724">
                  <c:v>107.79075906060601</c:v>
                </c:pt>
                <c:pt idx="1725">
                  <c:v>107.85325906060601</c:v>
                </c:pt>
                <c:pt idx="1726">
                  <c:v>107.91575906060601</c:v>
                </c:pt>
                <c:pt idx="1727">
                  <c:v>107.97825906060601</c:v>
                </c:pt>
                <c:pt idx="1728">
                  <c:v>108.04075906060601</c:v>
                </c:pt>
                <c:pt idx="1729">
                  <c:v>108.10325906060601</c:v>
                </c:pt>
                <c:pt idx="1730">
                  <c:v>108.16575906060601</c:v>
                </c:pt>
                <c:pt idx="1731">
                  <c:v>108.22825906060601</c:v>
                </c:pt>
                <c:pt idx="1732">
                  <c:v>108.29075906060601</c:v>
                </c:pt>
                <c:pt idx="1733">
                  <c:v>108.35325906060601</c:v>
                </c:pt>
                <c:pt idx="1734">
                  <c:v>108.41575906060601</c:v>
                </c:pt>
                <c:pt idx="1735">
                  <c:v>108.47825906060601</c:v>
                </c:pt>
                <c:pt idx="1736">
                  <c:v>108.54075906060601</c:v>
                </c:pt>
                <c:pt idx="1737">
                  <c:v>108.60325906060601</c:v>
                </c:pt>
                <c:pt idx="1738">
                  <c:v>108.66575906060601</c:v>
                </c:pt>
                <c:pt idx="1739">
                  <c:v>108.72825906060601</c:v>
                </c:pt>
                <c:pt idx="1740">
                  <c:v>108.79075906060601</c:v>
                </c:pt>
                <c:pt idx="1741">
                  <c:v>108.85325906060601</c:v>
                </c:pt>
                <c:pt idx="1742">
                  <c:v>108.91575906060601</c:v>
                </c:pt>
                <c:pt idx="1743">
                  <c:v>108.97825906060601</c:v>
                </c:pt>
                <c:pt idx="1744">
                  <c:v>109.04075906060601</c:v>
                </c:pt>
                <c:pt idx="1745">
                  <c:v>109.10325906060601</c:v>
                </c:pt>
                <c:pt idx="1746">
                  <c:v>109.16575906060601</c:v>
                </c:pt>
                <c:pt idx="1747">
                  <c:v>109.22825906060601</c:v>
                </c:pt>
                <c:pt idx="1748">
                  <c:v>109.29075906060601</c:v>
                </c:pt>
                <c:pt idx="1749">
                  <c:v>109.35325906060601</c:v>
                </c:pt>
                <c:pt idx="1750">
                  <c:v>109.41575906060601</c:v>
                </c:pt>
                <c:pt idx="1751">
                  <c:v>109.47825906060601</c:v>
                </c:pt>
                <c:pt idx="1752">
                  <c:v>109.54075906060601</c:v>
                </c:pt>
                <c:pt idx="1753">
                  <c:v>109.60325906060601</c:v>
                </c:pt>
                <c:pt idx="1754">
                  <c:v>109.66575906060601</c:v>
                </c:pt>
                <c:pt idx="1755">
                  <c:v>109.72825906060601</c:v>
                </c:pt>
                <c:pt idx="1756">
                  <c:v>109.79075906060601</c:v>
                </c:pt>
                <c:pt idx="1757">
                  <c:v>109.85325906060601</c:v>
                </c:pt>
                <c:pt idx="1758">
                  <c:v>109.91575906060601</c:v>
                </c:pt>
                <c:pt idx="1759">
                  <c:v>109.97825906060601</c:v>
                </c:pt>
                <c:pt idx="1760">
                  <c:v>110.04075906060601</c:v>
                </c:pt>
                <c:pt idx="1761">
                  <c:v>110.10325906060601</c:v>
                </c:pt>
                <c:pt idx="1762">
                  <c:v>110.16575906060601</c:v>
                </c:pt>
                <c:pt idx="1763">
                  <c:v>110.22825906060601</c:v>
                </c:pt>
                <c:pt idx="1764">
                  <c:v>110.29075906060601</c:v>
                </c:pt>
                <c:pt idx="1765">
                  <c:v>110.35325906060601</c:v>
                </c:pt>
                <c:pt idx="1766">
                  <c:v>110.41575906060601</c:v>
                </c:pt>
                <c:pt idx="1767">
                  <c:v>110.47825906060601</c:v>
                </c:pt>
                <c:pt idx="1768">
                  <c:v>110.54075906060601</c:v>
                </c:pt>
                <c:pt idx="1769">
                  <c:v>110.60325906060601</c:v>
                </c:pt>
                <c:pt idx="1770">
                  <c:v>110.66575906060601</c:v>
                </c:pt>
                <c:pt idx="1771">
                  <c:v>110.72825906060601</c:v>
                </c:pt>
                <c:pt idx="1772">
                  <c:v>110.79075906060601</c:v>
                </c:pt>
                <c:pt idx="1773">
                  <c:v>110.85325906060601</c:v>
                </c:pt>
                <c:pt idx="1774">
                  <c:v>110.91575906060601</c:v>
                </c:pt>
                <c:pt idx="1775">
                  <c:v>110.97825906060601</c:v>
                </c:pt>
                <c:pt idx="1776">
                  <c:v>111.04075906060601</c:v>
                </c:pt>
                <c:pt idx="1777">
                  <c:v>111.10325906060601</c:v>
                </c:pt>
                <c:pt idx="1778">
                  <c:v>111.16575906060601</c:v>
                </c:pt>
                <c:pt idx="1779">
                  <c:v>111.22825906060601</c:v>
                </c:pt>
                <c:pt idx="1780">
                  <c:v>111.29075906060601</c:v>
                </c:pt>
                <c:pt idx="1781">
                  <c:v>111.35325906060601</c:v>
                </c:pt>
                <c:pt idx="1782">
                  <c:v>111.41575906060601</c:v>
                </c:pt>
                <c:pt idx="1783">
                  <c:v>111.47825906060601</c:v>
                </c:pt>
                <c:pt idx="1784">
                  <c:v>111.54075906060601</c:v>
                </c:pt>
                <c:pt idx="1785">
                  <c:v>111.60325906060601</c:v>
                </c:pt>
                <c:pt idx="1786">
                  <c:v>111.66575906060601</c:v>
                </c:pt>
                <c:pt idx="1787">
                  <c:v>111.72825906060601</c:v>
                </c:pt>
                <c:pt idx="1788">
                  <c:v>111.79075906060601</c:v>
                </c:pt>
                <c:pt idx="1789">
                  <c:v>111.85325906060601</c:v>
                </c:pt>
                <c:pt idx="1790">
                  <c:v>111.91575906060601</c:v>
                </c:pt>
                <c:pt idx="1791">
                  <c:v>111.97825906060601</c:v>
                </c:pt>
                <c:pt idx="1792">
                  <c:v>112.04075906060601</c:v>
                </c:pt>
                <c:pt idx="1793">
                  <c:v>112.10325906060601</c:v>
                </c:pt>
                <c:pt idx="1794">
                  <c:v>112.16575906060601</c:v>
                </c:pt>
                <c:pt idx="1795">
                  <c:v>112.22825906060601</c:v>
                </c:pt>
                <c:pt idx="1796">
                  <c:v>112.29075906060601</c:v>
                </c:pt>
                <c:pt idx="1797">
                  <c:v>112.35325906060601</c:v>
                </c:pt>
                <c:pt idx="1798">
                  <c:v>112.41575906060601</c:v>
                </c:pt>
                <c:pt idx="1799">
                  <c:v>112.47825906060601</c:v>
                </c:pt>
                <c:pt idx="1800">
                  <c:v>112.54075906060601</c:v>
                </c:pt>
                <c:pt idx="1801">
                  <c:v>112.60325906060601</c:v>
                </c:pt>
                <c:pt idx="1802">
                  <c:v>112.66575906060601</c:v>
                </c:pt>
                <c:pt idx="1803">
                  <c:v>112.72825906060601</c:v>
                </c:pt>
                <c:pt idx="1804">
                  <c:v>112.79075906060601</c:v>
                </c:pt>
                <c:pt idx="1805">
                  <c:v>112.85325906060601</c:v>
                </c:pt>
                <c:pt idx="1806">
                  <c:v>112.91575906060601</c:v>
                </c:pt>
                <c:pt idx="1807">
                  <c:v>112.97825906060601</c:v>
                </c:pt>
                <c:pt idx="1808">
                  <c:v>113.04075906060601</c:v>
                </c:pt>
                <c:pt idx="1809">
                  <c:v>113.10325906060601</c:v>
                </c:pt>
                <c:pt idx="1810">
                  <c:v>113.16575906060601</c:v>
                </c:pt>
                <c:pt idx="1811">
                  <c:v>113.22825906060601</c:v>
                </c:pt>
                <c:pt idx="1812">
                  <c:v>113.29075906060601</c:v>
                </c:pt>
                <c:pt idx="1813">
                  <c:v>113.35325906060601</c:v>
                </c:pt>
                <c:pt idx="1814">
                  <c:v>113.41575906060601</c:v>
                </c:pt>
                <c:pt idx="1815">
                  <c:v>113.47825906060601</c:v>
                </c:pt>
                <c:pt idx="1816">
                  <c:v>113.54075906060601</c:v>
                </c:pt>
                <c:pt idx="1817">
                  <c:v>113.60325906060601</c:v>
                </c:pt>
                <c:pt idx="1818">
                  <c:v>113.66575906060601</c:v>
                </c:pt>
                <c:pt idx="1819">
                  <c:v>113.72825906060601</c:v>
                </c:pt>
                <c:pt idx="1820">
                  <c:v>113.79075906060601</c:v>
                </c:pt>
                <c:pt idx="1821">
                  <c:v>113.85325906060601</c:v>
                </c:pt>
                <c:pt idx="1822">
                  <c:v>113.91575906060601</c:v>
                </c:pt>
                <c:pt idx="1823">
                  <c:v>113.97825906060601</c:v>
                </c:pt>
                <c:pt idx="1824">
                  <c:v>114.04075906060601</c:v>
                </c:pt>
                <c:pt idx="1825">
                  <c:v>114.10325906060601</c:v>
                </c:pt>
                <c:pt idx="1826">
                  <c:v>114.16575906060601</c:v>
                </c:pt>
                <c:pt idx="1827">
                  <c:v>114.22825906060601</c:v>
                </c:pt>
                <c:pt idx="1828">
                  <c:v>114.29075906060601</c:v>
                </c:pt>
                <c:pt idx="1829">
                  <c:v>114.35325906060601</c:v>
                </c:pt>
                <c:pt idx="1830">
                  <c:v>114.41575906060601</c:v>
                </c:pt>
                <c:pt idx="1831">
                  <c:v>114.47825906060601</c:v>
                </c:pt>
                <c:pt idx="1832">
                  <c:v>114.54075906060601</c:v>
                </c:pt>
                <c:pt idx="1833">
                  <c:v>114.60325906060601</c:v>
                </c:pt>
                <c:pt idx="1834">
                  <c:v>114.66575906060601</c:v>
                </c:pt>
                <c:pt idx="1835">
                  <c:v>114.72825906060601</c:v>
                </c:pt>
                <c:pt idx="1836">
                  <c:v>114.79075906060601</c:v>
                </c:pt>
                <c:pt idx="1837">
                  <c:v>114.85325906060601</c:v>
                </c:pt>
                <c:pt idx="1838">
                  <c:v>114.91575906060601</c:v>
                </c:pt>
                <c:pt idx="1839">
                  <c:v>114.97825906060601</c:v>
                </c:pt>
                <c:pt idx="1840">
                  <c:v>115.04075906060601</c:v>
                </c:pt>
                <c:pt idx="1841">
                  <c:v>115.10325906060601</c:v>
                </c:pt>
                <c:pt idx="1842">
                  <c:v>115.16575906060601</c:v>
                </c:pt>
                <c:pt idx="1843">
                  <c:v>115.22825906060601</c:v>
                </c:pt>
                <c:pt idx="1844">
                  <c:v>115.29075906060601</c:v>
                </c:pt>
                <c:pt idx="1845">
                  <c:v>115.35325906060601</c:v>
                </c:pt>
                <c:pt idx="1846">
                  <c:v>115.41575906060601</c:v>
                </c:pt>
                <c:pt idx="1847">
                  <c:v>115.47825906060601</c:v>
                </c:pt>
                <c:pt idx="1848">
                  <c:v>115.54075906060601</c:v>
                </c:pt>
                <c:pt idx="1849">
                  <c:v>115.60325906060601</c:v>
                </c:pt>
                <c:pt idx="1850">
                  <c:v>115.66575906060601</c:v>
                </c:pt>
                <c:pt idx="1851">
                  <c:v>115.72825906060601</c:v>
                </c:pt>
                <c:pt idx="1852">
                  <c:v>115.79075906060601</c:v>
                </c:pt>
                <c:pt idx="1853">
                  <c:v>115.85325906060601</c:v>
                </c:pt>
                <c:pt idx="1854">
                  <c:v>115.91575906060601</c:v>
                </c:pt>
                <c:pt idx="1855">
                  <c:v>115.97825906060601</c:v>
                </c:pt>
                <c:pt idx="1856">
                  <c:v>116.04075906060601</c:v>
                </c:pt>
                <c:pt idx="1857">
                  <c:v>116.10325906060601</c:v>
                </c:pt>
                <c:pt idx="1858">
                  <c:v>116.16575906060601</c:v>
                </c:pt>
                <c:pt idx="1859">
                  <c:v>116.22825906060601</c:v>
                </c:pt>
                <c:pt idx="1860">
                  <c:v>116.29075906060601</c:v>
                </c:pt>
                <c:pt idx="1861">
                  <c:v>116.35325906060601</c:v>
                </c:pt>
                <c:pt idx="1862">
                  <c:v>116.41575906060601</c:v>
                </c:pt>
                <c:pt idx="1863">
                  <c:v>116.47825906060601</c:v>
                </c:pt>
                <c:pt idx="1864">
                  <c:v>116.54075906060601</c:v>
                </c:pt>
                <c:pt idx="1865">
                  <c:v>116.60325906060601</c:v>
                </c:pt>
                <c:pt idx="1866">
                  <c:v>116.66575906060601</c:v>
                </c:pt>
                <c:pt idx="1867">
                  <c:v>116.72825906060601</c:v>
                </c:pt>
                <c:pt idx="1868">
                  <c:v>116.79075906060601</c:v>
                </c:pt>
                <c:pt idx="1869">
                  <c:v>116.85325906060601</c:v>
                </c:pt>
                <c:pt idx="1870">
                  <c:v>116.91575906060601</c:v>
                </c:pt>
                <c:pt idx="1871">
                  <c:v>116.97825906060601</c:v>
                </c:pt>
                <c:pt idx="1872">
                  <c:v>117.04075906060601</c:v>
                </c:pt>
                <c:pt idx="1873">
                  <c:v>117.10325906060601</c:v>
                </c:pt>
                <c:pt idx="1874">
                  <c:v>117.16575906060601</c:v>
                </c:pt>
                <c:pt idx="1875">
                  <c:v>117.22825906060601</c:v>
                </c:pt>
                <c:pt idx="1876">
                  <c:v>117.29075906060601</c:v>
                </c:pt>
                <c:pt idx="1877">
                  <c:v>117.35325906060601</c:v>
                </c:pt>
                <c:pt idx="1878">
                  <c:v>117.41575906060601</c:v>
                </c:pt>
                <c:pt idx="1879">
                  <c:v>117.47825906060601</c:v>
                </c:pt>
                <c:pt idx="1880">
                  <c:v>117.54075906060601</c:v>
                </c:pt>
                <c:pt idx="1881">
                  <c:v>117.60325906060601</c:v>
                </c:pt>
                <c:pt idx="1882">
                  <c:v>117.66575906060601</c:v>
                </c:pt>
                <c:pt idx="1883">
                  <c:v>117.72825906060601</c:v>
                </c:pt>
                <c:pt idx="1884">
                  <c:v>117.79075906060601</c:v>
                </c:pt>
                <c:pt idx="1885">
                  <c:v>117.85325906060601</c:v>
                </c:pt>
                <c:pt idx="1886">
                  <c:v>117.91575906060601</c:v>
                </c:pt>
                <c:pt idx="1887">
                  <c:v>117.97825906060601</c:v>
                </c:pt>
                <c:pt idx="1888">
                  <c:v>118.04075906060601</c:v>
                </c:pt>
                <c:pt idx="1889">
                  <c:v>118.10325906060601</c:v>
                </c:pt>
                <c:pt idx="1890">
                  <c:v>118.16575906060601</c:v>
                </c:pt>
                <c:pt idx="1891">
                  <c:v>118.22825906060601</c:v>
                </c:pt>
                <c:pt idx="1892">
                  <c:v>118.29075906060601</c:v>
                </c:pt>
                <c:pt idx="1893">
                  <c:v>118.35325906060601</c:v>
                </c:pt>
                <c:pt idx="1894">
                  <c:v>118.41575906060601</c:v>
                </c:pt>
                <c:pt idx="1895">
                  <c:v>118.47825906060601</c:v>
                </c:pt>
                <c:pt idx="1896">
                  <c:v>118.54075906060601</c:v>
                </c:pt>
                <c:pt idx="1897">
                  <c:v>118.60325906060601</c:v>
                </c:pt>
                <c:pt idx="1898">
                  <c:v>118.66575906060601</c:v>
                </c:pt>
                <c:pt idx="1899">
                  <c:v>118.72825906060601</c:v>
                </c:pt>
                <c:pt idx="1900">
                  <c:v>118.79075906060601</c:v>
                </c:pt>
                <c:pt idx="1901">
                  <c:v>118.85325906060601</c:v>
                </c:pt>
                <c:pt idx="1902">
                  <c:v>118.91575906060601</c:v>
                </c:pt>
                <c:pt idx="1903">
                  <c:v>118.97825906060601</c:v>
                </c:pt>
                <c:pt idx="1904">
                  <c:v>119.04075906060601</c:v>
                </c:pt>
                <c:pt idx="1905">
                  <c:v>119.10325906060601</c:v>
                </c:pt>
                <c:pt idx="1906">
                  <c:v>119.16575906060601</c:v>
                </c:pt>
                <c:pt idx="1907">
                  <c:v>119.22825906060601</c:v>
                </c:pt>
                <c:pt idx="1908">
                  <c:v>119.29075906060601</c:v>
                </c:pt>
                <c:pt idx="1909">
                  <c:v>119.35325906060601</c:v>
                </c:pt>
                <c:pt idx="1910">
                  <c:v>119.41575906060601</c:v>
                </c:pt>
                <c:pt idx="1911">
                  <c:v>119.47825906060601</c:v>
                </c:pt>
                <c:pt idx="1912">
                  <c:v>119.54075906060601</c:v>
                </c:pt>
                <c:pt idx="1913">
                  <c:v>119.60325906060601</c:v>
                </c:pt>
                <c:pt idx="1914">
                  <c:v>119.66575906060601</c:v>
                </c:pt>
                <c:pt idx="1915">
                  <c:v>119.72825906060601</c:v>
                </c:pt>
                <c:pt idx="1916">
                  <c:v>119.79075906060601</c:v>
                </c:pt>
                <c:pt idx="1917">
                  <c:v>119.85325906060601</c:v>
                </c:pt>
                <c:pt idx="1918">
                  <c:v>119.91575906060601</c:v>
                </c:pt>
                <c:pt idx="1919">
                  <c:v>119.97825906060601</c:v>
                </c:pt>
                <c:pt idx="1920">
                  <c:v>120.04075906060601</c:v>
                </c:pt>
                <c:pt idx="1921">
                  <c:v>120.10325906060601</c:v>
                </c:pt>
                <c:pt idx="1922">
                  <c:v>120.16575906060601</c:v>
                </c:pt>
                <c:pt idx="1923">
                  <c:v>120.22825906060601</c:v>
                </c:pt>
                <c:pt idx="1924">
                  <c:v>120.29075906060601</c:v>
                </c:pt>
                <c:pt idx="1925">
                  <c:v>120.35325906060601</c:v>
                </c:pt>
                <c:pt idx="1926">
                  <c:v>120.41575906060601</c:v>
                </c:pt>
                <c:pt idx="1927">
                  <c:v>120.47825906060601</c:v>
                </c:pt>
                <c:pt idx="1928">
                  <c:v>120.54075906060601</c:v>
                </c:pt>
                <c:pt idx="1929">
                  <c:v>120.60325906060601</c:v>
                </c:pt>
                <c:pt idx="1930">
                  <c:v>120.66575906060601</c:v>
                </c:pt>
                <c:pt idx="1931">
                  <c:v>120.72825906060601</c:v>
                </c:pt>
                <c:pt idx="1932">
                  <c:v>120.79075906060601</c:v>
                </c:pt>
                <c:pt idx="1933">
                  <c:v>120.85325906060601</c:v>
                </c:pt>
                <c:pt idx="1934">
                  <c:v>120.91575906060601</c:v>
                </c:pt>
                <c:pt idx="1935">
                  <c:v>120.97825906060601</c:v>
                </c:pt>
                <c:pt idx="1936">
                  <c:v>121.04075906060601</c:v>
                </c:pt>
                <c:pt idx="1937">
                  <c:v>121.10325906060601</c:v>
                </c:pt>
                <c:pt idx="1938">
                  <c:v>121.16575906060601</c:v>
                </c:pt>
                <c:pt idx="1939">
                  <c:v>121.22825906060601</c:v>
                </c:pt>
                <c:pt idx="1940">
                  <c:v>121.29075906060601</c:v>
                </c:pt>
                <c:pt idx="1941">
                  <c:v>121.35325906060601</c:v>
                </c:pt>
                <c:pt idx="1942">
                  <c:v>121.41575906060601</c:v>
                </c:pt>
                <c:pt idx="1943">
                  <c:v>121.47825906060601</c:v>
                </c:pt>
                <c:pt idx="1944">
                  <c:v>121.54075906060601</c:v>
                </c:pt>
                <c:pt idx="1945">
                  <c:v>121.60325906060601</c:v>
                </c:pt>
                <c:pt idx="1946">
                  <c:v>121.66575906060601</c:v>
                </c:pt>
                <c:pt idx="1947">
                  <c:v>121.72825906060601</c:v>
                </c:pt>
                <c:pt idx="1948">
                  <c:v>121.79075906060601</c:v>
                </c:pt>
                <c:pt idx="1949">
                  <c:v>121.85325906060601</c:v>
                </c:pt>
                <c:pt idx="1950">
                  <c:v>121.91575906060601</c:v>
                </c:pt>
                <c:pt idx="1951">
                  <c:v>121.97825906060601</c:v>
                </c:pt>
                <c:pt idx="1952">
                  <c:v>122.04075906060601</c:v>
                </c:pt>
                <c:pt idx="1953">
                  <c:v>122.10325906060601</c:v>
                </c:pt>
                <c:pt idx="1954">
                  <c:v>122.16575906060601</c:v>
                </c:pt>
                <c:pt idx="1955">
                  <c:v>122.22825906060601</c:v>
                </c:pt>
                <c:pt idx="1956">
                  <c:v>122.29075906060601</c:v>
                </c:pt>
                <c:pt idx="1957">
                  <c:v>122.35325906060601</c:v>
                </c:pt>
                <c:pt idx="1958">
                  <c:v>122.41575906060601</c:v>
                </c:pt>
                <c:pt idx="1959">
                  <c:v>122.47825906060601</c:v>
                </c:pt>
                <c:pt idx="1960">
                  <c:v>122.54075906060601</c:v>
                </c:pt>
                <c:pt idx="1961">
                  <c:v>122.60325906060601</c:v>
                </c:pt>
                <c:pt idx="1962">
                  <c:v>122.66575906060601</c:v>
                </c:pt>
                <c:pt idx="1963">
                  <c:v>122.72825906060601</c:v>
                </c:pt>
                <c:pt idx="1964">
                  <c:v>122.79075906060601</c:v>
                </c:pt>
                <c:pt idx="1965">
                  <c:v>122.85325906060601</c:v>
                </c:pt>
                <c:pt idx="1966">
                  <c:v>122.91575906060601</c:v>
                </c:pt>
                <c:pt idx="1967">
                  <c:v>122.97825906060601</c:v>
                </c:pt>
                <c:pt idx="1968">
                  <c:v>123.04075906060601</c:v>
                </c:pt>
                <c:pt idx="1969">
                  <c:v>123.10325906060601</c:v>
                </c:pt>
                <c:pt idx="1970">
                  <c:v>123.16575906060601</c:v>
                </c:pt>
                <c:pt idx="1971">
                  <c:v>123.22825906060601</c:v>
                </c:pt>
                <c:pt idx="1972">
                  <c:v>123.29075906060601</c:v>
                </c:pt>
                <c:pt idx="1973">
                  <c:v>123.35325906060601</c:v>
                </c:pt>
                <c:pt idx="1974">
                  <c:v>123.41575906060601</c:v>
                </c:pt>
                <c:pt idx="1975">
                  <c:v>123.47825906060601</c:v>
                </c:pt>
                <c:pt idx="1976">
                  <c:v>123.54075906060601</c:v>
                </c:pt>
                <c:pt idx="1977">
                  <c:v>123.60325906060601</c:v>
                </c:pt>
                <c:pt idx="1978">
                  <c:v>123.66575906060601</c:v>
                </c:pt>
                <c:pt idx="1979">
                  <c:v>123.72825906060601</c:v>
                </c:pt>
                <c:pt idx="1980">
                  <c:v>123.79075906060601</c:v>
                </c:pt>
                <c:pt idx="1981">
                  <c:v>123.85325906060601</c:v>
                </c:pt>
                <c:pt idx="1982">
                  <c:v>123.91575906060601</c:v>
                </c:pt>
                <c:pt idx="1983">
                  <c:v>123.97825906060601</c:v>
                </c:pt>
                <c:pt idx="1984">
                  <c:v>124.04075906060601</c:v>
                </c:pt>
                <c:pt idx="1985">
                  <c:v>124.10325906060601</c:v>
                </c:pt>
                <c:pt idx="1986">
                  <c:v>124.16575906060601</c:v>
                </c:pt>
                <c:pt idx="1987">
                  <c:v>124.22825906060601</c:v>
                </c:pt>
                <c:pt idx="1988">
                  <c:v>124.29075906060601</c:v>
                </c:pt>
                <c:pt idx="1989">
                  <c:v>124.35325906060601</c:v>
                </c:pt>
                <c:pt idx="1990">
                  <c:v>124.41575906060601</c:v>
                </c:pt>
                <c:pt idx="1991">
                  <c:v>124.47825906060601</c:v>
                </c:pt>
                <c:pt idx="1992">
                  <c:v>124.54075906060601</c:v>
                </c:pt>
                <c:pt idx="1993">
                  <c:v>124.60325906060601</c:v>
                </c:pt>
                <c:pt idx="1994">
                  <c:v>124.66575906060601</c:v>
                </c:pt>
                <c:pt idx="1995">
                  <c:v>124.72825906060601</c:v>
                </c:pt>
                <c:pt idx="1996">
                  <c:v>124.79075906060601</c:v>
                </c:pt>
                <c:pt idx="1997">
                  <c:v>124.85325906060601</c:v>
                </c:pt>
                <c:pt idx="1998">
                  <c:v>124.91575906060601</c:v>
                </c:pt>
                <c:pt idx="1999">
                  <c:v>124.97825906060601</c:v>
                </c:pt>
                <c:pt idx="2000">
                  <c:v>125.04075906060601</c:v>
                </c:pt>
                <c:pt idx="2001">
                  <c:v>125.10325906060601</c:v>
                </c:pt>
                <c:pt idx="2002">
                  <c:v>125.16575906060601</c:v>
                </c:pt>
                <c:pt idx="2003">
                  <c:v>125.22825906060601</c:v>
                </c:pt>
                <c:pt idx="2004">
                  <c:v>125.29075906060601</c:v>
                </c:pt>
                <c:pt idx="2005">
                  <c:v>125.35325906060601</c:v>
                </c:pt>
                <c:pt idx="2006">
                  <c:v>125.41575906060601</c:v>
                </c:pt>
                <c:pt idx="2007">
                  <c:v>125.47825906060601</c:v>
                </c:pt>
                <c:pt idx="2008">
                  <c:v>125.54075906060601</c:v>
                </c:pt>
                <c:pt idx="2009">
                  <c:v>125.60325906060601</c:v>
                </c:pt>
                <c:pt idx="2010">
                  <c:v>125.66575906060601</c:v>
                </c:pt>
                <c:pt idx="2011">
                  <c:v>125.72825906060601</c:v>
                </c:pt>
                <c:pt idx="2012">
                  <c:v>125.79075906060601</c:v>
                </c:pt>
                <c:pt idx="2013">
                  <c:v>125.85325906060601</c:v>
                </c:pt>
                <c:pt idx="2014">
                  <c:v>125.91575906060601</c:v>
                </c:pt>
                <c:pt idx="2015">
                  <c:v>125.97825906060601</c:v>
                </c:pt>
                <c:pt idx="2016">
                  <c:v>126.04075906060601</c:v>
                </c:pt>
                <c:pt idx="2017">
                  <c:v>126.10325906060601</c:v>
                </c:pt>
                <c:pt idx="2018">
                  <c:v>126.16575906060601</c:v>
                </c:pt>
                <c:pt idx="2019">
                  <c:v>126.22825906060601</c:v>
                </c:pt>
                <c:pt idx="2020">
                  <c:v>126.29075906060601</c:v>
                </c:pt>
                <c:pt idx="2021">
                  <c:v>126.35325906060601</c:v>
                </c:pt>
                <c:pt idx="2022">
                  <c:v>126.41575906060601</c:v>
                </c:pt>
                <c:pt idx="2023">
                  <c:v>126.47825906060601</c:v>
                </c:pt>
                <c:pt idx="2024">
                  <c:v>126.54075906060601</c:v>
                </c:pt>
                <c:pt idx="2025">
                  <c:v>126.60325906060601</c:v>
                </c:pt>
                <c:pt idx="2026">
                  <c:v>126.66575906060601</c:v>
                </c:pt>
                <c:pt idx="2027">
                  <c:v>126.72825906060601</c:v>
                </c:pt>
                <c:pt idx="2028">
                  <c:v>126.79075906060601</c:v>
                </c:pt>
                <c:pt idx="2029">
                  <c:v>126.85325906060601</c:v>
                </c:pt>
                <c:pt idx="2030">
                  <c:v>126.91575906060601</c:v>
                </c:pt>
                <c:pt idx="2031">
                  <c:v>126.97825906060601</c:v>
                </c:pt>
                <c:pt idx="2032">
                  <c:v>127.04075906060601</c:v>
                </c:pt>
                <c:pt idx="2033">
                  <c:v>127.10325906060601</c:v>
                </c:pt>
                <c:pt idx="2034">
                  <c:v>127.16575906060601</c:v>
                </c:pt>
                <c:pt idx="2035">
                  <c:v>127.22825906060601</c:v>
                </c:pt>
                <c:pt idx="2036">
                  <c:v>127.29075906060601</c:v>
                </c:pt>
                <c:pt idx="2037">
                  <c:v>127.35325906060601</c:v>
                </c:pt>
                <c:pt idx="2038">
                  <c:v>127.41575906060601</c:v>
                </c:pt>
                <c:pt idx="2039">
                  <c:v>127.47825906060601</c:v>
                </c:pt>
                <c:pt idx="2040">
                  <c:v>127.54075906060601</c:v>
                </c:pt>
                <c:pt idx="2041">
                  <c:v>127.60325906060601</c:v>
                </c:pt>
                <c:pt idx="2042">
                  <c:v>127.66575906060601</c:v>
                </c:pt>
                <c:pt idx="2043">
                  <c:v>127.72825906060601</c:v>
                </c:pt>
                <c:pt idx="2044">
                  <c:v>127.79075906060601</c:v>
                </c:pt>
                <c:pt idx="2045">
                  <c:v>127.85325906060601</c:v>
                </c:pt>
                <c:pt idx="2046">
                  <c:v>127.91575906060601</c:v>
                </c:pt>
                <c:pt idx="2047">
                  <c:v>127.97825906060601</c:v>
                </c:pt>
                <c:pt idx="2048">
                  <c:v>128.04075906060601</c:v>
                </c:pt>
                <c:pt idx="2049">
                  <c:v>128.10325906060601</c:v>
                </c:pt>
                <c:pt idx="2050">
                  <c:v>128.16575906060601</c:v>
                </c:pt>
                <c:pt idx="2051">
                  <c:v>128.22825906060601</c:v>
                </c:pt>
                <c:pt idx="2052">
                  <c:v>128.29075906060601</c:v>
                </c:pt>
                <c:pt idx="2053">
                  <c:v>128.35325906060601</c:v>
                </c:pt>
                <c:pt idx="2054">
                  <c:v>128.41575906060601</c:v>
                </c:pt>
                <c:pt idx="2055">
                  <c:v>128.47825906060601</c:v>
                </c:pt>
                <c:pt idx="2056">
                  <c:v>128.54075906060601</c:v>
                </c:pt>
                <c:pt idx="2057">
                  <c:v>128.60325906060601</c:v>
                </c:pt>
                <c:pt idx="2058">
                  <c:v>128.66575906060601</c:v>
                </c:pt>
                <c:pt idx="2059">
                  <c:v>128.72825906060601</c:v>
                </c:pt>
                <c:pt idx="2060">
                  <c:v>128.79075906060601</c:v>
                </c:pt>
                <c:pt idx="2061">
                  <c:v>128.85325906060601</c:v>
                </c:pt>
                <c:pt idx="2062">
                  <c:v>128.91575906060601</c:v>
                </c:pt>
                <c:pt idx="2063">
                  <c:v>128.97825906060601</c:v>
                </c:pt>
                <c:pt idx="2064">
                  <c:v>129.04075906060601</c:v>
                </c:pt>
                <c:pt idx="2065">
                  <c:v>129.10325906060601</c:v>
                </c:pt>
                <c:pt idx="2066">
                  <c:v>129.16575906060601</c:v>
                </c:pt>
                <c:pt idx="2067">
                  <c:v>129.22825906060601</c:v>
                </c:pt>
                <c:pt idx="2068">
                  <c:v>129.29075906060601</c:v>
                </c:pt>
                <c:pt idx="2069">
                  <c:v>129.35325906060601</c:v>
                </c:pt>
                <c:pt idx="2070">
                  <c:v>129.41575906060601</c:v>
                </c:pt>
                <c:pt idx="2071">
                  <c:v>129.47825906060601</c:v>
                </c:pt>
                <c:pt idx="2072">
                  <c:v>129.54075906060601</c:v>
                </c:pt>
                <c:pt idx="2073">
                  <c:v>129.60325906060601</c:v>
                </c:pt>
                <c:pt idx="2074">
                  <c:v>129.66575906060601</c:v>
                </c:pt>
                <c:pt idx="2075">
                  <c:v>129.72825906060601</c:v>
                </c:pt>
                <c:pt idx="2076">
                  <c:v>129.79075906060601</c:v>
                </c:pt>
                <c:pt idx="2077">
                  <c:v>129.85325906060601</c:v>
                </c:pt>
                <c:pt idx="2078">
                  <c:v>129.91575906060601</c:v>
                </c:pt>
                <c:pt idx="2079">
                  <c:v>129.97825906060601</c:v>
                </c:pt>
                <c:pt idx="2080">
                  <c:v>130.04075906060601</c:v>
                </c:pt>
                <c:pt idx="2081">
                  <c:v>130.10325906060601</c:v>
                </c:pt>
                <c:pt idx="2082">
                  <c:v>130.16575906060601</c:v>
                </c:pt>
                <c:pt idx="2083">
                  <c:v>130.22825906060601</c:v>
                </c:pt>
                <c:pt idx="2084">
                  <c:v>130.29075906060601</c:v>
                </c:pt>
                <c:pt idx="2085">
                  <c:v>130.35325906060601</c:v>
                </c:pt>
                <c:pt idx="2086">
                  <c:v>130.41575906060601</c:v>
                </c:pt>
                <c:pt idx="2087">
                  <c:v>130.47825906060601</c:v>
                </c:pt>
                <c:pt idx="2088">
                  <c:v>130.54075906060601</c:v>
                </c:pt>
                <c:pt idx="2089">
                  <c:v>130.60325906060601</c:v>
                </c:pt>
                <c:pt idx="2090">
                  <c:v>130.66575906060601</c:v>
                </c:pt>
                <c:pt idx="2091">
                  <c:v>130.72825906060601</c:v>
                </c:pt>
                <c:pt idx="2092">
                  <c:v>130.79075906060601</c:v>
                </c:pt>
                <c:pt idx="2093">
                  <c:v>130.85325906060601</c:v>
                </c:pt>
                <c:pt idx="2094">
                  <c:v>130.91575906060601</c:v>
                </c:pt>
                <c:pt idx="2095">
                  <c:v>130.97825906060601</c:v>
                </c:pt>
                <c:pt idx="2096">
                  <c:v>131.04075906060601</c:v>
                </c:pt>
                <c:pt idx="2097">
                  <c:v>131.10325906060601</c:v>
                </c:pt>
                <c:pt idx="2098">
                  <c:v>131.16575906060601</c:v>
                </c:pt>
                <c:pt idx="2099">
                  <c:v>131.22825906060601</c:v>
                </c:pt>
                <c:pt idx="2100">
                  <c:v>131.29075906060601</c:v>
                </c:pt>
                <c:pt idx="2101">
                  <c:v>131.35325906060601</c:v>
                </c:pt>
                <c:pt idx="2102">
                  <c:v>131.41575906060601</c:v>
                </c:pt>
                <c:pt idx="2103">
                  <c:v>131.47825906060601</c:v>
                </c:pt>
                <c:pt idx="2104">
                  <c:v>131.54075906060601</c:v>
                </c:pt>
                <c:pt idx="2105">
                  <c:v>131.60325906060601</c:v>
                </c:pt>
                <c:pt idx="2106">
                  <c:v>131.66575906060601</c:v>
                </c:pt>
                <c:pt idx="2107">
                  <c:v>131.72825906060601</c:v>
                </c:pt>
                <c:pt idx="2108">
                  <c:v>131.79075906060601</c:v>
                </c:pt>
                <c:pt idx="2109">
                  <c:v>131.85325906060601</c:v>
                </c:pt>
                <c:pt idx="2110">
                  <c:v>131.91575906060601</c:v>
                </c:pt>
                <c:pt idx="2111">
                  <c:v>131.97825906060601</c:v>
                </c:pt>
                <c:pt idx="2112">
                  <c:v>132.04075906060601</c:v>
                </c:pt>
                <c:pt idx="2113">
                  <c:v>132.10325906060601</c:v>
                </c:pt>
                <c:pt idx="2114">
                  <c:v>132.16575906060601</c:v>
                </c:pt>
                <c:pt idx="2115">
                  <c:v>132.22825906060601</c:v>
                </c:pt>
                <c:pt idx="2116">
                  <c:v>132.29075906060601</c:v>
                </c:pt>
                <c:pt idx="2117">
                  <c:v>132.35325906060601</c:v>
                </c:pt>
                <c:pt idx="2118">
                  <c:v>132.41575906060601</c:v>
                </c:pt>
                <c:pt idx="2119">
                  <c:v>132.47825906060601</c:v>
                </c:pt>
                <c:pt idx="2120">
                  <c:v>132.54075906060601</c:v>
                </c:pt>
                <c:pt idx="2121">
                  <c:v>132.60325906060601</c:v>
                </c:pt>
                <c:pt idx="2122">
                  <c:v>132.66575906060601</c:v>
                </c:pt>
                <c:pt idx="2123">
                  <c:v>132.72825906060601</c:v>
                </c:pt>
                <c:pt idx="2124">
                  <c:v>132.79075906060601</c:v>
                </c:pt>
                <c:pt idx="2125">
                  <c:v>132.85325906060601</c:v>
                </c:pt>
                <c:pt idx="2126">
                  <c:v>132.91575906060601</c:v>
                </c:pt>
                <c:pt idx="2127">
                  <c:v>132.97825906060601</c:v>
                </c:pt>
                <c:pt idx="2128">
                  <c:v>133.04075906060601</c:v>
                </c:pt>
                <c:pt idx="2129">
                  <c:v>133.10325906060601</c:v>
                </c:pt>
                <c:pt idx="2130">
                  <c:v>133.16575906060601</c:v>
                </c:pt>
                <c:pt idx="2131">
                  <c:v>133.22825906060601</c:v>
                </c:pt>
                <c:pt idx="2132">
                  <c:v>133.29075906060601</c:v>
                </c:pt>
                <c:pt idx="2133">
                  <c:v>133.35325906060601</c:v>
                </c:pt>
                <c:pt idx="2134">
                  <c:v>133.41575906060601</c:v>
                </c:pt>
                <c:pt idx="2135">
                  <c:v>133.47825906060601</c:v>
                </c:pt>
                <c:pt idx="2136">
                  <c:v>133.54075906060601</c:v>
                </c:pt>
                <c:pt idx="2137">
                  <c:v>133.60325906060601</c:v>
                </c:pt>
                <c:pt idx="2138">
                  <c:v>133.66575906060601</c:v>
                </c:pt>
                <c:pt idx="2139">
                  <c:v>133.72825906060601</c:v>
                </c:pt>
                <c:pt idx="2140">
                  <c:v>133.79075906060601</c:v>
                </c:pt>
                <c:pt idx="2141">
                  <c:v>133.85325906060601</c:v>
                </c:pt>
                <c:pt idx="2142">
                  <c:v>133.91575906060601</c:v>
                </c:pt>
                <c:pt idx="2143">
                  <c:v>133.97825906060601</c:v>
                </c:pt>
                <c:pt idx="2144">
                  <c:v>134.04075906060601</c:v>
                </c:pt>
                <c:pt idx="2145">
                  <c:v>134.10325906060601</c:v>
                </c:pt>
                <c:pt idx="2146">
                  <c:v>134.16575906060601</c:v>
                </c:pt>
                <c:pt idx="2147">
                  <c:v>134.22825906060601</c:v>
                </c:pt>
                <c:pt idx="2148">
                  <c:v>134.29075906060601</c:v>
                </c:pt>
                <c:pt idx="2149">
                  <c:v>134.35325906060601</c:v>
                </c:pt>
                <c:pt idx="2150">
                  <c:v>134.41575906060601</c:v>
                </c:pt>
                <c:pt idx="2151">
                  <c:v>134.47825906060601</c:v>
                </c:pt>
                <c:pt idx="2152">
                  <c:v>134.54075906060601</c:v>
                </c:pt>
                <c:pt idx="2153">
                  <c:v>134.60325906060601</c:v>
                </c:pt>
                <c:pt idx="2154">
                  <c:v>134.66575906060601</c:v>
                </c:pt>
                <c:pt idx="2155">
                  <c:v>134.72825906060601</c:v>
                </c:pt>
                <c:pt idx="2156">
                  <c:v>134.79075906060601</c:v>
                </c:pt>
                <c:pt idx="2157">
                  <c:v>134.85325906060601</c:v>
                </c:pt>
                <c:pt idx="2158">
                  <c:v>134.91575906060601</c:v>
                </c:pt>
                <c:pt idx="2159">
                  <c:v>134.97825906060601</c:v>
                </c:pt>
                <c:pt idx="2160">
                  <c:v>135.04075906060601</c:v>
                </c:pt>
                <c:pt idx="2161">
                  <c:v>135.10325906060601</c:v>
                </c:pt>
                <c:pt idx="2162">
                  <c:v>135.16575906060601</c:v>
                </c:pt>
                <c:pt idx="2163">
                  <c:v>135.22825906060601</c:v>
                </c:pt>
                <c:pt idx="2164">
                  <c:v>135.29075906060601</c:v>
                </c:pt>
                <c:pt idx="2165">
                  <c:v>135.35325906060601</c:v>
                </c:pt>
                <c:pt idx="2166">
                  <c:v>135.41575906060601</c:v>
                </c:pt>
                <c:pt idx="2167">
                  <c:v>135.47825906060601</c:v>
                </c:pt>
                <c:pt idx="2168">
                  <c:v>135.54075906060601</c:v>
                </c:pt>
                <c:pt idx="2169">
                  <c:v>135.60325906060601</c:v>
                </c:pt>
                <c:pt idx="2170">
                  <c:v>135.66575906060601</c:v>
                </c:pt>
                <c:pt idx="2171">
                  <c:v>135.72825906060601</c:v>
                </c:pt>
                <c:pt idx="2172">
                  <c:v>135.79075906060601</c:v>
                </c:pt>
                <c:pt idx="2173">
                  <c:v>135.85325906060601</c:v>
                </c:pt>
                <c:pt idx="2174">
                  <c:v>135.91575906060601</c:v>
                </c:pt>
                <c:pt idx="2175">
                  <c:v>135.97825906060601</c:v>
                </c:pt>
                <c:pt idx="2176">
                  <c:v>136.04075906060601</c:v>
                </c:pt>
                <c:pt idx="2177">
                  <c:v>136.10325906060601</c:v>
                </c:pt>
                <c:pt idx="2178">
                  <c:v>136.16575906060601</c:v>
                </c:pt>
                <c:pt idx="2179">
                  <c:v>136.22825906060601</c:v>
                </c:pt>
                <c:pt idx="2180">
                  <c:v>136.29075906060601</c:v>
                </c:pt>
                <c:pt idx="2181">
                  <c:v>136.35325906060601</c:v>
                </c:pt>
                <c:pt idx="2182">
                  <c:v>136.41575906060601</c:v>
                </c:pt>
                <c:pt idx="2183">
                  <c:v>136.47825906060601</c:v>
                </c:pt>
                <c:pt idx="2184">
                  <c:v>136.54075906060601</c:v>
                </c:pt>
                <c:pt idx="2185">
                  <c:v>136.60325906060601</c:v>
                </c:pt>
                <c:pt idx="2186">
                  <c:v>136.66575906060601</c:v>
                </c:pt>
                <c:pt idx="2187">
                  <c:v>136.72825906060601</c:v>
                </c:pt>
                <c:pt idx="2188">
                  <c:v>136.79075906060601</c:v>
                </c:pt>
                <c:pt idx="2189">
                  <c:v>136.85325906060601</c:v>
                </c:pt>
                <c:pt idx="2190">
                  <c:v>136.91575906060601</c:v>
                </c:pt>
                <c:pt idx="2191">
                  <c:v>136.97825906060601</c:v>
                </c:pt>
                <c:pt idx="2192">
                  <c:v>137.04075906060601</c:v>
                </c:pt>
                <c:pt idx="2193">
                  <c:v>137.10325906060601</c:v>
                </c:pt>
                <c:pt idx="2194">
                  <c:v>137.16575906060601</c:v>
                </c:pt>
                <c:pt idx="2195">
                  <c:v>137.22825906060601</c:v>
                </c:pt>
                <c:pt idx="2196">
                  <c:v>137.29075906060601</c:v>
                </c:pt>
                <c:pt idx="2197">
                  <c:v>137.35325906060601</c:v>
                </c:pt>
                <c:pt idx="2198">
                  <c:v>137.41575906060601</c:v>
                </c:pt>
                <c:pt idx="2199">
                  <c:v>137.47825906060601</c:v>
                </c:pt>
                <c:pt idx="2200">
                  <c:v>137.54075906060601</c:v>
                </c:pt>
                <c:pt idx="2201">
                  <c:v>137.60325906060601</c:v>
                </c:pt>
                <c:pt idx="2202">
                  <c:v>137.66575906060601</c:v>
                </c:pt>
                <c:pt idx="2203">
                  <c:v>137.72825906060601</c:v>
                </c:pt>
                <c:pt idx="2204">
                  <c:v>137.79075906060601</c:v>
                </c:pt>
                <c:pt idx="2205">
                  <c:v>137.85325906060601</c:v>
                </c:pt>
                <c:pt idx="2206">
                  <c:v>137.91575906060601</c:v>
                </c:pt>
                <c:pt idx="2207">
                  <c:v>137.97825906060601</c:v>
                </c:pt>
                <c:pt idx="2208">
                  <c:v>138.04075906060601</c:v>
                </c:pt>
                <c:pt idx="2209">
                  <c:v>138.10325906060601</c:v>
                </c:pt>
                <c:pt idx="2210">
                  <c:v>138.16575906060601</c:v>
                </c:pt>
                <c:pt idx="2211">
                  <c:v>138.22825906060601</c:v>
                </c:pt>
                <c:pt idx="2212">
                  <c:v>138.29075906060601</c:v>
                </c:pt>
                <c:pt idx="2213">
                  <c:v>138.35325906060601</c:v>
                </c:pt>
                <c:pt idx="2214">
                  <c:v>138.41575906060601</c:v>
                </c:pt>
                <c:pt idx="2215">
                  <c:v>138.47825906060601</c:v>
                </c:pt>
                <c:pt idx="2216">
                  <c:v>138.54075906060601</c:v>
                </c:pt>
                <c:pt idx="2217">
                  <c:v>138.60325906060601</c:v>
                </c:pt>
                <c:pt idx="2218">
                  <c:v>138.66575906060601</c:v>
                </c:pt>
                <c:pt idx="2219">
                  <c:v>138.72825906060601</c:v>
                </c:pt>
                <c:pt idx="2220">
                  <c:v>138.79075906060601</c:v>
                </c:pt>
                <c:pt idx="2221">
                  <c:v>138.85325906060601</c:v>
                </c:pt>
                <c:pt idx="2222">
                  <c:v>138.91575906060601</c:v>
                </c:pt>
                <c:pt idx="2223">
                  <c:v>138.97825906060601</c:v>
                </c:pt>
                <c:pt idx="2224">
                  <c:v>139.04075906060601</c:v>
                </c:pt>
                <c:pt idx="2225">
                  <c:v>139.10325906060601</c:v>
                </c:pt>
                <c:pt idx="2226">
                  <c:v>139.16575906060601</c:v>
                </c:pt>
                <c:pt idx="2227">
                  <c:v>139.22825906060601</c:v>
                </c:pt>
                <c:pt idx="2228">
                  <c:v>139.29075906060601</c:v>
                </c:pt>
                <c:pt idx="2229">
                  <c:v>139.35325906060601</c:v>
                </c:pt>
                <c:pt idx="2230">
                  <c:v>139.41575906060601</c:v>
                </c:pt>
                <c:pt idx="2231">
                  <c:v>139.47825906060601</c:v>
                </c:pt>
                <c:pt idx="2232">
                  <c:v>139.54075906060601</c:v>
                </c:pt>
                <c:pt idx="2233">
                  <c:v>139.60325906060601</c:v>
                </c:pt>
                <c:pt idx="2234">
                  <c:v>139.66575906060601</c:v>
                </c:pt>
                <c:pt idx="2235">
                  <c:v>139.72825906060601</c:v>
                </c:pt>
                <c:pt idx="2236">
                  <c:v>139.79075906060601</c:v>
                </c:pt>
                <c:pt idx="2237">
                  <c:v>139.85325906060601</c:v>
                </c:pt>
                <c:pt idx="2238">
                  <c:v>139.91575906060601</c:v>
                </c:pt>
                <c:pt idx="2239">
                  <c:v>139.97825906060601</c:v>
                </c:pt>
                <c:pt idx="2240">
                  <c:v>140.04075906060601</c:v>
                </c:pt>
                <c:pt idx="2241">
                  <c:v>140.10325906060601</c:v>
                </c:pt>
                <c:pt idx="2242">
                  <c:v>140.16575906060601</c:v>
                </c:pt>
                <c:pt idx="2243">
                  <c:v>140.22825906060601</c:v>
                </c:pt>
                <c:pt idx="2244">
                  <c:v>140.29075906060601</c:v>
                </c:pt>
                <c:pt idx="2245">
                  <c:v>140.35325906060601</c:v>
                </c:pt>
                <c:pt idx="2246">
                  <c:v>140.41575906060601</c:v>
                </c:pt>
                <c:pt idx="2247">
                  <c:v>140.47825906060601</c:v>
                </c:pt>
                <c:pt idx="2248">
                  <c:v>140.54075906060601</c:v>
                </c:pt>
                <c:pt idx="2249">
                  <c:v>140.60325906060601</c:v>
                </c:pt>
                <c:pt idx="2250">
                  <c:v>140.66575906060601</c:v>
                </c:pt>
                <c:pt idx="2251">
                  <c:v>140.72825906060601</c:v>
                </c:pt>
                <c:pt idx="2252">
                  <c:v>140.79075906060601</c:v>
                </c:pt>
                <c:pt idx="2253">
                  <c:v>140.85325906060601</c:v>
                </c:pt>
                <c:pt idx="2254">
                  <c:v>140.91575906060601</c:v>
                </c:pt>
                <c:pt idx="2255">
                  <c:v>140.97825906060601</c:v>
                </c:pt>
                <c:pt idx="2256">
                  <c:v>141.04075906060601</c:v>
                </c:pt>
                <c:pt idx="2257">
                  <c:v>141.10325906060601</c:v>
                </c:pt>
                <c:pt idx="2258">
                  <c:v>141.16575906060601</c:v>
                </c:pt>
                <c:pt idx="2259">
                  <c:v>141.22825906060601</c:v>
                </c:pt>
                <c:pt idx="2260">
                  <c:v>141.29075906060601</c:v>
                </c:pt>
                <c:pt idx="2261">
                  <c:v>141.35325906060601</c:v>
                </c:pt>
                <c:pt idx="2262">
                  <c:v>141.41575906060601</c:v>
                </c:pt>
                <c:pt idx="2263">
                  <c:v>141.47825906060601</c:v>
                </c:pt>
                <c:pt idx="2264">
                  <c:v>141.54075906060601</c:v>
                </c:pt>
                <c:pt idx="2265">
                  <c:v>141.60325906060601</c:v>
                </c:pt>
                <c:pt idx="2266">
                  <c:v>141.66575906060601</c:v>
                </c:pt>
                <c:pt idx="2267">
                  <c:v>141.72825906060601</c:v>
                </c:pt>
                <c:pt idx="2268">
                  <c:v>141.79075906060601</c:v>
                </c:pt>
                <c:pt idx="2269">
                  <c:v>141.85325906060601</c:v>
                </c:pt>
                <c:pt idx="2270">
                  <c:v>141.91575906060601</c:v>
                </c:pt>
                <c:pt idx="2271">
                  <c:v>141.97825906060601</c:v>
                </c:pt>
                <c:pt idx="2272">
                  <c:v>142.04075906060601</c:v>
                </c:pt>
                <c:pt idx="2273">
                  <c:v>142.10325906060601</c:v>
                </c:pt>
                <c:pt idx="2274">
                  <c:v>142.16575906060601</c:v>
                </c:pt>
                <c:pt idx="2275">
                  <c:v>142.22825906060601</c:v>
                </c:pt>
                <c:pt idx="2276">
                  <c:v>142.29075906060601</c:v>
                </c:pt>
                <c:pt idx="2277">
                  <c:v>142.35325906060601</c:v>
                </c:pt>
                <c:pt idx="2278">
                  <c:v>142.41575906060601</c:v>
                </c:pt>
                <c:pt idx="2279">
                  <c:v>142.47825906060601</c:v>
                </c:pt>
                <c:pt idx="2280">
                  <c:v>142.54075906060601</c:v>
                </c:pt>
                <c:pt idx="2281">
                  <c:v>142.60325906060601</c:v>
                </c:pt>
                <c:pt idx="2282">
                  <c:v>142.66575906060601</c:v>
                </c:pt>
                <c:pt idx="2283">
                  <c:v>142.72825906060601</c:v>
                </c:pt>
                <c:pt idx="2284">
                  <c:v>142.79075906060601</c:v>
                </c:pt>
                <c:pt idx="2285">
                  <c:v>142.85325906060601</c:v>
                </c:pt>
                <c:pt idx="2286">
                  <c:v>142.91575906060601</c:v>
                </c:pt>
                <c:pt idx="2287">
                  <c:v>142.97825906060601</c:v>
                </c:pt>
                <c:pt idx="2288">
                  <c:v>143.04075906060601</c:v>
                </c:pt>
                <c:pt idx="2289">
                  <c:v>143.10325906060601</c:v>
                </c:pt>
                <c:pt idx="2290">
                  <c:v>143.16575906060601</c:v>
                </c:pt>
                <c:pt idx="2291">
                  <c:v>143.22825906060601</c:v>
                </c:pt>
                <c:pt idx="2292">
                  <c:v>143.29075906060601</c:v>
                </c:pt>
                <c:pt idx="2293">
                  <c:v>143.35325906060601</c:v>
                </c:pt>
                <c:pt idx="2294">
                  <c:v>143.41575906060601</c:v>
                </c:pt>
                <c:pt idx="2295">
                  <c:v>143.47825906060601</c:v>
                </c:pt>
                <c:pt idx="2296">
                  <c:v>143.54075906060601</c:v>
                </c:pt>
                <c:pt idx="2297">
                  <c:v>143.60325906060601</c:v>
                </c:pt>
                <c:pt idx="2298">
                  <c:v>143.66575906060601</c:v>
                </c:pt>
                <c:pt idx="2299">
                  <c:v>143.72825906060601</c:v>
                </c:pt>
                <c:pt idx="2300">
                  <c:v>143.79075906060601</c:v>
                </c:pt>
                <c:pt idx="2301">
                  <c:v>143.85325906060601</c:v>
                </c:pt>
                <c:pt idx="2302">
                  <c:v>143.91575906060601</c:v>
                </c:pt>
                <c:pt idx="2303">
                  <c:v>143.97825906060601</c:v>
                </c:pt>
                <c:pt idx="2304">
                  <c:v>144.04075906060601</c:v>
                </c:pt>
                <c:pt idx="2305">
                  <c:v>144.10325906060601</c:v>
                </c:pt>
                <c:pt idx="2306">
                  <c:v>144.16575906060601</c:v>
                </c:pt>
                <c:pt idx="2307">
                  <c:v>144.22825906060601</c:v>
                </c:pt>
                <c:pt idx="2308">
                  <c:v>144.29075906060601</c:v>
                </c:pt>
                <c:pt idx="2309">
                  <c:v>144.35325906060601</c:v>
                </c:pt>
                <c:pt idx="2310">
                  <c:v>144.41575906060601</c:v>
                </c:pt>
                <c:pt idx="2311">
                  <c:v>144.47825906060601</c:v>
                </c:pt>
                <c:pt idx="2312">
                  <c:v>144.54075906060601</c:v>
                </c:pt>
                <c:pt idx="2313">
                  <c:v>144.60325906060601</c:v>
                </c:pt>
                <c:pt idx="2314">
                  <c:v>144.66575906060601</c:v>
                </c:pt>
                <c:pt idx="2315">
                  <c:v>144.72825906060601</c:v>
                </c:pt>
                <c:pt idx="2316">
                  <c:v>144.79075906060601</c:v>
                </c:pt>
                <c:pt idx="2317">
                  <c:v>144.85325906060601</c:v>
                </c:pt>
                <c:pt idx="2318">
                  <c:v>144.91575906060601</c:v>
                </c:pt>
                <c:pt idx="2319">
                  <c:v>144.97825906060601</c:v>
                </c:pt>
                <c:pt idx="2320">
                  <c:v>145.04075906060601</c:v>
                </c:pt>
                <c:pt idx="2321">
                  <c:v>145.10325906060601</c:v>
                </c:pt>
                <c:pt idx="2322">
                  <c:v>145.16575906060601</c:v>
                </c:pt>
                <c:pt idx="2323">
                  <c:v>145.22825906060601</c:v>
                </c:pt>
                <c:pt idx="2324">
                  <c:v>145.29075906060601</c:v>
                </c:pt>
                <c:pt idx="2325">
                  <c:v>145.35325906060601</c:v>
                </c:pt>
                <c:pt idx="2326">
                  <c:v>145.41575906060601</c:v>
                </c:pt>
                <c:pt idx="2327">
                  <c:v>145.47825906060601</c:v>
                </c:pt>
                <c:pt idx="2328">
                  <c:v>145.54075906060601</c:v>
                </c:pt>
                <c:pt idx="2329">
                  <c:v>145.60325906060601</c:v>
                </c:pt>
                <c:pt idx="2330">
                  <c:v>145.66575906060601</c:v>
                </c:pt>
                <c:pt idx="2331">
                  <c:v>145.72825906060601</c:v>
                </c:pt>
                <c:pt idx="2332">
                  <c:v>145.79075906060601</c:v>
                </c:pt>
                <c:pt idx="2333">
                  <c:v>145.85325906060601</c:v>
                </c:pt>
                <c:pt idx="2334">
                  <c:v>145.91575906060601</c:v>
                </c:pt>
                <c:pt idx="2335">
                  <c:v>145.97825906060601</c:v>
                </c:pt>
                <c:pt idx="2336">
                  <c:v>146.04075906060601</c:v>
                </c:pt>
                <c:pt idx="2337">
                  <c:v>146.10325906060601</c:v>
                </c:pt>
                <c:pt idx="2338">
                  <c:v>146.16575906060601</c:v>
                </c:pt>
                <c:pt idx="2339">
                  <c:v>146.22825906060601</c:v>
                </c:pt>
                <c:pt idx="2340">
                  <c:v>146.29075906060601</c:v>
                </c:pt>
                <c:pt idx="2341">
                  <c:v>146.35325906060601</c:v>
                </c:pt>
                <c:pt idx="2342">
                  <c:v>146.41575906060601</c:v>
                </c:pt>
                <c:pt idx="2343">
                  <c:v>146.47825906060601</c:v>
                </c:pt>
                <c:pt idx="2344">
                  <c:v>146.54075906060601</c:v>
                </c:pt>
                <c:pt idx="2345">
                  <c:v>146.60325906060601</c:v>
                </c:pt>
                <c:pt idx="2346">
                  <c:v>146.66575906060601</c:v>
                </c:pt>
                <c:pt idx="2347">
                  <c:v>146.72825906060601</c:v>
                </c:pt>
                <c:pt idx="2348">
                  <c:v>146.79075906060601</c:v>
                </c:pt>
                <c:pt idx="2349">
                  <c:v>146.85325906060601</c:v>
                </c:pt>
                <c:pt idx="2350">
                  <c:v>146.91575906060601</c:v>
                </c:pt>
                <c:pt idx="2351">
                  <c:v>146.97825906060601</c:v>
                </c:pt>
                <c:pt idx="2352">
                  <c:v>147.04075906060601</c:v>
                </c:pt>
                <c:pt idx="2353">
                  <c:v>147.10325906060601</c:v>
                </c:pt>
                <c:pt idx="2354">
                  <c:v>147.16575906060601</c:v>
                </c:pt>
                <c:pt idx="2355">
                  <c:v>147.22825906060601</c:v>
                </c:pt>
                <c:pt idx="2356">
                  <c:v>147.29075906060601</c:v>
                </c:pt>
                <c:pt idx="2357">
                  <c:v>147.35325906060601</c:v>
                </c:pt>
                <c:pt idx="2358">
                  <c:v>147.41575906060601</c:v>
                </c:pt>
                <c:pt idx="2359">
                  <c:v>147.47825906060601</c:v>
                </c:pt>
                <c:pt idx="2360">
                  <c:v>147.54075906060601</c:v>
                </c:pt>
                <c:pt idx="2361">
                  <c:v>147.60325906060601</c:v>
                </c:pt>
                <c:pt idx="2362">
                  <c:v>147.66575906060601</c:v>
                </c:pt>
                <c:pt idx="2363">
                  <c:v>147.72825906060601</c:v>
                </c:pt>
                <c:pt idx="2364">
                  <c:v>147.79075906060601</c:v>
                </c:pt>
                <c:pt idx="2365">
                  <c:v>147.85325906060601</c:v>
                </c:pt>
                <c:pt idx="2366">
                  <c:v>147.91575906060601</c:v>
                </c:pt>
                <c:pt idx="2367">
                  <c:v>147.97825906060601</c:v>
                </c:pt>
                <c:pt idx="2368">
                  <c:v>148.04075906060601</c:v>
                </c:pt>
                <c:pt idx="2369">
                  <c:v>148.10325906060601</c:v>
                </c:pt>
                <c:pt idx="2370">
                  <c:v>148.16575906060601</c:v>
                </c:pt>
                <c:pt idx="2371">
                  <c:v>148.22825906060601</c:v>
                </c:pt>
                <c:pt idx="2372">
                  <c:v>148.29075906060601</c:v>
                </c:pt>
                <c:pt idx="2373">
                  <c:v>148.35325906060601</c:v>
                </c:pt>
                <c:pt idx="2374">
                  <c:v>148.41575906060601</c:v>
                </c:pt>
                <c:pt idx="2375">
                  <c:v>148.47825906060601</c:v>
                </c:pt>
                <c:pt idx="2376">
                  <c:v>148.54075906060601</c:v>
                </c:pt>
                <c:pt idx="2377">
                  <c:v>148.60325906060601</c:v>
                </c:pt>
                <c:pt idx="2378">
                  <c:v>148.66575906060601</c:v>
                </c:pt>
                <c:pt idx="2379">
                  <c:v>148.72825906060601</c:v>
                </c:pt>
                <c:pt idx="2380">
                  <c:v>148.79075906060601</c:v>
                </c:pt>
                <c:pt idx="2381">
                  <c:v>148.85325906060601</c:v>
                </c:pt>
                <c:pt idx="2382">
                  <c:v>148.91575906060601</c:v>
                </c:pt>
                <c:pt idx="2383">
                  <c:v>148.97825906060601</c:v>
                </c:pt>
                <c:pt idx="2384">
                  <c:v>149.04075906060601</c:v>
                </c:pt>
                <c:pt idx="2385">
                  <c:v>149.10325906060601</c:v>
                </c:pt>
                <c:pt idx="2386">
                  <c:v>149.16575906060601</c:v>
                </c:pt>
                <c:pt idx="2387">
                  <c:v>149.22825906060601</c:v>
                </c:pt>
                <c:pt idx="2388">
                  <c:v>149.29075906060601</c:v>
                </c:pt>
                <c:pt idx="2389">
                  <c:v>149.35325906060601</c:v>
                </c:pt>
                <c:pt idx="2390">
                  <c:v>149.41575906060601</c:v>
                </c:pt>
                <c:pt idx="2391">
                  <c:v>149.47825906060601</c:v>
                </c:pt>
                <c:pt idx="2392">
                  <c:v>149.54075906060601</c:v>
                </c:pt>
                <c:pt idx="2393">
                  <c:v>149.60325906060601</c:v>
                </c:pt>
                <c:pt idx="2394">
                  <c:v>149.66575906060601</c:v>
                </c:pt>
                <c:pt idx="2395">
                  <c:v>149.72825906060601</c:v>
                </c:pt>
                <c:pt idx="2396">
                  <c:v>149.79075906060601</c:v>
                </c:pt>
                <c:pt idx="2397">
                  <c:v>149.85325906060601</c:v>
                </c:pt>
                <c:pt idx="2398">
                  <c:v>149.91575906060601</c:v>
                </c:pt>
                <c:pt idx="2399">
                  <c:v>149.97825906060601</c:v>
                </c:pt>
                <c:pt idx="2400">
                  <c:v>150.04075906060601</c:v>
                </c:pt>
                <c:pt idx="2401">
                  <c:v>150.10325906060601</c:v>
                </c:pt>
                <c:pt idx="2402">
                  <c:v>150.16575906060601</c:v>
                </c:pt>
                <c:pt idx="2403">
                  <c:v>150.22825906060601</c:v>
                </c:pt>
                <c:pt idx="2404">
                  <c:v>150.29075906060601</c:v>
                </c:pt>
                <c:pt idx="2405">
                  <c:v>150.35325906060601</c:v>
                </c:pt>
                <c:pt idx="2406">
                  <c:v>150.41575906060601</c:v>
                </c:pt>
                <c:pt idx="2407">
                  <c:v>150.47825906060601</c:v>
                </c:pt>
                <c:pt idx="2408">
                  <c:v>150.54075906060601</c:v>
                </c:pt>
                <c:pt idx="2409">
                  <c:v>150.60325906060601</c:v>
                </c:pt>
                <c:pt idx="2410">
                  <c:v>150.66575906060601</c:v>
                </c:pt>
                <c:pt idx="2411">
                  <c:v>150.72825906060601</c:v>
                </c:pt>
                <c:pt idx="2412">
                  <c:v>150.79075906060601</c:v>
                </c:pt>
                <c:pt idx="2413">
                  <c:v>150.85325906060601</c:v>
                </c:pt>
                <c:pt idx="2414">
                  <c:v>150.91575906060601</c:v>
                </c:pt>
                <c:pt idx="2415">
                  <c:v>150.97825906060601</c:v>
                </c:pt>
                <c:pt idx="2416">
                  <c:v>151.04075906060601</c:v>
                </c:pt>
                <c:pt idx="2417">
                  <c:v>151.10325906060601</c:v>
                </c:pt>
                <c:pt idx="2418">
                  <c:v>151.16575906060601</c:v>
                </c:pt>
                <c:pt idx="2419">
                  <c:v>151.22825906060601</c:v>
                </c:pt>
                <c:pt idx="2420">
                  <c:v>151.29075906060601</c:v>
                </c:pt>
                <c:pt idx="2421">
                  <c:v>151.35325906060601</c:v>
                </c:pt>
                <c:pt idx="2422">
                  <c:v>151.41575906060601</c:v>
                </c:pt>
                <c:pt idx="2423">
                  <c:v>151.47825906060601</c:v>
                </c:pt>
                <c:pt idx="2424">
                  <c:v>151.54075906060601</c:v>
                </c:pt>
                <c:pt idx="2425">
                  <c:v>151.60325906060601</c:v>
                </c:pt>
                <c:pt idx="2426">
                  <c:v>151.66575906060601</c:v>
                </c:pt>
                <c:pt idx="2427">
                  <c:v>151.72825906060601</c:v>
                </c:pt>
                <c:pt idx="2428">
                  <c:v>151.79075906060601</c:v>
                </c:pt>
                <c:pt idx="2429">
                  <c:v>151.85325906060601</c:v>
                </c:pt>
                <c:pt idx="2430">
                  <c:v>151.91575906060601</c:v>
                </c:pt>
                <c:pt idx="2431">
                  <c:v>151.97825906060601</c:v>
                </c:pt>
                <c:pt idx="2432">
                  <c:v>152.04075906060601</c:v>
                </c:pt>
                <c:pt idx="2433">
                  <c:v>152.10325906060601</c:v>
                </c:pt>
                <c:pt idx="2434">
                  <c:v>152.16575906060601</c:v>
                </c:pt>
                <c:pt idx="2435">
                  <c:v>152.22825906060601</c:v>
                </c:pt>
                <c:pt idx="2436">
                  <c:v>152.29075906060601</c:v>
                </c:pt>
                <c:pt idx="2437">
                  <c:v>152.35325906060601</c:v>
                </c:pt>
                <c:pt idx="2438">
                  <c:v>152.41575906060601</c:v>
                </c:pt>
                <c:pt idx="2439">
                  <c:v>152.47825906060601</c:v>
                </c:pt>
                <c:pt idx="2440">
                  <c:v>152.54075906060601</c:v>
                </c:pt>
                <c:pt idx="2441">
                  <c:v>152.60325906060601</c:v>
                </c:pt>
                <c:pt idx="2442">
                  <c:v>152.66575906060601</c:v>
                </c:pt>
                <c:pt idx="2443">
                  <c:v>152.72825906060601</c:v>
                </c:pt>
                <c:pt idx="2444">
                  <c:v>152.79075906060601</c:v>
                </c:pt>
                <c:pt idx="2445">
                  <c:v>152.85325906060601</c:v>
                </c:pt>
                <c:pt idx="2446">
                  <c:v>152.91575906060601</c:v>
                </c:pt>
                <c:pt idx="2447">
                  <c:v>152.97825906060601</c:v>
                </c:pt>
                <c:pt idx="2448">
                  <c:v>153.04075906060601</c:v>
                </c:pt>
                <c:pt idx="2449">
                  <c:v>153.10325906060601</c:v>
                </c:pt>
                <c:pt idx="2450">
                  <c:v>153.16575906060601</c:v>
                </c:pt>
                <c:pt idx="2451">
                  <c:v>153.22825906060601</c:v>
                </c:pt>
                <c:pt idx="2452">
                  <c:v>153.29075906060601</c:v>
                </c:pt>
                <c:pt idx="2453">
                  <c:v>153.35325906060601</c:v>
                </c:pt>
                <c:pt idx="2454">
                  <c:v>153.41575906060601</c:v>
                </c:pt>
                <c:pt idx="2455">
                  <c:v>153.47825906060601</c:v>
                </c:pt>
                <c:pt idx="2456">
                  <c:v>153.54075906060601</c:v>
                </c:pt>
                <c:pt idx="2457">
                  <c:v>153.60325906060601</c:v>
                </c:pt>
                <c:pt idx="2458">
                  <c:v>153.66575906060601</c:v>
                </c:pt>
                <c:pt idx="2459">
                  <c:v>153.72825906060601</c:v>
                </c:pt>
                <c:pt idx="2460">
                  <c:v>153.79075906060601</c:v>
                </c:pt>
                <c:pt idx="2461">
                  <c:v>153.85325906060601</c:v>
                </c:pt>
                <c:pt idx="2462">
                  <c:v>153.91575906060601</c:v>
                </c:pt>
                <c:pt idx="2463">
                  <c:v>153.97825906060601</c:v>
                </c:pt>
                <c:pt idx="2464">
                  <c:v>154.04075906060601</c:v>
                </c:pt>
                <c:pt idx="2465">
                  <c:v>154.10325906060601</c:v>
                </c:pt>
                <c:pt idx="2466">
                  <c:v>154.16575906060601</c:v>
                </c:pt>
                <c:pt idx="2467">
                  <c:v>154.22825906060601</c:v>
                </c:pt>
                <c:pt idx="2468">
                  <c:v>154.29075906060601</c:v>
                </c:pt>
                <c:pt idx="2469">
                  <c:v>154.35325906060601</c:v>
                </c:pt>
                <c:pt idx="2470">
                  <c:v>154.41575906060601</c:v>
                </c:pt>
                <c:pt idx="2471">
                  <c:v>154.47825906060601</c:v>
                </c:pt>
                <c:pt idx="2472">
                  <c:v>154.54075906060601</c:v>
                </c:pt>
                <c:pt idx="2473">
                  <c:v>154.60325906060601</c:v>
                </c:pt>
                <c:pt idx="2474">
                  <c:v>154.66575906060601</c:v>
                </c:pt>
                <c:pt idx="2475">
                  <c:v>154.72825906060601</c:v>
                </c:pt>
                <c:pt idx="2476">
                  <c:v>154.79075906060601</c:v>
                </c:pt>
                <c:pt idx="2477">
                  <c:v>154.85325906060601</c:v>
                </c:pt>
                <c:pt idx="2478">
                  <c:v>154.91575906060601</c:v>
                </c:pt>
                <c:pt idx="2479">
                  <c:v>154.97825906060601</c:v>
                </c:pt>
                <c:pt idx="2480">
                  <c:v>155.04075906060601</c:v>
                </c:pt>
                <c:pt idx="2481">
                  <c:v>155.10325906060601</c:v>
                </c:pt>
                <c:pt idx="2482">
                  <c:v>155.16575906060601</c:v>
                </c:pt>
                <c:pt idx="2483">
                  <c:v>155.22825906060601</c:v>
                </c:pt>
                <c:pt idx="2484">
                  <c:v>155.29075906060601</c:v>
                </c:pt>
                <c:pt idx="2485">
                  <c:v>155.35325906060601</c:v>
                </c:pt>
                <c:pt idx="2486">
                  <c:v>155.41575906060601</c:v>
                </c:pt>
                <c:pt idx="2487">
                  <c:v>155.47825906060601</c:v>
                </c:pt>
                <c:pt idx="2488">
                  <c:v>155.54075906060601</c:v>
                </c:pt>
                <c:pt idx="2489">
                  <c:v>155.60325906060601</c:v>
                </c:pt>
                <c:pt idx="2490">
                  <c:v>155.66575906060601</c:v>
                </c:pt>
                <c:pt idx="2491">
                  <c:v>155.72825906060601</c:v>
                </c:pt>
                <c:pt idx="2492">
                  <c:v>155.79075906060601</c:v>
                </c:pt>
                <c:pt idx="2493">
                  <c:v>155.85325906060601</c:v>
                </c:pt>
                <c:pt idx="2494">
                  <c:v>155.91575906060601</c:v>
                </c:pt>
                <c:pt idx="2495">
                  <c:v>155.97825906060601</c:v>
                </c:pt>
                <c:pt idx="2496">
                  <c:v>156.04075906060601</c:v>
                </c:pt>
                <c:pt idx="2497">
                  <c:v>156.10325906060601</c:v>
                </c:pt>
                <c:pt idx="2498">
                  <c:v>156.16575906060601</c:v>
                </c:pt>
                <c:pt idx="2499">
                  <c:v>156.22825906060601</c:v>
                </c:pt>
                <c:pt idx="2500">
                  <c:v>156.29075906060601</c:v>
                </c:pt>
                <c:pt idx="2501">
                  <c:v>156.35325906060601</c:v>
                </c:pt>
                <c:pt idx="2502">
                  <c:v>156.41575906060601</c:v>
                </c:pt>
                <c:pt idx="2503">
                  <c:v>156.47825906060601</c:v>
                </c:pt>
                <c:pt idx="2504">
                  <c:v>156.54075906060601</c:v>
                </c:pt>
                <c:pt idx="2505">
                  <c:v>156.60325906060601</c:v>
                </c:pt>
                <c:pt idx="2506">
                  <c:v>156.66575906060601</c:v>
                </c:pt>
                <c:pt idx="2507">
                  <c:v>156.72825906060601</c:v>
                </c:pt>
                <c:pt idx="2508">
                  <c:v>156.79075906060601</c:v>
                </c:pt>
                <c:pt idx="2509">
                  <c:v>156.85325906060601</c:v>
                </c:pt>
                <c:pt idx="2510">
                  <c:v>156.91575906060601</c:v>
                </c:pt>
                <c:pt idx="2511">
                  <c:v>156.97825906060601</c:v>
                </c:pt>
                <c:pt idx="2512">
                  <c:v>157.04075906060601</c:v>
                </c:pt>
                <c:pt idx="2513">
                  <c:v>157.10325906060601</c:v>
                </c:pt>
                <c:pt idx="2514">
                  <c:v>157.16575906060601</c:v>
                </c:pt>
                <c:pt idx="2515">
                  <c:v>157.22825906060601</c:v>
                </c:pt>
                <c:pt idx="2516">
                  <c:v>157.29075906060601</c:v>
                </c:pt>
                <c:pt idx="2517">
                  <c:v>157.35325906060601</c:v>
                </c:pt>
                <c:pt idx="2518">
                  <c:v>157.41575906060601</c:v>
                </c:pt>
                <c:pt idx="2519">
                  <c:v>157.47825906060601</c:v>
                </c:pt>
                <c:pt idx="2520">
                  <c:v>157.54075906060601</c:v>
                </c:pt>
                <c:pt idx="2521">
                  <c:v>157.60325906060601</c:v>
                </c:pt>
                <c:pt idx="2522">
                  <c:v>157.66575906060601</c:v>
                </c:pt>
                <c:pt idx="2523">
                  <c:v>157.72825906060601</c:v>
                </c:pt>
                <c:pt idx="2524">
                  <c:v>157.79075906060601</c:v>
                </c:pt>
                <c:pt idx="2525">
                  <c:v>157.85325906060601</c:v>
                </c:pt>
                <c:pt idx="2526">
                  <c:v>157.91575906060601</c:v>
                </c:pt>
                <c:pt idx="2527">
                  <c:v>157.97825906060601</c:v>
                </c:pt>
                <c:pt idx="2528">
                  <c:v>158.04075906060601</c:v>
                </c:pt>
                <c:pt idx="2529">
                  <c:v>158.10325906060601</c:v>
                </c:pt>
                <c:pt idx="2530">
                  <c:v>158.16575906060601</c:v>
                </c:pt>
                <c:pt idx="2531">
                  <c:v>158.22825906060601</c:v>
                </c:pt>
                <c:pt idx="2532">
                  <c:v>158.29075906060601</c:v>
                </c:pt>
                <c:pt idx="2533">
                  <c:v>158.35325906060601</c:v>
                </c:pt>
                <c:pt idx="2534">
                  <c:v>158.41575906060601</c:v>
                </c:pt>
                <c:pt idx="2535">
                  <c:v>158.47825906060601</c:v>
                </c:pt>
                <c:pt idx="2536">
                  <c:v>158.54075906060601</c:v>
                </c:pt>
                <c:pt idx="2537">
                  <c:v>158.60325906060601</c:v>
                </c:pt>
                <c:pt idx="2538">
                  <c:v>158.66575906060601</c:v>
                </c:pt>
                <c:pt idx="2539">
                  <c:v>158.72825906060601</c:v>
                </c:pt>
                <c:pt idx="2540">
                  <c:v>158.79075906060601</c:v>
                </c:pt>
                <c:pt idx="2541">
                  <c:v>158.85325906060601</c:v>
                </c:pt>
                <c:pt idx="2542">
                  <c:v>158.91575906060601</c:v>
                </c:pt>
                <c:pt idx="2543">
                  <c:v>158.97825906060601</c:v>
                </c:pt>
                <c:pt idx="2544">
                  <c:v>159.04075906060601</c:v>
                </c:pt>
                <c:pt idx="2545">
                  <c:v>159.10325906060601</c:v>
                </c:pt>
                <c:pt idx="2546">
                  <c:v>159.16575906060601</c:v>
                </c:pt>
                <c:pt idx="2547">
                  <c:v>159.22825906060601</c:v>
                </c:pt>
                <c:pt idx="2548">
                  <c:v>159.29075906060601</c:v>
                </c:pt>
                <c:pt idx="2549">
                  <c:v>159.35325906060601</c:v>
                </c:pt>
                <c:pt idx="2550">
                  <c:v>159.41575906060601</c:v>
                </c:pt>
                <c:pt idx="2551">
                  <c:v>159.47825906060601</c:v>
                </c:pt>
                <c:pt idx="2552">
                  <c:v>159.54075906060601</c:v>
                </c:pt>
                <c:pt idx="2553">
                  <c:v>159.60325906060601</c:v>
                </c:pt>
                <c:pt idx="2554">
                  <c:v>159.66575906060601</c:v>
                </c:pt>
                <c:pt idx="2555">
                  <c:v>159.72825906060601</c:v>
                </c:pt>
                <c:pt idx="2556">
                  <c:v>159.79075906060601</c:v>
                </c:pt>
                <c:pt idx="2557">
                  <c:v>159.85325906060601</c:v>
                </c:pt>
                <c:pt idx="2558">
                  <c:v>159.91575906060601</c:v>
                </c:pt>
                <c:pt idx="2559">
                  <c:v>159.97825906060601</c:v>
                </c:pt>
                <c:pt idx="2560">
                  <c:v>160.04075906060601</c:v>
                </c:pt>
                <c:pt idx="2561">
                  <c:v>160.10325906060601</c:v>
                </c:pt>
                <c:pt idx="2562">
                  <c:v>160.16575906060601</c:v>
                </c:pt>
                <c:pt idx="2563">
                  <c:v>160.22825906060601</c:v>
                </c:pt>
                <c:pt idx="2564">
                  <c:v>160.29075906060601</c:v>
                </c:pt>
                <c:pt idx="2565">
                  <c:v>160.35325906060601</c:v>
                </c:pt>
                <c:pt idx="2566">
                  <c:v>160.41575906060601</c:v>
                </c:pt>
                <c:pt idx="2567">
                  <c:v>160.47825906060601</c:v>
                </c:pt>
                <c:pt idx="2568">
                  <c:v>160.54075906060601</c:v>
                </c:pt>
                <c:pt idx="2569">
                  <c:v>160.60325906060601</c:v>
                </c:pt>
                <c:pt idx="2570">
                  <c:v>160.66575906060601</c:v>
                </c:pt>
                <c:pt idx="2571">
                  <c:v>160.72825906060601</c:v>
                </c:pt>
                <c:pt idx="2572">
                  <c:v>160.79075906060601</c:v>
                </c:pt>
                <c:pt idx="2573">
                  <c:v>160.85325906060601</c:v>
                </c:pt>
                <c:pt idx="2574">
                  <c:v>160.91575906060601</c:v>
                </c:pt>
                <c:pt idx="2575">
                  <c:v>160.97825906060601</c:v>
                </c:pt>
                <c:pt idx="2576">
                  <c:v>161.04075906060601</c:v>
                </c:pt>
                <c:pt idx="2577">
                  <c:v>161.10325906060601</c:v>
                </c:pt>
                <c:pt idx="2578">
                  <c:v>161.16575906060601</c:v>
                </c:pt>
                <c:pt idx="2579">
                  <c:v>161.22825906060601</c:v>
                </c:pt>
                <c:pt idx="2580">
                  <c:v>161.29075906060601</c:v>
                </c:pt>
                <c:pt idx="2581">
                  <c:v>161.35325906060601</c:v>
                </c:pt>
                <c:pt idx="2582">
                  <c:v>161.41575906060601</c:v>
                </c:pt>
                <c:pt idx="2583">
                  <c:v>161.47825906060601</c:v>
                </c:pt>
                <c:pt idx="2584">
                  <c:v>161.54075906060601</c:v>
                </c:pt>
                <c:pt idx="2585">
                  <c:v>161.60325906060601</c:v>
                </c:pt>
                <c:pt idx="2586">
                  <c:v>161.66575906060601</c:v>
                </c:pt>
                <c:pt idx="2587">
                  <c:v>161.72825906060601</c:v>
                </c:pt>
                <c:pt idx="2588">
                  <c:v>161.79075906060601</c:v>
                </c:pt>
                <c:pt idx="2589">
                  <c:v>161.85325906060601</c:v>
                </c:pt>
                <c:pt idx="2590">
                  <c:v>161.91575906060601</c:v>
                </c:pt>
                <c:pt idx="2591">
                  <c:v>161.97825906060601</c:v>
                </c:pt>
                <c:pt idx="2592">
                  <c:v>162.04075906060601</c:v>
                </c:pt>
                <c:pt idx="2593">
                  <c:v>162.10325906060601</c:v>
                </c:pt>
                <c:pt idx="2594">
                  <c:v>162.16575906060601</c:v>
                </c:pt>
                <c:pt idx="2595">
                  <c:v>162.22825906060601</c:v>
                </c:pt>
                <c:pt idx="2596">
                  <c:v>162.29075906060601</c:v>
                </c:pt>
                <c:pt idx="2597">
                  <c:v>162.35325906060601</c:v>
                </c:pt>
                <c:pt idx="2598">
                  <c:v>162.41575906060601</c:v>
                </c:pt>
                <c:pt idx="2599">
                  <c:v>162.47825906060601</c:v>
                </c:pt>
                <c:pt idx="2600">
                  <c:v>162.54075906060601</c:v>
                </c:pt>
                <c:pt idx="2601">
                  <c:v>162.60325906060601</c:v>
                </c:pt>
                <c:pt idx="2602">
                  <c:v>162.66575906060601</c:v>
                </c:pt>
                <c:pt idx="2603">
                  <c:v>162.72825906060601</c:v>
                </c:pt>
                <c:pt idx="2604">
                  <c:v>162.79075906060601</c:v>
                </c:pt>
                <c:pt idx="2605">
                  <c:v>162.85325906060601</c:v>
                </c:pt>
                <c:pt idx="2606">
                  <c:v>162.91575906060601</c:v>
                </c:pt>
                <c:pt idx="2607">
                  <c:v>162.97825906060601</c:v>
                </c:pt>
                <c:pt idx="2608">
                  <c:v>163.04075906060601</c:v>
                </c:pt>
                <c:pt idx="2609">
                  <c:v>163.10325906060601</c:v>
                </c:pt>
                <c:pt idx="2610">
                  <c:v>163.16575906060601</c:v>
                </c:pt>
                <c:pt idx="2611">
                  <c:v>163.22825906060601</c:v>
                </c:pt>
                <c:pt idx="2612">
                  <c:v>163.29075906060601</c:v>
                </c:pt>
                <c:pt idx="2613">
                  <c:v>163.35325906060601</c:v>
                </c:pt>
                <c:pt idx="2614">
                  <c:v>163.41575906060601</c:v>
                </c:pt>
                <c:pt idx="2615">
                  <c:v>163.47825906060601</c:v>
                </c:pt>
                <c:pt idx="2616">
                  <c:v>163.54075906060601</c:v>
                </c:pt>
                <c:pt idx="2617">
                  <c:v>163.60325906060601</c:v>
                </c:pt>
                <c:pt idx="2618">
                  <c:v>163.66575906060601</c:v>
                </c:pt>
                <c:pt idx="2619">
                  <c:v>163.72825906060601</c:v>
                </c:pt>
                <c:pt idx="2620">
                  <c:v>163.79075906060601</c:v>
                </c:pt>
                <c:pt idx="2621">
                  <c:v>163.85325906060601</c:v>
                </c:pt>
                <c:pt idx="2622">
                  <c:v>163.91575906060601</c:v>
                </c:pt>
                <c:pt idx="2623">
                  <c:v>163.97825906060601</c:v>
                </c:pt>
                <c:pt idx="2624">
                  <c:v>164.04075906060601</c:v>
                </c:pt>
                <c:pt idx="2625">
                  <c:v>164.10325906060601</c:v>
                </c:pt>
                <c:pt idx="2626">
                  <c:v>164.16575906060601</c:v>
                </c:pt>
                <c:pt idx="2627">
                  <c:v>164.22825906060601</c:v>
                </c:pt>
                <c:pt idx="2628">
                  <c:v>164.29075906060601</c:v>
                </c:pt>
                <c:pt idx="2629">
                  <c:v>164.35325906060601</c:v>
                </c:pt>
                <c:pt idx="2630">
                  <c:v>164.41575906060601</c:v>
                </c:pt>
                <c:pt idx="2631">
                  <c:v>164.47825906060601</c:v>
                </c:pt>
                <c:pt idx="2632">
                  <c:v>164.54075906060601</c:v>
                </c:pt>
                <c:pt idx="2633">
                  <c:v>164.60325906060601</c:v>
                </c:pt>
                <c:pt idx="2634">
                  <c:v>164.66575906060601</c:v>
                </c:pt>
                <c:pt idx="2635">
                  <c:v>164.72825906060601</c:v>
                </c:pt>
                <c:pt idx="2636">
                  <c:v>164.79075906060601</c:v>
                </c:pt>
                <c:pt idx="2637">
                  <c:v>164.85325906060601</c:v>
                </c:pt>
                <c:pt idx="2638">
                  <c:v>164.91575906060601</c:v>
                </c:pt>
                <c:pt idx="2639">
                  <c:v>164.97825906060601</c:v>
                </c:pt>
                <c:pt idx="2640">
                  <c:v>165.04075906060601</c:v>
                </c:pt>
                <c:pt idx="2641">
                  <c:v>165.10325906060601</c:v>
                </c:pt>
                <c:pt idx="2642">
                  <c:v>165.16575906060601</c:v>
                </c:pt>
                <c:pt idx="2643">
                  <c:v>165.22825906060601</c:v>
                </c:pt>
                <c:pt idx="2644">
                  <c:v>165.29075906060601</c:v>
                </c:pt>
                <c:pt idx="2645">
                  <c:v>165.35325906060601</c:v>
                </c:pt>
                <c:pt idx="2646">
                  <c:v>165.41575906060601</c:v>
                </c:pt>
                <c:pt idx="2647">
                  <c:v>165.47825906060601</c:v>
                </c:pt>
                <c:pt idx="2648">
                  <c:v>165.54075906060601</c:v>
                </c:pt>
                <c:pt idx="2649">
                  <c:v>165.60325906060601</c:v>
                </c:pt>
                <c:pt idx="2650">
                  <c:v>165.66575906060601</c:v>
                </c:pt>
                <c:pt idx="2651">
                  <c:v>165.72825906060601</c:v>
                </c:pt>
                <c:pt idx="2652">
                  <c:v>165.79075906060601</c:v>
                </c:pt>
                <c:pt idx="2653">
                  <c:v>165.85325906060601</c:v>
                </c:pt>
                <c:pt idx="2654">
                  <c:v>165.91575906060601</c:v>
                </c:pt>
                <c:pt idx="2655">
                  <c:v>165.97825906060601</c:v>
                </c:pt>
                <c:pt idx="2656">
                  <c:v>166.04075906060601</c:v>
                </c:pt>
                <c:pt idx="2657">
                  <c:v>166.10325906060601</c:v>
                </c:pt>
                <c:pt idx="2658">
                  <c:v>166.16575906060601</c:v>
                </c:pt>
                <c:pt idx="2659">
                  <c:v>166.22825906060601</c:v>
                </c:pt>
                <c:pt idx="2660">
                  <c:v>166.29075906060601</c:v>
                </c:pt>
                <c:pt idx="2661">
                  <c:v>166.35325906060601</c:v>
                </c:pt>
                <c:pt idx="2662">
                  <c:v>166.41575906060601</c:v>
                </c:pt>
                <c:pt idx="2663">
                  <c:v>166.47825906060601</c:v>
                </c:pt>
                <c:pt idx="2664">
                  <c:v>166.54075906060601</c:v>
                </c:pt>
                <c:pt idx="2665">
                  <c:v>166.60325906060601</c:v>
                </c:pt>
                <c:pt idx="2666">
                  <c:v>166.66575906060601</c:v>
                </c:pt>
                <c:pt idx="2667">
                  <c:v>166.72825906060601</c:v>
                </c:pt>
                <c:pt idx="2668">
                  <c:v>166.79075906060601</c:v>
                </c:pt>
                <c:pt idx="2669">
                  <c:v>166.85325906060601</c:v>
                </c:pt>
                <c:pt idx="2670">
                  <c:v>166.91575906060601</c:v>
                </c:pt>
                <c:pt idx="2671">
                  <c:v>166.97825906060601</c:v>
                </c:pt>
                <c:pt idx="2672">
                  <c:v>167.04075906060601</c:v>
                </c:pt>
                <c:pt idx="2673">
                  <c:v>167.10325906060601</c:v>
                </c:pt>
                <c:pt idx="2674">
                  <c:v>167.16575906060601</c:v>
                </c:pt>
                <c:pt idx="2675">
                  <c:v>167.22825906060601</c:v>
                </c:pt>
                <c:pt idx="2676">
                  <c:v>167.29075906060601</c:v>
                </c:pt>
                <c:pt idx="2677">
                  <c:v>167.35325906060601</c:v>
                </c:pt>
                <c:pt idx="2678">
                  <c:v>167.41575906060601</c:v>
                </c:pt>
                <c:pt idx="2679">
                  <c:v>167.47825906060601</c:v>
                </c:pt>
                <c:pt idx="2680">
                  <c:v>167.54075906060601</c:v>
                </c:pt>
                <c:pt idx="2681">
                  <c:v>167.60325906060601</c:v>
                </c:pt>
                <c:pt idx="2682">
                  <c:v>167.66575906060601</c:v>
                </c:pt>
                <c:pt idx="2683">
                  <c:v>167.72825906060601</c:v>
                </c:pt>
                <c:pt idx="2684">
                  <c:v>167.79075906060601</c:v>
                </c:pt>
                <c:pt idx="2685">
                  <c:v>167.85325906060601</c:v>
                </c:pt>
                <c:pt idx="2686">
                  <c:v>167.91575906060601</c:v>
                </c:pt>
                <c:pt idx="2687">
                  <c:v>167.97825906060601</c:v>
                </c:pt>
                <c:pt idx="2688">
                  <c:v>168.04075906060601</c:v>
                </c:pt>
                <c:pt idx="2689">
                  <c:v>168.10325906060601</c:v>
                </c:pt>
                <c:pt idx="2690">
                  <c:v>168.16575906060601</c:v>
                </c:pt>
                <c:pt idx="2691">
                  <c:v>168.22825906060601</c:v>
                </c:pt>
                <c:pt idx="2692">
                  <c:v>168.29075906060601</c:v>
                </c:pt>
                <c:pt idx="2693">
                  <c:v>168.35325906060601</c:v>
                </c:pt>
                <c:pt idx="2694">
                  <c:v>168.41575906060601</c:v>
                </c:pt>
                <c:pt idx="2695">
                  <c:v>168.47825906060601</c:v>
                </c:pt>
                <c:pt idx="2696">
                  <c:v>168.54075906060601</c:v>
                </c:pt>
                <c:pt idx="2697">
                  <c:v>168.60325906060601</c:v>
                </c:pt>
                <c:pt idx="2698">
                  <c:v>168.66575906060601</c:v>
                </c:pt>
                <c:pt idx="2699">
                  <c:v>168.72825906060601</c:v>
                </c:pt>
                <c:pt idx="2700">
                  <c:v>168.79075906060601</c:v>
                </c:pt>
                <c:pt idx="2701">
                  <c:v>168.85325906060601</c:v>
                </c:pt>
                <c:pt idx="2702">
                  <c:v>168.91575906060601</c:v>
                </c:pt>
                <c:pt idx="2703">
                  <c:v>168.97825906060601</c:v>
                </c:pt>
                <c:pt idx="2704">
                  <c:v>169.04075906060601</c:v>
                </c:pt>
                <c:pt idx="2705">
                  <c:v>169.10325906060601</c:v>
                </c:pt>
                <c:pt idx="2706">
                  <c:v>169.16575906060601</c:v>
                </c:pt>
                <c:pt idx="2707">
                  <c:v>169.22825906060601</c:v>
                </c:pt>
                <c:pt idx="2708">
                  <c:v>169.29075906060601</c:v>
                </c:pt>
                <c:pt idx="2709">
                  <c:v>169.35325906060601</c:v>
                </c:pt>
                <c:pt idx="2710">
                  <c:v>169.41575906060601</c:v>
                </c:pt>
                <c:pt idx="2711">
                  <c:v>169.47825906060601</c:v>
                </c:pt>
                <c:pt idx="2712">
                  <c:v>169.54075906060601</c:v>
                </c:pt>
                <c:pt idx="2713">
                  <c:v>169.60325906060601</c:v>
                </c:pt>
                <c:pt idx="2714">
                  <c:v>169.66575906060601</c:v>
                </c:pt>
                <c:pt idx="2715">
                  <c:v>169.72825906060601</c:v>
                </c:pt>
                <c:pt idx="2716">
                  <c:v>169.79075906060601</c:v>
                </c:pt>
                <c:pt idx="2717">
                  <c:v>169.85325906060601</c:v>
                </c:pt>
                <c:pt idx="2718">
                  <c:v>169.91575906060601</c:v>
                </c:pt>
                <c:pt idx="2719">
                  <c:v>169.97825906060601</c:v>
                </c:pt>
                <c:pt idx="2720">
                  <c:v>170.04075906060601</c:v>
                </c:pt>
                <c:pt idx="2721">
                  <c:v>170.10325906060601</c:v>
                </c:pt>
                <c:pt idx="2722">
                  <c:v>170.16575906060601</c:v>
                </c:pt>
                <c:pt idx="2723">
                  <c:v>170.22825906060601</c:v>
                </c:pt>
                <c:pt idx="2724">
                  <c:v>170.29075906060601</c:v>
                </c:pt>
                <c:pt idx="2725">
                  <c:v>170.35325906060601</c:v>
                </c:pt>
                <c:pt idx="2726">
                  <c:v>170.41575906060601</c:v>
                </c:pt>
                <c:pt idx="2727">
                  <c:v>170.47825906060601</c:v>
                </c:pt>
                <c:pt idx="2728">
                  <c:v>170.54075906060601</c:v>
                </c:pt>
                <c:pt idx="2729">
                  <c:v>170.60325906060601</c:v>
                </c:pt>
                <c:pt idx="2730">
                  <c:v>170.66575906060601</c:v>
                </c:pt>
                <c:pt idx="2731">
                  <c:v>170.72825906060601</c:v>
                </c:pt>
                <c:pt idx="2732">
                  <c:v>170.79075906060601</c:v>
                </c:pt>
                <c:pt idx="2733">
                  <c:v>170.85325906060601</c:v>
                </c:pt>
                <c:pt idx="2734">
                  <c:v>170.91575906060601</c:v>
                </c:pt>
                <c:pt idx="2735">
                  <c:v>170.97825906060601</c:v>
                </c:pt>
                <c:pt idx="2736">
                  <c:v>171.04075906060601</c:v>
                </c:pt>
                <c:pt idx="2737">
                  <c:v>171.10325906060601</c:v>
                </c:pt>
                <c:pt idx="2738">
                  <c:v>171.16575906060601</c:v>
                </c:pt>
                <c:pt idx="2739">
                  <c:v>171.22825906060601</c:v>
                </c:pt>
                <c:pt idx="2740">
                  <c:v>171.29075906060601</c:v>
                </c:pt>
                <c:pt idx="2741">
                  <c:v>171.35325906060601</c:v>
                </c:pt>
                <c:pt idx="2742">
                  <c:v>171.41575906060601</c:v>
                </c:pt>
                <c:pt idx="2743">
                  <c:v>171.47825906060601</c:v>
                </c:pt>
                <c:pt idx="2744">
                  <c:v>171.54075906060601</c:v>
                </c:pt>
                <c:pt idx="2745">
                  <c:v>171.60325906060601</c:v>
                </c:pt>
                <c:pt idx="2746">
                  <c:v>171.66575906060601</c:v>
                </c:pt>
                <c:pt idx="2747">
                  <c:v>171.72825906060601</c:v>
                </c:pt>
                <c:pt idx="2748">
                  <c:v>171.79075906060601</c:v>
                </c:pt>
                <c:pt idx="2749">
                  <c:v>171.85325906060601</c:v>
                </c:pt>
                <c:pt idx="2750">
                  <c:v>171.91575906060601</c:v>
                </c:pt>
                <c:pt idx="2751">
                  <c:v>171.97825906060601</c:v>
                </c:pt>
                <c:pt idx="2752">
                  <c:v>172.04075906060601</c:v>
                </c:pt>
                <c:pt idx="2753">
                  <c:v>172.10325906060601</c:v>
                </c:pt>
                <c:pt idx="2754">
                  <c:v>172.16575906060601</c:v>
                </c:pt>
                <c:pt idx="2755">
                  <c:v>172.22825906060601</c:v>
                </c:pt>
                <c:pt idx="2756">
                  <c:v>172.29075906060601</c:v>
                </c:pt>
                <c:pt idx="2757">
                  <c:v>172.35325906060601</c:v>
                </c:pt>
                <c:pt idx="2758">
                  <c:v>172.41575906060601</c:v>
                </c:pt>
                <c:pt idx="2759">
                  <c:v>172.47825906060601</c:v>
                </c:pt>
                <c:pt idx="2760">
                  <c:v>172.54075906060601</c:v>
                </c:pt>
                <c:pt idx="2761">
                  <c:v>172.60325906060601</c:v>
                </c:pt>
                <c:pt idx="2762">
                  <c:v>172.66575906060601</c:v>
                </c:pt>
                <c:pt idx="2763">
                  <c:v>172.72825906060601</c:v>
                </c:pt>
                <c:pt idx="2764">
                  <c:v>172.79075906060601</c:v>
                </c:pt>
                <c:pt idx="2765">
                  <c:v>172.85325906060601</c:v>
                </c:pt>
                <c:pt idx="2766">
                  <c:v>172.91575906060601</c:v>
                </c:pt>
                <c:pt idx="2767">
                  <c:v>172.97825906060601</c:v>
                </c:pt>
                <c:pt idx="2768">
                  <c:v>173.04075906060601</c:v>
                </c:pt>
                <c:pt idx="2769">
                  <c:v>173.10325906060601</c:v>
                </c:pt>
                <c:pt idx="2770">
                  <c:v>173.16575906060601</c:v>
                </c:pt>
                <c:pt idx="2771">
                  <c:v>173.22825906060601</c:v>
                </c:pt>
                <c:pt idx="2772">
                  <c:v>173.29075906060601</c:v>
                </c:pt>
                <c:pt idx="2773">
                  <c:v>173.35325906060601</c:v>
                </c:pt>
                <c:pt idx="2774">
                  <c:v>173.41575906060601</c:v>
                </c:pt>
                <c:pt idx="2775">
                  <c:v>173.47825906060601</c:v>
                </c:pt>
                <c:pt idx="2776">
                  <c:v>173.54075906060601</c:v>
                </c:pt>
                <c:pt idx="2777">
                  <c:v>173.60325906060601</c:v>
                </c:pt>
                <c:pt idx="2778">
                  <c:v>173.66575906060601</c:v>
                </c:pt>
                <c:pt idx="2779">
                  <c:v>173.72825906060601</c:v>
                </c:pt>
                <c:pt idx="2780">
                  <c:v>173.79075906060601</c:v>
                </c:pt>
                <c:pt idx="2781">
                  <c:v>173.85325906060601</c:v>
                </c:pt>
                <c:pt idx="2782">
                  <c:v>173.91575906060601</c:v>
                </c:pt>
                <c:pt idx="2783">
                  <c:v>173.97825906060601</c:v>
                </c:pt>
                <c:pt idx="2784">
                  <c:v>174.04075906060601</c:v>
                </c:pt>
                <c:pt idx="2785">
                  <c:v>174.10325906060601</c:v>
                </c:pt>
                <c:pt idx="2786">
                  <c:v>174.16575906060601</c:v>
                </c:pt>
                <c:pt idx="2787">
                  <c:v>174.22825906060601</c:v>
                </c:pt>
                <c:pt idx="2788">
                  <c:v>174.29075906060601</c:v>
                </c:pt>
                <c:pt idx="2789">
                  <c:v>174.35325906060601</c:v>
                </c:pt>
                <c:pt idx="2790">
                  <c:v>174.41575906060601</c:v>
                </c:pt>
                <c:pt idx="2791">
                  <c:v>174.47825906060601</c:v>
                </c:pt>
                <c:pt idx="2792">
                  <c:v>174.54075906060601</c:v>
                </c:pt>
                <c:pt idx="2793">
                  <c:v>174.60325906060601</c:v>
                </c:pt>
                <c:pt idx="2794">
                  <c:v>174.66575906060601</c:v>
                </c:pt>
                <c:pt idx="2795">
                  <c:v>174.72825906060601</c:v>
                </c:pt>
                <c:pt idx="2796">
                  <c:v>174.79075906060601</c:v>
                </c:pt>
                <c:pt idx="2797">
                  <c:v>174.85325906060601</c:v>
                </c:pt>
                <c:pt idx="2798">
                  <c:v>174.91575906060601</c:v>
                </c:pt>
                <c:pt idx="2799">
                  <c:v>174.97825906060601</c:v>
                </c:pt>
                <c:pt idx="2800">
                  <c:v>175.04075906060601</c:v>
                </c:pt>
                <c:pt idx="2801">
                  <c:v>175.10325906060601</c:v>
                </c:pt>
                <c:pt idx="2802">
                  <c:v>175.16575906060601</c:v>
                </c:pt>
                <c:pt idx="2803">
                  <c:v>175.22825906060601</c:v>
                </c:pt>
                <c:pt idx="2804">
                  <c:v>175.29075906060601</c:v>
                </c:pt>
                <c:pt idx="2805">
                  <c:v>175.35325906060601</c:v>
                </c:pt>
                <c:pt idx="2806">
                  <c:v>175.41575906060601</c:v>
                </c:pt>
                <c:pt idx="2807">
                  <c:v>175.47825906060601</c:v>
                </c:pt>
                <c:pt idx="2808">
                  <c:v>175.54075906060601</c:v>
                </c:pt>
                <c:pt idx="2809">
                  <c:v>175.60325906060601</c:v>
                </c:pt>
                <c:pt idx="2810">
                  <c:v>175.66575906060601</c:v>
                </c:pt>
                <c:pt idx="2811">
                  <c:v>175.72825906060601</c:v>
                </c:pt>
                <c:pt idx="2812">
                  <c:v>175.79075906060601</c:v>
                </c:pt>
                <c:pt idx="2813">
                  <c:v>175.85325906060601</c:v>
                </c:pt>
                <c:pt idx="2814">
                  <c:v>175.91575906060601</c:v>
                </c:pt>
                <c:pt idx="2815">
                  <c:v>175.97825906060601</c:v>
                </c:pt>
                <c:pt idx="2816">
                  <c:v>176.04075906060601</c:v>
                </c:pt>
                <c:pt idx="2817">
                  <c:v>176.10325906060601</c:v>
                </c:pt>
                <c:pt idx="2818">
                  <c:v>176.16575906060601</c:v>
                </c:pt>
                <c:pt idx="2819">
                  <c:v>176.22825906060601</c:v>
                </c:pt>
                <c:pt idx="2820">
                  <c:v>176.29075906060601</c:v>
                </c:pt>
                <c:pt idx="2821">
                  <c:v>176.35325906060601</c:v>
                </c:pt>
                <c:pt idx="2822">
                  <c:v>176.41575906060601</c:v>
                </c:pt>
                <c:pt idx="2823">
                  <c:v>176.47825906060601</c:v>
                </c:pt>
                <c:pt idx="2824">
                  <c:v>176.54075906060601</c:v>
                </c:pt>
                <c:pt idx="2825">
                  <c:v>176.60325906060601</c:v>
                </c:pt>
                <c:pt idx="2826">
                  <c:v>176.66575906060601</c:v>
                </c:pt>
                <c:pt idx="2827">
                  <c:v>176.72825906060601</c:v>
                </c:pt>
                <c:pt idx="2828">
                  <c:v>176.79075906060601</c:v>
                </c:pt>
                <c:pt idx="2829">
                  <c:v>176.85325906060601</c:v>
                </c:pt>
                <c:pt idx="2830">
                  <c:v>176.91575906060601</c:v>
                </c:pt>
                <c:pt idx="2831">
                  <c:v>176.97825906060601</c:v>
                </c:pt>
                <c:pt idx="2832">
                  <c:v>177.04075906060601</c:v>
                </c:pt>
                <c:pt idx="2833">
                  <c:v>177.10325906060601</c:v>
                </c:pt>
                <c:pt idx="2834">
                  <c:v>177.16575906060601</c:v>
                </c:pt>
                <c:pt idx="2835">
                  <c:v>177.22825906060601</c:v>
                </c:pt>
                <c:pt idx="2836">
                  <c:v>177.29075906060601</c:v>
                </c:pt>
                <c:pt idx="2837">
                  <c:v>177.35325906060601</c:v>
                </c:pt>
                <c:pt idx="2838">
                  <c:v>177.41575906060601</c:v>
                </c:pt>
                <c:pt idx="2839">
                  <c:v>177.47825906060601</c:v>
                </c:pt>
                <c:pt idx="2840">
                  <c:v>177.54075906060601</c:v>
                </c:pt>
                <c:pt idx="2841">
                  <c:v>177.60325906060601</c:v>
                </c:pt>
                <c:pt idx="2842">
                  <c:v>177.66575906060601</c:v>
                </c:pt>
                <c:pt idx="2843">
                  <c:v>177.72825906060601</c:v>
                </c:pt>
                <c:pt idx="2844">
                  <c:v>177.79075906060601</c:v>
                </c:pt>
                <c:pt idx="2845">
                  <c:v>177.85325906060601</c:v>
                </c:pt>
                <c:pt idx="2846">
                  <c:v>177.91575906060601</c:v>
                </c:pt>
                <c:pt idx="2847">
                  <c:v>177.97825906060601</c:v>
                </c:pt>
                <c:pt idx="2848">
                  <c:v>178.04075906060601</c:v>
                </c:pt>
                <c:pt idx="2849">
                  <c:v>178.10325906060601</c:v>
                </c:pt>
                <c:pt idx="2850">
                  <c:v>178.16575906060601</c:v>
                </c:pt>
                <c:pt idx="2851">
                  <c:v>178.22825906060601</c:v>
                </c:pt>
                <c:pt idx="2852">
                  <c:v>178.29075906060601</c:v>
                </c:pt>
                <c:pt idx="2853">
                  <c:v>178.35325906060601</c:v>
                </c:pt>
                <c:pt idx="2854">
                  <c:v>178.41575906060601</c:v>
                </c:pt>
                <c:pt idx="2855">
                  <c:v>178.47825906060601</c:v>
                </c:pt>
                <c:pt idx="2856">
                  <c:v>178.54075906060601</c:v>
                </c:pt>
                <c:pt idx="2857">
                  <c:v>178.60325906060601</c:v>
                </c:pt>
                <c:pt idx="2858">
                  <c:v>178.66575906060601</c:v>
                </c:pt>
                <c:pt idx="2859">
                  <c:v>178.72825906060601</c:v>
                </c:pt>
                <c:pt idx="2860">
                  <c:v>178.79075906060601</c:v>
                </c:pt>
                <c:pt idx="2861">
                  <c:v>178.85325906060601</c:v>
                </c:pt>
                <c:pt idx="2862">
                  <c:v>178.91575906060601</c:v>
                </c:pt>
                <c:pt idx="2863">
                  <c:v>178.97825906060601</c:v>
                </c:pt>
                <c:pt idx="2864">
                  <c:v>179.04075906060601</c:v>
                </c:pt>
                <c:pt idx="2865">
                  <c:v>179.10325906060601</c:v>
                </c:pt>
                <c:pt idx="2866">
                  <c:v>179.16575906060601</c:v>
                </c:pt>
                <c:pt idx="2867">
                  <c:v>179.22825906060601</c:v>
                </c:pt>
                <c:pt idx="2868">
                  <c:v>179.29075906060601</c:v>
                </c:pt>
                <c:pt idx="2869">
                  <c:v>179.35325906060601</c:v>
                </c:pt>
                <c:pt idx="2870">
                  <c:v>179.41575906060601</c:v>
                </c:pt>
                <c:pt idx="2871">
                  <c:v>179.47825906060601</c:v>
                </c:pt>
                <c:pt idx="2872">
                  <c:v>179.54075906060601</c:v>
                </c:pt>
                <c:pt idx="2873">
                  <c:v>179.60325906060601</c:v>
                </c:pt>
                <c:pt idx="2874">
                  <c:v>179.66575906060601</c:v>
                </c:pt>
                <c:pt idx="2875">
                  <c:v>179.72825906060601</c:v>
                </c:pt>
                <c:pt idx="2876">
                  <c:v>179.79075906060601</c:v>
                </c:pt>
                <c:pt idx="2877">
                  <c:v>179.85325906060601</c:v>
                </c:pt>
                <c:pt idx="2878">
                  <c:v>179.91575906060601</c:v>
                </c:pt>
                <c:pt idx="2879">
                  <c:v>179.97825906060601</c:v>
                </c:pt>
                <c:pt idx="2880">
                  <c:v>180.04075906060601</c:v>
                </c:pt>
                <c:pt idx="2881">
                  <c:v>180.10325906060601</c:v>
                </c:pt>
                <c:pt idx="2882">
                  <c:v>180.16575906060601</c:v>
                </c:pt>
                <c:pt idx="2883">
                  <c:v>180.22825906060601</c:v>
                </c:pt>
                <c:pt idx="2884">
                  <c:v>180.29075906060601</c:v>
                </c:pt>
                <c:pt idx="2885">
                  <c:v>180.35325906060601</c:v>
                </c:pt>
                <c:pt idx="2886">
                  <c:v>180.41575906060601</c:v>
                </c:pt>
                <c:pt idx="2887">
                  <c:v>180.47825906060601</c:v>
                </c:pt>
                <c:pt idx="2888">
                  <c:v>180.54075906060601</c:v>
                </c:pt>
                <c:pt idx="2889">
                  <c:v>180.60325906060601</c:v>
                </c:pt>
                <c:pt idx="2890">
                  <c:v>180.66575906060601</c:v>
                </c:pt>
                <c:pt idx="2891">
                  <c:v>180.72825906060601</c:v>
                </c:pt>
                <c:pt idx="2892">
                  <c:v>180.79075906060601</c:v>
                </c:pt>
                <c:pt idx="2893">
                  <c:v>180.85325906060601</c:v>
                </c:pt>
                <c:pt idx="2894">
                  <c:v>180.91575906060601</c:v>
                </c:pt>
                <c:pt idx="2895">
                  <c:v>180.97825906060601</c:v>
                </c:pt>
                <c:pt idx="2896">
                  <c:v>181.04075906060601</c:v>
                </c:pt>
                <c:pt idx="2897">
                  <c:v>181.10325906060601</c:v>
                </c:pt>
                <c:pt idx="2898">
                  <c:v>181.16575906060601</c:v>
                </c:pt>
                <c:pt idx="2899">
                  <c:v>181.22825906060601</c:v>
                </c:pt>
                <c:pt idx="2900">
                  <c:v>181.29075906060601</c:v>
                </c:pt>
                <c:pt idx="2901">
                  <c:v>181.35325906060601</c:v>
                </c:pt>
                <c:pt idx="2902">
                  <c:v>181.41575906060601</c:v>
                </c:pt>
                <c:pt idx="2903">
                  <c:v>181.47825906060601</c:v>
                </c:pt>
                <c:pt idx="2904">
                  <c:v>181.54075906060601</c:v>
                </c:pt>
                <c:pt idx="2905">
                  <c:v>181.60325906060601</c:v>
                </c:pt>
                <c:pt idx="2906">
                  <c:v>181.66575906060601</c:v>
                </c:pt>
                <c:pt idx="2907">
                  <c:v>181.72825906060601</c:v>
                </c:pt>
                <c:pt idx="2908">
                  <c:v>181.79075906060601</c:v>
                </c:pt>
                <c:pt idx="2909">
                  <c:v>181.85325906060601</c:v>
                </c:pt>
                <c:pt idx="2910">
                  <c:v>181.91575906060601</c:v>
                </c:pt>
                <c:pt idx="2911">
                  <c:v>181.97825906060601</c:v>
                </c:pt>
                <c:pt idx="2912">
                  <c:v>182.04075906060601</c:v>
                </c:pt>
                <c:pt idx="2913">
                  <c:v>182.10325906060601</c:v>
                </c:pt>
                <c:pt idx="2914">
                  <c:v>182.16575906060601</c:v>
                </c:pt>
                <c:pt idx="2915">
                  <c:v>182.22825906060601</c:v>
                </c:pt>
                <c:pt idx="2916">
                  <c:v>182.29075906060601</c:v>
                </c:pt>
                <c:pt idx="2917">
                  <c:v>182.35325906060601</c:v>
                </c:pt>
                <c:pt idx="2918">
                  <c:v>182.41575906060601</c:v>
                </c:pt>
                <c:pt idx="2919">
                  <c:v>182.47825906060601</c:v>
                </c:pt>
                <c:pt idx="2920">
                  <c:v>182.54075906060601</c:v>
                </c:pt>
                <c:pt idx="2921">
                  <c:v>182.60325906060601</c:v>
                </c:pt>
                <c:pt idx="2922">
                  <c:v>182.66575906060601</c:v>
                </c:pt>
                <c:pt idx="2923">
                  <c:v>182.72825906060601</c:v>
                </c:pt>
                <c:pt idx="2924">
                  <c:v>182.79075906060601</c:v>
                </c:pt>
                <c:pt idx="2925">
                  <c:v>182.85325906060601</c:v>
                </c:pt>
                <c:pt idx="2926">
                  <c:v>182.91575906060601</c:v>
                </c:pt>
                <c:pt idx="2927">
                  <c:v>182.97825906060601</c:v>
                </c:pt>
                <c:pt idx="2928">
                  <c:v>183.04075906060601</c:v>
                </c:pt>
                <c:pt idx="2929">
                  <c:v>183.10325906060601</c:v>
                </c:pt>
                <c:pt idx="2930">
                  <c:v>183.16575906060601</c:v>
                </c:pt>
                <c:pt idx="2931">
                  <c:v>183.22825906060601</c:v>
                </c:pt>
                <c:pt idx="2932">
                  <c:v>183.29075906060601</c:v>
                </c:pt>
                <c:pt idx="2933">
                  <c:v>183.35325906060601</c:v>
                </c:pt>
                <c:pt idx="2934">
                  <c:v>183.41575906060601</c:v>
                </c:pt>
                <c:pt idx="2935">
                  <c:v>183.47825906060601</c:v>
                </c:pt>
                <c:pt idx="2936">
                  <c:v>183.54075906060601</c:v>
                </c:pt>
                <c:pt idx="2937">
                  <c:v>183.60325906060601</c:v>
                </c:pt>
                <c:pt idx="2938">
                  <c:v>183.66575906060601</c:v>
                </c:pt>
                <c:pt idx="2939">
                  <c:v>183.72825906060601</c:v>
                </c:pt>
                <c:pt idx="2940">
                  <c:v>183.79075906060601</c:v>
                </c:pt>
                <c:pt idx="2941">
                  <c:v>183.85325906060601</c:v>
                </c:pt>
                <c:pt idx="2942">
                  <c:v>183.91575906060601</c:v>
                </c:pt>
                <c:pt idx="2943">
                  <c:v>183.97825906060601</c:v>
                </c:pt>
                <c:pt idx="2944">
                  <c:v>184.04075906060601</c:v>
                </c:pt>
                <c:pt idx="2945">
                  <c:v>184.10325906060601</c:v>
                </c:pt>
                <c:pt idx="2946">
                  <c:v>184.16575906060601</c:v>
                </c:pt>
                <c:pt idx="2947">
                  <c:v>184.22825906060601</c:v>
                </c:pt>
                <c:pt idx="2948">
                  <c:v>184.29075906060601</c:v>
                </c:pt>
                <c:pt idx="2949">
                  <c:v>184.35325906060601</c:v>
                </c:pt>
                <c:pt idx="2950">
                  <c:v>184.41575906060601</c:v>
                </c:pt>
                <c:pt idx="2951">
                  <c:v>184.47825906060601</c:v>
                </c:pt>
                <c:pt idx="2952">
                  <c:v>184.54075906060601</c:v>
                </c:pt>
                <c:pt idx="2953">
                  <c:v>184.60325906060601</c:v>
                </c:pt>
                <c:pt idx="2954">
                  <c:v>184.66575906060601</c:v>
                </c:pt>
                <c:pt idx="2955">
                  <c:v>184.72825906060601</c:v>
                </c:pt>
                <c:pt idx="2956">
                  <c:v>184.79075906060601</c:v>
                </c:pt>
                <c:pt idx="2957">
                  <c:v>184.85325906060601</c:v>
                </c:pt>
                <c:pt idx="2958">
                  <c:v>184.91575906060601</c:v>
                </c:pt>
                <c:pt idx="2959">
                  <c:v>184.97825906060601</c:v>
                </c:pt>
                <c:pt idx="2960">
                  <c:v>185.04075906060601</c:v>
                </c:pt>
                <c:pt idx="2961">
                  <c:v>185.10325906060601</c:v>
                </c:pt>
                <c:pt idx="2962">
                  <c:v>185.16575906060601</c:v>
                </c:pt>
                <c:pt idx="2963">
                  <c:v>185.22825906060601</c:v>
                </c:pt>
                <c:pt idx="2964">
                  <c:v>185.29075906060601</c:v>
                </c:pt>
                <c:pt idx="2965">
                  <c:v>185.35325906060601</c:v>
                </c:pt>
                <c:pt idx="2966">
                  <c:v>185.41575906060601</c:v>
                </c:pt>
                <c:pt idx="2967">
                  <c:v>185.47825906060601</c:v>
                </c:pt>
                <c:pt idx="2968">
                  <c:v>185.54075906060601</c:v>
                </c:pt>
                <c:pt idx="2969">
                  <c:v>185.60325906060601</c:v>
                </c:pt>
                <c:pt idx="2970">
                  <c:v>185.66575906060601</c:v>
                </c:pt>
                <c:pt idx="2971">
                  <c:v>185.72825906060601</c:v>
                </c:pt>
                <c:pt idx="2972">
                  <c:v>185.79075906060601</c:v>
                </c:pt>
                <c:pt idx="2973">
                  <c:v>185.85325906060601</c:v>
                </c:pt>
                <c:pt idx="2974">
                  <c:v>185.91575906060601</c:v>
                </c:pt>
                <c:pt idx="2975">
                  <c:v>185.97825906060601</c:v>
                </c:pt>
                <c:pt idx="2976">
                  <c:v>186.04075906060601</c:v>
                </c:pt>
                <c:pt idx="2977">
                  <c:v>186.10325906060601</c:v>
                </c:pt>
                <c:pt idx="2978">
                  <c:v>186.16575906060601</c:v>
                </c:pt>
                <c:pt idx="2979">
                  <c:v>186.22825906060601</c:v>
                </c:pt>
                <c:pt idx="2980">
                  <c:v>186.29075906060601</c:v>
                </c:pt>
                <c:pt idx="2981">
                  <c:v>186.35325906060601</c:v>
                </c:pt>
                <c:pt idx="2982">
                  <c:v>186.41575906060601</c:v>
                </c:pt>
                <c:pt idx="2983">
                  <c:v>186.47825906060601</c:v>
                </c:pt>
                <c:pt idx="2984">
                  <c:v>186.54075906060601</c:v>
                </c:pt>
                <c:pt idx="2985">
                  <c:v>186.60325906060601</c:v>
                </c:pt>
                <c:pt idx="2986">
                  <c:v>186.66575906060601</c:v>
                </c:pt>
                <c:pt idx="2987">
                  <c:v>186.72825906060601</c:v>
                </c:pt>
                <c:pt idx="2988">
                  <c:v>186.79075906060601</c:v>
                </c:pt>
                <c:pt idx="2989">
                  <c:v>186.85325906060601</c:v>
                </c:pt>
                <c:pt idx="2990">
                  <c:v>186.91575906060601</c:v>
                </c:pt>
                <c:pt idx="2991">
                  <c:v>186.97825906060601</c:v>
                </c:pt>
                <c:pt idx="2992">
                  <c:v>187.04075906060601</c:v>
                </c:pt>
                <c:pt idx="2993">
                  <c:v>187.10325906060601</c:v>
                </c:pt>
                <c:pt idx="2994">
                  <c:v>187.16575906060601</c:v>
                </c:pt>
                <c:pt idx="2995">
                  <c:v>187.22825906060601</c:v>
                </c:pt>
                <c:pt idx="2996">
                  <c:v>187.29075906060601</c:v>
                </c:pt>
                <c:pt idx="2997">
                  <c:v>187.35325906060601</c:v>
                </c:pt>
                <c:pt idx="2998">
                  <c:v>187.41575906060601</c:v>
                </c:pt>
                <c:pt idx="2999">
                  <c:v>187.47825906060601</c:v>
                </c:pt>
                <c:pt idx="3000">
                  <c:v>187.54075906060601</c:v>
                </c:pt>
                <c:pt idx="3001">
                  <c:v>187.60325906060601</c:v>
                </c:pt>
                <c:pt idx="3002">
                  <c:v>187.66575906060601</c:v>
                </c:pt>
                <c:pt idx="3003">
                  <c:v>187.72825906060601</c:v>
                </c:pt>
                <c:pt idx="3004">
                  <c:v>187.79075906060601</c:v>
                </c:pt>
                <c:pt idx="3005">
                  <c:v>187.85325906060601</c:v>
                </c:pt>
                <c:pt idx="3006">
                  <c:v>187.91575906060601</c:v>
                </c:pt>
                <c:pt idx="3007">
                  <c:v>187.97825906060601</c:v>
                </c:pt>
                <c:pt idx="3008">
                  <c:v>188.04075906060601</c:v>
                </c:pt>
                <c:pt idx="3009">
                  <c:v>188.10325906060601</c:v>
                </c:pt>
                <c:pt idx="3010">
                  <c:v>188.16575906060601</c:v>
                </c:pt>
                <c:pt idx="3011">
                  <c:v>188.22825906060601</c:v>
                </c:pt>
                <c:pt idx="3012">
                  <c:v>188.29075906060601</c:v>
                </c:pt>
                <c:pt idx="3013">
                  <c:v>188.35325906060601</c:v>
                </c:pt>
                <c:pt idx="3014">
                  <c:v>188.41575906060601</c:v>
                </c:pt>
                <c:pt idx="3015">
                  <c:v>188.47825906060601</c:v>
                </c:pt>
                <c:pt idx="3016">
                  <c:v>188.54075906060601</c:v>
                </c:pt>
                <c:pt idx="3017">
                  <c:v>188.60325906060601</c:v>
                </c:pt>
                <c:pt idx="3018">
                  <c:v>188.66575906060601</c:v>
                </c:pt>
                <c:pt idx="3019">
                  <c:v>188.72825906060601</c:v>
                </c:pt>
                <c:pt idx="3020">
                  <c:v>188.79075906060601</c:v>
                </c:pt>
                <c:pt idx="3021">
                  <c:v>188.85325906060601</c:v>
                </c:pt>
                <c:pt idx="3022">
                  <c:v>188.91575906060601</c:v>
                </c:pt>
                <c:pt idx="3023">
                  <c:v>188.97825906060601</c:v>
                </c:pt>
                <c:pt idx="3024">
                  <c:v>189.04075906060601</c:v>
                </c:pt>
                <c:pt idx="3025">
                  <c:v>189.10325906060601</c:v>
                </c:pt>
                <c:pt idx="3026">
                  <c:v>189.16575906060601</c:v>
                </c:pt>
                <c:pt idx="3027">
                  <c:v>189.22825906060601</c:v>
                </c:pt>
                <c:pt idx="3028">
                  <c:v>189.29075906060601</c:v>
                </c:pt>
                <c:pt idx="3029">
                  <c:v>189.35325906060601</c:v>
                </c:pt>
                <c:pt idx="3030">
                  <c:v>189.41575906060601</c:v>
                </c:pt>
                <c:pt idx="3031">
                  <c:v>189.47825906060601</c:v>
                </c:pt>
                <c:pt idx="3032">
                  <c:v>189.54075906060601</c:v>
                </c:pt>
                <c:pt idx="3033">
                  <c:v>189.60325906060601</c:v>
                </c:pt>
                <c:pt idx="3034">
                  <c:v>189.66575906060601</c:v>
                </c:pt>
                <c:pt idx="3035">
                  <c:v>189.72825906060601</c:v>
                </c:pt>
                <c:pt idx="3036">
                  <c:v>189.79075906060601</c:v>
                </c:pt>
                <c:pt idx="3037">
                  <c:v>189.85325906060601</c:v>
                </c:pt>
                <c:pt idx="3038">
                  <c:v>189.91575906060601</c:v>
                </c:pt>
                <c:pt idx="3039">
                  <c:v>189.97825906060601</c:v>
                </c:pt>
                <c:pt idx="3040">
                  <c:v>190.04075906060601</c:v>
                </c:pt>
                <c:pt idx="3041">
                  <c:v>190.10325906060601</c:v>
                </c:pt>
                <c:pt idx="3042">
                  <c:v>190.16575906060601</c:v>
                </c:pt>
                <c:pt idx="3043">
                  <c:v>190.22825906060601</c:v>
                </c:pt>
                <c:pt idx="3044">
                  <c:v>190.29075906060601</c:v>
                </c:pt>
                <c:pt idx="3045">
                  <c:v>190.35325906060601</c:v>
                </c:pt>
                <c:pt idx="3046">
                  <c:v>190.41575906060601</c:v>
                </c:pt>
                <c:pt idx="3047">
                  <c:v>190.47825906060601</c:v>
                </c:pt>
                <c:pt idx="3048">
                  <c:v>190.54075906060601</c:v>
                </c:pt>
                <c:pt idx="3049">
                  <c:v>190.60325906060601</c:v>
                </c:pt>
                <c:pt idx="3050">
                  <c:v>190.66575906060601</c:v>
                </c:pt>
                <c:pt idx="3051">
                  <c:v>190.72825906060601</c:v>
                </c:pt>
                <c:pt idx="3052">
                  <c:v>190.79075906060601</c:v>
                </c:pt>
                <c:pt idx="3053">
                  <c:v>190.85325906060601</c:v>
                </c:pt>
                <c:pt idx="3054">
                  <c:v>190.91575906060601</c:v>
                </c:pt>
                <c:pt idx="3055">
                  <c:v>190.97825906060601</c:v>
                </c:pt>
                <c:pt idx="3056">
                  <c:v>191.04075906060601</c:v>
                </c:pt>
                <c:pt idx="3057">
                  <c:v>191.10325906060601</c:v>
                </c:pt>
                <c:pt idx="3058">
                  <c:v>191.16575906060601</c:v>
                </c:pt>
                <c:pt idx="3059">
                  <c:v>191.22825906060601</c:v>
                </c:pt>
                <c:pt idx="3060">
                  <c:v>191.29075906060601</c:v>
                </c:pt>
                <c:pt idx="3061">
                  <c:v>191.35325906060601</c:v>
                </c:pt>
                <c:pt idx="3062">
                  <c:v>191.41575906060601</c:v>
                </c:pt>
                <c:pt idx="3063">
                  <c:v>191.47825906060601</c:v>
                </c:pt>
                <c:pt idx="3064">
                  <c:v>191.54075906060601</c:v>
                </c:pt>
                <c:pt idx="3065">
                  <c:v>191.60325906060601</c:v>
                </c:pt>
                <c:pt idx="3066">
                  <c:v>191.66575906060601</c:v>
                </c:pt>
                <c:pt idx="3067">
                  <c:v>191.72825906060601</c:v>
                </c:pt>
                <c:pt idx="3068">
                  <c:v>191.79075906060601</c:v>
                </c:pt>
                <c:pt idx="3069">
                  <c:v>191.85325906060601</c:v>
                </c:pt>
                <c:pt idx="3070">
                  <c:v>191.91575906060601</c:v>
                </c:pt>
                <c:pt idx="3071">
                  <c:v>191.97825906060601</c:v>
                </c:pt>
                <c:pt idx="3072">
                  <c:v>192.04075906060601</c:v>
                </c:pt>
                <c:pt idx="3073">
                  <c:v>192.10325906060601</c:v>
                </c:pt>
                <c:pt idx="3074">
                  <c:v>192.16575906060601</c:v>
                </c:pt>
                <c:pt idx="3075">
                  <c:v>192.22825906060601</c:v>
                </c:pt>
                <c:pt idx="3076">
                  <c:v>192.29075906060601</c:v>
                </c:pt>
                <c:pt idx="3077">
                  <c:v>192.35325906060601</c:v>
                </c:pt>
                <c:pt idx="3078">
                  <c:v>192.41575906060601</c:v>
                </c:pt>
                <c:pt idx="3079">
                  <c:v>192.47825906060601</c:v>
                </c:pt>
                <c:pt idx="3080">
                  <c:v>192.54075906060601</c:v>
                </c:pt>
                <c:pt idx="3081">
                  <c:v>192.60325906060601</c:v>
                </c:pt>
                <c:pt idx="3082">
                  <c:v>192.66575906060601</c:v>
                </c:pt>
                <c:pt idx="3083">
                  <c:v>192.72825906060601</c:v>
                </c:pt>
                <c:pt idx="3084">
                  <c:v>192.79075906060601</c:v>
                </c:pt>
                <c:pt idx="3085">
                  <c:v>192.85325906060601</c:v>
                </c:pt>
                <c:pt idx="3086">
                  <c:v>192.91575906060601</c:v>
                </c:pt>
                <c:pt idx="3087">
                  <c:v>192.97825906060601</c:v>
                </c:pt>
                <c:pt idx="3088">
                  <c:v>193.04075906060601</c:v>
                </c:pt>
                <c:pt idx="3089">
                  <c:v>193.10325906060601</c:v>
                </c:pt>
                <c:pt idx="3090">
                  <c:v>193.16575906060601</c:v>
                </c:pt>
                <c:pt idx="3091">
                  <c:v>193.22825906060601</c:v>
                </c:pt>
                <c:pt idx="3092">
                  <c:v>193.29075906060601</c:v>
                </c:pt>
                <c:pt idx="3093">
                  <c:v>193.35325906060601</c:v>
                </c:pt>
                <c:pt idx="3094">
                  <c:v>193.41575906060601</c:v>
                </c:pt>
                <c:pt idx="3095">
                  <c:v>193.47825906060601</c:v>
                </c:pt>
                <c:pt idx="3096">
                  <c:v>193.54075906060601</c:v>
                </c:pt>
                <c:pt idx="3097">
                  <c:v>193.60325906060601</c:v>
                </c:pt>
                <c:pt idx="3098">
                  <c:v>193.66575906060601</c:v>
                </c:pt>
                <c:pt idx="3099">
                  <c:v>193.72825906060601</c:v>
                </c:pt>
                <c:pt idx="3100">
                  <c:v>193.79075906060601</c:v>
                </c:pt>
                <c:pt idx="3101">
                  <c:v>193.85325906060601</c:v>
                </c:pt>
                <c:pt idx="3102">
                  <c:v>193.91575906060601</c:v>
                </c:pt>
                <c:pt idx="3103">
                  <c:v>193.97825906060601</c:v>
                </c:pt>
                <c:pt idx="3104">
                  <c:v>194.04075906060601</c:v>
                </c:pt>
                <c:pt idx="3105">
                  <c:v>194.10325906060601</c:v>
                </c:pt>
                <c:pt idx="3106">
                  <c:v>194.16575906060601</c:v>
                </c:pt>
                <c:pt idx="3107">
                  <c:v>194.22825906060601</c:v>
                </c:pt>
                <c:pt idx="3108">
                  <c:v>194.29075906060601</c:v>
                </c:pt>
                <c:pt idx="3109">
                  <c:v>194.35325906060601</c:v>
                </c:pt>
                <c:pt idx="3110">
                  <c:v>194.41575906060601</c:v>
                </c:pt>
                <c:pt idx="3111">
                  <c:v>194.47825906060601</c:v>
                </c:pt>
                <c:pt idx="3112">
                  <c:v>194.54075906060601</c:v>
                </c:pt>
                <c:pt idx="3113">
                  <c:v>194.60325906060601</c:v>
                </c:pt>
                <c:pt idx="3114">
                  <c:v>194.66575906060601</c:v>
                </c:pt>
                <c:pt idx="3115">
                  <c:v>194.72825906060601</c:v>
                </c:pt>
                <c:pt idx="3116">
                  <c:v>194.79075906060601</c:v>
                </c:pt>
                <c:pt idx="3117">
                  <c:v>194.85325906060601</c:v>
                </c:pt>
                <c:pt idx="3118">
                  <c:v>194.91575906060601</c:v>
                </c:pt>
                <c:pt idx="3119">
                  <c:v>194.97825906060601</c:v>
                </c:pt>
                <c:pt idx="3120">
                  <c:v>195.04075906060601</c:v>
                </c:pt>
                <c:pt idx="3121">
                  <c:v>195.10325906060601</c:v>
                </c:pt>
                <c:pt idx="3122">
                  <c:v>195.16575906060601</c:v>
                </c:pt>
                <c:pt idx="3123">
                  <c:v>195.22825906060601</c:v>
                </c:pt>
                <c:pt idx="3124">
                  <c:v>195.29075906060601</c:v>
                </c:pt>
                <c:pt idx="3125">
                  <c:v>195.35325906060601</c:v>
                </c:pt>
                <c:pt idx="3126">
                  <c:v>195.41575906060601</c:v>
                </c:pt>
                <c:pt idx="3127">
                  <c:v>195.47825906060601</c:v>
                </c:pt>
                <c:pt idx="3128">
                  <c:v>195.54075906060601</c:v>
                </c:pt>
                <c:pt idx="3129">
                  <c:v>195.60325906060601</c:v>
                </c:pt>
                <c:pt idx="3130">
                  <c:v>195.66575906060601</c:v>
                </c:pt>
                <c:pt idx="3131">
                  <c:v>195.72825906060601</c:v>
                </c:pt>
                <c:pt idx="3132">
                  <c:v>195.79075906060601</c:v>
                </c:pt>
                <c:pt idx="3133">
                  <c:v>195.85325906060601</c:v>
                </c:pt>
                <c:pt idx="3134">
                  <c:v>195.91575906060601</c:v>
                </c:pt>
                <c:pt idx="3135">
                  <c:v>195.97825906060601</c:v>
                </c:pt>
                <c:pt idx="3136">
                  <c:v>196.04075906060601</c:v>
                </c:pt>
                <c:pt idx="3137">
                  <c:v>196.10325906060601</c:v>
                </c:pt>
                <c:pt idx="3138">
                  <c:v>196.16575906060601</c:v>
                </c:pt>
                <c:pt idx="3139">
                  <c:v>196.22825906060601</c:v>
                </c:pt>
                <c:pt idx="3140">
                  <c:v>196.29075906060601</c:v>
                </c:pt>
                <c:pt idx="3141">
                  <c:v>196.35325906060601</c:v>
                </c:pt>
                <c:pt idx="3142">
                  <c:v>196.41575906060601</c:v>
                </c:pt>
                <c:pt idx="3143">
                  <c:v>196.47825906060601</c:v>
                </c:pt>
                <c:pt idx="3144">
                  <c:v>196.54075906060601</c:v>
                </c:pt>
                <c:pt idx="3145">
                  <c:v>196.60325906060601</c:v>
                </c:pt>
                <c:pt idx="3146">
                  <c:v>196.66575906060601</c:v>
                </c:pt>
                <c:pt idx="3147">
                  <c:v>196.72825906060601</c:v>
                </c:pt>
                <c:pt idx="3148">
                  <c:v>196.79075906060601</c:v>
                </c:pt>
                <c:pt idx="3149">
                  <c:v>196.85325906060601</c:v>
                </c:pt>
                <c:pt idx="3150">
                  <c:v>196.91575906060601</c:v>
                </c:pt>
                <c:pt idx="3151">
                  <c:v>196.97825906060601</c:v>
                </c:pt>
                <c:pt idx="3152">
                  <c:v>197.04075906060601</c:v>
                </c:pt>
                <c:pt idx="3153">
                  <c:v>197.10325906060601</c:v>
                </c:pt>
                <c:pt idx="3154">
                  <c:v>197.16575906060601</c:v>
                </c:pt>
                <c:pt idx="3155">
                  <c:v>197.22825906060601</c:v>
                </c:pt>
                <c:pt idx="3156">
                  <c:v>197.29075906060601</c:v>
                </c:pt>
                <c:pt idx="3157">
                  <c:v>197.35325906060601</c:v>
                </c:pt>
                <c:pt idx="3158">
                  <c:v>197.41575906060601</c:v>
                </c:pt>
                <c:pt idx="3159">
                  <c:v>197.47825906060601</c:v>
                </c:pt>
                <c:pt idx="3160">
                  <c:v>197.54075906060601</c:v>
                </c:pt>
                <c:pt idx="3161">
                  <c:v>197.60325906060601</c:v>
                </c:pt>
                <c:pt idx="3162">
                  <c:v>197.66575906060601</c:v>
                </c:pt>
                <c:pt idx="3163">
                  <c:v>197.72825906060601</c:v>
                </c:pt>
                <c:pt idx="3164">
                  <c:v>197.79075906060601</c:v>
                </c:pt>
                <c:pt idx="3165">
                  <c:v>197.85325906060601</c:v>
                </c:pt>
                <c:pt idx="3166">
                  <c:v>197.91575906060601</c:v>
                </c:pt>
                <c:pt idx="3167">
                  <c:v>197.97825906060601</c:v>
                </c:pt>
                <c:pt idx="3168">
                  <c:v>198.04075906060601</c:v>
                </c:pt>
                <c:pt idx="3169">
                  <c:v>198.10325906060601</c:v>
                </c:pt>
                <c:pt idx="3170">
                  <c:v>198.16575906060601</c:v>
                </c:pt>
                <c:pt idx="3171">
                  <c:v>198.22825906060601</c:v>
                </c:pt>
                <c:pt idx="3172">
                  <c:v>198.29075906060601</c:v>
                </c:pt>
                <c:pt idx="3173">
                  <c:v>198.35325906060601</c:v>
                </c:pt>
                <c:pt idx="3174">
                  <c:v>198.41575906060601</c:v>
                </c:pt>
                <c:pt idx="3175">
                  <c:v>198.47825906060601</c:v>
                </c:pt>
                <c:pt idx="3176">
                  <c:v>198.54075906060601</c:v>
                </c:pt>
                <c:pt idx="3177">
                  <c:v>198.60325906060601</c:v>
                </c:pt>
                <c:pt idx="3178">
                  <c:v>198.66575906060601</c:v>
                </c:pt>
                <c:pt idx="3179">
                  <c:v>198.72825906060601</c:v>
                </c:pt>
                <c:pt idx="3180">
                  <c:v>198.79075906060601</c:v>
                </c:pt>
                <c:pt idx="3181">
                  <c:v>198.85325906060601</c:v>
                </c:pt>
                <c:pt idx="3182">
                  <c:v>198.91575906060601</c:v>
                </c:pt>
                <c:pt idx="3183">
                  <c:v>198.97825906060601</c:v>
                </c:pt>
                <c:pt idx="3184">
                  <c:v>199.04075906060601</c:v>
                </c:pt>
                <c:pt idx="3185">
                  <c:v>199.10325906060601</c:v>
                </c:pt>
                <c:pt idx="3186">
                  <c:v>199.16575906060601</c:v>
                </c:pt>
                <c:pt idx="3187">
                  <c:v>199.22825906060601</c:v>
                </c:pt>
                <c:pt idx="3188">
                  <c:v>199.29075906060601</c:v>
                </c:pt>
                <c:pt idx="3189">
                  <c:v>199.35325906060601</c:v>
                </c:pt>
                <c:pt idx="3190">
                  <c:v>199.41575906060601</c:v>
                </c:pt>
                <c:pt idx="3191">
                  <c:v>199.47825906060601</c:v>
                </c:pt>
                <c:pt idx="3192">
                  <c:v>199.54075906060601</c:v>
                </c:pt>
                <c:pt idx="3193">
                  <c:v>199.60325906060601</c:v>
                </c:pt>
                <c:pt idx="3194">
                  <c:v>199.66575906060601</c:v>
                </c:pt>
                <c:pt idx="3195">
                  <c:v>199.72825906060601</c:v>
                </c:pt>
                <c:pt idx="3196">
                  <c:v>199.79075906060601</c:v>
                </c:pt>
                <c:pt idx="3197">
                  <c:v>199.85325906060601</c:v>
                </c:pt>
                <c:pt idx="3198">
                  <c:v>199.91575906060601</c:v>
                </c:pt>
                <c:pt idx="3199">
                  <c:v>199.97825906060601</c:v>
                </c:pt>
                <c:pt idx="3200">
                  <c:v>200.04075906060601</c:v>
                </c:pt>
                <c:pt idx="3201">
                  <c:v>200.10325906060601</c:v>
                </c:pt>
                <c:pt idx="3202">
                  <c:v>200.16575906060601</c:v>
                </c:pt>
                <c:pt idx="3203">
                  <c:v>200.22825906060601</c:v>
                </c:pt>
                <c:pt idx="3204">
                  <c:v>200.29075906060601</c:v>
                </c:pt>
                <c:pt idx="3205">
                  <c:v>200.35325906060601</c:v>
                </c:pt>
                <c:pt idx="3206">
                  <c:v>200.41575906060601</c:v>
                </c:pt>
                <c:pt idx="3207">
                  <c:v>200.47825906060601</c:v>
                </c:pt>
                <c:pt idx="3208">
                  <c:v>200.54075906060601</c:v>
                </c:pt>
                <c:pt idx="3209">
                  <c:v>200.60325906060601</c:v>
                </c:pt>
                <c:pt idx="3210">
                  <c:v>200.66575906060601</c:v>
                </c:pt>
                <c:pt idx="3211">
                  <c:v>200.72825906060601</c:v>
                </c:pt>
                <c:pt idx="3212">
                  <c:v>200.79075906060601</c:v>
                </c:pt>
                <c:pt idx="3213">
                  <c:v>200.85325906060601</c:v>
                </c:pt>
                <c:pt idx="3214">
                  <c:v>200.91575906060601</c:v>
                </c:pt>
                <c:pt idx="3215">
                  <c:v>200.97825906060601</c:v>
                </c:pt>
                <c:pt idx="3216">
                  <c:v>201.04075906060601</c:v>
                </c:pt>
                <c:pt idx="3217">
                  <c:v>201.10325906060601</c:v>
                </c:pt>
                <c:pt idx="3218">
                  <c:v>201.16575906060601</c:v>
                </c:pt>
                <c:pt idx="3219">
                  <c:v>201.22825906060601</c:v>
                </c:pt>
                <c:pt idx="3220">
                  <c:v>201.29075906060601</c:v>
                </c:pt>
                <c:pt idx="3221">
                  <c:v>201.35325906060601</c:v>
                </c:pt>
                <c:pt idx="3222">
                  <c:v>201.41575906060601</c:v>
                </c:pt>
                <c:pt idx="3223">
                  <c:v>201.47825906060601</c:v>
                </c:pt>
                <c:pt idx="3224">
                  <c:v>201.54075906060601</c:v>
                </c:pt>
                <c:pt idx="3225">
                  <c:v>201.60325906060601</c:v>
                </c:pt>
                <c:pt idx="3226">
                  <c:v>201.66575906060601</c:v>
                </c:pt>
                <c:pt idx="3227">
                  <c:v>201.72825906060601</c:v>
                </c:pt>
                <c:pt idx="3228">
                  <c:v>201.79075906060601</c:v>
                </c:pt>
                <c:pt idx="3229">
                  <c:v>201.85325906060601</c:v>
                </c:pt>
                <c:pt idx="3230">
                  <c:v>201.91575906060601</c:v>
                </c:pt>
                <c:pt idx="3231">
                  <c:v>201.97825906060601</c:v>
                </c:pt>
                <c:pt idx="3232">
                  <c:v>202.04075906060601</c:v>
                </c:pt>
                <c:pt idx="3233">
                  <c:v>202.10325906060601</c:v>
                </c:pt>
                <c:pt idx="3234">
                  <c:v>202.16575906060601</c:v>
                </c:pt>
                <c:pt idx="3235">
                  <c:v>202.22825906060601</c:v>
                </c:pt>
                <c:pt idx="3236">
                  <c:v>202.29075906060601</c:v>
                </c:pt>
                <c:pt idx="3237">
                  <c:v>202.35325906060601</c:v>
                </c:pt>
                <c:pt idx="3238">
                  <c:v>202.41575906060601</c:v>
                </c:pt>
                <c:pt idx="3239">
                  <c:v>202.47825906060601</c:v>
                </c:pt>
                <c:pt idx="3240">
                  <c:v>202.54075906060601</c:v>
                </c:pt>
                <c:pt idx="3241">
                  <c:v>202.60325906060601</c:v>
                </c:pt>
                <c:pt idx="3242">
                  <c:v>202.66575906060601</c:v>
                </c:pt>
                <c:pt idx="3243">
                  <c:v>202.72825906060601</c:v>
                </c:pt>
                <c:pt idx="3244">
                  <c:v>202.79075906060601</c:v>
                </c:pt>
                <c:pt idx="3245">
                  <c:v>202.85325906060601</c:v>
                </c:pt>
                <c:pt idx="3246">
                  <c:v>202.91575906060601</c:v>
                </c:pt>
                <c:pt idx="3247">
                  <c:v>202.97825906060601</c:v>
                </c:pt>
                <c:pt idx="3248">
                  <c:v>203.04075906060601</c:v>
                </c:pt>
                <c:pt idx="3249">
                  <c:v>203.10325906060601</c:v>
                </c:pt>
                <c:pt idx="3250">
                  <c:v>203.16575906060601</c:v>
                </c:pt>
                <c:pt idx="3251">
                  <c:v>203.22825906060601</c:v>
                </c:pt>
                <c:pt idx="3252">
                  <c:v>203.29075906060601</c:v>
                </c:pt>
                <c:pt idx="3253">
                  <c:v>203.35325906060601</c:v>
                </c:pt>
                <c:pt idx="3254">
                  <c:v>203.41575906060601</c:v>
                </c:pt>
                <c:pt idx="3255">
                  <c:v>203.47825906060601</c:v>
                </c:pt>
                <c:pt idx="3256">
                  <c:v>203.54075906060601</c:v>
                </c:pt>
                <c:pt idx="3257">
                  <c:v>203.60325906060601</c:v>
                </c:pt>
                <c:pt idx="3258">
                  <c:v>203.66575906060601</c:v>
                </c:pt>
                <c:pt idx="3259">
                  <c:v>203.72825906060601</c:v>
                </c:pt>
                <c:pt idx="3260">
                  <c:v>203.79075906060601</c:v>
                </c:pt>
                <c:pt idx="3261">
                  <c:v>203.85325906060601</c:v>
                </c:pt>
                <c:pt idx="3262">
                  <c:v>203.91575906060601</c:v>
                </c:pt>
                <c:pt idx="3263">
                  <c:v>203.97825906060601</c:v>
                </c:pt>
                <c:pt idx="3264">
                  <c:v>204.04075906060601</c:v>
                </c:pt>
                <c:pt idx="3265">
                  <c:v>204.10325906060601</c:v>
                </c:pt>
                <c:pt idx="3266">
                  <c:v>204.16575906060601</c:v>
                </c:pt>
                <c:pt idx="3267">
                  <c:v>204.22825906060601</c:v>
                </c:pt>
                <c:pt idx="3268">
                  <c:v>204.29075906060601</c:v>
                </c:pt>
                <c:pt idx="3269">
                  <c:v>204.35325906060601</c:v>
                </c:pt>
                <c:pt idx="3270">
                  <c:v>204.41575906060601</c:v>
                </c:pt>
                <c:pt idx="3271">
                  <c:v>204.47825906060601</c:v>
                </c:pt>
                <c:pt idx="3272">
                  <c:v>204.54075906060601</c:v>
                </c:pt>
                <c:pt idx="3273">
                  <c:v>204.60325906060601</c:v>
                </c:pt>
                <c:pt idx="3274">
                  <c:v>204.66575906060601</c:v>
                </c:pt>
                <c:pt idx="3275">
                  <c:v>204.72825906060601</c:v>
                </c:pt>
                <c:pt idx="3276">
                  <c:v>204.79075906060601</c:v>
                </c:pt>
                <c:pt idx="3277">
                  <c:v>204.85325906060601</c:v>
                </c:pt>
                <c:pt idx="3278">
                  <c:v>204.91575906060601</c:v>
                </c:pt>
                <c:pt idx="3279">
                  <c:v>204.97825906060601</c:v>
                </c:pt>
                <c:pt idx="3280">
                  <c:v>205.04075906060601</c:v>
                </c:pt>
                <c:pt idx="3281">
                  <c:v>205.10325906060601</c:v>
                </c:pt>
                <c:pt idx="3282">
                  <c:v>205.16575906060601</c:v>
                </c:pt>
                <c:pt idx="3283">
                  <c:v>205.22825906060601</c:v>
                </c:pt>
                <c:pt idx="3284">
                  <c:v>205.29075906060601</c:v>
                </c:pt>
                <c:pt idx="3285">
                  <c:v>205.35325906060601</c:v>
                </c:pt>
                <c:pt idx="3286">
                  <c:v>205.41575906060601</c:v>
                </c:pt>
                <c:pt idx="3287">
                  <c:v>205.47825906060601</c:v>
                </c:pt>
                <c:pt idx="3288">
                  <c:v>205.54075906060601</c:v>
                </c:pt>
                <c:pt idx="3289">
                  <c:v>205.60325906060601</c:v>
                </c:pt>
                <c:pt idx="3290">
                  <c:v>205.66575906060601</c:v>
                </c:pt>
                <c:pt idx="3291">
                  <c:v>205.72825906060601</c:v>
                </c:pt>
                <c:pt idx="3292">
                  <c:v>205.79075906060601</c:v>
                </c:pt>
                <c:pt idx="3293">
                  <c:v>205.85325906060601</c:v>
                </c:pt>
                <c:pt idx="3294">
                  <c:v>205.91575906060601</c:v>
                </c:pt>
                <c:pt idx="3295">
                  <c:v>205.97825906060601</c:v>
                </c:pt>
                <c:pt idx="3296">
                  <c:v>206.04075906060601</c:v>
                </c:pt>
                <c:pt idx="3297">
                  <c:v>206.10325906060601</c:v>
                </c:pt>
                <c:pt idx="3298">
                  <c:v>206.16575906060601</c:v>
                </c:pt>
                <c:pt idx="3299">
                  <c:v>206.22825906060601</c:v>
                </c:pt>
                <c:pt idx="3300">
                  <c:v>206.29075906060601</c:v>
                </c:pt>
                <c:pt idx="3301">
                  <c:v>206.35325906060601</c:v>
                </c:pt>
                <c:pt idx="3302">
                  <c:v>206.41575906060601</c:v>
                </c:pt>
                <c:pt idx="3303">
                  <c:v>206.47825906060601</c:v>
                </c:pt>
                <c:pt idx="3304">
                  <c:v>206.54075906060601</c:v>
                </c:pt>
                <c:pt idx="3305">
                  <c:v>206.60325906060601</c:v>
                </c:pt>
                <c:pt idx="3306">
                  <c:v>206.66575906060601</c:v>
                </c:pt>
                <c:pt idx="3307">
                  <c:v>206.72825906060601</c:v>
                </c:pt>
                <c:pt idx="3308">
                  <c:v>206.79075906060601</c:v>
                </c:pt>
                <c:pt idx="3309">
                  <c:v>206.85325906060601</c:v>
                </c:pt>
                <c:pt idx="3310">
                  <c:v>206.91575906060601</c:v>
                </c:pt>
                <c:pt idx="3311">
                  <c:v>206.97825906060601</c:v>
                </c:pt>
                <c:pt idx="3312">
                  <c:v>207.04075906060601</c:v>
                </c:pt>
                <c:pt idx="3313">
                  <c:v>207.10325906060601</c:v>
                </c:pt>
                <c:pt idx="3314">
                  <c:v>207.16575906060601</c:v>
                </c:pt>
                <c:pt idx="3315">
                  <c:v>207.22825906060601</c:v>
                </c:pt>
                <c:pt idx="3316">
                  <c:v>207.29075906060601</c:v>
                </c:pt>
                <c:pt idx="3317">
                  <c:v>207.35325906060601</c:v>
                </c:pt>
                <c:pt idx="3318">
                  <c:v>207.41575906060601</c:v>
                </c:pt>
                <c:pt idx="3319">
                  <c:v>207.47825906060601</c:v>
                </c:pt>
                <c:pt idx="3320">
                  <c:v>207.54075906060601</c:v>
                </c:pt>
                <c:pt idx="3321">
                  <c:v>207.60325906060601</c:v>
                </c:pt>
                <c:pt idx="3322">
                  <c:v>207.66575906060601</c:v>
                </c:pt>
                <c:pt idx="3323">
                  <c:v>207.72825906060601</c:v>
                </c:pt>
                <c:pt idx="3324">
                  <c:v>207.79075906060601</c:v>
                </c:pt>
                <c:pt idx="3325">
                  <c:v>207.85325906060601</c:v>
                </c:pt>
                <c:pt idx="3326">
                  <c:v>207.91575906060601</c:v>
                </c:pt>
                <c:pt idx="3327">
                  <c:v>207.97825906060601</c:v>
                </c:pt>
                <c:pt idx="3328">
                  <c:v>208.04075906060601</c:v>
                </c:pt>
                <c:pt idx="3329">
                  <c:v>208.10325906060601</c:v>
                </c:pt>
                <c:pt idx="3330">
                  <c:v>208.16575906060601</c:v>
                </c:pt>
                <c:pt idx="3331">
                  <c:v>208.22825906060601</c:v>
                </c:pt>
                <c:pt idx="3332">
                  <c:v>208.29075906060601</c:v>
                </c:pt>
                <c:pt idx="3333">
                  <c:v>208.35325906060601</c:v>
                </c:pt>
                <c:pt idx="3334">
                  <c:v>208.41575906060601</c:v>
                </c:pt>
                <c:pt idx="3335">
                  <c:v>208.47825906060601</c:v>
                </c:pt>
                <c:pt idx="3336">
                  <c:v>208.54075906060601</c:v>
                </c:pt>
                <c:pt idx="3337">
                  <c:v>208.60325906060601</c:v>
                </c:pt>
                <c:pt idx="3338">
                  <c:v>208.66575906060601</c:v>
                </c:pt>
                <c:pt idx="3339">
                  <c:v>208.72825906060601</c:v>
                </c:pt>
                <c:pt idx="3340">
                  <c:v>208.79075906060601</c:v>
                </c:pt>
                <c:pt idx="3341">
                  <c:v>208.85325906060601</c:v>
                </c:pt>
                <c:pt idx="3342">
                  <c:v>208.91575906060601</c:v>
                </c:pt>
                <c:pt idx="3343">
                  <c:v>208.97825906060601</c:v>
                </c:pt>
                <c:pt idx="3344">
                  <c:v>209.04075906060601</c:v>
                </c:pt>
                <c:pt idx="3345">
                  <c:v>209.10325906060601</c:v>
                </c:pt>
                <c:pt idx="3346">
                  <c:v>209.16575906060601</c:v>
                </c:pt>
                <c:pt idx="3347">
                  <c:v>209.22825906060601</c:v>
                </c:pt>
                <c:pt idx="3348">
                  <c:v>209.29075906060601</c:v>
                </c:pt>
                <c:pt idx="3349">
                  <c:v>209.35325906060601</c:v>
                </c:pt>
                <c:pt idx="3350">
                  <c:v>209.41575906060601</c:v>
                </c:pt>
                <c:pt idx="3351">
                  <c:v>209.47825906060601</c:v>
                </c:pt>
                <c:pt idx="3352">
                  <c:v>209.54075906060601</c:v>
                </c:pt>
                <c:pt idx="3353">
                  <c:v>209.60325906060601</c:v>
                </c:pt>
                <c:pt idx="3354">
                  <c:v>209.66575906060601</c:v>
                </c:pt>
                <c:pt idx="3355">
                  <c:v>209.72825906060601</c:v>
                </c:pt>
                <c:pt idx="3356">
                  <c:v>209.79075906060601</c:v>
                </c:pt>
                <c:pt idx="3357">
                  <c:v>209.85325906060601</c:v>
                </c:pt>
                <c:pt idx="3358">
                  <c:v>209.91575906060601</c:v>
                </c:pt>
                <c:pt idx="3359">
                  <c:v>209.97825906060601</c:v>
                </c:pt>
                <c:pt idx="3360">
                  <c:v>210.04075906060601</c:v>
                </c:pt>
                <c:pt idx="3361">
                  <c:v>210.10325906060601</c:v>
                </c:pt>
                <c:pt idx="3362">
                  <c:v>210.16575906060601</c:v>
                </c:pt>
                <c:pt idx="3363">
                  <c:v>210.22825906060601</c:v>
                </c:pt>
                <c:pt idx="3364">
                  <c:v>210.29075906060601</c:v>
                </c:pt>
                <c:pt idx="3365">
                  <c:v>210.35325906060601</c:v>
                </c:pt>
                <c:pt idx="3366">
                  <c:v>210.41575906060601</c:v>
                </c:pt>
                <c:pt idx="3367">
                  <c:v>210.47825906060601</c:v>
                </c:pt>
                <c:pt idx="3368">
                  <c:v>210.54075906060601</c:v>
                </c:pt>
                <c:pt idx="3369">
                  <c:v>210.60325906060601</c:v>
                </c:pt>
                <c:pt idx="3370">
                  <c:v>210.66575906060601</c:v>
                </c:pt>
                <c:pt idx="3371">
                  <c:v>210.72825906060601</c:v>
                </c:pt>
                <c:pt idx="3372">
                  <c:v>210.79075906060601</c:v>
                </c:pt>
                <c:pt idx="3373">
                  <c:v>210.85325906060601</c:v>
                </c:pt>
                <c:pt idx="3374">
                  <c:v>210.91575906060601</c:v>
                </c:pt>
                <c:pt idx="3375">
                  <c:v>210.97825906060601</c:v>
                </c:pt>
                <c:pt idx="3376">
                  <c:v>211.04075906060601</c:v>
                </c:pt>
                <c:pt idx="3377">
                  <c:v>211.10325906060601</c:v>
                </c:pt>
                <c:pt idx="3378">
                  <c:v>211.16575906060601</c:v>
                </c:pt>
                <c:pt idx="3379">
                  <c:v>211.22825906060601</c:v>
                </c:pt>
                <c:pt idx="3380">
                  <c:v>211.29075906060601</c:v>
                </c:pt>
                <c:pt idx="3381">
                  <c:v>211.35325906060601</c:v>
                </c:pt>
                <c:pt idx="3382">
                  <c:v>211.41575906060601</c:v>
                </c:pt>
                <c:pt idx="3383">
                  <c:v>211.47825906060601</c:v>
                </c:pt>
                <c:pt idx="3384">
                  <c:v>211.54075906060601</c:v>
                </c:pt>
                <c:pt idx="3385">
                  <c:v>211.60325906060601</c:v>
                </c:pt>
                <c:pt idx="3386">
                  <c:v>211.66575906060601</c:v>
                </c:pt>
                <c:pt idx="3387">
                  <c:v>211.72825906060601</c:v>
                </c:pt>
                <c:pt idx="3388">
                  <c:v>211.79075906060601</c:v>
                </c:pt>
                <c:pt idx="3389">
                  <c:v>211.85325906060601</c:v>
                </c:pt>
                <c:pt idx="3390">
                  <c:v>211.91575906060601</c:v>
                </c:pt>
                <c:pt idx="3391">
                  <c:v>211.97825906060601</c:v>
                </c:pt>
                <c:pt idx="3392">
                  <c:v>212.04075906060601</c:v>
                </c:pt>
                <c:pt idx="3393">
                  <c:v>212.10325906060601</c:v>
                </c:pt>
                <c:pt idx="3394">
                  <c:v>212.16575906060601</c:v>
                </c:pt>
                <c:pt idx="3395">
                  <c:v>212.22825906060601</c:v>
                </c:pt>
                <c:pt idx="3396">
                  <c:v>212.29075906060601</c:v>
                </c:pt>
                <c:pt idx="3397">
                  <c:v>212.35325906060601</c:v>
                </c:pt>
                <c:pt idx="3398">
                  <c:v>212.41575906060601</c:v>
                </c:pt>
                <c:pt idx="3399">
                  <c:v>212.47825906060601</c:v>
                </c:pt>
                <c:pt idx="3400">
                  <c:v>212.54075906060601</c:v>
                </c:pt>
                <c:pt idx="3401">
                  <c:v>212.60325906060601</c:v>
                </c:pt>
                <c:pt idx="3402">
                  <c:v>212.66575906060601</c:v>
                </c:pt>
                <c:pt idx="3403">
                  <c:v>212.72825906060601</c:v>
                </c:pt>
                <c:pt idx="3404">
                  <c:v>212.79075906060601</c:v>
                </c:pt>
                <c:pt idx="3405">
                  <c:v>212.85325906060601</c:v>
                </c:pt>
                <c:pt idx="3406">
                  <c:v>212.91575906060601</c:v>
                </c:pt>
                <c:pt idx="3407">
                  <c:v>212.97825906060601</c:v>
                </c:pt>
                <c:pt idx="3408">
                  <c:v>213.04075906060601</c:v>
                </c:pt>
                <c:pt idx="3409">
                  <c:v>213.10325906060601</c:v>
                </c:pt>
                <c:pt idx="3410">
                  <c:v>213.16575906060601</c:v>
                </c:pt>
                <c:pt idx="3411">
                  <c:v>213.22825906060601</c:v>
                </c:pt>
                <c:pt idx="3412">
                  <c:v>213.29075906060601</c:v>
                </c:pt>
                <c:pt idx="3413">
                  <c:v>213.35325906060601</c:v>
                </c:pt>
                <c:pt idx="3414">
                  <c:v>213.41575906060601</c:v>
                </c:pt>
                <c:pt idx="3415">
                  <c:v>213.47825906060601</c:v>
                </c:pt>
                <c:pt idx="3416">
                  <c:v>213.54075906060601</c:v>
                </c:pt>
                <c:pt idx="3417">
                  <c:v>213.60325906060601</c:v>
                </c:pt>
                <c:pt idx="3418">
                  <c:v>213.66575906060601</c:v>
                </c:pt>
                <c:pt idx="3419">
                  <c:v>213.72825906060601</c:v>
                </c:pt>
                <c:pt idx="3420">
                  <c:v>213.79075906060601</c:v>
                </c:pt>
                <c:pt idx="3421">
                  <c:v>213.85325906060601</c:v>
                </c:pt>
                <c:pt idx="3422">
                  <c:v>213.91575906060601</c:v>
                </c:pt>
                <c:pt idx="3423">
                  <c:v>213.97825906060601</c:v>
                </c:pt>
                <c:pt idx="3424">
                  <c:v>214.04075906060601</c:v>
                </c:pt>
                <c:pt idx="3425">
                  <c:v>214.10325906060601</c:v>
                </c:pt>
                <c:pt idx="3426">
                  <c:v>214.16575906060601</c:v>
                </c:pt>
                <c:pt idx="3427">
                  <c:v>214.22825906060601</c:v>
                </c:pt>
                <c:pt idx="3428">
                  <c:v>214.29075906060601</c:v>
                </c:pt>
                <c:pt idx="3429">
                  <c:v>214.35325906060601</c:v>
                </c:pt>
                <c:pt idx="3430">
                  <c:v>214.41575906060601</c:v>
                </c:pt>
                <c:pt idx="3431">
                  <c:v>214.47825906060601</c:v>
                </c:pt>
                <c:pt idx="3432">
                  <c:v>214.54075906060601</c:v>
                </c:pt>
                <c:pt idx="3433">
                  <c:v>214.60325906060601</c:v>
                </c:pt>
                <c:pt idx="3434">
                  <c:v>214.66575906060601</c:v>
                </c:pt>
                <c:pt idx="3435">
                  <c:v>214.72825906060601</c:v>
                </c:pt>
                <c:pt idx="3436">
                  <c:v>214.79075906060601</c:v>
                </c:pt>
                <c:pt idx="3437">
                  <c:v>214.85325906060601</c:v>
                </c:pt>
                <c:pt idx="3438">
                  <c:v>214.91575906060601</c:v>
                </c:pt>
                <c:pt idx="3439">
                  <c:v>214.97825906060601</c:v>
                </c:pt>
                <c:pt idx="3440">
                  <c:v>215.04075906060601</c:v>
                </c:pt>
                <c:pt idx="3441">
                  <c:v>215.10325906060601</c:v>
                </c:pt>
                <c:pt idx="3442">
                  <c:v>215.16575906060601</c:v>
                </c:pt>
                <c:pt idx="3443">
                  <c:v>215.22825906060601</c:v>
                </c:pt>
                <c:pt idx="3444">
                  <c:v>215.29075906060601</c:v>
                </c:pt>
                <c:pt idx="3445">
                  <c:v>215.35325906060601</c:v>
                </c:pt>
                <c:pt idx="3446">
                  <c:v>215.41575906060601</c:v>
                </c:pt>
                <c:pt idx="3447">
                  <c:v>215.47825906060601</c:v>
                </c:pt>
                <c:pt idx="3448">
                  <c:v>215.54075906060601</c:v>
                </c:pt>
                <c:pt idx="3449">
                  <c:v>215.60325906060601</c:v>
                </c:pt>
                <c:pt idx="3450">
                  <c:v>215.66575906060601</c:v>
                </c:pt>
                <c:pt idx="3451">
                  <c:v>215.72825906060601</c:v>
                </c:pt>
                <c:pt idx="3452">
                  <c:v>215.79075906060601</c:v>
                </c:pt>
                <c:pt idx="3453">
                  <c:v>215.85325906060601</c:v>
                </c:pt>
                <c:pt idx="3454">
                  <c:v>215.91575906060601</c:v>
                </c:pt>
                <c:pt idx="3455">
                  <c:v>215.97825906060601</c:v>
                </c:pt>
                <c:pt idx="3456">
                  <c:v>216.04075906060601</c:v>
                </c:pt>
                <c:pt idx="3457">
                  <c:v>216.10325906060601</c:v>
                </c:pt>
                <c:pt idx="3458">
                  <c:v>216.16575906060601</c:v>
                </c:pt>
                <c:pt idx="3459">
                  <c:v>216.22825906060601</c:v>
                </c:pt>
                <c:pt idx="3460">
                  <c:v>216.29075906060601</c:v>
                </c:pt>
                <c:pt idx="3461">
                  <c:v>216.35325906060601</c:v>
                </c:pt>
                <c:pt idx="3462">
                  <c:v>216.41575906060601</c:v>
                </c:pt>
                <c:pt idx="3463">
                  <c:v>216.47825906060601</c:v>
                </c:pt>
                <c:pt idx="3464">
                  <c:v>216.54075906060601</c:v>
                </c:pt>
                <c:pt idx="3465">
                  <c:v>216.60325906060601</c:v>
                </c:pt>
                <c:pt idx="3466">
                  <c:v>216.66575906060601</c:v>
                </c:pt>
                <c:pt idx="3467">
                  <c:v>216.72825906060601</c:v>
                </c:pt>
                <c:pt idx="3468">
                  <c:v>216.79075906060601</c:v>
                </c:pt>
                <c:pt idx="3469">
                  <c:v>216.85325906060601</c:v>
                </c:pt>
                <c:pt idx="3470">
                  <c:v>216.91575906060601</c:v>
                </c:pt>
                <c:pt idx="3471">
                  <c:v>216.97825906060601</c:v>
                </c:pt>
                <c:pt idx="3472">
                  <c:v>217.04075906060601</c:v>
                </c:pt>
                <c:pt idx="3473">
                  <c:v>217.10325906060601</c:v>
                </c:pt>
                <c:pt idx="3474">
                  <c:v>217.16575906060601</c:v>
                </c:pt>
                <c:pt idx="3475">
                  <c:v>217.22825906060601</c:v>
                </c:pt>
                <c:pt idx="3476">
                  <c:v>217.29075906060601</c:v>
                </c:pt>
                <c:pt idx="3477">
                  <c:v>217.35325906060601</c:v>
                </c:pt>
                <c:pt idx="3478">
                  <c:v>217.41575906060601</c:v>
                </c:pt>
                <c:pt idx="3479">
                  <c:v>217.47825906060601</c:v>
                </c:pt>
                <c:pt idx="3480">
                  <c:v>217.54075906060601</c:v>
                </c:pt>
                <c:pt idx="3481">
                  <c:v>217.60325906060601</c:v>
                </c:pt>
                <c:pt idx="3482">
                  <c:v>217.66575906060601</c:v>
                </c:pt>
                <c:pt idx="3483">
                  <c:v>217.72825906060601</c:v>
                </c:pt>
                <c:pt idx="3484">
                  <c:v>217.79075906060601</c:v>
                </c:pt>
                <c:pt idx="3485">
                  <c:v>217.85325906060601</c:v>
                </c:pt>
                <c:pt idx="3486">
                  <c:v>217.91575906060601</c:v>
                </c:pt>
                <c:pt idx="3487">
                  <c:v>217.97825906060601</c:v>
                </c:pt>
                <c:pt idx="3488">
                  <c:v>218.04075906060601</c:v>
                </c:pt>
                <c:pt idx="3489">
                  <c:v>218.10325906060601</c:v>
                </c:pt>
                <c:pt idx="3490">
                  <c:v>218.16575906060601</c:v>
                </c:pt>
                <c:pt idx="3491">
                  <c:v>218.22825906060601</c:v>
                </c:pt>
                <c:pt idx="3492">
                  <c:v>218.29075906060601</c:v>
                </c:pt>
                <c:pt idx="3493">
                  <c:v>218.35325906060601</c:v>
                </c:pt>
                <c:pt idx="3494">
                  <c:v>218.41575906060601</c:v>
                </c:pt>
                <c:pt idx="3495">
                  <c:v>218.47825906060601</c:v>
                </c:pt>
                <c:pt idx="3496">
                  <c:v>218.54075906060601</c:v>
                </c:pt>
                <c:pt idx="3497">
                  <c:v>218.60325906060601</c:v>
                </c:pt>
                <c:pt idx="3498">
                  <c:v>218.66575906060601</c:v>
                </c:pt>
                <c:pt idx="3499">
                  <c:v>218.72825906060601</c:v>
                </c:pt>
                <c:pt idx="3500">
                  <c:v>218.79075906060601</c:v>
                </c:pt>
                <c:pt idx="3501">
                  <c:v>218.85325906060601</c:v>
                </c:pt>
                <c:pt idx="3502">
                  <c:v>218.91575906060601</c:v>
                </c:pt>
                <c:pt idx="3503">
                  <c:v>218.97825906060601</c:v>
                </c:pt>
                <c:pt idx="3504">
                  <c:v>219.04075906060601</c:v>
                </c:pt>
                <c:pt idx="3505">
                  <c:v>219.10325906060601</c:v>
                </c:pt>
                <c:pt idx="3506">
                  <c:v>219.16575906060601</c:v>
                </c:pt>
                <c:pt idx="3507">
                  <c:v>219.22825906060601</c:v>
                </c:pt>
                <c:pt idx="3508">
                  <c:v>219.29075906060601</c:v>
                </c:pt>
                <c:pt idx="3509">
                  <c:v>219.35325906060601</c:v>
                </c:pt>
                <c:pt idx="3510">
                  <c:v>219.41575906060601</c:v>
                </c:pt>
                <c:pt idx="3511">
                  <c:v>219.47825906060601</c:v>
                </c:pt>
                <c:pt idx="3512">
                  <c:v>219.54075906060601</c:v>
                </c:pt>
                <c:pt idx="3513">
                  <c:v>219.60325906060601</c:v>
                </c:pt>
                <c:pt idx="3514">
                  <c:v>219.66575906060601</c:v>
                </c:pt>
                <c:pt idx="3515">
                  <c:v>219.72825906060601</c:v>
                </c:pt>
                <c:pt idx="3516">
                  <c:v>219.79075906060601</c:v>
                </c:pt>
                <c:pt idx="3517">
                  <c:v>219.85325906060601</c:v>
                </c:pt>
                <c:pt idx="3518">
                  <c:v>219.91575906060601</c:v>
                </c:pt>
                <c:pt idx="3519">
                  <c:v>219.97825906060601</c:v>
                </c:pt>
                <c:pt idx="3520">
                  <c:v>220.04075906060601</c:v>
                </c:pt>
                <c:pt idx="3521">
                  <c:v>220.10325906060601</c:v>
                </c:pt>
                <c:pt idx="3522">
                  <c:v>220.16575906060601</c:v>
                </c:pt>
                <c:pt idx="3523">
                  <c:v>220.22825906060601</c:v>
                </c:pt>
                <c:pt idx="3524">
                  <c:v>220.29075906060601</c:v>
                </c:pt>
                <c:pt idx="3525">
                  <c:v>220.35325906060601</c:v>
                </c:pt>
                <c:pt idx="3526">
                  <c:v>220.41575906060601</c:v>
                </c:pt>
                <c:pt idx="3527">
                  <c:v>220.47825906060601</c:v>
                </c:pt>
                <c:pt idx="3528">
                  <c:v>220.54075906060601</c:v>
                </c:pt>
                <c:pt idx="3529">
                  <c:v>220.60325906060601</c:v>
                </c:pt>
                <c:pt idx="3530">
                  <c:v>220.66575906060601</c:v>
                </c:pt>
                <c:pt idx="3531">
                  <c:v>220.72825906060601</c:v>
                </c:pt>
                <c:pt idx="3532">
                  <c:v>220.79075906060601</c:v>
                </c:pt>
                <c:pt idx="3533">
                  <c:v>220.85325906060601</c:v>
                </c:pt>
                <c:pt idx="3534">
                  <c:v>220.91575906060601</c:v>
                </c:pt>
                <c:pt idx="3535">
                  <c:v>220.97825906060601</c:v>
                </c:pt>
                <c:pt idx="3536">
                  <c:v>221.04075906060601</c:v>
                </c:pt>
                <c:pt idx="3537">
                  <c:v>221.10325906060601</c:v>
                </c:pt>
                <c:pt idx="3538">
                  <c:v>221.16575906060601</c:v>
                </c:pt>
                <c:pt idx="3539">
                  <c:v>221.22825906060601</c:v>
                </c:pt>
                <c:pt idx="3540">
                  <c:v>221.29075906060601</c:v>
                </c:pt>
                <c:pt idx="3541">
                  <c:v>221.35325906060601</c:v>
                </c:pt>
                <c:pt idx="3542">
                  <c:v>221.41575906060601</c:v>
                </c:pt>
                <c:pt idx="3543">
                  <c:v>221.47825906060601</c:v>
                </c:pt>
                <c:pt idx="3544">
                  <c:v>221.54075906060601</c:v>
                </c:pt>
                <c:pt idx="3545">
                  <c:v>221.60325906060601</c:v>
                </c:pt>
                <c:pt idx="3546">
                  <c:v>221.66575906060601</c:v>
                </c:pt>
                <c:pt idx="3547">
                  <c:v>221.72825906060601</c:v>
                </c:pt>
                <c:pt idx="3548">
                  <c:v>221.79075906060601</c:v>
                </c:pt>
                <c:pt idx="3549">
                  <c:v>221.85325906060601</c:v>
                </c:pt>
                <c:pt idx="3550">
                  <c:v>221.91575906060601</c:v>
                </c:pt>
                <c:pt idx="3551">
                  <c:v>221.97825906060601</c:v>
                </c:pt>
                <c:pt idx="3552">
                  <c:v>222.04075906060601</c:v>
                </c:pt>
                <c:pt idx="3553">
                  <c:v>222.10325906060601</c:v>
                </c:pt>
                <c:pt idx="3554">
                  <c:v>222.16575906060601</c:v>
                </c:pt>
                <c:pt idx="3555">
                  <c:v>222.22825906060601</c:v>
                </c:pt>
                <c:pt idx="3556">
                  <c:v>222.29075906060601</c:v>
                </c:pt>
                <c:pt idx="3557">
                  <c:v>222.35325906060601</c:v>
                </c:pt>
                <c:pt idx="3558">
                  <c:v>222.41575906060601</c:v>
                </c:pt>
                <c:pt idx="3559">
                  <c:v>222.47825906060601</c:v>
                </c:pt>
                <c:pt idx="3560">
                  <c:v>222.54075906060601</c:v>
                </c:pt>
                <c:pt idx="3561">
                  <c:v>222.60325906060601</c:v>
                </c:pt>
                <c:pt idx="3562">
                  <c:v>222.66575906060601</c:v>
                </c:pt>
                <c:pt idx="3563">
                  <c:v>222.72825906060601</c:v>
                </c:pt>
                <c:pt idx="3564">
                  <c:v>222.79075906060601</c:v>
                </c:pt>
                <c:pt idx="3565">
                  <c:v>222.85325906060601</c:v>
                </c:pt>
                <c:pt idx="3566">
                  <c:v>222.91575906060601</c:v>
                </c:pt>
                <c:pt idx="3567">
                  <c:v>222.97825906060601</c:v>
                </c:pt>
                <c:pt idx="3568">
                  <c:v>223.04075906060601</c:v>
                </c:pt>
                <c:pt idx="3569">
                  <c:v>223.10325906060601</c:v>
                </c:pt>
                <c:pt idx="3570">
                  <c:v>223.16575906060601</c:v>
                </c:pt>
                <c:pt idx="3571">
                  <c:v>223.22825906060601</c:v>
                </c:pt>
                <c:pt idx="3572">
                  <c:v>223.29075906060601</c:v>
                </c:pt>
                <c:pt idx="3573">
                  <c:v>223.35325906060601</c:v>
                </c:pt>
                <c:pt idx="3574">
                  <c:v>223.41575906060601</c:v>
                </c:pt>
                <c:pt idx="3575">
                  <c:v>223.47825906060601</c:v>
                </c:pt>
                <c:pt idx="3576">
                  <c:v>223.54075906060601</c:v>
                </c:pt>
                <c:pt idx="3577">
                  <c:v>223.60325906060601</c:v>
                </c:pt>
                <c:pt idx="3578">
                  <c:v>223.66575906060601</c:v>
                </c:pt>
                <c:pt idx="3579">
                  <c:v>223.72825906060601</c:v>
                </c:pt>
                <c:pt idx="3580">
                  <c:v>223.79075906060601</c:v>
                </c:pt>
                <c:pt idx="3581">
                  <c:v>223.85325906060601</c:v>
                </c:pt>
                <c:pt idx="3582">
                  <c:v>223.91575906060601</c:v>
                </c:pt>
                <c:pt idx="3583">
                  <c:v>223.97825906060601</c:v>
                </c:pt>
                <c:pt idx="3584">
                  <c:v>224.04075906060601</c:v>
                </c:pt>
                <c:pt idx="3585">
                  <c:v>224.10325906060601</c:v>
                </c:pt>
                <c:pt idx="3586">
                  <c:v>224.16575906060601</c:v>
                </c:pt>
                <c:pt idx="3587">
                  <c:v>224.22825906060601</c:v>
                </c:pt>
                <c:pt idx="3588">
                  <c:v>224.29075906060601</c:v>
                </c:pt>
                <c:pt idx="3589">
                  <c:v>224.35325906060601</c:v>
                </c:pt>
                <c:pt idx="3590">
                  <c:v>224.41575906060601</c:v>
                </c:pt>
                <c:pt idx="3591">
                  <c:v>224.47825906060601</c:v>
                </c:pt>
                <c:pt idx="3592">
                  <c:v>224.54075906060601</c:v>
                </c:pt>
                <c:pt idx="3593">
                  <c:v>224.60325906060601</c:v>
                </c:pt>
                <c:pt idx="3594">
                  <c:v>224.66575906060601</c:v>
                </c:pt>
                <c:pt idx="3595">
                  <c:v>224.72825906060601</c:v>
                </c:pt>
                <c:pt idx="3596">
                  <c:v>224.79075906060601</c:v>
                </c:pt>
                <c:pt idx="3597">
                  <c:v>224.85325906060601</c:v>
                </c:pt>
                <c:pt idx="3598">
                  <c:v>224.91575906060601</c:v>
                </c:pt>
                <c:pt idx="3599">
                  <c:v>224.97825906060601</c:v>
                </c:pt>
                <c:pt idx="3600">
                  <c:v>225.04075906060601</c:v>
                </c:pt>
                <c:pt idx="3601">
                  <c:v>225.10325906060601</c:v>
                </c:pt>
                <c:pt idx="3602">
                  <c:v>225.16575906060601</c:v>
                </c:pt>
                <c:pt idx="3603">
                  <c:v>225.22825906060601</c:v>
                </c:pt>
                <c:pt idx="3604">
                  <c:v>225.29075906060601</c:v>
                </c:pt>
                <c:pt idx="3605">
                  <c:v>225.35325906060601</c:v>
                </c:pt>
                <c:pt idx="3606">
                  <c:v>225.41575906060601</c:v>
                </c:pt>
                <c:pt idx="3607">
                  <c:v>225.47825906060601</c:v>
                </c:pt>
                <c:pt idx="3608">
                  <c:v>225.54075906060601</c:v>
                </c:pt>
                <c:pt idx="3609">
                  <c:v>225.60325906060601</c:v>
                </c:pt>
                <c:pt idx="3610">
                  <c:v>225.66575906060601</c:v>
                </c:pt>
                <c:pt idx="3611">
                  <c:v>225.72825906060601</c:v>
                </c:pt>
                <c:pt idx="3612">
                  <c:v>225.79075906060601</c:v>
                </c:pt>
                <c:pt idx="3613">
                  <c:v>225.85325906060601</c:v>
                </c:pt>
                <c:pt idx="3614">
                  <c:v>225.91575906060601</c:v>
                </c:pt>
                <c:pt idx="3615">
                  <c:v>225.97825906060601</c:v>
                </c:pt>
                <c:pt idx="3616">
                  <c:v>226.04075906060601</c:v>
                </c:pt>
                <c:pt idx="3617">
                  <c:v>226.10325906060601</c:v>
                </c:pt>
                <c:pt idx="3618">
                  <c:v>226.16575906060601</c:v>
                </c:pt>
                <c:pt idx="3619">
                  <c:v>226.22825906060601</c:v>
                </c:pt>
                <c:pt idx="3620">
                  <c:v>226.29075906060601</c:v>
                </c:pt>
                <c:pt idx="3621">
                  <c:v>226.35325906060601</c:v>
                </c:pt>
                <c:pt idx="3622">
                  <c:v>226.41575906060601</c:v>
                </c:pt>
                <c:pt idx="3623">
                  <c:v>226.47825906060601</c:v>
                </c:pt>
                <c:pt idx="3624">
                  <c:v>226.54075906060601</c:v>
                </c:pt>
                <c:pt idx="3625">
                  <c:v>226.60325906060601</c:v>
                </c:pt>
                <c:pt idx="3626">
                  <c:v>226.66575906060601</c:v>
                </c:pt>
                <c:pt idx="3627">
                  <c:v>226.72825906060601</c:v>
                </c:pt>
                <c:pt idx="3628">
                  <c:v>226.79075906060601</c:v>
                </c:pt>
                <c:pt idx="3629">
                  <c:v>226.85325906060601</c:v>
                </c:pt>
                <c:pt idx="3630">
                  <c:v>226.91575906060601</c:v>
                </c:pt>
                <c:pt idx="3631">
                  <c:v>226.97825906060601</c:v>
                </c:pt>
                <c:pt idx="3632">
                  <c:v>227.04075906060601</c:v>
                </c:pt>
                <c:pt idx="3633">
                  <c:v>227.10325906060601</c:v>
                </c:pt>
                <c:pt idx="3634">
                  <c:v>227.16575906060601</c:v>
                </c:pt>
                <c:pt idx="3635">
                  <c:v>227.22825906060601</c:v>
                </c:pt>
                <c:pt idx="3636">
                  <c:v>227.29075906060601</c:v>
                </c:pt>
                <c:pt idx="3637">
                  <c:v>227.35325906060601</c:v>
                </c:pt>
                <c:pt idx="3638">
                  <c:v>227.41575906060601</c:v>
                </c:pt>
                <c:pt idx="3639">
                  <c:v>227.47825906060601</c:v>
                </c:pt>
                <c:pt idx="3640">
                  <c:v>227.54075906060601</c:v>
                </c:pt>
                <c:pt idx="3641">
                  <c:v>227.60325906060601</c:v>
                </c:pt>
                <c:pt idx="3642">
                  <c:v>227.66575906060601</c:v>
                </c:pt>
                <c:pt idx="3643">
                  <c:v>227.72825906060601</c:v>
                </c:pt>
                <c:pt idx="3644">
                  <c:v>227.79075906060601</c:v>
                </c:pt>
                <c:pt idx="3645">
                  <c:v>227.85325906060601</c:v>
                </c:pt>
                <c:pt idx="3646">
                  <c:v>227.91575906060601</c:v>
                </c:pt>
                <c:pt idx="3647">
                  <c:v>227.97825906060601</c:v>
                </c:pt>
                <c:pt idx="3648">
                  <c:v>228.04075906060601</c:v>
                </c:pt>
                <c:pt idx="3649">
                  <c:v>228.10325906060601</c:v>
                </c:pt>
                <c:pt idx="3650">
                  <c:v>228.16575906060601</c:v>
                </c:pt>
                <c:pt idx="3651">
                  <c:v>228.22825906060601</c:v>
                </c:pt>
                <c:pt idx="3652">
                  <c:v>228.29075906060601</c:v>
                </c:pt>
                <c:pt idx="3653">
                  <c:v>228.35325906060601</c:v>
                </c:pt>
                <c:pt idx="3654">
                  <c:v>228.41575906060601</c:v>
                </c:pt>
                <c:pt idx="3655">
                  <c:v>228.47825906060601</c:v>
                </c:pt>
                <c:pt idx="3656">
                  <c:v>228.54075906060601</c:v>
                </c:pt>
                <c:pt idx="3657">
                  <c:v>228.60325906060601</c:v>
                </c:pt>
                <c:pt idx="3658">
                  <c:v>228.66575906060601</c:v>
                </c:pt>
                <c:pt idx="3659">
                  <c:v>228.72825906060601</c:v>
                </c:pt>
                <c:pt idx="3660">
                  <c:v>228.79075906060601</c:v>
                </c:pt>
                <c:pt idx="3661">
                  <c:v>228.85325906060601</c:v>
                </c:pt>
                <c:pt idx="3662">
                  <c:v>228.91575906060601</c:v>
                </c:pt>
                <c:pt idx="3663">
                  <c:v>228.97825906060601</c:v>
                </c:pt>
                <c:pt idx="3664">
                  <c:v>229.04075906060601</c:v>
                </c:pt>
                <c:pt idx="3665">
                  <c:v>229.10325906060601</c:v>
                </c:pt>
                <c:pt idx="3666">
                  <c:v>229.16575906060601</c:v>
                </c:pt>
                <c:pt idx="3667">
                  <c:v>229.22825906060601</c:v>
                </c:pt>
                <c:pt idx="3668">
                  <c:v>229.29075906060601</c:v>
                </c:pt>
                <c:pt idx="3669">
                  <c:v>229.35325906060601</c:v>
                </c:pt>
                <c:pt idx="3670">
                  <c:v>229.41575906060601</c:v>
                </c:pt>
                <c:pt idx="3671">
                  <c:v>229.47825906060601</c:v>
                </c:pt>
                <c:pt idx="3672">
                  <c:v>229.54075906060601</c:v>
                </c:pt>
                <c:pt idx="3673">
                  <c:v>229.60325906060601</c:v>
                </c:pt>
                <c:pt idx="3674">
                  <c:v>229.66575906060601</c:v>
                </c:pt>
                <c:pt idx="3675">
                  <c:v>229.72825906060601</c:v>
                </c:pt>
                <c:pt idx="3676">
                  <c:v>229.79075906060601</c:v>
                </c:pt>
                <c:pt idx="3677">
                  <c:v>229.85325906060601</c:v>
                </c:pt>
                <c:pt idx="3678">
                  <c:v>229.91575906060601</c:v>
                </c:pt>
                <c:pt idx="3679">
                  <c:v>229.97825906060601</c:v>
                </c:pt>
                <c:pt idx="3680">
                  <c:v>230.04075906060601</c:v>
                </c:pt>
                <c:pt idx="3681">
                  <c:v>230.10325906060601</c:v>
                </c:pt>
                <c:pt idx="3682">
                  <c:v>230.16575906060601</c:v>
                </c:pt>
                <c:pt idx="3683">
                  <c:v>230.22825906060601</c:v>
                </c:pt>
                <c:pt idx="3684">
                  <c:v>230.29075906060601</c:v>
                </c:pt>
                <c:pt idx="3685">
                  <c:v>230.35325906060601</c:v>
                </c:pt>
                <c:pt idx="3686">
                  <c:v>230.41575906060601</c:v>
                </c:pt>
                <c:pt idx="3687">
                  <c:v>230.47825906060601</c:v>
                </c:pt>
                <c:pt idx="3688">
                  <c:v>230.54075906060601</c:v>
                </c:pt>
                <c:pt idx="3689">
                  <c:v>230.60325906060601</c:v>
                </c:pt>
                <c:pt idx="3690">
                  <c:v>230.66575906060601</c:v>
                </c:pt>
                <c:pt idx="3691">
                  <c:v>230.72825906060601</c:v>
                </c:pt>
                <c:pt idx="3692">
                  <c:v>230.79075906060601</c:v>
                </c:pt>
                <c:pt idx="3693">
                  <c:v>230.85325906060601</c:v>
                </c:pt>
                <c:pt idx="3694">
                  <c:v>230.91575906060601</c:v>
                </c:pt>
                <c:pt idx="3695">
                  <c:v>230.97825906060601</c:v>
                </c:pt>
                <c:pt idx="3696">
                  <c:v>231.04075906060601</c:v>
                </c:pt>
                <c:pt idx="3697">
                  <c:v>231.10325906060601</c:v>
                </c:pt>
                <c:pt idx="3698">
                  <c:v>231.16575906060601</c:v>
                </c:pt>
                <c:pt idx="3699">
                  <c:v>231.22825906060601</c:v>
                </c:pt>
                <c:pt idx="3700">
                  <c:v>231.29075906060601</c:v>
                </c:pt>
                <c:pt idx="3701">
                  <c:v>231.35325906060601</c:v>
                </c:pt>
                <c:pt idx="3702">
                  <c:v>231.41575906060601</c:v>
                </c:pt>
                <c:pt idx="3703">
                  <c:v>231.47825906060601</c:v>
                </c:pt>
                <c:pt idx="3704">
                  <c:v>231.54075906060601</c:v>
                </c:pt>
                <c:pt idx="3705">
                  <c:v>231.60325906060601</c:v>
                </c:pt>
                <c:pt idx="3706">
                  <c:v>231.66575906060601</c:v>
                </c:pt>
                <c:pt idx="3707">
                  <c:v>231.72825906060601</c:v>
                </c:pt>
                <c:pt idx="3708">
                  <c:v>231.79075906060601</c:v>
                </c:pt>
                <c:pt idx="3709">
                  <c:v>231.85325906060601</c:v>
                </c:pt>
                <c:pt idx="3710">
                  <c:v>231.91575906060601</c:v>
                </c:pt>
                <c:pt idx="3711">
                  <c:v>231.97825906060601</c:v>
                </c:pt>
                <c:pt idx="3712">
                  <c:v>232.04075906060601</c:v>
                </c:pt>
                <c:pt idx="3713">
                  <c:v>232.10325906060601</c:v>
                </c:pt>
                <c:pt idx="3714">
                  <c:v>232.16575906060601</c:v>
                </c:pt>
                <c:pt idx="3715">
                  <c:v>232.22825906060601</c:v>
                </c:pt>
                <c:pt idx="3716">
                  <c:v>232.29075906060601</c:v>
                </c:pt>
                <c:pt idx="3717">
                  <c:v>232.35325906060601</c:v>
                </c:pt>
                <c:pt idx="3718">
                  <c:v>232.41575906060601</c:v>
                </c:pt>
                <c:pt idx="3719">
                  <c:v>232.47825906060601</c:v>
                </c:pt>
                <c:pt idx="3720">
                  <c:v>232.54075906060601</c:v>
                </c:pt>
                <c:pt idx="3721">
                  <c:v>232.60325906060601</c:v>
                </c:pt>
                <c:pt idx="3722">
                  <c:v>232.66575906060601</c:v>
                </c:pt>
                <c:pt idx="3723">
                  <c:v>232.72825906060601</c:v>
                </c:pt>
                <c:pt idx="3724">
                  <c:v>232.79075906060601</c:v>
                </c:pt>
                <c:pt idx="3725">
                  <c:v>232.85325906060601</c:v>
                </c:pt>
                <c:pt idx="3726">
                  <c:v>232.91575906060601</c:v>
                </c:pt>
                <c:pt idx="3727">
                  <c:v>232.97825906060601</c:v>
                </c:pt>
                <c:pt idx="3728">
                  <c:v>233.04075906060601</c:v>
                </c:pt>
                <c:pt idx="3729">
                  <c:v>233.10325906060601</c:v>
                </c:pt>
                <c:pt idx="3730">
                  <c:v>233.16575906060601</c:v>
                </c:pt>
                <c:pt idx="3731">
                  <c:v>233.22825906060601</c:v>
                </c:pt>
                <c:pt idx="3732">
                  <c:v>233.29075906060601</c:v>
                </c:pt>
                <c:pt idx="3733">
                  <c:v>233.35325906060601</c:v>
                </c:pt>
                <c:pt idx="3734">
                  <c:v>233.41575906060601</c:v>
                </c:pt>
                <c:pt idx="3735">
                  <c:v>233.47825906060601</c:v>
                </c:pt>
                <c:pt idx="3736">
                  <c:v>233.54075906060601</c:v>
                </c:pt>
                <c:pt idx="3737">
                  <c:v>233.60325906060601</c:v>
                </c:pt>
                <c:pt idx="3738">
                  <c:v>233.66575906060601</c:v>
                </c:pt>
                <c:pt idx="3739">
                  <c:v>233.72825906060601</c:v>
                </c:pt>
                <c:pt idx="3740">
                  <c:v>233.79075906060601</c:v>
                </c:pt>
                <c:pt idx="3741">
                  <c:v>233.85325906060601</c:v>
                </c:pt>
                <c:pt idx="3742">
                  <c:v>233.91575906060601</c:v>
                </c:pt>
                <c:pt idx="3743">
                  <c:v>233.97825906060601</c:v>
                </c:pt>
                <c:pt idx="3744">
                  <c:v>234.04075906060601</c:v>
                </c:pt>
                <c:pt idx="3745">
                  <c:v>234.10325906060601</c:v>
                </c:pt>
                <c:pt idx="3746">
                  <c:v>234.16575906060601</c:v>
                </c:pt>
                <c:pt idx="3747">
                  <c:v>234.22825906060601</c:v>
                </c:pt>
                <c:pt idx="3748">
                  <c:v>234.29075906060601</c:v>
                </c:pt>
                <c:pt idx="3749">
                  <c:v>234.35325906060601</c:v>
                </c:pt>
                <c:pt idx="3750">
                  <c:v>234.41575906060601</c:v>
                </c:pt>
                <c:pt idx="3751">
                  <c:v>234.47825906060601</c:v>
                </c:pt>
                <c:pt idx="3752">
                  <c:v>234.54075906060601</c:v>
                </c:pt>
                <c:pt idx="3753">
                  <c:v>234.60325906060601</c:v>
                </c:pt>
                <c:pt idx="3754">
                  <c:v>234.66575906060601</c:v>
                </c:pt>
                <c:pt idx="3755">
                  <c:v>234.72825906060601</c:v>
                </c:pt>
                <c:pt idx="3756">
                  <c:v>234.79075906060601</c:v>
                </c:pt>
                <c:pt idx="3757">
                  <c:v>234.85325906060601</c:v>
                </c:pt>
                <c:pt idx="3758">
                  <c:v>234.91575906060601</c:v>
                </c:pt>
                <c:pt idx="3759">
                  <c:v>234.97825906060601</c:v>
                </c:pt>
                <c:pt idx="3760">
                  <c:v>235.04075906060601</c:v>
                </c:pt>
                <c:pt idx="3761">
                  <c:v>235.10325906060601</c:v>
                </c:pt>
                <c:pt idx="3762">
                  <c:v>235.16575906060601</c:v>
                </c:pt>
                <c:pt idx="3763">
                  <c:v>235.22825906060601</c:v>
                </c:pt>
                <c:pt idx="3764">
                  <c:v>235.29075906060601</c:v>
                </c:pt>
                <c:pt idx="3765">
                  <c:v>235.35325906060601</c:v>
                </c:pt>
                <c:pt idx="3766">
                  <c:v>235.41575906060601</c:v>
                </c:pt>
                <c:pt idx="3767">
                  <c:v>235.47825906060601</c:v>
                </c:pt>
                <c:pt idx="3768">
                  <c:v>235.54075906060601</c:v>
                </c:pt>
                <c:pt idx="3769">
                  <c:v>235.60325906060601</c:v>
                </c:pt>
                <c:pt idx="3770">
                  <c:v>235.66575906060601</c:v>
                </c:pt>
                <c:pt idx="3771">
                  <c:v>235.72825906060601</c:v>
                </c:pt>
                <c:pt idx="3772">
                  <c:v>235.79075906060601</c:v>
                </c:pt>
                <c:pt idx="3773">
                  <c:v>235.85325906060601</c:v>
                </c:pt>
                <c:pt idx="3774">
                  <c:v>235.91575906060601</c:v>
                </c:pt>
                <c:pt idx="3775">
                  <c:v>235.97825906060601</c:v>
                </c:pt>
                <c:pt idx="3776">
                  <c:v>236.04075906060601</c:v>
                </c:pt>
                <c:pt idx="3777">
                  <c:v>236.10325906060601</c:v>
                </c:pt>
                <c:pt idx="3778">
                  <c:v>236.16575906060601</c:v>
                </c:pt>
                <c:pt idx="3779">
                  <c:v>236.22825906060601</c:v>
                </c:pt>
                <c:pt idx="3780">
                  <c:v>236.29075906060601</c:v>
                </c:pt>
                <c:pt idx="3781">
                  <c:v>236.35325906060601</c:v>
                </c:pt>
                <c:pt idx="3782">
                  <c:v>236.41575906060601</c:v>
                </c:pt>
                <c:pt idx="3783">
                  <c:v>236.47825906060601</c:v>
                </c:pt>
                <c:pt idx="3784">
                  <c:v>236.54075906060601</c:v>
                </c:pt>
                <c:pt idx="3785">
                  <c:v>236.60325906060601</c:v>
                </c:pt>
                <c:pt idx="3786">
                  <c:v>236.66575906060601</c:v>
                </c:pt>
                <c:pt idx="3787">
                  <c:v>236.72825906060601</c:v>
                </c:pt>
                <c:pt idx="3788">
                  <c:v>236.79075906060601</c:v>
                </c:pt>
                <c:pt idx="3789">
                  <c:v>236.85325906060601</c:v>
                </c:pt>
                <c:pt idx="3790">
                  <c:v>236.91575906060601</c:v>
                </c:pt>
                <c:pt idx="3791">
                  <c:v>236.97825906060601</c:v>
                </c:pt>
                <c:pt idx="3792">
                  <c:v>237.04075906060601</c:v>
                </c:pt>
                <c:pt idx="3793">
                  <c:v>237.10325906060601</c:v>
                </c:pt>
                <c:pt idx="3794">
                  <c:v>237.16575906060601</c:v>
                </c:pt>
                <c:pt idx="3795">
                  <c:v>237.22825906060601</c:v>
                </c:pt>
                <c:pt idx="3796">
                  <c:v>237.29075906060601</c:v>
                </c:pt>
                <c:pt idx="3797">
                  <c:v>237.35325906060601</c:v>
                </c:pt>
                <c:pt idx="3798">
                  <c:v>237.41575906060601</c:v>
                </c:pt>
                <c:pt idx="3799">
                  <c:v>237.47825906060601</c:v>
                </c:pt>
                <c:pt idx="3800">
                  <c:v>237.54075906060601</c:v>
                </c:pt>
                <c:pt idx="3801">
                  <c:v>237.60325906060601</c:v>
                </c:pt>
                <c:pt idx="3802">
                  <c:v>237.66575906060601</c:v>
                </c:pt>
                <c:pt idx="3803">
                  <c:v>237.72825906060601</c:v>
                </c:pt>
                <c:pt idx="3804">
                  <c:v>237.79075906060601</c:v>
                </c:pt>
                <c:pt idx="3805">
                  <c:v>237.85325906060601</c:v>
                </c:pt>
                <c:pt idx="3806">
                  <c:v>237.91575906060601</c:v>
                </c:pt>
                <c:pt idx="3807">
                  <c:v>237.97825906060601</c:v>
                </c:pt>
                <c:pt idx="3808">
                  <c:v>238.04075906060601</c:v>
                </c:pt>
                <c:pt idx="3809">
                  <c:v>238.10325906060601</c:v>
                </c:pt>
                <c:pt idx="3810">
                  <c:v>238.16575906060601</c:v>
                </c:pt>
                <c:pt idx="3811">
                  <c:v>238.22825906060601</c:v>
                </c:pt>
                <c:pt idx="3812">
                  <c:v>238.29075906060601</c:v>
                </c:pt>
                <c:pt idx="3813">
                  <c:v>238.35325906060601</c:v>
                </c:pt>
                <c:pt idx="3814">
                  <c:v>238.41575906060601</c:v>
                </c:pt>
                <c:pt idx="3815">
                  <c:v>238.47825906060601</c:v>
                </c:pt>
                <c:pt idx="3816">
                  <c:v>238.54075906060601</c:v>
                </c:pt>
                <c:pt idx="3817">
                  <c:v>238.60325906060601</c:v>
                </c:pt>
                <c:pt idx="3818">
                  <c:v>238.66575906060601</c:v>
                </c:pt>
                <c:pt idx="3819">
                  <c:v>238.72825906060601</c:v>
                </c:pt>
                <c:pt idx="3820">
                  <c:v>238.79075906060601</c:v>
                </c:pt>
                <c:pt idx="3821">
                  <c:v>238.85325906060601</c:v>
                </c:pt>
                <c:pt idx="3822">
                  <c:v>238.91575906060601</c:v>
                </c:pt>
                <c:pt idx="3823">
                  <c:v>238.97825906060601</c:v>
                </c:pt>
                <c:pt idx="3824">
                  <c:v>239.04075906060601</c:v>
                </c:pt>
                <c:pt idx="3825">
                  <c:v>239.10325906060601</c:v>
                </c:pt>
                <c:pt idx="3826">
                  <c:v>239.16575906060601</c:v>
                </c:pt>
                <c:pt idx="3827">
                  <c:v>239.22825906060601</c:v>
                </c:pt>
                <c:pt idx="3828">
                  <c:v>239.29075906060601</c:v>
                </c:pt>
                <c:pt idx="3829">
                  <c:v>239.35325906060601</c:v>
                </c:pt>
                <c:pt idx="3830">
                  <c:v>239.41575906060601</c:v>
                </c:pt>
                <c:pt idx="3831">
                  <c:v>239.47825906060601</c:v>
                </c:pt>
                <c:pt idx="3832">
                  <c:v>239.54075906060601</c:v>
                </c:pt>
                <c:pt idx="3833">
                  <c:v>239.60325906060601</c:v>
                </c:pt>
                <c:pt idx="3834">
                  <c:v>239.66575906060601</c:v>
                </c:pt>
                <c:pt idx="3835">
                  <c:v>239.72825906060601</c:v>
                </c:pt>
                <c:pt idx="3836">
                  <c:v>239.79075906060601</c:v>
                </c:pt>
                <c:pt idx="3837">
                  <c:v>239.85325906060601</c:v>
                </c:pt>
                <c:pt idx="3838">
                  <c:v>239.91575906060601</c:v>
                </c:pt>
                <c:pt idx="3839">
                  <c:v>239.97825906060601</c:v>
                </c:pt>
                <c:pt idx="3840">
                  <c:v>240.04075906060601</c:v>
                </c:pt>
                <c:pt idx="3841">
                  <c:v>240.10325906060601</c:v>
                </c:pt>
                <c:pt idx="3842">
                  <c:v>240.16575906060601</c:v>
                </c:pt>
                <c:pt idx="3843">
                  <c:v>240.22825906060601</c:v>
                </c:pt>
                <c:pt idx="3844">
                  <c:v>240.29075906060601</c:v>
                </c:pt>
                <c:pt idx="3845">
                  <c:v>240.35325906060601</c:v>
                </c:pt>
                <c:pt idx="3846">
                  <c:v>240.41575906060601</c:v>
                </c:pt>
                <c:pt idx="3847">
                  <c:v>240.47825906060601</c:v>
                </c:pt>
                <c:pt idx="3848">
                  <c:v>240.54075906060601</c:v>
                </c:pt>
                <c:pt idx="3849">
                  <c:v>240.60325906060601</c:v>
                </c:pt>
                <c:pt idx="3850">
                  <c:v>240.66575906060601</c:v>
                </c:pt>
                <c:pt idx="3851">
                  <c:v>240.72825906060601</c:v>
                </c:pt>
                <c:pt idx="3852">
                  <c:v>240.79075906060601</c:v>
                </c:pt>
                <c:pt idx="3853">
                  <c:v>240.85325906060601</c:v>
                </c:pt>
                <c:pt idx="3854">
                  <c:v>240.91575906060601</c:v>
                </c:pt>
                <c:pt idx="3855">
                  <c:v>240.97825906060601</c:v>
                </c:pt>
                <c:pt idx="3856">
                  <c:v>241.04075906060601</c:v>
                </c:pt>
                <c:pt idx="3857">
                  <c:v>241.10325906060601</c:v>
                </c:pt>
                <c:pt idx="3858">
                  <c:v>241.16575906060601</c:v>
                </c:pt>
                <c:pt idx="3859">
                  <c:v>241.22825906060601</c:v>
                </c:pt>
                <c:pt idx="3860">
                  <c:v>241.29075906060601</c:v>
                </c:pt>
                <c:pt idx="3861">
                  <c:v>241.35325906060601</c:v>
                </c:pt>
                <c:pt idx="3862">
                  <c:v>241.41575906060601</c:v>
                </c:pt>
                <c:pt idx="3863">
                  <c:v>241.47825906060601</c:v>
                </c:pt>
                <c:pt idx="3864">
                  <c:v>241.54075906060601</c:v>
                </c:pt>
                <c:pt idx="3865">
                  <c:v>241.60325906060601</c:v>
                </c:pt>
                <c:pt idx="3866">
                  <c:v>241.66575906060601</c:v>
                </c:pt>
                <c:pt idx="3867">
                  <c:v>241.72825906060601</c:v>
                </c:pt>
                <c:pt idx="3868">
                  <c:v>241.79075906060601</c:v>
                </c:pt>
                <c:pt idx="3869">
                  <c:v>241.85325906060601</c:v>
                </c:pt>
                <c:pt idx="3870">
                  <c:v>241.91575906060601</c:v>
                </c:pt>
                <c:pt idx="3871">
                  <c:v>241.97825906060601</c:v>
                </c:pt>
                <c:pt idx="3872">
                  <c:v>242.04075906060601</c:v>
                </c:pt>
                <c:pt idx="3873">
                  <c:v>242.10325906060601</c:v>
                </c:pt>
                <c:pt idx="3874">
                  <c:v>242.16575906060601</c:v>
                </c:pt>
                <c:pt idx="3875">
                  <c:v>242.22825906060601</c:v>
                </c:pt>
                <c:pt idx="3876">
                  <c:v>242.29075906060601</c:v>
                </c:pt>
                <c:pt idx="3877">
                  <c:v>242.35325906060601</c:v>
                </c:pt>
                <c:pt idx="3878">
                  <c:v>242.41575906060601</c:v>
                </c:pt>
                <c:pt idx="3879">
                  <c:v>242.47825906060601</c:v>
                </c:pt>
                <c:pt idx="3880">
                  <c:v>242.54075906060601</c:v>
                </c:pt>
                <c:pt idx="3881">
                  <c:v>242.60325906060601</c:v>
                </c:pt>
                <c:pt idx="3882">
                  <c:v>242.66575906060601</c:v>
                </c:pt>
                <c:pt idx="3883">
                  <c:v>242.72825906060601</c:v>
                </c:pt>
                <c:pt idx="3884">
                  <c:v>242.79075906060601</c:v>
                </c:pt>
                <c:pt idx="3885">
                  <c:v>242.85325906060601</c:v>
                </c:pt>
                <c:pt idx="3886">
                  <c:v>242.91575906060601</c:v>
                </c:pt>
                <c:pt idx="3887">
                  <c:v>242.97825906060601</c:v>
                </c:pt>
                <c:pt idx="3888">
                  <c:v>243.04075906060601</c:v>
                </c:pt>
                <c:pt idx="3889">
                  <c:v>243.10325906060601</c:v>
                </c:pt>
                <c:pt idx="3890">
                  <c:v>243.16575906060601</c:v>
                </c:pt>
                <c:pt idx="3891">
                  <c:v>243.22825906060601</c:v>
                </c:pt>
                <c:pt idx="3892">
                  <c:v>243.29075906060601</c:v>
                </c:pt>
                <c:pt idx="3893">
                  <c:v>243.35325906060601</c:v>
                </c:pt>
                <c:pt idx="3894">
                  <c:v>243.41575906060601</c:v>
                </c:pt>
                <c:pt idx="3895">
                  <c:v>243.47825906060601</c:v>
                </c:pt>
                <c:pt idx="3896">
                  <c:v>243.54075906060601</c:v>
                </c:pt>
                <c:pt idx="3897">
                  <c:v>243.60325906060601</c:v>
                </c:pt>
                <c:pt idx="3898">
                  <c:v>243.66575906060601</c:v>
                </c:pt>
                <c:pt idx="3899">
                  <c:v>243.72825906060601</c:v>
                </c:pt>
                <c:pt idx="3900">
                  <c:v>243.79075906060601</c:v>
                </c:pt>
                <c:pt idx="3901">
                  <c:v>243.85325906060601</c:v>
                </c:pt>
                <c:pt idx="3902">
                  <c:v>243.91575906060601</c:v>
                </c:pt>
                <c:pt idx="3903">
                  <c:v>243.97825906060601</c:v>
                </c:pt>
                <c:pt idx="3904">
                  <c:v>244.04075906060601</c:v>
                </c:pt>
                <c:pt idx="3905">
                  <c:v>244.10325906060601</c:v>
                </c:pt>
                <c:pt idx="3906">
                  <c:v>244.16575906060601</c:v>
                </c:pt>
                <c:pt idx="3907">
                  <c:v>244.22825906060601</c:v>
                </c:pt>
                <c:pt idx="3908">
                  <c:v>244.29075906060601</c:v>
                </c:pt>
                <c:pt idx="3909">
                  <c:v>244.35325906060601</c:v>
                </c:pt>
                <c:pt idx="3910">
                  <c:v>244.41575906060601</c:v>
                </c:pt>
                <c:pt idx="3911">
                  <c:v>244.47825906060601</c:v>
                </c:pt>
                <c:pt idx="3912">
                  <c:v>244.54075906060601</c:v>
                </c:pt>
                <c:pt idx="3913">
                  <c:v>244.60325906060601</c:v>
                </c:pt>
                <c:pt idx="3914">
                  <c:v>244.66575906060601</c:v>
                </c:pt>
                <c:pt idx="3915">
                  <c:v>244.72825906060601</c:v>
                </c:pt>
                <c:pt idx="3916">
                  <c:v>244.79075906060601</c:v>
                </c:pt>
                <c:pt idx="3917">
                  <c:v>244.85325906060601</c:v>
                </c:pt>
                <c:pt idx="3918">
                  <c:v>244.91575906060601</c:v>
                </c:pt>
                <c:pt idx="3919">
                  <c:v>244.97825906060601</c:v>
                </c:pt>
                <c:pt idx="3920">
                  <c:v>245.04075906060601</c:v>
                </c:pt>
                <c:pt idx="3921">
                  <c:v>245.10325906060601</c:v>
                </c:pt>
                <c:pt idx="3922">
                  <c:v>245.16575906060601</c:v>
                </c:pt>
                <c:pt idx="3923">
                  <c:v>245.22825906060601</c:v>
                </c:pt>
                <c:pt idx="3924">
                  <c:v>245.29075906060601</c:v>
                </c:pt>
                <c:pt idx="3925">
                  <c:v>245.35325906060601</c:v>
                </c:pt>
                <c:pt idx="3926">
                  <c:v>245.41575906060601</c:v>
                </c:pt>
                <c:pt idx="3927">
                  <c:v>245.47825906060601</c:v>
                </c:pt>
                <c:pt idx="3928">
                  <c:v>245.54075906060601</c:v>
                </c:pt>
                <c:pt idx="3929">
                  <c:v>245.60325906060601</c:v>
                </c:pt>
                <c:pt idx="3930">
                  <c:v>245.66575906060601</c:v>
                </c:pt>
                <c:pt idx="3931">
                  <c:v>245.72825906060601</c:v>
                </c:pt>
                <c:pt idx="3932">
                  <c:v>245.79075906060601</c:v>
                </c:pt>
                <c:pt idx="3933">
                  <c:v>245.85325906060601</c:v>
                </c:pt>
                <c:pt idx="3934">
                  <c:v>245.91575906060601</c:v>
                </c:pt>
                <c:pt idx="3935">
                  <c:v>245.97825906060601</c:v>
                </c:pt>
                <c:pt idx="3936">
                  <c:v>246.04075906060601</c:v>
                </c:pt>
                <c:pt idx="3937">
                  <c:v>246.10325906060601</c:v>
                </c:pt>
                <c:pt idx="3938">
                  <c:v>246.16575906060601</c:v>
                </c:pt>
                <c:pt idx="3939">
                  <c:v>246.22825906060601</c:v>
                </c:pt>
                <c:pt idx="3940">
                  <c:v>246.29075906060601</c:v>
                </c:pt>
                <c:pt idx="3941">
                  <c:v>246.35325906060601</c:v>
                </c:pt>
                <c:pt idx="3942">
                  <c:v>246.41575906060601</c:v>
                </c:pt>
                <c:pt idx="3943">
                  <c:v>246.47825906060601</c:v>
                </c:pt>
                <c:pt idx="3944">
                  <c:v>246.54075906060601</c:v>
                </c:pt>
                <c:pt idx="3945">
                  <c:v>246.60325906060601</c:v>
                </c:pt>
                <c:pt idx="3946">
                  <c:v>246.66575906060601</c:v>
                </c:pt>
                <c:pt idx="3947">
                  <c:v>246.72825906060601</c:v>
                </c:pt>
                <c:pt idx="3948">
                  <c:v>246.79075906060601</c:v>
                </c:pt>
                <c:pt idx="3949">
                  <c:v>246.85325906060601</c:v>
                </c:pt>
                <c:pt idx="3950">
                  <c:v>246.91575906060601</c:v>
                </c:pt>
                <c:pt idx="3951">
                  <c:v>246.97825906060601</c:v>
                </c:pt>
                <c:pt idx="3952">
                  <c:v>247.04075906060601</c:v>
                </c:pt>
                <c:pt idx="3953">
                  <c:v>247.10325906060601</c:v>
                </c:pt>
                <c:pt idx="3954">
                  <c:v>247.16575906060601</c:v>
                </c:pt>
                <c:pt idx="3955">
                  <c:v>247.22825906060601</c:v>
                </c:pt>
                <c:pt idx="3956">
                  <c:v>247.29075906060601</c:v>
                </c:pt>
                <c:pt idx="3957">
                  <c:v>247.35325906060601</c:v>
                </c:pt>
                <c:pt idx="3958">
                  <c:v>247.41575906060601</c:v>
                </c:pt>
                <c:pt idx="3959">
                  <c:v>247.47825906060601</c:v>
                </c:pt>
                <c:pt idx="3960">
                  <c:v>247.54075906060601</c:v>
                </c:pt>
                <c:pt idx="3961">
                  <c:v>247.60325906060601</c:v>
                </c:pt>
                <c:pt idx="3962">
                  <c:v>247.66575906060601</c:v>
                </c:pt>
                <c:pt idx="3963">
                  <c:v>247.72825906060601</c:v>
                </c:pt>
                <c:pt idx="3964">
                  <c:v>247.79075906060601</c:v>
                </c:pt>
                <c:pt idx="3965">
                  <c:v>247.85325906060601</c:v>
                </c:pt>
                <c:pt idx="3966">
                  <c:v>247.91575906060601</c:v>
                </c:pt>
                <c:pt idx="3967">
                  <c:v>247.97825906060601</c:v>
                </c:pt>
                <c:pt idx="3968">
                  <c:v>248.04075906060601</c:v>
                </c:pt>
                <c:pt idx="3969">
                  <c:v>248.10325906060601</c:v>
                </c:pt>
                <c:pt idx="3970">
                  <c:v>248.16575906060601</c:v>
                </c:pt>
                <c:pt idx="3971">
                  <c:v>248.22825906060601</c:v>
                </c:pt>
                <c:pt idx="3972">
                  <c:v>248.29075906060601</c:v>
                </c:pt>
                <c:pt idx="3973">
                  <c:v>248.35325906060601</c:v>
                </c:pt>
                <c:pt idx="3974">
                  <c:v>248.41575906060601</c:v>
                </c:pt>
                <c:pt idx="3975">
                  <c:v>248.47825906060601</c:v>
                </c:pt>
                <c:pt idx="3976">
                  <c:v>248.54075906060601</c:v>
                </c:pt>
                <c:pt idx="3977">
                  <c:v>248.60325906060601</c:v>
                </c:pt>
                <c:pt idx="3978">
                  <c:v>248.66575906060601</c:v>
                </c:pt>
                <c:pt idx="3979">
                  <c:v>248.72825906060601</c:v>
                </c:pt>
                <c:pt idx="3980">
                  <c:v>248.79075906060601</c:v>
                </c:pt>
                <c:pt idx="3981">
                  <c:v>248.85325906060601</c:v>
                </c:pt>
                <c:pt idx="3982">
                  <c:v>248.91575906060601</c:v>
                </c:pt>
                <c:pt idx="3983">
                  <c:v>248.97825906060601</c:v>
                </c:pt>
                <c:pt idx="3984">
                  <c:v>249.04075906060601</c:v>
                </c:pt>
                <c:pt idx="3985">
                  <c:v>249.10325906060601</c:v>
                </c:pt>
                <c:pt idx="3986">
                  <c:v>249.16575906060601</c:v>
                </c:pt>
                <c:pt idx="3987">
                  <c:v>249.22825906060601</c:v>
                </c:pt>
                <c:pt idx="3988">
                  <c:v>249.29075906060601</c:v>
                </c:pt>
                <c:pt idx="3989">
                  <c:v>249.35325906060601</c:v>
                </c:pt>
                <c:pt idx="3990">
                  <c:v>249.41575906060601</c:v>
                </c:pt>
                <c:pt idx="3991">
                  <c:v>249.47825906060601</c:v>
                </c:pt>
                <c:pt idx="3992">
                  <c:v>249.54075906060601</c:v>
                </c:pt>
                <c:pt idx="3993">
                  <c:v>249.60325906060601</c:v>
                </c:pt>
                <c:pt idx="3994">
                  <c:v>249.66575906060601</c:v>
                </c:pt>
                <c:pt idx="3995">
                  <c:v>249.72825906060601</c:v>
                </c:pt>
                <c:pt idx="3996">
                  <c:v>249.79075906060601</c:v>
                </c:pt>
                <c:pt idx="3997">
                  <c:v>249.85325906060601</c:v>
                </c:pt>
                <c:pt idx="3998">
                  <c:v>249.91575906060601</c:v>
                </c:pt>
                <c:pt idx="3999">
                  <c:v>249.97825906060601</c:v>
                </c:pt>
                <c:pt idx="4000">
                  <c:v>250.04075906060601</c:v>
                </c:pt>
                <c:pt idx="4001">
                  <c:v>250.10325906060601</c:v>
                </c:pt>
                <c:pt idx="4002">
                  <c:v>250.16575906060601</c:v>
                </c:pt>
                <c:pt idx="4003">
                  <c:v>250.22825906060601</c:v>
                </c:pt>
                <c:pt idx="4004">
                  <c:v>250.29075906060601</c:v>
                </c:pt>
                <c:pt idx="4005">
                  <c:v>250.35325906060601</c:v>
                </c:pt>
                <c:pt idx="4006">
                  <c:v>250.41575906060601</c:v>
                </c:pt>
              </c:numCache>
            </c:numRef>
          </c:xVal>
          <c:yVal>
            <c:numRef>
              <c:f>'[1]Flight Data'!$D$4:$D$4012</c:f>
              <c:numCache>
                <c:formatCode>General</c:formatCode>
                <c:ptCount val="4009"/>
                <c:pt idx="0">
                  <c:v>3.4122814320134302E-2</c:v>
                </c:pt>
                <c:pt idx="1">
                  <c:v>3.5749258141660203E-2</c:v>
                </c:pt>
                <c:pt idx="2">
                  <c:v>3.4123233400395803E-2</c:v>
                </c:pt>
                <c:pt idx="3">
                  <c:v>3.2497196639528998E-2</c:v>
                </c:pt>
                <c:pt idx="4">
                  <c:v>3.2497365492386202E-2</c:v>
                </c:pt>
                <c:pt idx="5">
                  <c:v>3.2497509553973999E-2</c:v>
                </c:pt>
                <c:pt idx="6">
                  <c:v>3.4123842480557699E-2</c:v>
                </c:pt>
                <c:pt idx="7">
                  <c:v>3.4123956932871499E-2</c:v>
                </c:pt>
                <c:pt idx="8">
                  <c:v>3.4124063700389499E-2</c:v>
                </c:pt>
                <c:pt idx="9">
                  <c:v>3.41241568173139E-2</c:v>
                </c:pt>
                <c:pt idx="10">
                  <c:v>3.4124236288020603E-2</c:v>
                </c:pt>
                <c:pt idx="11">
                  <c:v>3.41243021161826E-2</c:v>
                </c:pt>
                <c:pt idx="12">
                  <c:v>3.41243543047677E-2</c:v>
                </c:pt>
                <c:pt idx="13">
                  <c:v>3.4124392856039597E-2</c:v>
                </c:pt>
                <c:pt idx="14">
                  <c:v>3.4124417771564497E-2</c:v>
                </c:pt>
                <c:pt idx="15">
                  <c:v>3.4124429052203399E-2</c:v>
                </c:pt>
                <c:pt idx="16">
                  <c:v>3.4124426698117397E-2</c:v>
                </c:pt>
                <c:pt idx="17">
                  <c:v>3.2498189839134002E-2</c:v>
                </c:pt>
                <c:pt idx="18">
                  <c:v>3.4124381082885499E-2</c:v>
                </c:pt>
                <c:pt idx="19">
                  <c:v>3.4124337818548102E-2</c:v>
                </c:pt>
                <c:pt idx="20">
                  <c:v>3.4124280913095599E-2</c:v>
                </c:pt>
                <c:pt idx="21">
                  <c:v>3.4124210363174097E-2</c:v>
                </c:pt>
                <c:pt idx="22">
                  <c:v>3.4124126164729603E-2</c:v>
                </c:pt>
                <c:pt idx="23">
                  <c:v>3.4123829049808201E-2</c:v>
                </c:pt>
                <c:pt idx="24">
                  <c:v>3.5749632566309801E-2</c:v>
                </c:pt>
                <c:pt idx="25">
                  <c:v>3.4122997390282003E-2</c:v>
                </c:pt>
                <c:pt idx="26">
                  <c:v>3.4122534889393798E-2</c:v>
                </c:pt>
                <c:pt idx="27">
                  <c:v>3.2495882336006698E-2</c:v>
                </c:pt>
                <c:pt idx="28">
                  <c:v>3.24953883610982E-2</c:v>
                </c:pt>
                <c:pt idx="29">
                  <c:v>3.57471635457473E-2</c:v>
                </c:pt>
                <c:pt idx="30">
                  <c:v>3.4120492768102799E-2</c:v>
                </c:pt>
                <c:pt idx="31">
                  <c:v>3.2493842157188903E-2</c:v>
                </c:pt>
                <c:pt idx="32">
                  <c:v>3.2493322414281801E-2</c:v>
                </c:pt>
                <c:pt idx="33">
                  <c:v>3.24928090596504E-2</c:v>
                </c:pt>
                <c:pt idx="34">
                  <c:v>3.4118388742410799E-2</c:v>
                </c:pt>
                <c:pt idx="35">
                  <c:v>3.2491822102765702E-2</c:v>
                </c:pt>
                <c:pt idx="36">
                  <c:v>3.2491358808300098E-2</c:v>
                </c:pt>
                <c:pt idx="37">
                  <c:v>3.5743012927193597E-2</c:v>
                </c:pt>
                <c:pt idx="38">
                  <c:v>3.4116551416111397E-2</c:v>
                </c:pt>
                <c:pt idx="39">
                  <c:v>3.41161370969272E-2</c:v>
                </c:pt>
                <c:pt idx="40">
                  <c:v>3.4115732842109697E-2</c:v>
                </c:pt>
                <c:pt idx="41">
                  <c:v>3.2489353582903099E-2</c:v>
                </c:pt>
                <c:pt idx="42">
                  <c:v>3.2488993866024399E-2</c:v>
                </c:pt>
                <c:pt idx="43">
                  <c:v>3.2488648636242498E-2</c:v>
                </c:pt>
                <c:pt idx="44">
                  <c:v>3.4114264133422403E-2</c:v>
                </c:pt>
                <c:pt idx="45">
                  <c:v>3.2488000176641399E-2</c:v>
                </c:pt>
                <c:pt idx="46">
                  <c:v>3.2487696214188198E-2</c:v>
                </c:pt>
                <c:pt idx="47">
                  <c:v>3.4113308120038301E-2</c:v>
                </c:pt>
                <c:pt idx="48">
                  <c:v>3.2487126987122597E-2</c:v>
                </c:pt>
                <c:pt idx="49">
                  <c:v>3.4112734574855398E-2</c:v>
                </c:pt>
                <c:pt idx="50">
                  <c:v>3.4112465837200102E-2</c:v>
                </c:pt>
                <c:pt idx="51">
                  <c:v>3.2486364362746302E-2</c:v>
                </c:pt>
                <c:pt idx="52">
                  <c:v>3.4111962586534497E-2</c:v>
                </c:pt>
                <c:pt idx="53">
                  <c:v>3.4111727334247298E-2</c:v>
                </c:pt>
                <c:pt idx="54">
                  <c:v>3.4111502503942001E-2</c:v>
                </c:pt>
                <c:pt idx="55">
                  <c:v>3.4111709735255402E-2</c:v>
                </c:pt>
                <c:pt idx="56">
                  <c:v>3.2486286937484399E-2</c:v>
                </c:pt>
                <c:pt idx="57">
                  <c:v>3.24867152086461E-2</c:v>
                </c:pt>
                <c:pt idx="58">
                  <c:v>3.2487181683348298E-2</c:v>
                </c:pt>
                <c:pt idx="59">
                  <c:v>3.2487678990163499E-2</c:v>
                </c:pt>
                <c:pt idx="60">
                  <c:v>3.4114066241289903E-2</c:v>
                </c:pt>
                <c:pt idx="61">
                  <c:v>3.4114615211491499E-2</c:v>
                </c:pt>
                <c:pt idx="62">
                  <c:v>3.4115172924914797E-2</c:v>
                </c:pt>
                <c:pt idx="63">
                  <c:v>3.2489829320334597E-2</c:v>
                </c:pt>
                <c:pt idx="64">
                  <c:v>3.2490370452092097E-2</c:v>
                </c:pt>
                <c:pt idx="65">
                  <c:v>3.4116825270829397E-2</c:v>
                </c:pt>
                <c:pt idx="66">
                  <c:v>3.4117344754897999E-2</c:v>
                </c:pt>
                <c:pt idx="67">
                  <c:v>3.4117836429467703E-2</c:v>
                </c:pt>
                <c:pt idx="68">
                  <c:v>3.2492329564226298E-2</c:v>
                </c:pt>
                <c:pt idx="69">
                  <c:v>3.5744682927354797E-2</c:v>
                </c:pt>
                <c:pt idx="70">
                  <c:v>3.5745059806691001E-2</c:v>
                </c:pt>
                <c:pt idx="71">
                  <c:v>3.4118992775955502E-2</c:v>
                </c:pt>
                <c:pt idx="72">
                  <c:v>3.2492727912520399E-2</c:v>
                </c:pt>
                <c:pt idx="73">
                  <c:v>3.41183238774753E-2</c:v>
                </c:pt>
                <c:pt idx="74">
                  <c:v>3.2491937343539799E-2</c:v>
                </c:pt>
                <c:pt idx="75">
                  <c:v>3.4117386391634197E-2</c:v>
                </c:pt>
                <c:pt idx="76">
                  <c:v>3.2490924514183797E-2</c:v>
                </c:pt>
                <c:pt idx="77">
                  <c:v>3.41162735758316E-2</c:v>
                </c:pt>
                <c:pt idx="78">
                  <c:v>3.4115680586350901E-2</c:v>
                </c:pt>
                <c:pt idx="79">
                  <c:v>3.2489192920868402E-2</c:v>
                </c:pt>
                <c:pt idx="80">
                  <c:v>3.4114479910249101E-2</c:v>
                </c:pt>
                <c:pt idx="81">
                  <c:v>3.4113895666797199E-2</c:v>
                </c:pt>
                <c:pt idx="82">
                  <c:v>3.4113337813014802E-2</c:v>
                </c:pt>
                <c:pt idx="83">
                  <c:v>3.5738656280723598E-2</c:v>
                </c:pt>
                <c:pt idx="84">
                  <c:v>3.4112348343428502E-2</c:v>
                </c:pt>
                <c:pt idx="85">
                  <c:v>3.2486126308984703E-2</c:v>
                </c:pt>
                <c:pt idx="86">
                  <c:v>3.4111605702884101E-2</c:v>
                </c:pt>
                <c:pt idx="87">
                  <c:v>3.4111960836676197E-2</c:v>
                </c:pt>
                <c:pt idx="88">
                  <c:v>3.4112604337111503E-2</c:v>
                </c:pt>
                <c:pt idx="89">
                  <c:v>3.4113310179604499E-2</c:v>
                </c:pt>
                <c:pt idx="90">
                  <c:v>3.4114068797634303E-2</c:v>
                </c:pt>
                <c:pt idx="91">
                  <c:v>3.4114870621755902E-2</c:v>
                </c:pt>
                <c:pt idx="92">
                  <c:v>3.4115706085324098E-2</c:v>
                </c:pt>
                <c:pt idx="93">
                  <c:v>3.2490589277254303E-2</c:v>
                </c:pt>
                <c:pt idx="94">
                  <c:v>3.4117439704558397E-2</c:v>
                </c:pt>
                <c:pt idx="95">
                  <c:v>3.41183187764771E-2</c:v>
                </c:pt>
                <c:pt idx="96">
                  <c:v>3.41191933238367E-2</c:v>
                </c:pt>
                <c:pt idx="97">
                  <c:v>3.4120053839999803E-2</c:v>
                </c:pt>
                <c:pt idx="98">
                  <c:v>3.2494783348032998E-2</c:v>
                </c:pt>
                <c:pt idx="99">
                  <c:v>3.4121694816261601E-2</c:v>
                </c:pt>
                <c:pt idx="100">
                  <c:v>3.2496296154111898E-2</c:v>
                </c:pt>
                <c:pt idx="101">
                  <c:v>3.4123165869260001E-2</c:v>
                </c:pt>
                <c:pt idx="102">
                  <c:v>3.4123813992062602E-2</c:v>
                </c:pt>
                <c:pt idx="103">
                  <c:v>3.4123980523033198E-2</c:v>
                </c:pt>
                <c:pt idx="104">
                  <c:v>3.4123981180249299E-2</c:v>
                </c:pt>
                <c:pt idx="105">
                  <c:v>3.4123981837465303E-2</c:v>
                </c:pt>
                <c:pt idx="106">
                  <c:v>3.4123982494681397E-2</c:v>
                </c:pt>
                <c:pt idx="107">
                  <c:v>3.4123983151897602E-2</c:v>
                </c:pt>
                <c:pt idx="108">
                  <c:v>3.2497763598533798E-2</c:v>
                </c:pt>
                <c:pt idx="109">
                  <c:v>3.4123984466329901E-2</c:v>
                </c:pt>
                <c:pt idx="110">
                  <c:v>3.4123985123546099E-2</c:v>
                </c:pt>
                <c:pt idx="111">
                  <c:v>3.4123985780762298E-2</c:v>
                </c:pt>
                <c:pt idx="112">
                  <c:v>3.2497766102116903E-2</c:v>
                </c:pt>
                <c:pt idx="113">
                  <c:v>3.2497766728012703E-2</c:v>
                </c:pt>
                <c:pt idx="114">
                  <c:v>3.41239877524111E-2</c:v>
                </c:pt>
                <c:pt idx="115">
                  <c:v>3.41239884096275E-2</c:v>
                </c:pt>
                <c:pt idx="116">
                  <c:v>3.4123989066843802E-2</c:v>
                </c:pt>
                <c:pt idx="117">
                  <c:v>3.4123989724060201E-2</c:v>
                </c:pt>
                <c:pt idx="118">
                  <c:v>3.2497769857492302E-2</c:v>
                </c:pt>
                <c:pt idx="119">
                  <c:v>3.4123990552101302E-2</c:v>
                </c:pt>
                <c:pt idx="120">
                  <c:v>3.4123990552101302E-2</c:v>
                </c:pt>
                <c:pt idx="121">
                  <c:v>3.2497770020176002E-2</c:v>
                </c:pt>
                <c:pt idx="122">
                  <c:v>3.4123990552101302E-2</c:v>
                </c:pt>
                <c:pt idx="123">
                  <c:v>3.4123990552101302E-2</c:v>
                </c:pt>
                <c:pt idx="124">
                  <c:v>3.2497770020176002E-2</c:v>
                </c:pt>
                <c:pt idx="125">
                  <c:v>3.4123990552101302E-2</c:v>
                </c:pt>
                <c:pt idx="126">
                  <c:v>3.4123990552101302E-2</c:v>
                </c:pt>
                <c:pt idx="127">
                  <c:v>3.2497770020176002E-2</c:v>
                </c:pt>
                <c:pt idx="128">
                  <c:v>3.4123990552101302E-2</c:v>
                </c:pt>
                <c:pt idx="129">
                  <c:v>3.4123990552101302E-2</c:v>
                </c:pt>
                <c:pt idx="130">
                  <c:v>3.4123990552101302E-2</c:v>
                </c:pt>
                <c:pt idx="131">
                  <c:v>3.4123990552101302E-2</c:v>
                </c:pt>
                <c:pt idx="132">
                  <c:v>3.4123990552101302E-2</c:v>
                </c:pt>
                <c:pt idx="133">
                  <c:v>3.4123990552101302E-2</c:v>
                </c:pt>
                <c:pt idx="134">
                  <c:v>3.2497770020176002E-2</c:v>
                </c:pt>
                <c:pt idx="135">
                  <c:v>3.4123795555940299E-2</c:v>
                </c:pt>
                <c:pt idx="136">
                  <c:v>3.5749676024843802E-2</c:v>
                </c:pt>
                <c:pt idx="137">
                  <c:v>3.4123089374478298E-2</c:v>
                </c:pt>
                <c:pt idx="138">
                  <c:v>3.24964682878627E-2</c:v>
                </c:pt>
                <c:pt idx="139">
                  <c:v>3.2495985432191898E-2</c:v>
                </c:pt>
                <c:pt idx="140">
                  <c:v>3.4121614827803501E-2</c:v>
                </c:pt>
                <c:pt idx="141">
                  <c:v>3.4121053381970801E-2</c:v>
                </c:pt>
                <c:pt idx="142">
                  <c:v>3.5746600751848497E-2</c:v>
                </c:pt>
                <c:pt idx="143">
                  <c:v>3.4119886898069503E-2</c:v>
                </c:pt>
                <c:pt idx="144">
                  <c:v>3.4119302343019901E-2</c:v>
                </c:pt>
                <c:pt idx="145">
                  <c:v>3.4118730594844202E-2</c:v>
                </c:pt>
                <c:pt idx="146">
                  <c:v>3.4118181934600901E-2</c:v>
                </c:pt>
                <c:pt idx="147">
                  <c:v>3.5743733567020403E-2</c:v>
                </c:pt>
                <c:pt idx="148">
                  <c:v>3.4117195063311199E-2</c:v>
                </c:pt>
                <c:pt idx="149">
                  <c:v>3.2490734807519801E-2</c:v>
                </c:pt>
                <c:pt idx="150">
                  <c:v>3.5742454567124403E-2</c:v>
                </c:pt>
                <c:pt idx="151">
                  <c:v>3.4116113116896399E-2</c:v>
                </c:pt>
                <c:pt idx="152">
                  <c:v>3.57418158924993E-2</c:v>
                </c:pt>
                <c:pt idx="153">
                  <c:v>3.5741502024087803E-2</c:v>
                </c:pt>
                <c:pt idx="154">
                  <c:v>3.2489240535025797E-2</c:v>
                </c:pt>
                <c:pt idx="155">
                  <c:v>3.4114914769034201E-2</c:v>
                </c:pt>
                <c:pt idx="156">
                  <c:v>3.5740560451927701E-2</c:v>
                </c:pt>
                <c:pt idx="157">
                  <c:v>3.4114315626672102E-2</c:v>
                </c:pt>
                <c:pt idx="158">
                  <c:v>3.4114016063382803E-2</c:v>
                </c:pt>
                <c:pt idx="159">
                  <c:v>3.4113716505354399E-2</c:v>
                </c:pt>
                <c:pt idx="160">
                  <c:v>3.4113416952586899E-2</c:v>
                </c:pt>
                <c:pt idx="161">
                  <c:v>3.5738991275232501E-2</c:v>
                </c:pt>
                <c:pt idx="162">
                  <c:v>3.5738677456427899E-2</c:v>
                </c:pt>
                <c:pt idx="163">
                  <c:v>3.5738363643134499E-2</c:v>
                </c:pt>
                <c:pt idx="164">
                  <c:v>3.4112218794122601E-2</c:v>
                </c:pt>
                <c:pt idx="165">
                  <c:v>3.4111919267657199E-2</c:v>
                </c:pt>
                <c:pt idx="166">
                  <c:v>3.5737422236319601E-2</c:v>
                </c:pt>
                <c:pt idx="167">
                  <c:v>3.4111541895325698E-2</c:v>
                </c:pt>
                <c:pt idx="168">
                  <c:v>3.4111541895325698E-2</c:v>
                </c:pt>
                <c:pt idx="169">
                  <c:v>3.2485743115939998E-2</c:v>
                </c:pt>
                <c:pt idx="170">
                  <c:v>3.2485743115939998E-2</c:v>
                </c:pt>
                <c:pt idx="171">
                  <c:v>3.4111541895325698E-2</c:v>
                </c:pt>
                <c:pt idx="172">
                  <c:v>3.2485743115939998E-2</c:v>
                </c:pt>
                <c:pt idx="173">
                  <c:v>3.4111541895325698E-2</c:v>
                </c:pt>
                <c:pt idx="174">
                  <c:v>3.4111541895325698E-2</c:v>
                </c:pt>
                <c:pt idx="175">
                  <c:v>3.4111541895325698E-2</c:v>
                </c:pt>
                <c:pt idx="176">
                  <c:v>3.4111541895325698E-2</c:v>
                </c:pt>
                <c:pt idx="177">
                  <c:v>3.4111541895325698E-2</c:v>
                </c:pt>
                <c:pt idx="178">
                  <c:v>3.2485743115939998E-2</c:v>
                </c:pt>
                <c:pt idx="179">
                  <c:v>3.4111541895325698E-2</c:v>
                </c:pt>
                <c:pt idx="180">
                  <c:v>3.5737340674711397E-2</c:v>
                </c:pt>
                <c:pt idx="181">
                  <c:v>3.5737340674711397E-2</c:v>
                </c:pt>
                <c:pt idx="182">
                  <c:v>3.5737340674711397E-2</c:v>
                </c:pt>
                <c:pt idx="183">
                  <c:v>3.4111763052976501E-2</c:v>
                </c:pt>
                <c:pt idx="184">
                  <c:v>3.41120618875035E-2</c:v>
                </c:pt>
                <c:pt idx="185">
                  <c:v>3.5738198533207297E-2</c:v>
                </c:pt>
                <c:pt idx="186">
                  <c:v>3.4112659572265502E-2</c:v>
                </c:pt>
                <c:pt idx="187">
                  <c:v>3.57388247153443E-2</c:v>
                </c:pt>
                <c:pt idx="188">
                  <c:v>3.2487376741302497E-2</c:v>
                </c:pt>
                <c:pt idx="189">
                  <c:v>3.4113556138679897E-2</c:v>
                </c:pt>
                <c:pt idx="190">
                  <c:v>3.4113855004624397E-2</c:v>
                </c:pt>
                <c:pt idx="191">
                  <c:v>3.4114153875805603E-2</c:v>
                </c:pt>
                <c:pt idx="192">
                  <c:v>3.4114452752223703E-2</c:v>
                </c:pt>
                <c:pt idx="193">
                  <c:v>3.4114751633878802E-2</c:v>
                </c:pt>
                <c:pt idx="194">
                  <c:v>3.5741016525636597E-2</c:v>
                </c:pt>
                <c:pt idx="195">
                  <c:v>3.4115349412900502E-2</c:v>
                </c:pt>
                <c:pt idx="196">
                  <c:v>3.5741642806528598E-2</c:v>
                </c:pt>
                <c:pt idx="197">
                  <c:v>3.4115947212871797E-2</c:v>
                </c:pt>
                <c:pt idx="198">
                  <c:v>3.41162461207139E-2</c:v>
                </c:pt>
                <c:pt idx="199">
                  <c:v>3.4116297482007001E-2</c:v>
                </c:pt>
                <c:pt idx="200">
                  <c:v>3.57423406097509E-2</c:v>
                </c:pt>
                <c:pt idx="201">
                  <c:v>3.4116406277202797E-2</c:v>
                </c:pt>
                <c:pt idx="202">
                  <c:v>3.24905350518227E-2</c:v>
                </c:pt>
                <c:pt idx="203">
                  <c:v>3.4116750805261997E-2</c:v>
                </c:pt>
                <c:pt idx="204">
                  <c:v>3.5743000440886401E-2</c:v>
                </c:pt>
                <c:pt idx="205">
                  <c:v>3.4117248615295498E-2</c:v>
                </c:pt>
                <c:pt idx="206">
                  <c:v>3.5743539412543199E-2</c:v>
                </c:pt>
                <c:pt idx="207">
                  <c:v>3.4117817365469601E-2</c:v>
                </c:pt>
                <c:pt idx="208">
                  <c:v>3.4118102671248297E-2</c:v>
                </c:pt>
                <c:pt idx="209">
                  <c:v>3.4118374938467998E-2</c:v>
                </c:pt>
                <c:pt idx="210">
                  <c:v>3.4118623942660201E-2</c:v>
                </c:pt>
                <c:pt idx="211">
                  <c:v>3.5744838215357101E-2</c:v>
                </c:pt>
                <c:pt idx="212">
                  <c:v>3.2493014743974098E-2</c:v>
                </c:pt>
                <c:pt idx="213">
                  <c:v>3.4119129309123898E-2</c:v>
                </c:pt>
                <c:pt idx="214">
                  <c:v>3.4119183220561698E-2</c:v>
                </c:pt>
                <c:pt idx="215">
                  <c:v>3.5744983205716299E-2</c:v>
                </c:pt>
                <c:pt idx="216">
                  <c:v>3.4118682596070898E-2</c:v>
                </c:pt>
                <c:pt idx="217">
                  <c:v>3.4118295874727401E-2</c:v>
                </c:pt>
                <c:pt idx="218">
                  <c:v>3.4117850392829802E-2</c:v>
                </c:pt>
                <c:pt idx="219">
                  <c:v>3.4117356348095401E-2</c:v>
                </c:pt>
                <c:pt idx="220">
                  <c:v>3.5742746290494197E-2</c:v>
                </c:pt>
                <c:pt idx="221">
                  <c:v>3.4116263374280802E-2</c:v>
                </c:pt>
                <c:pt idx="222">
                  <c:v>3.57415833849958E-2</c:v>
                </c:pt>
                <c:pt idx="223">
                  <c:v>3.4115098657031599E-2</c:v>
                </c:pt>
                <c:pt idx="224">
                  <c:v>3.5740389707993703E-2</c:v>
                </c:pt>
                <c:pt idx="225">
                  <c:v>3.4113944118871899E-2</c:v>
                </c:pt>
                <c:pt idx="226">
                  <c:v>3.57392471970817E-2</c:v>
                </c:pt>
                <c:pt idx="227">
                  <c:v>3.5738720800403301E-2</c:v>
                </c:pt>
                <c:pt idx="228">
                  <c:v>3.5738238023789601E-2</c:v>
                </c:pt>
                <c:pt idx="229">
                  <c:v>3.4111994466613602E-2</c:v>
                </c:pt>
                <c:pt idx="230">
                  <c:v>3.5737444498313398E-2</c:v>
                </c:pt>
                <c:pt idx="231">
                  <c:v>3.4111773566788302E-2</c:v>
                </c:pt>
                <c:pt idx="232">
                  <c:v>3.57378957436408E-2</c:v>
                </c:pt>
                <c:pt idx="233">
                  <c:v>3.4112369863434001E-2</c:v>
                </c:pt>
                <c:pt idx="234">
                  <c:v>3.5738520471451402E-2</c:v>
                </c:pt>
                <c:pt idx="235">
                  <c:v>3.7364699506167401E-2</c:v>
                </c:pt>
                <c:pt idx="236">
                  <c:v>3.4113264347492199E-2</c:v>
                </c:pt>
                <c:pt idx="237">
                  <c:v>3.4113562519269502E-2</c:v>
                </c:pt>
                <c:pt idx="238">
                  <c:v>3.57397699925995E-2</c:v>
                </c:pt>
                <c:pt idx="239">
                  <c:v>3.5740082386538703E-2</c:v>
                </c:pt>
                <c:pt idx="240">
                  <c:v>3.4114457065876597E-2</c:v>
                </c:pt>
                <c:pt idx="241">
                  <c:v>3.5740707190800997E-2</c:v>
                </c:pt>
                <c:pt idx="242">
                  <c:v>3.4115053456345502E-2</c:v>
                </c:pt>
                <c:pt idx="243">
                  <c:v>3.57413320169091E-2</c:v>
                </c:pt>
                <c:pt idx="244">
                  <c:v>3.5741644438155799E-2</c:v>
                </c:pt>
                <c:pt idx="245">
                  <c:v>3.4115948081147797E-2</c:v>
                </c:pt>
                <c:pt idx="246">
                  <c:v>3.5742269297034897E-2</c:v>
                </c:pt>
                <c:pt idx="247">
                  <c:v>3.5742118745491998E-2</c:v>
                </c:pt>
                <c:pt idx="248">
                  <c:v>3.5741805593962797E-2</c:v>
                </c:pt>
                <c:pt idx="249">
                  <c:v>3.5741492447920901E-2</c:v>
                </c:pt>
                <c:pt idx="250">
                  <c:v>3.4115205897071503E-2</c:v>
                </c:pt>
                <c:pt idx="251">
                  <c:v>3.57408661722982E-2</c:v>
                </c:pt>
                <c:pt idx="252">
                  <c:v>3.5740553042717102E-2</c:v>
                </c:pt>
                <c:pt idx="253">
                  <c:v>3.5740239918622699E-2</c:v>
                </c:pt>
                <c:pt idx="254">
                  <c:v>3.73658432299947E-2</c:v>
                </c:pt>
                <c:pt idx="255">
                  <c:v>3.5739613686893497E-2</c:v>
                </c:pt>
                <c:pt idx="256">
                  <c:v>3.5739300579258303E-2</c:v>
                </c:pt>
                <c:pt idx="257">
                  <c:v>3.7364861174473497E-2</c:v>
                </c:pt>
                <c:pt idx="258">
                  <c:v>3.5738674380445999E-2</c:v>
                </c:pt>
                <c:pt idx="259">
                  <c:v>3.5738361289268598E-2</c:v>
                </c:pt>
                <c:pt idx="260">
                  <c:v>3.5738048203576997E-2</c:v>
                </c:pt>
                <c:pt idx="261">
                  <c:v>3.5737735123370799E-2</c:v>
                </c:pt>
                <c:pt idx="262">
                  <c:v>3.5737422048649999E-2</c:v>
                </c:pt>
                <c:pt idx="263">
                  <c:v>3.7363139454097097E-2</c:v>
                </c:pt>
                <c:pt idx="264">
                  <c:v>3.5737340674711397E-2</c:v>
                </c:pt>
                <c:pt idx="265">
                  <c:v>3.5737340674711397E-2</c:v>
                </c:pt>
                <c:pt idx="266">
                  <c:v>3.5737340674711397E-2</c:v>
                </c:pt>
                <c:pt idx="267">
                  <c:v>3.7363139454097097E-2</c:v>
                </c:pt>
                <c:pt idx="268">
                  <c:v>3.7363139454097097E-2</c:v>
                </c:pt>
                <c:pt idx="269">
                  <c:v>3.7363139454097097E-2</c:v>
                </c:pt>
                <c:pt idx="270">
                  <c:v>3.5737340674711397E-2</c:v>
                </c:pt>
                <c:pt idx="271">
                  <c:v>3.5737340674711397E-2</c:v>
                </c:pt>
                <c:pt idx="272">
                  <c:v>3.5737340674711397E-2</c:v>
                </c:pt>
                <c:pt idx="273">
                  <c:v>3.7363139454097097E-2</c:v>
                </c:pt>
                <c:pt idx="274">
                  <c:v>3.7363139454097097E-2</c:v>
                </c:pt>
                <c:pt idx="275">
                  <c:v>3.5737340674711397E-2</c:v>
                </c:pt>
                <c:pt idx="276">
                  <c:v>3.7363139454097097E-2</c:v>
                </c:pt>
                <c:pt idx="277">
                  <c:v>3.7363139454097097E-2</c:v>
                </c:pt>
                <c:pt idx="278">
                  <c:v>3.5737340674711397E-2</c:v>
                </c:pt>
                <c:pt idx="279">
                  <c:v>3.5737776418697402E-2</c:v>
                </c:pt>
                <c:pt idx="280">
                  <c:v>3.8990110517309502E-2</c:v>
                </c:pt>
                <c:pt idx="281">
                  <c:v>3.7365005184563801E-2</c:v>
                </c:pt>
                <c:pt idx="282">
                  <c:v>3.7365803658410301E-2</c:v>
                </c:pt>
                <c:pt idx="283">
                  <c:v>3.7366650649697603E-2</c:v>
                </c:pt>
                <c:pt idx="284">
                  <c:v>3.73675358822355E-2</c:v>
                </c:pt>
                <c:pt idx="285">
                  <c:v>3.7368449086587797E-2</c:v>
                </c:pt>
                <c:pt idx="286">
                  <c:v>3.57433772308417E-2</c:v>
                </c:pt>
                <c:pt idx="287">
                  <c:v>3.7370318391037799E-2</c:v>
                </c:pt>
                <c:pt idx="288">
                  <c:v>3.7371254017843698E-2</c:v>
                </c:pt>
                <c:pt idx="289">
                  <c:v>3.5746095332562802E-2</c:v>
                </c:pt>
                <c:pt idx="290">
                  <c:v>3.7373076155004799E-2</c:v>
                </c:pt>
                <c:pt idx="291">
                  <c:v>3.7373942281966999E-2</c:v>
                </c:pt>
                <c:pt idx="292">
                  <c:v>3.9000925072074297E-2</c:v>
                </c:pt>
                <c:pt idx="293">
                  <c:v>3.7375533765589303E-2</c:v>
                </c:pt>
                <c:pt idx="294">
                  <c:v>3.9002451888975498E-2</c:v>
                </c:pt>
                <c:pt idx="295">
                  <c:v>3.5749764065605802E-2</c:v>
                </c:pt>
                <c:pt idx="296">
                  <c:v>3.9001468256659698E-2</c:v>
                </c:pt>
                <c:pt idx="297">
                  <c:v>3.90007031238205E-2</c:v>
                </c:pt>
                <c:pt idx="298">
                  <c:v>3.7373758436497602E-2</c:v>
                </c:pt>
                <c:pt idx="299">
                  <c:v>3.89990074921669E-2</c:v>
                </c:pt>
                <c:pt idx="300">
                  <c:v>3.7372028761051397E-2</c:v>
                </c:pt>
                <c:pt idx="301">
                  <c:v>3.8997159107629499E-2</c:v>
                </c:pt>
                <c:pt idx="302">
                  <c:v>3.73701868469941E-2</c:v>
                </c:pt>
                <c:pt idx="303">
                  <c:v>3.7369249288867E-2</c:v>
                </c:pt>
                <c:pt idx="304">
                  <c:v>3.7368314286137197E-2</c:v>
                </c:pt>
                <c:pt idx="305">
                  <c:v>3.8993329825627303E-2</c:v>
                </c:pt>
                <c:pt idx="306">
                  <c:v>3.8992404463163197E-2</c:v>
                </c:pt>
                <c:pt idx="307">
                  <c:v>3.8991512364813401E-2</c:v>
                </c:pt>
                <c:pt idx="308">
                  <c:v>3.8990663790071302E-2</c:v>
                </c:pt>
                <c:pt idx="309">
                  <c:v>3.8989869002442397E-2</c:v>
                </c:pt>
                <c:pt idx="310">
                  <c:v>4.0614944448135397E-2</c:v>
                </c:pt>
                <c:pt idx="311">
                  <c:v>3.8989203030200897E-2</c:v>
                </c:pt>
                <c:pt idx="312">
                  <c:v>4.0615367837047403E-2</c:v>
                </c:pt>
                <c:pt idx="313">
                  <c:v>3.8989884587579897E-2</c:v>
                </c:pt>
                <c:pt idx="314">
                  <c:v>3.8990225375205002E-2</c:v>
                </c:pt>
                <c:pt idx="315">
                  <c:v>4.0616432831407402E-2</c:v>
                </c:pt>
                <c:pt idx="316">
                  <c:v>4.0616787841938999E-2</c:v>
                </c:pt>
                <c:pt idx="317">
                  <c:v>4.06171428586765E-2</c:v>
                </c:pt>
                <c:pt idx="318">
                  <c:v>4.06174978816203E-2</c:v>
                </c:pt>
                <c:pt idx="319">
                  <c:v>4.0617852910770399E-2</c:v>
                </c:pt>
                <c:pt idx="320">
                  <c:v>4.0618207946127097E-2</c:v>
                </c:pt>
                <c:pt idx="321">
                  <c:v>4.0618562987690503E-2</c:v>
                </c:pt>
                <c:pt idx="322">
                  <c:v>3.8992951890681901E-2</c:v>
                </c:pt>
                <c:pt idx="323">
                  <c:v>4.0619273089437899E-2</c:v>
                </c:pt>
                <c:pt idx="324">
                  <c:v>4.0619628149622299E-2</c:v>
                </c:pt>
                <c:pt idx="325">
                  <c:v>3.8993974432297497E-2</c:v>
                </c:pt>
                <c:pt idx="326">
                  <c:v>4.0620338288613299E-2</c:v>
                </c:pt>
                <c:pt idx="327">
                  <c:v>4.06204305806162E-2</c:v>
                </c:pt>
                <c:pt idx="328">
                  <c:v>4.06204305806162E-2</c:v>
                </c:pt>
                <c:pt idx="329">
                  <c:v>4.06204305806162E-2</c:v>
                </c:pt>
                <c:pt idx="330">
                  <c:v>4.2246457272236998E-2</c:v>
                </c:pt>
                <c:pt idx="331">
                  <c:v>4.06204305806162E-2</c:v>
                </c:pt>
                <c:pt idx="332">
                  <c:v>4.2246457272236998E-2</c:v>
                </c:pt>
                <c:pt idx="333">
                  <c:v>4.2246457272236998E-2</c:v>
                </c:pt>
                <c:pt idx="334">
                  <c:v>4.2246457272236998E-2</c:v>
                </c:pt>
                <c:pt idx="335">
                  <c:v>4.2246457272236998E-2</c:v>
                </c:pt>
                <c:pt idx="336">
                  <c:v>4.06204305806162E-2</c:v>
                </c:pt>
                <c:pt idx="337">
                  <c:v>4.2246457272236998E-2</c:v>
                </c:pt>
                <c:pt idx="338">
                  <c:v>4.2246457272236998E-2</c:v>
                </c:pt>
                <c:pt idx="339">
                  <c:v>4.3872483963856602E-2</c:v>
                </c:pt>
                <c:pt idx="340">
                  <c:v>4.2246457272236998E-2</c:v>
                </c:pt>
                <c:pt idx="341">
                  <c:v>4.3872483963856602E-2</c:v>
                </c:pt>
                <c:pt idx="342">
                  <c:v>4.3872483963856602E-2</c:v>
                </c:pt>
                <c:pt idx="343">
                  <c:v>4.3872199486249097E-2</c:v>
                </c:pt>
                <c:pt idx="344">
                  <c:v>4.5497817005659601E-2</c:v>
                </c:pt>
                <c:pt idx="345">
                  <c:v>5.0375381351895503E-2</c:v>
                </c:pt>
                <c:pt idx="346">
                  <c:v>4.5497019769132202E-2</c:v>
                </c:pt>
                <c:pt idx="347">
                  <c:v>4.87485394910286E-2</c:v>
                </c:pt>
                <c:pt idx="348">
                  <c:v>4.54962225605436E-2</c:v>
                </c:pt>
                <c:pt idx="349">
                  <c:v>5.0373615990777998E-2</c:v>
                </c:pt>
                <c:pt idx="350">
                  <c:v>4.54954253798922E-2</c:v>
                </c:pt>
                <c:pt idx="351">
                  <c:v>4.3869124614517398E-2</c:v>
                </c:pt>
                <c:pt idx="352">
                  <c:v>4.7120516168496399E-2</c:v>
                </c:pt>
                <c:pt idx="353">
                  <c:v>4.7120103358658502E-2</c:v>
                </c:pt>
                <c:pt idx="354">
                  <c:v>4.5493831102395098E-2</c:v>
                </c:pt>
                <c:pt idx="355">
                  <c:v>4.5493432550479398E-2</c:v>
                </c:pt>
                <c:pt idx="356">
                  <c:v>4.3867203038551399E-2</c:v>
                </c:pt>
                <c:pt idx="357">
                  <c:v>4.5492635467596701E-2</c:v>
                </c:pt>
                <c:pt idx="358">
                  <c:v>4.5492236936629397E-2</c:v>
                </c:pt>
                <c:pt idx="359">
                  <c:v>4.5492133351024103E-2</c:v>
                </c:pt>
                <c:pt idx="360">
                  <c:v>4.7117932130409698E-2</c:v>
                </c:pt>
                <c:pt idx="361">
                  <c:v>4.7117932130409698E-2</c:v>
                </c:pt>
                <c:pt idx="362">
                  <c:v>4.7117932130409698E-2</c:v>
                </c:pt>
                <c:pt idx="363">
                  <c:v>4.7117932130409698E-2</c:v>
                </c:pt>
                <c:pt idx="364">
                  <c:v>4.7117932130409698E-2</c:v>
                </c:pt>
                <c:pt idx="365">
                  <c:v>4.7117932130409698E-2</c:v>
                </c:pt>
                <c:pt idx="366">
                  <c:v>4.7117932130409698E-2</c:v>
                </c:pt>
                <c:pt idx="367">
                  <c:v>4.8743730909795398E-2</c:v>
                </c:pt>
                <c:pt idx="368">
                  <c:v>4.7117932130409698E-2</c:v>
                </c:pt>
                <c:pt idx="369">
                  <c:v>5.0369529689181097E-2</c:v>
                </c:pt>
                <c:pt idx="370">
                  <c:v>4.8743730909795398E-2</c:v>
                </c:pt>
                <c:pt idx="371">
                  <c:v>5.0369529689181097E-2</c:v>
                </c:pt>
                <c:pt idx="372">
                  <c:v>4.8743730909795398E-2</c:v>
                </c:pt>
                <c:pt idx="373">
                  <c:v>4.8743730909795398E-2</c:v>
                </c:pt>
                <c:pt idx="374">
                  <c:v>5.0369529689181097E-2</c:v>
                </c:pt>
                <c:pt idx="375">
                  <c:v>5.0369529689181097E-2</c:v>
                </c:pt>
                <c:pt idx="376">
                  <c:v>5.0369529689181097E-2</c:v>
                </c:pt>
                <c:pt idx="377">
                  <c:v>5.19953284685667E-2</c:v>
                </c:pt>
                <c:pt idx="378">
                  <c:v>5.0369529689181097E-2</c:v>
                </c:pt>
                <c:pt idx="379">
                  <c:v>5.19953284685667E-2</c:v>
                </c:pt>
                <c:pt idx="380">
                  <c:v>5.3621127247952399E-2</c:v>
                </c:pt>
                <c:pt idx="381">
                  <c:v>5.19953284685667E-2</c:v>
                </c:pt>
                <c:pt idx="382">
                  <c:v>5.3621127247952399E-2</c:v>
                </c:pt>
                <c:pt idx="383">
                  <c:v>5.19953284685667E-2</c:v>
                </c:pt>
                <c:pt idx="384">
                  <c:v>5.3621127247952399E-2</c:v>
                </c:pt>
                <c:pt idx="385">
                  <c:v>5.3621127247952399E-2</c:v>
                </c:pt>
                <c:pt idx="386">
                  <c:v>5.5246926027338099E-2</c:v>
                </c:pt>
                <c:pt idx="387">
                  <c:v>5.3621127247952399E-2</c:v>
                </c:pt>
                <c:pt idx="388">
                  <c:v>5.5246926027338099E-2</c:v>
                </c:pt>
                <c:pt idx="389">
                  <c:v>5.3621127247952399E-2</c:v>
                </c:pt>
                <c:pt idx="390">
                  <c:v>5.3621127247952399E-2</c:v>
                </c:pt>
                <c:pt idx="391">
                  <c:v>5.5246926027338099E-2</c:v>
                </c:pt>
                <c:pt idx="392">
                  <c:v>5.5246926027338099E-2</c:v>
                </c:pt>
                <c:pt idx="393">
                  <c:v>5.5246926027338099E-2</c:v>
                </c:pt>
                <c:pt idx="394">
                  <c:v>5.6872724806723798E-2</c:v>
                </c:pt>
                <c:pt idx="395">
                  <c:v>5.6872724806723798E-2</c:v>
                </c:pt>
                <c:pt idx="396">
                  <c:v>5.6872724806723798E-2</c:v>
                </c:pt>
                <c:pt idx="397">
                  <c:v>5.6872724806723798E-2</c:v>
                </c:pt>
                <c:pt idx="398">
                  <c:v>5.6872724806723798E-2</c:v>
                </c:pt>
                <c:pt idx="399">
                  <c:v>5.8498523586108103E-2</c:v>
                </c:pt>
                <c:pt idx="400">
                  <c:v>5.6872724806723798E-2</c:v>
                </c:pt>
                <c:pt idx="401">
                  <c:v>5.8498523586108103E-2</c:v>
                </c:pt>
                <c:pt idx="402">
                  <c:v>5.8498523586108103E-2</c:v>
                </c:pt>
                <c:pt idx="403">
                  <c:v>6.0124322365493699E-2</c:v>
                </c:pt>
                <c:pt idx="404">
                  <c:v>6.0124322365493699E-2</c:v>
                </c:pt>
                <c:pt idx="405">
                  <c:v>6.0124322365493699E-2</c:v>
                </c:pt>
                <c:pt idx="406">
                  <c:v>6.1750121144879398E-2</c:v>
                </c:pt>
                <c:pt idx="407">
                  <c:v>6.1750121144879398E-2</c:v>
                </c:pt>
                <c:pt idx="408">
                  <c:v>6.3375919924265098E-2</c:v>
                </c:pt>
                <c:pt idx="409">
                  <c:v>6.66275174830364E-2</c:v>
                </c:pt>
                <c:pt idx="410">
                  <c:v>6.3375919924265098E-2</c:v>
                </c:pt>
                <c:pt idx="411">
                  <c:v>6.3375919924265098E-2</c:v>
                </c:pt>
                <c:pt idx="412">
                  <c:v>6.3375919924265098E-2</c:v>
                </c:pt>
                <c:pt idx="413">
                  <c:v>6.5001718703650804E-2</c:v>
                </c:pt>
                <c:pt idx="414">
                  <c:v>6.5001718703650804E-2</c:v>
                </c:pt>
                <c:pt idx="415">
                  <c:v>6.1750121144879398E-2</c:v>
                </c:pt>
                <c:pt idx="416">
                  <c:v>6.5001718703650804E-2</c:v>
                </c:pt>
                <c:pt idx="417">
                  <c:v>6.5001718703650804E-2</c:v>
                </c:pt>
                <c:pt idx="418">
                  <c:v>6.66275174830364E-2</c:v>
                </c:pt>
                <c:pt idx="419">
                  <c:v>6.66275174830364E-2</c:v>
                </c:pt>
                <c:pt idx="420">
                  <c:v>6.66275174830364E-2</c:v>
                </c:pt>
                <c:pt idx="421">
                  <c:v>6.8253316262422106E-2</c:v>
                </c:pt>
                <c:pt idx="422">
                  <c:v>6.8253316262422106E-2</c:v>
                </c:pt>
                <c:pt idx="423">
                  <c:v>6.9879568093767996E-2</c:v>
                </c:pt>
                <c:pt idx="424">
                  <c:v>6.9880180270501496E-2</c:v>
                </c:pt>
                <c:pt idx="425">
                  <c:v>7.1506630263901805E-2</c:v>
                </c:pt>
                <c:pt idx="426">
                  <c:v>6.9881404656146798E-2</c:v>
                </c:pt>
                <c:pt idx="427">
                  <c:v>7.1507883157902893E-2</c:v>
                </c:pt>
                <c:pt idx="428">
                  <c:v>7.1508509621367802E-2</c:v>
                </c:pt>
                <c:pt idx="429">
                  <c:v>7.15091360958095E-2</c:v>
                </c:pt>
                <c:pt idx="430">
                  <c:v>7.3135671606296596E-2</c:v>
                </c:pt>
                <c:pt idx="431">
                  <c:v>7.4762235616911504E-2</c:v>
                </c:pt>
                <c:pt idx="432">
                  <c:v>7.4762890613933194E-2</c:v>
                </c:pt>
                <c:pt idx="433">
                  <c:v>7.4763545622431996E-2</c:v>
                </c:pt>
                <c:pt idx="434">
                  <c:v>7.6390166647273799E-2</c:v>
                </c:pt>
                <c:pt idx="435">
                  <c:v>7.8016816174739198E-2</c:v>
                </c:pt>
                <c:pt idx="436">
                  <c:v>7.6391505213054905E-2</c:v>
                </c:pt>
                <c:pt idx="437">
                  <c:v>7.9644191998203995E-2</c:v>
                </c:pt>
                <c:pt idx="438">
                  <c:v>7.6392843825747597E-2</c:v>
                </c:pt>
                <c:pt idx="439">
                  <c:v>7.8018096624257696E-2</c:v>
                </c:pt>
                <c:pt idx="440">
                  <c:v>7.9642743019921095E-2</c:v>
                </c:pt>
                <c:pt idx="441">
                  <c:v>8.1267269834011405E-2</c:v>
                </c:pt>
                <c:pt idx="442">
                  <c:v>7.9639831876987394E-2</c:v>
                </c:pt>
                <c:pt idx="443">
                  <c:v>8.1264202406087199E-2</c:v>
                </c:pt>
                <c:pt idx="444">
                  <c:v>7.9636733189490702E-2</c:v>
                </c:pt>
                <c:pt idx="445">
                  <c:v>8.28868359846614E-2</c:v>
                </c:pt>
                <c:pt idx="446">
                  <c:v>8.2885171305168898E-2</c:v>
                </c:pt>
                <c:pt idx="447">
                  <c:v>8.4509295805979406E-2</c:v>
                </c:pt>
                <c:pt idx="448">
                  <c:v>8.4507600061023397E-2</c:v>
                </c:pt>
                <c:pt idx="449">
                  <c:v>8.4505916680340701E-2</c:v>
                </c:pt>
                <c:pt idx="450">
                  <c:v>8.7755691539003894E-2</c:v>
                </c:pt>
                <c:pt idx="451">
                  <c:v>8.7754010052050802E-2</c:v>
                </c:pt>
                <c:pt idx="452">
                  <c:v>8.9378035932429198E-2</c:v>
                </c:pt>
                <c:pt idx="453">
                  <c:v>8.9376421858369304E-2</c:v>
                </c:pt>
                <c:pt idx="454">
                  <c:v>9.1000481971614394E-2</c:v>
                </c:pt>
                <c:pt idx="455">
                  <c:v>9.1000587561134605E-2</c:v>
                </c:pt>
                <c:pt idx="456">
                  <c:v>9.2626961502183594E-2</c:v>
                </c:pt>
                <c:pt idx="457">
                  <c:v>9.4253426016526504E-2</c:v>
                </c:pt>
                <c:pt idx="458">
                  <c:v>9.4254319738615797E-2</c:v>
                </c:pt>
                <c:pt idx="459">
                  <c:v>9.42552598626996E-2</c:v>
                </c:pt>
                <c:pt idx="460">
                  <c:v>9.4256236555130393E-2</c:v>
                </c:pt>
                <c:pt idx="461">
                  <c:v>9.5882927158931902E-2</c:v>
                </c:pt>
                <c:pt idx="462">
                  <c:v>9.5883959420086207E-2</c:v>
                </c:pt>
                <c:pt idx="463">
                  <c:v>9.5884998796863102E-2</c:v>
                </c:pt>
                <c:pt idx="464">
                  <c:v>9.9137481226492102E-2</c:v>
                </c:pt>
                <c:pt idx="465">
                  <c:v>9.7512794595231794E-2</c:v>
                </c:pt>
                <c:pt idx="466">
                  <c:v>0.10076530211845899</c:v>
                </c:pt>
                <c:pt idx="467">
                  <c:v>0.10401782576646</c:v>
                </c:pt>
                <c:pt idx="468">
                  <c:v>0.102393043953049</c:v>
                </c:pt>
                <c:pt idx="469">
                  <c:v>0.10239396982462901</c:v>
                </c:pt>
                <c:pt idx="470">
                  <c:v>0.10402063010107</c:v>
                </c:pt>
                <c:pt idx="471">
                  <c:v>0.104020857347011</c:v>
                </c:pt>
                <c:pt idx="472">
                  <c:v>0.104020859448063</c:v>
                </c:pt>
                <c:pt idx="473">
                  <c:v>0.105646659893065</c:v>
                </c:pt>
                <c:pt idx="474">
                  <c:v>0.107272460403743</c:v>
                </c:pt>
                <c:pt idx="475">
                  <c:v>0.108898260980099</c:v>
                </c:pt>
                <c:pt idx="476">
                  <c:v>0.10727246473720101</c:v>
                </c:pt>
                <c:pt idx="477">
                  <c:v>0.110524063854538</c:v>
                </c:pt>
                <c:pt idx="478">
                  <c:v>0.110524066086944</c:v>
                </c:pt>
                <c:pt idx="479">
                  <c:v>0.112149866860331</c:v>
                </c:pt>
                <c:pt idx="480">
                  <c:v>0.11214986912557499</c:v>
                </c:pt>
                <c:pt idx="481">
                  <c:v>0.11214987139082</c:v>
                </c:pt>
                <c:pt idx="482">
                  <c:v>0.113775672295561</c:v>
                </c:pt>
                <c:pt idx="483">
                  <c:v>0.113775674593645</c:v>
                </c:pt>
                <c:pt idx="484">
                  <c:v>0.11540147559690001</c:v>
                </c:pt>
                <c:pt idx="485">
                  <c:v>0.115401477927822</c:v>
                </c:pt>
                <c:pt idx="486">
                  <c:v>0.117027279029595</c:v>
                </c:pt>
                <c:pt idx="487">
                  <c:v>0.118652309388791</c:v>
                </c:pt>
                <c:pt idx="488">
                  <c:v>0.11865127027900101</c:v>
                </c:pt>
                <c:pt idx="489">
                  <c:v>0.120275990953626</c:v>
                </c:pt>
                <c:pt idx="490">
                  <c:v>0.120274937642726</c:v>
                </c:pt>
                <c:pt idx="491">
                  <c:v>0.120273884350275</c:v>
                </c:pt>
                <c:pt idx="492">
                  <c:v>0.120272831076272</c:v>
                </c:pt>
                <c:pt idx="493">
                  <c:v>0.12189748063839299</c:v>
                </c:pt>
                <c:pt idx="494">
                  <c:v>0.123522101745938</c:v>
                </c:pt>
                <c:pt idx="495">
                  <c:v>0.12514669439965501</c:v>
                </c:pt>
                <c:pt idx="496">
                  <c:v>0.125145598491401</c:v>
                </c:pt>
                <c:pt idx="497">
                  <c:v>0.126770148475467</c:v>
                </c:pt>
                <c:pt idx="498">
                  <c:v>0.128394670007698</c:v>
                </c:pt>
                <c:pt idx="499">
                  <c:v>0.12676792828414599</c:v>
                </c:pt>
                <c:pt idx="500">
                  <c:v>0.12839242138498</c:v>
                </c:pt>
                <c:pt idx="501">
                  <c:v>0.13001688603572101</c:v>
                </c:pt>
                <c:pt idx="502">
                  <c:v>0.13001574753907</c:v>
                </c:pt>
                <c:pt idx="503">
                  <c:v>0.13001545162263001</c:v>
                </c:pt>
                <c:pt idx="504">
                  <c:v>0.131641022620864</c:v>
                </c:pt>
                <c:pt idx="505">
                  <c:v>0.131641022620864</c:v>
                </c:pt>
                <c:pt idx="506">
                  <c:v>0.134892164617331</c:v>
                </c:pt>
                <c:pt idx="507">
                  <c:v>0.13651773561556499</c:v>
                </c:pt>
                <c:pt idx="508">
                  <c:v>0.134892164617331</c:v>
                </c:pt>
                <c:pt idx="509">
                  <c:v>0.13651773561556499</c:v>
                </c:pt>
                <c:pt idx="510">
                  <c:v>0.13651773561556499</c:v>
                </c:pt>
                <c:pt idx="511">
                  <c:v>0.13814330661379901</c:v>
                </c:pt>
                <c:pt idx="512">
                  <c:v>0.13976887761203299</c:v>
                </c:pt>
                <c:pt idx="513">
                  <c:v>0.14139444861026701</c:v>
                </c:pt>
                <c:pt idx="514">
                  <c:v>0.14139444861026701</c:v>
                </c:pt>
                <c:pt idx="515">
                  <c:v>0.143020019608501</c:v>
                </c:pt>
                <c:pt idx="516">
                  <c:v>0.14464559060673399</c:v>
                </c:pt>
                <c:pt idx="517">
                  <c:v>0.14789673260320199</c:v>
                </c:pt>
                <c:pt idx="518">
                  <c:v>0.146271161604968</c:v>
                </c:pt>
                <c:pt idx="519">
                  <c:v>0.149520494713624</c:v>
                </c:pt>
                <c:pt idx="520">
                  <c:v>0.14951800288362099</c:v>
                </c:pt>
                <c:pt idx="521">
                  <c:v>0.15114094977249101</c:v>
                </c:pt>
                <c:pt idx="522">
                  <c:v>0.15276379286260899</c:v>
                </c:pt>
                <c:pt idx="523">
                  <c:v>0.15438654094086901</c:v>
                </c:pt>
                <c:pt idx="524">
                  <c:v>0.15438378290923199</c:v>
                </c:pt>
                <c:pt idx="525">
                  <c:v>0.15600639326263399</c:v>
                </c:pt>
                <c:pt idx="526">
                  <c:v>0.15600356706625801</c:v>
                </c:pt>
                <c:pt idx="527">
                  <c:v>0.157626074210617</c:v>
                </c:pt>
                <c:pt idx="528">
                  <c:v>0.15762321420619799</c:v>
                </c:pt>
                <c:pt idx="529">
                  <c:v>0.16087094178042299</c:v>
                </c:pt>
                <c:pt idx="530">
                  <c:v>0.15924279300239499</c:v>
                </c:pt>
                <c:pt idx="531">
                  <c:v>0.16411567059638199</c:v>
                </c:pt>
                <c:pt idx="532">
                  <c:v>0.16248758266759</c:v>
                </c:pt>
                <c:pt idx="533">
                  <c:v>0.162484774987982</c:v>
                </c:pt>
                <c:pt idx="534">
                  <c:v>0.16410717725801699</c:v>
                </c:pt>
                <c:pt idx="535">
                  <c:v>0.165733588615469</c:v>
                </c:pt>
                <c:pt idx="536">
                  <c:v>0.16736151738378899</c:v>
                </c:pt>
                <c:pt idx="537">
                  <c:v>0.16736434337624501</c:v>
                </c:pt>
                <c:pt idx="538">
                  <c:v>0.168992477499115</c:v>
                </c:pt>
                <c:pt idx="539">
                  <c:v>0.17062071235509099</c:v>
                </c:pt>
                <c:pt idx="540">
                  <c:v>0.17062373569581199</c:v>
                </c:pt>
                <c:pt idx="541">
                  <c:v>0.170626787596798</c:v>
                </c:pt>
                <c:pt idx="542">
                  <c:v>0.170629858241959</c:v>
                </c:pt>
                <c:pt idx="543">
                  <c:v>0.172258318225531</c:v>
                </c:pt>
                <c:pt idx="544">
                  <c:v>0.17226142301701899</c:v>
                </c:pt>
                <c:pt idx="545">
                  <c:v>0.17388994971979899</c:v>
                </c:pt>
                <c:pt idx="546">
                  <c:v>0.17389304968638</c:v>
                </c:pt>
                <c:pt idx="547">
                  <c:v>0.17552160438922801</c:v>
                </c:pt>
                <c:pt idx="548">
                  <c:v>0.175524660858871</c:v>
                </c:pt>
                <c:pt idx="549">
                  <c:v>0.17552766801630099</c:v>
                </c:pt>
                <c:pt idx="550">
                  <c:v>0.175530616183491</c:v>
                </c:pt>
                <c:pt idx="551">
                  <c:v>0.17715365535613001</c:v>
                </c:pt>
                <c:pt idx="552">
                  <c:v>0.17877465142434201</c:v>
                </c:pt>
                <c:pt idx="553">
                  <c:v>0.17877004394518001</c:v>
                </c:pt>
                <c:pt idx="554">
                  <c:v>0.180390801113502</c:v>
                </c:pt>
                <c:pt idx="555">
                  <c:v>0.17876067766651399</c:v>
                </c:pt>
                <c:pt idx="556">
                  <c:v>0.18038127555108999</c:v>
                </c:pt>
                <c:pt idx="557">
                  <c:v>0.18037647095394799</c:v>
                </c:pt>
                <c:pt idx="558">
                  <c:v>0.180371651346936</c:v>
                </c:pt>
                <c:pt idx="559">
                  <c:v>0.18036682639898799</c:v>
                </c:pt>
                <c:pt idx="560">
                  <c:v>0.181987181717502</c:v>
                </c:pt>
                <c:pt idx="561">
                  <c:v>0.180357199240643</c:v>
                </c:pt>
                <c:pt idx="562">
                  <c:v>0.18035241645151801</c:v>
                </c:pt>
                <c:pt idx="563">
                  <c:v>0.181972721829815</c:v>
                </c:pt>
                <c:pt idx="564">
                  <c:v>0.18196797524919101</c:v>
                </c:pt>
                <c:pt idx="565">
                  <c:v>0.181963281567981</c:v>
                </c:pt>
                <c:pt idx="566">
                  <c:v>0.18195865050798299</c:v>
                </c:pt>
                <c:pt idx="567">
                  <c:v>0.18196085288845901</c:v>
                </c:pt>
                <c:pt idx="568">
                  <c:v>0.18359048919509099</c:v>
                </c:pt>
                <c:pt idx="569">
                  <c:v>0.18197019441071199</c:v>
                </c:pt>
                <c:pt idx="570">
                  <c:v>0.183600013655186</c:v>
                </c:pt>
                <c:pt idx="571">
                  <c:v>0.183604837396172</c:v>
                </c:pt>
                <c:pt idx="572">
                  <c:v>0.18198453577788501</c:v>
                </c:pt>
                <c:pt idx="573">
                  <c:v>0.183614565831833</c:v>
                </c:pt>
                <c:pt idx="574">
                  <c:v>0.18199421779001701</c:v>
                </c:pt>
                <c:pt idx="575">
                  <c:v>0.18362434621102999</c:v>
                </c:pt>
                <c:pt idx="576">
                  <c:v>0.185254551626825</c:v>
                </c:pt>
                <c:pt idx="577">
                  <c:v>0.18200875441148501</c:v>
                </c:pt>
                <c:pt idx="578">
                  <c:v>0.182013570088395</c:v>
                </c:pt>
                <c:pt idx="579">
                  <c:v>0.18201835691530999</c:v>
                </c:pt>
                <c:pt idx="580">
                  <c:v>0.18202310655428</c:v>
                </c:pt>
                <c:pt idx="581">
                  <c:v>0.18202781067026699</c:v>
                </c:pt>
                <c:pt idx="582">
                  <c:v>0.18203246092556</c:v>
                </c:pt>
                <c:pt idx="583">
                  <c:v>0.182032490811843</c:v>
                </c:pt>
                <c:pt idx="584">
                  <c:v>0.18040535504786701</c:v>
                </c:pt>
                <c:pt idx="585">
                  <c:v>0.18202931089392299</c:v>
                </c:pt>
                <c:pt idx="586">
                  <c:v>0.18040220358184</c:v>
                </c:pt>
                <c:pt idx="587">
                  <c:v>0.18040062789011499</c:v>
                </c:pt>
                <c:pt idx="588">
                  <c:v>0.18039905222591601</c:v>
                </c:pt>
                <c:pt idx="589">
                  <c:v>0.17877200178711</c:v>
                </c:pt>
                <c:pt idx="590">
                  <c:v>0.178770440375013</c:v>
                </c:pt>
                <c:pt idx="591">
                  <c:v>0.18039432539845901</c:v>
                </c:pt>
                <c:pt idx="592">
                  <c:v>0.180392749844352</c:v>
                </c:pt>
                <c:pt idx="593">
                  <c:v>0.18039117431776699</c:v>
                </c:pt>
                <c:pt idx="594">
                  <c:v>0.17876419499936799</c:v>
                </c:pt>
                <c:pt idx="595">
                  <c:v>0.17713724410012099</c:v>
                </c:pt>
                <c:pt idx="596">
                  <c:v>0.17713569704723001</c:v>
                </c:pt>
                <c:pt idx="597">
                  <c:v>0.178759511253993</c:v>
                </c:pt>
                <c:pt idx="598">
                  <c:v>0.178757950060075</c:v>
                </c:pt>
                <c:pt idx="599">
                  <c:v>0.17875870221977</c:v>
                </c:pt>
                <c:pt idx="600">
                  <c:v>0.17876026686539701</c:v>
                </c:pt>
                <c:pt idx="601">
                  <c:v>0.17876183153841499</c:v>
                </c:pt>
                <c:pt idx="602">
                  <c:v>0.17876339623882401</c:v>
                </c:pt>
                <c:pt idx="603">
                  <c:v>0.178764960966625</c:v>
                </c:pt>
                <c:pt idx="604">
                  <c:v>0.178766525721819</c:v>
                </c:pt>
                <c:pt idx="605">
                  <c:v>0.17714265126540199</c:v>
                </c:pt>
                <c:pt idx="606">
                  <c:v>0.17551874838047801</c:v>
                </c:pt>
                <c:pt idx="607">
                  <c:v>0.17714575245660799</c:v>
                </c:pt>
                <c:pt idx="608">
                  <c:v>0.17552182116932799</c:v>
                </c:pt>
                <c:pt idx="609">
                  <c:v>0.17714885375639999</c:v>
                </c:pt>
                <c:pt idx="610">
                  <c:v>0.17552489406576999</c:v>
                </c:pt>
                <c:pt idx="611">
                  <c:v>0.17715195516478199</c:v>
                </c:pt>
                <c:pt idx="612">
                  <c:v>0.175527967069809</c:v>
                </c:pt>
                <c:pt idx="613">
                  <c:v>0.17552950361218</c:v>
                </c:pt>
                <c:pt idx="614">
                  <c:v>0.17553104018145199</c:v>
                </c:pt>
                <c:pt idx="615">
                  <c:v>0.175529326771689</c:v>
                </c:pt>
                <c:pt idx="616">
                  <c:v>0.175526431082835</c:v>
                </c:pt>
                <c:pt idx="617">
                  <c:v>0.17552348362533801</c:v>
                </c:pt>
                <c:pt idx="618">
                  <c:v>0.17714596382664</c:v>
                </c:pt>
                <c:pt idx="619">
                  <c:v>0.175517460512607</c:v>
                </c:pt>
                <c:pt idx="620">
                  <c:v>0.17551439840322899</c:v>
                </c:pt>
                <c:pt idx="621">
                  <c:v>0.17551131162519801</c:v>
                </c:pt>
                <c:pt idx="622">
                  <c:v>0.175508206960546</c:v>
                </c:pt>
                <c:pt idx="623">
                  <c:v>0.17387974883937499</c:v>
                </c:pt>
                <c:pt idx="624">
                  <c:v>0.173876654776977</c:v>
                </c:pt>
                <c:pt idx="625">
                  <c:v>0.17387356323370701</c:v>
                </c:pt>
                <c:pt idx="626">
                  <c:v>0.17387048104254901</c:v>
                </c:pt>
                <c:pt idx="627">
                  <c:v>0.17224217672132</c:v>
                </c:pt>
                <c:pt idx="628">
                  <c:v>0.17223915984187199</c:v>
                </c:pt>
                <c:pt idx="629">
                  <c:v>0.175486545202091</c:v>
                </c:pt>
                <c:pt idx="630">
                  <c:v>0.173858382787591</c:v>
                </c:pt>
                <c:pt idx="631">
                  <c:v>0.173857510335231</c:v>
                </c:pt>
                <c:pt idx="632">
                  <c:v>0.17223223191076301</c:v>
                </c:pt>
                <c:pt idx="633">
                  <c:v>0.172232119996236</c:v>
                </c:pt>
                <c:pt idx="634">
                  <c:v>0.17385717351744001</c:v>
                </c:pt>
                <c:pt idx="635">
                  <c:v>0.173857087341377</c:v>
                </c:pt>
                <c:pt idx="636">
                  <c:v>0.173857013676045</c:v>
                </c:pt>
                <c:pt idx="637">
                  <c:v>0.17223180086652501</c:v>
                </c:pt>
                <c:pt idx="638">
                  <c:v>0.173856902581628</c:v>
                </c:pt>
                <c:pt idx="639">
                  <c:v>0.17385686450274099</c:v>
                </c:pt>
                <c:pt idx="640">
                  <c:v>0.17223168739547801</c:v>
                </c:pt>
                <c:pt idx="641">
                  <c:v>0.173856821652217</c:v>
                </c:pt>
                <c:pt idx="642">
                  <c:v>0.17385681622712101</c:v>
                </c:pt>
                <c:pt idx="643">
                  <c:v>0.17548197003110999</c:v>
                </c:pt>
                <c:pt idx="644">
                  <c:v>0.17223168718575799</c:v>
                </c:pt>
                <c:pt idx="645">
                  <c:v>0.17385686002192099</c:v>
                </c:pt>
                <c:pt idx="646">
                  <c:v>0.173856893549476</c:v>
                </c:pt>
                <c:pt idx="647">
                  <c:v>0.175484245893055</c:v>
                </c:pt>
                <c:pt idx="648">
                  <c:v>0.17548724532268001</c:v>
                </c:pt>
                <c:pt idx="649">
                  <c:v>0.17549028517725501</c:v>
                </c:pt>
                <c:pt idx="650">
                  <c:v>0.17549335892988899</c:v>
                </c:pt>
                <c:pt idx="651">
                  <c:v>0.177121732900063</c:v>
                </c:pt>
                <c:pt idx="652">
                  <c:v>0.175499582031272</c:v>
                </c:pt>
                <c:pt idx="653">
                  <c:v>0.17550271834449299</c:v>
                </c:pt>
                <c:pt idx="654">
                  <c:v>0.17713121424509701</c:v>
                </c:pt>
                <c:pt idx="655">
                  <c:v>0.17713438601315101</c:v>
                </c:pt>
                <c:pt idx="656">
                  <c:v>0.175512148299001</c:v>
                </c:pt>
                <c:pt idx="657">
                  <c:v>0.17714070766006801</c:v>
                </c:pt>
                <c:pt idx="658">
                  <c:v>0.177143844617281</c:v>
                </c:pt>
                <c:pt idx="659">
                  <c:v>0.17877244044635099</c:v>
                </c:pt>
                <c:pt idx="660">
                  <c:v>0.17715003855460901</c:v>
                </c:pt>
                <c:pt idx="661">
                  <c:v>0.17715308265146101</c:v>
                </c:pt>
                <c:pt idx="662">
                  <c:v>0.180407208636336</c:v>
                </c:pt>
                <c:pt idx="663">
                  <c:v>0.180407005265351</c:v>
                </c:pt>
                <c:pt idx="664">
                  <c:v>0.18040560490744101</c:v>
                </c:pt>
                <c:pt idx="665">
                  <c:v>0.18040413507448599</c:v>
                </c:pt>
                <c:pt idx="666">
                  <c:v>0.182028130120339</c:v>
                </c:pt>
                <c:pt idx="667">
                  <c:v>0.182026540164932</c:v>
                </c:pt>
                <c:pt idx="668">
                  <c:v>0.182024911621673</c:v>
                </c:pt>
                <c:pt idx="669">
                  <c:v>0.18364874296554001</c:v>
                </c:pt>
                <c:pt idx="670">
                  <c:v>0.18364705617667501</c:v>
                </c:pt>
                <c:pt idx="671">
                  <c:v>0.18364536164901299</c:v>
                </c:pt>
                <c:pt idx="672">
                  <c:v>0.185269122279108</c:v>
                </c:pt>
                <c:pt idx="673">
                  <c:v>0.185267431297368</c:v>
                </c:pt>
                <c:pt idx="674">
                  <c:v>0.18526576349101501</c:v>
                </c:pt>
                <c:pt idx="675">
                  <c:v>0.18688954600330701</c:v>
                </c:pt>
                <c:pt idx="676">
                  <c:v>0.186887943517244</c:v>
                </c:pt>
                <c:pt idx="677">
                  <c:v>0.18851178778859701</c:v>
                </c:pt>
                <c:pt idx="678">
                  <c:v>0.190135672054909</c:v>
                </c:pt>
                <c:pt idx="679">
                  <c:v>0.190135144698486</c:v>
                </c:pt>
                <c:pt idx="680">
                  <c:v>0.19013500218938001</c:v>
                </c:pt>
                <c:pt idx="681">
                  <c:v>0.193385657770582</c:v>
                </c:pt>
                <c:pt idx="682">
                  <c:v>0.19176024190563601</c:v>
                </c:pt>
                <c:pt idx="683">
                  <c:v>0.19338560303247801</c:v>
                </c:pt>
                <c:pt idx="684">
                  <c:v>0.19501098902845601</c:v>
                </c:pt>
                <c:pt idx="685">
                  <c:v>0.19663639144931999</c:v>
                </c:pt>
                <c:pt idx="686">
                  <c:v>0.196636441168028</c:v>
                </c:pt>
                <c:pt idx="687">
                  <c:v>0.198261853645544</c:v>
                </c:pt>
                <c:pt idx="688">
                  <c:v>0.19988725759562501</c:v>
                </c:pt>
                <c:pt idx="689">
                  <c:v>0.19988729090092999</c:v>
                </c:pt>
                <c:pt idx="690">
                  <c:v>0.19988730380943801</c:v>
                </c:pt>
                <c:pt idx="691">
                  <c:v>0.201512637629849</c:v>
                </c:pt>
                <c:pt idx="692">
                  <c:v>0.20313793040759801</c:v>
                </c:pt>
                <c:pt idx="693">
                  <c:v>0.20476317416522899</c:v>
                </c:pt>
                <c:pt idx="694">
                  <c:v>0.206388360975128</c:v>
                </c:pt>
                <c:pt idx="695">
                  <c:v>0.20638832062911899</c:v>
                </c:pt>
                <c:pt idx="696">
                  <c:v>0.20801366750021899</c:v>
                </c:pt>
                <c:pt idx="697">
                  <c:v>0.20963901443383001</c:v>
                </c:pt>
                <c:pt idx="698">
                  <c:v>0.211264361429951</c:v>
                </c:pt>
                <c:pt idx="699">
                  <c:v>0.21126436549251401</c:v>
                </c:pt>
                <c:pt idx="700">
                  <c:v>0.214515055609723</c:v>
                </c:pt>
                <c:pt idx="701">
                  <c:v>0.21451505973479601</c:v>
                </c:pt>
                <c:pt idx="702">
                  <c:v>0.21451506385986999</c:v>
                </c:pt>
                <c:pt idx="703">
                  <c:v>0.217765754227117</c:v>
                </c:pt>
                <c:pt idx="704">
                  <c:v>0.217765758414701</c:v>
                </c:pt>
                <c:pt idx="705">
                  <c:v>0.219391105785882</c:v>
                </c:pt>
                <c:pt idx="706">
                  <c:v>0.221016453219574</c:v>
                </c:pt>
                <c:pt idx="707">
                  <c:v>0.22426714396188299</c:v>
                </c:pt>
                <c:pt idx="708">
                  <c:v>0.22426714827448699</c:v>
                </c:pt>
                <c:pt idx="709">
                  <c:v>0.22589249589570901</c:v>
                </c:pt>
                <c:pt idx="710">
                  <c:v>0.22751784357944099</c:v>
                </c:pt>
                <c:pt idx="711">
                  <c:v>0.22914170419322899</c:v>
                </c:pt>
                <c:pt idx="712">
                  <c:v>0.230765017806008</c:v>
                </c:pt>
                <c:pt idx="713">
                  <c:v>0.23076299863142599</c:v>
                </c:pt>
                <c:pt idx="714">
                  <c:v>0.23238626965067199</c:v>
                </c:pt>
                <c:pt idx="715">
                  <c:v>0.23400951226344299</c:v>
                </c:pt>
                <c:pt idx="716">
                  <c:v>0.234007464753553</c:v>
                </c:pt>
                <c:pt idx="717">
                  <c:v>0.23563066477602099</c:v>
                </c:pt>
                <c:pt idx="718">
                  <c:v>0.23725383639400199</c:v>
                </c:pt>
                <c:pt idx="719">
                  <c:v>0.238876979608243</c:v>
                </c:pt>
                <c:pt idx="720">
                  <c:v>0.23887488958268699</c:v>
                </c:pt>
                <c:pt idx="721">
                  <c:v>0.242123180828486</c:v>
                </c:pt>
                <c:pt idx="722">
                  <c:v>0.24049588603952199</c:v>
                </c:pt>
                <c:pt idx="723">
                  <c:v>0.24211894408408299</c:v>
                </c:pt>
                <c:pt idx="724">
                  <c:v>0.245367121688784</c:v>
                </c:pt>
                <c:pt idx="725">
                  <c:v>0.24536497497241899</c:v>
                </c:pt>
                <c:pt idx="726">
                  <c:v>0.245362828293617</c:v>
                </c:pt>
                <c:pt idx="727">
                  <c:v>0.248611121939768</c:v>
                </c:pt>
                <c:pt idx="728">
                  <c:v>0.248609219132438</c:v>
                </c:pt>
                <c:pt idx="729">
                  <c:v>0.25023235077583</c:v>
                </c:pt>
                <c:pt idx="730">
                  <c:v>0.251855416571441</c:v>
                </c:pt>
                <c:pt idx="731">
                  <c:v>0.251853364159562</c:v>
                </c:pt>
                <c:pt idx="732">
                  <c:v>0.25347632950017701</c:v>
                </c:pt>
                <c:pt idx="733">
                  <c:v>0.25509924826608299</c:v>
                </c:pt>
                <c:pt idx="734">
                  <c:v>0.25509710343610897</c:v>
                </c:pt>
                <c:pt idx="735">
                  <c:v>0.2550949482764</c:v>
                </c:pt>
                <c:pt idx="736">
                  <c:v>0.25671778894289699</c:v>
                </c:pt>
                <c:pt idx="737">
                  <c:v>0.25834060834030997</c:v>
                </c:pt>
                <c:pt idx="738">
                  <c:v>0.25833843640939202</c:v>
                </c:pt>
                <c:pt idx="739">
                  <c:v>0.25833627931814801</c:v>
                </c:pt>
                <c:pt idx="740">
                  <c:v>0.25833414337587401</c:v>
                </c:pt>
                <c:pt idx="741">
                  <c:v>0.25995697570510801</c:v>
                </c:pt>
                <c:pt idx="742">
                  <c:v>0.26157981794409702</c:v>
                </c:pt>
                <c:pt idx="743">
                  <c:v>0.263204090527135</c:v>
                </c:pt>
                <c:pt idx="744">
                  <c:v>0.26320395225406701</c:v>
                </c:pt>
                <c:pt idx="745">
                  <c:v>0.263203826325007</c:v>
                </c:pt>
                <c:pt idx="746">
                  <c:v>0.26320371244616297</c:v>
                </c:pt>
                <c:pt idx="747">
                  <c:v>0.26320361032279899</c:v>
                </c:pt>
                <c:pt idx="748">
                  <c:v>0.26482844391087701</c:v>
                </c:pt>
                <c:pt idx="749">
                  <c:v>0.26645328800611501</c:v>
                </c:pt>
                <c:pt idx="750">
                  <c:v>0.264828295102571</c:v>
                </c:pt>
                <c:pt idx="751">
                  <c:v>0.26482823667323102</c:v>
                </c:pt>
                <c:pt idx="752">
                  <c:v>0.26645311132917499</c:v>
                </c:pt>
                <c:pt idx="753">
                  <c:v>0.26645307270917901</c:v>
                </c:pt>
                <c:pt idx="754">
                  <c:v>0.26645304372806999</c:v>
                </c:pt>
                <c:pt idx="755">
                  <c:v>0.26807794567911303</c:v>
                </c:pt>
                <c:pt idx="756">
                  <c:v>0.26807793463380902</c:v>
                </c:pt>
                <c:pt idx="757">
                  <c:v>0.26970285300352997</c:v>
                </c:pt>
                <c:pt idx="758">
                  <c:v>0.26970285863717702</c:v>
                </c:pt>
                <c:pt idx="759">
                  <c:v>0.26970270868391499</c:v>
                </c:pt>
                <c:pt idx="760">
                  <c:v>0.26970253523371002</c:v>
                </c:pt>
                <c:pt idx="761">
                  <c:v>0.27132731582629599</c:v>
                </c:pt>
                <c:pt idx="762">
                  <c:v>0.269702299252294</c:v>
                </c:pt>
                <c:pt idx="763">
                  <c:v>0.27295204527639999</c:v>
                </c:pt>
                <c:pt idx="764">
                  <c:v>0.27457689374174998</c:v>
                </c:pt>
                <c:pt idx="765">
                  <c:v>0.27295193768683101</c:v>
                </c:pt>
                <c:pt idx="766">
                  <c:v>0.27295189682149401</c:v>
                </c:pt>
                <c:pt idx="767">
                  <c:v>0.27457675831003697</c:v>
                </c:pt>
                <c:pt idx="768">
                  <c:v>0.274576708796331</c:v>
                </c:pt>
                <c:pt idx="769">
                  <c:v>0.27620154452471601</c:v>
                </c:pt>
                <c:pt idx="770">
                  <c:v>0.27782635675510098</c:v>
                </c:pt>
                <c:pt idx="771">
                  <c:v>0.277826245063587</c:v>
                </c:pt>
                <c:pt idx="772">
                  <c:v>0.27782610123458501</c:v>
                </c:pt>
                <c:pt idx="773">
                  <c:v>0.27945080913920001</c:v>
                </c:pt>
                <c:pt idx="774">
                  <c:v>0.27945058001009598</c:v>
                </c:pt>
                <c:pt idx="775">
                  <c:v>0.282698726721684</c:v>
                </c:pt>
                <c:pt idx="776">
                  <c:v>0.28269657038384299</c:v>
                </c:pt>
                <c:pt idx="777">
                  <c:v>0.28269436630116201</c:v>
                </c:pt>
                <c:pt idx="778">
                  <c:v>0.284316963794702</c:v>
                </c:pt>
                <c:pt idx="779">
                  <c:v>0.28593950252823602</c:v>
                </c:pt>
                <c:pt idx="780">
                  <c:v>0.28593716978767397</c:v>
                </c:pt>
                <c:pt idx="781">
                  <c:v>0.28755962230910198</c:v>
                </c:pt>
                <c:pt idx="782">
                  <c:v>0.28593244413871799</c:v>
                </c:pt>
                <c:pt idx="783">
                  <c:v>0.28917963180073197</c:v>
                </c:pt>
                <c:pt idx="784">
                  <c:v>0.29080199724042499</c:v>
                </c:pt>
                <c:pt idx="785">
                  <c:v>0.29242434249343602</c:v>
                </c:pt>
                <c:pt idx="786">
                  <c:v>0.294046673892432</c:v>
                </c:pt>
                <c:pt idx="787">
                  <c:v>0.29566899773733901</c:v>
                </c:pt>
                <c:pt idx="788">
                  <c:v>0.298916045321584</c:v>
                </c:pt>
                <c:pt idx="789">
                  <c:v>0.29891364779026802</c:v>
                </c:pt>
                <c:pt idx="790">
                  <c:v>0.30216068761773002</c:v>
                </c:pt>
                <c:pt idx="791">
                  <c:v>0.303784708328383</c:v>
                </c:pt>
                <c:pt idx="792">
                  <c:v>0.305409346093032</c:v>
                </c:pt>
                <c:pt idx="793">
                  <c:v>0.30865870523841399</c:v>
                </c:pt>
                <c:pt idx="794">
                  <c:v>0.31028338575414</c:v>
                </c:pt>
                <c:pt idx="795">
                  <c:v>0.31190808235358503</c:v>
                </c:pt>
                <c:pt idx="796">
                  <c:v>0.31515748965214702</c:v>
                </c:pt>
                <c:pt idx="797">
                  <c:v>0.316782207915563</c:v>
                </c:pt>
                <c:pt idx="798">
                  <c:v>0.31840693188167202</c:v>
                </c:pt>
                <c:pt idx="799">
                  <c:v>0.32165635596096998</c:v>
                </c:pt>
                <c:pt idx="800">
                  <c:v>0.32328108104981101</c:v>
                </c:pt>
                <c:pt idx="801">
                  <c:v>0.32490580171472899</c:v>
                </c:pt>
                <c:pt idx="802">
                  <c:v>0.32653051463305099</c:v>
                </c:pt>
                <c:pt idx="803">
                  <c:v>0.32815521650631002</c:v>
                </c:pt>
                <c:pt idx="804">
                  <c:v>0.32977990405958602</c:v>
                </c:pt>
                <c:pt idx="805">
                  <c:v>0.33302927149185602</c:v>
                </c:pt>
                <c:pt idx="806">
                  <c:v>0.33465392070532701</c:v>
                </c:pt>
                <c:pt idx="807">
                  <c:v>0.33789914204042099</c:v>
                </c:pt>
                <c:pt idx="808">
                  <c:v>0.339518142596483</c:v>
                </c:pt>
                <c:pt idx="809">
                  <c:v>0.34276167893079701</c:v>
                </c:pt>
                <c:pt idx="810">
                  <c:v>0.34438048102248198</c:v>
                </c:pt>
                <c:pt idx="811">
                  <c:v>0.345999206371635</c:v>
                </c:pt>
                <c:pt idx="812">
                  <c:v>0.34924240701354697</c:v>
                </c:pt>
                <c:pt idx="813">
                  <c:v>0.35086097089596702</c:v>
                </c:pt>
                <c:pt idx="814">
                  <c:v>0.35247947626892601</c:v>
                </c:pt>
                <c:pt idx="815">
                  <c:v>0.355722396263566</c:v>
                </c:pt>
                <c:pt idx="816">
                  <c:v>0.35734077630455602</c:v>
                </c:pt>
                <c:pt idx="817">
                  <c:v>0.360583530282923</c:v>
                </c:pt>
                <c:pt idx="818">
                  <c:v>0.360577420357372</c:v>
                </c:pt>
                <c:pt idx="819">
                  <c:v>0.36544441988770598</c:v>
                </c:pt>
                <c:pt idx="820">
                  <c:v>0.36381394877059697</c:v>
                </c:pt>
                <c:pt idx="821">
                  <c:v>0.36705649310681898</c:v>
                </c:pt>
                <c:pt idx="822">
                  <c:v>0.36705040787240201</c:v>
                </c:pt>
                <c:pt idx="823">
                  <c:v>0.37192374044145499</c:v>
                </c:pt>
                <c:pt idx="824">
                  <c:v>0.37030230245021001</c:v>
                </c:pt>
                <c:pt idx="825">
                  <c:v>0.37355381742822702</c:v>
                </c:pt>
                <c:pt idx="826">
                  <c:v>0.373556781476025</c:v>
                </c:pt>
                <c:pt idx="827">
                  <c:v>0.37843277976557799</c:v>
                </c:pt>
                <c:pt idx="828">
                  <c:v>0.37681149774399703</c:v>
                </c:pt>
                <c:pt idx="829">
                  <c:v>0.37843892576517402</c:v>
                </c:pt>
                <c:pt idx="830">
                  <c:v>0.37844202165895602</c:v>
                </c:pt>
                <c:pt idx="831">
                  <c:v>0.38006950346561602</c:v>
                </c:pt>
                <c:pt idx="832">
                  <c:v>0.37844822221429297</c:v>
                </c:pt>
                <c:pt idx="833">
                  <c:v>0.38170012064158498</c:v>
                </c:pt>
                <c:pt idx="834">
                  <c:v>0.38332763379781198</c:v>
                </c:pt>
                <c:pt idx="835">
                  <c:v>0.38333071874957197</c:v>
                </c:pt>
                <c:pt idx="836">
                  <c:v>0.38658265274507198</c:v>
                </c:pt>
                <c:pt idx="837">
                  <c:v>0.38496123988576703</c:v>
                </c:pt>
                <c:pt idx="838">
                  <c:v>0.389837614637354</c:v>
                </c:pt>
                <c:pt idx="839">
                  <c:v>0.38983588287721499</c:v>
                </c:pt>
                <c:pt idx="840">
                  <c:v>0.38983248538277199</c:v>
                </c:pt>
                <c:pt idx="841">
                  <c:v>0.39470237427261601</c:v>
                </c:pt>
                <c:pt idx="842">
                  <c:v>0.39632334904378802</c:v>
                </c:pt>
                <c:pt idx="843">
                  <c:v>0.39794429556148597</c:v>
                </c:pt>
                <c:pt idx="844">
                  <c:v>0.40118960013132798</c:v>
                </c:pt>
                <c:pt idx="845">
                  <c:v>0.40443484813673303</c:v>
                </c:pt>
                <c:pt idx="846">
                  <c:v>0.410928755564544</c:v>
                </c:pt>
                <c:pt idx="847">
                  <c:v>0.41417386213405399</c:v>
                </c:pt>
                <c:pt idx="848">
                  <c:v>0.41904324182552999</c:v>
                </c:pt>
                <c:pt idx="849">
                  <c:v>0.427161167700987</c:v>
                </c:pt>
                <c:pt idx="850">
                  <c:v>0.43203034934771101</c:v>
                </c:pt>
                <c:pt idx="851">
                  <c:v>0.44014802056389202</c:v>
                </c:pt>
                <c:pt idx="852">
                  <c:v>0.448265550300746</c:v>
                </c:pt>
                <c:pt idx="853">
                  <c:v>0.45475867965420402</c:v>
                </c:pt>
                <c:pt idx="854">
                  <c:v>0.46287594059750697</c:v>
                </c:pt>
                <c:pt idx="855">
                  <c:v>0.47099001124793</c:v>
                </c:pt>
                <c:pt idx="856">
                  <c:v>0.48235112970418698</c:v>
                </c:pt>
                <c:pt idx="857">
                  <c:v>0.490463524693525</c:v>
                </c:pt>
                <c:pt idx="858">
                  <c:v>0.49857563640292601</c:v>
                </c:pt>
                <c:pt idx="859">
                  <c:v>0.50668746484723204</c:v>
                </c:pt>
                <c:pt idx="860">
                  <c:v>0.51479901004127504</c:v>
                </c:pt>
                <c:pt idx="861">
                  <c:v>0.52615837188915604</c:v>
                </c:pt>
                <c:pt idx="862">
                  <c:v>0.53264527232911296</c:v>
                </c:pt>
                <c:pt idx="863">
                  <c:v>0.54075593950893297</c:v>
                </c:pt>
                <c:pt idx="864">
                  <c:v>0.55049028838609504</c:v>
                </c:pt>
                <c:pt idx="865">
                  <c:v>0.55860036085040499</c:v>
                </c:pt>
                <c:pt idx="866">
                  <c:v>0.56508624196811197</c:v>
                </c:pt>
                <c:pt idx="867">
                  <c:v>0.57644353615483901</c:v>
                </c:pt>
                <c:pt idx="868">
                  <c:v>0.58292887934695803</c:v>
                </c:pt>
                <c:pt idx="869">
                  <c:v>0.59103781926310905</c:v>
                </c:pt>
                <c:pt idx="870">
                  <c:v>0.59752268127999697</c:v>
                </c:pt>
                <c:pt idx="871">
                  <c:v>0.60400394757820597</c:v>
                </c:pt>
                <c:pt idx="872">
                  <c:v>0.60885997486504395</c:v>
                </c:pt>
                <c:pt idx="873">
                  <c:v>0.61533940192867398</c:v>
                </c:pt>
                <c:pt idx="874">
                  <c:v>0.62019484117505297</c:v>
                </c:pt>
                <c:pt idx="875">
                  <c:v>0.62505001506077096</c:v>
                </c:pt>
                <c:pt idx="876">
                  <c:v>0.62990492898448902</c:v>
                </c:pt>
                <c:pt idx="877">
                  <c:v>0.63638310371367701</c:v>
                </c:pt>
                <c:pt idx="878">
                  <c:v>0.63961399779810801</c:v>
                </c:pt>
                <c:pt idx="879">
                  <c:v>0.64446816275318397</c:v>
                </c:pt>
                <c:pt idx="880">
                  <c:v>0.64769869276565395</c:v>
                </c:pt>
                <c:pt idx="881">
                  <c:v>0.65417577786066206</c:v>
                </c:pt>
                <c:pt idx="882">
                  <c:v>0.65578260761012996</c:v>
                </c:pt>
                <c:pt idx="883">
                  <c:v>0.66063592116970504</c:v>
                </c:pt>
                <c:pt idx="884">
                  <c:v>0.66224254415332495</c:v>
                </c:pt>
                <c:pt idx="885">
                  <c:v>0.66871869278024199</c:v>
                </c:pt>
                <c:pt idx="886">
                  <c:v>0.66870193241458198</c:v>
                </c:pt>
                <c:pt idx="887">
                  <c:v>0.67518951385085202</c:v>
                </c:pt>
                <c:pt idx="888">
                  <c:v>0.68005809970211295</c:v>
                </c:pt>
                <c:pt idx="889">
                  <c:v>0.68492670585172899</c:v>
                </c:pt>
                <c:pt idx="890">
                  <c:v>0.689795326994318</c:v>
                </c:pt>
                <c:pt idx="891">
                  <c:v>0.69628709083141005</c:v>
                </c:pt>
                <c:pt idx="892">
                  <c:v>0.70115572426825201</c:v>
                </c:pt>
                <c:pt idx="893">
                  <c:v>0.706024357654085</c:v>
                </c:pt>
                <c:pt idx="894">
                  <c:v>0.70926986071036602</c:v>
                </c:pt>
                <c:pt idx="895">
                  <c:v>0.71413848263607205</c:v>
                </c:pt>
                <c:pt idx="896">
                  <c:v>0.71738397035095003</c:v>
                </c:pt>
                <c:pt idx="897">
                  <c:v>0.72225256350191602</c:v>
                </c:pt>
                <c:pt idx="898">
                  <c:v>0.72387490338151095</c:v>
                </c:pt>
                <c:pt idx="899">
                  <c:v>0.72874345405530305</c:v>
                </c:pt>
                <c:pt idx="900">
                  <c:v>0.73036575337255805</c:v>
                </c:pt>
                <c:pt idx="901">
                  <c:v>0.73685735514181705</c:v>
                </c:pt>
                <c:pt idx="902">
                  <c:v>0.74010270308397696</c:v>
                </c:pt>
                <c:pt idx="903">
                  <c:v>0.74658594225291697</c:v>
                </c:pt>
                <c:pt idx="904">
                  <c:v>0.74981993070144803</c:v>
                </c:pt>
                <c:pt idx="905">
                  <c:v>0.75467681298254996</c:v>
                </c:pt>
                <c:pt idx="906">
                  <c:v>0.75791050118833403</c:v>
                </c:pt>
                <c:pt idx="907">
                  <c:v>0.76439002416441604</c:v>
                </c:pt>
                <c:pt idx="908">
                  <c:v>0.76762340897144299</c:v>
                </c:pt>
                <c:pt idx="909">
                  <c:v>0.774102535660945</c:v>
                </c:pt>
                <c:pt idx="910">
                  <c:v>0.77895854258644803</c:v>
                </c:pt>
                <c:pt idx="911">
                  <c:v>0.78543726842580097</c:v>
                </c:pt>
                <c:pt idx="912">
                  <c:v>0.78867008424406804</c:v>
                </c:pt>
                <c:pt idx="913">
                  <c:v>0.79677128093333105</c:v>
                </c:pt>
                <c:pt idx="914">
                  <c:v>0.80000382830930095</c:v>
                </c:pt>
                <c:pt idx="915">
                  <c:v>0.80810460974683995</c:v>
                </c:pt>
                <c:pt idx="916">
                  <c:v>0.81133690594428698</c:v>
                </c:pt>
                <c:pt idx="917">
                  <c:v>0.81781456579835399</c:v>
                </c:pt>
                <c:pt idx="918">
                  <c:v>0.82266934845210105</c:v>
                </c:pt>
                <c:pt idx="919">
                  <c:v>0.83077785797680503</c:v>
                </c:pt>
                <c:pt idx="920">
                  <c:v>0.83726664782298899</c:v>
                </c:pt>
                <c:pt idx="921">
                  <c:v>0.84213276591508401</c:v>
                </c:pt>
                <c:pt idx="922">
                  <c:v>0.84862156471420802</c:v>
                </c:pt>
                <c:pt idx="923">
                  <c:v>0.85673302411769403</c:v>
                </c:pt>
                <c:pt idx="924">
                  <c:v>0.86322179513195996</c:v>
                </c:pt>
                <c:pt idx="925">
                  <c:v>0.86971054484698296</c:v>
                </c:pt>
                <c:pt idx="926">
                  <c:v>0.87619926738360199</c:v>
                </c:pt>
                <c:pt idx="927">
                  <c:v>0.88431060754316304</c:v>
                </c:pt>
                <c:pt idx="928">
                  <c:v>0.88917660939278398</c:v>
                </c:pt>
                <c:pt idx="929">
                  <c:v>0.89404257821863697</c:v>
                </c:pt>
                <c:pt idx="930">
                  <c:v>0.89890850963855196</c:v>
                </c:pt>
                <c:pt idx="931">
                  <c:v>0.90539703124212201</c:v>
                </c:pt>
                <c:pt idx="932">
                  <c:v>0.91026287143671103</c:v>
                </c:pt>
                <c:pt idx="933">
                  <c:v>0.91675128579166099</c:v>
                </c:pt>
                <c:pt idx="934">
                  <c:v>0.91999440275640798</c:v>
                </c:pt>
                <c:pt idx="935">
                  <c:v>0.92324527241103904</c:v>
                </c:pt>
                <c:pt idx="936">
                  <c:v>0.92649891772564297</c:v>
                </c:pt>
                <c:pt idx="937">
                  <c:v>0.92975261729131498</c:v>
                </c:pt>
                <c:pt idx="938">
                  <c:v>0.93138369952190403</c:v>
                </c:pt>
                <c:pt idx="939">
                  <c:v>0.93463749318497402</c:v>
                </c:pt>
                <c:pt idx="940">
                  <c:v>0.93789134121762197</c:v>
                </c:pt>
                <c:pt idx="941">
                  <c:v>0.93789981304372705</c:v>
                </c:pt>
                <c:pt idx="942">
                  <c:v>0.941153740761839</c:v>
                </c:pt>
                <c:pt idx="943">
                  <c:v>0.94116223386640896</c:v>
                </c:pt>
                <c:pt idx="944">
                  <c:v>0.94279348210777703</c:v>
                </c:pt>
                <c:pt idx="945">
                  <c:v>0.947670303319194</c:v>
                </c:pt>
                <c:pt idx="946">
                  <c:v>0.94767884278001902</c:v>
                </c:pt>
                <c:pt idx="947">
                  <c:v>0.94931018133314204</c:v>
                </c:pt>
                <c:pt idx="948">
                  <c:v>0.95418718122164603</c:v>
                </c:pt>
                <c:pt idx="949">
                  <c:v>0.95419576688065899</c:v>
                </c:pt>
                <c:pt idx="950">
                  <c:v>0.95582719581796705</c:v>
                </c:pt>
                <c:pt idx="951">
                  <c:v>0.962302916319973</c:v>
                </c:pt>
                <c:pt idx="952">
                  <c:v>0.96390147830407602</c:v>
                </c:pt>
                <c:pt idx="953">
                  <c:v>0.96712269260854</c:v>
                </c:pt>
                <c:pt idx="954">
                  <c:v>0.96709833950479096</c:v>
                </c:pt>
                <c:pt idx="955">
                  <c:v>0.97356462082942596</c:v>
                </c:pt>
                <c:pt idx="956">
                  <c:v>0.97840795734358099</c:v>
                </c:pt>
                <c:pt idx="957">
                  <c:v>0.984873629572111</c:v>
                </c:pt>
                <c:pt idx="958">
                  <c:v>0.98809390244294404</c:v>
                </c:pt>
                <c:pt idx="959">
                  <c:v>0.99455901213972098</c:v>
                </c:pt>
                <c:pt idx="960">
                  <c:v>0.99777888668811998</c:v>
                </c:pt>
                <c:pt idx="961">
                  <c:v>1.00586585649533</c:v>
                </c:pt>
                <c:pt idx="962">
                  <c:v>1.0107076741969501</c:v>
                </c:pt>
                <c:pt idx="963">
                  <c:v>1.0204162657498901</c:v>
                </c:pt>
                <c:pt idx="964">
                  <c:v>1.0236351957024501</c:v>
                </c:pt>
                <c:pt idx="965">
                  <c:v>1.0317207388696501</c:v>
                </c:pt>
                <c:pt idx="966">
                  <c:v>1.0381836713669701</c:v>
                </c:pt>
                <c:pt idx="967">
                  <c:v>1.0478898733250499</c:v>
                </c:pt>
                <c:pt idx="968">
                  <c:v>1.05272891422507</c:v>
                </c:pt>
                <c:pt idx="969">
                  <c:v>1.06081187882199</c:v>
                </c:pt>
                <c:pt idx="970">
                  <c:v>1.0688944215005001</c:v>
                </c:pt>
                <c:pt idx="971">
                  <c:v>1.0753545388149199</c:v>
                </c:pt>
                <c:pt idx="972">
                  <c:v>1.08181431893868</c:v>
                </c:pt>
                <c:pt idx="973">
                  <c:v>1.08989568071742</c:v>
                </c:pt>
                <c:pt idx="974">
                  <c:v>1.09635474421263</c:v>
                </c:pt>
                <c:pt idx="975">
                  <c:v>1.1028134705985799</c:v>
                </c:pt>
                <c:pt idx="976">
                  <c:v>1.10765006805508</c:v>
                </c:pt>
                <c:pt idx="977">
                  <c:v>1.1141081626214699</c:v>
                </c:pt>
                <c:pt idx="978">
                  <c:v>1.11894421294636</c:v>
                </c:pt>
                <c:pt idx="979">
                  <c:v>1.1221583460022699</c:v>
                </c:pt>
                <c:pt idx="980">
                  <c:v>1.1302371790710499</c:v>
                </c:pt>
                <c:pt idx="981">
                  <c:v>1.1318292694794001</c:v>
                </c:pt>
                <c:pt idx="982">
                  <c:v>1.1366643527309199</c:v>
                </c:pt>
                <c:pt idx="983">
                  <c:v>1.13989969827749</c:v>
                </c:pt>
                <c:pt idx="984">
                  <c:v>1.14476427917048</c:v>
                </c:pt>
                <c:pt idx="985">
                  <c:v>1.14638580613481</c:v>
                </c:pt>
                <c:pt idx="986">
                  <c:v>1.14638580613481</c:v>
                </c:pt>
                <c:pt idx="987">
                  <c:v>1.1496288600634701</c:v>
                </c:pt>
                <c:pt idx="988">
                  <c:v>1.1512503870277999</c:v>
                </c:pt>
                <c:pt idx="989">
                  <c:v>1.15449344095646</c:v>
                </c:pt>
                <c:pt idx="990">
                  <c:v>1.1593580218494499</c:v>
                </c:pt>
                <c:pt idx="991">
                  <c:v>1.16260107577812</c:v>
                </c:pt>
                <c:pt idx="992">
                  <c:v>1.16422260274245</c:v>
                </c:pt>
                <c:pt idx="993">
                  <c:v>1.17070871059977</c:v>
                </c:pt>
                <c:pt idx="994">
                  <c:v>1.1723302375641</c:v>
                </c:pt>
                <c:pt idx="995">
                  <c:v>1.1755732914927599</c:v>
                </c:pt>
                <c:pt idx="996">
                  <c:v>1.18043787238575</c:v>
                </c:pt>
                <c:pt idx="997">
                  <c:v>1.18530245327874</c:v>
                </c:pt>
                <c:pt idx="998">
                  <c:v>1.1885455072074</c:v>
                </c:pt>
                <c:pt idx="999">
                  <c:v>1.1933727738811799</c:v>
                </c:pt>
                <c:pt idx="1000">
                  <c:v>1.1998079877664201</c:v>
                </c:pt>
                <c:pt idx="1001">
                  <c:v>1.2046213173446201</c:v>
                </c:pt>
                <c:pt idx="1002">
                  <c:v>1.2126767824900999</c:v>
                </c:pt>
                <c:pt idx="1003">
                  <c:v>1.21748916266444</c:v>
                </c:pt>
                <c:pt idx="1004">
                  <c:v>1.2271645425589099</c:v>
                </c:pt>
                <c:pt idx="1005">
                  <c:v>1.2319759086308499</c:v>
                </c:pt>
                <c:pt idx="1006">
                  <c:v>1.24002886827951</c:v>
                </c:pt>
                <c:pt idx="1007">
                  <c:v>1.24646022106468</c:v>
                </c:pt>
                <c:pt idx="1008">
                  <c:v>1.2545118967969799</c:v>
                </c:pt>
                <c:pt idx="1009">
                  <c:v>1.2641836912744999</c:v>
                </c:pt>
                <c:pt idx="1010">
                  <c:v>1.26737176629218</c:v>
                </c:pt>
                <c:pt idx="1011">
                  <c:v>1.2754215487003699</c:v>
                </c:pt>
                <c:pt idx="1012">
                  <c:v>1.2802294722634</c:v>
                </c:pt>
                <c:pt idx="1013">
                  <c:v>1.28665751199455</c:v>
                </c:pt>
                <c:pt idx="1014">
                  <c:v>1.29146455407056</c:v>
                </c:pt>
                <c:pt idx="1015">
                  <c:v>1.29631776864558</c:v>
                </c:pt>
                <c:pt idx="1016">
                  <c:v>1.30118733719942</c:v>
                </c:pt>
                <c:pt idx="1017">
                  <c:v>1.30605695888861</c:v>
                </c:pt>
                <c:pt idx="1018">
                  <c:v>1.3093061593480899</c:v>
                </c:pt>
                <c:pt idx="1019">
                  <c:v>1.31417587613297</c:v>
                </c:pt>
                <c:pt idx="1020">
                  <c:v>1.31904564527627</c:v>
                </c:pt>
                <c:pt idx="1021">
                  <c:v>1.3190539599958699</c:v>
                </c:pt>
                <c:pt idx="1022">
                  <c:v>1.32392380711798</c:v>
                </c:pt>
                <c:pt idx="1023">
                  <c:v>1.3223116242444199</c:v>
                </c:pt>
                <c:pt idx="1024">
                  <c:v>1.3255610140565901</c:v>
                </c:pt>
                <c:pt idx="1025">
                  <c:v>1.33043098281815</c:v>
                </c:pt>
                <c:pt idx="1026">
                  <c:v>1.33368046201552</c:v>
                </c:pt>
                <c:pt idx="1027">
                  <c:v>1.3369299844384299</c:v>
                </c:pt>
                <c:pt idx="1028">
                  <c:v>1.3385589839117999</c:v>
                </c:pt>
                <c:pt idx="1029">
                  <c:v>1.34504974770567</c:v>
                </c:pt>
                <c:pt idx="1030">
                  <c:v>1.3499200142379599</c:v>
                </c:pt>
                <c:pt idx="1031">
                  <c:v>1.35476781977377</c:v>
                </c:pt>
                <c:pt idx="1032">
                  <c:v>1.3596075931350999</c:v>
                </c:pt>
                <c:pt idx="1033">
                  <c:v>1.36606773839572</c:v>
                </c:pt>
                <c:pt idx="1034">
                  <c:v>1.37252768375109</c:v>
                </c:pt>
                <c:pt idx="1035">
                  <c:v>1.3789874288720101</c:v>
                </c:pt>
                <c:pt idx="1036">
                  <c:v>1.3870674152660001</c:v>
                </c:pt>
                <c:pt idx="1037">
                  <c:v>1.3951471485904201</c:v>
                </c:pt>
                <c:pt idx="1038">
                  <c:v>1.4032266279219101</c:v>
                </c:pt>
                <c:pt idx="1039">
                  <c:v>1.4113058520614501</c:v>
                </c:pt>
                <c:pt idx="1040">
                  <c:v>1.41938481953621</c:v>
                </c:pt>
                <c:pt idx="1041">
                  <c:v>1.42908384207809</c:v>
                </c:pt>
                <c:pt idx="1042">
                  <c:v>1.4355419772322999</c:v>
                </c:pt>
                <c:pt idx="1043">
                  <c:v>1.4419999012043001</c:v>
                </c:pt>
                <c:pt idx="1044">
                  <c:v>1.4468373755031101</c:v>
                </c:pt>
                <c:pt idx="1045">
                  <c:v>1.45329489557115</c:v>
                </c:pt>
                <c:pt idx="1046">
                  <c:v>1.46137238074952</c:v>
                </c:pt>
                <c:pt idx="1047">
                  <c:v>1.4662067508572201</c:v>
                </c:pt>
                <c:pt idx="1048">
                  <c:v>1.4710400430656301</c:v>
                </c:pt>
                <c:pt idx="1049">
                  <c:v>1.47425304690272</c:v>
                </c:pt>
                <c:pt idx="1050">
                  <c:v>1.47746591916047</c:v>
                </c:pt>
                <c:pt idx="1051">
                  <c:v>1.4839187309717701</c:v>
                </c:pt>
                <c:pt idx="1052">
                  <c:v>1.48713128465049</c:v>
                </c:pt>
                <c:pt idx="1053">
                  <c:v>1.4903437120749901</c:v>
                </c:pt>
                <c:pt idx="1054">
                  <c:v>1.49355601532316</c:v>
                </c:pt>
                <c:pt idx="1055">
                  <c:v>1.49838811001058</c:v>
                </c:pt>
                <c:pt idx="1056">
                  <c:v>1.4999802582556501</c:v>
                </c:pt>
                <c:pt idx="1057">
                  <c:v>1.50481205548162</c:v>
                </c:pt>
                <c:pt idx="1058">
                  <c:v>1.5096436775692299</c:v>
                </c:pt>
                <c:pt idx="1059">
                  <c:v>1.5160949195933</c:v>
                </c:pt>
                <c:pt idx="1060">
                  <c:v>1.52092617005292</c:v>
                </c:pt>
                <c:pt idx="1061">
                  <c:v>1.5257572546399101</c:v>
                </c:pt>
                <c:pt idx="1062">
                  <c:v>1.53382758059961</c:v>
                </c:pt>
                <c:pt idx="1063">
                  <c:v>1.53703263521128</c:v>
                </c:pt>
                <c:pt idx="1064">
                  <c:v>1.5450943600286999</c:v>
                </c:pt>
                <c:pt idx="1065">
                  <c:v>1.55153615146266</c:v>
                </c:pt>
                <c:pt idx="1066">
                  <c:v>1.5612167748718999</c:v>
                </c:pt>
                <c:pt idx="1067">
                  <c:v>1.56927745831215</c:v>
                </c:pt>
                <c:pt idx="1068">
                  <c:v>1.5789572632936999</c:v>
                </c:pt>
                <c:pt idx="1069">
                  <c:v>1.5853977566337201</c:v>
                </c:pt>
                <c:pt idx="1070">
                  <c:v>1.5934573617082799</c:v>
                </c:pt>
                <c:pt idx="1071">
                  <c:v>1.6031359602517601</c:v>
                </c:pt>
                <c:pt idx="1072">
                  <c:v>1.61119478145426</c:v>
                </c:pt>
                <c:pt idx="1073">
                  <c:v>1.61925321972027</c:v>
                </c:pt>
                <c:pt idx="1074">
                  <c:v>1.6256920169954401</c:v>
                </c:pt>
                <c:pt idx="1075">
                  <c:v>1.6305112787310101</c:v>
                </c:pt>
                <c:pt idx="1076">
                  <c:v>1.6369494612611</c:v>
                </c:pt>
                <c:pt idx="1077">
                  <c:v>1.64176816809722</c:v>
                </c:pt>
                <c:pt idx="1078">
                  <c:v>1.64820570342549</c:v>
                </c:pt>
                <c:pt idx="1079">
                  <c:v>1.6514111948049801</c:v>
                </c:pt>
                <c:pt idx="1080">
                  <c:v>1.6562378265307001</c:v>
                </c:pt>
                <c:pt idx="1081">
                  <c:v>1.6594452498238801</c:v>
                </c:pt>
                <c:pt idx="1082">
                  <c:v>1.6626525347488801</c:v>
                </c:pt>
                <c:pt idx="1083">
                  <c:v>1.66424073745014</c:v>
                </c:pt>
                <c:pt idx="1084">
                  <c:v>1.67068561824678</c:v>
                </c:pt>
                <c:pt idx="1085">
                  <c:v>1.6755113626371601</c:v>
                </c:pt>
                <c:pt idx="1086">
                  <c:v>1.6787180646612501</c:v>
                </c:pt>
                <c:pt idx="1087">
                  <c:v>1.68516229606045</c:v>
                </c:pt>
                <c:pt idx="1088">
                  <c:v>1.69160628769836</c:v>
                </c:pt>
                <c:pt idx="1089">
                  <c:v>1.6964312781383999</c:v>
                </c:pt>
                <c:pt idx="1090">
                  <c:v>1.7061123023178999</c:v>
                </c:pt>
                <c:pt idx="1091">
                  <c:v>1.7141742732849199</c:v>
                </c:pt>
                <c:pt idx="1092">
                  <c:v>1.72385463574139</c:v>
                </c:pt>
                <c:pt idx="1093">
                  <c:v>1.7335346597869701</c:v>
                </c:pt>
                <c:pt idx="1094">
                  <c:v>1.74645158035422</c:v>
                </c:pt>
                <c:pt idx="1095">
                  <c:v>1.7561324172358601</c:v>
                </c:pt>
                <c:pt idx="1096">
                  <c:v>1.76581346475541</c:v>
                </c:pt>
                <c:pt idx="1097">
                  <c:v>1.7787312390269701</c:v>
                </c:pt>
                <c:pt idx="1098">
                  <c:v>1.78841156252347</c:v>
                </c:pt>
                <c:pt idx="1099">
                  <c:v>1.7980915519635601</c:v>
                </c:pt>
                <c:pt idx="1100">
                  <c:v>1.80938965400813</c:v>
                </c:pt>
                <c:pt idx="1101">
                  <c:v>1.81906894746293</c:v>
                </c:pt>
                <c:pt idx="1102">
                  <c:v>1.8271295161183501</c:v>
                </c:pt>
                <c:pt idx="1103">
                  <c:v>1.8335714437589901</c:v>
                </c:pt>
                <c:pt idx="1104">
                  <c:v>1.8383948141636901</c:v>
                </c:pt>
                <c:pt idx="1105">
                  <c:v>1.84483632516824</c:v>
                </c:pt>
                <c:pt idx="1106">
                  <c:v>1.8496593347989601</c:v>
                </c:pt>
                <c:pt idx="1107">
                  <c:v>1.8561004292095999</c:v>
                </c:pt>
                <c:pt idx="1108">
                  <c:v>1.8625413013802701</c:v>
                </c:pt>
                <c:pt idx="1109">
                  <c:v>1.8689819513224899</c:v>
                </c:pt>
                <c:pt idx="1110">
                  <c:v>1.87380421160447</c:v>
                </c:pt>
                <c:pt idx="1111">
                  <c:v>1.8786382895005</c:v>
                </c:pt>
                <c:pt idx="1112">
                  <c:v>1.8850946178640999</c:v>
                </c:pt>
                <c:pt idx="1113">
                  <c:v>1.89316895669256</c:v>
                </c:pt>
                <c:pt idx="1114">
                  <c:v>1.90124315613865</c:v>
                </c:pt>
                <c:pt idx="1115">
                  <c:v>1.91093531019103</c:v>
                </c:pt>
                <c:pt idx="1116">
                  <c:v>1.9206272969365701</c:v>
                </c:pt>
                <c:pt idx="1117">
                  <c:v>1.9335552484868399</c:v>
                </c:pt>
                <c:pt idx="1118">
                  <c:v>1.94486492478923</c:v>
                </c:pt>
                <c:pt idx="1119">
                  <c:v>1.956174405868</c:v>
                </c:pt>
                <c:pt idx="1120">
                  <c:v>1.9691017158864801</c:v>
                </c:pt>
                <c:pt idx="1121">
                  <c:v>1.9804107925685599</c:v>
                </c:pt>
                <c:pt idx="1122">
                  <c:v>1.9917196740424401</c:v>
                </c:pt>
                <c:pt idx="1123">
                  <c:v>2.0046463425782499</c:v>
                </c:pt>
                <c:pt idx="1124">
                  <c:v>2.0143368513858002</c:v>
                </c:pt>
                <c:pt idx="1125">
                  <c:v>2.0240271929279001</c:v>
                </c:pt>
                <c:pt idx="1126">
                  <c:v>2.03209942683482</c:v>
                </c:pt>
                <c:pt idx="1127">
                  <c:v>2.0417001648371702</c:v>
                </c:pt>
                <c:pt idx="1128">
                  <c:v>2.0512684283613298</c:v>
                </c:pt>
                <c:pt idx="1129">
                  <c:v>2.0559825271139802</c:v>
                </c:pt>
                <c:pt idx="1130">
                  <c:v>2.0655486060739801</c:v>
                </c:pt>
                <c:pt idx="1131">
                  <c:v>2.0702611679710299</c:v>
                </c:pt>
                <c:pt idx="1132">
                  <c:v>2.0782077366104401</c:v>
                </c:pt>
                <c:pt idx="1133">
                  <c:v>2.0796844525210201</c:v>
                </c:pt>
                <c:pt idx="1134">
                  <c:v>2.0827780743567201</c:v>
                </c:pt>
                <c:pt idx="1135">
                  <c:v>2.0907222333906201</c:v>
                </c:pt>
                <c:pt idx="1136">
                  <c:v>2.0970484517487602</c:v>
                </c:pt>
                <c:pt idx="1137">
                  <c:v>2.1049905788568402</c:v>
                </c:pt>
                <c:pt idx="1138">
                  <c:v>2.1210149015369302</c:v>
                </c:pt>
                <c:pt idx="1139">
                  <c:v>2.1305708665436498</c:v>
                </c:pt>
                <c:pt idx="1140">
                  <c:v>2.1385090864986198</c:v>
                </c:pt>
                <c:pt idx="1141">
                  <c:v>2.1512951932291</c:v>
                </c:pt>
                <c:pt idx="1142">
                  <c:v>2.16731197982923</c:v>
                </c:pt>
                <c:pt idx="1143">
                  <c:v>2.1801892372872298</c:v>
                </c:pt>
                <c:pt idx="1144">
                  <c:v>2.19471554634266</c:v>
                </c:pt>
                <c:pt idx="1145">
                  <c:v>2.20600928711176</c:v>
                </c:pt>
                <c:pt idx="1146">
                  <c:v>2.2205350933577401</c:v>
                </c:pt>
                <c:pt idx="1147">
                  <c:v>2.2350606333241698</c:v>
                </c:pt>
                <c:pt idx="1148">
                  <c:v>2.2415053621326302</c:v>
                </c:pt>
                <c:pt idx="1149">
                  <c:v>2.2527982499603501</c:v>
                </c:pt>
                <c:pt idx="1150">
                  <c:v>2.2640909271437599</c:v>
                </c:pt>
                <c:pt idx="1151">
                  <c:v>2.2721512610624499</c:v>
                </c:pt>
                <c:pt idx="1152">
                  <c:v>2.2785953889002899</c:v>
                </c:pt>
                <c:pt idx="1153">
                  <c:v>2.2818073157830598</c:v>
                </c:pt>
                <c:pt idx="1154">
                  <c:v>2.2898672434332101</c:v>
                </c:pt>
                <c:pt idx="1155">
                  <c:v>2.2914629806690998</c:v>
                </c:pt>
                <c:pt idx="1156">
                  <c:v>2.2946746720189002</c:v>
                </c:pt>
                <c:pt idx="1157">
                  <c:v>2.30435021462069</c:v>
                </c:pt>
                <c:pt idx="1158">
                  <c:v>2.3107936413009198</c:v>
                </c:pt>
                <c:pt idx="1159">
                  <c:v>2.3139888094855698</c:v>
                </c:pt>
                <c:pt idx="1160">
                  <c:v>2.32364178076734</c:v>
                </c:pt>
                <c:pt idx="1161">
                  <c:v>2.3365261254423499</c:v>
                </c:pt>
                <c:pt idx="1162">
                  <c:v>2.34617826620322</c:v>
                </c:pt>
                <c:pt idx="1163">
                  <c:v>2.3639091306543598</c:v>
                </c:pt>
                <c:pt idx="1164">
                  <c:v>2.3767919486242599</c:v>
                </c:pt>
                <c:pt idx="1165">
                  <c:v>2.39290579756452</c:v>
                </c:pt>
                <c:pt idx="1166">
                  <c:v>2.4025561173222698</c:v>
                </c:pt>
                <c:pt idx="1167">
                  <c:v>2.41543747739173</c:v>
                </c:pt>
                <c:pt idx="1168">
                  <c:v>2.4331653740786798</c:v>
                </c:pt>
                <c:pt idx="1169">
                  <c:v>2.4428144150487099</c:v>
                </c:pt>
                <c:pt idx="1170">
                  <c:v>2.4524631101893801</c:v>
                </c:pt>
                <c:pt idx="1171">
                  <c:v>2.4572647214311401</c:v>
                </c:pt>
                <c:pt idx="1172">
                  <c:v>2.4652972800280102</c:v>
                </c:pt>
                <c:pt idx="1173">
                  <c:v>2.4700985264981998</c:v>
                </c:pt>
                <c:pt idx="1174">
                  <c:v>2.4797461041773601</c:v>
                </c:pt>
                <c:pt idx="1175">
                  <c:v>2.4813027911486301</c:v>
                </c:pt>
                <c:pt idx="1176">
                  <c:v>2.4877010010855001</c:v>
                </c:pt>
                <c:pt idx="1177">
                  <c:v>2.4892527857323898</c:v>
                </c:pt>
                <c:pt idx="1178">
                  <c:v>2.4940351639769198</c:v>
                </c:pt>
                <c:pt idx="1179">
                  <c:v>2.49720202394488</c:v>
                </c:pt>
                <c:pt idx="1180">
                  <c:v>2.50844497016885</c:v>
                </c:pt>
                <c:pt idx="1181">
                  <c:v>2.5180721508980799</c:v>
                </c:pt>
                <c:pt idx="1182">
                  <c:v>2.52931401877502</c:v>
                </c:pt>
                <c:pt idx="1183">
                  <c:v>2.5421704504969802</c:v>
                </c:pt>
                <c:pt idx="1184">
                  <c:v>2.5550262410722002</c:v>
                </c:pt>
                <c:pt idx="1185">
                  <c:v>2.5727265128780901</c:v>
                </c:pt>
                <c:pt idx="1186">
                  <c:v>2.5871958986114798</c:v>
                </c:pt>
                <c:pt idx="1187">
                  <c:v>2.6048944790964002</c:v>
                </c:pt>
                <c:pt idx="1188">
                  <c:v>2.6193623393417802</c:v>
                </c:pt>
                <c:pt idx="1189">
                  <c:v>2.6354443549333402</c:v>
                </c:pt>
                <c:pt idx="1190">
                  <c:v>2.6434513930439398</c:v>
                </c:pt>
                <c:pt idx="1191">
                  <c:v>2.6514598219757999</c:v>
                </c:pt>
                <c:pt idx="1192">
                  <c:v>2.6594685197297299</c:v>
                </c:pt>
                <c:pt idx="1193">
                  <c:v>2.6707062986135699</c:v>
                </c:pt>
                <c:pt idx="1194">
                  <c:v>2.67387018060478</c:v>
                </c:pt>
                <c:pt idx="1195">
                  <c:v>2.6754193001323401</c:v>
                </c:pt>
                <c:pt idx="1196">
                  <c:v>2.6801975625502199</c:v>
                </c:pt>
                <c:pt idx="1197">
                  <c:v>2.68659016714125</c:v>
                </c:pt>
                <c:pt idx="1198">
                  <c:v>2.6897534327967501</c:v>
                </c:pt>
                <c:pt idx="1199">
                  <c:v>2.6993744673411801</c:v>
                </c:pt>
                <c:pt idx="1200">
                  <c:v>2.7089950311846902</c:v>
                </c:pt>
                <c:pt idx="1201">
                  <c:v>2.7186151179792</c:v>
                </c:pt>
                <c:pt idx="1202">
                  <c:v>2.7346921674126898</c:v>
                </c:pt>
                <c:pt idx="1203">
                  <c:v>2.7459254450039099</c:v>
                </c:pt>
                <c:pt idx="1204">
                  <c:v>2.7636152775201399</c:v>
                </c:pt>
                <c:pt idx="1205">
                  <c:v>2.7813042112602702</c:v>
                </c:pt>
                <c:pt idx="1206">
                  <c:v>2.8022206459749901</c:v>
                </c:pt>
                <c:pt idx="1207">
                  <c:v>2.81346612103306</c:v>
                </c:pt>
                <c:pt idx="1208">
                  <c:v>2.8295588950339901</c:v>
                </c:pt>
                <c:pt idx="1209">
                  <c:v>2.8424228586959099</c:v>
                </c:pt>
                <c:pt idx="1210">
                  <c:v>2.8520581793832398</c:v>
                </c:pt>
                <c:pt idx="1211">
                  <c:v>2.8600790860051202</c:v>
                </c:pt>
                <c:pt idx="1212">
                  <c:v>2.86809969592472</c:v>
                </c:pt>
                <c:pt idx="1213">
                  <c:v>2.87289199857991</c:v>
                </c:pt>
                <c:pt idx="1214">
                  <c:v>2.8825260491838902</c:v>
                </c:pt>
                <c:pt idx="1215">
                  <c:v>2.8889318490100102</c:v>
                </c:pt>
                <c:pt idx="1216">
                  <c:v>2.89049564492518</c:v>
                </c:pt>
                <c:pt idx="1217">
                  <c:v>2.8985149431924699</c:v>
                </c:pt>
                <c:pt idx="1218">
                  <c:v>2.90653394639223</c:v>
                </c:pt>
                <c:pt idx="1219">
                  <c:v>2.9145526548117102</c:v>
                </c:pt>
                <c:pt idx="1220">
                  <c:v>2.9306401148390502</c:v>
                </c:pt>
                <c:pt idx="1221">
                  <c:v>2.9451132187166702</c:v>
                </c:pt>
                <c:pt idx="1222">
                  <c:v>2.9547445447800298</c:v>
                </c:pt>
                <c:pt idx="1223">
                  <c:v>2.9756509251903198</c:v>
                </c:pt>
                <c:pt idx="1224">
                  <c:v>2.9900942367955001</c:v>
                </c:pt>
                <c:pt idx="1225">
                  <c:v>3.0109912141572801</c:v>
                </c:pt>
                <c:pt idx="1226">
                  <c:v>3.02381909294111</c:v>
                </c:pt>
                <c:pt idx="1227">
                  <c:v>3.0398733153588302</c:v>
                </c:pt>
                <c:pt idx="1228">
                  <c:v>3.0526996438951302</c:v>
                </c:pt>
                <c:pt idx="1229">
                  <c:v>3.0622983499175702</c:v>
                </c:pt>
                <c:pt idx="1230">
                  <c:v>3.0735099343178298</c:v>
                </c:pt>
                <c:pt idx="1231">
                  <c:v>3.0766540807438099</c:v>
                </c:pt>
                <c:pt idx="1232">
                  <c:v>3.0814113890588999</c:v>
                </c:pt>
                <c:pt idx="1233">
                  <c:v>3.0877817401967</c:v>
                </c:pt>
                <c:pt idx="1234">
                  <c:v>3.0893120724894101</c:v>
                </c:pt>
                <c:pt idx="1235">
                  <c:v>3.0924555576727499</c:v>
                </c:pt>
                <c:pt idx="1236">
                  <c:v>3.0988252261113902</c:v>
                </c:pt>
                <c:pt idx="1237">
                  <c:v>3.1068077240800398</c:v>
                </c:pt>
                <c:pt idx="1238">
                  <c:v>3.1196290589020501</c:v>
                </c:pt>
                <c:pt idx="1239">
                  <c:v>3.1323560445604</c:v>
                </c:pt>
                <c:pt idx="1240">
                  <c:v>3.1482743803141502</c:v>
                </c:pt>
                <c:pt idx="1241">
                  <c:v>3.16257794735494</c:v>
                </c:pt>
                <c:pt idx="1242">
                  <c:v>3.1817176413829098</c:v>
                </c:pt>
                <c:pt idx="1243">
                  <c:v>3.19601724425101</c:v>
                </c:pt>
                <c:pt idx="1244">
                  <c:v>3.20870257309508</c:v>
                </c:pt>
                <c:pt idx="1245">
                  <c:v>3.2246109034552601</c:v>
                </c:pt>
                <c:pt idx="1246">
                  <c:v>3.2340682814579602</c:v>
                </c:pt>
                <c:pt idx="1247">
                  <c:v>3.2451365192097601</c:v>
                </c:pt>
                <c:pt idx="1248">
                  <c:v>3.24653127887724</c:v>
                </c:pt>
                <c:pt idx="1249">
                  <c:v>3.25276150738148</c:v>
                </c:pt>
                <c:pt idx="1250">
                  <c:v>3.2541555124049801</c:v>
                </c:pt>
                <c:pt idx="1251">
                  <c:v>3.2587726262727399</c:v>
                </c:pt>
                <c:pt idx="1252">
                  <c:v>3.2650006149581601</c:v>
                </c:pt>
                <c:pt idx="1253">
                  <c:v>3.2712276752756901</c:v>
                </c:pt>
                <c:pt idx="1254">
                  <c:v>3.2806764927191199</c:v>
                </c:pt>
                <c:pt idx="1255">
                  <c:v>3.2934034271367501</c:v>
                </c:pt>
                <c:pt idx="1256">
                  <c:v>3.3061490595204499</c:v>
                </c:pt>
                <c:pt idx="1257">
                  <c:v>3.3269491077588502</c:v>
                </c:pt>
                <c:pt idx="1258">
                  <c:v>3.3429140443847101</c:v>
                </c:pt>
                <c:pt idx="1259">
                  <c:v>3.3588774920505902</c:v>
                </c:pt>
                <c:pt idx="1260">
                  <c:v>3.3764503877080099</c:v>
                </c:pt>
                <c:pt idx="1261">
                  <c:v>3.3924108406267899</c:v>
                </c:pt>
                <c:pt idx="1262">
                  <c:v>3.4035375269447701</c:v>
                </c:pt>
                <c:pt idx="1263">
                  <c:v>3.4114418102352202</c:v>
                </c:pt>
                <c:pt idx="1264">
                  <c:v>3.4193454073089402</c:v>
                </c:pt>
                <c:pt idx="1265">
                  <c:v>3.42402720801566</c:v>
                </c:pt>
                <c:pt idx="1266">
                  <c:v>3.4254876573028699</c:v>
                </c:pt>
                <c:pt idx="1267">
                  <c:v>3.4317793190992099</c:v>
                </c:pt>
                <c:pt idx="1268">
                  <c:v>3.4348498120566</c:v>
                </c:pt>
                <c:pt idx="1269">
                  <c:v>3.4379201459483602</c:v>
                </c:pt>
                <c:pt idx="1270">
                  <c:v>3.4426005539798799</c:v>
                </c:pt>
                <c:pt idx="1271">
                  <c:v>3.4553808864570001</c:v>
                </c:pt>
                <c:pt idx="1272">
                  <c:v>3.46656790771027</c:v>
                </c:pt>
                <c:pt idx="1273">
                  <c:v>3.4809746607828398</c:v>
                </c:pt>
                <c:pt idx="1274">
                  <c:v>3.4986008999405298</c:v>
                </c:pt>
                <c:pt idx="1275">
                  <c:v>3.5178363704319899</c:v>
                </c:pt>
                <c:pt idx="1276">
                  <c:v>3.5370709729099001</c:v>
                </c:pt>
                <c:pt idx="1277">
                  <c:v>3.5514748992830998</c:v>
                </c:pt>
                <c:pt idx="1278">
                  <c:v>3.56587816432569</c:v>
                </c:pt>
                <c:pt idx="1279">
                  <c:v>3.5754511913371601</c:v>
                </c:pt>
                <c:pt idx="1280">
                  <c:v>3.58341394599704</c:v>
                </c:pt>
                <c:pt idx="1281">
                  <c:v>3.5849371995628299</c:v>
                </c:pt>
                <c:pt idx="1282">
                  <c:v>3.5896798311339402</c:v>
                </c:pt>
                <c:pt idx="1283">
                  <c:v>3.5928124956193401</c:v>
                </c:pt>
                <c:pt idx="1284">
                  <c:v>3.5927256342445499</c:v>
                </c:pt>
                <c:pt idx="1285">
                  <c:v>3.5990771954932099</c:v>
                </c:pt>
                <c:pt idx="1286">
                  <c:v>3.61025711529226</c:v>
                </c:pt>
                <c:pt idx="1287">
                  <c:v>3.6197549535085098</c:v>
                </c:pt>
                <c:pt idx="1288">
                  <c:v>3.6356643125940802</c:v>
                </c:pt>
                <c:pt idx="1289">
                  <c:v>3.6499626788266801</c:v>
                </c:pt>
                <c:pt idx="1290">
                  <c:v>3.6706966240388299</c:v>
                </c:pt>
                <c:pt idx="1291">
                  <c:v>3.6866008797055501</c:v>
                </c:pt>
                <c:pt idx="1292">
                  <c:v>3.70572168876634</c:v>
                </c:pt>
                <c:pt idx="1293">
                  <c:v>3.7216224826172</c:v>
                </c:pt>
                <c:pt idx="1294">
                  <c:v>3.7294769445898801</c:v>
                </c:pt>
                <c:pt idx="1295">
                  <c:v>3.7453748483120202</c:v>
                </c:pt>
                <c:pt idx="1296">
                  <c:v>3.7516184687626102</c:v>
                </c:pt>
                <c:pt idx="1297">
                  <c:v>3.74981797514083</c:v>
                </c:pt>
                <c:pt idx="1298">
                  <c:v>3.7480176372216798</c:v>
                </c:pt>
                <c:pt idx="1299">
                  <c:v>3.7542600795205598</c:v>
                </c:pt>
                <c:pt idx="1300">
                  <c:v>3.7524596393465899</c:v>
                </c:pt>
                <c:pt idx="1301">
                  <c:v>3.7570927944549202</c:v>
                </c:pt>
                <c:pt idx="1302">
                  <c:v>3.7649420000671401</c:v>
                </c:pt>
                <c:pt idx="1303">
                  <c:v>3.77122716092124</c:v>
                </c:pt>
                <c:pt idx="1304">
                  <c:v>3.7855683787196601</c:v>
                </c:pt>
                <c:pt idx="1305">
                  <c:v>3.80151661786102</c:v>
                </c:pt>
                <c:pt idx="1306">
                  <c:v>3.82067976425926</c:v>
                </c:pt>
                <c:pt idx="1307">
                  <c:v>3.83984151065067</c:v>
                </c:pt>
                <c:pt idx="1308">
                  <c:v>3.8573939347918</c:v>
                </c:pt>
                <c:pt idx="1309">
                  <c:v>3.87494509284444</c:v>
                </c:pt>
                <c:pt idx="1310">
                  <c:v>3.8876715378787701</c:v>
                </c:pt>
                <c:pt idx="1311">
                  <c:v>3.8955737904384802</c:v>
                </c:pt>
                <c:pt idx="1312">
                  <c:v>3.9002600773662701</c:v>
                </c:pt>
                <c:pt idx="1313">
                  <c:v>3.9017307496816098</c:v>
                </c:pt>
                <c:pt idx="1314">
                  <c:v>3.8967709723795201</c:v>
                </c:pt>
                <c:pt idx="1315">
                  <c:v>3.8934191175141799</c:v>
                </c:pt>
                <c:pt idx="1316">
                  <c:v>3.8884600668699099</c:v>
                </c:pt>
                <c:pt idx="1317">
                  <c:v>3.8947533888946499</c:v>
                </c:pt>
                <c:pt idx="1318">
                  <c:v>3.8946168721557801</c:v>
                </c:pt>
                <c:pt idx="1319">
                  <c:v>3.9090724787790898</c:v>
                </c:pt>
                <c:pt idx="1320">
                  <c:v>3.9251799325880898</c:v>
                </c:pt>
                <c:pt idx="1321">
                  <c:v>3.9445024781240301</c:v>
                </c:pt>
                <c:pt idx="1322">
                  <c:v>3.9638253900382301</c:v>
                </c:pt>
                <c:pt idx="1323">
                  <c:v>3.9815412502183798</c:v>
                </c:pt>
                <c:pt idx="1324">
                  <c:v>4.0024723125145103</c:v>
                </c:pt>
                <c:pt idx="1325">
                  <c:v>4.0153665395833196</c:v>
                </c:pt>
                <c:pt idx="1326">
                  <c:v>4.02343864182515</c:v>
                </c:pt>
                <c:pt idx="1327">
                  <c:v>4.0315109143185399</c:v>
                </c:pt>
                <c:pt idx="1328">
                  <c:v>4.0283309430382896</c:v>
                </c:pt>
                <c:pt idx="1329">
                  <c:v>4.02997344993741</c:v>
                </c:pt>
                <c:pt idx="1330">
                  <c:v>4.0187558883373704</c:v>
                </c:pt>
                <c:pt idx="1331">
                  <c:v>4.0203983950586801</c:v>
                </c:pt>
                <c:pt idx="1332">
                  <c:v>4.0140032381726796</c:v>
                </c:pt>
                <c:pt idx="1333">
                  <c:v>4.0156457831104797</c:v>
                </c:pt>
                <c:pt idx="1334">
                  <c:v>4.0253262396722604</c:v>
                </c:pt>
                <c:pt idx="1335">
                  <c:v>4.03802236133403</c:v>
                </c:pt>
                <c:pt idx="1336">
                  <c:v>4.05386201979662</c:v>
                </c:pt>
                <c:pt idx="1337">
                  <c:v>4.07612922709977</c:v>
                </c:pt>
                <c:pt idx="1338">
                  <c:v>4.0919650367907003</c:v>
                </c:pt>
                <c:pt idx="1339">
                  <c:v>4.1126204858276401</c:v>
                </c:pt>
                <c:pt idx="1340">
                  <c:v>4.1268454370333103</c:v>
                </c:pt>
                <c:pt idx="1341">
                  <c:v>4.1378548853873696</c:v>
                </c:pt>
                <c:pt idx="1342">
                  <c:v>4.1408288084733096</c:v>
                </c:pt>
                <c:pt idx="1343">
                  <c:v>4.1438023910578403</c:v>
                </c:pt>
                <c:pt idx="1344">
                  <c:v>4.1403489414265797</c:v>
                </c:pt>
                <c:pt idx="1345">
                  <c:v>4.13689585964089</c:v>
                </c:pt>
                <c:pt idx="1346">
                  <c:v>4.1270171980774997</c:v>
                </c:pt>
                <c:pt idx="1347">
                  <c:v>4.1251715605480301</c:v>
                </c:pt>
                <c:pt idx="1348">
                  <c:v>4.1217197556425003</c:v>
                </c:pt>
                <c:pt idx="1349">
                  <c:v>4.1246930614156501</c:v>
                </c:pt>
                <c:pt idx="1350">
                  <c:v>4.1356964524945496</c:v>
                </c:pt>
                <c:pt idx="1351">
                  <c:v>4.1500855560222796</c:v>
                </c:pt>
                <c:pt idx="1352">
                  <c:v>4.1645357076632301</c:v>
                </c:pt>
                <c:pt idx="1353">
                  <c:v>4.1805917036460398</c:v>
                </c:pt>
                <c:pt idx="1354">
                  <c:v>4.2014657241434099</c:v>
                </c:pt>
                <c:pt idx="1355">
                  <c:v>4.2143091646867497</c:v>
                </c:pt>
                <c:pt idx="1356">
                  <c:v>4.22715245962344</c:v>
                </c:pt>
                <c:pt idx="1357">
                  <c:v>4.2335713493830101</c:v>
                </c:pt>
                <c:pt idx="1358">
                  <c:v>4.2351719617219201</c:v>
                </c:pt>
                <c:pt idx="1359">
                  <c:v>4.2303482801531596</c:v>
                </c:pt>
                <c:pt idx="1360">
                  <c:v>4.2223124947884099</c:v>
                </c:pt>
                <c:pt idx="1361">
                  <c:v>4.2223070962387803</c:v>
                </c:pt>
                <c:pt idx="1362">
                  <c:v>4.21427146809945</c:v>
                </c:pt>
                <c:pt idx="1363">
                  <c:v>4.2110541491487199</c:v>
                </c:pt>
                <c:pt idx="1364">
                  <c:v>4.2094430370597404</c:v>
                </c:pt>
                <c:pt idx="1365">
                  <c:v>4.2206805461414403</c:v>
                </c:pt>
                <c:pt idx="1366">
                  <c:v>4.2271000731904502</c:v>
                </c:pt>
                <c:pt idx="1367">
                  <c:v>4.2430310627790702</c:v>
                </c:pt>
                <c:pt idx="1368">
                  <c:v>4.2605230668745904</c:v>
                </c:pt>
                <c:pt idx="1369">
                  <c:v>4.2764078510730998</c:v>
                </c:pt>
                <c:pt idx="1370">
                  <c:v>4.2826565637145304</c:v>
                </c:pt>
                <c:pt idx="1371">
                  <c:v>4.2985392880598399</c:v>
                </c:pt>
                <c:pt idx="1372">
                  <c:v>4.3031810331168403</c:v>
                </c:pt>
                <c:pt idx="1373">
                  <c:v>4.3046112236909</c:v>
                </c:pt>
                <c:pt idx="1374">
                  <c:v>4.2964080567732497</c:v>
                </c:pt>
                <c:pt idx="1375">
                  <c:v>4.3010494377517698</c:v>
                </c:pt>
                <c:pt idx="1376">
                  <c:v>4.2896363022207904</c:v>
                </c:pt>
                <c:pt idx="1377">
                  <c:v>4.2846455102418703</c:v>
                </c:pt>
                <c:pt idx="1378">
                  <c:v>4.2796551277658903</c:v>
                </c:pt>
                <c:pt idx="1379">
                  <c:v>4.2810860265547603</c:v>
                </c:pt>
                <c:pt idx="1380">
                  <c:v>4.2889374144577301</c:v>
                </c:pt>
                <c:pt idx="1381">
                  <c:v>4.2951830514795803</c:v>
                </c:pt>
                <c:pt idx="1382">
                  <c:v>4.3078482458904999</c:v>
                </c:pt>
                <c:pt idx="1383">
                  <c:v>4.3173282644174904</c:v>
                </c:pt>
                <c:pt idx="1384">
                  <c:v>4.32842165959591</c:v>
                </c:pt>
                <c:pt idx="1385">
                  <c:v>4.3427241133545298</c:v>
                </c:pt>
                <c:pt idx="1386">
                  <c:v>4.3473968064385504</c:v>
                </c:pt>
                <c:pt idx="1387">
                  <c:v>4.3552787415131302</c:v>
                </c:pt>
                <c:pt idx="1388">
                  <c:v>4.3535319350400998</c:v>
                </c:pt>
                <c:pt idx="1389">
                  <c:v>4.3549945529905196</c:v>
                </c:pt>
                <c:pt idx="1390">
                  <c:v>4.3564570632972401</c:v>
                </c:pt>
                <c:pt idx="1391">
                  <c:v>4.3531058015150803</c:v>
                </c:pt>
                <c:pt idx="1392">
                  <c:v>4.34494122470102</c:v>
                </c:pt>
                <c:pt idx="1393">
                  <c:v>4.3367771276590803</c:v>
                </c:pt>
                <c:pt idx="1394">
                  <c:v>4.3302178909604798</c:v>
                </c:pt>
                <c:pt idx="1395">
                  <c:v>4.3348893913015401</c:v>
                </c:pt>
                <c:pt idx="1396">
                  <c:v>4.3411647832798801</c:v>
                </c:pt>
                <c:pt idx="1397">
                  <c:v>4.3506481320418304</c:v>
                </c:pt>
                <c:pt idx="1398">
                  <c:v>4.3601307411275103</c:v>
                </c:pt>
                <c:pt idx="1399">
                  <c:v>4.3744180128322903</c:v>
                </c:pt>
                <c:pt idx="1400">
                  <c:v>4.3903057778767698</c:v>
                </c:pt>
                <c:pt idx="1401">
                  <c:v>4.3997762386192703</c:v>
                </c:pt>
                <c:pt idx="1402">
                  <c:v>4.4092459218076598</c:v>
                </c:pt>
                <c:pt idx="1403">
                  <c:v>4.4139031287137502</c:v>
                </c:pt>
                <c:pt idx="1404">
                  <c:v>4.4217676163890198</c:v>
                </c:pt>
                <c:pt idx="1405">
                  <c:v>4.4232163131809896</c:v>
                </c:pt>
                <c:pt idx="1406">
                  <c:v>4.4214573782771902</c:v>
                </c:pt>
                <c:pt idx="1407">
                  <c:v>4.4196985203768104</c:v>
                </c:pt>
                <c:pt idx="1408">
                  <c:v>4.4115252651877297</c:v>
                </c:pt>
                <c:pt idx="1409">
                  <c:v>4.41457752474291</c:v>
                </c:pt>
                <c:pt idx="1410">
                  <c:v>4.3999909628186602</c:v>
                </c:pt>
                <c:pt idx="1411">
                  <c:v>4.3998365099756596</c:v>
                </c:pt>
                <c:pt idx="1412">
                  <c:v>4.4012854858768202</c:v>
                </c:pt>
                <c:pt idx="1413">
                  <c:v>4.4107510952278099</c:v>
                </c:pt>
                <c:pt idx="1414">
                  <c:v>4.4218193718524397</c:v>
                </c:pt>
                <c:pt idx="1415">
                  <c:v>4.42981952508877</c:v>
                </c:pt>
                <c:pt idx="1416">
                  <c:v>4.4378685246633403</c:v>
                </c:pt>
                <c:pt idx="1417">
                  <c:v>4.4539341023118704</c:v>
                </c:pt>
                <c:pt idx="1418">
                  <c:v>4.4699998797116702</c:v>
                </c:pt>
                <c:pt idx="1419">
                  <c:v>4.4764459210042702</c:v>
                </c:pt>
                <c:pt idx="1420">
                  <c:v>4.47968537178983</c:v>
                </c:pt>
                <c:pt idx="1421">
                  <c:v>4.4925449549063003</c:v>
                </c:pt>
                <c:pt idx="1422">
                  <c:v>4.4925778603490798</c:v>
                </c:pt>
                <c:pt idx="1423">
                  <c:v>4.5022310137374504</c:v>
                </c:pt>
                <c:pt idx="1424">
                  <c:v>4.5006606616878102</c:v>
                </c:pt>
                <c:pt idx="1425">
                  <c:v>4.4958835420365499</c:v>
                </c:pt>
                <c:pt idx="1426">
                  <c:v>4.4975200320921997</c:v>
                </c:pt>
                <c:pt idx="1427">
                  <c:v>4.4943463590048003</c:v>
                </c:pt>
                <c:pt idx="1428">
                  <c:v>4.4831555687437303</c:v>
                </c:pt>
                <c:pt idx="1429">
                  <c:v>4.4896025580713399</c:v>
                </c:pt>
                <c:pt idx="1430">
                  <c:v>4.4944462892403196</c:v>
                </c:pt>
                <c:pt idx="1431">
                  <c:v>4.4991293488785002</c:v>
                </c:pt>
                <c:pt idx="1432">
                  <c:v>4.5021524582033203</c:v>
                </c:pt>
                <c:pt idx="1433">
                  <c:v>4.5147952000557297</c:v>
                </c:pt>
                <c:pt idx="1434">
                  <c:v>4.5178178260376898</c:v>
                </c:pt>
                <c:pt idx="1435">
                  <c:v>4.52084036086121</c:v>
                </c:pt>
                <c:pt idx="1436">
                  <c:v>4.5334812649081604</c:v>
                </c:pt>
                <c:pt idx="1437">
                  <c:v>4.5381061521234001</c:v>
                </c:pt>
                <c:pt idx="1438">
                  <c:v>4.5411277743266503</c:v>
                </c:pt>
                <c:pt idx="1439">
                  <c:v>4.5473549560692801</c:v>
                </c:pt>
                <c:pt idx="1440">
                  <c:v>4.5503759887060102</c:v>
                </c:pt>
                <c:pt idx="1441">
                  <c:v>4.5517939876518803</c:v>
                </c:pt>
                <c:pt idx="1442">
                  <c:v>4.5451983484923204</c:v>
                </c:pt>
                <c:pt idx="1443">
                  <c:v>4.55462941972484</c:v>
                </c:pt>
                <c:pt idx="1444">
                  <c:v>4.5464314187308998</c:v>
                </c:pt>
                <c:pt idx="1445">
                  <c:v>4.5446439140399901</c:v>
                </c:pt>
                <c:pt idx="1446">
                  <c:v>4.5476636612994099</c:v>
                </c:pt>
                <c:pt idx="1447">
                  <c:v>4.5459848191695897</c:v>
                </c:pt>
                <c:pt idx="1448">
                  <c:v>4.5475490076850296</c:v>
                </c:pt>
                <c:pt idx="1449">
                  <c:v>4.5555226804515199</c:v>
                </c:pt>
                <c:pt idx="1450">
                  <c:v>4.5586891266965104</c:v>
                </c:pt>
                <c:pt idx="1451">
                  <c:v>4.5602531690194699</c:v>
                </c:pt>
                <c:pt idx="1452">
                  <c:v>4.5698288712526702</c:v>
                </c:pt>
                <c:pt idx="1453">
                  <c:v>4.5697904699052296</c:v>
                </c:pt>
                <c:pt idx="1454">
                  <c:v>4.5665474485833899</c:v>
                </c:pt>
                <c:pt idx="1455">
                  <c:v>4.5761228565285901</c:v>
                </c:pt>
                <c:pt idx="1456">
                  <c:v>4.5824935367862496</c:v>
                </c:pt>
                <c:pt idx="1457">
                  <c:v>4.58726184006139</c:v>
                </c:pt>
                <c:pt idx="1458">
                  <c:v>4.59523457610912</c:v>
                </c:pt>
                <c:pt idx="1459">
                  <c:v>4.5919914772377401</c:v>
                </c:pt>
                <c:pt idx="1460">
                  <c:v>4.5919528919223902</c:v>
                </c:pt>
                <c:pt idx="1461">
                  <c:v>4.5919143072554904</c:v>
                </c:pt>
                <c:pt idx="1462">
                  <c:v>4.5886713180343799</c:v>
                </c:pt>
                <c:pt idx="1463">
                  <c:v>4.5821672692971296</c:v>
                </c:pt>
                <c:pt idx="1464">
                  <c:v>4.5820521100446703</c:v>
                </c:pt>
                <c:pt idx="1465">
                  <c:v>4.5803348678090803</c:v>
                </c:pt>
                <c:pt idx="1466">
                  <c:v>4.5834238574136004</c:v>
                </c:pt>
                <c:pt idx="1467">
                  <c:v>4.5849106835146696</c:v>
                </c:pt>
                <c:pt idx="1468">
                  <c:v>4.5783875949284001</c:v>
                </c:pt>
                <c:pt idx="1469">
                  <c:v>4.59108796701606</c:v>
                </c:pt>
                <c:pt idx="1470">
                  <c:v>4.5957782634130204</c:v>
                </c:pt>
                <c:pt idx="1471">
                  <c:v>4.6020701713291299</c:v>
                </c:pt>
                <c:pt idx="1472">
                  <c:v>4.6019545351253504</c:v>
                </c:pt>
                <c:pt idx="1473">
                  <c:v>4.6098477384026504</c:v>
                </c:pt>
                <c:pt idx="1474">
                  <c:v>4.6097319125926797</c:v>
                </c:pt>
                <c:pt idx="1475">
                  <c:v>4.6112177788478803</c:v>
                </c:pt>
                <c:pt idx="1476">
                  <c:v>4.6127035704398702</c:v>
                </c:pt>
                <c:pt idx="1477">
                  <c:v>4.6077828643187502</c:v>
                </c:pt>
                <c:pt idx="1478">
                  <c:v>4.5996592743926996</c:v>
                </c:pt>
                <c:pt idx="1479">
                  <c:v>4.5996577385094701</c:v>
                </c:pt>
                <c:pt idx="1480">
                  <c:v>4.5996962484653698</c:v>
                </c:pt>
                <c:pt idx="1481">
                  <c:v>4.5901252082086401</c:v>
                </c:pt>
                <c:pt idx="1482">
                  <c:v>4.5869604285605696</c:v>
                </c:pt>
                <c:pt idx="1483">
                  <c:v>4.5966085449453198</c:v>
                </c:pt>
                <c:pt idx="1484">
                  <c:v>4.5998502947375597</c:v>
                </c:pt>
                <c:pt idx="1485">
                  <c:v>4.6030920988142103</c:v>
                </c:pt>
                <c:pt idx="1486">
                  <c:v>4.6159439103270499</c:v>
                </c:pt>
                <c:pt idx="1487">
                  <c:v>4.6207875757080901</c:v>
                </c:pt>
                <c:pt idx="1488">
                  <c:v>4.6176228938027997</c:v>
                </c:pt>
                <c:pt idx="1489">
                  <c:v>4.6160598579922496</c:v>
                </c:pt>
                <c:pt idx="1490">
                  <c:v>4.6144967960069296</c:v>
                </c:pt>
                <c:pt idx="1491">
                  <c:v>4.6145354337590199</c:v>
                </c:pt>
                <c:pt idx="1492">
                  <c:v>4.6145740721581596</c:v>
                </c:pt>
                <c:pt idx="1493">
                  <c:v>4.6162144639405396</c:v>
                </c:pt>
                <c:pt idx="1494">
                  <c:v>4.6114478186012402</c:v>
                </c:pt>
                <c:pt idx="1495">
                  <c:v>4.6081401334550298</c:v>
                </c:pt>
                <c:pt idx="1496">
                  <c:v>4.6111892110622197</c:v>
                </c:pt>
                <c:pt idx="1497">
                  <c:v>4.6014251029045896</c:v>
                </c:pt>
                <c:pt idx="1498">
                  <c:v>4.5980679248236198</c:v>
                </c:pt>
                <c:pt idx="1499">
                  <c:v>4.5915079405656698</c:v>
                </c:pt>
                <c:pt idx="1500">
                  <c:v>4.5961586285229004</c:v>
                </c:pt>
                <c:pt idx="1501">
                  <c:v>4.5944033721100404</c:v>
                </c:pt>
                <c:pt idx="1502">
                  <c:v>4.5942495878546898</c:v>
                </c:pt>
                <c:pt idx="1503">
                  <c:v>4.60050101811178</c:v>
                </c:pt>
                <c:pt idx="1504">
                  <c:v>4.6003470400634399</c:v>
                </c:pt>
                <c:pt idx="1505">
                  <c:v>4.6017942661894597</c:v>
                </c:pt>
                <c:pt idx="1506">
                  <c:v>4.5952356940484398</c:v>
                </c:pt>
                <c:pt idx="1507">
                  <c:v>4.5950819076712897</c:v>
                </c:pt>
                <c:pt idx="1508">
                  <c:v>4.5933270984733401</c:v>
                </c:pt>
                <c:pt idx="1509">
                  <c:v>4.5915724067220998</c:v>
                </c:pt>
                <c:pt idx="1510">
                  <c:v>4.5898178324057897</c:v>
                </c:pt>
                <c:pt idx="1511">
                  <c:v>4.5738537344690897</c:v>
                </c:pt>
                <c:pt idx="1512">
                  <c:v>4.56756458781462</c:v>
                </c:pt>
                <c:pt idx="1513">
                  <c:v>4.5628761476229096</c:v>
                </c:pt>
                <c:pt idx="1514">
                  <c:v>4.55018216058874</c:v>
                </c:pt>
                <c:pt idx="1515">
                  <c:v>4.5374875363938898</c:v>
                </c:pt>
                <c:pt idx="1516">
                  <c:v>4.5376014163426301</c:v>
                </c:pt>
                <c:pt idx="1517">
                  <c:v>4.5361141191528898</c:v>
                </c:pt>
                <c:pt idx="1518">
                  <c:v>4.5394304164322996</c:v>
                </c:pt>
                <c:pt idx="1519">
                  <c:v>4.5427468801863098</c:v>
                </c:pt>
                <c:pt idx="1520">
                  <c:v>4.5476648138518296</c:v>
                </c:pt>
                <c:pt idx="1521">
                  <c:v>4.5509816507865199</c:v>
                </c:pt>
                <c:pt idx="1522">
                  <c:v>4.5414875837221196</c:v>
                </c:pt>
                <c:pt idx="1523">
                  <c:v>4.5416015840902899</c:v>
                </c:pt>
                <c:pt idx="1524">
                  <c:v>4.5321068049097804</c:v>
                </c:pt>
                <c:pt idx="1525">
                  <c:v>4.53382207992746</c:v>
                </c:pt>
                <c:pt idx="1526">
                  <c:v>4.5227250841217002</c:v>
                </c:pt>
                <c:pt idx="1527">
                  <c:v>4.5066553155960802</c:v>
                </c:pt>
                <c:pt idx="1528">
                  <c:v>4.49373030438732</c:v>
                </c:pt>
                <c:pt idx="1529">
                  <c:v>4.4856102768024302</c:v>
                </c:pt>
                <c:pt idx="1530">
                  <c:v>4.4710850380282503</c:v>
                </c:pt>
                <c:pt idx="1531">
                  <c:v>4.4597632574788602</c:v>
                </c:pt>
                <c:pt idx="1532">
                  <c:v>4.4500433696111097</c:v>
                </c:pt>
                <c:pt idx="1533">
                  <c:v>4.4451278220549302</c:v>
                </c:pt>
                <c:pt idx="1534">
                  <c:v>4.4514212287948203</c:v>
                </c:pt>
                <c:pt idx="1535">
                  <c:v>4.4497083008943799</c:v>
                </c:pt>
                <c:pt idx="1536">
                  <c:v>4.45279894965301</c:v>
                </c:pt>
                <c:pt idx="1537">
                  <c:v>4.4590916900263897</c:v>
                </c:pt>
                <c:pt idx="1538">
                  <c:v>4.4589797817807497</c:v>
                </c:pt>
                <c:pt idx="1539">
                  <c:v>4.4604689221626304</c:v>
                </c:pt>
                <c:pt idx="1540">
                  <c:v>4.45395297364432</c:v>
                </c:pt>
                <c:pt idx="1541">
                  <c:v>4.4474373521582997</c:v>
                </c:pt>
                <c:pt idx="1542">
                  <c:v>4.43932113519966</c:v>
                </c:pt>
                <c:pt idx="1543">
                  <c:v>4.4264848836011002</c:v>
                </c:pt>
                <c:pt idx="1544">
                  <c:v>4.41047576321784</c:v>
                </c:pt>
                <c:pt idx="1545">
                  <c:v>4.4008702909878803</c:v>
                </c:pt>
                <c:pt idx="1546">
                  <c:v>4.3848611706046201</c:v>
                </c:pt>
                <c:pt idx="1547">
                  <c:v>4.3624484020680496</c:v>
                </c:pt>
                <c:pt idx="1548">
                  <c:v>4.34163654556981</c:v>
                </c:pt>
                <c:pt idx="1549">
                  <c:v>4.3272283372248701</c:v>
                </c:pt>
                <c:pt idx="1550">
                  <c:v>4.3224256011098898</c:v>
                </c:pt>
                <c:pt idx="1551">
                  <c:v>4.3208246890715696</c:v>
                </c:pt>
                <c:pt idx="1552">
                  <c:v>4.3272283372248701</c:v>
                </c:pt>
                <c:pt idx="1553">
                  <c:v>4.3256274251865499</c:v>
                </c:pt>
                <c:pt idx="1554">
                  <c:v>4.3336319853781804</c:v>
                </c:pt>
                <c:pt idx="1555">
                  <c:v>4.3368338094548298</c:v>
                </c:pt>
                <c:pt idx="1556">
                  <c:v>4.3320310733398504</c:v>
                </c:pt>
                <c:pt idx="1557">
                  <c:v>4.3224256011098898</c:v>
                </c:pt>
                <c:pt idx="1558">
                  <c:v>4.3144210409182602</c:v>
                </c:pt>
                <c:pt idx="1559">
                  <c:v>4.3016403672286998</c:v>
                </c:pt>
                <c:pt idx="1560">
                  <c:v>4.2824651164314602</c:v>
                </c:pt>
                <c:pt idx="1561">
                  <c:v>4.2648904936413503</c:v>
                </c:pt>
                <c:pt idx="1562">
                  <c:v>4.2377098042387704</c:v>
                </c:pt>
                <c:pt idx="1563">
                  <c:v>4.2137306112176001</c:v>
                </c:pt>
                <c:pt idx="1564">
                  <c:v>4.20095793934233</c:v>
                </c:pt>
                <c:pt idx="1565">
                  <c:v>4.1817810447202399</c:v>
                </c:pt>
                <c:pt idx="1566">
                  <c:v>4.1674068763427199</c:v>
                </c:pt>
                <c:pt idx="1567">
                  <c:v>4.1594365837642302</c:v>
                </c:pt>
                <c:pt idx="1568">
                  <c:v>4.1466630305320198</c:v>
                </c:pt>
                <c:pt idx="1569">
                  <c:v>4.1402934869868098</c:v>
                </c:pt>
                <c:pt idx="1570">
                  <c:v>4.1387270445794497</c:v>
                </c:pt>
                <c:pt idx="1571">
                  <c:v>4.1339584107364296</c:v>
                </c:pt>
                <c:pt idx="1572">
                  <c:v>4.1307907931359997</c:v>
                </c:pt>
                <c:pt idx="1573">
                  <c:v>4.1260220131517498</c:v>
                </c:pt>
                <c:pt idx="1574">
                  <c:v>4.1196520306089797</c:v>
                </c:pt>
                <c:pt idx="1575">
                  <c:v>4.1069537246111301</c:v>
                </c:pt>
                <c:pt idx="1576">
                  <c:v>4.0910790205302003</c:v>
                </c:pt>
                <c:pt idx="1577">
                  <c:v>4.0736019803677097</c:v>
                </c:pt>
                <c:pt idx="1578">
                  <c:v>4.0513197896662998</c:v>
                </c:pt>
                <c:pt idx="1579">
                  <c:v>4.02263058540776</c:v>
                </c:pt>
                <c:pt idx="1580">
                  <c:v>3.9955408939865</c:v>
                </c:pt>
                <c:pt idx="1581">
                  <c:v>3.9764568265239402</c:v>
                </c:pt>
                <c:pt idx="1582">
                  <c:v>3.9701838109236398</c:v>
                </c:pt>
                <c:pt idx="1583">
                  <c:v>3.9526992111507799</c:v>
                </c:pt>
                <c:pt idx="1584">
                  <c:v>3.93681508887419</c:v>
                </c:pt>
                <c:pt idx="1585">
                  <c:v>3.9177264984820601</c:v>
                </c:pt>
                <c:pt idx="1586">
                  <c:v>3.9082471642157501</c:v>
                </c:pt>
                <c:pt idx="1587">
                  <c:v>3.89876719502311</c:v>
                </c:pt>
                <c:pt idx="1588">
                  <c:v>3.88127727552913</c:v>
                </c:pt>
                <c:pt idx="1589">
                  <c:v>3.8733976847545901</c:v>
                </c:pt>
                <c:pt idx="1590">
                  <c:v>3.8607116550539202</c:v>
                </c:pt>
                <c:pt idx="1591">
                  <c:v>3.8511333594820099</c:v>
                </c:pt>
                <c:pt idx="1592">
                  <c:v>3.8367155006720499</c:v>
                </c:pt>
                <c:pt idx="1593">
                  <c:v>3.8222976418621002</c:v>
                </c:pt>
                <c:pt idx="1594">
                  <c:v>3.8062777987399299</c:v>
                </c:pt>
                <c:pt idx="1595">
                  <c:v>3.7886559713055399</c:v>
                </c:pt>
                <c:pt idx="1596">
                  <c:v>3.77263612818337</c:v>
                </c:pt>
                <c:pt idx="1597">
                  <c:v>3.75181033212455</c:v>
                </c:pt>
                <c:pt idx="1598">
                  <c:v>3.73258652037795</c:v>
                </c:pt>
                <c:pt idx="1599">
                  <c:v>3.7133627086313399</c:v>
                </c:pt>
                <c:pt idx="1600">
                  <c:v>3.6877309596358701</c:v>
                </c:pt>
                <c:pt idx="1601">
                  <c:v>3.6685071478892701</c:v>
                </c:pt>
                <c:pt idx="1602">
                  <c:v>3.64928333614266</c:v>
                </c:pt>
                <c:pt idx="1603">
                  <c:v>3.6284575400838399</c:v>
                </c:pt>
                <c:pt idx="1604">
                  <c:v>3.6156416655861001</c:v>
                </c:pt>
                <c:pt idx="1605">
                  <c:v>3.5980198381517199</c:v>
                </c:pt>
                <c:pt idx="1606">
                  <c:v>3.5803980107173299</c:v>
                </c:pt>
                <c:pt idx="1607">
                  <c:v>3.5644887391172801</c:v>
                </c:pt>
                <c:pt idx="1608">
                  <c:v>3.5502192446767298</c:v>
                </c:pt>
                <c:pt idx="1609">
                  <c:v>3.5391528905331899</c:v>
                </c:pt>
                <c:pt idx="1610">
                  <c:v>3.5248811375812501</c:v>
                </c:pt>
                <c:pt idx="1611">
                  <c:v>3.5058012800216498</c:v>
                </c:pt>
                <c:pt idx="1612">
                  <c:v>3.4947316717868202</c:v>
                </c:pt>
                <c:pt idx="1613">
                  <c:v>3.4772513872630402</c:v>
                </c:pt>
                <c:pt idx="1614">
                  <c:v>3.4613721410994298</c:v>
                </c:pt>
                <c:pt idx="1615">
                  <c:v>3.44388899189742</c:v>
                </c:pt>
                <c:pt idx="1616">
                  <c:v>3.4264043764886298</c:v>
                </c:pt>
                <c:pt idx="1617">
                  <c:v>3.4089182946886001</c:v>
                </c:pt>
                <c:pt idx="1618">
                  <c:v>3.3898279733017098</c:v>
                </c:pt>
                <c:pt idx="1619">
                  <c:v>3.3675303702685802</c:v>
                </c:pt>
                <c:pt idx="1620">
                  <c:v>3.3452308969556199</c:v>
                </c:pt>
                <c:pt idx="1621">
                  <c:v>3.3181206290999401</c:v>
                </c:pt>
                <c:pt idx="1622">
                  <c:v>3.2926111290053699</c:v>
                </c:pt>
                <c:pt idx="1623">
                  <c:v>3.2718479137246801</c:v>
                </c:pt>
                <c:pt idx="1624">
                  <c:v>3.2526655821306498</c:v>
                </c:pt>
                <c:pt idx="1625">
                  <c:v>3.2350857394280199</c:v>
                </c:pt>
                <c:pt idx="1626">
                  <c:v>3.2142989861398199</c:v>
                </c:pt>
                <c:pt idx="1627">
                  <c:v>3.19511472167809</c:v>
                </c:pt>
                <c:pt idx="1628">
                  <c:v>3.1791362406949202</c:v>
                </c:pt>
                <c:pt idx="1629">
                  <c:v>3.1647604638641602</c:v>
                </c:pt>
                <c:pt idx="1630">
                  <c:v>3.15198747193512</c:v>
                </c:pt>
                <c:pt idx="1631">
                  <c:v>3.1456272297405201</c:v>
                </c:pt>
                <c:pt idx="1632">
                  <c:v>3.1360601306661899</c:v>
                </c:pt>
                <c:pt idx="1633">
                  <c:v>3.1200793160362701</c:v>
                </c:pt>
                <c:pt idx="1634">
                  <c:v>3.1024945891172799</c:v>
                </c:pt>
                <c:pt idx="1635">
                  <c:v>3.0849092714993902</c:v>
                </c:pt>
                <c:pt idx="1636">
                  <c:v>3.0689267924907999</c:v>
                </c:pt>
                <c:pt idx="1637">
                  <c:v>3.0529437765873202</c:v>
                </c:pt>
                <c:pt idx="1638">
                  <c:v>3.0321497741546199</c:v>
                </c:pt>
                <c:pt idx="1639">
                  <c:v>3.0113950680922201</c:v>
                </c:pt>
                <c:pt idx="1640">
                  <c:v>2.9874459680258898</c:v>
                </c:pt>
                <c:pt idx="1641">
                  <c:v>2.9602880124064899</c:v>
                </c:pt>
                <c:pt idx="1642">
                  <c:v>2.93473194451217</c:v>
                </c:pt>
                <c:pt idx="1643">
                  <c:v>2.9139854248392001</c:v>
                </c:pt>
                <c:pt idx="1644">
                  <c:v>2.8900298855368298</c:v>
                </c:pt>
                <c:pt idx="1645">
                  <c:v>2.8756959127417598</c:v>
                </c:pt>
                <c:pt idx="1646">
                  <c:v>2.8565491911352701</c:v>
                </c:pt>
                <c:pt idx="1647">
                  <c:v>2.8390051197566799</c:v>
                </c:pt>
                <c:pt idx="1648">
                  <c:v>2.8246678894408701</c:v>
                </c:pt>
                <c:pt idx="1649">
                  <c:v>2.80872554842637</c:v>
                </c:pt>
                <c:pt idx="1650">
                  <c:v>2.8008028044165099</c:v>
                </c:pt>
                <c:pt idx="1651">
                  <c:v>2.7928794661296599</c:v>
                </c:pt>
                <c:pt idx="1652">
                  <c:v>2.7817470010368099</c:v>
                </c:pt>
                <c:pt idx="1653">
                  <c:v>2.76740506142876</c:v>
                </c:pt>
                <c:pt idx="1654">
                  <c:v>2.7530620450404801</c:v>
                </c:pt>
                <c:pt idx="1655">
                  <c:v>2.7371238666002502</c:v>
                </c:pt>
                <c:pt idx="1656">
                  <c:v>2.72279240082859</c:v>
                </c:pt>
                <c:pt idx="1657">
                  <c:v>2.70525049268254</c:v>
                </c:pt>
                <c:pt idx="1658">
                  <c:v>2.6844977924762299</c:v>
                </c:pt>
                <c:pt idx="1659">
                  <c:v>2.6669527045120298</c:v>
                </c:pt>
                <c:pt idx="1660">
                  <c:v>2.6397776256996601</c:v>
                </c:pt>
                <c:pt idx="1661">
                  <c:v>2.6142051508249602</c:v>
                </c:pt>
                <c:pt idx="1662">
                  <c:v>2.59344525320429</c:v>
                </c:pt>
                <c:pt idx="1663">
                  <c:v>2.5758935859331902</c:v>
                </c:pt>
                <c:pt idx="1664">
                  <c:v>2.5631555564074699</c:v>
                </c:pt>
                <c:pt idx="1665">
                  <c:v>2.5504165543074402</c:v>
                </c:pt>
                <c:pt idx="1666">
                  <c:v>2.5328612104321402</c:v>
                </c:pt>
                <c:pt idx="1667">
                  <c:v>2.5185149462454</c:v>
                </c:pt>
                <c:pt idx="1668">
                  <c:v>2.4993518751636001</c:v>
                </c:pt>
                <c:pt idx="1669">
                  <c:v>2.4801874071286001</c:v>
                </c:pt>
                <c:pt idx="1670">
                  <c:v>2.4658377134704201</c:v>
                </c:pt>
                <c:pt idx="1671">
                  <c:v>2.4578536331300702</c:v>
                </c:pt>
                <c:pt idx="1672">
                  <c:v>2.4562717652946202</c:v>
                </c:pt>
                <c:pt idx="1673">
                  <c:v>2.4450572701603401</c:v>
                </c:pt>
                <c:pt idx="1674">
                  <c:v>2.4386589913509802</c:v>
                </c:pt>
                <c:pt idx="1675">
                  <c:v>2.43065515821444</c:v>
                </c:pt>
                <c:pt idx="1676">
                  <c:v>2.4162292407709498</c:v>
                </c:pt>
                <c:pt idx="1677">
                  <c:v>2.4050140788419898</c:v>
                </c:pt>
                <c:pt idx="1678">
                  <c:v>2.3841655783379001</c:v>
                </c:pt>
                <c:pt idx="1679">
                  <c:v>2.3713443641388201</c:v>
                </c:pt>
                <c:pt idx="1680">
                  <c:v>2.3488895712971498</c:v>
                </c:pt>
                <c:pt idx="1681">
                  <c:v>2.3200120465145599</c:v>
                </c:pt>
                <c:pt idx="1682">
                  <c:v>2.3007674460956502</c:v>
                </c:pt>
                <c:pt idx="1683">
                  <c:v>2.2895504444918799</c:v>
                </c:pt>
                <c:pt idx="1684">
                  <c:v>2.2751219531045002</c:v>
                </c:pt>
                <c:pt idx="1685">
                  <c:v>2.2606931356953202</c:v>
                </c:pt>
                <c:pt idx="1686">
                  <c:v>2.24465833832752</c:v>
                </c:pt>
                <c:pt idx="1687">
                  <c:v>2.2302826834610401</c:v>
                </c:pt>
                <c:pt idx="1688">
                  <c:v>2.2175306018558398</c:v>
                </c:pt>
                <c:pt idx="1689">
                  <c:v>2.2047774444316</c:v>
                </c:pt>
                <c:pt idx="1690">
                  <c:v>2.19362911598148</c:v>
                </c:pt>
                <c:pt idx="1691">
                  <c:v>2.1792679015813898</c:v>
                </c:pt>
                <c:pt idx="1692">
                  <c:v>2.1745417180197002</c:v>
                </c:pt>
                <c:pt idx="1693">
                  <c:v>2.1698151356700901</c:v>
                </c:pt>
                <c:pt idx="1694">
                  <c:v>2.1650881544820599</c:v>
                </c:pt>
                <c:pt idx="1695">
                  <c:v>2.1603607744051301</c:v>
                </c:pt>
                <c:pt idx="1696">
                  <c:v>2.1508140609129098</c:v>
                </c:pt>
                <c:pt idx="1697">
                  <c:v>2.1364474039307799</c:v>
                </c:pt>
                <c:pt idx="1698">
                  <c:v>2.1204730873983602</c:v>
                </c:pt>
                <c:pt idx="1699">
                  <c:v>2.1061039374874402</c:v>
                </c:pt>
                <c:pt idx="1700">
                  <c:v>2.0837006615314801</c:v>
                </c:pt>
                <c:pt idx="1701">
                  <c:v>2.0645087954870101</c:v>
                </c:pt>
                <c:pt idx="1702">
                  <c:v>2.0469220277084901</c:v>
                </c:pt>
                <c:pt idx="1703">
                  <c:v>2.0357228011622399</c:v>
                </c:pt>
                <c:pt idx="1704">
                  <c:v>2.02129616850047</c:v>
                </c:pt>
                <c:pt idx="1705">
                  <c:v>2.0052622377228699</c:v>
                </c:pt>
                <c:pt idx="1706">
                  <c:v>1.9908346022739001</c:v>
                </c:pt>
                <c:pt idx="1707">
                  <c:v>1.98122707292376</c:v>
                </c:pt>
                <c:pt idx="1708">
                  <c:v>1.9700123268873599</c:v>
                </c:pt>
                <c:pt idx="1709">
                  <c:v>1.95879720162829</c:v>
                </c:pt>
                <c:pt idx="1710">
                  <c:v>1.94918864328127</c:v>
                </c:pt>
                <c:pt idx="1711">
                  <c:v>1.93957976001327</c:v>
                </c:pt>
                <c:pt idx="1712">
                  <c:v>1.9299705518078001</c:v>
                </c:pt>
                <c:pt idx="1713">
                  <c:v>1.9203610186483899</c:v>
                </c:pt>
                <c:pt idx="1714">
                  <c:v>1.91396527019808</c:v>
                </c:pt>
                <c:pt idx="1715">
                  <c:v>1.91078346948291</c:v>
                </c:pt>
                <c:pt idx="1716">
                  <c:v>1.90599445197534</c:v>
                </c:pt>
                <c:pt idx="1717">
                  <c:v>1.8931695906880299</c:v>
                </c:pt>
                <c:pt idx="1718">
                  <c:v>1.88195145920687</c:v>
                </c:pt>
                <c:pt idx="1719">
                  <c:v>1.8739708195809901</c:v>
                </c:pt>
                <c:pt idx="1720">
                  <c:v>1.8611761292151701</c:v>
                </c:pt>
                <c:pt idx="1721">
                  <c:v>1.8403439742891901</c:v>
                </c:pt>
                <c:pt idx="1722">
                  <c:v>1.8243325312232701</c:v>
                </c:pt>
                <c:pt idx="1723">
                  <c:v>1.8131422895938201</c:v>
                </c:pt>
                <c:pt idx="1724">
                  <c:v>1.7987363244844701</c:v>
                </c:pt>
                <c:pt idx="1725">
                  <c:v>1.78754445862422</c:v>
                </c:pt>
                <c:pt idx="1726">
                  <c:v>1.7715290596759401</c:v>
                </c:pt>
                <c:pt idx="1727">
                  <c:v>1.7571202224498199</c:v>
                </c:pt>
                <c:pt idx="1728">
                  <c:v>1.74110270889768</c:v>
                </c:pt>
                <c:pt idx="1729">
                  <c:v>1.72669186571818</c:v>
                </c:pt>
                <c:pt idx="1730">
                  <c:v>1.7171034751005301</c:v>
                </c:pt>
                <c:pt idx="1731">
                  <c:v>1.71394589086446</c:v>
                </c:pt>
                <c:pt idx="1732">
                  <c:v>1.7091801744000099</c:v>
                </c:pt>
                <c:pt idx="1733">
                  <c:v>1.7011981895045201</c:v>
                </c:pt>
                <c:pt idx="1734">
                  <c:v>1.6980397458437</c:v>
                </c:pt>
                <c:pt idx="1735">
                  <c:v>1.68522345314241</c:v>
                </c:pt>
                <c:pt idx="1736">
                  <c:v>1.67883572747952</c:v>
                </c:pt>
                <c:pt idx="1737">
                  <c:v>1.67405584624077</c:v>
                </c:pt>
                <c:pt idx="1738">
                  <c:v>1.6644511271856499</c:v>
                </c:pt>
                <c:pt idx="1739">
                  <c:v>1.6580624015383201</c:v>
                </c:pt>
                <c:pt idx="1740">
                  <c:v>1.64845677251349</c:v>
                </c:pt>
                <c:pt idx="1741">
                  <c:v>1.63563397739326</c:v>
                </c:pt>
                <c:pt idx="1742">
                  <c:v>1.62441887466407</c:v>
                </c:pt>
                <c:pt idx="1743">
                  <c:v>1.611594756056</c:v>
                </c:pt>
                <c:pt idx="1744">
                  <c:v>1.60198686881226</c:v>
                </c:pt>
                <c:pt idx="1745">
                  <c:v>1.58916145614147</c:v>
                </c:pt>
                <c:pt idx="1746">
                  <c:v>1.57955244166186</c:v>
                </c:pt>
                <c:pt idx="1747">
                  <c:v>1.5731600814972999</c:v>
                </c:pt>
                <c:pt idx="1748">
                  <c:v>1.5603328382869199</c:v>
                </c:pt>
                <c:pt idx="1749">
                  <c:v>1.54750489552912</c:v>
                </c:pt>
                <c:pt idx="1750">
                  <c:v>1.5378936882723</c:v>
                </c:pt>
                <c:pt idx="1751">
                  <c:v>1.5282710985554</c:v>
                </c:pt>
                <c:pt idx="1752">
                  <c:v>1.52025311791169</c:v>
                </c:pt>
                <c:pt idx="1753">
                  <c:v>1.51223486547749</c:v>
                </c:pt>
                <c:pt idx="1754">
                  <c:v>1.5074340033414799</c:v>
                </c:pt>
                <c:pt idx="1755">
                  <c:v>1.49941526182226</c:v>
                </c:pt>
                <c:pt idx="1756">
                  <c:v>1.4913962484729399</c:v>
                </c:pt>
                <c:pt idx="1757">
                  <c:v>1.48176805041961</c:v>
                </c:pt>
                <c:pt idx="1758">
                  <c:v>1.47535740622875</c:v>
                </c:pt>
                <c:pt idx="1759">
                  <c:v>1.4673375773062101</c:v>
                </c:pt>
                <c:pt idx="1760">
                  <c:v>1.4593174764982899</c:v>
                </c:pt>
                <c:pt idx="1761">
                  <c:v>1.4496880818396101</c:v>
                </c:pt>
                <c:pt idx="1762">
                  <c:v>1.4432764591709599</c:v>
                </c:pt>
                <c:pt idx="1763">
                  <c:v>1.4336464661210999</c:v>
                </c:pt>
                <c:pt idx="1764">
                  <c:v>1.4272343541361501</c:v>
                </c:pt>
                <c:pt idx="1765">
                  <c:v>1.41760376263609</c:v>
                </c:pt>
                <c:pt idx="1766">
                  <c:v>1.4063636862733</c:v>
                </c:pt>
                <c:pt idx="1767">
                  <c:v>1.3983504203086601</c:v>
                </c:pt>
                <c:pt idx="1768">
                  <c:v>1.3887306248784601</c:v>
                </c:pt>
                <c:pt idx="1769">
                  <c:v>1.3791103392772901</c:v>
                </c:pt>
                <c:pt idx="1770">
                  <c:v>1.3710988822308801</c:v>
                </c:pt>
                <c:pt idx="1771">
                  <c:v>1.36469637671084</c:v>
                </c:pt>
                <c:pt idx="1772">
                  <c:v>1.35829354493</c:v>
                </c:pt>
                <c:pt idx="1773">
                  <c:v>1.35189038686341</c:v>
                </c:pt>
                <c:pt idx="1774">
                  <c:v>1.34548690248614</c:v>
                </c:pt>
                <c:pt idx="1775">
                  <c:v>1.33747356797401</c:v>
                </c:pt>
                <c:pt idx="1776">
                  <c:v>1.33106938988705</c:v>
                </c:pt>
                <c:pt idx="1777">
                  <c:v>1.3246648854124801</c:v>
                </c:pt>
                <c:pt idx="1778">
                  <c:v>1.3198697013712799</c:v>
                </c:pt>
                <c:pt idx="1779">
                  <c:v>1.3118548972006701</c:v>
                </c:pt>
                <c:pt idx="1780">
                  <c:v>1.3038396845259901</c:v>
                </c:pt>
                <c:pt idx="1781">
                  <c:v>1.29421429340454</c:v>
                </c:pt>
                <c:pt idx="1782">
                  <c:v>1.2845884116645101</c:v>
                </c:pt>
                <c:pt idx="1783">
                  <c:v>1.27657085855997</c:v>
                </c:pt>
                <c:pt idx="1784">
                  <c:v>1.27177232763821</c:v>
                </c:pt>
                <c:pt idx="1785">
                  <c:v>1.26697356136127</c:v>
                </c:pt>
                <c:pt idx="1786">
                  <c:v>1.26056459275782</c:v>
                </c:pt>
                <c:pt idx="1787">
                  <c:v>1.25254530578196</c:v>
                </c:pt>
                <c:pt idx="1788">
                  <c:v>1.2477457220544801</c:v>
                </c:pt>
                <c:pt idx="1789">
                  <c:v>1.2413358213777499</c:v>
                </c:pt>
                <c:pt idx="1790">
                  <c:v>1.23492561108106</c:v>
                </c:pt>
                <c:pt idx="1791">
                  <c:v>1.2269049289385601</c:v>
                </c:pt>
                <c:pt idx="1792">
                  <c:v>1.22210426217563</c:v>
                </c:pt>
                <c:pt idx="1793">
                  <c:v>1.21408288319576</c:v>
                </c:pt>
                <c:pt idx="1794">
                  <c:v>1.2108919534143801</c:v>
                </c:pt>
                <c:pt idx="1795">
                  <c:v>1.2012595967167901</c:v>
                </c:pt>
                <c:pt idx="1796">
                  <c:v>1.1964578434336599</c:v>
                </c:pt>
                <c:pt idx="1797">
                  <c:v>1.19165585559598</c:v>
                </c:pt>
                <c:pt idx="1798">
                  <c:v>1.1852431969221799</c:v>
                </c:pt>
                <c:pt idx="1799">
                  <c:v>1.1772068900542101</c:v>
                </c:pt>
                <c:pt idx="1800">
                  <c:v>1.17399729512577</c:v>
                </c:pt>
                <c:pt idx="1801">
                  <c:v>1.1659561696338101</c:v>
                </c:pt>
                <c:pt idx="1802">
                  <c:v>1.1595253876106499</c:v>
                </c:pt>
                <c:pt idx="1803">
                  <c:v>1.1530944762167199</c:v>
                </c:pt>
                <c:pt idx="1804">
                  <c:v>1.1450528995987499</c:v>
                </c:pt>
                <c:pt idx="1805">
                  <c:v>1.1402322652332599</c:v>
                </c:pt>
                <c:pt idx="1806">
                  <c:v>1.13541153385215</c:v>
                </c:pt>
                <c:pt idx="1807">
                  <c:v>1.1241483715134799</c:v>
                </c:pt>
                <c:pt idx="1808">
                  <c:v>1.11932738438415</c:v>
                </c:pt>
                <c:pt idx="1809">
                  <c:v>1.1096744561107199</c:v>
                </c:pt>
                <c:pt idx="1810">
                  <c:v>1.10485323362957</c:v>
                </c:pt>
                <c:pt idx="1811">
                  <c:v>1.0984212721811799</c:v>
                </c:pt>
                <c:pt idx="1812">
                  <c:v>1.09359985234708</c:v>
                </c:pt>
                <c:pt idx="1813">
                  <c:v>1.0903890234074001</c:v>
                </c:pt>
                <c:pt idx="1814">
                  <c:v>1.08717813974386</c:v>
                </c:pt>
                <c:pt idx="1815">
                  <c:v>1.0775302353912499</c:v>
                </c:pt>
                <c:pt idx="1816">
                  <c:v>1.0759378185066799</c:v>
                </c:pt>
                <c:pt idx="1817">
                  <c:v>1.0711237999541801</c:v>
                </c:pt>
                <c:pt idx="1818">
                  <c:v>1.06630961761719</c:v>
                </c:pt>
                <c:pt idx="1819">
                  <c:v>1.0598844429385399</c:v>
                </c:pt>
                <c:pt idx="1820">
                  <c:v>1.0566807615563401</c:v>
                </c:pt>
                <c:pt idx="1821">
                  <c:v>1.05186608781575</c:v>
                </c:pt>
                <c:pt idx="1822">
                  <c:v>1.04705125025725</c:v>
                </c:pt>
                <c:pt idx="1823">
                  <c:v>1.0438471870391299</c:v>
                </c:pt>
                <c:pt idx="1824">
                  <c:v>1.03742108365303</c:v>
                </c:pt>
                <c:pt idx="1825">
                  <c:v>1.03260575459059</c:v>
                </c:pt>
                <c:pt idx="1826">
                  <c:v>1.0261792412869499</c:v>
                </c:pt>
                <c:pt idx="1827">
                  <c:v>1.02297460490326</c:v>
                </c:pt>
                <c:pt idx="1828">
                  <c:v>1.0165477090516799</c:v>
                </c:pt>
                <c:pt idx="1829">
                  <c:v>1.01173169712214</c:v>
                </c:pt>
                <c:pt idx="1830">
                  <c:v>1.0069155213068399</c:v>
                </c:pt>
                <c:pt idx="1831">
                  <c:v>1.0004817347641</c:v>
                </c:pt>
                <c:pt idx="1832">
                  <c:v>0.99565677653446905</c:v>
                </c:pt>
                <c:pt idx="1833">
                  <c:v>0.99083173607906505</c:v>
                </c:pt>
                <c:pt idx="1834">
                  <c:v>0.98439542489138598</c:v>
                </c:pt>
                <c:pt idx="1835">
                  <c:v>0.981181408482519</c:v>
                </c:pt>
                <c:pt idx="1836">
                  <c:v>0.97474490537458902</c:v>
                </c:pt>
                <c:pt idx="1837">
                  <c:v>0.96991952226561295</c:v>
                </c:pt>
                <c:pt idx="1838">
                  <c:v>0.96509405692011596</c:v>
                </c:pt>
                <c:pt idx="1839">
                  <c:v>0.96026850933599595</c:v>
                </c:pt>
                <c:pt idx="1840">
                  <c:v>0.95705415039291997</c:v>
                </c:pt>
                <c:pt idx="1841">
                  <c:v>0.94900588283132603</c:v>
                </c:pt>
                <c:pt idx="1842">
                  <c:v>0.94740267147363799</c:v>
                </c:pt>
                <c:pt idx="1843">
                  <c:v>0.94257680864485005</c:v>
                </c:pt>
                <c:pt idx="1844">
                  <c:v>0.93613953776246095</c:v>
                </c:pt>
                <c:pt idx="1845">
                  <c:v>0.93292483623846501</c:v>
                </c:pt>
                <c:pt idx="1846">
                  <c:v>0.92648737338909604</c:v>
                </c:pt>
                <c:pt idx="1847">
                  <c:v>0.92328419044458898</c:v>
                </c:pt>
                <c:pt idx="1848">
                  <c:v>0.91847352296585805</c:v>
                </c:pt>
                <c:pt idx="1849">
                  <c:v>0.91366260936085397</c:v>
                </c:pt>
                <c:pt idx="1850">
                  <c:v>0.90885144961068798</c:v>
                </c:pt>
                <c:pt idx="1851">
                  <c:v>0.90404004369646995</c:v>
                </c:pt>
                <c:pt idx="1852">
                  <c:v>0.89922839159930701</c:v>
                </c:pt>
                <c:pt idx="1853">
                  <c:v>0.89441649330030404</c:v>
                </c:pt>
                <c:pt idx="1854">
                  <c:v>0.88960434878056305</c:v>
                </c:pt>
                <c:pt idx="1855">
                  <c:v>0.88318024085782099</c:v>
                </c:pt>
                <c:pt idx="1856">
                  <c:v>0.87997932100327203</c:v>
                </c:pt>
                <c:pt idx="1857">
                  <c:v>0.87355463806802902</c:v>
                </c:pt>
                <c:pt idx="1858">
                  <c:v>0.87196514899753796</c:v>
                </c:pt>
                <c:pt idx="1859">
                  <c:v>0.86392805008441598</c:v>
                </c:pt>
                <c:pt idx="1860">
                  <c:v>0.86395015670917297</c:v>
                </c:pt>
                <c:pt idx="1861">
                  <c:v>0.86074833522878003</c:v>
                </c:pt>
                <c:pt idx="1862">
                  <c:v>0.85593434401223301</c:v>
                </c:pt>
                <c:pt idx="1863">
                  <c:v>0.85272605394706402</c:v>
                </c:pt>
                <c:pt idx="1864">
                  <c:v>0.84951552856217705</c:v>
                </c:pt>
                <c:pt idx="1865">
                  <c:v>0.84630492290926196</c:v>
                </c:pt>
                <c:pt idx="1866">
                  <c:v>0.843094234344273</c:v>
                </c:pt>
                <c:pt idx="1867">
                  <c:v>0.84149559759946502</c:v>
                </c:pt>
                <c:pt idx="1868">
                  <c:v>0.83667259737045596</c:v>
                </c:pt>
                <c:pt idx="1869">
                  <c:v>0.83184945507485097</c:v>
                </c:pt>
                <c:pt idx="1870">
                  <c:v>0.82702616775494098</c:v>
                </c:pt>
                <c:pt idx="1871">
                  <c:v>0.82381497089879696</c:v>
                </c:pt>
                <c:pt idx="1872">
                  <c:v>0.82060367317486504</c:v>
                </c:pt>
                <c:pt idx="1873">
                  <c:v>0.81577998215001202</c:v>
                </c:pt>
                <c:pt idx="1874">
                  <c:v>0.810956132918076</c:v>
                </c:pt>
                <c:pt idx="1875">
                  <c:v>0.80451978212824404</c:v>
                </c:pt>
                <c:pt idx="1876">
                  <c:v>0.79808321495197199</c:v>
                </c:pt>
                <c:pt idx="1877">
                  <c:v>0.79487120835333103</c:v>
                </c:pt>
                <c:pt idx="1878">
                  <c:v>0.78843424687505304</c:v>
                </c:pt>
                <c:pt idx="1879">
                  <c:v>0.78520840050749796</c:v>
                </c:pt>
                <c:pt idx="1880">
                  <c:v>0.78036539479141598</c:v>
                </c:pt>
                <c:pt idx="1881">
                  <c:v>0.77713482137025702</c:v>
                </c:pt>
                <c:pt idx="1882">
                  <c:v>0.77390426994211203</c:v>
                </c:pt>
                <c:pt idx="1883">
                  <c:v>0.77228611128946101</c:v>
                </c:pt>
                <c:pt idx="1884">
                  <c:v>0.76905560353272595</c:v>
                </c:pt>
                <c:pt idx="1885">
                  <c:v>0.76582512925786705</c:v>
                </c:pt>
                <c:pt idx="1886">
                  <c:v>0.76259469251716705</c:v>
                </c:pt>
                <c:pt idx="1887">
                  <c:v>0.76258893993288701</c:v>
                </c:pt>
                <c:pt idx="1888">
                  <c:v>0.757746258299974</c:v>
                </c:pt>
                <c:pt idx="1889">
                  <c:v>0.75612824670234902</c:v>
                </c:pt>
                <c:pt idx="1890">
                  <c:v>0.754510267201984</c:v>
                </c:pt>
                <c:pt idx="1891">
                  <c:v>0.75450459970403505</c:v>
                </c:pt>
                <c:pt idx="1892">
                  <c:v>0.74966215910412803</c:v>
                </c:pt>
                <c:pt idx="1893">
                  <c:v>0.74643206317490496</c:v>
                </c:pt>
                <c:pt idx="1894">
                  <c:v>0.74481428195537802</c:v>
                </c:pt>
                <c:pt idx="1895">
                  <c:v>0.73998486442267297</c:v>
                </c:pt>
                <c:pt idx="1896">
                  <c:v>0.73677212049345198</c:v>
                </c:pt>
                <c:pt idx="1897">
                  <c:v>0.73355930363151001</c:v>
                </c:pt>
                <c:pt idx="1898">
                  <c:v>0.72873407711291704</c:v>
                </c:pt>
                <c:pt idx="1899">
                  <c:v>0.72552107739240901</c:v>
                </c:pt>
                <c:pt idx="1900">
                  <c:v>0.71908322573412797</c:v>
                </c:pt>
                <c:pt idx="1901">
                  <c:v>0.71425759290905999</c:v>
                </c:pt>
                <c:pt idx="1902">
                  <c:v>0.709431816423027</c:v>
                </c:pt>
                <c:pt idx="1903">
                  <c:v>0.70621835135367905</c:v>
                </c:pt>
                <c:pt idx="1904">
                  <c:v>0.70139229955865401</c:v>
                </c:pt>
                <c:pt idx="1905">
                  <c:v>0.698178600566425</c:v>
                </c:pt>
                <c:pt idx="1906">
                  <c:v>0.69335225488677898</c:v>
                </c:pt>
                <c:pt idx="1907">
                  <c:v>0.69013830297419099</c:v>
                </c:pt>
                <c:pt idx="1908">
                  <c:v>0.68853681599949801</c:v>
                </c:pt>
                <c:pt idx="1909">
                  <c:v>0.68371003059154201</c:v>
                </c:pt>
                <c:pt idx="1910">
                  <c:v>0.68049569992290604</c:v>
                </c:pt>
                <c:pt idx="1911">
                  <c:v>0.67889075028464596</c:v>
                </c:pt>
                <c:pt idx="1912">
                  <c:v>0.67728462607390305</c:v>
                </c:pt>
                <c:pt idx="1913">
                  <c:v>0.67567843832378605</c:v>
                </c:pt>
                <c:pt idx="1914">
                  <c:v>0.67568489428651801</c:v>
                </c:pt>
                <c:pt idx="1915">
                  <c:v>0.67407860891687399</c:v>
                </c:pt>
                <c:pt idx="1916">
                  <c:v>0.67247227369203899</c:v>
                </c:pt>
                <c:pt idx="1917">
                  <c:v>0.67247864396668899</c:v>
                </c:pt>
                <c:pt idx="1918">
                  <c:v>0.67087223909051097</c:v>
                </c:pt>
                <c:pt idx="1919">
                  <c:v>0.66765301570008695</c:v>
                </c:pt>
                <c:pt idx="1920">
                  <c:v>0.66604652821155197</c:v>
                </c:pt>
                <c:pt idx="1921">
                  <c:v>0.66282719988391503</c:v>
                </c:pt>
                <c:pt idx="1922">
                  <c:v>0.65960781860849904</c:v>
                </c:pt>
                <c:pt idx="1923">
                  <c:v>0.65316269581748998</c:v>
                </c:pt>
                <c:pt idx="1924">
                  <c:v>0.649943192553458</c:v>
                </c:pt>
                <c:pt idx="1925">
                  <c:v>0.64349789519573897</c:v>
                </c:pt>
                <c:pt idx="1926">
                  <c:v>0.63866539793990496</c:v>
                </c:pt>
                <c:pt idx="1927">
                  <c:v>0.63544867787507597</c:v>
                </c:pt>
                <c:pt idx="1928">
                  <c:v>0.63061998159015797</c:v>
                </c:pt>
                <c:pt idx="1929">
                  <c:v>0.62901710167615499</c:v>
                </c:pt>
                <c:pt idx="1930">
                  <c:v>0.62418821110188805</c:v>
                </c:pt>
                <c:pt idx="1931">
                  <c:v>0.619359191936939</c:v>
                </c:pt>
                <c:pt idx="1932">
                  <c:v>0.61775612927942003</c:v>
                </c:pt>
                <c:pt idx="1933">
                  <c:v>0.61615303078219896</c:v>
                </c:pt>
                <c:pt idx="1934">
                  <c:v>0.61293679679336499</c:v>
                </c:pt>
                <c:pt idx="1935">
                  <c:v>0.611333587762244</c:v>
                </c:pt>
                <c:pt idx="1936">
                  <c:v>0.611343474798558</c:v>
                </c:pt>
                <c:pt idx="1937">
                  <c:v>0.60974018730946999</c:v>
                </c:pt>
                <c:pt idx="1938">
                  <c:v>0.60652364487572996</c:v>
                </c:pt>
                <c:pt idx="1939">
                  <c:v>0.60814665254068001</c:v>
                </c:pt>
                <c:pt idx="1940">
                  <c:v>0.60815644651172696</c:v>
                </c:pt>
                <c:pt idx="1941">
                  <c:v>0.60816621829011197</c:v>
                </c:pt>
                <c:pt idx="1942">
                  <c:v>0.60817596326763701</c:v>
                </c:pt>
                <c:pt idx="1943">
                  <c:v>0.60656191113490598</c:v>
                </c:pt>
                <c:pt idx="1944">
                  <c:v>0.60494416157420405</c:v>
                </c:pt>
                <c:pt idx="1945">
                  <c:v>0.60171312052728998</c:v>
                </c:pt>
                <c:pt idx="1946">
                  <c:v>0.60170860935766302</c:v>
                </c:pt>
                <c:pt idx="1947">
                  <c:v>0.59686432107871701</c:v>
                </c:pt>
                <c:pt idx="1948">
                  <c:v>0.59685978818010099</c:v>
                </c:pt>
                <c:pt idx="1949">
                  <c:v>0.59201555914433002</c:v>
                </c:pt>
                <c:pt idx="1950">
                  <c:v>0.58555817148175204</c:v>
                </c:pt>
                <c:pt idx="1951">
                  <c:v>0.580714071189954</c:v>
                </c:pt>
                <c:pt idx="1952">
                  <c:v>0.57748323031933202</c:v>
                </c:pt>
                <c:pt idx="1953">
                  <c:v>0.57425244105440598</c:v>
                </c:pt>
                <c:pt idx="1954">
                  <c:v>0.56779537279071202</c:v>
                </c:pt>
                <c:pt idx="1955">
                  <c:v>0.56456472966033699</c:v>
                </c:pt>
                <c:pt idx="1956">
                  <c:v>0.56133415847520396</c:v>
                </c:pt>
                <c:pt idx="1957">
                  <c:v>0.558103666275927</c:v>
                </c:pt>
                <c:pt idx="1958">
                  <c:v>0.554873260227567</c:v>
                </c:pt>
                <c:pt idx="1959">
                  <c:v>0.55488882916750304</c:v>
                </c:pt>
                <c:pt idx="1960">
                  <c:v>0.551684916680937</c:v>
                </c:pt>
                <c:pt idx="1961">
                  <c:v>0.55009412267436397</c:v>
                </c:pt>
                <c:pt idx="1962">
                  <c:v>0.54850326823189</c:v>
                </c:pt>
                <c:pt idx="1963">
                  <c:v>0.54691234181969905</c:v>
                </c:pt>
                <c:pt idx="1964">
                  <c:v>0.54532133179867803</c:v>
                </c:pt>
                <c:pt idx="1965">
                  <c:v>0.54695733968182103</c:v>
                </c:pt>
                <c:pt idx="1966">
                  <c:v>0.54859349860212203</c:v>
                </c:pt>
                <c:pt idx="1967">
                  <c:v>0.54538873957672895</c:v>
                </c:pt>
                <c:pt idx="1968">
                  <c:v>0.54541122110310103</c:v>
                </c:pt>
                <c:pt idx="1969">
                  <c:v>0.545433689098483</c:v>
                </c:pt>
                <c:pt idx="1970">
                  <c:v>0.54384225241299899</c:v>
                </c:pt>
                <c:pt idx="1971">
                  <c:v>0.54225064934771605</c:v>
                </c:pt>
                <c:pt idx="1972">
                  <c:v>0.54065886790965401</c:v>
                </c:pt>
                <c:pt idx="1973">
                  <c:v>0.53745282195409805</c:v>
                </c:pt>
                <c:pt idx="1974">
                  <c:v>0.53586058219839305</c:v>
                </c:pt>
                <c:pt idx="1975">
                  <c:v>0.53424959613757395</c:v>
                </c:pt>
                <c:pt idx="1976">
                  <c:v>0.53101787147886603</c:v>
                </c:pt>
                <c:pt idx="1977">
                  <c:v>0.52940023237107403</c:v>
                </c:pt>
                <c:pt idx="1978">
                  <c:v>0.52616842296236499</c:v>
                </c:pt>
                <c:pt idx="1979">
                  <c:v>0.52132248389562896</c:v>
                </c:pt>
                <c:pt idx="1980">
                  <c:v>0.51809065548697097</c:v>
                </c:pt>
                <c:pt idx="1981">
                  <c:v>0.51324474002076104</c:v>
                </c:pt>
                <c:pt idx="1982">
                  <c:v>0.50839885923233297</c:v>
                </c:pt>
                <c:pt idx="1983">
                  <c:v>0.50678116990865796</c:v>
                </c:pt>
                <c:pt idx="1984">
                  <c:v>0.50193537807918498</c:v>
                </c:pt>
                <c:pt idx="1985">
                  <c:v>0.50031776674869599</c:v>
                </c:pt>
                <c:pt idx="1986">
                  <c:v>0.497086161177272</c:v>
                </c:pt>
                <c:pt idx="1987">
                  <c:v>0.49546867247733201</c:v>
                </c:pt>
                <c:pt idx="1988">
                  <c:v>0.49385126101365001</c:v>
                </c:pt>
                <c:pt idx="1989">
                  <c:v>0.49384795572198198</c:v>
                </c:pt>
                <c:pt idx="1990">
                  <c:v>0.49223073058731098</c:v>
                </c:pt>
                <c:pt idx="1991">
                  <c:v>0.49223263134919998</c:v>
                </c:pt>
                <c:pt idx="1992">
                  <c:v>0.49062232970449599</c:v>
                </c:pt>
                <c:pt idx="1993">
                  <c:v>0.48901204218012401</c:v>
                </c:pt>
                <c:pt idx="1994">
                  <c:v>0.48740176312855998</c:v>
                </c:pt>
                <c:pt idx="1995">
                  <c:v>0.48579148685028201</c:v>
                </c:pt>
                <c:pt idx="1996">
                  <c:v>0.48418120759903199</c:v>
                </c:pt>
                <c:pt idx="1997">
                  <c:v>0.48418500125365799</c:v>
                </c:pt>
                <c:pt idx="1998">
                  <c:v>0.48418880350553001</c:v>
                </c:pt>
                <c:pt idx="1999">
                  <c:v>0.48096439877374197</c:v>
                </c:pt>
                <c:pt idx="2000">
                  <c:v>0.48096817739652598</c:v>
                </c:pt>
                <c:pt idx="2001">
                  <c:v>0.48097194697145601</c:v>
                </c:pt>
                <c:pt idx="2002">
                  <c:v>0.47774742222427602</c:v>
                </c:pt>
                <c:pt idx="2003">
                  <c:v>0.476136981338251</c:v>
                </c:pt>
                <c:pt idx="2004">
                  <c:v>0.47452649022319798</c:v>
                </c:pt>
                <c:pt idx="2005">
                  <c:v>0.47291594279964999</c:v>
                </c:pt>
                <c:pt idx="2006">
                  <c:v>0.468076959220597</c:v>
                </c:pt>
                <c:pt idx="2007">
                  <c:v>0.466466652997093</c:v>
                </c:pt>
                <c:pt idx="2008">
                  <c:v>0.46485644504576501</c:v>
                </c:pt>
                <c:pt idx="2009">
                  <c:v>0.46001775355671898</c:v>
                </c:pt>
                <c:pt idx="2010">
                  <c:v>0.45840746256161202</c:v>
                </c:pt>
                <c:pt idx="2011">
                  <c:v>0.45356863257198199</c:v>
                </c:pt>
                <c:pt idx="2012">
                  <c:v>0.45195825852834198</c:v>
                </c:pt>
                <c:pt idx="2013">
                  <c:v>0.447119290031468</c:v>
                </c:pt>
                <c:pt idx="2014">
                  <c:v>0.44550883293453802</c:v>
                </c:pt>
                <c:pt idx="2015">
                  <c:v>0.44551265929908601</c:v>
                </c:pt>
                <c:pt idx="2016">
                  <c:v>0.44390216073921801</c:v>
                </c:pt>
                <c:pt idx="2017">
                  <c:v>0.44229163451453102</c:v>
                </c:pt>
                <c:pt idx="2018">
                  <c:v>0.44068108062431299</c:v>
                </c:pt>
                <c:pt idx="2019">
                  <c:v>0.44229923224121398</c:v>
                </c:pt>
                <c:pt idx="2020">
                  <c:v>0.44068865074977198</c:v>
                </c:pt>
                <c:pt idx="2021">
                  <c:v>0.44230683022893003</c:v>
                </c:pt>
                <c:pt idx="2022">
                  <c:v>0.43908181294995702</c:v>
                </c:pt>
                <c:pt idx="2023">
                  <c:v>0.43908557911035401</c:v>
                </c:pt>
                <c:pt idx="2024">
                  <c:v>0.43908934348684697</c:v>
                </c:pt>
                <c:pt idx="2025">
                  <c:v>0.43747865821335102</c:v>
                </c:pt>
                <c:pt idx="2026">
                  <c:v>0.43586794532186801</c:v>
                </c:pt>
                <c:pt idx="2027">
                  <c:v>0.434257204811689</c:v>
                </c:pt>
                <c:pt idx="2028">
                  <c:v>0.43426092792115101</c:v>
                </c:pt>
                <c:pt idx="2029">
                  <c:v>0.43103564093239999</c:v>
                </c:pt>
                <c:pt idx="2030">
                  <c:v>0.42942481756186801</c:v>
                </c:pt>
                <c:pt idx="2031">
                  <c:v>0.42942849933549698</c:v>
                </c:pt>
                <c:pt idx="2032">
                  <c:v>0.42943218117225901</c:v>
                </c:pt>
                <c:pt idx="2033">
                  <c:v>0.42620674216952098</c:v>
                </c:pt>
                <c:pt idx="2034">
                  <c:v>0.42459582215174002</c:v>
                </c:pt>
                <c:pt idx="2035">
                  <c:v>0.42137028637192903</c:v>
                </c:pt>
                <c:pt idx="2036">
                  <c:v>0.41975929726151101</c:v>
                </c:pt>
                <c:pt idx="2037">
                  <c:v>0.41814828052529202</c:v>
                </c:pt>
                <c:pt idx="2038">
                  <c:v>0.41492260649304002</c:v>
                </c:pt>
                <c:pt idx="2039">
                  <c:v>0.41330627524750702</c:v>
                </c:pt>
                <c:pt idx="2040">
                  <c:v>0.41007351314596402</c:v>
                </c:pt>
                <c:pt idx="2041">
                  <c:v>0.40684080648024601</c:v>
                </c:pt>
                <c:pt idx="2042">
                  <c:v>0.40522273673977499</c:v>
                </c:pt>
                <c:pt idx="2043">
                  <c:v>0.40360469474569899</c:v>
                </c:pt>
                <c:pt idx="2044">
                  <c:v>0.40198668049730402</c:v>
                </c:pt>
                <c:pt idx="2045">
                  <c:v>0.40036869399387698</c:v>
                </c:pt>
                <c:pt idx="2046">
                  <c:v>0.397136209115587</c:v>
                </c:pt>
                <c:pt idx="2047">
                  <c:v>0.398747316495844</c:v>
                </c:pt>
                <c:pt idx="2048">
                  <c:v>0.397129399380934</c:v>
                </c:pt>
                <c:pt idx="2049">
                  <c:v>0.39551151000837398</c:v>
                </c:pt>
                <c:pt idx="2050">
                  <c:v>0.39550811912863099</c:v>
                </c:pt>
                <c:pt idx="2051">
                  <c:v>0.39550472830702998</c:v>
                </c:pt>
                <c:pt idx="2052">
                  <c:v>0.39388689447493302</c:v>
                </c:pt>
                <c:pt idx="2053">
                  <c:v>0.39549794683825001</c:v>
                </c:pt>
                <c:pt idx="2054">
                  <c:v>0.393880140804024</c:v>
                </c:pt>
                <c:pt idx="2055">
                  <c:v>0.39388176219438598</c:v>
                </c:pt>
                <c:pt idx="2056">
                  <c:v>0.39227070315518597</c:v>
                </c:pt>
                <c:pt idx="2057">
                  <c:v>0.39065961649182701</c:v>
                </c:pt>
                <c:pt idx="2058">
                  <c:v>0.39066296575940201</c:v>
                </c:pt>
                <c:pt idx="2059">
                  <c:v>0.3890518376871</c:v>
                </c:pt>
                <c:pt idx="2060">
                  <c:v>0.38905517322779398</c:v>
                </c:pt>
                <c:pt idx="2061">
                  <c:v>0.38744400374465598</c:v>
                </c:pt>
                <c:pt idx="2062">
                  <c:v>0.38583280663428099</c:v>
                </c:pt>
                <c:pt idx="2063">
                  <c:v>0.38422158189595901</c:v>
                </c:pt>
                <c:pt idx="2064">
                  <c:v>0.380995782920591</c:v>
                </c:pt>
                <c:pt idx="2065">
                  <c:v>0.379384489081315</c:v>
                </c:pt>
                <c:pt idx="2066">
                  <c:v>0.376158593317239</c:v>
                </c:pt>
                <c:pt idx="2067">
                  <c:v>0.37616181851110297</c:v>
                </c:pt>
                <c:pt idx="2068">
                  <c:v>0.37455044177874602</c:v>
                </c:pt>
                <c:pt idx="2069">
                  <c:v>0.37293903741394002</c:v>
                </c:pt>
                <c:pt idx="2070">
                  <c:v>0.36971297574645501</c:v>
                </c:pt>
                <c:pt idx="2071">
                  <c:v>0.369713799702033</c:v>
                </c:pt>
                <c:pt idx="2072">
                  <c:v>0.36486989989820601</c:v>
                </c:pt>
                <c:pt idx="2073">
                  <c:v>0.36486989989820601</c:v>
                </c:pt>
                <c:pt idx="2074">
                  <c:v>0.361640633362321</c:v>
                </c:pt>
                <c:pt idx="2075">
                  <c:v>0.361640633362321</c:v>
                </c:pt>
                <c:pt idx="2076">
                  <c:v>0.35841136682643598</c:v>
                </c:pt>
                <c:pt idx="2077">
                  <c:v>0.36002600009437802</c:v>
                </c:pt>
                <c:pt idx="2078">
                  <c:v>0.35841136682643598</c:v>
                </c:pt>
                <c:pt idx="2079">
                  <c:v>0.35841136682643598</c:v>
                </c:pt>
                <c:pt idx="2080">
                  <c:v>0.35679673355849401</c:v>
                </c:pt>
                <c:pt idx="2081">
                  <c:v>0.35518210029055097</c:v>
                </c:pt>
                <c:pt idx="2082">
                  <c:v>0.35518210029055097</c:v>
                </c:pt>
                <c:pt idx="2083">
                  <c:v>0.35679673355849401</c:v>
                </c:pt>
                <c:pt idx="2084">
                  <c:v>0.35518210029055097</c:v>
                </c:pt>
                <c:pt idx="2085">
                  <c:v>0.35679673355849401</c:v>
                </c:pt>
                <c:pt idx="2086">
                  <c:v>0.35679673355849401</c:v>
                </c:pt>
                <c:pt idx="2087">
                  <c:v>0.351957302406252</c:v>
                </c:pt>
                <c:pt idx="2088">
                  <c:v>0.35519270360371302</c:v>
                </c:pt>
                <c:pt idx="2089">
                  <c:v>0.3503546699567</c:v>
                </c:pt>
                <c:pt idx="2090">
                  <c:v>0.350360680925551</c:v>
                </c:pt>
                <c:pt idx="2091">
                  <c:v>0.34552239836171</c:v>
                </c:pt>
                <c:pt idx="2092">
                  <c:v>0.34552832662761102</c:v>
                </c:pt>
                <c:pt idx="2093">
                  <c:v>0.34068979512416903</c:v>
                </c:pt>
                <c:pt idx="2094">
                  <c:v>0.339080792977767</c:v>
                </c:pt>
                <c:pt idx="2095">
                  <c:v>0.33424198480393402</c:v>
                </c:pt>
                <c:pt idx="2096">
                  <c:v>0.33586262303583397</c:v>
                </c:pt>
                <c:pt idx="2097">
                  <c:v>0.32779373193509698</c:v>
                </c:pt>
                <c:pt idx="2098">
                  <c:v>0.32941431513795699</c:v>
                </c:pt>
                <c:pt idx="2099">
                  <c:v>0.32457500896722502</c:v>
                </c:pt>
                <c:pt idx="2100">
                  <c:v>0.32619559255520902</c:v>
                </c:pt>
                <c:pt idx="2101">
                  <c:v>0.32135606506557202</c:v>
                </c:pt>
                <c:pt idx="2102">
                  <c:v>0.32459171842363699</c:v>
                </c:pt>
                <c:pt idx="2103">
                  <c:v>0.31974793644248101</c:v>
                </c:pt>
                <c:pt idx="2104">
                  <c:v>0.31974793644248101</c:v>
                </c:pt>
                <c:pt idx="2105">
                  <c:v>0.31813285984996398</c:v>
                </c:pt>
                <c:pt idx="2106">
                  <c:v>0.32136301303499698</c:v>
                </c:pt>
                <c:pt idx="2107">
                  <c:v>0.31813285984996398</c:v>
                </c:pt>
                <c:pt idx="2108">
                  <c:v>0.32297808962751401</c:v>
                </c:pt>
                <c:pt idx="2109">
                  <c:v>0.316517783257448</c:v>
                </c:pt>
                <c:pt idx="2110">
                  <c:v>0.316517783257448</c:v>
                </c:pt>
                <c:pt idx="2111">
                  <c:v>0.31490270666493098</c:v>
                </c:pt>
                <c:pt idx="2112">
                  <c:v>0.316517783257448</c:v>
                </c:pt>
                <c:pt idx="2113">
                  <c:v>0.31490270666493098</c:v>
                </c:pt>
                <c:pt idx="2114">
                  <c:v>0.31974793644248101</c:v>
                </c:pt>
                <c:pt idx="2115">
                  <c:v>0.31813285984996398</c:v>
                </c:pt>
                <c:pt idx="2116">
                  <c:v>0.32136301303499698</c:v>
                </c:pt>
                <c:pt idx="2117">
                  <c:v>0.32297808962751401</c:v>
                </c:pt>
                <c:pt idx="2118">
                  <c:v>0.32297808962751401</c:v>
                </c:pt>
                <c:pt idx="2119">
                  <c:v>0.32136505456813502</c:v>
                </c:pt>
                <c:pt idx="2120">
                  <c:v>0.32136781314510598</c:v>
                </c:pt>
                <c:pt idx="2121">
                  <c:v>0.319755457188929</c:v>
                </c:pt>
                <c:pt idx="2122">
                  <c:v>0.31652794510677201</c:v>
                </c:pt>
                <c:pt idx="2123">
                  <c:v>0.31168523530437497</c:v>
                </c:pt>
                <c:pt idx="2124">
                  <c:v>0.31168791088226699</c:v>
                </c:pt>
                <c:pt idx="2125">
                  <c:v>0.310075416467049</c:v>
                </c:pt>
                <c:pt idx="2126">
                  <c:v>0.31007807827158501</c:v>
                </c:pt>
                <c:pt idx="2127">
                  <c:v>0.30685034458233201</c:v>
                </c:pt>
                <c:pt idx="2128">
                  <c:v>0.30362255547595801</c:v>
                </c:pt>
                <c:pt idx="2129">
                  <c:v>0.30039471095103298</c:v>
                </c:pt>
                <c:pt idx="2130">
                  <c:v>0.30362776847643602</c:v>
                </c:pt>
                <c:pt idx="2131">
                  <c:v>0.29716936210781802</c:v>
                </c:pt>
                <c:pt idx="2132">
                  <c:v>0.30040244745461497</c:v>
                </c:pt>
                <c:pt idx="2133">
                  <c:v>0.29555918347504601</c:v>
                </c:pt>
                <c:pt idx="2134">
                  <c:v>0.29556172084100601</c:v>
                </c:pt>
                <c:pt idx="2135">
                  <c:v>0.28586721601868498</c:v>
                </c:pt>
                <c:pt idx="2136">
                  <c:v>0.27940160594230801</c:v>
                </c:pt>
                <c:pt idx="2137">
                  <c:v>0.27616661043560897</c:v>
                </c:pt>
                <c:pt idx="2138">
                  <c:v>0.27454687899763602</c:v>
                </c:pt>
                <c:pt idx="2139">
                  <c:v>0.27292716387142602</c:v>
                </c:pt>
                <c:pt idx="2140">
                  <c:v>0.28261353295812602</c:v>
                </c:pt>
                <c:pt idx="2141">
                  <c:v>0.27453318554429901</c:v>
                </c:pt>
                <c:pt idx="2142">
                  <c:v>0.28098898429011399</c:v>
                </c:pt>
                <c:pt idx="2143">
                  <c:v>0.27936919215615702</c:v>
                </c:pt>
                <c:pt idx="2144">
                  <c:v>0.28420964806416399</c:v>
                </c:pt>
                <c:pt idx="2145">
                  <c:v>0.280974829445923</c:v>
                </c:pt>
                <c:pt idx="2146">
                  <c:v>0.28743011843369798</c:v>
                </c:pt>
                <c:pt idx="2147">
                  <c:v>0.28258039930600498</c:v>
                </c:pt>
                <c:pt idx="2148">
                  <c:v>0.27773085328995001</c:v>
                </c:pt>
                <c:pt idx="2149">
                  <c:v>0.27611133375630498</c:v>
                </c:pt>
                <c:pt idx="2150">
                  <c:v>0.28418128601282699</c:v>
                </c:pt>
                <c:pt idx="2151">
                  <c:v>0.282566867723899</c:v>
                </c:pt>
                <c:pt idx="2152">
                  <c:v>0.28579898234699103</c:v>
                </c:pt>
                <c:pt idx="2153">
                  <c:v>0.28418637770469701</c:v>
                </c:pt>
                <c:pt idx="2154">
                  <c:v>0.28741858439635298</c:v>
                </c:pt>
                <c:pt idx="2155">
                  <c:v>0.28096112214802399</c:v>
                </c:pt>
                <c:pt idx="2156">
                  <c:v>0.28419337884961599</c:v>
                </c:pt>
                <c:pt idx="2157">
                  <c:v>0.27935078624213699</c:v>
                </c:pt>
                <c:pt idx="2158">
                  <c:v>0.28096810889048002</c:v>
                </c:pt>
                <c:pt idx="2159">
                  <c:v>0.27451041938870502</c:v>
                </c:pt>
                <c:pt idx="2160">
                  <c:v>0.27451272578550301</c:v>
                </c:pt>
                <c:pt idx="2161">
                  <c:v>0.26805489457647702</c:v>
                </c:pt>
                <c:pt idx="2162">
                  <c:v>0.26967221703718403</c:v>
                </c:pt>
                <c:pt idx="2163">
                  <c:v>0.26159919310586499</c:v>
                </c:pt>
                <c:pt idx="2164">
                  <c:v>0.25675619840295499</c:v>
                </c:pt>
                <c:pt idx="2165">
                  <c:v>0.25191313208264499</c:v>
                </c:pt>
                <c:pt idx="2166">
                  <c:v>0.25030020198557601</c:v>
                </c:pt>
                <c:pt idx="2167">
                  <c:v>0.24222664064532401</c:v>
                </c:pt>
                <c:pt idx="2168">
                  <c:v>0.238998327242432</c:v>
                </c:pt>
                <c:pt idx="2169">
                  <c:v>0.22123374278533001</c:v>
                </c:pt>
                <c:pt idx="2170">
                  <c:v>0.21800530101197199</c:v>
                </c:pt>
                <c:pt idx="2171">
                  <c:v>0.21316167511767301</c:v>
                </c:pt>
                <c:pt idx="2172">
                  <c:v>0.21639387888307399</c:v>
                </c:pt>
                <c:pt idx="2173">
                  <c:v>0.21478058030795699</c:v>
                </c:pt>
                <c:pt idx="2174">
                  <c:v>0.22608886174617299</c:v>
                </c:pt>
                <c:pt idx="2175">
                  <c:v>0.22124519446947899</c:v>
                </c:pt>
                <c:pt idx="2176">
                  <c:v>0.22932323505643901</c:v>
                </c:pt>
                <c:pt idx="2177">
                  <c:v>0.21963379508757899</c:v>
                </c:pt>
                <c:pt idx="2178">
                  <c:v>0.22771190808210001</c:v>
                </c:pt>
                <c:pt idx="2179">
                  <c:v>0.22125278378187899</c:v>
                </c:pt>
                <c:pt idx="2180">
                  <c:v>0.22933096652283499</c:v>
                </c:pt>
                <c:pt idx="2181">
                  <c:v>0.22287168378855901</c:v>
                </c:pt>
                <c:pt idx="2182">
                  <c:v>0.23094991059863801</c:v>
                </c:pt>
                <c:pt idx="2183">
                  <c:v>0.22287265987315399</c:v>
                </c:pt>
                <c:pt idx="2184">
                  <c:v>0.23094733683577201</c:v>
                </c:pt>
                <c:pt idx="2185">
                  <c:v>0.22286918370009401</c:v>
                </c:pt>
                <c:pt idx="2186">
                  <c:v>0.23094363423199801</c:v>
                </c:pt>
                <c:pt idx="2187">
                  <c:v>0.22125026634452799</c:v>
                </c:pt>
                <c:pt idx="2188">
                  <c:v>0.230939768188856</c:v>
                </c:pt>
                <c:pt idx="2189">
                  <c:v>0.21963126537158401</c:v>
                </c:pt>
                <c:pt idx="2190">
                  <c:v>0.22609018645433501</c:v>
                </c:pt>
                <c:pt idx="2191">
                  <c:v>0.21639705439221599</c:v>
                </c:pt>
                <c:pt idx="2192">
                  <c:v>0.22285590159273</c:v>
                </c:pt>
                <c:pt idx="2193">
                  <c:v>0.21639328925285001</c:v>
                </c:pt>
                <c:pt idx="2194">
                  <c:v>0.21962175303129</c:v>
                </c:pt>
                <c:pt idx="2195">
                  <c:v>0.21154415632531001</c:v>
                </c:pt>
                <c:pt idx="2196">
                  <c:v>0.214772674331036</c:v>
                </c:pt>
                <c:pt idx="2197">
                  <c:v>0.20508018861590799</c:v>
                </c:pt>
                <c:pt idx="2198">
                  <c:v>0.20830880834912199</c:v>
                </c:pt>
                <c:pt idx="2199">
                  <c:v>0.19700261114763801</c:v>
                </c:pt>
                <c:pt idx="2200">
                  <c:v>0.206693269102382</c:v>
                </c:pt>
                <c:pt idx="2201">
                  <c:v>0.198617713622875</c:v>
                </c:pt>
                <c:pt idx="2202">
                  <c:v>0.19861770968985301</c:v>
                </c:pt>
                <c:pt idx="2203">
                  <c:v>0.19215726490343199</c:v>
                </c:pt>
                <c:pt idx="2204">
                  <c:v>0.19215726109834</c:v>
                </c:pt>
                <c:pt idx="2205">
                  <c:v>0.18569681669570701</c:v>
                </c:pt>
                <c:pt idx="2206">
                  <c:v>0.18731192313594899</c:v>
                </c:pt>
                <c:pt idx="2207">
                  <c:v>0.18246658917054301</c:v>
                </c:pt>
                <c:pt idx="2208">
                  <c:v>0.18892702577109899</c:v>
                </c:pt>
                <c:pt idx="2209">
                  <c:v>0.18569680198706101</c:v>
                </c:pt>
                <c:pt idx="2210">
                  <c:v>0.193772348257268</c:v>
                </c:pt>
                <c:pt idx="2211">
                  <c:v>0.18408168467524799</c:v>
                </c:pt>
                <c:pt idx="2212">
                  <c:v>0.18892701080659599</c:v>
                </c:pt>
                <c:pt idx="2213">
                  <c:v>0.18408167738489101</c:v>
                </c:pt>
                <c:pt idx="2214">
                  <c:v>0.195387442770522</c:v>
                </c:pt>
                <c:pt idx="2215">
                  <c:v>0.18892820262254301</c:v>
                </c:pt>
                <c:pt idx="2216">
                  <c:v>0.19862062833618699</c:v>
                </c:pt>
                <c:pt idx="2217">
                  <c:v>0.19216174201744901</c:v>
                </c:pt>
                <c:pt idx="2218">
                  <c:v>0.20023920019072999</c:v>
                </c:pt>
                <c:pt idx="2219">
                  <c:v>0.192165041297299</c:v>
                </c:pt>
                <c:pt idx="2220">
                  <c:v>0.20024263818428101</c:v>
                </c:pt>
                <c:pt idx="2221">
                  <c:v>0.192168340690442</c:v>
                </c:pt>
                <c:pt idx="2222">
                  <c:v>0.20024607629589</c:v>
                </c:pt>
                <c:pt idx="2223">
                  <c:v>0.19217164019688701</c:v>
                </c:pt>
                <c:pt idx="2224">
                  <c:v>0.200249514525564</c:v>
                </c:pt>
                <c:pt idx="2225">
                  <c:v>0.19379019859024499</c:v>
                </c:pt>
                <c:pt idx="2226">
                  <c:v>0.19540713495072601</c:v>
                </c:pt>
                <c:pt idx="2227">
                  <c:v>0.188947666532995</c:v>
                </c:pt>
                <c:pt idx="2228">
                  <c:v>0.19541049021088799</c:v>
                </c:pt>
                <c:pt idx="2229">
                  <c:v>0.185720282419885</c:v>
                </c:pt>
                <c:pt idx="2230">
                  <c:v>0.19218318936176601</c:v>
                </c:pt>
                <c:pt idx="2231">
                  <c:v>0.18411032602529101</c:v>
                </c:pt>
                <c:pt idx="2232">
                  <c:v>0.18573032786713001</c:v>
                </c:pt>
                <c:pt idx="2233">
                  <c:v>0.177657829710896</c:v>
                </c:pt>
                <c:pt idx="2234">
                  <c:v>0.18250883295756501</c:v>
                </c:pt>
                <c:pt idx="2235">
                  <c:v>0.17443595960619401</c:v>
                </c:pt>
                <c:pt idx="2236">
                  <c:v>0.17767164199662799</c:v>
                </c:pt>
                <c:pt idx="2237">
                  <c:v>0.16475151889699899</c:v>
                </c:pt>
                <c:pt idx="2238">
                  <c:v>0.17283407765032599</c:v>
                </c:pt>
                <c:pt idx="2239">
                  <c:v>0.16637593628756001</c:v>
                </c:pt>
                <c:pt idx="2240">
                  <c:v>0.16961177747362599</c:v>
                </c:pt>
                <c:pt idx="2241">
                  <c:v>0.16315322154820699</c:v>
                </c:pt>
                <c:pt idx="2242">
                  <c:v>0.16315750910632401</c:v>
                </c:pt>
                <c:pt idx="2243">
                  <c:v>0.15831425414428599</c:v>
                </c:pt>
                <c:pt idx="2244">
                  <c:v>0.161550092788042</c:v>
                </c:pt>
                <c:pt idx="2245">
                  <c:v>0.15832237421208201</c:v>
                </c:pt>
                <c:pt idx="2246">
                  <c:v>0.16317420523807299</c:v>
                </c:pt>
                <c:pt idx="2247">
                  <c:v>0.15670853541313001</c:v>
                </c:pt>
                <c:pt idx="2248">
                  <c:v>0.163168219601459</c:v>
                </c:pt>
                <c:pt idx="2249">
                  <c:v>0.16316412515824599</c:v>
                </c:pt>
                <c:pt idx="2250">
                  <c:v>0.16800745370087899</c:v>
                </c:pt>
                <c:pt idx="2251">
                  <c:v>0.16638740494340701</c:v>
                </c:pt>
                <c:pt idx="2252">
                  <c:v>0.17284610823510199</c:v>
                </c:pt>
                <c:pt idx="2253">
                  <c:v>0.169610277171797</c:v>
                </c:pt>
                <c:pt idx="2254">
                  <c:v>0.176068552700367</c:v>
                </c:pt>
                <c:pt idx="2255">
                  <c:v>0.17444839358206901</c:v>
                </c:pt>
                <c:pt idx="2256">
                  <c:v>0.17767505204096801</c:v>
                </c:pt>
                <c:pt idx="2257">
                  <c:v>0.17605491846258201</c:v>
                </c:pt>
                <c:pt idx="2258">
                  <c:v>0.18412788785686701</c:v>
                </c:pt>
                <c:pt idx="2259">
                  <c:v>0.18089221173359801</c:v>
                </c:pt>
                <c:pt idx="2260">
                  <c:v>0.185733828338353</c:v>
                </c:pt>
                <c:pt idx="2261">
                  <c:v>0.18249828511771499</c:v>
                </c:pt>
                <c:pt idx="2262">
                  <c:v>0.18572430256049799</c:v>
                </c:pt>
                <c:pt idx="2263">
                  <c:v>0.17926283902519</c:v>
                </c:pt>
                <c:pt idx="2264">
                  <c:v>0.184110439589591</c:v>
                </c:pt>
                <c:pt idx="2265">
                  <c:v>0.180881219114815</c:v>
                </c:pt>
                <c:pt idx="2266">
                  <c:v>0.18411351183093699</c:v>
                </c:pt>
                <c:pt idx="2267">
                  <c:v>0.177653388268882</c:v>
                </c:pt>
                <c:pt idx="2268">
                  <c:v>0.180885702885801</c:v>
                </c:pt>
                <c:pt idx="2269">
                  <c:v>0.176040861656276</c:v>
                </c:pt>
                <c:pt idx="2270">
                  <c:v>0.17927322609451299</c:v>
                </c:pt>
                <c:pt idx="2271">
                  <c:v>0.171197332421651</c:v>
                </c:pt>
                <c:pt idx="2272">
                  <c:v>0.16958325420746001</c:v>
                </c:pt>
                <c:pt idx="2273">
                  <c:v>0.161507129376357</c:v>
                </c:pt>
                <c:pt idx="2274">
                  <c:v>0.16473951997078201</c:v>
                </c:pt>
                <c:pt idx="2275">
                  <c:v>0.159894300694985</c:v>
                </c:pt>
                <c:pt idx="2276">
                  <c:v>0.15989567037837299</c:v>
                </c:pt>
                <c:pt idx="2277">
                  <c:v>0.153434786765863</c:v>
                </c:pt>
                <c:pt idx="2278">
                  <c:v>0.15343614640123901</c:v>
                </c:pt>
                <c:pt idx="2279">
                  <c:v>0.15182169844962401</c:v>
                </c:pt>
                <c:pt idx="2280">
                  <c:v>0.15020721555348401</c:v>
                </c:pt>
                <c:pt idx="2281">
                  <c:v>0.15020841145647101</c:v>
                </c:pt>
                <c:pt idx="2282">
                  <c:v>0.14859404287761499</c:v>
                </c:pt>
                <c:pt idx="2283">
                  <c:v>0.15021099895673801</c:v>
                </c:pt>
                <c:pt idx="2284">
                  <c:v>0.15182802408698801</c:v>
                </c:pt>
                <c:pt idx="2285">
                  <c:v>0.14859810119153899</c:v>
                </c:pt>
                <c:pt idx="2286">
                  <c:v>0.150215194468412</c:v>
                </c:pt>
                <c:pt idx="2287">
                  <c:v>0.14860093874215899</c:v>
                </c:pt>
                <c:pt idx="2288">
                  <c:v>0.153449470970664</c:v>
                </c:pt>
                <c:pt idx="2289">
                  <c:v>0.150219487687652</c:v>
                </c:pt>
                <c:pt idx="2290">
                  <c:v>0.1518366123446</c:v>
                </c:pt>
                <c:pt idx="2291">
                  <c:v>0.151837987126996</c:v>
                </c:pt>
                <c:pt idx="2292">
                  <c:v>0.15345506424969499</c:v>
                </c:pt>
                <c:pt idx="2293">
                  <c:v>0.15022482328497899</c:v>
                </c:pt>
                <c:pt idx="2294">
                  <c:v>0.15668910247450901</c:v>
                </c:pt>
                <c:pt idx="2295">
                  <c:v>0.15992007577656001</c:v>
                </c:pt>
                <c:pt idx="2296">
                  <c:v>0.16476609168616799</c:v>
                </c:pt>
                <c:pt idx="2297">
                  <c:v>0.167996245285465</c:v>
                </c:pt>
                <c:pt idx="2298">
                  <c:v>0.17607350649387901</c:v>
                </c:pt>
                <c:pt idx="2299">
                  <c:v>0.17768773547650901</c:v>
                </c:pt>
                <c:pt idx="2300">
                  <c:v>0.17930191332787099</c:v>
                </c:pt>
                <c:pt idx="2301">
                  <c:v>0.17768465244906601</c:v>
                </c:pt>
                <c:pt idx="2302">
                  <c:v>0.17929877089733301</c:v>
                </c:pt>
                <c:pt idx="2303">
                  <c:v>0.17768150985715001</c:v>
                </c:pt>
                <c:pt idx="2304">
                  <c:v>0.17929559498290501</c:v>
                </c:pt>
                <c:pt idx="2305">
                  <c:v>0.17606270885406999</c:v>
                </c:pt>
                <c:pt idx="2306">
                  <c:v>0.17767679829516</c:v>
                </c:pt>
                <c:pt idx="2307">
                  <c:v>0.17767525453479499</c:v>
                </c:pt>
                <c:pt idx="2308">
                  <c:v>0.179289351259904</c:v>
                </c:pt>
                <c:pt idx="2309">
                  <c:v>0.17444103743008599</c:v>
                </c:pt>
                <c:pt idx="2310">
                  <c:v>0.17605520249586201</c:v>
                </c:pt>
                <c:pt idx="2311">
                  <c:v>0.171207970882228</c:v>
                </c:pt>
                <c:pt idx="2312">
                  <c:v>0.171207856109658</c:v>
                </c:pt>
                <c:pt idx="2313">
                  <c:v>0.16636098322870199</c:v>
                </c:pt>
                <c:pt idx="2314">
                  <c:v>0.166360887941714</c:v>
                </c:pt>
                <c:pt idx="2315">
                  <c:v>0.15989844832848599</c:v>
                </c:pt>
                <c:pt idx="2316">
                  <c:v>0.15989837432822901</c:v>
                </c:pt>
                <c:pt idx="2317">
                  <c:v>0.15505154709522101</c:v>
                </c:pt>
                <c:pt idx="2318">
                  <c:v>0.15828267088978301</c:v>
                </c:pt>
                <c:pt idx="2319">
                  <c:v>0.1550514555235</c:v>
                </c:pt>
                <c:pt idx="2320">
                  <c:v>0.15505142707477201</c:v>
                </c:pt>
                <c:pt idx="2321">
                  <c:v>0.15343582408612599</c:v>
                </c:pt>
                <c:pt idx="2322">
                  <c:v>0.156666992667858</c:v>
                </c:pt>
                <c:pt idx="2323">
                  <c:v>0.15182024361593799</c:v>
                </c:pt>
                <c:pt idx="2324">
                  <c:v>0.153435851343179</c:v>
                </c:pt>
                <c:pt idx="2325">
                  <c:v>0.151820301844522</c:v>
                </c:pt>
                <c:pt idx="2326">
                  <c:v>0.15505152008717199</c:v>
                </c:pt>
                <c:pt idx="2327">
                  <c:v>0.15343786122087399</c:v>
                </c:pt>
                <c:pt idx="2328">
                  <c:v>0.15667173712680699</c:v>
                </c:pt>
                <c:pt idx="2329">
                  <c:v>0.15182748128686699</c:v>
                </c:pt>
                <c:pt idx="2330">
                  <c:v>0.15829287215207699</c:v>
                </c:pt>
                <c:pt idx="2331">
                  <c:v>0.15506425510861599</c:v>
                </c:pt>
                <c:pt idx="2332">
                  <c:v>0.158298485467643</c:v>
                </c:pt>
                <c:pt idx="2333">
                  <c:v>0.15668555663518299</c:v>
                </c:pt>
                <c:pt idx="2334">
                  <c:v>0.161535718609326</c:v>
                </c:pt>
                <c:pt idx="2335">
                  <c:v>0.159922794640427</c:v>
                </c:pt>
                <c:pt idx="2336">
                  <c:v>0.16477315340062601</c:v>
                </c:pt>
                <c:pt idx="2337">
                  <c:v>0.15992848387413899</c:v>
                </c:pt>
                <c:pt idx="2338">
                  <c:v>0.16639484756652001</c:v>
                </c:pt>
                <c:pt idx="2339">
                  <c:v>0.16316591141334</c:v>
                </c:pt>
                <c:pt idx="2340">
                  <c:v>0.15832089727804399</c:v>
                </c:pt>
                <c:pt idx="2341">
                  <c:v>0.15670761444700801</c:v>
                </c:pt>
                <c:pt idx="2342">
                  <c:v>0.156710220701237</c:v>
                </c:pt>
                <c:pt idx="2343">
                  <c:v>0.15832488148100701</c:v>
                </c:pt>
                <c:pt idx="2344">
                  <c:v>0.1583221625697</c:v>
                </c:pt>
                <c:pt idx="2345">
                  <c:v>0.15993536533094499</c:v>
                </c:pt>
                <c:pt idx="2346">
                  <c:v>0.16154851268706999</c:v>
                </c:pt>
                <c:pt idx="2347">
                  <c:v>0.16154573855930299</c:v>
                </c:pt>
                <c:pt idx="2348">
                  <c:v>0.164774641195373</c:v>
                </c:pt>
                <c:pt idx="2349">
                  <c:v>0.156692758825909</c:v>
                </c:pt>
                <c:pt idx="2350">
                  <c:v>0.15669006822025999</c:v>
                </c:pt>
                <c:pt idx="2351">
                  <c:v>0.15022435731513001</c:v>
                </c:pt>
                <c:pt idx="2352">
                  <c:v>0.15183750522284101</c:v>
                </c:pt>
                <c:pt idx="2353">
                  <c:v>0.148603498898396</c:v>
                </c:pt>
                <c:pt idx="2354">
                  <c:v>0.150216619240684</c:v>
                </c:pt>
                <c:pt idx="2355">
                  <c:v>0.148598395930122</c:v>
                </c:pt>
                <c:pt idx="2356">
                  <c:v>0.150211460967248</c:v>
                </c:pt>
                <c:pt idx="2357">
                  <c:v>0.15020888196337401</c:v>
                </c:pt>
                <c:pt idx="2358">
                  <c:v>0.15020630304805799</c:v>
                </c:pt>
                <c:pt idx="2359">
                  <c:v>0.14697545986237801</c:v>
                </c:pt>
                <c:pt idx="2360">
                  <c:v>0.14697672261581399</c:v>
                </c:pt>
                <c:pt idx="2361">
                  <c:v>0.14859357712781901</c:v>
                </c:pt>
                <c:pt idx="2362">
                  <c:v>0.14374803695254801</c:v>
                </c:pt>
                <c:pt idx="2363">
                  <c:v>0.14536489150771301</c:v>
                </c:pt>
                <c:pt idx="2364">
                  <c:v>0.14213487370707201</c:v>
                </c:pt>
                <c:pt idx="2365">
                  <c:v>0.14213609492461901</c:v>
                </c:pt>
                <c:pt idx="2366">
                  <c:v>0.14213731616315201</c:v>
                </c:pt>
                <c:pt idx="2367">
                  <c:v>0.145369887472524</c:v>
                </c:pt>
                <c:pt idx="2368">
                  <c:v>0.14213975870317699</c:v>
                </c:pt>
                <c:pt idx="2369">
                  <c:v>0.14214098000466899</c:v>
                </c:pt>
                <c:pt idx="2370">
                  <c:v>0.137295051310626</c:v>
                </c:pt>
                <c:pt idx="2371">
                  <c:v>0.13891196156048199</c:v>
                </c:pt>
                <c:pt idx="2372">
                  <c:v>0.13568166628227701</c:v>
                </c:pt>
                <c:pt idx="2373">
                  <c:v>0.13406707381267199</c:v>
                </c:pt>
                <c:pt idx="2374">
                  <c:v>0.13568399800624201</c:v>
                </c:pt>
                <c:pt idx="2375">
                  <c:v>0.13406937804860899</c:v>
                </c:pt>
                <c:pt idx="2376">
                  <c:v>0.134070530400027</c:v>
                </c:pt>
                <c:pt idx="2377">
                  <c:v>0.13891912437560799</c:v>
                </c:pt>
                <c:pt idx="2378">
                  <c:v>0.14053614618860999</c:v>
                </c:pt>
                <c:pt idx="2379">
                  <c:v>0.13892151250897899</c:v>
                </c:pt>
                <c:pt idx="2380">
                  <c:v>0.138922706606455</c:v>
                </c:pt>
                <c:pt idx="2381">
                  <c:v>0.14215563957125299</c:v>
                </c:pt>
                <c:pt idx="2382">
                  <c:v>0.142156861488618</c:v>
                </c:pt>
                <c:pt idx="2383">
                  <c:v>0.14215808342699099</c:v>
                </c:pt>
                <c:pt idx="2384">
                  <c:v>0.140543394294006</c:v>
                </c:pt>
                <c:pt idx="2385">
                  <c:v>0.14054460238426</c:v>
                </c:pt>
                <c:pt idx="2386">
                  <c:v>0.140545810495283</c:v>
                </c:pt>
                <c:pt idx="2387">
                  <c:v>0.142162971390555</c:v>
                </c:pt>
                <c:pt idx="2388">
                  <c:v>0.142164193433967</c:v>
                </c:pt>
                <c:pt idx="2389">
                  <c:v>0.145397376589223</c:v>
                </c:pt>
                <c:pt idx="2390">
                  <c:v>0.145398626457309</c:v>
                </c:pt>
                <c:pt idx="2391">
                  <c:v>0.14539895132835901</c:v>
                </c:pt>
                <c:pt idx="2392">
                  <c:v>0.14701494937579601</c:v>
                </c:pt>
                <c:pt idx="2393">
                  <c:v>0.14863094742323299</c:v>
                </c:pt>
                <c:pt idx="2394">
                  <c:v>0.14701494937579601</c:v>
                </c:pt>
                <c:pt idx="2395">
                  <c:v>0.14863094742323299</c:v>
                </c:pt>
                <c:pt idx="2396">
                  <c:v>0.14863094742323299</c:v>
                </c:pt>
                <c:pt idx="2397">
                  <c:v>0.14863094742323299</c:v>
                </c:pt>
                <c:pt idx="2398">
                  <c:v>0.14863094742323299</c:v>
                </c:pt>
                <c:pt idx="2399">
                  <c:v>0.150246945470669</c:v>
                </c:pt>
                <c:pt idx="2400">
                  <c:v>0.14701494937579601</c:v>
                </c:pt>
                <c:pt idx="2401">
                  <c:v>0.14863094742323299</c:v>
                </c:pt>
                <c:pt idx="2402">
                  <c:v>0.14863094742323299</c:v>
                </c:pt>
                <c:pt idx="2403">
                  <c:v>0.14701494937579601</c:v>
                </c:pt>
                <c:pt idx="2404">
                  <c:v>0.14701494937579601</c:v>
                </c:pt>
                <c:pt idx="2405">
                  <c:v>0.14863094742323299</c:v>
                </c:pt>
                <c:pt idx="2406">
                  <c:v>0.14701494937579601</c:v>
                </c:pt>
                <c:pt idx="2407">
                  <c:v>0.14701401408829801</c:v>
                </c:pt>
                <c:pt idx="2408">
                  <c:v>0.145396776463834</c:v>
                </c:pt>
                <c:pt idx="2409">
                  <c:v>0.14539552662755301</c:v>
                </c:pt>
                <c:pt idx="2410">
                  <c:v>0.14377833071898399</c:v>
                </c:pt>
                <c:pt idx="2411">
                  <c:v>0.14377709481617201</c:v>
                </c:pt>
                <c:pt idx="2412">
                  <c:v>0.140544022308566</c:v>
                </c:pt>
                <c:pt idx="2413">
                  <c:v>0.14054281422828499</c:v>
                </c:pt>
                <c:pt idx="2414">
                  <c:v>0.14054160616877201</c:v>
                </c:pt>
                <c:pt idx="2415">
                  <c:v>0.13892452148634499</c:v>
                </c:pt>
                <c:pt idx="2416">
                  <c:v>0.13730746460328999</c:v>
                </c:pt>
                <c:pt idx="2417">
                  <c:v>0.13892213324952199</c:v>
                </c:pt>
                <c:pt idx="2418">
                  <c:v>0.13892093916190301</c:v>
                </c:pt>
                <c:pt idx="2419">
                  <c:v>0.13891974509481</c:v>
                </c:pt>
                <c:pt idx="2420">
                  <c:v>0.140534358247804</c:v>
                </c:pt>
                <c:pt idx="2421">
                  <c:v>0.137301563710753</c:v>
                </c:pt>
                <c:pt idx="2422">
                  <c:v>0.13730038359310801</c:v>
                </c:pt>
                <c:pt idx="2423">
                  <c:v>0.13891673632434301</c:v>
                </c:pt>
                <c:pt idx="2424">
                  <c:v>0.137302130359817</c:v>
                </c:pt>
                <c:pt idx="2425">
                  <c:v>0.13891912437560799</c:v>
                </c:pt>
                <c:pt idx="2426">
                  <c:v>0.13568866291887</c:v>
                </c:pt>
                <c:pt idx="2427">
                  <c:v>0.13730567086369899</c:v>
                </c:pt>
                <c:pt idx="2428">
                  <c:v>0.135690995538016</c:v>
                </c:pt>
                <c:pt idx="2429">
                  <c:v>0.134076292454267</c:v>
                </c:pt>
                <c:pt idx="2430">
                  <c:v>0.13407744492454901</c:v>
                </c:pt>
                <c:pt idx="2431">
                  <c:v>0.13407859741464401</c:v>
                </c:pt>
                <c:pt idx="2432">
                  <c:v>0.13569566101691599</c:v>
                </c:pt>
                <c:pt idx="2433">
                  <c:v>0.13731275241926699</c:v>
                </c:pt>
                <c:pt idx="2434">
                  <c:v>0.13731393274954601</c:v>
                </c:pt>
                <c:pt idx="2435">
                  <c:v>0.13893106586359699</c:v>
                </c:pt>
                <c:pt idx="2436">
                  <c:v>0.13893226012530999</c:v>
                </c:pt>
                <c:pt idx="2437">
                  <c:v>0.14054943495297301</c:v>
                </c:pt>
                <c:pt idx="2438">
                  <c:v>0.14055064314707799</c:v>
                </c:pt>
                <c:pt idx="2439">
                  <c:v>0.14055095718604901</c:v>
                </c:pt>
                <c:pt idx="2440">
                  <c:v>0.13893495913861201</c:v>
                </c:pt>
                <c:pt idx="2441">
                  <c:v>0.14055095718604901</c:v>
                </c:pt>
                <c:pt idx="2442">
                  <c:v>0.14216695523348599</c:v>
                </c:pt>
                <c:pt idx="2443">
                  <c:v>0.14055095718604901</c:v>
                </c:pt>
                <c:pt idx="2444">
                  <c:v>0.14055095718604901</c:v>
                </c:pt>
                <c:pt idx="2445">
                  <c:v>0.14055095718604901</c:v>
                </c:pt>
                <c:pt idx="2446">
                  <c:v>0.14055095718604901</c:v>
                </c:pt>
                <c:pt idx="2447">
                  <c:v>0.143782953280922</c:v>
                </c:pt>
                <c:pt idx="2448">
                  <c:v>0.14216695523348599</c:v>
                </c:pt>
                <c:pt idx="2449">
                  <c:v>0.14055095718604901</c:v>
                </c:pt>
                <c:pt idx="2450">
                  <c:v>0.14216695523348599</c:v>
                </c:pt>
                <c:pt idx="2451">
                  <c:v>0.14216695523348599</c:v>
                </c:pt>
                <c:pt idx="2452">
                  <c:v>0.14216695523348599</c:v>
                </c:pt>
                <c:pt idx="2453">
                  <c:v>0.14055095718604901</c:v>
                </c:pt>
                <c:pt idx="2454">
                  <c:v>0.14055095718604901</c:v>
                </c:pt>
                <c:pt idx="2455">
                  <c:v>0.13731983495091199</c:v>
                </c:pt>
                <c:pt idx="2456">
                  <c:v>0.137321015734787</c:v>
                </c:pt>
                <c:pt idx="2457">
                  <c:v>0.13570616041611</c:v>
                </c:pt>
                <c:pt idx="2458">
                  <c:v>0.132475227306318</c:v>
                </c:pt>
                <c:pt idx="2459">
                  <c:v>0.132476366461834</c:v>
                </c:pt>
                <c:pt idx="2460">
                  <c:v>0.13086142782480301</c:v>
                </c:pt>
                <c:pt idx="2461">
                  <c:v>0.13247864483164101</c:v>
                </c:pt>
                <c:pt idx="2462">
                  <c:v>0.132479784045933</c:v>
                </c:pt>
                <c:pt idx="2463">
                  <c:v>0.132480923279817</c:v>
                </c:pt>
                <c:pt idx="2464">
                  <c:v>0.129249795730912</c:v>
                </c:pt>
                <c:pt idx="2465">
                  <c:v>0.12601861261015801</c:v>
                </c:pt>
                <c:pt idx="2466">
                  <c:v>0.12601969631042501</c:v>
                </c:pt>
                <c:pt idx="2467">
                  <c:v>0.12278842983834801</c:v>
                </c:pt>
                <c:pt idx="2468">
                  <c:v>0.122789485778737</c:v>
                </c:pt>
                <c:pt idx="2469">
                  <c:v>0.121174338844402</c:v>
                </c:pt>
                <c:pt idx="2470">
                  <c:v>0.119559164130117</c:v>
                </c:pt>
                <c:pt idx="2471">
                  <c:v>0.121174207905221</c:v>
                </c:pt>
                <c:pt idx="2472">
                  <c:v>0.122788380545682</c:v>
                </c:pt>
                <c:pt idx="2473">
                  <c:v>0.121170137952785</c:v>
                </c:pt>
                <c:pt idx="2474">
                  <c:v>0.12278413933511</c:v>
                </c:pt>
                <c:pt idx="2475">
                  <c:v>0.121165847671729</c:v>
                </c:pt>
                <c:pt idx="2476">
                  <c:v>0.119547571322993</c:v>
                </c:pt>
                <c:pt idx="2477">
                  <c:v>0.121161413630168</c:v>
                </c:pt>
                <c:pt idx="2478">
                  <c:v>0.122775188058647</c:v>
                </c:pt>
                <c:pt idx="2479">
                  <c:v>0.11954091661178</c:v>
                </c:pt>
                <c:pt idx="2480">
                  <c:v>0.122770631130839</c:v>
                </c:pt>
                <c:pt idx="2481">
                  <c:v>0.12115242113899399</c:v>
                </c:pt>
                <c:pt idx="2482">
                  <c:v>0.12115020322122</c:v>
                </c:pt>
                <c:pt idx="2483">
                  <c:v>0.121148016685986</c:v>
                </c:pt>
                <c:pt idx="2484">
                  <c:v>0.12276173912996299</c:v>
                </c:pt>
                <c:pt idx="2485">
                  <c:v>0.121143776443927</c:v>
                </c:pt>
                <c:pt idx="2486">
                  <c:v>0.122757558420259</c:v>
                </c:pt>
                <c:pt idx="2487">
                  <c:v>0.11952606768846499</c:v>
                </c:pt>
                <c:pt idx="2488">
                  <c:v>0.12114284421240799</c:v>
                </c:pt>
                <c:pt idx="2489">
                  <c:v>0.119528024845766</c:v>
                </c:pt>
                <c:pt idx="2490">
                  <c:v>0.11952909136040001</c:v>
                </c:pt>
                <c:pt idx="2491">
                  <c:v>0.119530203583401</c:v>
                </c:pt>
                <c:pt idx="2492">
                  <c:v>0.119531351828252</c:v>
                </c:pt>
                <c:pt idx="2493">
                  <c:v>0.11791663725472699</c:v>
                </c:pt>
                <c:pt idx="2494">
                  <c:v>0.11953371767700199</c:v>
                </c:pt>
                <c:pt idx="2495">
                  <c:v>0.119534915958782</c:v>
                </c:pt>
                <c:pt idx="2496">
                  <c:v>0.117920187653869</c:v>
                </c:pt>
                <c:pt idx="2497">
                  <c:v>0.116305423870168</c:v>
                </c:pt>
                <c:pt idx="2498">
                  <c:v>0.11792250938495601</c:v>
                </c:pt>
                <c:pt idx="2499">
                  <c:v>0.11307575101909299</c:v>
                </c:pt>
                <c:pt idx="2500">
                  <c:v>0.113076793109032</c:v>
                </c:pt>
                <c:pt idx="2501">
                  <c:v>0.111461801782247</c:v>
                </c:pt>
                <c:pt idx="2502">
                  <c:v>0.11146272052422999</c:v>
                </c:pt>
                <c:pt idx="2503">
                  <c:v>0.111462958593619</c:v>
                </c:pt>
                <c:pt idx="2504">
                  <c:v>0.113078958394892</c:v>
                </c:pt>
                <c:pt idx="2505">
                  <c:v>0.111462963015471</c:v>
                </c:pt>
                <c:pt idx="2506">
                  <c:v>0.11146296522639799</c:v>
                </c:pt>
                <c:pt idx="2507">
                  <c:v>0.109846969750815</c:v>
                </c:pt>
                <c:pt idx="2508">
                  <c:v>0.113078967366814</c:v>
                </c:pt>
                <c:pt idx="2509">
                  <c:v>0.11307896960979499</c:v>
                </c:pt>
                <c:pt idx="2510">
                  <c:v>0.11469496963544699</c:v>
                </c:pt>
                <c:pt idx="2511">
                  <c:v>0.113078974095757</c:v>
                </c:pt>
                <c:pt idx="2512">
                  <c:v>0.11469497418551799</c:v>
                </c:pt>
                <c:pt idx="2513">
                  <c:v>0.114694976460553</c:v>
                </c:pt>
                <c:pt idx="2514">
                  <c:v>0.11792697455736501</c:v>
                </c:pt>
                <c:pt idx="2515">
                  <c:v>0.119542974839452</c:v>
                </c:pt>
                <c:pt idx="2516">
                  <c:v>0.121158975185647</c:v>
                </c:pt>
                <c:pt idx="2517">
                  <c:v>0.12277497559595001</c:v>
                </c:pt>
                <c:pt idx="2518">
                  <c:v>0.12439097607036199</c:v>
                </c:pt>
                <c:pt idx="2519">
                  <c:v>0.12762297280655499</c:v>
                </c:pt>
                <c:pt idx="2520">
                  <c:v>0.129238970853992</c:v>
                </c:pt>
                <c:pt idx="2521">
                  <c:v>0.12762297280655499</c:v>
                </c:pt>
                <c:pt idx="2522">
                  <c:v>0.129238970853992</c:v>
                </c:pt>
                <c:pt idx="2523">
                  <c:v>0.129238970853992</c:v>
                </c:pt>
                <c:pt idx="2524">
                  <c:v>0.129238970853992</c:v>
                </c:pt>
                <c:pt idx="2525">
                  <c:v>0.129238970853992</c:v>
                </c:pt>
                <c:pt idx="2526">
                  <c:v>0.12762297280655499</c:v>
                </c:pt>
                <c:pt idx="2527">
                  <c:v>0.12762297280655499</c:v>
                </c:pt>
                <c:pt idx="2528">
                  <c:v>0.12762297280655499</c:v>
                </c:pt>
                <c:pt idx="2529">
                  <c:v>0.12600697475911801</c:v>
                </c:pt>
                <c:pt idx="2530">
                  <c:v>0.12600697475911801</c:v>
                </c:pt>
                <c:pt idx="2531">
                  <c:v>0.12600697475911801</c:v>
                </c:pt>
                <c:pt idx="2532">
                  <c:v>0.12600697475911801</c:v>
                </c:pt>
                <c:pt idx="2533">
                  <c:v>0.12600697475911801</c:v>
                </c:pt>
                <c:pt idx="2534">
                  <c:v>0.12439097671168201</c:v>
                </c:pt>
                <c:pt idx="2535">
                  <c:v>0.12600697475911801</c:v>
                </c:pt>
                <c:pt idx="2536">
                  <c:v>0.12439097671168201</c:v>
                </c:pt>
                <c:pt idx="2537">
                  <c:v>0.12439097671168201</c:v>
                </c:pt>
                <c:pt idx="2538">
                  <c:v>0.12439097671168201</c:v>
                </c:pt>
                <c:pt idx="2539">
                  <c:v>0.12439097671168201</c:v>
                </c:pt>
                <c:pt idx="2540">
                  <c:v>0.12439097671168201</c:v>
                </c:pt>
                <c:pt idx="2541">
                  <c:v>0.12600697475911801</c:v>
                </c:pt>
                <c:pt idx="2542">
                  <c:v>0.122774978664245</c:v>
                </c:pt>
                <c:pt idx="2543">
                  <c:v>0.12439097671168201</c:v>
                </c:pt>
                <c:pt idx="2544">
                  <c:v>0.12439097671168201</c:v>
                </c:pt>
                <c:pt idx="2545">
                  <c:v>0.12115898061680801</c:v>
                </c:pt>
                <c:pt idx="2546">
                  <c:v>0.119542982569372</c:v>
                </c:pt>
                <c:pt idx="2547">
                  <c:v>0.119542982569372</c:v>
                </c:pt>
                <c:pt idx="2548">
                  <c:v>0.11792698452193499</c:v>
                </c:pt>
                <c:pt idx="2549">
                  <c:v>0.114694988427061</c:v>
                </c:pt>
                <c:pt idx="2550">
                  <c:v>0.114694988427061</c:v>
                </c:pt>
                <c:pt idx="2551">
                  <c:v>0.11146166451114201</c:v>
                </c:pt>
                <c:pt idx="2552">
                  <c:v>0.111459818235204</c:v>
                </c:pt>
                <c:pt idx="2553">
                  <c:v>0.109841979578276</c:v>
                </c:pt>
                <c:pt idx="2554">
                  <c:v>0.108224136779779</c:v>
                </c:pt>
                <c:pt idx="2555">
                  <c:v>0.106606299291045</c:v>
                </c:pt>
                <c:pt idx="2556">
                  <c:v>0.104988476619954</c:v>
                </c:pt>
                <c:pt idx="2557">
                  <c:v>0.10660232771021499</c:v>
                </c:pt>
                <c:pt idx="2558">
                  <c:v>0.106600311565622</c:v>
                </c:pt>
                <c:pt idx="2559">
                  <c:v>0.104982514496687</c:v>
                </c:pt>
                <c:pt idx="2560">
                  <c:v>0.106596267193939</c:v>
                </c:pt>
                <c:pt idx="2561">
                  <c:v>0.103362813258997</c:v>
                </c:pt>
                <c:pt idx="2562">
                  <c:v>0.104976574686446</c:v>
                </c:pt>
                <c:pt idx="2563">
                  <c:v>0.104974645332662</c:v>
                </c:pt>
                <c:pt idx="2564">
                  <c:v>0.104972757606054</c:v>
                </c:pt>
                <c:pt idx="2565">
                  <c:v>0.106586541347299</c:v>
                </c:pt>
                <c:pt idx="2566">
                  <c:v>0.108200334688396</c:v>
                </c:pt>
                <c:pt idx="2567">
                  <c:v>0.106585535251388</c:v>
                </c:pt>
                <c:pt idx="2568">
                  <c:v>0.108202916027225</c:v>
                </c:pt>
                <c:pt idx="2569">
                  <c:v>0.111436063271994</c:v>
                </c:pt>
                <c:pt idx="2570">
                  <c:v>0.109822311991399</c:v>
                </c:pt>
                <c:pt idx="2571">
                  <c:v>0.111439969361196</c:v>
                </c:pt>
                <c:pt idx="2572">
                  <c:v>0.11305771178075801</c:v>
                </c:pt>
                <c:pt idx="2573">
                  <c:v>0.11467553146727801</c:v>
                </c:pt>
                <c:pt idx="2574">
                  <c:v>0.116293420688241</c:v>
                </c:pt>
                <c:pt idx="2575">
                  <c:v>0.11629556122581</c:v>
                </c:pt>
                <c:pt idx="2576">
                  <c:v>0.11791354116664</c:v>
                </c:pt>
                <c:pt idx="2577">
                  <c:v>0.119531567759355</c:v>
                </c:pt>
                <c:pt idx="2578">
                  <c:v>0.121149633477558</c:v>
                </c:pt>
                <c:pt idx="2579">
                  <c:v>0.121151818772837</c:v>
                </c:pt>
                <c:pt idx="2580">
                  <c:v>0.12115397739087</c:v>
                </c:pt>
                <c:pt idx="2581">
                  <c:v>0.122772064848975</c:v>
                </c:pt>
                <c:pt idx="2582">
                  <c:v>0.122774173122866</c:v>
                </c:pt>
                <c:pt idx="2583">
                  <c:v>0.121159578175179</c:v>
                </c:pt>
                <c:pt idx="2584">
                  <c:v>0.121160724130396</c:v>
                </c:pt>
                <c:pt idx="2585">
                  <c:v>0.12116185912941101</c:v>
                </c:pt>
                <c:pt idx="2586">
                  <c:v>0.117930887042037</c:v>
                </c:pt>
                <c:pt idx="2587">
                  <c:v>0.119548034044374</c:v>
                </c:pt>
                <c:pt idx="2588">
                  <c:v>0.119549122015068</c:v>
                </c:pt>
                <c:pt idx="2589">
                  <c:v>0.119550199022025</c:v>
                </c:pt>
                <c:pt idx="2590">
                  <c:v>0.11955126506609801</c:v>
                </c:pt>
                <c:pt idx="2591">
                  <c:v>0.11955232014763301</c:v>
                </c:pt>
                <c:pt idx="2592">
                  <c:v>0.11793723100497799</c:v>
                </c:pt>
                <c:pt idx="2593">
                  <c:v>0.116322102388175</c:v>
                </c:pt>
                <c:pt idx="2594">
                  <c:v>0.117939257824468</c:v>
                </c:pt>
                <c:pt idx="2595">
                  <c:v>0.116324078685728</c:v>
                </c:pt>
                <c:pt idx="2596">
                  <c:v>0.116325050334689</c:v>
                </c:pt>
                <c:pt idx="2597">
                  <c:v>0.11632601098031201</c:v>
                </c:pt>
                <c:pt idx="2598">
                  <c:v>0.114710741584593</c:v>
                </c:pt>
                <c:pt idx="2599">
                  <c:v>0.11147713735048299</c:v>
                </c:pt>
                <c:pt idx="2600">
                  <c:v>0.111475206924968</c:v>
                </c:pt>
                <c:pt idx="2601">
                  <c:v>0.111473230775612</c:v>
                </c:pt>
                <c:pt idx="2602">
                  <c:v>0.10823896475706</c:v>
                </c:pt>
                <c:pt idx="2603">
                  <c:v>0.10662087138954</c:v>
                </c:pt>
                <c:pt idx="2604">
                  <c:v>0.105002806482361</c:v>
                </c:pt>
                <c:pt idx="2605">
                  <c:v>0.10500082619543601</c:v>
                </c:pt>
                <c:pt idx="2606">
                  <c:v>0.103382815201105</c:v>
                </c:pt>
                <c:pt idx="2607">
                  <c:v>0.10176485548183301</c:v>
                </c:pt>
                <c:pt idx="2608">
                  <c:v>0.10176292620202</c:v>
                </c:pt>
                <c:pt idx="2609">
                  <c:v>0.100145066454009</c:v>
                </c:pt>
                <c:pt idx="2610">
                  <c:v>9.8527281221875596E-2</c:v>
                </c:pt>
                <c:pt idx="2611">
                  <c:v>0.10014136661042999</c:v>
                </c:pt>
                <c:pt idx="2612">
                  <c:v>9.6907834018098299E-2</c:v>
                </c:pt>
                <c:pt idx="2613">
                  <c:v>9.8521978344476402E-2</c:v>
                </c:pt>
                <c:pt idx="2614">
                  <c:v>0.100136124757165</c:v>
                </c:pt>
                <c:pt idx="2615">
                  <c:v>9.8521049522708001E-2</c:v>
                </c:pt>
                <c:pt idx="2616">
                  <c:v>9.8522687456665703E-2</c:v>
                </c:pt>
                <c:pt idx="2617">
                  <c:v>9.6908511363598696E-2</c:v>
                </c:pt>
                <c:pt idx="2618">
                  <c:v>9.6910246414249501E-2</c:v>
                </c:pt>
                <c:pt idx="2619">
                  <c:v>9.8527959798265896E-2</c:v>
                </c:pt>
                <c:pt idx="2620">
                  <c:v>9.8529803875872193E-2</c:v>
                </c:pt>
                <c:pt idx="2621">
                  <c:v>9.8531674832356794E-2</c:v>
                </c:pt>
                <c:pt idx="2622">
                  <c:v>9.6917554542648804E-2</c:v>
                </c:pt>
                <c:pt idx="2623">
                  <c:v>9.8535458003703794E-2</c:v>
                </c:pt>
                <c:pt idx="2624">
                  <c:v>9.8537350565756299E-2</c:v>
                </c:pt>
                <c:pt idx="2625">
                  <c:v>0.100155315507325</c:v>
                </c:pt>
                <c:pt idx="2626">
                  <c:v>0.101773309345758</c:v>
                </c:pt>
                <c:pt idx="2627">
                  <c:v>0.1017751864834</c:v>
                </c:pt>
                <c:pt idx="2628">
                  <c:v>0.101777021985682</c:v>
                </c:pt>
                <c:pt idx="2629">
                  <c:v>0.101778806117726</c:v>
                </c:pt>
                <c:pt idx="2630">
                  <c:v>0.103396742318833</c:v>
                </c:pt>
                <c:pt idx="2631">
                  <c:v>0.105013415937321</c:v>
                </c:pt>
                <c:pt idx="2632">
                  <c:v>0.106629637968484</c:v>
                </c:pt>
                <c:pt idx="2633">
                  <c:v>0.106629640084417</c:v>
                </c:pt>
                <c:pt idx="2634">
                  <c:v>0.106629642200351</c:v>
                </c:pt>
                <c:pt idx="2635">
                  <c:v>0.108245864359802</c:v>
                </c:pt>
                <c:pt idx="2636">
                  <c:v>0.111478306658985</c:v>
                </c:pt>
                <c:pt idx="2637">
                  <c:v>0.111478308871135</c:v>
                </c:pt>
                <c:pt idx="2638">
                  <c:v>0.111478311083284</c:v>
                </c:pt>
                <c:pt idx="2639">
                  <c:v>0.11309453346723899</c:v>
                </c:pt>
                <c:pt idx="2640">
                  <c:v>0.111478315507584</c:v>
                </c:pt>
                <c:pt idx="2641">
                  <c:v>0.113094537955682</c:v>
                </c:pt>
                <c:pt idx="2642">
                  <c:v>0.109862099663864</c:v>
                </c:pt>
                <c:pt idx="2643">
                  <c:v>0.11309454244412601</c:v>
                </c:pt>
                <c:pt idx="2644">
                  <c:v>0.114710765020513</c:v>
                </c:pt>
                <c:pt idx="2645">
                  <c:v>0.113094546932571</c:v>
                </c:pt>
                <c:pt idx="2646">
                  <c:v>0.111478328780486</c:v>
                </c:pt>
                <c:pt idx="2647">
                  <c:v>0.109861409731574</c:v>
                </c:pt>
                <c:pt idx="2648">
                  <c:v>0.111476661174352</c:v>
                </c:pt>
                <c:pt idx="2649">
                  <c:v>0.109859520194899</c:v>
                </c:pt>
                <c:pt idx="2650">
                  <c:v>0.109858575450935</c:v>
                </c:pt>
                <c:pt idx="2651">
                  <c:v>0.108241476199369</c:v>
                </c:pt>
                <c:pt idx="2652">
                  <c:v>0.108240545385887</c:v>
                </c:pt>
                <c:pt idx="2653">
                  <c:v>0.105007361132174</c:v>
                </c:pt>
                <c:pt idx="2654">
                  <c:v>0.10339034531511</c:v>
                </c:pt>
                <c:pt idx="2655">
                  <c:v>0.103389456241457</c:v>
                </c:pt>
                <c:pt idx="2656">
                  <c:v>0.101772482146779</c:v>
                </c:pt>
                <c:pt idx="2657">
                  <c:v>0.10177160700049701</c:v>
                </c:pt>
                <c:pt idx="2658">
                  <c:v>9.8538617383315499E-2</c:v>
                </c:pt>
                <c:pt idx="2659">
                  <c:v>0.100153813406421</c:v>
                </c:pt>
                <c:pt idx="2660">
                  <c:v>0.100152952201363</c:v>
                </c:pt>
                <c:pt idx="2661">
                  <c:v>9.8536075456359701E-2</c:v>
                </c:pt>
                <c:pt idx="2662">
                  <c:v>9.6919226517356502E-2</c:v>
                </c:pt>
                <c:pt idx="2663">
                  <c:v>9.6919626670923506E-2</c:v>
                </c:pt>
                <c:pt idx="2664">
                  <c:v>9.6920460062052502E-2</c:v>
                </c:pt>
                <c:pt idx="2665">
                  <c:v>9.6921293467513894E-2</c:v>
                </c:pt>
                <c:pt idx="2666">
                  <c:v>9.5306076868262105E-2</c:v>
                </c:pt>
                <c:pt idx="2667">
                  <c:v>9.3690832490489998E-2</c:v>
                </c:pt>
                <c:pt idx="2668">
                  <c:v>9.5307715957757805E-2</c:v>
                </c:pt>
                <c:pt idx="2669">
                  <c:v>9.3692443814604606E-2</c:v>
                </c:pt>
                <c:pt idx="2670">
                  <c:v>9.53093551036331E-2</c:v>
                </c:pt>
                <c:pt idx="2671">
                  <c:v>9.3694055194144296E-2</c:v>
                </c:pt>
                <c:pt idx="2672">
                  <c:v>9.3694860904699501E-2</c:v>
                </c:pt>
                <c:pt idx="2673">
                  <c:v>9.3695666629111898E-2</c:v>
                </c:pt>
                <c:pt idx="2674">
                  <c:v>9.5312633564534205E-2</c:v>
                </c:pt>
                <c:pt idx="2675">
                  <c:v>9.3697278119510299E-2</c:v>
                </c:pt>
                <c:pt idx="2676">
                  <c:v>9.3698083885496997E-2</c:v>
                </c:pt>
                <c:pt idx="2677">
                  <c:v>9.5315092558228301E-2</c:v>
                </c:pt>
                <c:pt idx="2678">
                  <c:v>9.5315912250988802E-2</c:v>
                </c:pt>
                <c:pt idx="2679">
                  <c:v>9.3699308549756194E-2</c:v>
                </c:pt>
                <c:pt idx="2680">
                  <c:v>9.3698502762706304E-2</c:v>
                </c:pt>
                <c:pt idx="2681">
                  <c:v>9.5313879310053598E-2</c:v>
                </c:pt>
                <c:pt idx="2682">
                  <c:v>9.3696891230182905E-2</c:v>
                </c:pt>
                <c:pt idx="2683">
                  <c:v>9.5312240008559895E-2</c:v>
                </c:pt>
                <c:pt idx="2684">
                  <c:v>9.3695279753092497E-2</c:v>
                </c:pt>
                <c:pt idx="2685">
                  <c:v>9.3694474035333805E-2</c:v>
                </c:pt>
                <c:pt idx="2686">
                  <c:v>9.5309781162045207E-2</c:v>
                </c:pt>
                <c:pt idx="2687">
                  <c:v>9.5308961574732398E-2</c:v>
                </c:pt>
                <c:pt idx="2688">
                  <c:v>9.5308142001515106E-2</c:v>
                </c:pt>
                <c:pt idx="2689">
                  <c:v>9.6923393581918899E-2</c:v>
                </c:pt>
                <c:pt idx="2690">
                  <c:v>9.5306502897365405E-2</c:v>
                </c:pt>
                <c:pt idx="2691">
                  <c:v>9.8537770059758403E-2</c:v>
                </c:pt>
                <c:pt idx="2692">
                  <c:v>9.8536922750773207E-2</c:v>
                </c:pt>
                <c:pt idx="2693">
                  <c:v>9.8536075456359701E-2</c:v>
                </c:pt>
                <c:pt idx="2694">
                  <c:v>9.8535228176517303E-2</c:v>
                </c:pt>
                <c:pt idx="2695">
                  <c:v>0.10015109507756299</c:v>
                </c:pt>
                <c:pt idx="2696">
                  <c:v>9.8535169688896598E-2</c:v>
                </c:pt>
                <c:pt idx="2697">
                  <c:v>9.8535187781271405E-2</c:v>
                </c:pt>
                <c:pt idx="2698">
                  <c:v>9.8535157155255404E-2</c:v>
                </c:pt>
                <c:pt idx="2699">
                  <c:v>9.8535085129837205E-2</c:v>
                </c:pt>
                <c:pt idx="2700">
                  <c:v>0.100150989516593</c:v>
                </c:pt>
                <c:pt idx="2701">
                  <c:v>0.100150859001093</c:v>
                </c:pt>
                <c:pt idx="2702">
                  <c:v>0.10015070908408601</c:v>
                </c:pt>
                <c:pt idx="2703">
                  <c:v>0.100150547093372</c:v>
                </c:pt>
                <c:pt idx="2704">
                  <c:v>0.10015038036728199</c:v>
                </c:pt>
                <c:pt idx="2705">
                  <c:v>0.100150216255527</c:v>
                </c:pt>
                <c:pt idx="2706">
                  <c:v>0.10015006211927099</c:v>
                </c:pt>
                <c:pt idx="2707">
                  <c:v>9.8533898188600699E-2</c:v>
                </c:pt>
                <c:pt idx="2708">
                  <c:v>9.6917754343678497E-2</c:v>
                </c:pt>
                <c:pt idx="2709">
                  <c:v>9.6917669849091601E-2</c:v>
                </c:pt>
                <c:pt idx="2710">
                  <c:v>9.6917624976978298E-2</c:v>
                </c:pt>
                <c:pt idx="2711">
                  <c:v>9.6917521790342007E-2</c:v>
                </c:pt>
                <c:pt idx="2712">
                  <c:v>9.5301372557731204E-2</c:v>
                </c:pt>
                <c:pt idx="2713">
                  <c:v>9.5301272286836103E-2</c:v>
                </c:pt>
                <c:pt idx="2714">
                  <c:v>9.5301186248635303E-2</c:v>
                </c:pt>
                <c:pt idx="2715">
                  <c:v>9.3685080726163494E-2</c:v>
                </c:pt>
                <c:pt idx="2716">
                  <c:v>9.3685022408177401E-2</c:v>
                </c:pt>
                <c:pt idx="2717">
                  <c:v>9.2068944546714701E-2</c:v>
                </c:pt>
                <c:pt idx="2718">
                  <c:v>9.2068912620176399E-2</c:v>
                </c:pt>
                <c:pt idx="2719">
                  <c:v>9.2068893209393404E-2</c:v>
                </c:pt>
                <c:pt idx="2720">
                  <c:v>9.3684917639357698E-2</c:v>
                </c:pt>
                <c:pt idx="2721">
                  <c:v>9.2068890520407703E-2</c:v>
                </c:pt>
                <c:pt idx="2722">
                  <c:v>9.2068906533469205E-2</c:v>
                </c:pt>
                <c:pt idx="2723">
                  <c:v>9.2068933644926798E-2</c:v>
                </c:pt>
                <c:pt idx="2724">
                  <c:v>9.2068971499269098E-2</c:v>
                </c:pt>
                <c:pt idx="2725">
                  <c:v>9.2069019740628102E-2</c:v>
                </c:pt>
                <c:pt idx="2726">
                  <c:v>9.0453048901424096E-2</c:v>
                </c:pt>
                <c:pt idx="2727">
                  <c:v>9.0453638208390502E-2</c:v>
                </c:pt>
                <c:pt idx="2728">
                  <c:v>9.0454448593516895E-2</c:v>
                </c:pt>
                <c:pt idx="2729">
                  <c:v>8.8839241009411596E-2</c:v>
                </c:pt>
                <c:pt idx="2730">
                  <c:v>9.0456193939362495E-2</c:v>
                </c:pt>
                <c:pt idx="2731">
                  <c:v>9.0457114701024799E-2</c:v>
                </c:pt>
                <c:pt idx="2732">
                  <c:v>9.0458058061422306E-2</c:v>
                </c:pt>
                <c:pt idx="2733">
                  <c:v>9.0459016933470804E-2</c:v>
                </c:pt>
                <c:pt idx="2734">
                  <c:v>9.0459984238983299E-2</c:v>
                </c:pt>
                <c:pt idx="2735">
                  <c:v>9.0460952909799802E-2</c:v>
                </c:pt>
                <c:pt idx="2736">
                  <c:v>8.8845771299484497E-2</c:v>
                </c:pt>
                <c:pt idx="2737">
                  <c:v>9.0462866126995903E-2</c:v>
                </c:pt>
                <c:pt idx="2738">
                  <c:v>8.8847628349945806E-2</c:v>
                </c:pt>
                <c:pt idx="2739">
                  <c:v>8.8848520127145905E-2</c:v>
                </c:pt>
                <c:pt idx="2740">
                  <c:v>8.8849378024872305E-2</c:v>
                </c:pt>
                <c:pt idx="2741">
                  <c:v>8.8850195011821703E-2</c:v>
                </c:pt>
                <c:pt idx="2742">
                  <c:v>8.8850964056032697E-2</c:v>
                </c:pt>
                <c:pt idx="2743">
                  <c:v>8.8850693114090107E-2</c:v>
                </c:pt>
                <c:pt idx="2744">
                  <c:v>9.0466199485019105E-2</c:v>
                </c:pt>
                <c:pt idx="2745">
                  <c:v>9.0465422460165298E-2</c:v>
                </c:pt>
                <c:pt idx="2746">
                  <c:v>9.0464582874608901E-2</c:v>
                </c:pt>
                <c:pt idx="2747">
                  <c:v>9.0463691262009496E-2</c:v>
                </c:pt>
                <c:pt idx="2748">
                  <c:v>9.2078909543845705E-2</c:v>
                </c:pt>
                <c:pt idx="2749">
                  <c:v>9.0461794095239106E-2</c:v>
                </c:pt>
                <c:pt idx="2750">
                  <c:v>9.3693066099902703E-2</c:v>
                </c:pt>
                <c:pt idx="2751">
                  <c:v>9.2075932016146597E-2</c:v>
                </c:pt>
                <c:pt idx="2752">
                  <c:v>9.0458821776253501E-2</c:v>
                </c:pt>
                <c:pt idx="2753">
                  <c:v>9.0457839568522005E-2</c:v>
                </c:pt>
                <c:pt idx="2754">
                  <c:v>9.20729612984999E-2</c:v>
                </c:pt>
                <c:pt idx="2755">
                  <c:v>8.8839881348835706E-2</c:v>
                </c:pt>
                <c:pt idx="2756">
                  <c:v>8.8839008645517206E-2</c:v>
                </c:pt>
                <c:pt idx="2757">
                  <c:v>8.8838189905798504E-2</c:v>
                </c:pt>
                <c:pt idx="2758">
                  <c:v>9.0453470774580796E-2</c:v>
                </c:pt>
                <c:pt idx="2759">
                  <c:v>8.8837737036605399E-2</c:v>
                </c:pt>
                <c:pt idx="2760">
                  <c:v>8.8838461466337101E-2</c:v>
                </c:pt>
                <c:pt idx="2761">
                  <c:v>8.8839255638130193E-2</c:v>
                </c:pt>
                <c:pt idx="2762">
                  <c:v>8.8840108894017195E-2</c:v>
                </c:pt>
                <c:pt idx="2763">
                  <c:v>8.8841010570617399E-2</c:v>
                </c:pt>
                <c:pt idx="2764">
                  <c:v>8.8841950006724693E-2</c:v>
                </c:pt>
                <c:pt idx="2765">
                  <c:v>8.8842916549401102E-2</c:v>
                </c:pt>
                <c:pt idx="2766">
                  <c:v>8.88438995585525E-2</c:v>
                </c:pt>
                <c:pt idx="2767">
                  <c:v>8.8844888410032699E-2</c:v>
                </c:pt>
                <c:pt idx="2768">
                  <c:v>9.0462019171666797E-2</c:v>
                </c:pt>
                <c:pt idx="2769">
                  <c:v>8.8846841231167706E-2</c:v>
                </c:pt>
                <c:pt idx="2770">
                  <c:v>8.8847784039089203E-2</c:v>
                </c:pt>
                <c:pt idx="2771">
                  <c:v>8.7232508556037397E-2</c:v>
                </c:pt>
                <c:pt idx="2772">
                  <c:v>8.8849549648076204E-2</c:v>
                </c:pt>
                <c:pt idx="2773">
                  <c:v>8.8850351351132298E-2</c:v>
                </c:pt>
                <c:pt idx="2774">
                  <c:v>8.8851084918857404E-2</c:v>
                </c:pt>
                <c:pt idx="2775">
                  <c:v>8.8850756020751501E-2</c:v>
                </c:pt>
                <c:pt idx="2776">
                  <c:v>8.8850009530693899E-2</c:v>
                </c:pt>
                <c:pt idx="2777">
                  <c:v>8.8849203093895199E-2</c:v>
                </c:pt>
                <c:pt idx="2778">
                  <c:v>8.88483458540094E-2</c:v>
                </c:pt>
                <c:pt idx="2779">
                  <c:v>8.8847446952145498E-2</c:v>
                </c:pt>
                <c:pt idx="2780">
                  <c:v>8.8846515532523401E-2</c:v>
                </c:pt>
                <c:pt idx="2781">
                  <c:v>9.0461701581976306E-2</c:v>
                </c:pt>
                <c:pt idx="2782">
                  <c:v>8.8844591758651906E-2</c:v>
                </c:pt>
                <c:pt idx="2783">
                  <c:v>8.8843617743706901E-2</c:v>
                </c:pt>
                <c:pt idx="2784">
                  <c:v>9.0458753720756402E-2</c:v>
                </c:pt>
                <c:pt idx="2785">
                  <c:v>8.88416914121999E-2</c:v>
                </c:pt>
                <c:pt idx="2786">
                  <c:v>9.0456839937722605E-2</c:v>
                </c:pt>
                <c:pt idx="2787">
                  <c:v>9.0455926099345094E-2</c:v>
                </c:pt>
                <c:pt idx="2788">
                  <c:v>8.8838994430458298E-2</c:v>
                </c:pt>
                <c:pt idx="2789">
                  <c:v>8.8838183712842897E-2</c:v>
                </c:pt>
                <c:pt idx="2790">
                  <c:v>8.8837432533365401E-2</c:v>
                </c:pt>
                <c:pt idx="2791">
                  <c:v>9.0453270212084796E-2</c:v>
                </c:pt>
                <c:pt idx="2792">
                  <c:v>9.0453268502230705E-2</c:v>
                </c:pt>
                <c:pt idx="2793">
                  <c:v>9.0453266792376599E-2</c:v>
                </c:pt>
                <c:pt idx="2794">
                  <c:v>8.8837233349879099E-2</c:v>
                </c:pt>
                <c:pt idx="2795">
                  <c:v>9.0453263372668694E-2</c:v>
                </c:pt>
                <c:pt idx="2796">
                  <c:v>8.7221198319718904E-2</c:v>
                </c:pt>
                <c:pt idx="2797">
                  <c:v>8.8837228311961794E-2</c:v>
                </c:pt>
                <c:pt idx="2798">
                  <c:v>8.8837226632656197E-2</c:v>
                </c:pt>
                <c:pt idx="2799">
                  <c:v>8.8837224953350696E-2</c:v>
                </c:pt>
                <c:pt idx="2800">
                  <c:v>8.8837223274045196E-2</c:v>
                </c:pt>
                <c:pt idx="2801">
                  <c:v>8.8837221594739793E-2</c:v>
                </c:pt>
                <c:pt idx="2802">
                  <c:v>8.8837219915434404E-2</c:v>
                </c:pt>
                <c:pt idx="2803">
                  <c:v>8.8837218236129098E-2</c:v>
                </c:pt>
                <c:pt idx="2804">
                  <c:v>8.7221185129660206E-2</c:v>
                </c:pt>
                <c:pt idx="2805">
                  <c:v>8.72211834809032E-2</c:v>
                </c:pt>
                <c:pt idx="2806">
                  <c:v>8.7221181832146194E-2</c:v>
                </c:pt>
                <c:pt idx="2807">
                  <c:v>8.7220626483767202E-2</c:v>
                </c:pt>
                <c:pt idx="2808">
                  <c:v>8.5603869498604795E-2</c:v>
                </c:pt>
                <c:pt idx="2809">
                  <c:v>8.7219126894936105E-2</c:v>
                </c:pt>
                <c:pt idx="2810">
                  <c:v>8.7218377119857304E-2</c:v>
                </c:pt>
                <c:pt idx="2811">
                  <c:v>8.5601661848796598E-2</c:v>
                </c:pt>
                <c:pt idx="2812">
                  <c:v>8.7216877608371504E-2</c:v>
                </c:pt>
                <c:pt idx="2813">
                  <c:v>8.72161278719637E-2</c:v>
                </c:pt>
                <c:pt idx="2814">
                  <c:v>8.5599454312852194E-2</c:v>
                </c:pt>
                <c:pt idx="2815">
                  <c:v>8.5598718492838996E-2</c:v>
                </c:pt>
                <c:pt idx="2816">
                  <c:v>8.5597982685475998E-2</c:v>
                </c:pt>
                <c:pt idx="2817">
                  <c:v>8.5597246890762896E-2</c:v>
                </c:pt>
                <c:pt idx="2818">
                  <c:v>8.55965111086993E-2</c:v>
                </c:pt>
                <c:pt idx="2819">
                  <c:v>8.5595775339285099E-2</c:v>
                </c:pt>
                <c:pt idx="2820">
                  <c:v>8.5595039582519697E-2</c:v>
                </c:pt>
                <c:pt idx="2821">
                  <c:v>8.5594303838402996E-2</c:v>
                </c:pt>
                <c:pt idx="2822">
                  <c:v>8.5593568106934498E-2</c:v>
                </c:pt>
                <c:pt idx="2823">
                  <c:v>8.3978636359414494E-2</c:v>
                </c:pt>
                <c:pt idx="2824">
                  <c:v>8.3980080290117998E-2</c:v>
                </c:pt>
                <c:pt idx="2825">
                  <c:v>8.5597409504723401E-2</c:v>
                </c:pt>
                <c:pt idx="2826">
                  <c:v>8.3982968300491997E-2</c:v>
                </c:pt>
                <c:pt idx="2827">
                  <c:v>8.7216293988673602E-2</c:v>
                </c:pt>
                <c:pt idx="2828">
                  <c:v>8.5601825100194998E-2</c:v>
                </c:pt>
                <c:pt idx="2829">
                  <c:v>8.5603297066590103E-2</c:v>
                </c:pt>
                <c:pt idx="2830">
                  <c:v>8.5604769083608395E-2</c:v>
                </c:pt>
                <c:pt idx="2831">
                  <c:v>8.5606241151252704E-2</c:v>
                </c:pt>
                <c:pt idx="2832">
                  <c:v>8.7223793015516402E-2</c:v>
                </c:pt>
                <c:pt idx="2833">
                  <c:v>8.7225292975634999E-2</c:v>
                </c:pt>
                <c:pt idx="2834">
                  <c:v>8.3994522328590407E-2</c:v>
                </c:pt>
                <c:pt idx="2835">
                  <c:v>8.3995966805637701E-2</c:v>
                </c:pt>
                <c:pt idx="2836">
                  <c:v>8.5613602248953494E-2</c:v>
                </c:pt>
                <c:pt idx="2837">
                  <c:v>8.5615074620407905E-2</c:v>
                </c:pt>
                <c:pt idx="2838">
                  <c:v>8.7232793550125004E-2</c:v>
                </c:pt>
                <c:pt idx="2839">
                  <c:v>8.5616384823533495E-2</c:v>
                </c:pt>
                <c:pt idx="2840">
                  <c:v>8.5615648505466102E-2</c:v>
                </c:pt>
                <c:pt idx="2841">
                  <c:v>8.5614912200063703E-2</c:v>
                </c:pt>
                <c:pt idx="2842">
                  <c:v>8.5614175907325701E-2</c:v>
                </c:pt>
                <c:pt idx="2843">
                  <c:v>8.5613439627252E-2</c:v>
                </c:pt>
                <c:pt idx="2844">
                  <c:v>8.7228877307436906E-2</c:v>
                </c:pt>
                <c:pt idx="2845">
                  <c:v>8.7228127153868407E-2</c:v>
                </c:pt>
                <c:pt idx="2846">
                  <c:v>8.5611230863012602E-2</c:v>
                </c:pt>
                <c:pt idx="2847">
                  <c:v>8.5610494633592396E-2</c:v>
                </c:pt>
                <c:pt idx="2848">
                  <c:v>8.5609758416834797E-2</c:v>
                </c:pt>
                <c:pt idx="2849">
                  <c:v>8.3992917756865001E-2</c:v>
                </c:pt>
                <c:pt idx="2850">
                  <c:v>8.5608286021305893E-2</c:v>
                </c:pt>
                <c:pt idx="2851">
                  <c:v>8.5607549842534006E-2</c:v>
                </c:pt>
                <c:pt idx="2852">
                  <c:v>8.5606813676423393E-2</c:v>
                </c:pt>
                <c:pt idx="2853">
                  <c:v>8.5606077522973695E-2</c:v>
                </c:pt>
                <c:pt idx="2854">
                  <c:v>8.5605341382184605E-2</c:v>
                </c:pt>
                <c:pt idx="2855">
                  <c:v>8.3988584330590393E-2</c:v>
                </c:pt>
                <c:pt idx="2856">
                  <c:v>8.5603869498604795E-2</c:v>
                </c:pt>
                <c:pt idx="2857">
                  <c:v>8.5603133602683304E-2</c:v>
                </c:pt>
                <c:pt idx="2858">
                  <c:v>8.3986418318970801E-2</c:v>
                </c:pt>
                <c:pt idx="2859">
                  <c:v>8.3985696339924004E-2</c:v>
                </c:pt>
                <c:pt idx="2860">
                  <c:v>8.5600925990830704E-2</c:v>
                </c:pt>
                <c:pt idx="2861">
                  <c:v>8.5600190145515995E-2</c:v>
                </c:pt>
                <c:pt idx="2862">
                  <c:v>8.7215378148445696E-2</c:v>
                </c:pt>
                <c:pt idx="2863">
                  <c:v>8.3982808547860902E-2</c:v>
                </c:pt>
                <c:pt idx="2864">
                  <c:v>8.3982086630874503E-2</c:v>
                </c:pt>
                <c:pt idx="2865">
                  <c:v>8.5597246890762896E-2</c:v>
                </c:pt>
                <c:pt idx="2866">
                  <c:v>8.7212379383264094E-2</c:v>
                </c:pt>
                <c:pt idx="2867">
                  <c:v>8.3979920954380602E-2</c:v>
                </c:pt>
                <c:pt idx="2868">
                  <c:v>8.3979199087036605E-2</c:v>
                </c:pt>
                <c:pt idx="2869">
                  <c:v>8.5594303838402996E-2</c:v>
                </c:pt>
                <c:pt idx="2870">
                  <c:v>8.3977755389577899E-2</c:v>
                </c:pt>
                <c:pt idx="2871">
                  <c:v>8.3978636359414494E-2</c:v>
                </c:pt>
                <c:pt idx="2872">
                  <c:v>8.3980080290117998E-2</c:v>
                </c:pt>
                <c:pt idx="2873">
                  <c:v>8.3981524270476296E-2</c:v>
                </c:pt>
                <c:pt idx="2874">
                  <c:v>8.0751142262946204E-2</c:v>
                </c:pt>
                <c:pt idx="2875">
                  <c:v>8.39844123801676E-2</c:v>
                </c:pt>
                <c:pt idx="2876">
                  <c:v>8.3985856509505796E-2</c:v>
                </c:pt>
                <c:pt idx="2877">
                  <c:v>8.3987300688508904E-2</c:v>
                </c:pt>
                <c:pt idx="2878">
                  <c:v>8.3988744917179697E-2</c:v>
                </c:pt>
                <c:pt idx="2879">
                  <c:v>8.3990189195520704E-2</c:v>
                </c:pt>
                <c:pt idx="2880">
                  <c:v>8.2375553777543506E-2</c:v>
                </c:pt>
                <c:pt idx="2881">
                  <c:v>8.3993077901223498E-2</c:v>
                </c:pt>
                <c:pt idx="2882">
                  <c:v>8.3994522328590407E-2</c:v>
                </c:pt>
                <c:pt idx="2883">
                  <c:v>8.2379803683134703E-2</c:v>
                </c:pt>
                <c:pt idx="2884">
                  <c:v>8.3997411332368002E-2</c:v>
                </c:pt>
                <c:pt idx="2885">
                  <c:v>8.2382637197160005E-2</c:v>
                </c:pt>
                <c:pt idx="2886">
                  <c:v>8.2384054027269393E-2</c:v>
                </c:pt>
                <c:pt idx="2887">
                  <c:v>8.3999606881219005E-2</c:v>
                </c:pt>
                <c:pt idx="2888">
                  <c:v>8.3998162278973401E-2</c:v>
                </c:pt>
                <c:pt idx="2889">
                  <c:v>8.2380540155474302E-2</c:v>
                </c:pt>
                <c:pt idx="2890">
                  <c:v>8.3995273223540404E-2</c:v>
                </c:pt>
                <c:pt idx="2891">
                  <c:v>8.3993828770347695E-2</c:v>
                </c:pt>
                <c:pt idx="2892">
                  <c:v>8.3992384366834302E-2</c:v>
                </c:pt>
                <c:pt idx="2893">
                  <c:v>8.3990940012997603E-2</c:v>
                </c:pt>
                <c:pt idx="2894">
                  <c:v>8.2373457096453204E-2</c:v>
                </c:pt>
                <c:pt idx="2895">
                  <c:v>8.2372040630806401E-2</c:v>
                </c:pt>
                <c:pt idx="2896">
                  <c:v>8.07546411782228E-2</c:v>
                </c:pt>
                <c:pt idx="2897">
                  <c:v>8.2369207845650105E-2</c:v>
                </c:pt>
                <c:pt idx="2898">
                  <c:v>8.2367791526135603E-2</c:v>
                </c:pt>
                <c:pt idx="2899">
                  <c:v>8.3982274933043E-2</c:v>
                </c:pt>
                <c:pt idx="2900">
                  <c:v>8.2364959033221205E-2</c:v>
                </c:pt>
                <c:pt idx="2901">
                  <c:v>8.2363542859816397E-2</c:v>
                </c:pt>
                <c:pt idx="2902">
                  <c:v>8.3977943063492794E-2</c:v>
                </c:pt>
                <c:pt idx="2903">
                  <c:v>8.0745949554527102E-2</c:v>
                </c:pt>
                <c:pt idx="2904">
                  <c:v>8.2361758661889703E-2</c:v>
                </c:pt>
                <c:pt idx="2905">
                  <c:v>8.2361758661889703E-2</c:v>
                </c:pt>
                <c:pt idx="2906">
                  <c:v>8.2361758661889703E-2</c:v>
                </c:pt>
                <c:pt idx="2907">
                  <c:v>8.2361758661889703E-2</c:v>
                </c:pt>
                <c:pt idx="2908">
                  <c:v>8.3977567769250902E-2</c:v>
                </c:pt>
                <c:pt idx="2909">
                  <c:v>8.2361758661889703E-2</c:v>
                </c:pt>
                <c:pt idx="2910">
                  <c:v>8.3977567769250902E-2</c:v>
                </c:pt>
                <c:pt idx="2911">
                  <c:v>8.3977567769250902E-2</c:v>
                </c:pt>
                <c:pt idx="2912">
                  <c:v>8.3977567769250902E-2</c:v>
                </c:pt>
                <c:pt idx="2913">
                  <c:v>8.3977567769250902E-2</c:v>
                </c:pt>
                <c:pt idx="2914">
                  <c:v>8.2361758661889703E-2</c:v>
                </c:pt>
                <c:pt idx="2915">
                  <c:v>8.2361758661889703E-2</c:v>
                </c:pt>
                <c:pt idx="2916">
                  <c:v>8.2361758661889703E-2</c:v>
                </c:pt>
                <c:pt idx="2917">
                  <c:v>8.2361758661889703E-2</c:v>
                </c:pt>
                <c:pt idx="2918">
                  <c:v>8.0745949554527102E-2</c:v>
                </c:pt>
                <c:pt idx="2919">
                  <c:v>8.2362282599634198E-2</c:v>
                </c:pt>
                <c:pt idx="2920">
                  <c:v>8.0747157283797194E-2</c:v>
                </c:pt>
                <c:pt idx="2921">
                  <c:v>8.23636985306542E-2</c:v>
                </c:pt>
                <c:pt idx="2922">
                  <c:v>8.2364406514420896E-2</c:v>
                </c:pt>
                <c:pt idx="2923">
                  <c:v>8.2365114510358994E-2</c:v>
                </c:pt>
                <c:pt idx="2924">
                  <c:v>8.2365822518468995E-2</c:v>
                </c:pt>
                <c:pt idx="2925">
                  <c:v>8.2366530538751107E-2</c:v>
                </c:pt>
                <c:pt idx="2926">
                  <c:v>8.0751321956578498E-2</c:v>
                </c:pt>
                <c:pt idx="2927">
                  <c:v>8.2367946615832993E-2</c:v>
                </c:pt>
                <c:pt idx="2928">
                  <c:v>8.2368654672633407E-2</c:v>
                </c:pt>
                <c:pt idx="2929">
                  <c:v>8.2369362741607194E-2</c:v>
                </c:pt>
                <c:pt idx="2930">
                  <c:v>8.2370070822754701E-2</c:v>
                </c:pt>
                <c:pt idx="2931">
                  <c:v>8.2370778916076207E-2</c:v>
                </c:pt>
                <c:pt idx="2932">
                  <c:v>8.2371487021572098E-2</c:v>
                </c:pt>
                <c:pt idx="2933">
                  <c:v>8.0756181284489706E-2</c:v>
                </c:pt>
                <c:pt idx="2934">
                  <c:v>8.0756875521933197E-2</c:v>
                </c:pt>
                <c:pt idx="2935">
                  <c:v>8.3989585884568896E-2</c:v>
                </c:pt>
                <c:pt idx="2936">
                  <c:v>8.0758166262361195E-2</c:v>
                </c:pt>
                <c:pt idx="2937">
                  <c:v>7.9142830352865304E-2</c:v>
                </c:pt>
                <c:pt idx="2938">
                  <c:v>8.0759680139852796E-2</c:v>
                </c:pt>
                <c:pt idx="2939">
                  <c:v>8.2376600797174598E-2</c:v>
                </c:pt>
                <c:pt idx="2940">
                  <c:v>8.0761383158417896E-2</c:v>
                </c:pt>
                <c:pt idx="2941">
                  <c:v>8.2378391711581594E-2</c:v>
                </c:pt>
                <c:pt idx="2942">
                  <c:v>8.0763195195780402E-2</c:v>
                </c:pt>
                <c:pt idx="2943">
                  <c:v>8.0764117102310101E-2</c:v>
                </c:pt>
                <c:pt idx="2944">
                  <c:v>7.9148890216365106E-2</c:v>
                </c:pt>
                <c:pt idx="2945">
                  <c:v>8.0765942833348398E-2</c:v>
                </c:pt>
                <c:pt idx="2946">
                  <c:v>8.2382996193467506E-2</c:v>
                </c:pt>
                <c:pt idx="2947">
                  <c:v>8.2383859325128095E-2</c:v>
                </c:pt>
                <c:pt idx="2948">
                  <c:v>7.91522941452696E-2</c:v>
                </c:pt>
                <c:pt idx="2949">
                  <c:v>8.2385448515424203E-2</c:v>
                </c:pt>
                <c:pt idx="2950">
                  <c:v>8.0769937991242297E-2</c:v>
                </c:pt>
                <c:pt idx="2951">
                  <c:v>8.0769667771135603E-2</c:v>
                </c:pt>
                <c:pt idx="2952">
                  <c:v>8.2385207520291104E-2</c:v>
                </c:pt>
                <c:pt idx="2953">
                  <c:v>8.2384469340991903E-2</c:v>
                </c:pt>
                <c:pt idx="2954">
                  <c:v>8.0767498776425403E-2</c:v>
                </c:pt>
                <c:pt idx="2955">
                  <c:v>8.0766668137576797E-2</c:v>
                </c:pt>
                <c:pt idx="2956">
                  <c:v>7.7533496335433799E-2</c:v>
                </c:pt>
                <c:pt idx="2957">
                  <c:v>8.0764904897387399E-2</c:v>
                </c:pt>
                <c:pt idx="2958">
                  <c:v>8.0763992152077704E-2</c:v>
                </c:pt>
                <c:pt idx="2959">
                  <c:v>8.0763071915733606E-2</c:v>
                </c:pt>
                <c:pt idx="2960">
                  <c:v>7.9146048684820697E-2</c:v>
                </c:pt>
                <c:pt idx="2961">
                  <c:v>8.0761248841065003E-2</c:v>
                </c:pt>
                <c:pt idx="2962">
                  <c:v>8.0760365977693496E-2</c:v>
                </c:pt>
                <c:pt idx="2963">
                  <c:v>8.07595155699148E-2</c:v>
                </c:pt>
                <c:pt idx="2964">
                  <c:v>8.0758707634914995E-2</c:v>
                </c:pt>
                <c:pt idx="2965">
                  <c:v>8.0757952194234595E-2</c:v>
                </c:pt>
                <c:pt idx="2966">
                  <c:v>8.0757259267545706E-2</c:v>
                </c:pt>
                <c:pt idx="2967">
                  <c:v>8.0756566624648002E-2</c:v>
                </c:pt>
                <c:pt idx="2968">
                  <c:v>7.9139863149038606E-2</c:v>
                </c:pt>
                <c:pt idx="2969">
                  <c:v>8.0755174968317703E-2</c:v>
                </c:pt>
                <c:pt idx="2970">
                  <c:v>8.0754479158138895E-2</c:v>
                </c:pt>
                <c:pt idx="2971">
                  <c:v>8.0753783359950704E-2</c:v>
                </c:pt>
                <c:pt idx="2972">
                  <c:v>8.0753087573752602E-2</c:v>
                </c:pt>
                <c:pt idx="2973">
                  <c:v>8.0752391799544396E-2</c:v>
                </c:pt>
                <c:pt idx="2974">
                  <c:v>8.2367620137691597E-2</c:v>
                </c:pt>
                <c:pt idx="2975">
                  <c:v>8.0751000287096503E-2</c:v>
                </c:pt>
                <c:pt idx="2976">
                  <c:v>7.91344082936003E-2</c:v>
                </c:pt>
                <c:pt idx="2977">
                  <c:v>8.0749608822604305E-2</c:v>
                </c:pt>
                <c:pt idx="2978">
                  <c:v>7.9133044697234201E-2</c:v>
                </c:pt>
                <c:pt idx="2979">
                  <c:v>8.0748217406065498E-2</c:v>
                </c:pt>
                <c:pt idx="2980">
                  <c:v>7.9131681147860705E-2</c:v>
                </c:pt>
                <c:pt idx="2981">
                  <c:v>8.0746826037477598E-2</c:v>
                </c:pt>
                <c:pt idx="2982">
                  <c:v>7.9130317645477205E-2</c:v>
                </c:pt>
                <c:pt idx="2983">
                  <c:v>7.9130643827229494E-2</c:v>
                </c:pt>
                <c:pt idx="2984">
                  <c:v>8.0747157283797194E-2</c:v>
                </c:pt>
                <c:pt idx="2985">
                  <c:v>7.9132004201537903E-2</c:v>
                </c:pt>
                <c:pt idx="2986">
                  <c:v>8.0748545460326004E-2</c:v>
                </c:pt>
                <c:pt idx="2987">
                  <c:v>8.0749239566489203E-2</c:v>
                </c:pt>
                <c:pt idx="2988">
                  <c:v>8.0749933684585495E-2</c:v>
                </c:pt>
                <c:pt idx="2989">
                  <c:v>8.07506278146152E-2</c:v>
                </c:pt>
                <c:pt idx="2990">
                  <c:v>8.0751321956578498E-2</c:v>
                </c:pt>
                <c:pt idx="2991">
                  <c:v>8.0752016110475805E-2</c:v>
                </c:pt>
                <c:pt idx="2992">
                  <c:v>8.2368654672633407E-2</c:v>
                </c:pt>
                <c:pt idx="2993">
                  <c:v>7.9137446166541003E-2</c:v>
                </c:pt>
                <c:pt idx="2994">
                  <c:v>8.0754098643774405E-2</c:v>
                </c:pt>
                <c:pt idx="2995">
                  <c:v>8.0754792845410497E-2</c:v>
                </c:pt>
                <c:pt idx="2996">
                  <c:v>7.9139487096393596E-2</c:v>
                </c:pt>
                <c:pt idx="2997">
                  <c:v>8.0756181284489706E-2</c:v>
                </c:pt>
                <c:pt idx="2998">
                  <c:v>8.0756875521933197E-2</c:v>
                </c:pt>
                <c:pt idx="2999">
                  <c:v>7.9141024612967903E-2</c:v>
                </c:pt>
                <c:pt idx="3000">
                  <c:v>8.0757055971093797E-2</c:v>
                </c:pt>
                <c:pt idx="3001">
                  <c:v>7.9141024612967903E-2</c:v>
                </c:pt>
                <c:pt idx="3002">
                  <c:v>7.9141024612967903E-2</c:v>
                </c:pt>
                <c:pt idx="3003">
                  <c:v>8.0757055971093797E-2</c:v>
                </c:pt>
                <c:pt idx="3004">
                  <c:v>8.0757055971093797E-2</c:v>
                </c:pt>
                <c:pt idx="3005">
                  <c:v>7.7524993254841995E-2</c:v>
                </c:pt>
                <c:pt idx="3006">
                  <c:v>7.9141024612967903E-2</c:v>
                </c:pt>
                <c:pt idx="3007">
                  <c:v>7.9141024612967903E-2</c:v>
                </c:pt>
                <c:pt idx="3008">
                  <c:v>7.9141024612967903E-2</c:v>
                </c:pt>
                <c:pt idx="3009">
                  <c:v>8.0757055971093797E-2</c:v>
                </c:pt>
                <c:pt idx="3010">
                  <c:v>8.0757055971093797E-2</c:v>
                </c:pt>
                <c:pt idx="3011">
                  <c:v>7.9141024612967903E-2</c:v>
                </c:pt>
                <c:pt idx="3012">
                  <c:v>7.9141024612967903E-2</c:v>
                </c:pt>
                <c:pt idx="3013">
                  <c:v>7.9141024612967903E-2</c:v>
                </c:pt>
                <c:pt idx="3014">
                  <c:v>7.9141024612967903E-2</c:v>
                </c:pt>
                <c:pt idx="3015">
                  <c:v>7.9140586174587899E-2</c:v>
                </c:pt>
                <c:pt idx="3016">
                  <c:v>7.9139942353058004E-2</c:v>
                </c:pt>
                <c:pt idx="3017">
                  <c:v>8.0755232663407298E-2</c:v>
                </c:pt>
                <c:pt idx="3018">
                  <c:v>7.91384704228804E-2</c:v>
                </c:pt>
                <c:pt idx="3019">
                  <c:v>7.7521685693816594E-2</c:v>
                </c:pt>
                <c:pt idx="3020">
                  <c:v>7.9136814516890405E-2</c:v>
                </c:pt>
                <c:pt idx="3021">
                  <c:v>7.9135940727958196E-2</c:v>
                </c:pt>
                <c:pt idx="3022">
                  <c:v>7.9135048745812897E-2</c:v>
                </c:pt>
                <c:pt idx="3023">
                  <c:v>8.0750076498301501E-2</c:v>
                </c:pt>
                <c:pt idx="3024">
                  <c:v>7.9133247368408793E-2</c:v>
                </c:pt>
                <c:pt idx="3025">
                  <c:v>7.9132356592400296E-2</c:v>
                </c:pt>
                <c:pt idx="3026">
                  <c:v>8.0747378663174302E-2</c:v>
                </c:pt>
                <c:pt idx="3027">
                  <c:v>7.9130641519236503E-2</c:v>
                </c:pt>
                <c:pt idx="3028">
                  <c:v>8.0745706320454802E-2</c:v>
                </c:pt>
                <c:pt idx="3029">
                  <c:v>7.9129077416850602E-2</c:v>
                </c:pt>
                <c:pt idx="3030">
                  <c:v>7.7512528629963495E-2</c:v>
                </c:pt>
                <c:pt idx="3031">
                  <c:v>7.9128106548947197E-2</c:v>
                </c:pt>
                <c:pt idx="3032">
                  <c:v>7.7512205945317797E-2</c:v>
                </c:pt>
                <c:pt idx="3033">
                  <c:v>7.9128060463475203E-2</c:v>
                </c:pt>
                <c:pt idx="3034">
                  <c:v>7.9128138311128596E-2</c:v>
                </c:pt>
                <c:pt idx="3035">
                  <c:v>8.0744102968513906E-2</c:v>
                </c:pt>
                <c:pt idx="3036">
                  <c:v>7.9128441799496699E-2</c:v>
                </c:pt>
                <c:pt idx="3037">
                  <c:v>7.9128645848555404E-2</c:v>
                </c:pt>
                <c:pt idx="3038">
                  <c:v>7.9128870389283207E-2</c:v>
                </c:pt>
                <c:pt idx="3039">
                  <c:v>7.9129104656329205E-2</c:v>
                </c:pt>
                <c:pt idx="3040">
                  <c:v>7.9129337901849603E-2</c:v>
                </c:pt>
                <c:pt idx="3041">
                  <c:v>8.0745379397656497E-2</c:v>
                </c:pt>
                <c:pt idx="3042">
                  <c:v>7.7513940727715405E-2</c:v>
                </c:pt>
                <c:pt idx="3043">
                  <c:v>7.9129924296279006E-2</c:v>
                </c:pt>
                <c:pt idx="3044">
                  <c:v>7.9130046318064598E-2</c:v>
                </c:pt>
                <c:pt idx="3045">
                  <c:v>8.0745924936738295E-2</c:v>
                </c:pt>
                <c:pt idx="3046">
                  <c:v>7.9130116093947794E-2</c:v>
                </c:pt>
                <c:pt idx="3047">
                  <c:v>7.9130176636768093E-2</c:v>
                </c:pt>
                <c:pt idx="3048">
                  <c:v>7.9130204682178504E-2</c:v>
                </c:pt>
                <c:pt idx="3049">
                  <c:v>7.9130162385001104E-2</c:v>
                </c:pt>
                <c:pt idx="3050">
                  <c:v>7.9130060430785104E-2</c:v>
                </c:pt>
                <c:pt idx="3051">
                  <c:v>7.9129909500033596E-2</c:v>
                </c:pt>
                <c:pt idx="3052">
                  <c:v>7.9129720275800203E-2</c:v>
                </c:pt>
                <c:pt idx="3053">
                  <c:v>7.7513681072865298E-2</c:v>
                </c:pt>
                <c:pt idx="3054">
                  <c:v>7.7513445104050296E-2</c:v>
                </c:pt>
                <c:pt idx="3055">
                  <c:v>7.7513202951186494E-2</c:v>
                </c:pt>
                <c:pt idx="3056">
                  <c:v>7.9128794492926896E-2</c:v>
                </c:pt>
                <c:pt idx="3057">
                  <c:v>7.9128574478251903E-2</c:v>
                </c:pt>
                <c:pt idx="3058">
                  <c:v>7.9128380557838898E-2</c:v>
                </c:pt>
                <c:pt idx="3059">
                  <c:v>7.9128223519092794E-2</c:v>
                </c:pt>
                <c:pt idx="3060">
                  <c:v>7.7512276404419905E-2</c:v>
                </c:pt>
                <c:pt idx="3061">
                  <c:v>7.7512223529577401E-2</c:v>
                </c:pt>
                <c:pt idx="3062">
                  <c:v>7.9128081669293804E-2</c:v>
                </c:pt>
                <c:pt idx="3063">
                  <c:v>7.7512208324484896E-2</c:v>
                </c:pt>
                <c:pt idx="3064">
                  <c:v>7.7512204968280998E-2</c:v>
                </c:pt>
                <c:pt idx="3065">
                  <c:v>7.7512262635059198E-2</c:v>
                </c:pt>
                <c:pt idx="3066">
                  <c:v>7.7512371954087098E-2</c:v>
                </c:pt>
                <c:pt idx="3067">
                  <c:v>7.9128356219419105E-2</c:v>
                </c:pt>
                <c:pt idx="3068">
                  <c:v>7.7512708060491001E-2</c:v>
                </c:pt>
                <c:pt idx="3069">
                  <c:v>7.7512916116796698E-2</c:v>
                </c:pt>
                <c:pt idx="3070">
                  <c:v>7.7513138371180595E-2</c:v>
                </c:pt>
                <c:pt idx="3071">
                  <c:v>7.7513365487185806E-2</c:v>
                </c:pt>
                <c:pt idx="3072">
                  <c:v>7.7513588143215295E-2</c:v>
                </c:pt>
                <c:pt idx="3073">
                  <c:v>7.9129616441523498E-2</c:v>
                </c:pt>
                <c:pt idx="3074">
                  <c:v>7.7513982862341096E-2</c:v>
                </c:pt>
                <c:pt idx="3075">
                  <c:v>7.75141363512378E-2</c:v>
                </c:pt>
                <c:pt idx="3076">
                  <c:v>7.7514248226214499E-2</c:v>
                </c:pt>
                <c:pt idx="3077">
                  <c:v>7.75143092180159E-2</c:v>
                </c:pt>
                <c:pt idx="3078">
                  <c:v>7.5898500941364203E-2</c:v>
                </c:pt>
                <c:pt idx="3079">
                  <c:v>7.7514802089365495E-2</c:v>
                </c:pt>
                <c:pt idx="3080">
                  <c:v>7.7515469845984897E-2</c:v>
                </c:pt>
                <c:pt idx="3081">
                  <c:v>7.9131984373791195E-2</c:v>
                </c:pt>
                <c:pt idx="3082">
                  <c:v>7.59009447139921E-2</c:v>
                </c:pt>
                <c:pt idx="3083">
                  <c:v>7.5901598584823995E-2</c:v>
                </c:pt>
                <c:pt idx="3084">
                  <c:v>7.5902252466922004E-2</c:v>
                </c:pt>
                <c:pt idx="3085">
                  <c:v>7.7518808801662203E-2</c:v>
                </c:pt>
                <c:pt idx="3086">
                  <c:v>7.9135392989713393E-2</c:v>
                </c:pt>
                <c:pt idx="3087">
                  <c:v>7.7520144464476304E-2</c:v>
                </c:pt>
                <c:pt idx="3088">
                  <c:v>7.5904868107979695E-2</c:v>
                </c:pt>
                <c:pt idx="3089">
                  <c:v>7.7521480173318502E-2</c:v>
                </c:pt>
                <c:pt idx="3090">
                  <c:v>7.7522148045001002E-2</c:v>
                </c:pt>
                <c:pt idx="3091">
                  <c:v>7.7522815928191394E-2</c:v>
                </c:pt>
                <c:pt idx="3092">
                  <c:v>7.7523483822889996E-2</c:v>
                </c:pt>
                <c:pt idx="3093">
                  <c:v>7.7524151729097199E-2</c:v>
                </c:pt>
                <c:pt idx="3094">
                  <c:v>7.7524819646813195E-2</c:v>
                </c:pt>
                <c:pt idx="3095">
                  <c:v>7.7524500024235402E-2</c:v>
                </c:pt>
                <c:pt idx="3096">
                  <c:v>7.7523833577097495E-2</c:v>
                </c:pt>
                <c:pt idx="3097">
                  <c:v>7.4291180556911002E-2</c:v>
                </c:pt>
                <c:pt idx="3098">
                  <c:v>7.7522500717196297E-2</c:v>
                </c:pt>
                <c:pt idx="3099">
                  <c:v>7.7521834304432297E-2</c:v>
                </c:pt>
                <c:pt idx="3100">
                  <c:v>7.7521167903125701E-2</c:v>
                </c:pt>
                <c:pt idx="3101">
                  <c:v>7.7520501513276205E-2</c:v>
                </c:pt>
                <c:pt idx="3102">
                  <c:v>7.7519835134883405E-2</c:v>
                </c:pt>
                <c:pt idx="3103">
                  <c:v>7.7519168767947205E-2</c:v>
                </c:pt>
                <c:pt idx="3104">
                  <c:v>7.7518502412467105E-2</c:v>
                </c:pt>
                <c:pt idx="3105">
                  <c:v>7.7517836068442897E-2</c:v>
                </c:pt>
                <c:pt idx="3106">
                  <c:v>7.75171697358744E-2</c:v>
                </c:pt>
                <c:pt idx="3107">
                  <c:v>7.7516503414761101E-2</c:v>
                </c:pt>
                <c:pt idx="3108">
                  <c:v>7.7515837105102903E-2</c:v>
                </c:pt>
                <c:pt idx="3109">
                  <c:v>7.7515170806899306E-2</c:v>
                </c:pt>
                <c:pt idx="3110">
                  <c:v>7.7514504520150199E-2</c:v>
                </c:pt>
                <c:pt idx="3111">
                  <c:v>7.7514393152094005E-2</c:v>
                </c:pt>
                <c:pt idx="3112">
                  <c:v>7.7514422708923197E-2</c:v>
                </c:pt>
                <c:pt idx="3113">
                  <c:v>7.9130199082235897E-2</c:v>
                </c:pt>
                <c:pt idx="3114">
                  <c:v>7.9130105646846305E-2</c:v>
                </c:pt>
                <c:pt idx="3115">
                  <c:v>7.7514146179001098E-2</c:v>
                </c:pt>
                <c:pt idx="3116">
                  <c:v>7.7513965550363606E-2</c:v>
                </c:pt>
                <c:pt idx="3117">
                  <c:v>7.5897934389496102E-2</c:v>
                </c:pt>
                <c:pt idx="3118">
                  <c:v>7.7513531561012899E-2</c:v>
                </c:pt>
                <c:pt idx="3119">
                  <c:v>7.5897470761231198E-2</c:v>
                </c:pt>
                <c:pt idx="3120">
                  <c:v>7.7513067358764398E-2</c:v>
                </c:pt>
                <c:pt idx="3121">
                  <c:v>7.7512849023403205E-2</c:v>
                </c:pt>
                <c:pt idx="3122">
                  <c:v>7.75126532814817E-2</c:v>
                </c:pt>
                <c:pt idx="3123">
                  <c:v>7.7512490212283305E-2</c:v>
                </c:pt>
                <c:pt idx="3124">
                  <c:v>7.5896531483143001E-2</c:v>
                </c:pt>
                <c:pt idx="3125">
                  <c:v>7.7512302452322795E-2</c:v>
                </c:pt>
                <c:pt idx="3126">
                  <c:v>7.7512297947207806E-2</c:v>
                </c:pt>
                <c:pt idx="3127">
                  <c:v>7.7512236297879497E-2</c:v>
                </c:pt>
                <c:pt idx="3128">
                  <c:v>7.5896365862429593E-2</c:v>
                </c:pt>
                <c:pt idx="3129">
                  <c:v>7.5896404833706202E-2</c:v>
                </c:pt>
                <c:pt idx="3130">
                  <c:v>7.5896501585966197E-2</c:v>
                </c:pt>
                <c:pt idx="3131">
                  <c:v>7.5896646011655897E-2</c:v>
                </c:pt>
                <c:pt idx="3132">
                  <c:v>7.5896828005107803E-2</c:v>
                </c:pt>
                <c:pt idx="3133">
                  <c:v>7.7512866300063293E-2</c:v>
                </c:pt>
                <c:pt idx="3134">
                  <c:v>7.7513090865700199E-2</c:v>
                </c:pt>
                <c:pt idx="3135">
                  <c:v>7.5897498470548497E-2</c:v>
                </c:pt>
                <c:pt idx="3136">
                  <c:v>7.5897729882183698E-2</c:v>
                </c:pt>
                <c:pt idx="3137">
                  <c:v>7.5897948509433599E-2</c:v>
                </c:pt>
                <c:pt idx="3138">
                  <c:v>7.5898144328454806E-2</c:v>
                </c:pt>
                <c:pt idx="3139">
                  <c:v>7.5898307328608597E-2</c:v>
                </c:pt>
                <c:pt idx="3140">
                  <c:v>7.58984275088668E-2</c:v>
                </c:pt>
                <c:pt idx="3141">
                  <c:v>7.5898494872897196E-2</c:v>
                </c:pt>
                <c:pt idx="3142">
                  <c:v>7.7514308527361103E-2</c:v>
                </c:pt>
                <c:pt idx="3143">
                  <c:v>7.5898499264435398E-2</c:v>
                </c:pt>
                <c:pt idx="3144">
                  <c:v>7.5898500769554497E-2</c:v>
                </c:pt>
                <c:pt idx="3145">
                  <c:v>7.5898502274673804E-2</c:v>
                </c:pt>
                <c:pt idx="3146">
                  <c:v>7.5898503779793097E-2</c:v>
                </c:pt>
                <c:pt idx="3147">
                  <c:v>7.5898505284912404E-2</c:v>
                </c:pt>
                <c:pt idx="3148">
                  <c:v>7.4282698011425202E-2</c:v>
                </c:pt>
                <c:pt idx="3149">
                  <c:v>7.4282699484502099E-2</c:v>
                </c:pt>
                <c:pt idx="3150">
                  <c:v>7.4282700957578995E-2</c:v>
                </c:pt>
                <c:pt idx="3151">
                  <c:v>7.5898511305390395E-2</c:v>
                </c:pt>
                <c:pt idx="3152">
                  <c:v>7.5898512810510105E-2</c:v>
                </c:pt>
                <c:pt idx="3153">
                  <c:v>7.4282705376810199E-2</c:v>
                </c:pt>
                <c:pt idx="3154">
                  <c:v>7.42827068498874E-2</c:v>
                </c:pt>
                <c:pt idx="3155">
                  <c:v>7.58985173258694E-2</c:v>
                </c:pt>
                <c:pt idx="3156">
                  <c:v>7.4282709796041901E-2</c:v>
                </c:pt>
                <c:pt idx="3157">
                  <c:v>7.5898520336109193E-2</c:v>
                </c:pt>
                <c:pt idx="3158">
                  <c:v>7.5898521841229305E-2</c:v>
                </c:pt>
                <c:pt idx="3159">
                  <c:v>7.58985222324422E-2</c:v>
                </c:pt>
                <c:pt idx="3160">
                  <c:v>7.4282713125081098E-2</c:v>
                </c:pt>
                <c:pt idx="3161">
                  <c:v>7.7514331339804801E-2</c:v>
                </c:pt>
                <c:pt idx="3162">
                  <c:v>7.58985222324422E-2</c:v>
                </c:pt>
                <c:pt idx="3163">
                  <c:v>7.58985222324422E-2</c:v>
                </c:pt>
                <c:pt idx="3164">
                  <c:v>7.58985222324422E-2</c:v>
                </c:pt>
                <c:pt idx="3165">
                  <c:v>7.7514331339804801E-2</c:v>
                </c:pt>
                <c:pt idx="3166">
                  <c:v>7.58985222324422E-2</c:v>
                </c:pt>
                <c:pt idx="3167">
                  <c:v>7.4282713125081098E-2</c:v>
                </c:pt>
                <c:pt idx="3168">
                  <c:v>7.58985222324422E-2</c:v>
                </c:pt>
                <c:pt idx="3169">
                  <c:v>7.58985222324422E-2</c:v>
                </c:pt>
                <c:pt idx="3170">
                  <c:v>7.7514331339804801E-2</c:v>
                </c:pt>
                <c:pt idx="3171">
                  <c:v>7.58985222324422E-2</c:v>
                </c:pt>
                <c:pt idx="3172">
                  <c:v>7.7514331339804801E-2</c:v>
                </c:pt>
                <c:pt idx="3173">
                  <c:v>7.58985222324422E-2</c:v>
                </c:pt>
                <c:pt idx="3174">
                  <c:v>7.58985222324422E-2</c:v>
                </c:pt>
                <c:pt idx="3175">
                  <c:v>7.75134073428351E-2</c:v>
                </c:pt>
                <c:pt idx="3176">
                  <c:v>7.5896340866750997E-2</c:v>
                </c:pt>
                <c:pt idx="3177">
                  <c:v>7.7510734983396404E-2</c:v>
                </c:pt>
                <c:pt idx="3178">
                  <c:v>7.7509307575074599E-2</c:v>
                </c:pt>
                <c:pt idx="3179">
                  <c:v>7.5892145726829702E-2</c:v>
                </c:pt>
                <c:pt idx="3180">
                  <c:v>7.7506320230764994E-2</c:v>
                </c:pt>
                <c:pt idx="3181">
                  <c:v>7.4273508630752494E-2</c:v>
                </c:pt>
                <c:pt idx="3182">
                  <c:v>7.7503222792255702E-2</c:v>
                </c:pt>
                <c:pt idx="3183">
                  <c:v>7.7501657805950794E-2</c:v>
                </c:pt>
                <c:pt idx="3184">
                  <c:v>7.5884536045031495E-2</c:v>
                </c:pt>
                <c:pt idx="3185">
                  <c:v>7.5883011682844198E-2</c:v>
                </c:pt>
                <c:pt idx="3186">
                  <c:v>7.5881509990249701E-2</c:v>
                </c:pt>
                <c:pt idx="3187">
                  <c:v>7.5880041056996403E-2</c:v>
                </c:pt>
                <c:pt idx="3188">
                  <c:v>7.5878614981748499E-2</c:v>
                </c:pt>
                <c:pt idx="3189">
                  <c:v>7.4261810614236395E-2</c:v>
                </c:pt>
                <c:pt idx="3190">
                  <c:v>7.4260526372578406E-2</c:v>
                </c:pt>
                <c:pt idx="3191">
                  <c:v>7.5876491511214103E-2</c:v>
                </c:pt>
                <c:pt idx="3192">
                  <c:v>7.4262307842919803E-2</c:v>
                </c:pt>
                <c:pt idx="3193">
                  <c:v>7.5879070257308903E-2</c:v>
                </c:pt>
                <c:pt idx="3194">
                  <c:v>7.5880440379462899E-2</c:v>
                </c:pt>
                <c:pt idx="3195">
                  <c:v>7.4266333636358303E-2</c:v>
                </c:pt>
                <c:pt idx="3196">
                  <c:v>7.4267756886946396E-2</c:v>
                </c:pt>
                <c:pt idx="3197">
                  <c:v>7.4269207552555797E-2</c:v>
                </c:pt>
                <c:pt idx="3198">
                  <c:v>7.4270677694557405E-2</c:v>
                </c:pt>
                <c:pt idx="3199">
                  <c:v>7.4272159383509298E-2</c:v>
                </c:pt>
                <c:pt idx="3200">
                  <c:v>7.4273644700746197E-2</c:v>
                </c:pt>
                <c:pt idx="3201">
                  <c:v>7.4275125739154596E-2</c:v>
                </c:pt>
                <c:pt idx="3202">
                  <c:v>7.5892292370825398E-2</c:v>
                </c:pt>
                <c:pt idx="3203">
                  <c:v>7.4278043407856195E-2</c:v>
                </c:pt>
                <c:pt idx="3204">
                  <c:v>7.4279464277438603E-2</c:v>
                </c:pt>
                <c:pt idx="3205">
                  <c:v>7.4280849342693703E-2</c:v>
                </c:pt>
                <c:pt idx="3206">
                  <c:v>7.4282190737773202E-2</c:v>
                </c:pt>
                <c:pt idx="3207">
                  <c:v>7.4282616524947095E-2</c:v>
                </c:pt>
                <c:pt idx="3208">
                  <c:v>7.4282714766512895E-2</c:v>
                </c:pt>
                <c:pt idx="3209">
                  <c:v>7.4282801523820594E-2</c:v>
                </c:pt>
                <c:pt idx="3210">
                  <c:v>7.4282876800055894E-2</c:v>
                </c:pt>
                <c:pt idx="3211">
                  <c:v>7.5898748015664597E-2</c:v>
                </c:pt>
                <c:pt idx="3212">
                  <c:v>7.4282992919497998E-2</c:v>
                </c:pt>
                <c:pt idx="3213">
                  <c:v>7.4283033766519402E-2</c:v>
                </c:pt>
                <c:pt idx="3214">
                  <c:v>7.4283063140097499E-2</c:v>
                </c:pt>
                <c:pt idx="3215">
                  <c:v>7.4283081040859705E-2</c:v>
                </c:pt>
                <c:pt idx="3216">
                  <c:v>7.2667278501881205E-2</c:v>
                </c:pt>
                <c:pt idx="3217">
                  <c:v>7.4283082423888203E-2</c:v>
                </c:pt>
                <c:pt idx="3218">
                  <c:v>7.5898875602302296E-2</c:v>
                </c:pt>
                <c:pt idx="3219">
                  <c:v>7.4283037910390204E-2</c:v>
                </c:pt>
                <c:pt idx="3220">
                  <c:v>7.4282998438574596E-2</c:v>
                </c:pt>
                <c:pt idx="3221">
                  <c:v>7.4282947486961098E-2</c:v>
                </c:pt>
                <c:pt idx="3222">
                  <c:v>7.2667073704537899E-2</c:v>
                </c:pt>
                <c:pt idx="3223">
                  <c:v>7.42819101922471E-2</c:v>
                </c:pt>
                <c:pt idx="3224">
                  <c:v>7.4280577237745796E-2</c:v>
                </c:pt>
                <c:pt idx="3225">
                  <c:v>7.42791968378997E-2</c:v>
                </c:pt>
                <c:pt idx="3226">
                  <c:v>7.2662062198358898E-2</c:v>
                </c:pt>
                <c:pt idx="3227">
                  <c:v>7.2660636261984199E-2</c:v>
                </c:pt>
                <c:pt idx="3228">
                  <c:v>7.4274849632996395E-2</c:v>
                </c:pt>
                <c:pt idx="3229">
                  <c:v>7.26577206579479E-2</c:v>
                </c:pt>
                <c:pt idx="3230">
                  <c:v>7.4271858576401895E-2</c:v>
                </c:pt>
                <c:pt idx="3231">
                  <c:v>7.26547727371748E-2</c:v>
                </c:pt>
                <c:pt idx="3232">
                  <c:v>7.1037746035772897E-2</c:v>
                </c:pt>
                <c:pt idx="3233">
                  <c:v>7.2651855844563198E-2</c:v>
                </c:pt>
                <c:pt idx="3234">
                  <c:v>7.1034919933849805E-2</c:v>
                </c:pt>
                <c:pt idx="3235">
                  <c:v>7.4264516650512397E-2</c:v>
                </c:pt>
                <c:pt idx="3236">
                  <c:v>7.2647677665679505E-2</c:v>
                </c:pt>
                <c:pt idx="3237">
                  <c:v>7.4261800737013495E-2</c:v>
                </c:pt>
                <c:pt idx="3238">
                  <c:v>7.2645116476684604E-2</c:v>
                </c:pt>
                <c:pt idx="3239">
                  <c:v>7.2645190946953403E-2</c:v>
                </c:pt>
                <c:pt idx="3240">
                  <c:v>7.4261194726535806E-2</c:v>
                </c:pt>
                <c:pt idx="3241">
                  <c:v>7.1030988219433905E-2</c:v>
                </c:pt>
                <c:pt idx="3242">
                  <c:v>7.1031671611337499E-2</c:v>
                </c:pt>
                <c:pt idx="3243">
                  <c:v>7.26478526733845E-2</c:v>
                </c:pt>
                <c:pt idx="3244">
                  <c:v>7.2648626439832595E-2</c:v>
                </c:pt>
                <c:pt idx="3245">
                  <c:v>7.2649427623400903E-2</c:v>
                </c:pt>
                <c:pt idx="3246">
                  <c:v>7.1034759424151897E-2</c:v>
                </c:pt>
                <c:pt idx="3247">
                  <c:v>7.2651080452635297E-2</c:v>
                </c:pt>
                <c:pt idx="3248">
                  <c:v>7.2651916228904004E-2</c:v>
                </c:pt>
                <c:pt idx="3249">
                  <c:v>7.2652747685865798E-2</c:v>
                </c:pt>
                <c:pt idx="3250">
                  <c:v>7.4269101696585293E-2</c:v>
                </c:pt>
                <c:pt idx="3251">
                  <c:v>7.1038819727848201E-2</c:v>
                </c:pt>
                <c:pt idx="3252">
                  <c:v>7.2655137138641399E-2</c:v>
                </c:pt>
                <c:pt idx="3253">
                  <c:v>7.2655872363587504E-2</c:v>
                </c:pt>
                <c:pt idx="3254">
                  <c:v>7.2656563830755402E-2</c:v>
                </c:pt>
                <c:pt idx="3255">
                  <c:v>7.2656821389811901E-2</c:v>
                </c:pt>
                <c:pt idx="3256">
                  <c:v>7.4272506423071205E-2</c:v>
                </c:pt>
                <c:pt idx="3257">
                  <c:v>7.4272597078792899E-2</c:v>
                </c:pt>
                <c:pt idx="3258">
                  <c:v>7.2657092247391405E-2</c:v>
                </c:pt>
                <c:pt idx="3259">
                  <c:v>7.4272746900267902E-2</c:v>
                </c:pt>
                <c:pt idx="3260">
                  <c:v>7.4272805353823704E-2</c:v>
                </c:pt>
                <c:pt idx="3261">
                  <c:v>7.2657266364363399E-2</c:v>
                </c:pt>
                <c:pt idx="3262">
                  <c:v>7.2657301239524893E-2</c:v>
                </c:pt>
                <c:pt idx="3263">
                  <c:v>7.2657323936368798E-2</c:v>
                </c:pt>
                <c:pt idx="3264">
                  <c:v>7.2657334096248805E-2</c:v>
                </c:pt>
                <c:pt idx="3265">
                  <c:v>7.2657331359915894E-2</c:v>
                </c:pt>
                <c:pt idx="3266">
                  <c:v>7.2657315367454206E-2</c:v>
                </c:pt>
                <c:pt idx="3267">
                  <c:v>7.2657285758214202E-2</c:v>
                </c:pt>
                <c:pt idx="3268">
                  <c:v>7.2657242170758196E-2</c:v>
                </c:pt>
                <c:pt idx="3269">
                  <c:v>7.2657184242794395E-2</c:v>
                </c:pt>
                <c:pt idx="3270">
                  <c:v>7.2657111611107494E-2</c:v>
                </c:pt>
                <c:pt idx="3271">
                  <c:v>7.2656603388049995E-2</c:v>
                </c:pt>
                <c:pt idx="3272">
                  <c:v>7.42714759833807E-2</c:v>
                </c:pt>
                <c:pt idx="3273">
                  <c:v>7.1039610228877906E-2</c:v>
                </c:pt>
                <c:pt idx="3274">
                  <c:v>7.1038845220320196E-2</c:v>
                </c:pt>
                <c:pt idx="3275">
                  <c:v>7.1038051041973804E-2</c:v>
                </c:pt>
                <c:pt idx="3276">
                  <c:v>7.2652756286436304E-2</c:v>
                </c:pt>
                <c:pt idx="3277">
                  <c:v>7.1036405323457896E-2</c:v>
                </c:pt>
                <c:pt idx="3278">
                  <c:v>7.2651066262853503E-2</c:v>
                </c:pt>
                <c:pt idx="3279">
                  <c:v>7.1034733460775296E-2</c:v>
                </c:pt>
                <c:pt idx="3280">
                  <c:v>7.1033906642709699E-2</c:v>
                </c:pt>
                <c:pt idx="3281">
                  <c:v>6.9417634175713602E-2</c:v>
                </c:pt>
                <c:pt idx="3282">
                  <c:v>7.1032309162449306E-2</c:v>
                </c:pt>
                <c:pt idx="3283">
                  <c:v>7.1031553699210104E-2</c:v>
                </c:pt>
                <c:pt idx="3284">
                  <c:v>6.9415411234365496E-2</c:v>
                </c:pt>
                <c:pt idx="3285">
                  <c:v>6.9414753428812398E-2</c:v>
                </c:pt>
                <c:pt idx="3286">
                  <c:v>7.2644953510444907E-2</c:v>
                </c:pt>
                <c:pt idx="3287">
                  <c:v>6.9413553276617204E-2</c:v>
                </c:pt>
                <c:pt idx="3288">
                  <c:v>6.9412956121146396E-2</c:v>
                </c:pt>
                <c:pt idx="3289">
                  <c:v>7.1027719541583698E-2</c:v>
                </c:pt>
                <c:pt idx="3290">
                  <c:v>7.1027108510170703E-2</c:v>
                </c:pt>
                <c:pt idx="3291">
                  <c:v>7.1026497489270701E-2</c:v>
                </c:pt>
                <c:pt idx="3292">
                  <c:v>6.94105676020048E-2</c:v>
                </c:pt>
                <c:pt idx="3293">
                  <c:v>6.94099704979034E-2</c:v>
                </c:pt>
                <c:pt idx="3294">
                  <c:v>7.2639955575215104E-2</c:v>
                </c:pt>
                <c:pt idx="3295">
                  <c:v>6.9408776320519602E-2</c:v>
                </c:pt>
                <c:pt idx="3296">
                  <c:v>7.1023442542455698E-2</c:v>
                </c:pt>
                <c:pt idx="3297">
                  <c:v>6.9407582184226005E-2</c:v>
                </c:pt>
                <c:pt idx="3298">
                  <c:v>7.1022220637311007E-2</c:v>
                </c:pt>
                <c:pt idx="3299">
                  <c:v>7.1021609700505001E-2</c:v>
                </c:pt>
                <c:pt idx="3300">
                  <c:v>7.1020998774209504E-2</c:v>
                </c:pt>
                <c:pt idx="3301">
                  <c:v>6.9405194034901099E-2</c:v>
                </c:pt>
                <c:pt idx="3302">
                  <c:v>6.9404597023247902E-2</c:v>
                </c:pt>
                <c:pt idx="3303">
                  <c:v>6.9404882831476306E-2</c:v>
                </c:pt>
                <c:pt idx="3304">
                  <c:v>6.9405478699677906E-2</c:v>
                </c:pt>
                <c:pt idx="3305">
                  <c:v>6.9406074578111099E-2</c:v>
                </c:pt>
                <c:pt idx="3306">
                  <c:v>7.1021898649740095E-2</c:v>
                </c:pt>
                <c:pt idx="3307">
                  <c:v>6.9407266365673501E-2</c:v>
                </c:pt>
                <c:pt idx="3308">
                  <c:v>7.1023118193457205E-2</c:v>
                </c:pt>
                <c:pt idx="3309">
                  <c:v>6.7793188407308899E-2</c:v>
                </c:pt>
                <c:pt idx="3310">
                  <c:v>6.9409054123760597E-2</c:v>
                </c:pt>
                <c:pt idx="3311">
                  <c:v>6.7794352539613495E-2</c:v>
                </c:pt>
                <c:pt idx="3312">
                  <c:v>6.9410246013650895E-2</c:v>
                </c:pt>
                <c:pt idx="3313">
                  <c:v>7.1026167235993795E-2</c:v>
                </c:pt>
                <c:pt idx="3314">
                  <c:v>7.1026777075916397E-2</c:v>
                </c:pt>
                <c:pt idx="3315">
                  <c:v>7.1027386926311498E-2</c:v>
                </c:pt>
                <c:pt idx="3316">
                  <c:v>6.9412629916238297E-2</c:v>
                </c:pt>
                <c:pt idx="3317">
                  <c:v>6.9413225917471497E-2</c:v>
                </c:pt>
                <c:pt idx="3318">
                  <c:v>6.7798427317545207E-2</c:v>
                </c:pt>
                <c:pt idx="3319">
                  <c:v>6.9413535748529598E-2</c:v>
                </c:pt>
                <c:pt idx="3320">
                  <c:v>6.9412939741975793E-2</c:v>
                </c:pt>
                <c:pt idx="3321">
                  <c:v>6.7796983534461897E-2</c:v>
                </c:pt>
                <c:pt idx="3322">
                  <c:v>6.94117477595729E-2</c:v>
                </c:pt>
                <c:pt idx="3323">
                  <c:v>6.9411151783723105E-2</c:v>
                </c:pt>
                <c:pt idx="3324">
                  <c:v>6.9410555818107497E-2</c:v>
                </c:pt>
                <c:pt idx="3325">
                  <c:v>6.9409959862725704E-2</c:v>
                </c:pt>
                <c:pt idx="3326">
                  <c:v>6.9409363917577502E-2</c:v>
                </c:pt>
                <c:pt idx="3327">
                  <c:v>6.9408767982662697E-2</c:v>
                </c:pt>
                <c:pt idx="3328">
                  <c:v>6.9408172057980902E-2</c:v>
                </c:pt>
                <c:pt idx="3329">
                  <c:v>6.9407576143531893E-2</c:v>
                </c:pt>
                <c:pt idx="3330">
                  <c:v>6.9406980239315505E-2</c:v>
                </c:pt>
                <c:pt idx="3331">
                  <c:v>6.9406384345331307E-2</c:v>
                </c:pt>
                <c:pt idx="3332">
                  <c:v>6.9405788461579201E-2</c:v>
                </c:pt>
                <c:pt idx="3333">
                  <c:v>6.7789998798206394E-2</c:v>
                </c:pt>
                <c:pt idx="3334">
                  <c:v>6.9404596724769799E-2</c:v>
                </c:pt>
                <c:pt idx="3335">
                  <c:v>6.9404827852941997E-2</c:v>
                </c:pt>
                <c:pt idx="3336">
                  <c:v>6.9405403983594099E-2</c:v>
                </c:pt>
                <c:pt idx="3337">
                  <c:v>6.7790839263988101E-2</c:v>
                </c:pt>
                <c:pt idx="3338">
                  <c:v>6.9406750808720802E-2</c:v>
                </c:pt>
                <c:pt idx="3339">
                  <c:v>6.7792268567304206E-2</c:v>
                </c:pt>
                <c:pt idx="3340">
                  <c:v>6.7793045040218797E-2</c:v>
                </c:pt>
                <c:pt idx="3341">
                  <c:v>6.7793849174416401E-2</c:v>
                </c:pt>
                <c:pt idx="3342">
                  <c:v>6.9409938397453894E-2</c:v>
                </c:pt>
                <c:pt idx="3343">
                  <c:v>7.1026058217829202E-2</c:v>
                </c:pt>
                <c:pt idx="3344">
                  <c:v>6.94116169093804E-2</c:v>
                </c:pt>
                <c:pt idx="3345">
                  <c:v>6.94124419555886E-2</c:v>
                </c:pt>
                <c:pt idx="3346">
                  <c:v>6.9413244088391099E-2</c:v>
                </c:pt>
                <c:pt idx="3347">
                  <c:v>6.9414013244256806E-2</c:v>
                </c:pt>
                <c:pt idx="3348">
                  <c:v>6.9414739368922396E-2</c:v>
                </c:pt>
                <c:pt idx="3349">
                  <c:v>6.7800062982107806E-2</c:v>
                </c:pt>
                <c:pt idx="3350">
                  <c:v>6.9416022323129198E-2</c:v>
                </c:pt>
                <c:pt idx="3351">
                  <c:v>6.9415793304545295E-2</c:v>
                </c:pt>
                <c:pt idx="3352">
                  <c:v>6.9415218664975895E-2</c:v>
                </c:pt>
                <c:pt idx="3353">
                  <c:v>6.7799244288770905E-2</c:v>
                </c:pt>
                <c:pt idx="3354">
                  <c:v>6.9413875555886406E-2</c:v>
                </c:pt>
                <c:pt idx="3355">
                  <c:v>6.9413127191440799E-2</c:v>
                </c:pt>
                <c:pt idx="3356">
                  <c:v>6.9412341021767604E-2</c:v>
                </c:pt>
                <c:pt idx="3357">
                  <c:v>6.7796242074779606E-2</c:v>
                </c:pt>
                <c:pt idx="3358">
                  <c:v>6.7795422072239694E-2</c:v>
                </c:pt>
                <c:pt idx="3359">
                  <c:v>6.6179332607045505E-2</c:v>
                </c:pt>
                <c:pt idx="3360">
                  <c:v>6.7793769370621496E-2</c:v>
                </c:pt>
                <c:pt idx="3361">
                  <c:v>6.7792956915045305E-2</c:v>
                </c:pt>
                <c:pt idx="3362">
                  <c:v>6.7792167244558096E-2</c:v>
                </c:pt>
                <c:pt idx="3363">
                  <c:v>6.6176195152040901E-2</c:v>
                </c:pt>
                <c:pt idx="3364">
                  <c:v>6.7790696899524702E-2</c:v>
                </c:pt>
                <c:pt idx="3365">
                  <c:v>6.6174844742938901E-2</c:v>
                </c:pt>
                <c:pt idx="3366">
                  <c:v>6.7789439678688806E-2</c:v>
                </c:pt>
                <c:pt idx="3367">
                  <c:v>6.9404462828344907E-2</c:v>
                </c:pt>
                <c:pt idx="3368">
                  <c:v>6.7789284678600403E-2</c:v>
                </c:pt>
                <c:pt idx="3369">
                  <c:v>6.7789283335780701E-2</c:v>
                </c:pt>
                <c:pt idx="3370">
                  <c:v>6.6174105282020099E-2</c:v>
                </c:pt>
                <c:pt idx="3371">
                  <c:v>6.6174103971195095E-2</c:v>
                </c:pt>
                <c:pt idx="3372">
                  <c:v>6.7789279307322106E-2</c:v>
                </c:pt>
                <c:pt idx="3373">
                  <c:v>6.6174101349545406E-2</c:v>
                </c:pt>
                <c:pt idx="3374">
                  <c:v>6.6174100038720596E-2</c:v>
                </c:pt>
                <c:pt idx="3375">
                  <c:v>6.61740987278958E-2</c:v>
                </c:pt>
                <c:pt idx="3376">
                  <c:v>6.6174097417071101E-2</c:v>
                </c:pt>
                <c:pt idx="3377">
                  <c:v>6.6174096106246499E-2</c:v>
                </c:pt>
                <c:pt idx="3378">
                  <c:v>6.6174094795421898E-2</c:v>
                </c:pt>
                <c:pt idx="3379">
                  <c:v>6.6174093484597393E-2</c:v>
                </c:pt>
                <c:pt idx="3380">
                  <c:v>6.7789268564767996E-2</c:v>
                </c:pt>
                <c:pt idx="3381">
                  <c:v>6.7789267221948904E-2</c:v>
                </c:pt>
                <c:pt idx="3382">
                  <c:v>6.6174089552124102E-2</c:v>
                </c:pt>
                <c:pt idx="3383">
                  <c:v>6.6174509669047504E-2</c:v>
                </c:pt>
                <c:pt idx="3384">
                  <c:v>6.7790278251451799E-2</c:v>
                </c:pt>
                <c:pt idx="3385">
                  <c:v>6.77908602626352E-2</c:v>
                </c:pt>
                <c:pt idx="3386">
                  <c:v>6.6176214100848493E-2</c:v>
                </c:pt>
                <c:pt idx="3387">
                  <c:v>6.6176782264293604E-2</c:v>
                </c:pt>
                <c:pt idx="3388">
                  <c:v>6.7792606356149004E-2</c:v>
                </c:pt>
                <c:pt idx="3389">
                  <c:v>6.6177918620452497E-2</c:v>
                </c:pt>
                <c:pt idx="3390">
                  <c:v>6.6178486813166806E-2</c:v>
                </c:pt>
                <c:pt idx="3391">
                  <c:v>6.6179055015638005E-2</c:v>
                </c:pt>
                <c:pt idx="3392">
                  <c:v>6.6179623227866302E-2</c:v>
                </c:pt>
                <c:pt idx="3393">
                  <c:v>6.6180191449852099E-2</c:v>
                </c:pt>
                <c:pt idx="3394">
                  <c:v>6.7796098813035804E-2</c:v>
                </c:pt>
                <c:pt idx="3395">
                  <c:v>6.6181327923096903E-2</c:v>
                </c:pt>
                <c:pt idx="3396">
                  <c:v>6.4566529303415304E-2</c:v>
                </c:pt>
                <c:pt idx="3397">
                  <c:v>6.6182464435374205E-2</c:v>
                </c:pt>
                <c:pt idx="3398">
                  <c:v>6.6183032706150793E-2</c:v>
                </c:pt>
                <c:pt idx="3399">
                  <c:v>6.6183128113212003E-2</c:v>
                </c:pt>
                <c:pt idx="3400">
                  <c:v>6.6183112152570403E-2</c:v>
                </c:pt>
                <c:pt idx="3401">
                  <c:v>6.7798557605357204E-2</c:v>
                </c:pt>
                <c:pt idx="3402">
                  <c:v>6.6183275321823304E-2</c:v>
                </c:pt>
                <c:pt idx="3403">
                  <c:v>6.4568045290960399E-2</c:v>
                </c:pt>
                <c:pt idx="3404">
                  <c:v>6.7799017314361207E-2</c:v>
                </c:pt>
                <c:pt idx="3405">
                  <c:v>6.7799239408988105E-2</c:v>
                </c:pt>
                <c:pt idx="3406">
                  <c:v>6.6184096863675906E-2</c:v>
                </c:pt>
                <c:pt idx="3407">
                  <c:v>6.6184346072829803E-2</c:v>
                </c:pt>
                <c:pt idx="3408">
                  <c:v>6.6184592516051396E-2</c:v>
                </c:pt>
                <c:pt idx="3409">
                  <c:v>6.6184826073727193E-2</c:v>
                </c:pt>
                <c:pt idx="3410">
                  <c:v>6.4569663451010895E-2</c:v>
                </c:pt>
                <c:pt idx="3411">
                  <c:v>6.6185214129286907E-2</c:v>
                </c:pt>
                <c:pt idx="3412">
                  <c:v>6.7800717387311804E-2</c:v>
                </c:pt>
                <c:pt idx="3413">
                  <c:v>6.78007964476839E-2</c:v>
                </c:pt>
                <c:pt idx="3414">
                  <c:v>6.6185447313228396E-2</c:v>
                </c:pt>
                <c:pt idx="3415">
                  <c:v>6.61846665309406E-2</c:v>
                </c:pt>
                <c:pt idx="3416">
                  <c:v>6.6183561739518199E-2</c:v>
                </c:pt>
                <c:pt idx="3417">
                  <c:v>6.6182397656711606E-2</c:v>
                </c:pt>
                <c:pt idx="3418">
                  <c:v>6.61811822066974E-2</c:v>
                </c:pt>
                <c:pt idx="3419">
                  <c:v>6.6179923308429395E-2</c:v>
                </c:pt>
                <c:pt idx="3420">
                  <c:v>6.6178628880458099E-2</c:v>
                </c:pt>
                <c:pt idx="3421">
                  <c:v>6.4562114461643005E-2</c:v>
                </c:pt>
                <c:pt idx="3422">
                  <c:v>6.7791132168883203E-2</c:v>
                </c:pt>
                <c:pt idx="3423">
                  <c:v>6.6174611676154294E-2</c:v>
                </c:pt>
                <c:pt idx="3424">
                  <c:v>6.61732544299478E-2</c:v>
                </c:pt>
                <c:pt idx="3425">
                  <c:v>6.6171901352626003E-2</c:v>
                </c:pt>
                <c:pt idx="3426">
                  <c:v>6.6170560416175001E-2</c:v>
                </c:pt>
                <c:pt idx="3427">
                  <c:v>6.7784279949544099E-2</c:v>
                </c:pt>
                <c:pt idx="3428">
                  <c:v>6.6167946905655695E-2</c:v>
                </c:pt>
                <c:pt idx="3429">
                  <c:v>6.6166690321664501E-2</c:v>
                </c:pt>
                <c:pt idx="3430">
                  <c:v>6.6165477852990706E-2</c:v>
                </c:pt>
                <c:pt idx="3431">
                  <c:v>6.4550538894573004E-2</c:v>
                </c:pt>
                <c:pt idx="3432">
                  <c:v>6.4550995590132096E-2</c:v>
                </c:pt>
                <c:pt idx="3433">
                  <c:v>6.4551463905214407E-2</c:v>
                </c:pt>
                <c:pt idx="3434">
                  <c:v>6.4551943843305801E-2</c:v>
                </c:pt>
                <c:pt idx="3435">
                  <c:v>6.6167457333447102E-2</c:v>
                </c:pt>
                <c:pt idx="3436">
                  <c:v>6.6167974108634398E-2</c:v>
                </c:pt>
                <c:pt idx="3437">
                  <c:v>6.4553453422807897E-2</c:v>
                </c:pt>
                <c:pt idx="3438">
                  <c:v>6.293891725023E-2</c:v>
                </c:pt>
                <c:pt idx="3439">
                  <c:v>6.4554517965064798E-2</c:v>
                </c:pt>
                <c:pt idx="3440">
                  <c:v>6.4555067685749604E-2</c:v>
                </c:pt>
                <c:pt idx="3441">
                  <c:v>6.4555629039515797E-2</c:v>
                </c:pt>
                <c:pt idx="3442">
                  <c:v>6.4556202025750506E-2</c:v>
                </c:pt>
                <c:pt idx="3443">
                  <c:v>6.2941656492293399E-2</c:v>
                </c:pt>
                <c:pt idx="3444">
                  <c:v>6.2942239281615894E-2</c:v>
                </c:pt>
                <c:pt idx="3445">
                  <c:v>6.4557990765531398E-2</c:v>
                </c:pt>
                <c:pt idx="3446">
                  <c:v>6.4558610265334507E-2</c:v>
                </c:pt>
                <c:pt idx="3447">
                  <c:v>6.6174388868949802E-2</c:v>
                </c:pt>
                <c:pt idx="3448">
                  <c:v>6.4559834842270097E-2</c:v>
                </c:pt>
                <c:pt idx="3449">
                  <c:v>6.4560515910403599E-2</c:v>
                </c:pt>
                <c:pt idx="3450">
                  <c:v>6.4561240081964996E-2</c:v>
                </c:pt>
                <c:pt idx="3451">
                  <c:v>6.4561998324160805E-2</c:v>
                </c:pt>
                <c:pt idx="3452">
                  <c:v>6.2947538798133695E-2</c:v>
                </c:pt>
                <c:pt idx="3453">
                  <c:v>6.45635809257388E-2</c:v>
                </c:pt>
                <c:pt idx="3454">
                  <c:v>6.4564387265064693E-2</c:v>
                </c:pt>
                <c:pt idx="3455">
                  <c:v>6.4565191638601999E-2</c:v>
                </c:pt>
                <c:pt idx="3456">
                  <c:v>6.2950694838229904E-2</c:v>
                </c:pt>
                <c:pt idx="3457">
                  <c:v>6.4566758596618201E-2</c:v>
                </c:pt>
                <c:pt idx="3458">
                  <c:v>6.4567503266607901E-2</c:v>
                </c:pt>
                <c:pt idx="3459">
                  <c:v>6.2952884098070094E-2</c:v>
                </c:pt>
                <c:pt idx="3460">
                  <c:v>6.2953532184217106E-2</c:v>
                </c:pt>
                <c:pt idx="3461">
                  <c:v>6.2954124519229604E-2</c:v>
                </c:pt>
                <c:pt idx="3462">
                  <c:v>6.4570014569744802E-2</c:v>
                </c:pt>
                <c:pt idx="3463">
                  <c:v>6.4569360863175301E-2</c:v>
                </c:pt>
                <c:pt idx="3464">
                  <c:v>6.4568261986096095E-2</c:v>
                </c:pt>
                <c:pt idx="3465">
                  <c:v>6.2951829343002794E-2</c:v>
                </c:pt>
                <c:pt idx="3466">
                  <c:v>6.2950683779760805E-2</c:v>
                </c:pt>
                <c:pt idx="3467">
                  <c:v>6.2949508174056201E-2</c:v>
                </c:pt>
                <c:pt idx="3468">
                  <c:v>6.2948306565398598E-2</c:v>
                </c:pt>
                <c:pt idx="3469">
                  <c:v>6.29470829943721E-2</c:v>
                </c:pt>
                <c:pt idx="3470">
                  <c:v>6.2945841503853697E-2</c:v>
                </c:pt>
                <c:pt idx="3471">
                  <c:v>6.4559729829325604E-2</c:v>
                </c:pt>
                <c:pt idx="3472">
                  <c:v>6.2943320953321794E-2</c:v>
                </c:pt>
                <c:pt idx="3473">
                  <c:v>6.2942049998761906E-2</c:v>
                </c:pt>
                <c:pt idx="3474">
                  <c:v>6.2940777336624995E-2</c:v>
                </c:pt>
                <c:pt idx="3475">
                  <c:v>6.2939507032502395E-2</c:v>
                </c:pt>
                <c:pt idx="3476">
                  <c:v>6.2938243157300497E-2</c:v>
                </c:pt>
                <c:pt idx="3477">
                  <c:v>6.1321997594555901E-2</c:v>
                </c:pt>
                <c:pt idx="3478">
                  <c:v>6.2935751002298396E-2</c:v>
                </c:pt>
                <c:pt idx="3479">
                  <c:v>6.2934911630676299E-2</c:v>
                </c:pt>
                <c:pt idx="3480">
                  <c:v>6.2934197679146806E-2</c:v>
                </c:pt>
                <c:pt idx="3481">
                  <c:v>6.2933467073753996E-2</c:v>
                </c:pt>
                <c:pt idx="3482">
                  <c:v>6.2932723875043506E-2</c:v>
                </c:pt>
                <c:pt idx="3483">
                  <c:v>6.2931972148065105E-2</c:v>
                </c:pt>
                <c:pt idx="3484">
                  <c:v>6.2931215962898496E-2</c:v>
                </c:pt>
                <c:pt idx="3485">
                  <c:v>6.29304593950024E-2</c:v>
                </c:pt>
                <c:pt idx="3486">
                  <c:v>6.1314839126392802E-2</c:v>
                </c:pt>
                <c:pt idx="3487">
                  <c:v>6.2928961440166895E-2</c:v>
                </c:pt>
                <c:pt idx="3488">
                  <c:v>6.2928228231002706E-2</c:v>
                </c:pt>
                <c:pt idx="3489">
                  <c:v>6.1312679645939498E-2</c:v>
                </c:pt>
                <c:pt idx="3490">
                  <c:v>6.2926813828605196E-2</c:v>
                </c:pt>
                <c:pt idx="3491">
                  <c:v>6.2926140838134401E-2</c:v>
                </c:pt>
                <c:pt idx="3492">
                  <c:v>6.1310701073892998E-2</c:v>
                </c:pt>
                <c:pt idx="3493">
                  <c:v>6.2924883800656597E-2</c:v>
                </c:pt>
                <c:pt idx="3494">
                  <c:v>6.29243079628624E-2</c:v>
                </c:pt>
                <c:pt idx="3495">
                  <c:v>6.1309694427608599E-2</c:v>
                </c:pt>
                <c:pt idx="3496">
                  <c:v>6.2924945606066401E-2</c:v>
                </c:pt>
                <c:pt idx="3497">
                  <c:v>6.2925490139762202E-2</c:v>
                </c:pt>
                <c:pt idx="3498">
                  <c:v>6.4540906525156094E-2</c:v>
                </c:pt>
                <c:pt idx="3499">
                  <c:v>6.6156397432640901E-2</c:v>
                </c:pt>
                <c:pt idx="3500">
                  <c:v>6.7771953606444502E-2</c:v>
                </c:pt>
                <c:pt idx="3501">
                  <c:v>6.4543028495666704E-2</c:v>
                </c:pt>
                <c:pt idx="3502">
                  <c:v>6.6158653434951004E-2</c:v>
                </c:pt>
                <c:pt idx="3503">
                  <c:v>6.7774316261410603E-2</c:v>
                </c:pt>
                <c:pt idx="3504">
                  <c:v>6.7775127966929097E-2</c:v>
                </c:pt>
                <c:pt idx="3505">
                  <c:v>6.6161045413355796E-2</c:v>
                </c:pt>
                <c:pt idx="3506">
                  <c:v>6.6161830864999896E-2</c:v>
                </c:pt>
                <c:pt idx="3507">
                  <c:v>6.6162595391507706E-2</c:v>
                </c:pt>
                <c:pt idx="3508">
                  <c:v>6.4548404411033697E-2</c:v>
                </c:pt>
                <c:pt idx="3509">
                  <c:v>6.4549088653444997E-2</c:v>
                </c:pt>
                <c:pt idx="3510">
                  <c:v>6.4549725002080505E-2</c:v>
                </c:pt>
                <c:pt idx="3511">
                  <c:v>6.2935014918425902E-2</c:v>
                </c:pt>
                <c:pt idx="3512">
                  <c:v>6.2935112035198901E-2</c:v>
                </c:pt>
                <c:pt idx="3513">
                  <c:v>6.2935197512212299E-2</c:v>
                </c:pt>
                <c:pt idx="3514">
                  <c:v>6.45502239218846E-2</c:v>
                </c:pt>
                <c:pt idx="3515">
                  <c:v>6.2935333559207898E-2</c:v>
                </c:pt>
                <c:pt idx="3516">
                  <c:v>6.2935384134023997E-2</c:v>
                </c:pt>
                <c:pt idx="3517">
                  <c:v>6.4550376487042704E-2</c:v>
                </c:pt>
                <c:pt idx="3518">
                  <c:v>6.2935450394552395E-2</c:v>
                </c:pt>
                <c:pt idx="3519">
                  <c:v>6.2935466082033598E-2</c:v>
                </c:pt>
                <c:pt idx="3520">
                  <c:v>6.2935470141313399E-2</c:v>
                </c:pt>
                <c:pt idx="3521">
                  <c:v>6.4550417320370104E-2</c:v>
                </c:pt>
                <c:pt idx="3522">
                  <c:v>6.4550398496102002E-2</c:v>
                </c:pt>
                <c:pt idx="3523">
                  <c:v>6.4550368056722193E-2</c:v>
                </c:pt>
                <c:pt idx="3524">
                  <c:v>6.4550326000299599E-2</c:v>
                </c:pt>
                <c:pt idx="3525">
                  <c:v>6.1320359641536502E-2</c:v>
                </c:pt>
                <c:pt idx="3526">
                  <c:v>6.1320293467601802E-2</c:v>
                </c:pt>
                <c:pt idx="3527">
                  <c:v>6.1319859862375502E-2</c:v>
                </c:pt>
                <c:pt idx="3528">
                  <c:v>6.2934191257851296E-2</c:v>
                </c:pt>
                <c:pt idx="3529">
                  <c:v>6.4548446291983599E-2</c:v>
                </c:pt>
                <c:pt idx="3530">
                  <c:v>6.4547722266966201E-2</c:v>
                </c:pt>
                <c:pt idx="3531">
                  <c:v>6.4546963990008199E-2</c:v>
                </c:pt>
                <c:pt idx="3532">
                  <c:v>6.1316404241049401E-2</c:v>
                </c:pt>
                <c:pt idx="3533">
                  <c:v>6.2930504365868598E-2</c:v>
                </c:pt>
                <c:pt idx="3534">
                  <c:v>6.4544573526174695E-2</c:v>
                </c:pt>
                <c:pt idx="3535">
                  <c:v>6.1314063019149198E-2</c:v>
                </c:pt>
                <c:pt idx="3536">
                  <c:v>6.1313292157720398E-2</c:v>
                </c:pt>
                <c:pt idx="3537">
                  <c:v>6.2927370021263307E-2</c:v>
                </c:pt>
                <c:pt idx="3538">
                  <c:v>6.2926636080272103E-2</c:v>
                </c:pt>
                <c:pt idx="3539">
                  <c:v>6.1311135183356701E-2</c:v>
                </c:pt>
                <c:pt idx="3540">
                  <c:v>6.2925291281394097E-2</c:v>
                </c:pt>
                <c:pt idx="3541">
                  <c:v>6.2924698589974806E-2</c:v>
                </c:pt>
                <c:pt idx="3542">
                  <c:v>6.2924171142522703E-2</c:v>
                </c:pt>
                <c:pt idx="3543">
                  <c:v>5.9694860934457299E-2</c:v>
                </c:pt>
                <c:pt idx="3544">
                  <c:v>6.1310156422617397E-2</c:v>
                </c:pt>
                <c:pt idx="3545">
                  <c:v>6.1310716335880297E-2</c:v>
                </c:pt>
                <c:pt idx="3546">
                  <c:v>6.1311310650282898E-2</c:v>
                </c:pt>
                <c:pt idx="3547">
                  <c:v>6.1311935255400699E-2</c:v>
                </c:pt>
                <c:pt idx="3548">
                  <c:v>5.96977542101211E-2</c:v>
                </c:pt>
                <c:pt idx="3549">
                  <c:v>6.1313258896323303E-2</c:v>
                </c:pt>
                <c:pt idx="3550">
                  <c:v>6.1313949715646403E-2</c:v>
                </c:pt>
                <c:pt idx="3551">
                  <c:v>6.1314654394976097E-2</c:v>
                </c:pt>
                <c:pt idx="3552">
                  <c:v>6.1315368835035799E-2</c:v>
                </c:pt>
                <c:pt idx="3553">
                  <c:v>6.1316088941437703E-2</c:v>
                </c:pt>
                <c:pt idx="3554">
                  <c:v>6.1316810625075803E-2</c:v>
                </c:pt>
                <c:pt idx="3555">
                  <c:v>6.1317529802327797E-2</c:v>
                </c:pt>
                <c:pt idx="3556">
                  <c:v>6.1318242395021601E-2</c:v>
                </c:pt>
                <c:pt idx="3557">
                  <c:v>5.97040099666458E-2</c:v>
                </c:pt>
                <c:pt idx="3558">
                  <c:v>5.9704685757132801E-2</c:v>
                </c:pt>
                <c:pt idx="3559">
                  <c:v>6.1319929215906899E-2</c:v>
                </c:pt>
                <c:pt idx="3560">
                  <c:v>5.9705159270372697E-2</c:v>
                </c:pt>
                <c:pt idx="3561">
                  <c:v>6.1320297069338899E-2</c:v>
                </c:pt>
                <c:pt idx="3562">
                  <c:v>6.1320501700664699E-2</c:v>
                </c:pt>
                <c:pt idx="3563">
                  <c:v>5.97057746375581E-2</c:v>
                </c:pt>
                <c:pt idx="3564">
                  <c:v>5.97059937735313E-2</c:v>
                </c:pt>
                <c:pt idx="3565">
                  <c:v>6.1321149420021898E-2</c:v>
                </c:pt>
                <c:pt idx="3566">
                  <c:v>6.1321363023449399E-2</c:v>
                </c:pt>
                <c:pt idx="3567">
                  <c:v>5.9706636116826001E-2</c:v>
                </c:pt>
                <c:pt idx="3568">
                  <c:v>5.9706831649923797E-2</c:v>
                </c:pt>
                <c:pt idx="3569">
                  <c:v>5.9707011125207703E-2</c:v>
                </c:pt>
                <c:pt idx="3570">
                  <c:v>5.9707170488814798E-2</c:v>
                </c:pt>
                <c:pt idx="3571">
                  <c:v>6.1322231065577701E-2</c:v>
                </c:pt>
                <c:pt idx="3572">
                  <c:v>6.1322336335543202E-2</c:v>
                </c:pt>
                <c:pt idx="3573">
                  <c:v>5.9707487410400703E-2</c:v>
                </c:pt>
                <c:pt idx="3574">
                  <c:v>6.1322446185139198E-2</c:v>
                </c:pt>
                <c:pt idx="3575">
                  <c:v>5.8091956526010603E-2</c:v>
                </c:pt>
                <c:pt idx="3576">
                  <c:v>5.9705880455208298E-2</c:v>
                </c:pt>
                <c:pt idx="3577">
                  <c:v>6.1319674925524099E-2</c:v>
                </c:pt>
                <c:pt idx="3578">
                  <c:v>3.5481346846876198E-2</c:v>
                </c:pt>
                <c:pt idx="3579">
                  <c:v>5.9702526296423003E-2</c:v>
                </c:pt>
                <c:pt idx="3580">
                  <c:v>6.2930849960330604E-2</c:v>
                </c:pt>
                <c:pt idx="3581">
                  <c:v>6.29295436783988E-2</c:v>
                </c:pt>
                <c:pt idx="3582">
                  <c:v>6.6157659444578895E-2</c:v>
                </c:pt>
                <c:pt idx="3583">
                  <c:v>6.9385662788087096E-2</c:v>
                </c:pt>
                <c:pt idx="3584">
                  <c:v>7.0998893423238202E-2</c:v>
                </c:pt>
                <c:pt idx="3585">
                  <c:v>7.0997438472152397E-2</c:v>
                </c:pt>
                <c:pt idx="3586">
                  <c:v>6.7766764417073896E-2</c:v>
                </c:pt>
                <c:pt idx="3587">
                  <c:v>6.9380011395791905E-2</c:v>
                </c:pt>
                <c:pt idx="3588">
                  <c:v>7.0993252126496806E-2</c:v>
                </c:pt>
                <c:pt idx="3589">
                  <c:v>6.77628648651937E-2</c:v>
                </c:pt>
                <c:pt idx="3590">
                  <c:v>7.2605240027892703E-2</c:v>
                </c:pt>
                <c:pt idx="3591">
                  <c:v>7.2604914623539005E-2</c:v>
                </c:pt>
                <c:pt idx="3592">
                  <c:v>7.4219424939955495E-2</c:v>
                </c:pt>
                <c:pt idx="3593">
                  <c:v>7.4219423374703997E-2</c:v>
                </c:pt>
                <c:pt idx="3594">
                  <c:v>8.0677468927533497E-2</c:v>
                </c:pt>
                <c:pt idx="3595">
                  <c:v>7.5833931989672296E-2</c:v>
                </c:pt>
                <c:pt idx="3596">
                  <c:v>7.7448442101793399E-2</c:v>
                </c:pt>
                <c:pt idx="3597">
                  <c:v>7.4219417113698796E-2</c:v>
                </c:pt>
                <c:pt idx="3598">
                  <c:v>7.7448438835094002E-2</c:v>
                </c:pt>
                <c:pt idx="3599">
                  <c:v>7.7448437201744394E-2</c:v>
                </c:pt>
                <c:pt idx="3600">
                  <c:v>7.9062947143619597E-2</c:v>
                </c:pt>
                <c:pt idx="3601">
                  <c:v>7.5833922393870004E-2</c:v>
                </c:pt>
                <c:pt idx="3602">
                  <c:v>7.90629438088222E-2</c:v>
                </c:pt>
                <c:pt idx="3603">
                  <c:v>7.58339191952698E-2</c:v>
                </c:pt>
                <c:pt idx="3604">
                  <c:v>7.7448429034997504E-2</c:v>
                </c:pt>
                <c:pt idx="3605">
                  <c:v>7.5833915996669901E-2</c:v>
                </c:pt>
                <c:pt idx="3606">
                  <c:v>7.7448425768299203E-2</c:v>
                </c:pt>
                <c:pt idx="3607">
                  <c:v>7.7448425343756705E-2</c:v>
                </c:pt>
                <c:pt idx="3608">
                  <c:v>7.9062936705835696E-2</c:v>
                </c:pt>
                <c:pt idx="3609">
                  <c:v>7.58339139816777E-2</c:v>
                </c:pt>
                <c:pt idx="3610">
                  <c:v>9.8437073050781199E-2</c:v>
                </c:pt>
                <c:pt idx="3611">
                  <c:v>7.58339139816777E-2</c:v>
                </c:pt>
                <c:pt idx="3612">
                  <c:v>7.4219402619598696E-2</c:v>
                </c:pt>
                <c:pt idx="3613">
                  <c:v>8.06774480679147E-2</c:v>
                </c:pt>
                <c:pt idx="3614">
                  <c:v>8.2291959429993802E-2</c:v>
                </c:pt>
                <c:pt idx="3615">
                  <c:v>8.2291959429993802E-2</c:v>
                </c:pt>
                <c:pt idx="3616">
                  <c:v>7.9062936705835696E-2</c:v>
                </c:pt>
                <c:pt idx="3617">
                  <c:v>7.7448425343756705E-2</c:v>
                </c:pt>
                <c:pt idx="3618">
                  <c:v>8.06774480679147E-2</c:v>
                </c:pt>
                <c:pt idx="3619">
                  <c:v>7.7448425343756705E-2</c:v>
                </c:pt>
                <c:pt idx="3620">
                  <c:v>7.7448425343756705E-2</c:v>
                </c:pt>
                <c:pt idx="3621">
                  <c:v>7.58339139816777E-2</c:v>
                </c:pt>
                <c:pt idx="3622">
                  <c:v>7.58339139816777E-2</c:v>
                </c:pt>
                <c:pt idx="3623">
                  <c:v>7.2605351999047898E-2</c:v>
                </c:pt>
                <c:pt idx="3624">
                  <c:v>7.4220510017498395E-2</c:v>
                </c:pt>
                <c:pt idx="3625">
                  <c:v>7.4221146439297503E-2</c:v>
                </c:pt>
                <c:pt idx="3626">
                  <c:v>7.4221782872011102E-2</c:v>
                </c:pt>
                <c:pt idx="3627">
                  <c:v>7.4222419315639304E-2</c:v>
                </c:pt>
                <c:pt idx="3628">
                  <c:v>7.0993874110412802E-2</c:v>
                </c:pt>
                <c:pt idx="3629">
                  <c:v>7.26090875605791E-2</c:v>
                </c:pt>
                <c:pt idx="3630">
                  <c:v>7.4224328712014898E-2</c:v>
                </c:pt>
                <c:pt idx="3631">
                  <c:v>7.0995700467052503E-2</c:v>
                </c:pt>
                <c:pt idx="3632">
                  <c:v>7.2610955485494996E-2</c:v>
                </c:pt>
                <c:pt idx="3633">
                  <c:v>7.42262382066326E-2</c:v>
                </c:pt>
                <c:pt idx="3634">
                  <c:v>7.4226874726671499E-2</c:v>
                </c:pt>
                <c:pt idx="3635">
                  <c:v>7.2612823506521096E-2</c:v>
                </c:pt>
                <c:pt idx="3636">
                  <c:v>7.0998744603612093E-2</c:v>
                </c:pt>
                <c:pt idx="3637">
                  <c:v>7.2614068907269902E-2</c:v>
                </c:pt>
                <c:pt idx="3638">
                  <c:v>6.9385233038997199E-2</c:v>
                </c:pt>
                <c:pt idx="3639">
                  <c:v>7.4228703135431895E-2</c:v>
                </c:pt>
                <c:pt idx="3640">
                  <c:v>7.0998079535541006E-2</c:v>
                </c:pt>
                <c:pt idx="3641">
                  <c:v>7.2611477537427402E-2</c:v>
                </c:pt>
                <c:pt idx="3642">
                  <c:v>4.5161307388385197E-2</c:v>
                </c:pt>
                <c:pt idx="3643">
                  <c:v>6.9379511800559193E-2</c:v>
                </c:pt>
                <c:pt idx="3644">
                  <c:v>7.4221885835131604E-2</c:v>
                </c:pt>
                <c:pt idx="3645">
                  <c:v>7.0991278904759994E-2</c:v>
                </c:pt>
                <c:pt idx="3646">
                  <c:v>7.4218894593946497E-2</c:v>
                </c:pt>
                <c:pt idx="3647">
                  <c:v>7.4217382598239498E-2</c:v>
                </c:pt>
                <c:pt idx="3648">
                  <c:v>7.0986905646393497E-2</c:v>
                </c:pt>
                <c:pt idx="3649">
                  <c:v>7.2599918052155404E-2</c:v>
                </c:pt>
                <c:pt idx="3650">
                  <c:v>7.0984036711938897E-2</c:v>
                </c:pt>
                <c:pt idx="3651">
                  <c:v>6.9368239398534204E-2</c:v>
                </c:pt>
                <c:pt idx="3652">
                  <c:v>6.9366918149011497E-2</c:v>
                </c:pt>
                <c:pt idx="3653">
                  <c:v>6.7751294305881005E-2</c:v>
                </c:pt>
                <c:pt idx="3654">
                  <c:v>6.7750115887870596E-2</c:v>
                </c:pt>
                <c:pt idx="3655">
                  <c:v>6.6135487515161004E-2</c:v>
                </c:pt>
                <c:pt idx="3656">
                  <c:v>6.2906839113183594E-2</c:v>
                </c:pt>
                <c:pt idx="3657">
                  <c:v>6.7749808413916604E-2</c:v>
                </c:pt>
                <c:pt idx="3658">
                  <c:v>6.7749807073864896E-2</c:v>
                </c:pt>
                <c:pt idx="3659">
                  <c:v>6.7749805733813298E-2</c:v>
                </c:pt>
                <c:pt idx="3660">
                  <c:v>6.6135480974554503E-2</c:v>
                </c:pt>
                <c:pt idx="3661">
                  <c:v>6.45211562791565E-2</c:v>
                </c:pt>
                <c:pt idx="3662">
                  <c:v>5.9678184936927801E-2</c:v>
                </c:pt>
                <c:pt idx="3663">
                  <c:v>5.6449537109697502E-2</c:v>
                </c:pt>
                <c:pt idx="3664">
                  <c:v>5.4835212701672999E-2</c:v>
                </c:pt>
                <c:pt idx="3665">
                  <c:v>5.8063858136173999E-2</c:v>
                </c:pt>
                <c:pt idx="3666">
                  <c:v>5.64495337600813E-2</c:v>
                </c:pt>
                <c:pt idx="3667">
                  <c:v>5.4835209447847998E-2</c:v>
                </c:pt>
                <c:pt idx="3668">
                  <c:v>5.3220885199475598E-2</c:v>
                </c:pt>
                <c:pt idx="3669">
                  <c:v>5.16065610149639E-2</c:v>
                </c:pt>
                <c:pt idx="3670">
                  <c:v>4.8377913794410699E-2</c:v>
                </c:pt>
                <c:pt idx="3671">
                  <c:v>4.6763293891170503E-2</c:v>
                </c:pt>
                <c:pt idx="3672">
                  <c:v>4.6762893178975001E-2</c:v>
                </c:pt>
                <c:pt idx="3673">
                  <c:v>4.8376777661934003E-2</c:v>
                </c:pt>
                <c:pt idx="3674">
                  <c:v>2.2548021438194898E-2</c:v>
                </c:pt>
                <c:pt idx="3675">
                  <c:v>4.9990206130690398E-2</c:v>
                </c:pt>
                <c:pt idx="3676">
                  <c:v>4.51470467073294E-2</c:v>
                </c:pt>
                <c:pt idx="3677">
                  <c:v>5.80604987393189E-2</c:v>
                </c:pt>
                <c:pt idx="3678">
                  <c:v>6.9359513445090198E-2</c:v>
                </c:pt>
                <c:pt idx="3679">
                  <c:v>7.4201525733485305E-2</c:v>
                </c:pt>
                <c:pt idx="3680">
                  <c:v>6.12873830212931E-2</c:v>
                </c:pt>
                <c:pt idx="3681">
                  <c:v>5.3215985218320501E-2</c:v>
                </c:pt>
                <c:pt idx="3682">
                  <c:v>4.9987207843559499E-2</c:v>
                </c:pt>
                <c:pt idx="3683">
                  <c:v>4.5144338923949402E-2</c:v>
                </c:pt>
                <c:pt idx="3684">
                  <c:v>4.83722182121901E-2</c:v>
                </c:pt>
                <c:pt idx="3685">
                  <c:v>4.8371803759375602E-2</c:v>
                </c:pt>
                <c:pt idx="3686">
                  <c:v>4.6757283929224298E-2</c:v>
                </c:pt>
                <c:pt idx="3687">
                  <c:v>4.6757179801636899E-2</c:v>
                </c:pt>
                <c:pt idx="3688">
                  <c:v>4.8371281591493398E-2</c:v>
                </c:pt>
                <c:pt idx="3689">
                  <c:v>4.3528976221925003E-2</c:v>
                </c:pt>
                <c:pt idx="3690">
                  <c:v>4.51430780117816E-2</c:v>
                </c:pt>
                <c:pt idx="3691">
                  <c:v>4.6757179801636899E-2</c:v>
                </c:pt>
                <c:pt idx="3692">
                  <c:v>4.6757179801636899E-2</c:v>
                </c:pt>
                <c:pt idx="3693">
                  <c:v>4.51430780117816E-2</c:v>
                </c:pt>
                <c:pt idx="3694">
                  <c:v>4.51430780117816E-2</c:v>
                </c:pt>
                <c:pt idx="3695">
                  <c:v>4.51430780117816E-2</c:v>
                </c:pt>
                <c:pt idx="3696">
                  <c:v>4.51430780117816E-2</c:v>
                </c:pt>
                <c:pt idx="3697">
                  <c:v>4.9985383381350001E-2</c:v>
                </c:pt>
                <c:pt idx="3698">
                  <c:v>4.9985383381350001E-2</c:v>
                </c:pt>
                <c:pt idx="3699">
                  <c:v>4.8371281591493398E-2</c:v>
                </c:pt>
                <c:pt idx="3700">
                  <c:v>4.6757179801636899E-2</c:v>
                </c:pt>
                <c:pt idx="3701">
                  <c:v>4.6757179801636899E-2</c:v>
                </c:pt>
                <c:pt idx="3702">
                  <c:v>4.9985383381350001E-2</c:v>
                </c:pt>
                <c:pt idx="3703">
                  <c:v>5.1599445179380497E-2</c:v>
                </c:pt>
                <c:pt idx="3704">
                  <c:v>5.1599446716636202E-2</c:v>
                </c:pt>
                <c:pt idx="3705">
                  <c:v>5.32136143453074E-2</c:v>
                </c:pt>
                <c:pt idx="3706">
                  <c:v>4.5143269877653998E-2</c:v>
                </c:pt>
                <c:pt idx="3707">
                  <c:v>4.83716422013638E-2</c:v>
                </c:pt>
                <c:pt idx="3708">
                  <c:v>4.6757773827153702E-2</c:v>
                </c:pt>
                <c:pt idx="3709">
                  <c:v>4.6758026095963502E-2</c:v>
                </c:pt>
                <c:pt idx="3710">
                  <c:v>5.16005535514132E-2</c:v>
                </c:pt>
                <c:pt idx="3711">
                  <c:v>5.32149079916295E-2</c:v>
                </c:pt>
                <c:pt idx="3712">
                  <c:v>5.6443336411968199E-2</c:v>
                </c:pt>
                <c:pt idx="3713">
                  <c:v>5.3215426651512299E-2</c:v>
                </c:pt>
                <c:pt idx="3714">
                  <c:v>5.3215656124138297E-2</c:v>
                </c:pt>
                <c:pt idx="3715">
                  <c:v>4.9987702630909202E-2</c:v>
                </c:pt>
                <c:pt idx="3716">
                  <c:v>4.9987858939777099E-2</c:v>
                </c:pt>
                <c:pt idx="3717">
                  <c:v>4.8373890499884303E-2</c:v>
                </c:pt>
                <c:pt idx="3718">
                  <c:v>4.9987998833087202E-2</c:v>
                </c:pt>
                <c:pt idx="3719">
                  <c:v>4.8374245393464799E-2</c:v>
                </c:pt>
                <c:pt idx="3720">
                  <c:v>4.6760568520112698E-2</c:v>
                </c:pt>
                <c:pt idx="3721">
                  <c:v>4.3532757793273397E-2</c:v>
                </c:pt>
                <c:pt idx="3722">
                  <c:v>4.5147251629119603E-2</c:v>
                </c:pt>
                <c:pt idx="3723">
                  <c:v>4.8375907055342601E-2</c:v>
                </c:pt>
                <c:pt idx="3724">
                  <c:v>5.4832913380184103E-2</c:v>
                </c:pt>
                <c:pt idx="3725">
                  <c:v>5.3219222683100698E-2</c:v>
                </c:pt>
                <c:pt idx="3726">
                  <c:v>5.4833855163445598E-2</c:v>
                </c:pt>
                <c:pt idx="3727">
                  <c:v>6.1291083303035399E-2</c:v>
                </c:pt>
                <c:pt idx="3728">
                  <c:v>6.7748422350719095E-2</c:v>
                </c:pt>
                <c:pt idx="3729">
                  <c:v>6.7749004172567295E-2</c:v>
                </c:pt>
                <c:pt idx="3730">
                  <c:v>7.5820740490273097E-2</c:v>
                </c:pt>
                <c:pt idx="3731">
                  <c:v>7.0978657367020304E-2</c:v>
                </c:pt>
                <c:pt idx="3732">
                  <c:v>7.0979266945755501E-2</c:v>
                </c:pt>
                <c:pt idx="3733">
                  <c:v>7.0979876534961295E-2</c:v>
                </c:pt>
                <c:pt idx="3734">
                  <c:v>6.9366199783176402E-2</c:v>
                </c:pt>
                <c:pt idx="3735">
                  <c:v>6.77516350319467E-2</c:v>
                </c:pt>
                <c:pt idx="3736">
                  <c:v>7.2593852163283304E-2</c:v>
                </c:pt>
                <c:pt idx="3737">
                  <c:v>7.4207482205342207E-2</c:v>
                </c:pt>
                <c:pt idx="3738">
                  <c:v>6.9364131702408696E-2</c:v>
                </c:pt>
                <c:pt idx="3739">
                  <c:v>6.7749312981524798E-2</c:v>
                </c:pt>
                <c:pt idx="3740">
                  <c:v>6.9362943054849399E-2</c:v>
                </c:pt>
                <c:pt idx="3741">
                  <c:v>7.0976545476692396E-2</c:v>
                </c:pt>
                <c:pt idx="3742">
                  <c:v>6.9361754448027599E-2</c:v>
                </c:pt>
                <c:pt idx="3743">
                  <c:v>6.9361160159892604E-2</c:v>
                </c:pt>
                <c:pt idx="3744">
                  <c:v>7.0974721121565498E-2</c:v>
                </c:pt>
                <c:pt idx="3745">
                  <c:v>7.0974113024030894E-2</c:v>
                </c:pt>
                <c:pt idx="3746">
                  <c:v>7.5815887677900096E-2</c:v>
                </c:pt>
                <c:pt idx="3747">
                  <c:v>7.25870106112559E-2</c:v>
                </c:pt>
                <c:pt idx="3748">
                  <c:v>7.9042788403845807E-2</c:v>
                </c:pt>
                <c:pt idx="3749">
                  <c:v>7.5813939017573301E-2</c:v>
                </c:pt>
                <c:pt idx="3750">
                  <c:v>7.2585144957231298E-2</c:v>
                </c:pt>
                <c:pt idx="3751">
                  <c:v>6.6128341521766804E-2</c:v>
                </c:pt>
                <c:pt idx="3752">
                  <c:v>6.4513742967929805E-2</c:v>
                </c:pt>
                <c:pt idx="3753">
                  <c:v>6.7741207697981004E-2</c:v>
                </c:pt>
                <c:pt idx="3754">
                  <c:v>7.4196615471689195E-2</c:v>
                </c:pt>
                <c:pt idx="3755">
                  <c:v>7.2581818899674397E-2</c:v>
                </c:pt>
                <c:pt idx="3756">
                  <c:v>7.2581008720275397E-2</c:v>
                </c:pt>
                <c:pt idx="3757">
                  <c:v>7.2580170770565597E-2</c:v>
                </c:pt>
                <c:pt idx="3758">
                  <c:v>7.9035225875505197E-2</c:v>
                </c:pt>
                <c:pt idx="3759">
                  <c:v>7.0964485777369302E-2</c:v>
                </c:pt>
                <c:pt idx="3760">
                  <c:v>6.2893863962291296E-2</c:v>
                </c:pt>
                <c:pt idx="3761">
                  <c:v>6.7734914251454503E-2</c:v>
                </c:pt>
                <c:pt idx="3762">
                  <c:v>7.2575917739164802E-2</c:v>
                </c:pt>
                <c:pt idx="3763">
                  <c:v>6.7733366430770506E-2</c:v>
                </c:pt>
                <c:pt idx="3764">
                  <c:v>6.4504836502253193E-2</c:v>
                </c:pt>
                <c:pt idx="3765">
                  <c:v>6.7731991674960398E-2</c:v>
                </c:pt>
                <c:pt idx="3766">
                  <c:v>6.7731394712416307E-2</c:v>
                </c:pt>
                <c:pt idx="3767">
                  <c:v>6.2889199256702694E-2</c:v>
                </c:pt>
                <c:pt idx="3768">
                  <c:v>5.96609455242871E-2</c:v>
                </c:pt>
                <c:pt idx="3769">
                  <c:v>6.12742767135478E-2</c:v>
                </c:pt>
                <c:pt idx="3770">
                  <c:v>6.45014095358519E-2</c:v>
                </c:pt>
                <c:pt idx="3771">
                  <c:v>6.6114671497987498E-2</c:v>
                </c:pt>
                <c:pt idx="3772">
                  <c:v>6.4500302522372099E-2</c:v>
                </c:pt>
                <c:pt idx="3773">
                  <c:v>6.6113536806435294E-2</c:v>
                </c:pt>
                <c:pt idx="3774">
                  <c:v>6.7726743403639295E-2</c:v>
                </c:pt>
                <c:pt idx="3775">
                  <c:v>6.9339922314695407E-2</c:v>
                </c:pt>
                <c:pt idx="3776">
                  <c:v>6.4498088609403995E-2</c:v>
                </c:pt>
                <c:pt idx="3777">
                  <c:v>6.4497535154908803E-2</c:v>
                </c:pt>
                <c:pt idx="3778">
                  <c:v>6.2883263171879103E-2</c:v>
                </c:pt>
                <c:pt idx="3779">
                  <c:v>6.4496428274412904E-2</c:v>
                </c:pt>
                <c:pt idx="3780">
                  <c:v>6.4495874848411697E-2</c:v>
                </c:pt>
                <c:pt idx="3781">
                  <c:v>6.6108998429682195E-2</c:v>
                </c:pt>
                <c:pt idx="3782">
                  <c:v>7.0949420630884399E-2</c:v>
                </c:pt>
                <c:pt idx="3783">
                  <c:v>6.4494624184102595E-2</c:v>
                </c:pt>
                <c:pt idx="3784">
                  <c:v>5.9653645526333399E-2</c:v>
                </c:pt>
                <c:pt idx="3785">
                  <c:v>6.2880964631513797E-2</c:v>
                </c:pt>
                <c:pt idx="3786">
                  <c:v>6.2880964631513797E-2</c:v>
                </c:pt>
                <c:pt idx="3787">
                  <c:v>6.6108283736692794E-2</c:v>
                </c:pt>
                <c:pt idx="3788">
                  <c:v>6.1267305078923598E-2</c:v>
                </c:pt>
                <c:pt idx="3789">
                  <c:v>6.1267305078923598E-2</c:v>
                </c:pt>
                <c:pt idx="3790">
                  <c:v>6.1267305078923598E-2</c:v>
                </c:pt>
                <c:pt idx="3791">
                  <c:v>6.7721943289282993E-2</c:v>
                </c:pt>
                <c:pt idx="3792">
                  <c:v>6.7721943289282993E-2</c:v>
                </c:pt>
                <c:pt idx="3793">
                  <c:v>6.6108283736692794E-2</c:v>
                </c:pt>
                <c:pt idx="3794">
                  <c:v>5.8039985973743199E-2</c:v>
                </c:pt>
                <c:pt idx="3795">
                  <c:v>6.2880964631513797E-2</c:v>
                </c:pt>
                <c:pt idx="3796">
                  <c:v>6.1267305078923598E-2</c:v>
                </c:pt>
                <c:pt idx="3797">
                  <c:v>6.2880964631513797E-2</c:v>
                </c:pt>
                <c:pt idx="3798">
                  <c:v>6.2880964631513797E-2</c:v>
                </c:pt>
                <c:pt idx="3799">
                  <c:v>6.9335975724252097E-2</c:v>
                </c:pt>
                <c:pt idx="3800">
                  <c:v>6.2881797413998297E-2</c:v>
                </c:pt>
                <c:pt idx="3801">
                  <c:v>6.2882339896150205E-2</c:v>
                </c:pt>
                <c:pt idx="3802">
                  <c:v>6.28829253055051E-2</c:v>
                </c:pt>
                <c:pt idx="3803">
                  <c:v>6.9338405659250493E-2</c:v>
                </c:pt>
                <c:pt idx="3804">
                  <c:v>7.5794009866146997E-2</c:v>
                </c:pt>
                <c:pt idx="3805">
                  <c:v>7.0953573051520405E-2</c:v>
                </c:pt>
                <c:pt idx="3806">
                  <c:v>6.7726838812363604E-2</c:v>
                </c:pt>
                <c:pt idx="3807">
                  <c:v>6.7727595892909997E-2</c:v>
                </c:pt>
                <c:pt idx="3808">
                  <c:v>6.2887052205113397E-2</c:v>
                </c:pt>
                <c:pt idx="3809">
                  <c:v>5.9660230136277699E-2</c:v>
                </c:pt>
                <c:pt idx="3810">
                  <c:v>6.1274745517518998E-2</c:v>
                </c:pt>
                <c:pt idx="3811">
                  <c:v>5.8047865910151097E-2</c:v>
                </c:pt>
                <c:pt idx="3812">
                  <c:v>5.96623812239781E-2</c:v>
                </c:pt>
                <c:pt idx="3813">
                  <c:v>6.1276905822822303E-2</c:v>
                </c:pt>
                <c:pt idx="3814">
                  <c:v>6.2891434686660502E-2</c:v>
                </c:pt>
                <c:pt idx="3815">
                  <c:v>6.2891736835104295E-2</c:v>
                </c:pt>
                <c:pt idx="3816">
                  <c:v>5.8050401173760098E-2</c:v>
                </c:pt>
                <c:pt idx="3817">
                  <c:v>5.6436770596870599E-2</c:v>
                </c:pt>
                <c:pt idx="3818">
                  <c:v>5.4823159205363001E-2</c:v>
                </c:pt>
                <c:pt idx="3819">
                  <c:v>5.4823395227931601E-2</c:v>
                </c:pt>
                <c:pt idx="3820">
                  <c:v>5.6437468121522498E-2</c:v>
                </c:pt>
                <c:pt idx="3821">
                  <c:v>5.4823878314290003E-2</c:v>
                </c:pt>
                <c:pt idx="3822">
                  <c:v>4.9982631579674502E-2</c:v>
                </c:pt>
                <c:pt idx="3823">
                  <c:v>4.8369037809647498E-2</c:v>
                </c:pt>
                <c:pt idx="3824">
                  <c:v>5.1596905350308198E-2</c:v>
                </c:pt>
                <c:pt idx="3825">
                  <c:v>4.99832780578063E-2</c:v>
                </c:pt>
                <c:pt idx="3826">
                  <c:v>5.3211091377869398E-2</c:v>
                </c:pt>
                <c:pt idx="3827">
                  <c:v>5.8052686733438399E-2</c:v>
                </c:pt>
                <c:pt idx="3828">
                  <c:v>5.9666601880960603E-2</c:v>
                </c:pt>
                <c:pt idx="3829">
                  <c:v>5.4825209770113903E-2</c:v>
                </c:pt>
                <c:pt idx="3830">
                  <c:v>5.3211410249909497E-2</c:v>
                </c:pt>
                <c:pt idx="3831">
                  <c:v>4.8369710268923401E-2</c:v>
                </c:pt>
                <c:pt idx="3832">
                  <c:v>4.8369321297234799E-2</c:v>
                </c:pt>
                <c:pt idx="3833">
                  <c:v>4.8368884104461503E-2</c:v>
                </c:pt>
                <c:pt idx="3834">
                  <c:v>5.15959454693092E-2</c:v>
                </c:pt>
                <c:pt idx="3835">
                  <c:v>4.9981644916153797E-2</c:v>
                </c:pt>
                <c:pt idx="3836">
                  <c:v>4.9981082347338501E-2</c:v>
                </c:pt>
                <c:pt idx="3837">
                  <c:v>5.1594228731721002E-2</c:v>
                </c:pt>
                <c:pt idx="3838">
                  <c:v>5.32073298572548E-2</c:v>
                </c:pt>
                <c:pt idx="3839">
                  <c:v>5.3206676790220397E-2</c:v>
                </c:pt>
                <c:pt idx="3840">
                  <c:v>5.3206011330465701E-2</c:v>
                </c:pt>
                <c:pt idx="3841">
                  <c:v>5.1591646993426998E-2</c:v>
                </c:pt>
                <c:pt idx="3842">
                  <c:v>5.4818343994318099E-2</c:v>
                </c:pt>
                <c:pt idx="3843">
                  <c:v>6.2886006148430595E-2</c:v>
                </c:pt>
                <c:pt idx="3844">
                  <c:v>6.6112590247324493E-2</c:v>
                </c:pt>
                <c:pt idx="3845">
                  <c:v>6.4498202723179202E-2</c:v>
                </c:pt>
                <c:pt idx="3846">
                  <c:v>6.1270220748444203E-2</c:v>
                </c:pt>
                <c:pt idx="3847">
                  <c:v>5.9655909135719103E-2</c:v>
                </c:pt>
                <c:pt idx="3848">
                  <c:v>5.9655214573867903E-2</c:v>
                </c:pt>
                <c:pt idx="3849">
                  <c:v>5.8040899946479201E-2</c:v>
                </c:pt>
                <c:pt idx="3850">
                  <c:v>6.1267355203703203E-2</c:v>
                </c:pt>
                <c:pt idx="3851">
                  <c:v>5.6425875760621601E-2</c:v>
                </c:pt>
                <c:pt idx="3852">
                  <c:v>6.2879405167564295E-2</c:v>
                </c:pt>
                <c:pt idx="3853">
                  <c:v>6.1265082089198598E-2</c:v>
                </c:pt>
                <c:pt idx="3854">
                  <c:v>6.4491405279019504E-2</c:v>
                </c:pt>
                <c:pt idx="3855">
                  <c:v>6.2877108566136805E-2</c:v>
                </c:pt>
                <c:pt idx="3856">
                  <c:v>6.2876365911764404E-2</c:v>
                </c:pt>
                <c:pt idx="3857">
                  <c:v>5.96486370095579E-2</c:v>
                </c:pt>
                <c:pt idx="3858">
                  <c:v>5.8034472580004402E-2</c:v>
                </c:pt>
                <c:pt idx="3859">
                  <c:v>5.64203627115085E-2</c:v>
                </c:pt>
                <c:pt idx="3860">
                  <c:v>5.8033246074565302E-2</c:v>
                </c:pt>
                <c:pt idx="3861">
                  <c:v>5.31923278178799E-2</c:v>
                </c:pt>
                <c:pt idx="3862">
                  <c:v>5.3191855595569201E-2</c:v>
                </c:pt>
                <c:pt idx="3863">
                  <c:v>5.4804479331643598E-2</c:v>
                </c:pt>
                <c:pt idx="3864">
                  <c:v>5.4803541071848198E-2</c:v>
                </c:pt>
                <c:pt idx="3865">
                  <c:v>5.4802602844178601E-2</c:v>
                </c:pt>
                <c:pt idx="3866">
                  <c:v>5.4801664648633001E-2</c:v>
                </c:pt>
                <c:pt idx="3867">
                  <c:v>5.4800726485209797E-2</c:v>
                </c:pt>
                <c:pt idx="3868">
                  <c:v>5.80263491840603E-2</c:v>
                </c:pt>
                <c:pt idx="3869">
                  <c:v>5.8025355850465102E-2</c:v>
                </c:pt>
                <c:pt idx="3870">
                  <c:v>6.1250812914100103E-2</c:v>
                </c:pt>
                <c:pt idx="3871">
                  <c:v>6.1249764417890297E-2</c:v>
                </c:pt>
                <c:pt idx="3872">
                  <c:v>6.1248715957576402E-2</c:v>
                </c:pt>
                <c:pt idx="3873">
                  <c:v>6.2860809871658804E-2</c:v>
                </c:pt>
                <c:pt idx="3874">
                  <c:v>5.96335044186053E-2</c:v>
                </c:pt>
                <c:pt idx="3875">
                  <c:v>5.6406309448522901E-2</c:v>
                </c:pt>
                <c:pt idx="3876">
                  <c:v>5.96314629713409E-2</c:v>
                </c:pt>
                <c:pt idx="3877">
                  <c:v>5.47913466173474E-2</c:v>
                </c:pt>
                <c:pt idx="3878">
                  <c:v>5.3177404521601301E-2</c:v>
                </c:pt>
                <c:pt idx="3879">
                  <c:v>5.4790511759080403E-2</c:v>
                </c:pt>
                <c:pt idx="3880">
                  <c:v>6.1243064667270003E-2</c:v>
                </c:pt>
                <c:pt idx="3881">
                  <c:v>5.4791448718473301E-2</c:v>
                </c:pt>
                <c:pt idx="3882">
                  <c:v>5.3178868517939099E-2</c:v>
                </c:pt>
                <c:pt idx="3883">
                  <c:v>5.4792385709912197E-2</c:v>
                </c:pt>
                <c:pt idx="3884">
                  <c:v>5.3179777940335397E-2</c:v>
                </c:pt>
                <c:pt idx="3885">
                  <c:v>5.1567142592997002E-2</c:v>
                </c:pt>
                <c:pt idx="3886">
                  <c:v>5.4793791257160301E-2</c:v>
                </c:pt>
                <c:pt idx="3887">
                  <c:v>5.4794259788934499E-2</c:v>
                </c:pt>
                <c:pt idx="3888">
                  <c:v>5.6407859778998197E-2</c:v>
                </c:pt>
                <c:pt idx="3889">
                  <c:v>5.8021487364734302E-2</c:v>
                </c:pt>
                <c:pt idx="3890">
                  <c:v>5.31825063941605E-2</c:v>
                </c:pt>
                <c:pt idx="3891">
                  <c:v>5.3182961163684601E-2</c:v>
                </c:pt>
                <c:pt idx="3892">
                  <c:v>5.3183415940986301E-2</c:v>
                </c:pt>
                <c:pt idx="3893">
                  <c:v>5.6410271569641998E-2</c:v>
                </c:pt>
                <c:pt idx="3894">
                  <c:v>5.8023968169316403E-2</c:v>
                </c:pt>
                <c:pt idx="3895">
                  <c:v>5.8024097137984197E-2</c:v>
                </c:pt>
                <c:pt idx="3896">
                  <c:v>5.6410879335529698E-2</c:v>
                </c:pt>
                <c:pt idx="3897">
                  <c:v>5.3184443730618002E-2</c:v>
                </c:pt>
                <c:pt idx="3898">
                  <c:v>5.4797661533073798E-2</c:v>
                </c:pt>
                <c:pt idx="3899">
                  <c:v>5.3184443730618002E-2</c:v>
                </c:pt>
                <c:pt idx="3900">
                  <c:v>5.4797661533073798E-2</c:v>
                </c:pt>
                <c:pt idx="3901">
                  <c:v>5.3184443730618002E-2</c:v>
                </c:pt>
                <c:pt idx="3902">
                  <c:v>5.6410879335529698E-2</c:v>
                </c:pt>
                <c:pt idx="3903">
                  <c:v>5.6410879335529698E-2</c:v>
                </c:pt>
                <c:pt idx="3904">
                  <c:v>5.8024097137984197E-2</c:v>
                </c:pt>
                <c:pt idx="3905">
                  <c:v>5.4797661533073798E-2</c:v>
                </c:pt>
                <c:pt idx="3906">
                  <c:v>5.4797661533073798E-2</c:v>
                </c:pt>
                <c:pt idx="3907">
                  <c:v>5.4797661533073798E-2</c:v>
                </c:pt>
                <c:pt idx="3908">
                  <c:v>5.3184443730618002E-2</c:v>
                </c:pt>
                <c:pt idx="3909">
                  <c:v>5.3184443730618002E-2</c:v>
                </c:pt>
                <c:pt idx="3910">
                  <c:v>4.9958008125707699E-2</c:v>
                </c:pt>
                <c:pt idx="3911">
                  <c:v>4.8344484366948097E-2</c:v>
                </c:pt>
                <c:pt idx="3912">
                  <c:v>4.9957264760615502E-2</c:v>
                </c:pt>
                <c:pt idx="3913">
                  <c:v>5.15700175720301E-2</c:v>
                </c:pt>
                <c:pt idx="3914">
                  <c:v>5.15695765928878E-2</c:v>
                </c:pt>
                <c:pt idx="3915">
                  <c:v>5.1569135621287197E-2</c:v>
                </c:pt>
                <c:pt idx="3916">
                  <c:v>5.3181833278100298E-2</c:v>
                </c:pt>
                <c:pt idx="3917">
                  <c:v>5.8020753009329198E-2</c:v>
                </c:pt>
                <c:pt idx="3918">
                  <c:v>5.9633367920101002E-2</c:v>
                </c:pt>
                <c:pt idx="3919">
                  <c:v>5.4793566291153901E-2</c:v>
                </c:pt>
                <c:pt idx="3920">
                  <c:v>5.6406181218658501E-2</c:v>
                </c:pt>
                <c:pt idx="3921">
                  <c:v>5.8018768568626602E-2</c:v>
                </c:pt>
                <c:pt idx="3922">
                  <c:v>5.80182724796608E-2</c:v>
                </c:pt>
                <c:pt idx="3923">
                  <c:v>5.6404734329374297E-2</c:v>
                </c:pt>
                <c:pt idx="3924">
                  <c:v>5.8017280327179802E-2</c:v>
                </c:pt>
                <c:pt idx="3925">
                  <c:v>5.4790755291846502E-2</c:v>
                </c:pt>
                <c:pt idx="3926">
                  <c:v>5.6403287514317398E-2</c:v>
                </c:pt>
                <c:pt idx="3927">
                  <c:v>5.4790511759080403E-2</c:v>
                </c:pt>
                <c:pt idx="3928">
                  <c:v>5.3177959126646197E-2</c:v>
                </c:pt>
                <c:pt idx="3929">
                  <c:v>5.3178413818404803E-2</c:v>
                </c:pt>
                <c:pt idx="3930">
                  <c:v>5.1565819825691403E-2</c:v>
                </c:pt>
                <c:pt idx="3931">
                  <c:v>4.9953198255924799E-2</c:v>
                </c:pt>
                <c:pt idx="3932">
                  <c:v>4.8340549108394998E-2</c:v>
                </c:pt>
                <c:pt idx="3933">
                  <c:v>4.8340962452596697E-2</c:v>
                </c:pt>
                <c:pt idx="3934">
                  <c:v>4.67282719405437E-2</c:v>
                </c:pt>
                <c:pt idx="3935">
                  <c:v>4.6728671505524497E-2</c:v>
                </c:pt>
                <c:pt idx="3936">
                  <c:v>4.6729071077338702E-2</c:v>
                </c:pt>
                <c:pt idx="3937">
                  <c:v>4.9955761144200798E-2</c:v>
                </c:pt>
                <c:pt idx="3938">
                  <c:v>4.9956188317814697E-2</c:v>
                </c:pt>
                <c:pt idx="3939">
                  <c:v>4.9956615498734203E-2</c:v>
                </c:pt>
                <c:pt idx="3940">
                  <c:v>4.8343856059945498E-2</c:v>
                </c:pt>
                <c:pt idx="3941">
                  <c:v>4.9957469882490897E-2</c:v>
                </c:pt>
                <c:pt idx="3942">
                  <c:v>5.1571111302125203E-2</c:v>
                </c:pt>
                <c:pt idx="3943">
                  <c:v>5.1570899552940301E-2</c:v>
                </c:pt>
                <c:pt idx="3944">
                  <c:v>5.3183652356814298E-2</c:v>
                </c:pt>
                <c:pt idx="3945">
                  <c:v>5.15700175720301E-2</c:v>
                </c:pt>
                <c:pt idx="3946">
                  <c:v>5.15695765928878E-2</c:v>
                </c:pt>
                <c:pt idx="3947">
                  <c:v>5.1569135621287197E-2</c:v>
                </c:pt>
                <c:pt idx="3948">
                  <c:v>5.1568694657227999E-2</c:v>
                </c:pt>
                <c:pt idx="3949">
                  <c:v>4.9955128873556201E-2</c:v>
                </c:pt>
                <c:pt idx="3950">
                  <c:v>5.1567812751733097E-2</c:v>
                </c:pt>
                <c:pt idx="3951">
                  <c:v>4.9954274569869901E-2</c:v>
                </c:pt>
                <c:pt idx="3952">
                  <c:v>4.8340763981565102E-2</c:v>
                </c:pt>
                <c:pt idx="3953">
                  <c:v>4.8340350640757403E-2</c:v>
                </c:pt>
                <c:pt idx="3954">
                  <c:v>4.8339937307018299E-2</c:v>
                </c:pt>
                <c:pt idx="3955">
                  <c:v>4.83395239803475E-2</c:v>
                </c:pt>
                <c:pt idx="3956">
                  <c:v>4.6726082383005303E-2</c:v>
                </c:pt>
                <c:pt idx="3957">
                  <c:v>4.6725682862300798E-2</c:v>
                </c:pt>
                <c:pt idx="3958">
                  <c:v>4.3499281959799602E-2</c:v>
                </c:pt>
                <c:pt idx="3959">
                  <c:v>4.3498944029454797E-2</c:v>
                </c:pt>
                <c:pt idx="3960">
                  <c:v>4.51115403275196E-2</c:v>
                </c:pt>
                <c:pt idx="3961">
                  <c:v>4.5111080609032898E-2</c:v>
                </c:pt>
                <c:pt idx="3962">
                  <c:v>4.8336468750496298E-2</c:v>
                </c:pt>
                <c:pt idx="3963">
                  <c:v>4.8335879698095899E-2</c:v>
                </c:pt>
                <c:pt idx="3964">
                  <c:v>4.6722322791930601E-2</c:v>
                </c:pt>
                <c:pt idx="3965">
                  <c:v>4.8334596799069499E-2</c:v>
                </c:pt>
                <c:pt idx="3966">
                  <c:v>4.9946829125801402E-2</c:v>
                </c:pt>
                <c:pt idx="3967">
                  <c:v>5.1559029639758197E-2</c:v>
                </c:pt>
                <c:pt idx="3968">
                  <c:v>4.8332557574187397E-2</c:v>
                </c:pt>
                <c:pt idx="3969">
                  <c:v>4.9944758518595998E-2</c:v>
                </c:pt>
                <c:pt idx="3970">
                  <c:v>5.3169817544738103E-2</c:v>
                </c:pt>
                <c:pt idx="3971">
                  <c:v>5.4782011932760097E-2</c:v>
                </c:pt>
                <c:pt idx="3972">
                  <c:v>5.4781386202475003E-2</c:v>
                </c:pt>
                <c:pt idx="3973">
                  <c:v>5.1555159725163599E-2</c:v>
                </c:pt>
                <c:pt idx="3974">
                  <c:v>5.3167481397202801E-2</c:v>
                </c:pt>
                <c:pt idx="3975">
                  <c:v>5.3167917721699702E-2</c:v>
                </c:pt>
                <c:pt idx="3976">
                  <c:v>5.6394484407209601E-2</c:v>
                </c:pt>
                <c:pt idx="3977">
                  <c:v>4.9944021579146701E-2</c:v>
                </c:pt>
                <c:pt idx="3978">
                  <c:v>4.9945075061790099E-2</c:v>
                </c:pt>
                <c:pt idx="3979">
                  <c:v>4.9946221493966103E-2</c:v>
                </c:pt>
                <c:pt idx="3980">
                  <c:v>5.1560387995649201E-2</c:v>
                </c:pt>
                <c:pt idx="3981">
                  <c:v>4.99487250735621E-2</c:v>
                </c:pt>
                <c:pt idx="3982">
                  <c:v>5.1563038089342601E-2</c:v>
                </c:pt>
                <c:pt idx="3983">
                  <c:v>4.9951396279186003E-2</c:v>
                </c:pt>
                <c:pt idx="3984">
                  <c:v>5.3178823344246999E-2</c:v>
                </c:pt>
                <c:pt idx="3985">
                  <c:v>5.3180216235555203E-2</c:v>
                </c:pt>
                <c:pt idx="3986">
                  <c:v>5.3181583562580598E-2</c:v>
                </c:pt>
                <c:pt idx="3987">
                  <c:v>5.3182908607738499E-2</c:v>
                </c:pt>
                <c:pt idx="3988">
                  <c:v>4.99579207106828E-2</c:v>
                </c:pt>
                <c:pt idx="3989">
                  <c:v>5.4798515236059997E-2</c:v>
                </c:pt>
                <c:pt idx="3990">
                  <c:v>5.64128099390558E-2</c:v>
                </c:pt>
                <c:pt idx="3991">
                  <c:v>6.1252076698507102E-2</c:v>
                </c:pt>
                <c:pt idx="3992">
                  <c:v>6.1251260460466299E-2</c:v>
                </c:pt>
                <c:pt idx="3993">
                  <c:v>5.9637263641747901E-2</c:v>
                </c:pt>
                <c:pt idx="3994">
                  <c:v>6.2862510199759497E-2</c:v>
                </c:pt>
                <c:pt idx="3995">
                  <c:v>5.80222905973974E-2</c:v>
                </c:pt>
                <c:pt idx="3996">
                  <c:v>6.1247348164893398E-2</c:v>
                </c:pt>
                <c:pt idx="3997">
                  <c:v>5.96332202955491E-2</c:v>
                </c:pt>
                <c:pt idx="3998">
                  <c:v>5.9632083962152298E-2</c:v>
                </c:pt>
                <c:pt idx="3999">
                  <c:v>5.8017943733772698E-2</c:v>
                </c:pt>
                <c:pt idx="4000">
                  <c:v>5.4790877608331803E-2</c:v>
                </c:pt>
                <c:pt idx="4001">
                  <c:v>5.3176792708203899E-2</c:v>
                </c:pt>
                <c:pt idx="4002">
                  <c:v>4.99498400037326E-2</c:v>
                </c:pt>
                <c:pt idx="4003">
                  <c:v>5.4787293774711698E-2</c:v>
                </c:pt>
                <c:pt idx="4004">
                  <c:v>5.4786060138815498E-2</c:v>
                </c:pt>
                <c:pt idx="4005">
                  <c:v>5.6397632769638398E-2</c:v>
                </c:pt>
                <c:pt idx="4006">
                  <c:v>5.4783563710631603E-2</c:v>
                </c:pt>
                <c:pt idx="4007">
                  <c:v>0</c:v>
                </c:pt>
                <c:pt idx="400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F37-498B-BA7D-1208814D2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9384704"/>
        <c:axId val="609386368"/>
      </c:scatterChart>
      <c:scatterChart>
        <c:scatterStyle val="lineMarker"/>
        <c:varyColors val="0"/>
        <c:ser>
          <c:idx val="2"/>
          <c:order val="1"/>
          <c:tx>
            <c:v>Cruden (DPLR/NEQAIR)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  <a:effectLst/>
            </c:spPr>
          </c:marker>
          <c:xVal>
            <c:numRef>
              <c:f>'MEDLI2 Data'!$M$13:$M$28</c:f>
              <c:numCache>
                <c:formatCode>General</c:formatCode>
                <c:ptCount val="16"/>
                <c:pt idx="0">
                  <c:v>43.358983039855957</c:v>
                </c:pt>
                <c:pt idx="1">
                  <c:v>51.483978033065796</c:v>
                </c:pt>
                <c:pt idx="2">
                  <c:v>57.858978033065796</c:v>
                </c:pt>
                <c:pt idx="3">
                  <c:v>62.858978033065796</c:v>
                </c:pt>
                <c:pt idx="4">
                  <c:v>68.983978033065796</c:v>
                </c:pt>
                <c:pt idx="5">
                  <c:v>73.233978033065796</c:v>
                </c:pt>
                <c:pt idx="6">
                  <c:v>77.358978033065796</c:v>
                </c:pt>
                <c:pt idx="7">
                  <c:v>79.858978033065796</c:v>
                </c:pt>
                <c:pt idx="8">
                  <c:v>83.858978033065796</c:v>
                </c:pt>
                <c:pt idx="9">
                  <c:v>88.608978033065796</c:v>
                </c:pt>
                <c:pt idx="10">
                  <c:v>92.858978033065796</c:v>
                </c:pt>
                <c:pt idx="11">
                  <c:v>99.608978033065796</c:v>
                </c:pt>
                <c:pt idx="12">
                  <c:v>104.9839780330658</c:v>
                </c:pt>
                <c:pt idx="13">
                  <c:v>111.6089780330658</c:v>
                </c:pt>
                <c:pt idx="14">
                  <c:v>119.8589780330658</c:v>
                </c:pt>
                <c:pt idx="15">
                  <c:v>129.9839780330658</c:v>
                </c:pt>
              </c:numCache>
            </c:numRef>
          </c:xVal>
          <c:yVal>
            <c:numRef>
              <c:f>'MEDLI2 Data'!$N$13:$N$28</c:f>
              <c:numCache>
                <c:formatCode>General</c:formatCode>
                <c:ptCount val="16"/>
                <c:pt idx="0" formatCode="0.00E+00">
                  <c:v>9.8256103137537298E-2</c:v>
                </c:pt>
                <c:pt idx="1">
                  <c:v>0.11986255757466099</c:v>
                </c:pt>
                <c:pt idx="2">
                  <c:v>0.23814726157933899</c:v>
                </c:pt>
                <c:pt idx="3">
                  <c:v>0.63658407427390395</c:v>
                </c:pt>
                <c:pt idx="4">
                  <c:v>1.03790377893679</c:v>
                </c:pt>
                <c:pt idx="5">
                  <c:v>1.38321371026804</c:v>
                </c:pt>
                <c:pt idx="6">
                  <c:v>1.7229925586460599</c:v>
                </c:pt>
                <c:pt idx="7">
                  <c:v>1.9636411085226499</c:v>
                </c:pt>
                <c:pt idx="8">
                  <c:v>2.33730439254319</c:v>
                </c:pt>
                <c:pt idx="9">
                  <c:v>2.5618148272895298</c:v>
                </c:pt>
                <c:pt idx="10">
                  <c:v>2.6161698993602802</c:v>
                </c:pt>
                <c:pt idx="11">
                  <c:v>1.5132152957513001</c:v>
                </c:pt>
                <c:pt idx="12">
                  <c:v>0.59558733508481898</c:v>
                </c:pt>
                <c:pt idx="13">
                  <c:v>0.16402199083791899</c:v>
                </c:pt>
                <c:pt idx="14" formatCode="0.00E+00">
                  <c:v>4.4948374189223303E-2</c:v>
                </c:pt>
                <c:pt idx="15" formatCode="0.00E+00">
                  <c:v>1.33615901793942E-2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F37-498B-BA7D-1208814D28B6}"/>
            </c:ext>
          </c:extLst>
        </c:ser>
        <c:ser>
          <c:idx val="0"/>
          <c:order val="2"/>
          <c:tx>
            <c:v>Johnston (LAURA/HARA)</c:v>
          </c:tx>
          <c:spPr>
            <a:ln w="19050" cap="rnd">
              <a:solidFill>
                <a:srgbClr val="3F0BFD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3F0BFD"/>
              </a:solidFill>
              <a:ln w="9525">
                <a:solidFill>
                  <a:srgbClr val="3F0BFD"/>
                </a:solidFill>
              </a:ln>
              <a:effectLst/>
            </c:spPr>
          </c:marker>
          <c:xVal>
            <c:numRef>
              <c:f>'[1]LAURA HARA BETv8'!$D$5:$D$14</c:f>
              <c:numCache>
                <c:formatCode>General</c:formatCode>
                <c:ptCount val="10"/>
                <c:pt idx="0">
                  <c:v>42.69</c:v>
                </c:pt>
                <c:pt idx="1">
                  <c:v>60.31</c:v>
                </c:pt>
                <c:pt idx="2">
                  <c:v>73.989999999999995</c:v>
                </c:pt>
                <c:pt idx="3">
                  <c:v>82</c:v>
                </c:pt>
                <c:pt idx="4">
                  <c:v>88.4</c:v>
                </c:pt>
                <c:pt idx="5">
                  <c:v>90</c:v>
                </c:pt>
                <c:pt idx="6">
                  <c:v>92.67</c:v>
                </c:pt>
                <c:pt idx="7">
                  <c:v>99.65</c:v>
                </c:pt>
                <c:pt idx="8">
                  <c:v>105.02</c:v>
                </c:pt>
                <c:pt idx="9">
                  <c:v>130.09</c:v>
                </c:pt>
              </c:numCache>
            </c:numRef>
          </c:xVal>
          <c:yVal>
            <c:numRef>
              <c:f>'[1]LAURA HARA BETv8'!$I$5:$I$14</c:f>
              <c:numCache>
                <c:formatCode>General</c:formatCode>
                <c:ptCount val="10"/>
                <c:pt idx="0">
                  <c:v>6.3197705000000007E-2</c:v>
                </c:pt>
                <c:pt idx="1">
                  <c:v>0.44081925999999999</c:v>
                </c:pt>
                <c:pt idx="2">
                  <c:v>1.2994695000000001</c:v>
                </c:pt>
                <c:pt idx="3">
                  <c:v>1.9682767000000001</c:v>
                </c:pt>
                <c:pt idx="4">
                  <c:v>2.2981501999999998</c:v>
                </c:pt>
                <c:pt idx="5">
                  <c:v>2.3660299999999999</c:v>
                </c:pt>
                <c:pt idx="6">
                  <c:v>2.3868214000000001</c:v>
                </c:pt>
                <c:pt idx="7">
                  <c:v>1.9491285</c:v>
                </c:pt>
                <c:pt idx="8">
                  <c:v>0.95004001000000005</c:v>
                </c:pt>
                <c:pt idx="9">
                  <c:v>3.1709231999999997E-2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F37-498B-BA7D-1208814D2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8862368"/>
        <c:axId val="488861120"/>
      </c:scatterChart>
      <c:valAx>
        <c:axId val="609384704"/>
        <c:scaling>
          <c:orientation val="minMax"/>
          <c:max val="1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Time (s)</a:t>
                </a:r>
              </a:p>
            </c:rich>
          </c:tx>
          <c:layout>
            <c:manualLayout>
              <c:xMode val="edge"/>
              <c:yMode val="edge"/>
              <c:x val="0.52455533683289601"/>
              <c:y val="0.9239967920676581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09386368"/>
        <c:crosses val="autoZero"/>
        <c:crossBetween val="midCat"/>
        <c:majorUnit val="25"/>
      </c:valAx>
      <c:valAx>
        <c:axId val="609386368"/>
        <c:scaling>
          <c:orientation val="minMax"/>
          <c:max val="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Heat Flux (W/cm2)</a:t>
                </a:r>
              </a:p>
            </c:rich>
          </c:tx>
          <c:layout>
            <c:manualLayout>
              <c:xMode val="edge"/>
              <c:yMode val="edge"/>
              <c:x val="6.3166153143900481E-3"/>
              <c:y val="0.2506613983034728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09384704"/>
        <c:crosses val="autoZero"/>
        <c:crossBetween val="midCat"/>
      </c:valAx>
      <c:valAx>
        <c:axId val="488861120"/>
        <c:scaling>
          <c:orientation val="minMax"/>
          <c:max val="6.383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Incident Heat Flux (W/cm2)</a:t>
                </a:r>
              </a:p>
            </c:rich>
          </c:tx>
          <c:layout>
            <c:manualLayout>
              <c:xMode val="edge"/>
              <c:yMode val="edge"/>
              <c:x val="0.94932956749971475"/>
              <c:y val="0.1369598501274297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88862368"/>
        <c:crosses val="max"/>
        <c:crossBetween val="midCat"/>
      </c:valAx>
      <c:valAx>
        <c:axId val="488862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8861120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8.8316215907794135E-2"/>
          <c:y val="7.3204572254555136E-2"/>
          <c:w val="0.45979459089352959"/>
          <c:h val="0.31250218722659673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  <c:extLst/>
  </c:chart>
  <c:spPr>
    <a:ln w="19050"/>
  </c:spPr>
  <c:txPr>
    <a:bodyPr/>
    <a:lstStyle/>
    <a:p>
      <a:pPr>
        <a:defRPr sz="900" b="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50173090104775"/>
          <c:y val="5.0925925925925923E-2"/>
          <c:w val="0.78238570581018263"/>
          <c:h val="0.76159179981911362"/>
        </c:manualLayout>
      </c:layout>
      <c:scatterChart>
        <c:scatterStyle val="lineMarker"/>
        <c:varyColors val="0"/>
        <c:ser>
          <c:idx val="4"/>
          <c:order val="0"/>
          <c:tx>
            <c:v>MEDLI2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'[1]Flight Data'!$F$4:$F$4012</c:f>
              <c:numCache>
                <c:formatCode>General</c:formatCode>
                <c:ptCount val="4009"/>
                <c:pt idx="0">
                  <c:v>4.2789696969634902E-2</c:v>
                </c:pt>
                <c:pt idx="1">
                  <c:v>0.105289696969635</c:v>
                </c:pt>
                <c:pt idx="2">
                  <c:v>0.167789696969635</c:v>
                </c:pt>
                <c:pt idx="3">
                  <c:v>0.230289696969635</c:v>
                </c:pt>
                <c:pt idx="4">
                  <c:v>0.29278969696963503</c:v>
                </c:pt>
                <c:pt idx="5">
                  <c:v>0.35528969696963503</c:v>
                </c:pt>
                <c:pt idx="6">
                  <c:v>0.41778969696963503</c:v>
                </c:pt>
                <c:pt idx="7">
                  <c:v>0.48028969696963503</c:v>
                </c:pt>
                <c:pt idx="8">
                  <c:v>0.54278969696963497</c:v>
                </c:pt>
                <c:pt idx="9">
                  <c:v>0.60528969696963497</c:v>
                </c:pt>
                <c:pt idx="10">
                  <c:v>0.66778969696963497</c:v>
                </c:pt>
                <c:pt idx="11">
                  <c:v>0.73028969696963497</c:v>
                </c:pt>
                <c:pt idx="12">
                  <c:v>0.79278969696963497</c:v>
                </c:pt>
                <c:pt idx="13">
                  <c:v>0.85528969696963497</c:v>
                </c:pt>
                <c:pt idx="14">
                  <c:v>0.91778969696963497</c:v>
                </c:pt>
                <c:pt idx="15">
                  <c:v>0.98028969696963497</c:v>
                </c:pt>
                <c:pt idx="16">
                  <c:v>1.04278969696963</c:v>
                </c:pt>
                <c:pt idx="17">
                  <c:v>1.10528969696963</c:v>
                </c:pt>
                <c:pt idx="18">
                  <c:v>1.16778969696963</c:v>
                </c:pt>
                <c:pt idx="19">
                  <c:v>1.23028969696963</c:v>
                </c:pt>
                <c:pt idx="20">
                  <c:v>1.29278969696963</c:v>
                </c:pt>
                <c:pt idx="21">
                  <c:v>1.35528969696963</c:v>
                </c:pt>
                <c:pt idx="22">
                  <c:v>1.41778969696963</c:v>
                </c:pt>
                <c:pt idx="23">
                  <c:v>1.48028969696963</c:v>
                </c:pt>
                <c:pt idx="24">
                  <c:v>1.54278969696963</c:v>
                </c:pt>
                <c:pt idx="25">
                  <c:v>1.60528969696963</c:v>
                </c:pt>
                <c:pt idx="26">
                  <c:v>1.66778969696963</c:v>
                </c:pt>
                <c:pt idx="27">
                  <c:v>1.73028969696963</c:v>
                </c:pt>
                <c:pt idx="28">
                  <c:v>1.79278969696963</c:v>
                </c:pt>
                <c:pt idx="29">
                  <c:v>1.85528969696963</c:v>
                </c:pt>
                <c:pt idx="30">
                  <c:v>1.91778969696963</c:v>
                </c:pt>
                <c:pt idx="31">
                  <c:v>1.98028969696963</c:v>
                </c:pt>
                <c:pt idx="32">
                  <c:v>2.0427896969696402</c:v>
                </c:pt>
                <c:pt idx="33">
                  <c:v>2.1052896969696402</c:v>
                </c:pt>
                <c:pt idx="34">
                  <c:v>2.1677896969696402</c:v>
                </c:pt>
                <c:pt idx="35">
                  <c:v>2.2302896969696402</c:v>
                </c:pt>
                <c:pt idx="36">
                  <c:v>2.2927896969696402</c:v>
                </c:pt>
                <c:pt idx="37">
                  <c:v>2.3552896969696402</c:v>
                </c:pt>
                <c:pt idx="38">
                  <c:v>2.4177896969696402</c:v>
                </c:pt>
                <c:pt idx="39">
                  <c:v>2.4802896969696402</c:v>
                </c:pt>
                <c:pt idx="40">
                  <c:v>2.5427896969696402</c:v>
                </c:pt>
                <c:pt idx="41">
                  <c:v>2.6052896969696402</c:v>
                </c:pt>
                <c:pt idx="42">
                  <c:v>2.6677896969696402</c:v>
                </c:pt>
                <c:pt idx="43">
                  <c:v>2.7302896969696402</c:v>
                </c:pt>
                <c:pt idx="44">
                  <c:v>2.7927896969696402</c:v>
                </c:pt>
                <c:pt idx="45">
                  <c:v>2.8552896969696402</c:v>
                </c:pt>
                <c:pt idx="46">
                  <c:v>2.9177896969696402</c:v>
                </c:pt>
                <c:pt idx="47">
                  <c:v>2.9802896969696402</c:v>
                </c:pt>
                <c:pt idx="48">
                  <c:v>3.0427896969696402</c:v>
                </c:pt>
                <c:pt idx="49">
                  <c:v>3.1052896969696402</c:v>
                </c:pt>
                <c:pt idx="50">
                  <c:v>3.1677896969696402</c:v>
                </c:pt>
                <c:pt idx="51">
                  <c:v>3.2302896969696402</c:v>
                </c:pt>
                <c:pt idx="52">
                  <c:v>3.2927896969696402</c:v>
                </c:pt>
                <c:pt idx="53">
                  <c:v>3.3552896969696402</c:v>
                </c:pt>
                <c:pt idx="54">
                  <c:v>3.4177896969696402</c:v>
                </c:pt>
                <c:pt idx="55">
                  <c:v>3.4802896969696402</c:v>
                </c:pt>
                <c:pt idx="56">
                  <c:v>3.5427896969696402</c:v>
                </c:pt>
                <c:pt idx="57">
                  <c:v>3.6052896969696402</c:v>
                </c:pt>
                <c:pt idx="58">
                  <c:v>3.6677896969696402</c:v>
                </c:pt>
                <c:pt idx="59">
                  <c:v>3.7302896969696402</c:v>
                </c:pt>
                <c:pt idx="60">
                  <c:v>3.7927896969696402</c:v>
                </c:pt>
                <c:pt idx="61">
                  <c:v>3.8552896969696402</c:v>
                </c:pt>
                <c:pt idx="62">
                  <c:v>3.9177896969696402</c:v>
                </c:pt>
                <c:pt idx="63">
                  <c:v>3.9802896969696402</c:v>
                </c:pt>
                <c:pt idx="64">
                  <c:v>4.0427896969696402</c:v>
                </c:pt>
                <c:pt idx="65">
                  <c:v>4.1052896969696402</c:v>
                </c:pt>
                <c:pt idx="66">
                  <c:v>4.1677896969696402</c:v>
                </c:pt>
                <c:pt idx="67">
                  <c:v>4.2302896969696402</c:v>
                </c:pt>
                <c:pt idx="68">
                  <c:v>4.2927896969696402</c:v>
                </c:pt>
                <c:pt idx="69">
                  <c:v>4.3552896969696402</c:v>
                </c:pt>
                <c:pt idx="70">
                  <c:v>4.4177896969696402</c:v>
                </c:pt>
                <c:pt idx="71">
                  <c:v>4.4802896969696402</c:v>
                </c:pt>
                <c:pt idx="72">
                  <c:v>4.5427896969696402</c:v>
                </c:pt>
                <c:pt idx="73">
                  <c:v>4.6052896969696402</c:v>
                </c:pt>
                <c:pt idx="74">
                  <c:v>4.6677896969696402</c:v>
                </c:pt>
                <c:pt idx="75">
                  <c:v>4.7302896969696402</c:v>
                </c:pt>
                <c:pt idx="76">
                  <c:v>4.7927896969696402</c:v>
                </c:pt>
                <c:pt idx="77">
                  <c:v>4.8552896969696402</c:v>
                </c:pt>
                <c:pt idx="78">
                  <c:v>4.9177896969696402</c:v>
                </c:pt>
                <c:pt idx="79">
                  <c:v>4.9802896969696402</c:v>
                </c:pt>
                <c:pt idx="80">
                  <c:v>5.0427896969696402</c:v>
                </c:pt>
                <c:pt idx="81">
                  <c:v>5.1052896969696402</c:v>
                </c:pt>
                <c:pt idx="82">
                  <c:v>5.1677896969696402</c:v>
                </c:pt>
                <c:pt idx="83">
                  <c:v>5.2302896969696402</c:v>
                </c:pt>
                <c:pt idx="84">
                  <c:v>5.2927896969696402</c:v>
                </c:pt>
                <c:pt idx="85">
                  <c:v>5.3552896969696402</c:v>
                </c:pt>
                <c:pt idx="86">
                  <c:v>5.4177896969696402</c:v>
                </c:pt>
                <c:pt idx="87">
                  <c:v>5.4802896969696402</c:v>
                </c:pt>
                <c:pt idx="88">
                  <c:v>5.5427896969696402</c:v>
                </c:pt>
                <c:pt idx="89">
                  <c:v>5.6052896969696402</c:v>
                </c:pt>
                <c:pt idx="90">
                  <c:v>5.6677896969696402</c:v>
                </c:pt>
                <c:pt idx="91">
                  <c:v>5.7302896969696402</c:v>
                </c:pt>
                <c:pt idx="92">
                  <c:v>5.7927896969696402</c:v>
                </c:pt>
                <c:pt idx="93">
                  <c:v>5.8552896969696402</c:v>
                </c:pt>
                <c:pt idx="94">
                  <c:v>5.9177896969696402</c:v>
                </c:pt>
                <c:pt idx="95">
                  <c:v>5.9802896969696402</c:v>
                </c:pt>
                <c:pt idx="96">
                  <c:v>6.0427896969696402</c:v>
                </c:pt>
                <c:pt idx="97">
                  <c:v>6.1052896969696402</c:v>
                </c:pt>
                <c:pt idx="98">
                  <c:v>6.1677896969696402</c:v>
                </c:pt>
                <c:pt idx="99">
                  <c:v>6.2302896969696402</c:v>
                </c:pt>
                <c:pt idx="100">
                  <c:v>6.2927896969696402</c:v>
                </c:pt>
                <c:pt idx="101">
                  <c:v>6.3552896969696402</c:v>
                </c:pt>
                <c:pt idx="102">
                  <c:v>6.4177896969696402</c:v>
                </c:pt>
                <c:pt idx="103">
                  <c:v>6.4802896969696402</c:v>
                </c:pt>
                <c:pt idx="104">
                  <c:v>6.5427896969696402</c:v>
                </c:pt>
                <c:pt idx="105">
                  <c:v>6.6052896969696402</c:v>
                </c:pt>
                <c:pt idx="106">
                  <c:v>6.6677896969696402</c:v>
                </c:pt>
                <c:pt idx="107">
                  <c:v>6.7302896969696402</c:v>
                </c:pt>
                <c:pt idx="108">
                  <c:v>6.7927896969696402</c:v>
                </c:pt>
                <c:pt idx="109">
                  <c:v>6.8552896969696402</c:v>
                </c:pt>
                <c:pt idx="110">
                  <c:v>6.9177896969696402</c:v>
                </c:pt>
                <c:pt idx="111">
                  <c:v>6.9802896969696402</c:v>
                </c:pt>
                <c:pt idx="112">
                  <c:v>7.0427896969696402</c:v>
                </c:pt>
                <c:pt idx="113">
                  <c:v>7.1052896969696402</c:v>
                </c:pt>
                <c:pt idx="114">
                  <c:v>7.1677896969696402</c:v>
                </c:pt>
                <c:pt idx="115">
                  <c:v>7.2302896969696402</c:v>
                </c:pt>
                <c:pt idx="116">
                  <c:v>7.2927896969696402</c:v>
                </c:pt>
                <c:pt idx="117">
                  <c:v>7.3552896969696402</c:v>
                </c:pt>
                <c:pt idx="118">
                  <c:v>7.4177896969696402</c:v>
                </c:pt>
                <c:pt idx="119">
                  <c:v>7.4802896969696402</c:v>
                </c:pt>
                <c:pt idx="120">
                  <c:v>7.5427896969696402</c:v>
                </c:pt>
                <c:pt idx="121">
                  <c:v>7.6052896969696402</c:v>
                </c:pt>
                <c:pt idx="122">
                  <c:v>7.6677896969696402</c:v>
                </c:pt>
                <c:pt idx="123">
                  <c:v>7.7302896969696402</c:v>
                </c:pt>
                <c:pt idx="124">
                  <c:v>7.7927896969696402</c:v>
                </c:pt>
                <c:pt idx="125">
                  <c:v>7.8552896969696402</c:v>
                </c:pt>
                <c:pt idx="126">
                  <c:v>7.9177896969696402</c:v>
                </c:pt>
                <c:pt idx="127">
                  <c:v>7.9802896969696402</c:v>
                </c:pt>
                <c:pt idx="128">
                  <c:v>8.0427896969696402</c:v>
                </c:pt>
                <c:pt idx="129">
                  <c:v>8.1052896969696402</c:v>
                </c:pt>
                <c:pt idx="130">
                  <c:v>8.1677896969696402</c:v>
                </c:pt>
                <c:pt idx="131">
                  <c:v>8.2302896969696402</c:v>
                </c:pt>
                <c:pt idx="132">
                  <c:v>8.2927896969696402</c:v>
                </c:pt>
                <c:pt idx="133">
                  <c:v>8.3552896969696402</c:v>
                </c:pt>
                <c:pt idx="134">
                  <c:v>8.4177896969696402</c:v>
                </c:pt>
                <c:pt idx="135">
                  <c:v>8.4802896969696402</c:v>
                </c:pt>
                <c:pt idx="136">
                  <c:v>8.5427896969696402</c:v>
                </c:pt>
                <c:pt idx="137">
                  <c:v>8.6052896969696402</c:v>
                </c:pt>
                <c:pt idx="138">
                  <c:v>8.6677896969696402</c:v>
                </c:pt>
                <c:pt idx="139">
                  <c:v>8.7302896969696402</c:v>
                </c:pt>
                <c:pt idx="140">
                  <c:v>8.7927896969696402</c:v>
                </c:pt>
                <c:pt idx="141">
                  <c:v>8.8552896969696402</c:v>
                </c:pt>
                <c:pt idx="142">
                  <c:v>8.9177896969696402</c:v>
                </c:pt>
                <c:pt idx="143">
                  <c:v>8.9802896969696402</c:v>
                </c:pt>
                <c:pt idx="144">
                  <c:v>9.0427896969696402</c:v>
                </c:pt>
                <c:pt idx="145">
                  <c:v>9.1052896969696402</c:v>
                </c:pt>
                <c:pt idx="146">
                  <c:v>9.1677896969696402</c:v>
                </c:pt>
                <c:pt idx="147">
                  <c:v>9.2302896969696402</c:v>
                </c:pt>
                <c:pt idx="148">
                  <c:v>9.2927896969696402</c:v>
                </c:pt>
                <c:pt idx="149">
                  <c:v>9.3552896969696402</c:v>
                </c:pt>
                <c:pt idx="150">
                  <c:v>9.4177896969696402</c:v>
                </c:pt>
                <c:pt idx="151">
                  <c:v>9.4802896969696402</c:v>
                </c:pt>
                <c:pt idx="152">
                  <c:v>9.5427896969696402</c:v>
                </c:pt>
                <c:pt idx="153">
                  <c:v>9.6052896969696402</c:v>
                </c:pt>
                <c:pt idx="154">
                  <c:v>9.6677896969696402</c:v>
                </c:pt>
                <c:pt idx="155">
                  <c:v>9.7302896969696402</c:v>
                </c:pt>
                <c:pt idx="156">
                  <c:v>9.7927896969696402</c:v>
                </c:pt>
                <c:pt idx="157">
                  <c:v>9.8552896969696402</c:v>
                </c:pt>
                <c:pt idx="158">
                  <c:v>9.9177896969696402</c:v>
                </c:pt>
                <c:pt idx="159">
                  <c:v>9.9802896969696402</c:v>
                </c:pt>
                <c:pt idx="160">
                  <c:v>10.042789696969599</c:v>
                </c:pt>
                <c:pt idx="161">
                  <c:v>10.105289696969599</c:v>
                </c:pt>
                <c:pt idx="162">
                  <c:v>10.167789696969599</c:v>
                </c:pt>
                <c:pt idx="163">
                  <c:v>10.230289696969599</c:v>
                </c:pt>
                <c:pt idx="164">
                  <c:v>10.292789696969599</c:v>
                </c:pt>
                <c:pt idx="165">
                  <c:v>10.355289696969599</c:v>
                </c:pt>
                <c:pt idx="166">
                  <c:v>10.417789696969599</c:v>
                </c:pt>
                <c:pt idx="167">
                  <c:v>10.480289696969599</c:v>
                </c:pt>
                <c:pt idx="168">
                  <c:v>10.542789696969599</c:v>
                </c:pt>
                <c:pt idx="169">
                  <c:v>10.605289696969599</c:v>
                </c:pt>
                <c:pt idx="170">
                  <c:v>10.667789696969599</c:v>
                </c:pt>
                <c:pt idx="171">
                  <c:v>10.730289696969599</c:v>
                </c:pt>
                <c:pt idx="172">
                  <c:v>10.792789696969599</c:v>
                </c:pt>
                <c:pt idx="173">
                  <c:v>10.855289696969599</c:v>
                </c:pt>
                <c:pt idx="174">
                  <c:v>10.917789696969599</c:v>
                </c:pt>
                <c:pt idx="175">
                  <c:v>10.980289696969599</c:v>
                </c:pt>
                <c:pt idx="176">
                  <c:v>11.042789696969599</c:v>
                </c:pt>
                <c:pt idx="177">
                  <c:v>11.105289696969599</c:v>
                </c:pt>
                <c:pt idx="178">
                  <c:v>11.167789696969599</c:v>
                </c:pt>
                <c:pt idx="179">
                  <c:v>11.230289696969599</c:v>
                </c:pt>
                <c:pt idx="180">
                  <c:v>11.292789696969599</c:v>
                </c:pt>
                <c:pt idx="181">
                  <c:v>11.355289696969599</c:v>
                </c:pt>
                <c:pt idx="182">
                  <c:v>11.417789696969599</c:v>
                </c:pt>
                <c:pt idx="183">
                  <c:v>11.480289696969599</c:v>
                </c:pt>
                <c:pt idx="184">
                  <c:v>11.542789696969599</c:v>
                </c:pt>
                <c:pt idx="185">
                  <c:v>11.605289696969599</c:v>
                </c:pt>
                <c:pt idx="186">
                  <c:v>11.667789696969599</c:v>
                </c:pt>
                <c:pt idx="187">
                  <c:v>11.730289696969599</c:v>
                </c:pt>
                <c:pt idx="188">
                  <c:v>11.792789696969599</c:v>
                </c:pt>
                <c:pt idx="189">
                  <c:v>11.855289696969599</c:v>
                </c:pt>
                <c:pt idx="190">
                  <c:v>11.917789696969599</c:v>
                </c:pt>
                <c:pt idx="191">
                  <c:v>11.980289696969599</c:v>
                </c:pt>
                <c:pt idx="192">
                  <c:v>12.042789696969599</c:v>
                </c:pt>
                <c:pt idx="193">
                  <c:v>12.105289696969599</c:v>
                </c:pt>
                <c:pt idx="194">
                  <c:v>12.167789696969599</c:v>
                </c:pt>
                <c:pt idx="195">
                  <c:v>12.230289696969599</c:v>
                </c:pt>
                <c:pt idx="196">
                  <c:v>12.292789696969599</c:v>
                </c:pt>
                <c:pt idx="197">
                  <c:v>12.355289696969599</c:v>
                </c:pt>
                <c:pt idx="198">
                  <c:v>12.417789696969599</c:v>
                </c:pt>
                <c:pt idx="199">
                  <c:v>12.480289696969599</c:v>
                </c:pt>
                <c:pt idx="200">
                  <c:v>12.542789696969599</c:v>
                </c:pt>
                <c:pt idx="201">
                  <c:v>12.605289696969599</c:v>
                </c:pt>
                <c:pt idx="202">
                  <c:v>12.667789696969599</c:v>
                </c:pt>
                <c:pt idx="203">
                  <c:v>12.730289696969599</c:v>
                </c:pt>
                <c:pt idx="204">
                  <c:v>12.792789696969599</c:v>
                </c:pt>
                <c:pt idx="205">
                  <c:v>12.855289696969599</c:v>
                </c:pt>
                <c:pt idx="206">
                  <c:v>12.917789696969599</c:v>
                </c:pt>
                <c:pt idx="207">
                  <c:v>12.980289696969599</c:v>
                </c:pt>
                <c:pt idx="208">
                  <c:v>13.042789696969599</c:v>
                </c:pt>
                <c:pt idx="209">
                  <c:v>13.105289696969599</c:v>
                </c:pt>
                <c:pt idx="210">
                  <c:v>13.167789696969599</c:v>
                </c:pt>
                <c:pt idx="211">
                  <c:v>13.230289696969599</c:v>
                </c:pt>
                <c:pt idx="212">
                  <c:v>13.292789696969599</c:v>
                </c:pt>
                <c:pt idx="213">
                  <c:v>13.355289696969599</c:v>
                </c:pt>
                <c:pt idx="214">
                  <c:v>13.417789696969599</c:v>
                </c:pt>
                <c:pt idx="215">
                  <c:v>13.480289696969599</c:v>
                </c:pt>
                <c:pt idx="216">
                  <c:v>13.542789696969599</c:v>
                </c:pt>
                <c:pt idx="217">
                  <c:v>13.605289696969599</c:v>
                </c:pt>
                <c:pt idx="218">
                  <c:v>13.667789696969599</c:v>
                </c:pt>
                <c:pt idx="219">
                  <c:v>13.730289696969599</c:v>
                </c:pt>
                <c:pt idx="220">
                  <c:v>13.792789696969599</c:v>
                </c:pt>
                <c:pt idx="221">
                  <c:v>13.855289696969599</c:v>
                </c:pt>
                <c:pt idx="222">
                  <c:v>13.917789696969599</c:v>
                </c:pt>
                <c:pt idx="223">
                  <c:v>13.980289696969599</c:v>
                </c:pt>
                <c:pt idx="224">
                  <c:v>14.042789696969599</c:v>
                </c:pt>
                <c:pt idx="225">
                  <c:v>14.105289696969599</c:v>
                </c:pt>
                <c:pt idx="226">
                  <c:v>14.167789696969599</c:v>
                </c:pt>
                <c:pt idx="227">
                  <c:v>14.230289696969599</c:v>
                </c:pt>
                <c:pt idx="228">
                  <c:v>14.292789696969599</c:v>
                </c:pt>
                <c:pt idx="229">
                  <c:v>14.355289696969599</c:v>
                </c:pt>
                <c:pt idx="230">
                  <c:v>14.417789696969599</c:v>
                </c:pt>
                <c:pt idx="231">
                  <c:v>14.480289696969599</c:v>
                </c:pt>
                <c:pt idx="232">
                  <c:v>14.542789696969599</c:v>
                </c:pt>
                <c:pt idx="233">
                  <c:v>14.605289696969599</c:v>
                </c:pt>
                <c:pt idx="234">
                  <c:v>14.667789696969599</c:v>
                </c:pt>
                <c:pt idx="235">
                  <c:v>14.730289696969599</c:v>
                </c:pt>
                <c:pt idx="236">
                  <c:v>14.792789696969599</c:v>
                </c:pt>
                <c:pt idx="237">
                  <c:v>14.855289696969599</c:v>
                </c:pt>
                <c:pt idx="238">
                  <c:v>14.917789696969599</c:v>
                </c:pt>
                <c:pt idx="239">
                  <c:v>14.980289696969599</c:v>
                </c:pt>
                <c:pt idx="240">
                  <c:v>15.042789696969599</c:v>
                </c:pt>
                <c:pt idx="241">
                  <c:v>15.105289696969599</c:v>
                </c:pt>
                <c:pt idx="242">
                  <c:v>15.167789696969599</c:v>
                </c:pt>
                <c:pt idx="243">
                  <c:v>15.230289696969599</c:v>
                </c:pt>
                <c:pt idx="244">
                  <c:v>15.292789696969599</c:v>
                </c:pt>
                <c:pt idx="245">
                  <c:v>15.355289696969599</c:v>
                </c:pt>
                <c:pt idx="246">
                  <c:v>15.417789696969599</c:v>
                </c:pt>
                <c:pt idx="247">
                  <c:v>15.480289696969599</c:v>
                </c:pt>
                <c:pt idx="248">
                  <c:v>15.542789696969599</c:v>
                </c:pt>
                <c:pt idx="249">
                  <c:v>15.605289696969599</c:v>
                </c:pt>
                <c:pt idx="250">
                  <c:v>15.667789696969599</c:v>
                </c:pt>
                <c:pt idx="251">
                  <c:v>15.730289696969599</c:v>
                </c:pt>
                <c:pt idx="252">
                  <c:v>15.792789696969599</c:v>
                </c:pt>
                <c:pt idx="253">
                  <c:v>15.855289696969599</c:v>
                </c:pt>
                <c:pt idx="254">
                  <c:v>15.917789696969599</c:v>
                </c:pt>
                <c:pt idx="255">
                  <c:v>15.980289696969599</c:v>
                </c:pt>
                <c:pt idx="256">
                  <c:v>16.042789696969599</c:v>
                </c:pt>
                <c:pt idx="257">
                  <c:v>16.105289696969599</c:v>
                </c:pt>
                <c:pt idx="258">
                  <c:v>16.167789696969599</c:v>
                </c:pt>
                <c:pt idx="259">
                  <c:v>16.230289696969599</c:v>
                </c:pt>
                <c:pt idx="260">
                  <c:v>16.292789696969599</c:v>
                </c:pt>
                <c:pt idx="261">
                  <c:v>16.355289696969599</c:v>
                </c:pt>
                <c:pt idx="262">
                  <c:v>16.417789696969599</c:v>
                </c:pt>
                <c:pt idx="263">
                  <c:v>16.480289696969599</c:v>
                </c:pt>
                <c:pt idx="264">
                  <c:v>16.542789696969599</c:v>
                </c:pt>
                <c:pt idx="265">
                  <c:v>16.605289696969599</c:v>
                </c:pt>
                <c:pt idx="266">
                  <c:v>16.667789696969599</c:v>
                </c:pt>
                <c:pt idx="267">
                  <c:v>16.730289696969599</c:v>
                </c:pt>
                <c:pt idx="268">
                  <c:v>16.792789696969599</c:v>
                </c:pt>
                <c:pt idx="269">
                  <c:v>16.855289696969599</c:v>
                </c:pt>
                <c:pt idx="270">
                  <c:v>16.917789696969599</c:v>
                </c:pt>
                <c:pt idx="271">
                  <c:v>16.980289696969599</c:v>
                </c:pt>
                <c:pt idx="272">
                  <c:v>17.042789696969599</c:v>
                </c:pt>
                <c:pt idx="273">
                  <c:v>17.105289696969599</c:v>
                </c:pt>
                <c:pt idx="274">
                  <c:v>17.167789696969599</c:v>
                </c:pt>
                <c:pt idx="275">
                  <c:v>17.230289696969599</c:v>
                </c:pt>
                <c:pt idx="276">
                  <c:v>17.292789696969599</c:v>
                </c:pt>
                <c:pt idx="277">
                  <c:v>17.355289696969599</c:v>
                </c:pt>
                <c:pt idx="278">
                  <c:v>17.417789696969599</c:v>
                </c:pt>
                <c:pt idx="279">
                  <c:v>17.480289696969599</c:v>
                </c:pt>
                <c:pt idx="280">
                  <c:v>17.542789696969599</c:v>
                </c:pt>
                <c:pt idx="281">
                  <c:v>17.605289696969599</c:v>
                </c:pt>
                <c:pt idx="282">
                  <c:v>17.667789696969599</c:v>
                </c:pt>
                <c:pt idx="283">
                  <c:v>17.730289696969599</c:v>
                </c:pt>
                <c:pt idx="284">
                  <c:v>17.792789696969599</c:v>
                </c:pt>
                <c:pt idx="285">
                  <c:v>17.855289696969599</c:v>
                </c:pt>
                <c:pt idx="286">
                  <c:v>17.917789696969599</c:v>
                </c:pt>
                <c:pt idx="287">
                  <c:v>17.980289696969599</c:v>
                </c:pt>
                <c:pt idx="288">
                  <c:v>18.042789696969599</c:v>
                </c:pt>
                <c:pt idx="289">
                  <c:v>18.105289696969599</c:v>
                </c:pt>
                <c:pt idx="290">
                  <c:v>18.167789696969599</c:v>
                </c:pt>
                <c:pt idx="291">
                  <c:v>18.230289696969599</c:v>
                </c:pt>
                <c:pt idx="292">
                  <c:v>18.292789696969599</c:v>
                </c:pt>
                <c:pt idx="293">
                  <c:v>18.355289696969599</c:v>
                </c:pt>
                <c:pt idx="294">
                  <c:v>18.417789696969599</c:v>
                </c:pt>
                <c:pt idx="295">
                  <c:v>18.480289696969599</c:v>
                </c:pt>
                <c:pt idx="296">
                  <c:v>18.542789696969599</c:v>
                </c:pt>
                <c:pt idx="297">
                  <c:v>18.605289696969599</c:v>
                </c:pt>
                <c:pt idx="298">
                  <c:v>18.667789696969599</c:v>
                </c:pt>
                <c:pt idx="299">
                  <c:v>18.730289696969599</c:v>
                </c:pt>
                <c:pt idx="300">
                  <c:v>18.792789696969599</c:v>
                </c:pt>
                <c:pt idx="301">
                  <c:v>18.855289696969599</c:v>
                </c:pt>
                <c:pt idx="302">
                  <c:v>18.917789696969599</c:v>
                </c:pt>
                <c:pt idx="303">
                  <c:v>18.980289696969599</c:v>
                </c:pt>
                <c:pt idx="304">
                  <c:v>19.042789696969599</c:v>
                </c:pt>
                <c:pt idx="305">
                  <c:v>19.105289696969599</c:v>
                </c:pt>
                <c:pt idx="306">
                  <c:v>19.167789696969599</c:v>
                </c:pt>
                <c:pt idx="307">
                  <c:v>19.230289696969599</c:v>
                </c:pt>
                <c:pt idx="308">
                  <c:v>19.292789696969599</c:v>
                </c:pt>
                <c:pt idx="309">
                  <c:v>19.355289696969599</c:v>
                </c:pt>
                <c:pt idx="310">
                  <c:v>19.417789696969599</c:v>
                </c:pt>
                <c:pt idx="311">
                  <c:v>19.480289696969599</c:v>
                </c:pt>
                <c:pt idx="312">
                  <c:v>19.542789696969599</c:v>
                </c:pt>
                <c:pt idx="313">
                  <c:v>19.605289696969599</c:v>
                </c:pt>
                <c:pt idx="314">
                  <c:v>19.667789696969599</c:v>
                </c:pt>
                <c:pt idx="315">
                  <c:v>19.730289696969599</c:v>
                </c:pt>
                <c:pt idx="316">
                  <c:v>19.792789696969599</c:v>
                </c:pt>
                <c:pt idx="317">
                  <c:v>19.855289696969599</c:v>
                </c:pt>
                <c:pt idx="318">
                  <c:v>19.917789696969599</c:v>
                </c:pt>
                <c:pt idx="319">
                  <c:v>19.980289696969599</c:v>
                </c:pt>
                <c:pt idx="320">
                  <c:v>20.042789696969599</c:v>
                </c:pt>
                <c:pt idx="321">
                  <c:v>20.105289696969599</c:v>
                </c:pt>
                <c:pt idx="322">
                  <c:v>20.167789696969599</c:v>
                </c:pt>
                <c:pt idx="323">
                  <c:v>20.230289696969599</c:v>
                </c:pt>
                <c:pt idx="324">
                  <c:v>20.292789696969599</c:v>
                </c:pt>
                <c:pt idx="325">
                  <c:v>20.355289696969599</c:v>
                </c:pt>
                <c:pt idx="326">
                  <c:v>20.417789696969599</c:v>
                </c:pt>
                <c:pt idx="327">
                  <c:v>20.480289696969599</c:v>
                </c:pt>
                <c:pt idx="328">
                  <c:v>20.542789696969599</c:v>
                </c:pt>
                <c:pt idx="329">
                  <c:v>20.605289696969599</c:v>
                </c:pt>
                <c:pt idx="330">
                  <c:v>20.667789696969599</c:v>
                </c:pt>
                <c:pt idx="331">
                  <c:v>20.730289696969599</c:v>
                </c:pt>
                <c:pt idx="332">
                  <c:v>20.792789696969599</c:v>
                </c:pt>
                <c:pt idx="333">
                  <c:v>20.855289696969599</c:v>
                </c:pt>
                <c:pt idx="334">
                  <c:v>20.917789696969599</c:v>
                </c:pt>
                <c:pt idx="335">
                  <c:v>20.980289696969599</c:v>
                </c:pt>
                <c:pt idx="336">
                  <c:v>21.042789696969599</c:v>
                </c:pt>
                <c:pt idx="337">
                  <c:v>21.105289696969599</c:v>
                </c:pt>
                <c:pt idx="338">
                  <c:v>21.167789696969599</c:v>
                </c:pt>
                <c:pt idx="339">
                  <c:v>21.230289696969599</c:v>
                </c:pt>
                <c:pt idx="340">
                  <c:v>21.292789696969599</c:v>
                </c:pt>
                <c:pt idx="341">
                  <c:v>21.355289696969599</c:v>
                </c:pt>
                <c:pt idx="342">
                  <c:v>21.417789696969599</c:v>
                </c:pt>
                <c:pt idx="343">
                  <c:v>21.480289696969599</c:v>
                </c:pt>
                <c:pt idx="344">
                  <c:v>21.542789696969599</c:v>
                </c:pt>
                <c:pt idx="345">
                  <c:v>21.605289696969599</c:v>
                </c:pt>
                <c:pt idx="346">
                  <c:v>21.667789696969599</c:v>
                </c:pt>
                <c:pt idx="347">
                  <c:v>21.730289696969599</c:v>
                </c:pt>
                <c:pt idx="348">
                  <c:v>21.792789696969599</c:v>
                </c:pt>
                <c:pt idx="349">
                  <c:v>21.855289696969599</c:v>
                </c:pt>
                <c:pt idx="350">
                  <c:v>21.917789696969599</c:v>
                </c:pt>
                <c:pt idx="351">
                  <c:v>21.980289696969599</c:v>
                </c:pt>
                <c:pt idx="352">
                  <c:v>22.042789696969599</c:v>
                </c:pt>
                <c:pt idx="353">
                  <c:v>22.105289696969599</c:v>
                </c:pt>
                <c:pt idx="354">
                  <c:v>22.167789696969599</c:v>
                </c:pt>
                <c:pt idx="355">
                  <c:v>22.230289696969599</c:v>
                </c:pt>
                <c:pt idx="356">
                  <c:v>22.292789696969599</c:v>
                </c:pt>
                <c:pt idx="357">
                  <c:v>22.355289696969599</c:v>
                </c:pt>
                <c:pt idx="358">
                  <c:v>22.417789696969599</c:v>
                </c:pt>
                <c:pt idx="359">
                  <c:v>22.480289696969599</c:v>
                </c:pt>
                <c:pt idx="360">
                  <c:v>22.542789696969599</c:v>
                </c:pt>
                <c:pt idx="361">
                  <c:v>22.605289696969599</c:v>
                </c:pt>
                <c:pt idx="362">
                  <c:v>22.667789696969599</c:v>
                </c:pt>
                <c:pt idx="363">
                  <c:v>22.730289696969599</c:v>
                </c:pt>
                <c:pt idx="364">
                  <c:v>22.792789696969599</c:v>
                </c:pt>
                <c:pt idx="365">
                  <c:v>22.855289696969599</c:v>
                </c:pt>
                <c:pt idx="366">
                  <c:v>22.917789696969599</c:v>
                </c:pt>
                <c:pt idx="367">
                  <c:v>22.980289696969599</c:v>
                </c:pt>
                <c:pt idx="368">
                  <c:v>23.042789696969599</c:v>
                </c:pt>
                <c:pt idx="369">
                  <c:v>23.105289696969599</c:v>
                </c:pt>
                <c:pt idx="370">
                  <c:v>23.167789696969599</c:v>
                </c:pt>
                <c:pt idx="371">
                  <c:v>23.230289696969599</c:v>
                </c:pt>
                <c:pt idx="372">
                  <c:v>23.292789696969599</c:v>
                </c:pt>
                <c:pt idx="373">
                  <c:v>23.355289696969599</c:v>
                </c:pt>
                <c:pt idx="374">
                  <c:v>23.417789696969599</c:v>
                </c:pt>
                <c:pt idx="375">
                  <c:v>23.480289696969599</c:v>
                </c:pt>
                <c:pt idx="376">
                  <c:v>23.542789696969599</c:v>
                </c:pt>
                <c:pt idx="377">
                  <c:v>23.605289696969599</c:v>
                </c:pt>
                <c:pt idx="378">
                  <c:v>23.667789696969599</c:v>
                </c:pt>
                <c:pt idx="379">
                  <c:v>23.730289696969599</c:v>
                </c:pt>
                <c:pt idx="380">
                  <c:v>23.792789696969599</c:v>
                </c:pt>
                <c:pt idx="381">
                  <c:v>23.855289696969599</c:v>
                </c:pt>
                <c:pt idx="382">
                  <c:v>23.917789696969599</c:v>
                </c:pt>
                <c:pt idx="383">
                  <c:v>23.980289696969599</c:v>
                </c:pt>
                <c:pt idx="384">
                  <c:v>24.042789696969599</c:v>
                </c:pt>
                <c:pt idx="385">
                  <c:v>24.105289696969599</c:v>
                </c:pt>
                <c:pt idx="386">
                  <c:v>24.167789696969599</c:v>
                </c:pt>
                <c:pt idx="387">
                  <c:v>24.230289696969599</c:v>
                </c:pt>
                <c:pt idx="388">
                  <c:v>24.292789696969599</c:v>
                </c:pt>
                <c:pt idx="389">
                  <c:v>24.355289696969599</c:v>
                </c:pt>
                <c:pt idx="390">
                  <c:v>24.417789696969599</c:v>
                </c:pt>
                <c:pt idx="391">
                  <c:v>24.480289696969599</c:v>
                </c:pt>
                <c:pt idx="392">
                  <c:v>24.542789696969599</c:v>
                </c:pt>
                <c:pt idx="393">
                  <c:v>24.605289696969599</c:v>
                </c:pt>
                <c:pt idx="394">
                  <c:v>24.667789696969599</c:v>
                </c:pt>
                <c:pt idx="395">
                  <c:v>24.730289696969599</c:v>
                </c:pt>
                <c:pt idx="396">
                  <c:v>24.792789696969599</c:v>
                </c:pt>
                <c:pt idx="397">
                  <c:v>24.855289696969599</c:v>
                </c:pt>
                <c:pt idx="398">
                  <c:v>24.917789696969599</c:v>
                </c:pt>
                <c:pt idx="399">
                  <c:v>24.980289696969599</c:v>
                </c:pt>
                <c:pt idx="400">
                  <c:v>25.042789696969599</c:v>
                </c:pt>
                <c:pt idx="401">
                  <c:v>25.105289696969599</c:v>
                </c:pt>
                <c:pt idx="402">
                  <c:v>25.167789696969599</c:v>
                </c:pt>
                <c:pt idx="403">
                  <c:v>25.230289696969599</c:v>
                </c:pt>
                <c:pt idx="404">
                  <c:v>25.292789696969599</c:v>
                </c:pt>
                <c:pt idx="405">
                  <c:v>25.355289696969599</c:v>
                </c:pt>
                <c:pt idx="406">
                  <c:v>25.417789696969599</c:v>
                </c:pt>
                <c:pt idx="407">
                  <c:v>25.480289696969599</c:v>
                </c:pt>
                <c:pt idx="408">
                  <c:v>25.542789696969599</c:v>
                </c:pt>
                <c:pt idx="409">
                  <c:v>25.605289696969599</c:v>
                </c:pt>
                <c:pt idx="410">
                  <c:v>25.667789696969599</c:v>
                </c:pt>
                <c:pt idx="411">
                  <c:v>25.730289696969599</c:v>
                </c:pt>
                <c:pt idx="412">
                  <c:v>25.792789696969599</c:v>
                </c:pt>
                <c:pt idx="413">
                  <c:v>25.855289696969599</c:v>
                </c:pt>
                <c:pt idx="414">
                  <c:v>25.917789696969599</c:v>
                </c:pt>
                <c:pt idx="415">
                  <c:v>25.980289696969599</c:v>
                </c:pt>
                <c:pt idx="416">
                  <c:v>26.042789696969599</c:v>
                </c:pt>
                <c:pt idx="417">
                  <c:v>26.105289696969599</c:v>
                </c:pt>
                <c:pt idx="418">
                  <c:v>26.167789696969599</c:v>
                </c:pt>
                <c:pt idx="419">
                  <c:v>26.230289696969599</c:v>
                </c:pt>
                <c:pt idx="420">
                  <c:v>26.292789696969599</c:v>
                </c:pt>
                <c:pt idx="421">
                  <c:v>26.355289696969599</c:v>
                </c:pt>
                <c:pt idx="422">
                  <c:v>26.417789696969599</c:v>
                </c:pt>
                <c:pt idx="423">
                  <c:v>26.480289696969599</c:v>
                </c:pt>
                <c:pt idx="424">
                  <c:v>26.542789696969599</c:v>
                </c:pt>
                <c:pt idx="425">
                  <c:v>26.605289696969599</c:v>
                </c:pt>
                <c:pt idx="426">
                  <c:v>26.667789696969599</c:v>
                </c:pt>
                <c:pt idx="427">
                  <c:v>26.730289696969599</c:v>
                </c:pt>
                <c:pt idx="428">
                  <c:v>26.792789696969599</c:v>
                </c:pt>
                <c:pt idx="429">
                  <c:v>26.855289696969599</c:v>
                </c:pt>
                <c:pt idx="430">
                  <c:v>26.917789696969599</c:v>
                </c:pt>
                <c:pt idx="431">
                  <c:v>26.980289696969599</c:v>
                </c:pt>
                <c:pt idx="432">
                  <c:v>27.042789696969599</c:v>
                </c:pt>
                <c:pt idx="433">
                  <c:v>27.105289696969599</c:v>
                </c:pt>
                <c:pt idx="434">
                  <c:v>27.167789696969599</c:v>
                </c:pt>
                <c:pt idx="435">
                  <c:v>27.230289696969599</c:v>
                </c:pt>
                <c:pt idx="436">
                  <c:v>27.292789696969599</c:v>
                </c:pt>
                <c:pt idx="437">
                  <c:v>27.355289696969599</c:v>
                </c:pt>
                <c:pt idx="438">
                  <c:v>27.417789696969599</c:v>
                </c:pt>
                <c:pt idx="439">
                  <c:v>27.480289696969599</c:v>
                </c:pt>
                <c:pt idx="440">
                  <c:v>27.542789696969599</c:v>
                </c:pt>
                <c:pt idx="441">
                  <c:v>27.605289696969599</c:v>
                </c:pt>
                <c:pt idx="442">
                  <c:v>27.667789696969599</c:v>
                </c:pt>
                <c:pt idx="443">
                  <c:v>27.730289696969599</c:v>
                </c:pt>
                <c:pt idx="444">
                  <c:v>27.792789696969599</c:v>
                </c:pt>
                <c:pt idx="445">
                  <c:v>27.855289696969599</c:v>
                </c:pt>
                <c:pt idx="446">
                  <c:v>27.917789696969599</c:v>
                </c:pt>
                <c:pt idx="447">
                  <c:v>27.980289696969599</c:v>
                </c:pt>
                <c:pt idx="448">
                  <c:v>28.042789696969599</c:v>
                </c:pt>
                <c:pt idx="449">
                  <c:v>28.105289696969599</c:v>
                </c:pt>
                <c:pt idx="450">
                  <c:v>28.167789696969599</c:v>
                </c:pt>
                <c:pt idx="451">
                  <c:v>28.230289696969599</c:v>
                </c:pt>
                <c:pt idx="452">
                  <c:v>28.292789696969599</c:v>
                </c:pt>
                <c:pt idx="453">
                  <c:v>28.355289696969599</c:v>
                </c:pt>
                <c:pt idx="454">
                  <c:v>28.417789696969599</c:v>
                </c:pt>
                <c:pt idx="455">
                  <c:v>28.480289696969599</c:v>
                </c:pt>
                <c:pt idx="456">
                  <c:v>28.542789696969599</c:v>
                </c:pt>
                <c:pt idx="457">
                  <c:v>28.605289696969599</c:v>
                </c:pt>
                <c:pt idx="458">
                  <c:v>28.667789696969599</c:v>
                </c:pt>
                <c:pt idx="459">
                  <c:v>28.730289696969599</c:v>
                </c:pt>
                <c:pt idx="460">
                  <c:v>28.792789696969599</c:v>
                </c:pt>
                <c:pt idx="461">
                  <c:v>28.855289696969599</c:v>
                </c:pt>
                <c:pt idx="462">
                  <c:v>28.917789696969599</c:v>
                </c:pt>
                <c:pt idx="463">
                  <c:v>28.980289696969599</c:v>
                </c:pt>
                <c:pt idx="464">
                  <c:v>29.042789696969599</c:v>
                </c:pt>
                <c:pt idx="465">
                  <c:v>29.105289696969599</c:v>
                </c:pt>
                <c:pt idx="466">
                  <c:v>29.167789696969599</c:v>
                </c:pt>
                <c:pt idx="467">
                  <c:v>29.230289696969599</c:v>
                </c:pt>
                <c:pt idx="468">
                  <c:v>29.292789696969599</c:v>
                </c:pt>
                <c:pt idx="469">
                  <c:v>29.355289696969599</c:v>
                </c:pt>
                <c:pt idx="470">
                  <c:v>29.417789696969599</c:v>
                </c:pt>
                <c:pt idx="471">
                  <c:v>29.480289696969599</c:v>
                </c:pt>
                <c:pt idx="472">
                  <c:v>29.542789696969599</c:v>
                </c:pt>
                <c:pt idx="473">
                  <c:v>29.605289696969599</c:v>
                </c:pt>
                <c:pt idx="474">
                  <c:v>29.667789696969599</c:v>
                </c:pt>
                <c:pt idx="475">
                  <c:v>29.730289696969599</c:v>
                </c:pt>
                <c:pt idx="476">
                  <c:v>29.792789696969599</c:v>
                </c:pt>
                <c:pt idx="477">
                  <c:v>29.855289696969599</c:v>
                </c:pt>
                <c:pt idx="478">
                  <c:v>29.917789696969599</c:v>
                </c:pt>
                <c:pt idx="479">
                  <c:v>29.980289696969599</c:v>
                </c:pt>
                <c:pt idx="480">
                  <c:v>30.042789696969599</c:v>
                </c:pt>
                <c:pt idx="481">
                  <c:v>30.105289696969599</c:v>
                </c:pt>
                <c:pt idx="482">
                  <c:v>30.167789696969599</c:v>
                </c:pt>
                <c:pt idx="483">
                  <c:v>30.230289696969599</c:v>
                </c:pt>
                <c:pt idx="484">
                  <c:v>30.292789696969599</c:v>
                </c:pt>
                <c:pt idx="485">
                  <c:v>30.355289696969599</c:v>
                </c:pt>
                <c:pt idx="486">
                  <c:v>30.417789696969599</c:v>
                </c:pt>
                <c:pt idx="487">
                  <c:v>30.480289696969599</c:v>
                </c:pt>
                <c:pt idx="488">
                  <c:v>30.542789696969599</c:v>
                </c:pt>
                <c:pt idx="489">
                  <c:v>30.605289696969599</c:v>
                </c:pt>
                <c:pt idx="490">
                  <c:v>30.667789696969599</c:v>
                </c:pt>
                <c:pt idx="491">
                  <c:v>30.730289696969599</c:v>
                </c:pt>
                <c:pt idx="492">
                  <c:v>30.792789696969599</c:v>
                </c:pt>
                <c:pt idx="493">
                  <c:v>30.855289696969599</c:v>
                </c:pt>
                <c:pt idx="494">
                  <c:v>30.917789696969599</c:v>
                </c:pt>
                <c:pt idx="495">
                  <c:v>30.980289696969599</c:v>
                </c:pt>
                <c:pt idx="496">
                  <c:v>31.042789696969599</c:v>
                </c:pt>
                <c:pt idx="497">
                  <c:v>31.105289696969599</c:v>
                </c:pt>
                <c:pt idx="498">
                  <c:v>31.167789696969599</c:v>
                </c:pt>
                <c:pt idx="499">
                  <c:v>31.230289696969599</c:v>
                </c:pt>
                <c:pt idx="500">
                  <c:v>31.292789696969599</c:v>
                </c:pt>
                <c:pt idx="501">
                  <c:v>31.355289696969599</c:v>
                </c:pt>
                <c:pt idx="502">
                  <c:v>31.417789696969599</c:v>
                </c:pt>
                <c:pt idx="503">
                  <c:v>31.480289696969599</c:v>
                </c:pt>
                <c:pt idx="504">
                  <c:v>31.542789696969599</c:v>
                </c:pt>
                <c:pt idx="505">
                  <c:v>31.605289696969599</c:v>
                </c:pt>
                <c:pt idx="506">
                  <c:v>31.667789696969599</c:v>
                </c:pt>
                <c:pt idx="507">
                  <c:v>31.730289696969599</c:v>
                </c:pt>
                <c:pt idx="508">
                  <c:v>31.792789696969599</c:v>
                </c:pt>
                <c:pt idx="509">
                  <c:v>31.855289696969599</c:v>
                </c:pt>
                <c:pt idx="510">
                  <c:v>31.917789696969599</c:v>
                </c:pt>
                <c:pt idx="511">
                  <c:v>31.980289696969599</c:v>
                </c:pt>
                <c:pt idx="512">
                  <c:v>32.042789696969599</c:v>
                </c:pt>
                <c:pt idx="513">
                  <c:v>32.105289696969599</c:v>
                </c:pt>
                <c:pt idx="514">
                  <c:v>32.167789696969599</c:v>
                </c:pt>
                <c:pt idx="515">
                  <c:v>32.230289696969599</c:v>
                </c:pt>
                <c:pt idx="516">
                  <c:v>32.292789696969599</c:v>
                </c:pt>
                <c:pt idx="517">
                  <c:v>32.355289696969599</c:v>
                </c:pt>
                <c:pt idx="518">
                  <c:v>32.417789696969599</c:v>
                </c:pt>
                <c:pt idx="519">
                  <c:v>32.480289696969599</c:v>
                </c:pt>
                <c:pt idx="520">
                  <c:v>32.542789696969599</c:v>
                </c:pt>
                <c:pt idx="521">
                  <c:v>32.605289696969599</c:v>
                </c:pt>
                <c:pt idx="522">
                  <c:v>32.667789696969599</c:v>
                </c:pt>
                <c:pt idx="523">
                  <c:v>32.730289696969599</c:v>
                </c:pt>
                <c:pt idx="524">
                  <c:v>32.792789696969599</c:v>
                </c:pt>
                <c:pt idx="525">
                  <c:v>32.855289696969599</c:v>
                </c:pt>
                <c:pt idx="526">
                  <c:v>32.917789696969599</c:v>
                </c:pt>
                <c:pt idx="527">
                  <c:v>32.980289696969599</c:v>
                </c:pt>
                <c:pt idx="528">
                  <c:v>33.042789696969599</c:v>
                </c:pt>
                <c:pt idx="529">
                  <c:v>33.105289696969599</c:v>
                </c:pt>
                <c:pt idx="530">
                  <c:v>33.167789696969599</c:v>
                </c:pt>
                <c:pt idx="531">
                  <c:v>33.230289696969599</c:v>
                </c:pt>
                <c:pt idx="532">
                  <c:v>33.292789696969599</c:v>
                </c:pt>
                <c:pt idx="533">
                  <c:v>33.355289696969599</c:v>
                </c:pt>
                <c:pt idx="534">
                  <c:v>33.417789696969599</c:v>
                </c:pt>
                <c:pt idx="535">
                  <c:v>33.480289696969599</c:v>
                </c:pt>
                <c:pt idx="536">
                  <c:v>33.542789696969599</c:v>
                </c:pt>
                <c:pt idx="537">
                  <c:v>33.605289696969599</c:v>
                </c:pt>
                <c:pt idx="538">
                  <c:v>33.667789696969599</c:v>
                </c:pt>
                <c:pt idx="539">
                  <c:v>33.730289696969599</c:v>
                </c:pt>
                <c:pt idx="540">
                  <c:v>33.792789696969599</c:v>
                </c:pt>
                <c:pt idx="541">
                  <c:v>33.855289696969599</c:v>
                </c:pt>
                <c:pt idx="542">
                  <c:v>33.917789696969599</c:v>
                </c:pt>
                <c:pt idx="543">
                  <c:v>33.980289696969599</c:v>
                </c:pt>
                <c:pt idx="544">
                  <c:v>34.042789696969599</c:v>
                </c:pt>
                <c:pt idx="545">
                  <c:v>34.105289696969599</c:v>
                </c:pt>
                <c:pt idx="546">
                  <c:v>34.167789696969599</c:v>
                </c:pt>
                <c:pt idx="547">
                  <c:v>34.230289696969599</c:v>
                </c:pt>
                <c:pt idx="548">
                  <c:v>34.292789696969599</c:v>
                </c:pt>
                <c:pt idx="549">
                  <c:v>34.355289696969599</c:v>
                </c:pt>
                <c:pt idx="550">
                  <c:v>34.417789696969599</c:v>
                </c:pt>
                <c:pt idx="551">
                  <c:v>34.480289696969599</c:v>
                </c:pt>
                <c:pt idx="552">
                  <c:v>34.542789696969599</c:v>
                </c:pt>
                <c:pt idx="553">
                  <c:v>34.605289696969599</c:v>
                </c:pt>
                <c:pt idx="554">
                  <c:v>34.667789696969599</c:v>
                </c:pt>
                <c:pt idx="555">
                  <c:v>34.730289696969599</c:v>
                </c:pt>
                <c:pt idx="556">
                  <c:v>34.792789696969599</c:v>
                </c:pt>
                <c:pt idx="557">
                  <c:v>34.855289696969599</c:v>
                </c:pt>
                <c:pt idx="558">
                  <c:v>34.917789696969599</c:v>
                </c:pt>
                <c:pt idx="559">
                  <c:v>34.980289696969599</c:v>
                </c:pt>
                <c:pt idx="560">
                  <c:v>35.042789696969599</c:v>
                </c:pt>
                <c:pt idx="561">
                  <c:v>35.105289696969599</c:v>
                </c:pt>
                <c:pt idx="562">
                  <c:v>35.167789696969599</c:v>
                </c:pt>
                <c:pt idx="563">
                  <c:v>35.230289696969599</c:v>
                </c:pt>
                <c:pt idx="564">
                  <c:v>35.292789696969599</c:v>
                </c:pt>
                <c:pt idx="565">
                  <c:v>35.355289696969599</c:v>
                </c:pt>
                <c:pt idx="566">
                  <c:v>35.417789696969599</c:v>
                </c:pt>
                <c:pt idx="567">
                  <c:v>35.480289696969599</c:v>
                </c:pt>
                <c:pt idx="568">
                  <c:v>35.542789696969599</c:v>
                </c:pt>
                <c:pt idx="569">
                  <c:v>35.605289696969599</c:v>
                </c:pt>
                <c:pt idx="570">
                  <c:v>35.667789696969599</c:v>
                </c:pt>
                <c:pt idx="571">
                  <c:v>35.730289696969599</c:v>
                </c:pt>
                <c:pt idx="572">
                  <c:v>35.792789696969599</c:v>
                </c:pt>
                <c:pt idx="573">
                  <c:v>35.855289696969599</c:v>
                </c:pt>
                <c:pt idx="574">
                  <c:v>35.917789696969599</c:v>
                </c:pt>
                <c:pt idx="575">
                  <c:v>35.980289696969599</c:v>
                </c:pt>
                <c:pt idx="576">
                  <c:v>36.042789696969599</c:v>
                </c:pt>
                <c:pt idx="577">
                  <c:v>36.105289696969599</c:v>
                </c:pt>
                <c:pt idx="578">
                  <c:v>36.167789696969599</c:v>
                </c:pt>
                <c:pt idx="579">
                  <c:v>36.230289696969599</c:v>
                </c:pt>
                <c:pt idx="580">
                  <c:v>36.292789696969599</c:v>
                </c:pt>
                <c:pt idx="581">
                  <c:v>36.355289696969599</c:v>
                </c:pt>
                <c:pt idx="582">
                  <c:v>36.417789696969599</c:v>
                </c:pt>
                <c:pt idx="583">
                  <c:v>36.480289696969599</c:v>
                </c:pt>
                <c:pt idx="584">
                  <c:v>36.542789696969599</c:v>
                </c:pt>
                <c:pt idx="585">
                  <c:v>36.605289696969599</c:v>
                </c:pt>
                <c:pt idx="586">
                  <c:v>36.667789696969599</c:v>
                </c:pt>
                <c:pt idx="587">
                  <c:v>36.730289696969599</c:v>
                </c:pt>
                <c:pt idx="588">
                  <c:v>36.792789696969599</c:v>
                </c:pt>
                <c:pt idx="589">
                  <c:v>36.855289696969599</c:v>
                </c:pt>
                <c:pt idx="590">
                  <c:v>36.917789696969599</c:v>
                </c:pt>
                <c:pt idx="591">
                  <c:v>36.980289696969599</c:v>
                </c:pt>
                <c:pt idx="592">
                  <c:v>37.042789696969599</c:v>
                </c:pt>
                <c:pt idx="593">
                  <c:v>37.105289696969599</c:v>
                </c:pt>
                <c:pt idx="594">
                  <c:v>37.167789696969599</c:v>
                </c:pt>
                <c:pt idx="595">
                  <c:v>37.230289696969599</c:v>
                </c:pt>
                <c:pt idx="596">
                  <c:v>37.292789696969599</c:v>
                </c:pt>
                <c:pt idx="597">
                  <c:v>37.355289696969599</c:v>
                </c:pt>
                <c:pt idx="598">
                  <c:v>37.417789696969599</c:v>
                </c:pt>
                <c:pt idx="599">
                  <c:v>37.480289696969599</c:v>
                </c:pt>
                <c:pt idx="600">
                  <c:v>37.542789696969599</c:v>
                </c:pt>
                <c:pt idx="601">
                  <c:v>37.605289696969599</c:v>
                </c:pt>
                <c:pt idx="602">
                  <c:v>37.667789696969599</c:v>
                </c:pt>
                <c:pt idx="603">
                  <c:v>37.730289696969599</c:v>
                </c:pt>
                <c:pt idx="604">
                  <c:v>37.792789696969599</c:v>
                </c:pt>
                <c:pt idx="605">
                  <c:v>37.855289696969599</c:v>
                </c:pt>
                <c:pt idx="606">
                  <c:v>37.917789696969599</c:v>
                </c:pt>
                <c:pt idx="607">
                  <c:v>37.980289696969599</c:v>
                </c:pt>
                <c:pt idx="608">
                  <c:v>38.042789696969599</c:v>
                </c:pt>
                <c:pt idx="609">
                  <c:v>38.105289696969599</c:v>
                </c:pt>
                <c:pt idx="610">
                  <c:v>38.167789696969599</c:v>
                </c:pt>
                <c:pt idx="611">
                  <c:v>38.230289696969599</c:v>
                </c:pt>
                <c:pt idx="612">
                  <c:v>38.292789696969599</c:v>
                </c:pt>
                <c:pt idx="613">
                  <c:v>38.355289696969599</c:v>
                </c:pt>
                <c:pt idx="614">
                  <c:v>38.417789696969599</c:v>
                </c:pt>
                <c:pt idx="615">
                  <c:v>38.480289696969599</c:v>
                </c:pt>
                <c:pt idx="616">
                  <c:v>38.542789696969599</c:v>
                </c:pt>
                <c:pt idx="617">
                  <c:v>38.605289696969599</c:v>
                </c:pt>
                <c:pt idx="618">
                  <c:v>38.667789696969599</c:v>
                </c:pt>
                <c:pt idx="619">
                  <c:v>38.730289696969599</c:v>
                </c:pt>
                <c:pt idx="620">
                  <c:v>38.792789696969599</c:v>
                </c:pt>
                <c:pt idx="621">
                  <c:v>38.855289696969599</c:v>
                </c:pt>
                <c:pt idx="622">
                  <c:v>38.917789696969599</c:v>
                </c:pt>
                <c:pt idx="623">
                  <c:v>38.980289696969599</c:v>
                </c:pt>
                <c:pt idx="624">
                  <c:v>39.042789696969599</c:v>
                </c:pt>
                <c:pt idx="625">
                  <c:v>39.105289696969599</c:v>
                </c:pt>
                <c:pt idx="626">
                  <c:v>39.167789696969599</c:v>
                </c:pt>
                <c:pt idx="627">
                  <c:v>39.230289696969599</c:v>
                </c:pt>
                <c:pt idx="628">
                  <c:v>39.292789696969599</c:v>
                </c:pt>
                <c:pt idx="629">
                  <c:v>39.355289696969599</c:v>
                </c:pt>
                <c:pt idx="630">
                  <c:v>39.417789696969599</c:v>
                </c:pt>
                <c:pt idx="631">
                  <c:v>39.480289696969599</c:v>
                </c:pt>
                <c:pt idx="632">
                  <c:v>39.542789696969599</c:v>
                </c:pt>
                <c:pt idx="633">
                  <c:v>39.605289696969599</c:v>
                </c:pt>
                <c:pt idx="634">
                  <c:v>39.667789696969599</c:v>
                </c:pt>
                <c:pt idx="635">
                  <c:v>39.730289696969599</c:v>
                </c:pt>
                <c:pt idx="636">
                  <c:v>39.792789696969599</c:v>
                </c:pt>
                <c:pt idx="637">
                  <c:v>39.855289696969599</c:v>
                </c:pt>
                <c:pt idx="638">
                  <c:v>39.917789696969599</c:v>
                </c:pt>
                <c:pt idx="639">
                  <c:v>39.980289696969599</c:v>
                </c:pt>
                <c:pt idx="640">
                  <c:v>40.042789696969599</c:v>
                </c:pt>
                <c:pt idx="641">
                  <c:v>40.105289696969599</c:v>
                </c:pt>
                <c:pt idx="642">
                  <c:v>40.167789696969599</c:v>
                </c:pt>
                <c:pt idx="643">
                  <c:v>40.230289696969599</c:v>
                </c:pt>
                <c:pt idx="644">
                  <c:v>40.292789696969599</c:v>
                </c:pt>
                <c:pt idx="645">
                  <c:v>40.355289696969599</c:v>
                </c:pt>
                <c:pt idx="646">
                  <c:v>40.417789696969599</c:v>
                </c:pt>
                <c:pt idx="647">
                  <c:v>40.480289696969599</c:v>
                </c:pt>
                <c:pt idx="648">
                  <c:v>40.542789696969599</c:v>
                </c:pt>
                <c:pt idx="649">
                  <c:v>40.605289696969599</c:v>
                </c:pt>
                <c:pt idx="650">
                  <c:v>40.667789696969599</c:v>
                </c:pt>
                <c:pt idx="651">
                  <c:v>40.730289696969599</c:v>
                </c:pt>
                <c:pt idx="652">
                  <c:v>40.792789696969599</c:v>
                </c:pt>
                <c:pt idx="653">
                  <c:v>40.855289696969599</c:v>
                </c:pt>
                <c:pt idx="654">
                  <c:v>40.917789696969599</c:v>
                </c:pt>
                <c:pt idx="655">
                  <c:v>40.980289696969599</c:v>
                </c:pt>
                <c:pt idx="656">
                  <c:v>41.042789696969599</c:v>
                </c:pt>
                <c:pt idx="657">
                  <c:v>41.105289696969599</c:v>
                </c:pt>
                <c:pt idx="658">
                  <c:v>41.167789696969599</c:v>
                </c:pt>
                <c:pt idx="659">
                  <c:v>41.230289696969599</c:v>
                </c:pt>
                <c:pt idx="660">
                  <c:v>41.292789696969599</c:v>
                </c:pt>
                <c:pt idx="661">
                  <c:v>41.355289696969599</c:v>
                </c:pt>
                <c:pt idx="662">
                  <c:v>41.417789696969599</c:v>
                </c:pt>
                <c:pt idx="663">
                  <c:v>41.480289696969599</c:v>
                </c:pt>
                <c:pt idx="664">
                  <c:v>41.542789696969599</c:v>
                </c:pt>
                <c:pt idx="665">
                  <c:v>41.605289696969599</c:v>
                </c:pt>
                <c:pt idx="666">
                  <c:v>41.667789696969599</c:v>
                </c:pt>
                <c:pt idx="667">
                  <c:v>41.730289696969599</c:v>
                </c:pt>
                <c:pt idx="668">
                  <c:v>41.792789696969599</c:v>
                </c:pt>
                <c:pt idx="669">
                  <c:v>41.855289696969599</c:v>
                </c:pt>
                <c:pt idx="670">
                  <c:v>41.917789696969599</c:v>
                </c:pt>
                <c:pt idx="671">
                  <c:v>41.980289696969599</c:v>
                </c:pt>
                <c:pt idx="672">
                  <c:v>42.042789696969599</c:v>
                </c:pt>
                <c:pt idx="673">
                  <c:v>42.105289696969599</c:v>
                </c:pt>
                <c:pt idx="674">
                  <c:v>42.167789696969599</c:v>
                </c:pt>
                <c:pt idx="675">
                  <c:v>42.230289696969599</c:v>
                </c:pt>
                <c:pt idx="676">
                  <c:v>42.292789696969599</c:v>
                </c:pt>
                <c:pt idx="677">
                  <c:v>42.355289696969599</c:v>
                </c:pt>
                <c:pt idx="678">
                  <c:v>42.417789696969599</c:v>
                </c:pt>
                <c:pt idx="679">
                  <c:v>42.480289696969599</c:v>
                </c:pt>
                <c:pt idx="680">
                  <c:v>42.542789696969599</c:v>
                </c:pt>
                <c:pt idx="681">
                  <c:v>42.605289696969599</c:v>
                </c:pt>
                <c:pt idx="682">
                  <c:v>42.667789696969599</c:v>
                </c:pt>
                <c:pt idx="683">
                  <c:v>42.730289696969599</c:v>
                </c:pt>
                <c:pt idx="684">
                  <c:v>42.792789696969599</c:v>
                </c:pt>
                <c:pt idx="685">
                  <c:v>42.855289696969599</c:v>
                </c:pt>
                <c:pt idx="686">
                  <c:v>42.917789696969599</c:v>
                </c:pt>
                <c:pt idx="687">
                  <c:v>42.980289696969599</c:v>
                </c:pt>
                <c:pt idx="688">
                  <c:v>43.042789696969599</c:v>
                </c:pt>
                <c:pt idx="689">
                  <c:v>43.105289696969599</c:v>
                </c:pt>
                <c:pt idx="690">
                  <c:v>43.167789696969599</c:v>
                </c:pt>
                <c:pt idx="691">
                  <c:v>43.230289696969599</c:v>
                </c:pt>
                <c:pt idx="692">
                  <c:v>43.292789696969599</c:v>
                </c:pt>
                <c:pt idx="693">
                  <c:v>43.355289696969599</c:v>
                </c:pt>
                <c:pt idx="694">
                  <c:v>43.417789696969599</c:v>
                </c:pt>
                <c:pt idx="695">
                  <c:v>43.480289696969599</c:v>
                </c:pt>
                <c:pt idx="696">
                  <c:v>43.542789696969599</c:v>
                </c:pt>
                <c:pt idx="697">
                  <c:v>43.605289696969599</c:v>
                </c:pt>
                <c:pt idx="698">
                  <c:v>43.667789696969599</c:v>
                </c:pt>
                <c:pt idx="699">
                  <c:v>43.730289696969599</c:v>
                </c:pt>
                <c:pt idx="700">
                  <c:v>43.792789696969599</c:v>
                </c:pt>
                <c:pt idx="701">
                  <c:v>43.855289696969599</c:v>
                </c:pt>
                <c:pt idx="702">
                  <c:v>43.917789696969599</c:v>
                </c:pt>
                <c:pt idx="703">
                  <c:v>43.980289696969599</c:v>
                </c:pt>
                <c:pt idx="704">
                  <c:v>44.042789696969599</c:v>
                </c:pt>
                <c:pt idx="705">
                  <c:v>44.105289696969599</c:v>
                </c:pt>
                <c:pt idx="706">
                  <c:v>44.167789696969599</c:v>
                </c:pt>
                <c:pt idx="707">
                  <c:v>44.230289696969599</c:v>
                </c:pt>
                <c:pt idx="708">
                  <c:v>44.292789696969599</c:v>
                </c:pt>
                <c:pt idx="709">
                  <c:v>44.355289696969599</c:v>
                </c:pt>
                <c:pt idx="710">
                  <c:v>44.417789696969599</c:v>
                </c:pt>
                <c:pt idx="711">
                  <c:v>44.480289696969599</c:v>
                </c:pt>
                <c:pt idx="712">
                  <c:v>44.542789696969599</c:v>
                </c:pt>
                <c:pt idx="713">
                  <c:v>44.605289696969599</c:v>
                </c:pt>
                <c:pt idx="714">
                  <c:v>44.667789696969599</c:v>
                </c:pt>
                <c:pt idx="715">
                  <c:v>44.730289696969599</c:v>
                </c:pt>
                <c:pt idx="716">
                  <c:v>44.792789696969599</c:v>
                </c:pt>
                <c:pt idx="717">
                  <c:v>44.855289696969599</c:v>
                </c:pt>
                <c:pt idx="718">
                  <c:v>44.917789696969599</c:v>
                </c:pt>
                <c:pt idx="719">
                  <c:v>44.980289696969599</c:v>
                </c:pt>
                <c:pt idx="720">
                  <c:v>45.042789696969599</c:v>
                </c:pt>
                <c:pt idx="721">
                  <c:v>45.105289696969599</c:v>
                </c:pt>
                <c:pt idx="722">
                  <c:v>45.167789696969599</c:v>
                </c:pt>
                <c:pt idx="723">
                  <c:v>45.230289696969599</c:v>
                </c:pt>
                <c:pt idx="724">
                  <c:v>45.292789696969599</c:v>
                </c:pt>
                <c:pt idx="725">
                  <c:v>45.355289696969599</c:v>
                </c:pt>
                <c:pt idx="726">
                  <c:v>45.417789696969599</c:v>
                </c:pt>
                <c:pt idx="727">
                  <c:v>45.480289696969599</c:v>
                </c:pt>
                <c:pt idx="728">
                  <c:v>45.542789696969599</c:v>
                </c:pt>
                <c:pt idx="729">
                  <c:v>45.605289696969599</c:v>
                </c:pt>
                <c:pt idx="730">
                  <c:v>45.667789696969599</c:v>
                </c:pt>
                <c:pt idx="731">
                  <c:v>45.730289696969599</c:v>
                </c:pt>
                <c:pt idx="732">
                  <c:v>45.792789696969599</c:v>
                </c:pt>
                <c:pt idx="733">
                  <c:v>45.855289696969599</c:v>
                </c:pt>
                <c:pt idx="734">
                  <c:v>45.917789696969599</c:v>
                </c:pt>
                <c:pt idx="735">
                  <c:v>45.980289696969599</c:v>
                </c:pt>
                <c:pt idx="736">
                  <c:v>46.042789696969599</c:v>
                </c:pt>
                <c:pt idx="737">
                  <c:v>46.105289696969599</c:v>
                </c:pt>
                <c:pt idx="738">
                  <c:v>46.167789696969599</c:v>
                </c:pt>
                <c:pt idx="739">
                  <c:v>46.230289696969599</c:v>
                </c:pt>
                <c:pt idx="740">
                  <c:v>46.292789696969599</c:v>
                </c:pt>
                <c:pt idx="741">
                  <c:v>46.355289696969599</c:v>
                </c:pt>
                <c:pt idx="742">
                  <c:v>46.417789696969599</c:v>
                </c:pt>
                <c:pt idx="743">
                  <c:v>46.480289696969599</c:v>
                </c:pt>
                <c:pt idx="744">
                  <c:v>46.542789696969599</c:v>
                </c:pt>
                <c:pt idx="745">
                  <c:v>46.605289696969599</c:v>
                </c:pt>
                <c:pt idx="746">
                  <c:v>46.667789696969599</c:v>
                </c:pt>
                <c:pt idx="747">
                  <c:v>46.730289696969599</c:v>
                </c:pt>
                <c:pt idx="748">
                  <c:v>46.792789696969599</c:v>
                </c:pt>
                <c:pt idx="749">
                  <c:v>46.855289696969599</c:v>
                </c:pt>
                <c:pt idx="750">
                  <c:v>46.917789696969599</c:v>
                </c:pt>
                <c:pt idx="751">
                  <c:v>46.980289696969599</c:v>
                </c:pt>
                <c:pt idx="752">
                  <c:v>47.042789696969599</c:v>
                </c:pt>
                <c:pt idx="753">
                  <c:v>47.105289696969599</c:v>
                </c:pt>
                <c:pt idx="754">
                  <c:v>47.167789696969599</c:v>
                </c:pt>
                <c:pt idx="755">
                  <c:v>47.230289696969599</c:v>
                </c:pt>
                <c:pt idx="756">
                  <c:v>47.292789696969599</c:v>
                </c:pt>
                <c:pt idx="757">
                  <c:v>47.355289696969599</c:v>
                </c:pt>
                <c:pt idx="758">
                  <c:v>47.417789696969599</c:v>
                </c:pt>
                <c:pt idx="759">
                  <c:v>47.480289696969599</c:v>
                </c:pt>
                <c:pt idx="760">
                  <c:v>47.542789696969599</c:v>
                </c:pt>
                <c:pt idx="761">
                  <c:v>47.605289696969599</c:v>
                </c:pt>
                <c:pt idx="762">
                  <c:v>47.667789696969599</c:v>
                </c:pt>
                <c:pt idx="763">
                  <c:v>47.730289696969599</c:v>
                </c:pt>
                <c:pt idx="764">
                  <c:v>47.792789696969599</c:v>
                </c:pt>
                <c:pt idx="765">
                  <c:v>47.855289696969599</c:v>
                </c:pt>
                <c:pt idx="766">
                  <c:v>47.917789696969599</c:v>
                </c:pt>
                <c:pt idx="767">
                  <c:v>47.980289696969599</c:v>
                </c:pt>
                <c:pt idx="768">
                  <c:v>48.042789696969599</c:v>
                </c:pt>
                <c:pt idx="769">
                  <c:v>48.105289696969599</c:v>
                </c:pt>
                <c:pt idx="770">
                  <c:v>48.167789696969599</c:v>
                </c:pt>
                <c:pt idx="771">
                  <c:v>48.230289696969599</c:v>
                </c:pt>
                <c:pt idx="772">
                  <c:v>48.292789696969599</c:v>
                </c:pt>
                <c:pt idx="773">
                  <c:v>48.355289696969599</c:v>
                </c:pt>
                <c:pt idx="774">
                  <c:v>48.417789696969599</c:v>
                </c:pt>
                <c:pt idx="775">
                  <c:v>48.480289696969599</c:v>
                </c:pt>
                <c:pt idx="776">
                  <c:v>48.542789696969599</c:v>
                </c:pt>
                <c:pt idx="777">
                  <c:v>48.605289696969599</c:v>
                </c:pt>
                <c:pt idx="778">
                  <c:v>48.667789696969599</c:v>
                </c:pt>
                <c:pt idx="779">
                  <c:v>48.730289696969599</c:v>
                </c:pt>
                <c:pt idx="780">
                  <c:v>48.792789696969599</c:v>
                </c:pt>
                <c:pt idx="781">
                  <c:v>48.855289696969599</c:v>
                </c:pt>
                <c:pt idx="782">
                  <c:v>48.917789696969599</c:v>
                </c:pt>
                <c:pt idx="783">
                  <c:v>48.980289696969599</c:v>
                </c:pt>
                <c:pt idx="784">
                  <c:v>49.042789696969599</c:v>
                </c:pt>
                <c:pt idx="785">
                  <c:v>49.105289696969599</c:v>
                </c:pt>
                <c:pt idx="786">
                  <c:v>49.167789696969599</c:v>
                </c:pt>
                <c:pt idx="787">
                  <c:v>49.230289696969599</c:v>
                </c:pt>
                <c:pt idx="788">
                  <c:v>49.292789696969599</c:v>
                </c:pt>
                <c:pt idx="789">
                  <c:v>49.355289696969599</c:v>
                </c:pt>
                <c:pt idx="790">
                  <c:v>49.417789696969599</c:v>
                </c:pt>
                <c:pt idx="791">
                  <c:v>49.480289696969599</c:v>
                </c:pt>
                <c:pt idx="792">
                  <c:v>49.542789696969599</c:v>
                </c:pt>
                <c:pt idx="793">
                  <c:v>49.605289696969599</c:v>
                </c:pt>
                <c:pt idx="794">
                  <c:v>49.667789696969599</c:v>
                </c:pt>
                <c:pt idx="795">
                  <c:v>49.730289696969599</c:v>
                </c:pt>
                <c:pt idx="796">
                  <c:v>49.792789696969599</c:v>
                </c:pt>
                <c:pt idx="797">
                  <c:v>49.855289696969599</c:v>
                </c:pt>
                <c:pt idx="798">
                  <c:v>49.917789696969599</c:v>
                </c:pt>
                <c:pt idx="799">
                  <c:v>49.980289696969599</c:v>
                </c:pt>
                <c:pt idx="800">
                  <c:v>50.042789696969599</c:v>
                </c:pt>
                <c:pt idx="801">
                  <c:v>50.105289696969599</c:v>
                </c:pt>
                <c:pt idx="802">
                  <c:v>50.167789696969599</c:v>
                </c:pt>
                <c:pt idx="803">
                  <c:v>50.230289696969599</c:v>
                </c:pt>
                <c:pt idx="804">
                  <c:v>50.292789696969599</c:v>
                </c:pt>
                <c:pt idx="805">
                  <c:v>50.355289696969599</c:v>
                </c:pt>
                <c:pt idx="806">
                  <c:v>50.417789696969599</c:v>
                </c:pt>
                <c:pt idx="807">
                  <c:v>50.480289696969599</c:v>
                </c:pt>
                <c:pt idx="808">
                  <c:v>50.542789696969599</c:v>
                </c:pt>
                <c:pt idx="809">
                  <c:v>50.605289696969599</c:v>
                </c:pt>
                <c:pt idx="810">
                  <c:v>50.667789696969599</c:v>
                </c:pt>
                <c:pt idx="811">
                  <c:v>50.730289696969599</c:v>
                </c:pt>
                <c:pt idx="812">
                  <c:v>50.792789696969599</c:v>
                </c:pt>
                <c:pt idx="813">
                  <c:v>50.855289696969599</c:v>
                </c:pt>
                <c:pt idx="814">
                  <c:v>50.917789696969599</c:v>
                </c:pt>
                <c:pt idx="815">
                  <c:v>50.980289696969599</c:v>
                </c:pt>
                <c:pt idx="816">
                  <c:v>51.042789696969599</c:v>
                </c:pt>
                <c:pt idx="817">
                  <c:v>51.105289696969599</c:v>
                </c:pt>
                <c:pt idx="818">
                  <c:v>51.167789696969599</c:v>
                </c:pt>
                <c:pt idx="819">
                  <c:v>51.230289696969599</c:v>
                </c:pt>
                <c:pt idx="820">
                  <c:v>51.292789696969599</c:v>
                </c:pt>
                <c:pt idx="821">
                  <c:v>51.355289696969599</c:v>
                </c:pt>
                <c:pt idx="822">
                  <c:v>51.417789696969599</c:v>
                </c:pt>
                <c:pt idx="823">
                  <c:v>51.480289696969599</c:v>
                </c:pt>
                <c:pt idx="824">
                  <c:v>51.542789696969599</c:v>
                </c:pt>
                <c:pt idx="825">
                  <c:v>51.605289696969599</c:v>
                </c:pt>
                <c:pt idx="826">
                  <c:v>51.667789696969599</c:v>
                </c:pt>
                <c:pt idx="827">
                  <c:v>51.730289696969599</c:v>
                </c:pt>
                <c:pt idx="828">
                  <c:v>51.792789696969599</c:v>
                </c:pt>
                <c:pt idx="829">
                  <c:v>51.855289696969599</c:v>
                </c:pt>
                <c:pt idx="830">
                  <c:v>51.917789696969599</c:v>
                </c:pt>
                <c:pt idx="831">
                  <c:v>51.980289696969599</c:v>
                </c:pt>
                <c:pt idx="832">
                  <c:v>52.042789696969599</c:v>
                </c:pt>
                <c:pt idx="833">
                  <c:v>52.105289696969599</c:v>
                </c:pt>
                <c:pt idx="834">
                  <c:v>52.167789696969599</c:v>
                </c:pt>
                <c:pt idx="835">
                  <c:v>52.230289696969599</c:v>
                </c:pt>
                <c:pt idx="836">
                  <c:v>52.292789696969599</c:v>
                </c:pt>
                <c:pt idx="837">
                  <c:v>52.355289696969599</c:v>
                </c:pt>
                <c:pt idx="838">
                  <c:v>52.417789696969599</c:v>
                </c:pt>
                <c:pt idx="839">
                  <c:v>52.480289696969599</c:v>
                </c:pt>
                <c:pt idx="840">
                  <c:v>52.542789696969599</c:v>
                </c:pt>
                <c:pt idx="841">
                  <c:v>52.605289696969599</c:v>
                </c:pt>
                <c:pt idx="842">
                  <c:v>52.667789696969599</c:v>
                </c:pt>
                <c:pt idx="843">
                  <c:v>52.730289696969599</c:v>
                </c:pt>
                <c:pt idx="844">
                  <c:v>52.792789696969599</c:v>
                </c:pt>
                <c:pt idx="845">
                  <c:v>52.855289696969599</c:v>
                </c:pt>
                <c:pt idx="846">
                  <c:v>52.917789696969599</c:v>
                </c:pt>
                <c:pt idx="847">
                  <c:v>52.980289696969599</c:v>
                </c:pt>
                <c:pt idx="848">
                  <c:v>53.042789696969599</c:v>
                </c:pt>
                <c:pt idx="849">
                  <c:v>53.105289696969599</c:v>
                </c:pt>
                <c:pt idx="850">
                  <c:v>53.167789696969599</c:v>
                </c:pt>
                <c:pt idx="851">
                  <c:v>53.230289696969599</c:v>
                </c:pt>
                <c:pt idx="852">
                  <c:v>53.292789696969599</c:v>
                </c:pt>
                <c:pt idx="853">
                  <c:v>53.355289696969599</c:v>
                </c:pt>
                <c:pt idx="854">
                  <c:v>53.417789696969599</c:v>
                </c:pt>
                <c:pt idx="855">
                  <c:v>53.480289696969599</c:v>
                </c:pt>
                <c:pt idx="856">
                  <c:v>53.542789696969599</c:v>
                </c:pt>
                <c:pt idx="857">
                  <c:v>53.605289696969599</c:v>
                </c:pt>
                <c:pt idx="858">
                  <c:v>53.667789696969599</c:v>
                </c:pt>
                <c:pt idx="859">
                  <c:v>53.730289696969599</c:v>
                </c:pt>
                <c:pt idx="860">
                  <c:v>53.792789696969599</c:v>
                </c:pt>
                <c:pt idx="861">
                  <c:v>53.855289696969599</c:v>
                </c:pt>
                <c:pt idx="862">
                  <c:v>53.917789696969599</c:v>
                </c:pt>
                <c:pt idx="863">
                  <c:v>53.980289696969599</c:v>
                </c:pt>
                <c:pt idx="864">
                  <c:v>54.042789696969599</c:v>
                </c:pt>
                <c:pt idx="865">
                  <c:v>54.105289696969599</c:v>
                </c:pt>
                <c:pt idx="866">
                  <c:v>54.167789696969599</c:v>
                </c:pt>
                <c:pt idx="867">
                  <c:v>54.230289696969599</c:v>
                </c:pt>
                <c:pt idx="868">
                  <c:v>54.292789696969599</c:v>
                </c:pt>
                <c:pt idx="869">
                  <c:v>54.355289696969599</c:v>
                </c:pt>
                <c:pt idx="870">
                  <c:v>54.417789696969599</c:v>
                </c:pt>
                <c:pt idx="871">
                  <c:v>54.480289696969599</c:v>
                </c:pt>
                <c:pt idx="872">
                  <c:v>54.542789696969599</c:v>
                </c:pt>
                <c:pt idx="873">
                  <c:v>54.605289696969599</c:v>
                </c:pt>
                <c:pt idx="874">
                  <c:v>54.667789696969599</c:v>
                </c:pt>
                <c:pt idx="875">
                  <c:v>54.730289696969599</c:v>
                </c:pt>
                <c:pt idx="876">
                  <c:v>54.792789696969599</c:v>
                </c:pt>
                <c:pt idx="877">
                  <c:v>54.855289696969599</c:v>
                </c:pt>
                <c:pt idx="878">
                  <c:v>54.917789696969599</c:v>
                </c:pt>
                <c:pt idx="879">
                  <c:v>54.980289696969599</c:v>
                </c:pt>
                <c:pt idx="880">
                  <c:v>55.042789696969599</c:v>
                </c:pt>
                <c:pt idx="881">
                  <c:v>55.105289696969599</c:v>
                </c:pt>
                <c:pt idx="882">
                  <c:v>55.167789696969599</c:v>
                </c:pt>
                <c:pt idx="883">
                  <c:v>55.230289696969599</c:v>
                </c:pt>
                <c:pt idx="884">
                  <c:v>55.292789696969599</c:v>
                </c:pt>
                <c:pt idx="885">
                  <c:v>55.355289696969599</c:v>
                </c:pt>
                <c:pt idx="886">
                  <c:v>55.417789696969599</c:v>
                </c:pt>
                <c:pt idx="887">
                  <c:v>55.480289696969599</c:v>
                </c:pt>
                <c:pt idx="888">
                  <c:v>55.542789696969599</c:v>
                </c:pt>
                <c:pt idx="889">
                  <c:v>55.605289696969599</c:v>
                </c:pt>
                <c:pt idx="890">
                  <c:v>55.667789696969599</c:v>
                </c:pt>
                <c:pt idx="891">
                  <c:v>55.730289696969599</c:v>
                </c:pt>
                <c:pt idx="892">
                  <c:v>55.792789696969599</c:v>
                </c:pt>
                <c:pt idx="893">
                  <c:v>55.855289696969599</c:v>
                </c:pt>
                <c:pt idx="894">
                  <c:v>55.917789696969599</c:v>
                </c:pt>
                <c:pt idx="895">
                  <c:v>55.980289696969599</c:v>
                </c:pt>
                <c:pt idx="896">
                  <c:v>56.042789696969599</c:v>
                </c:pt>
                <c:pt idx="897">
                  <c:v>56.105289696969599</c:v>
                </c:pt>
                <c:pt idx="898">
                  <c:v>56.167789696969599</c:v>
                </c:pt>
                <c:pt idx="899">
                  <c:v>56.230289696969599</c:v>
                </c:pt>
                <c:pt idx="900">
                  <c:v>56.292789696969599</c:v>
                </c:pt>
                <c:pt idx="901">
                  <c:v>56.355289696969599</c:v>
                </c:pt>
                <c:pt idx="902">
                  <c:v>56.417789696969599</c:v>
                </c:pt>
                <c:pt idx="903">
                  <c:v>56.480289696969599</c:v>
                </c:pt>
                <c:pt idx="904">
                  <c:v>56.542789696969599</c:v>
                </c:pt>
                <c:pt idx="905">
                  <c:v>56.605289696969599</c:v>
                </c:pt>
                <c:pt idx="906">
                  <c:v>56.667789696969599</c:v>
                </c:pt>
                <c:pt idx="907">
                  <c:v>56.730289696969599</c:v>
                </c:pt>
                <c:pt idx="908">
                  <c:v>56.792789696969599</c:v>
                </c:pt>
                <c:pt idx="909">
                  <c:v>56.855289696969599</c:v>
                </c:pt>
                <c:pt idx="910">
                  <c:v>56.917789696969599</c:v>
                </c:pt>
                <c:pt idx="911">
                  <c:v>56.980289696969599</c:v>
                </c:pt>
                <c:pt idx="912">
                  <c:v>57.042789696969599</c:v>
                </c:pt>
                <c:pt idx="913">
                  <c:v>57.105289696969599</c:v>
                </c:pt>
                <c:pt idx="914">
                  <c:v>57.167789696969599</c:v>
                </c:pt>
                <c:pt idx="915">
                  <c:v>57.230289696969599</c:v>
                </c:pt>
                <c:pt idx="916">
                  <c:v>57.292789696969599</c:v>
                </c:pt>
                <c:pt idx="917">
                  <c:v>57.355289696969599</c:v>
                </c:pt>
                <c:pt idx="918">
                  <c:v>57.417789696969599</c:v>
                </c:pt>
                <c:pt idx="919">
                  <c:v>57.480289696969599</c:v>
                </c:pt>
                <c:pt idx="920">
                  <c:v>57.542789696969599</c:v>
                </c:pt>
                <c:pt idx="921">
                  <c:v>57.605289696969599</c:v>
                </c:pt>
                <c:pt idx="922">
                  <c:v>57.667789696969599</c:v>
                </c:pt>
                <c:pt idx="923">
                  <c:v>57.730289696969599</c:v>
                </c:pt>
                <c:pt idx="924">
                  <c:v>57.792789696969599</c:v>
                </c:pt>
                <c:pt idx="925">
                  <c:v>57.855289696969599</c:v>
                </c:pt>
                <c:pt idx="926">
                  <c:v>57.917789696969599</c:v>
                </c:pt>
                <c:pt idx="927">
                  <c:v>57.980289696969599</c:v>
                </c:pt>
                <c:pt idx="928">
                  <c:v>58.042789696969599</c:v>
                </c:pt>
                <c:pt idx="929">
                  <c:v>58.105289696969599</c:v>
                </c:pt>
                <c:pt idx="930">
                  <c:v>58.167789696969599</c:v>
                </c:pt>
                <c:pt idx="931">
                  <c:v>58.230289696969599</c:v>
                </c:pt>
                <c:pt idx="932">
                  <c:v>58.292789696969599</c:v>
                </c:pt>
                <c:pt idx="933">
                  <c:v>58.355289696969599</c:v>
                </c:pt>
                <c:pt idx="934">
                  <c:v>58.417789696969599</c:v>
                </c:pt>
                <c:pt idx="935">
                  <c:v>58.480289696969599</c:v>
                </c:pt>
                <c:pt idx="936">
                  <c:v>58.542789696969599</c:v>
                </c:pt>
                <c:pt idx="937">
                  <c:v>58.605289696969599</c:v>
                </c:pt>
                <c:pt idx="938">
                  <c:v>58.667789696969599</c:v>
                </c:pt>
                <c:pt idx="939">
                  <c:v>58.730289696969599</c:v>
                </c:pt>
                <c:pt idx="940">
                  <c:v>58.792789696969599</c:v>
                </c:pt>
                <c:pt idx="941">
                  <c:v>58.855289696969599</c:v>
                </c:pt>
                <c:pt idx="942">
                  <c:v>58.917789696969599</c:v>
                </c:pt>
                <c:pt idx="943">
                  <c:v>58.980289696969599</c:v>
                </c:pt>
                <c:pt idx="944">
                  <c:v>59.042789696969599</c:v>
                </c:pt>
                <c:pt idx="945">
                  <c:v>59.105289696969599</c:v>
                </c:pt>
                <c:pt idx="946">
                  <c:v>59.167789696969599</c:v>
                </c:pt>
                <c:pt idx="947">
                  <c:v>59.230289696969599</c:v>
                </c:pt>
                <c:pt idx="948">
                  <c:v>59.292789696969599</c:v>
                </c:pt>
                <c:pt idx="949">
                  <c:v>59.355289696969599</c:v>
                </c:pt>
                <c:pt idx="950">
                  <c:v>59.417789696969599</c:v>
                </c:pt>
                <c:pt idx="951">
                  <c:v>59.480289696969599</c:v>
                </c:pt>
                <c:pt idx="952">
                  <c:v>59.542789696969599</c:v>
                </c:pt>
                <c:pt idx="953">
                  <c:v>59.605289696969599</c:v>
                </c:pt>
                <c:pt idx="954">
                  <c:v>59.667789696969599</c:v>
                </c:pt>
                <c:pt idx="955">
                  <c:v>59.730289696969599</c:v>
                </c:pt>
                <c:pt idx="956">
                  <c:v>59.792789696969599</c:v>
                </c:pt>
                <c:pt idx="957">
                  <c:v>59.855289696969599</c:v>
                </c:pt>
                <c:pt idx="958">
                  <c:v>59.917789696969599</c:v>
                </c:pt>
                <c:pt idx="959">
                  <c:v>59.980289696969599</c:v>
                </c:pt>
                <c:pt idx="960">
                  <c:v>60.042789696969599</c:v>
                </c:pt>
                <c:pt idx="961">
                  <c:v>60.105289696969599</c:v>
                </c:pt>
                <c:pt idx="962">
                  <c:v>60.167789696969599</c:v>
                </c:pt>
                <c:pt idx="963">
                  <c:v>60.230289696969599</c:v>
                </c:pt>
                <c:pt idx="964">
                  <c:v>60.292789696969599</c:v>
                </c:pt>
                <c:pt idx="965">
                  <c:v>60.355289696969599</c:v>
                </c:pt>
                <c:pt idx="966">
                  <c:v>60.417789696969599</c:v>
                </c:pt>
                <c:pt idx="967">
                  <c:v>60.480289696969599</c:v>
                </c:pt>
                <c:pt idx="968">
                  <c:v>60.542789696969599</c:v>
                </c:pt>
                <c:pt idx="969">
                  <c:v>60.605289696969599</c:v>
                </c:pt>
                <c:pt idx="970">
                  <c:v>60.667789696969599</c:v>
                </c:pt>
                <c:pt idx="971">
                  <c:v>60.730289696969599</c:v>
                </c:pt>
                <c:pt idx="972">
                  <c:v>60.792789696969599</c:v>
                </c:pt>
                <c:pt idx="973">
                  <c:v>60.855289696969599</c:v>
                </c:pt>
                <c:pt idx="974">
                  <c:v>60.917789696969599</c:v>
                </c:pt>
                <c:pt idx="975">
                  <c:v>60.980289696969599</c:v>
                </c:pt>
                <c:pt idx="976">
                  <c:v>61.042789696969599</c:v>
                </c:pt>
                <c:pt idx="977">
                  <c:v>61.105289696969599</c:v>
                </c:pt>
                <c:pt idx="978">
                  <c:v>61.167789696969599</c:v>
                </c:pt>
                <c:pt idx="979">
                  <c:v>61.230289696969599</c:v>
                </c:pt>
                <c:pt idx="980">
                  <c:v>61.292789696969599</c:v>
                </c:pt>
                <c:pt idx="981">
                  <c:v>61.355289696969599</c:v>
                </c:pt>
                <c:pt idx="982">
                  <c:v>61.417789696969599</c:v>
                </c:pt>
                <c:pt idx="983">
                  <c:v>61.480289696969599</c:v>
                </c:pt>
                <c:pt idx="984">
                  <c:v>61.542789696969599</c:v>
                </c:pt>
                <c:pt idx="985">
                  <c:v>61.605289696969599</c:v>
                </c:pt>
                <c:pt idx="986">
                  <c:v>61.667789696969599</c:v>
                </c:pt>
                <c:pt idx="987">
                  <c:v>61.730289696969599</c:v>
                </c:pt>
                <c:pt idx="988">
                  <c:v>61.792789696969599</c:v>
                </c:pt>
                <c:pt idx="989">
                  <c:v>61.855289696969599</c:v>
                </c:pt>
                <c:pt idx="990">
                  <c:v>61.917789696969599</c:v>
                </c:pt>
                <c:pt idx="991">
                  <c:v>61.980289696969599</c:v>
                </c:pt>
                <c:pt idx="992">
                  <c:v>62.042789696969599</c:v>
                </c:pt>
                <c:pt idx="993">
                  <c:v>62.105289696969599</c:v>
                </c:pt>
                <c:pt idx="994">
                  <c:v>62.167789696969599</c:v>
                </c:pt>
                <c:pt idx="995">
                  <c:v>62.230289696969599</c:v>
                </c:pt>
                <c:pt idx="996">
                  <c:v>62.292789696969599</c:v>
                </c:pt>
                <c:pt idx="997">
                  <c:v>62.355289696969599</c:v>
                </c:pt>
                <c:pt idx="998">
                  <c:v>62.417789696969599</c:v>
                </c:pt>
                <c:pt idx="999">
                  <c:v>62.480289696969599</c:v>
                </c:pt>
                <c:pt idx="1000">
                  <c:v>62.542789696969599</c:v>
                </c:pt>
                <c:pt idx="1001">
                  <c:v>62.605289696969599</c:v>
                </c:pt>
                <c:pt idx="1002">
                  <c:v>62.667789696969599</c:v>
                </c:pt>
                <c:pt idx="1003">
                  <c:v>62.730289696969599</c:v>
                </c:pt>
                <c:pt idx="1004">
                  <c:v>62.792789696969599</c:v>
                </c:pt>
                <c:pt idx="1005">
                  <c:v>62.855289696969599</c:v>
                </c:pt>
                <c:pt idx="1006">
                  <c:v>62.917789696969599</c:v>
                </c:pt>
                <c:pt idx="1007">
                  <c:v>62.980289696969599</c:v>
                </c:pt>
                <c:pt idx="1008">
                  <c:v>63.042789696969599</c:v>
                </c:pt>
                <c:pt idx="1009">
                  <c:v>63.105289696969599</c:v>
                </c:pt>
                <c:pt idx="1010">
                  <c:v>63.167789696969599</c:v>
                </c:pt>
                <c:pt idx="1011">
                  <c:v>63.230289696969599</c:v>
                </c:pt>
                <c:pt idx="1012">
                  <c:v>63.292789696969599</c:v>
                </c:pt>
                <c:pt idx="1013">
                  <c:v>63.355289696969599</c:v>
                </c:pt>
                <c:pt idx="1014">
                  <c:v>63.417789696969599</c:v>
                </c:pt>
                <c:pt idx="1015">
                  <c:v>63.480289696969599</c:v>
                </c:pt>
                <c:pt idx="1016">
                  <c:v>63.542789696969599</c:v>
                </c:pt>
                <c:pt idx="1017">
                  <c:v>63.605289696969599</c:v>
                </c:pt>
                <c:pt idx="1018">
                  <c:v>63.667789696969599</c:v>
                </c:pt>
                <c:pt idx="1019">
                  <c:v>63.730289696969599</c:v>
                </c:pt>
                <c:pt idx="1020">
                  <c:v>63.792789696969599</c:v>
                </c:pt>
                <c:pt idx="1021">
                  <c:v>63.855289696969599</c:v>
                </c:pt>
                <c:pt idx="1022">
                  <c:v>63.917789696969599</c:v>
                </c:pt>
                <c:pt idx="1023">
                  <c:v>63.980289696969599</c:v>
                </c:pt>
                <c:pt idx="1024">
                  <c:v>64.042789696969606</c:v>
                </c:pt>
                <c:pt idx="1025">
                  <c:v>64.105289696969606</c:v>
                </c:pt>
                <c:pt idx="1026">
                  <c:v>64.167789696969606</c:v>
                </c:pt>
                <c:pt idx="1027">
                  <c:v>64.230289696969606</c:v>
                </c:pt>
                <c:pt idx="1028">
                  <c:v>64.292789696969606</c:v>
                </c:pt>
                <c:pt idx="1029">
                  <c:v>64.355289696969606</c:v>
                </c:pt>
                <c:pt idx="1030">
                  <c:v>64.417789696969606</c:v>
                </c:pt>
                <c:pt idx="1031">
                  <c:v>64.480289696969606</c:v>
                </c:pt>
                <c:pt idx="1032">
                  <c:v>64.542789696969606</c:v>
                </c:pt>
                <c:pt idx="1033">
                  <c:v>64.605289696969606</c:v>
                </c:pt>
                <c:pt idx="1034">
                  <c:v>64.667789696969606</c:v>
                </c:pt>
                <c:pt idx="1035">
                  <c:v>64.730289696969606</c:v>
                </c:pt>
                <c:pt idx="1036">
                  <c:v>64.792789696969606</c:v>
                </c:pt>
                <c:pt idx="1037">
                  <c:v>64.855289696969606</c:v>
                </c:pt>
                <c:pt idx="1038">
                  <c:v>64.917789696969606</c:v>
                </c:pt>
                <c:pt idx="1039">
                  <c:v>64.980289696969606</c:v>
                </c:pt>
                <c:pt idx="1040">
                  <c:v>65.042789696969606</c:v>
                </c:pt>
                <c:pt idx="1041">
                  <c:v>65.105289696969606</c:v>
                </c:pt>
                <c:pt idx="1042">
                  <c:v>65.167789696969606</c:v>
                </c:pt>
                <c:pt idx="1043">
                  <c:v>65.230289696969606</c:v>
                </c:pt>
                <c:pt idx="1044">
                  <c:v>65.292789696969606</c:v>
                </c:pt>
                <c:pt idx="1045">
                  <c:v>65.355289696969606</c:v>
                </c:pt>
                <c:pt idx="1046">
                  <c:v>65.417789696969606</c:v>
                </c:pt>
                <c:pt idx="1047">
                  <c:v>65.480289696969606</c:v>
                </c:pt>
                <c:pt idx="1048">
                  <c:v>65.542789696969606</c:v>
                </c:pt>
                <c:pt idx="1049">
                  <c:v>65.605289696969606</c:v>
                </c:pt>
                <c:pt idx="1050">
                  <c:v>65.667789696969606</c:v>
                </c:pt>
                <c:pt idx="1051">
                  <c:v>65.730289696969606</c:v>
                </c:pt>
                <c:pt idx="1052">
                  <c:v>65.792789696969606</c:v>
                </c:pt>
                <c:pt idx="1053">
                  <c:v>65.855289696969606</c:v>
                </c:pt>
                <c:pt idx="1054">
                  <c:v>65.917789696969606</c:v>
                </c:pt>
                <c:pt idx="1055">
                  <c:v>65.980289696969606</c:v>
                </c:pt>
                <c:pt idx="1056">
                  <c:v>66.042789696969606</c:v>
                </c:pt>
                <c:pt idx="1057">
                  <c:v>66.105289696969606</c:v>
                </c:pt>
                <c:pt idx="1058">
                  <c:v>66.167789696969606</c:v>
                </c:pt>
                <c:pt idx="1059">
                  <c:v>66.230289696969606</c:v>
                </c:pt>
                <c:pt idx="1060">
                  <c:v>66.292789696969606</c:v>
                </c:pt>
                <c:pt idx="1061">
                  <c:v>66.355289696969606</c:v>
                </c:pt>
                <c:pt idx="1062">
                  <c:v>66.417789696969606</c:v>
                </c:pt>
                <c:pt idx="1063">
                  <c:v>66.480289696969606</c:v>
                </c:pt>
                <c:pt idx="1064">
                  <c:v>66.542789696969606</c:v>
                </c:pt>
                <c:pt idx="1065">
                  <c:v>66.605289696969606</c:v>
                </c:pt>
                <c:pt idx="1066">
                  <c:v>66.667789696969606</c:v>
                </c:pt>
                <c:pt idx="1067">
                  <c:v>66.730289696969606</c:v>
                </c:pt>
                <c:pt idx="1068">
                  <c:v>66.792789696969606</c:v>
                </c:pt>
                <c:pt idx="1069">
                  <c:v>66.855289696969606</c:v>
                </c:pt>
                <c:pt idx="1070">
                  <c:v>66.917789696969606</c:v>
                </c:pt>
                <c:pt idx="1071">
                  <c:v>66.980289696969606</c:v>
                </c:pt>
                <c:pt idx="1072">
                  <c:v>67.042789696969606</c:v>
                </c:pt>
                <c:pt idx="1073">
                  <c:v>67.105289696969606</c:v>
                </c:pt>
                <c:pt idx="1074">
                  <c:v>67.167789696969606</c:v>
                </c:pt>
                <c:pt idx="1075">
                  <c:v>67.230289696969606</c:v>
                </c:pt>
                <c:pt idx="1076">
                  <c:v>67.292789696969606</c:v>
                </c:pt>
                <c:pt idx="1077">
                  <c:v>67.355289696969606</c:v>
                </c:pt>
                <c:pt idx="1078">
                  <c:v>67.417789696969606</c:v>
                </c:pt>
                <c:pt idx="1079">
                  <c:v>67.480289696969606</c:v>
                </c:pt>
                <c:pt idx="1080">
                  <c:v>67.542789696969606</c:v>
                </c:pt>
                <c:pt idx="1081">
                  <c:v>67.605289696969606</c:v>
                </c:pt>
                <c:pt idx="1082">
                  <c:v>67.667789696969606</c:v>
                </c:pt>
                <c:pt idx="1083">
                  <c:v>67.730289696969606</c:v>
                </c:pt>
                <c:pt idx="1084">
                  <c:v>67.792789696969606</c:v>
                </c:pt>
                <c:pt idx="1085">
                  <c:v>67.855289696969606</c:v>
                </c:pt>
                <c:pt idx="1086">
                  <c:v>67.917789696969606</c:v>
                </c:pt>
                <c:pt idx="1087">
                  <c:v>67.980289696969606</c:v>
                </c:pt>
                <c:pt idx="1088">
                  <c:v>68.042789696969606</c:v>
                </c:pt>
                <c:pt idx="1089">
                  <c:v>68.105289696969606</c:v>
                </c:pt>
                <c:pt idx="1090">
                  <c:v>68.167789696969606</c:v>
                </c:pt>
                <c:pt idx="1091">
                  <c:v>68.230289696969606</c:v>
                </c:pt>
                <c:pt idx="1092">
                  <c:v>68.292789696969606</c:v>
                </c:pt>
                <c:pt idx="1093">
                  <c:v>68.355289696969606</c:v>
                </c:pt>
                <c:pt idx="1094">
                  <c:v>68.417789696969606</c:v>
                </c:pt>
                <c:pt idx="1095">
                  <c:v>68.480289696969606</c:v>
                </c:pt>
                <c:pt idx="1096">
                  <c:v>68.542789696969606</c:v>
                </c:pt>
                <c:pt idx="1097">
                  <c:v>68.605289696969606</c:v>
                </c:pt>
                <c:pt idx="1098">
                  <c:v>68.667789696969606</c:v>
                </c:pt>
                <c:pt idx="1099">
                  <c:v>68.730289696969606</c:v>
                </c:pt>
                <c:pt idx="1100">
                  <c:v>68.792789696969606</c:v>
                </c:pt>
                <c:pt idx="1101">
                  <c:v>68.855289696969606</c:v>
                </c:pt>
                <c:pt idx="1102">
                  <c:v>68.917789696969606</c:v>
                </c:pt>
                <c:pt idx="1103">
                  <c:v>68.980289696969606</c:v>
                </c:pt>
                <c:pt idx="1104">
                  <c:v>69.042789696969606</c:v>
                </c:pt>
                <c:pt idx="1105">
                  <c:v>69.105289696969606</c:v>
                </c:pt>
                <c:pt idx="1106">
                  <c:v>69.167789696969606</c:v>
                </c:pt>
                <c:pt idx="1107">
                  <c:v>69.230289696969606</c:v>
                </c:pt>
                <c:pt idx="1108">
                  <c:v>69.292789696969606</c:v>
                </c:pt>
                <c:pt idx="1109">
                  <c:v>69.355289696969606</c:v>
                </c:pt>
                <c:pt idx="1110">
                  <c:v>69.417789696969606</c:v>
                </c:pt>
                <c:pt idx="1111">
                  <c:v>69.480289696969606</c:v>
                </c:pt>
                <c:pt idx="1112">
                  <c:v>69.542789696969606</c:v>
                </c:pt>
                <c:pt idx="1113">
                  <c:v>69.605289696969606</c:v>
                </c:pt>
                <c:pt idx="1114">
                  <c:v>69.667789696969606</c:v>
                </c:pt>
                <c:pt idx="1115">
                  <c:v>69.730289696969606</c:v>
                </c:pt>
                <c:pt idx="1116">
                  <c:v>69.792789696969606</c:v>
                </c:pt>
                <c:pt idx="1117">
                  <c:v>69.855289696969606</c:v>
                </c:pt>
                <c:pt idx="1118">
                  <c:v>69.917789696969606</c:v>
                </c:pt>
                <c:pt idx="1119">
                  <c:v>69.980289696969606</c:v>
                </c:pt>
                <c:pt idx="1120">
                  <c:v>70.042789696969606</c:v>
                </c:pt>
                <c:pt idx="1121">
                  <c:v>70.105289696969606</c:v>
                </c:pt>
                <c:pt idx="1122">
                  <c:v>70.167789696969606</c:v>
                </c:pt>
                <c:pt idx="1123">
                  <c:v>70.230289696969606</c:v>
                </c:pt>
                <c:pt idx="1124">
                  <c:v>70.292789696969606</c:v>
                </c:pt>
                <c:pt idx="1125">
                  <c:v>70.355289696969606</c:v>
                </c:pt>
                <c:pt idx="1126">
                  <c:v>70.417789696969606</c:v>
                </c:pt>
                <c:pt idx="1127">
                  <c:v>70.480289696969606</c:v>
                </c:pt>
                <c:pt idx="1128">
                  <c:v>70.542789696969606</c:v>
                </c:pt>
                <c:pt idx="1129">
                  <c:v>70.605289696969606</c:v>
                </c:pt>
                <c:pt idx="1130">
                  <c:v>70.667789696969606</c:v>
                </c:pt>
                <c:pt idx="1131">
                  <c:v>70.730289696969606</c:v>
                </c:pt>
                <c:pt idx="1132">
                  <c:v>70.792789696969606</c:v>
                </c:pt>
                <c:pt idx="1133">
                  <c:v>70.855289696969606</c:v>
                </c:pt>
                <c:pt idx="1134">
                  <c:v>70.917789696969606</c:v>
                </c:pt>
                <c:pt idx="1135">
                  <c:v>70.980289696969606</c:v>
                </c:pt>
                <c:pt idx="1136">
                  <c:v>71.042789696969606</c:v>
                </c:pt>
                <c:pt idx="1137">
                  <c:v>71.105289696969606</c:v>
                </c:pt>
                <c:pt idx="1138">
                  <c:v>71.167789696969606</c:v>
                </c:pt>
                <c:pt idx="1139">
                  <c:v>71.230289696969606</c:v>
                </c:pt>
                <c:pt idx="1140">
                  <c:v>71.292789696969606</c:v>
                </c:pt>
                <c:pt idx="1141">
                  <c:v>71.355289696969606</c:v>
                </c:pt>
                <c:pt idx="1142">
                  <c:v>71.417789696969606</c:v>
                </c:pt>
                <c:pt idx="1143">
                  <c:v>71.480289696969606</c:v>
                </c:pt>
                <c:pt idx="1144">
                  <c:v>71.542789696969606</c:v>
                </c:pt>
                <c:pt idx="1145">
                  <c:v>71.605289696969606</c:v>
                </c:pt>
                <c:pt idx="1146">
                  <c:v>71.667789696969606</c:v>
                </c:pt>
                <c:pt idx="1147">
                  <c:v>71.730289696969606</c:v>
                </c:pt>
                <c:pt idx="1148">
                  <c:v>71.792789696969606</c:v>
                </c:pt>
                <c:pt idx="1149">
                  <c:v>71.855289696969606</c:v>
                </c:pt>
                <c:pt idx="1150">
                  <c:v>71.917789696969606</c:v>
                </c:pt>
                <c:pt idx="1151">
                  <c:v>71.980289696969606</c:v>
                </c:pt>
                <c:pt idx="1152">
                  <c:v>72.042789696969606</c:v>
                </c:pt>
                <c:pt idx="1153">
                  <c:v>72.105289696969606</c:v>
                </c:pt>
                <c:pt idx="1154">
                  <c:v>72.167789696969606</c:v>
                </c:pt>
                <c:pt idx="1155">
                  <c:v>72.230289696969606</c:v>
                </c:pt>
                <c:pt idx="1156">
                  <c:v>72.292789696969606</c:v>
                </c:pt>
                <c:pt idx="1157">
                  <c:v>72.355289696969606</c:v>
                </c:pt>
                <c:pt idx="1158">
                  <c:v>72.417789696969606</c:v>
                </c:pt>
                <c:pt idx="1159">
                  <c:v>72.480289696969606</c:v>
                </c:pt>
                <c:pt idx="1160">
                  <c:v>72.542789696969805</c:v>
                </c:pt>
                <c:pt idx="1161">
                  <c:v>72.605289696969805</c:v>
                </c:pt>
                <c:pt idx="1162">
                  <c:v>72.667789696969805</c:v>
                </c:pt>
                <c:pt idx="1163">
                  <c:v>72.730289696969805</c:v>
                </c:pt>
                <c:pt idx="1164">
                  <c:v>72.792789696969805</c:v>
                </c:pt>
                <c:pt idx="1165">
                  <c:v>72.855289696969805</c:v>
                </c:pt>
                <c:pt idx="1166">
                  <c:v>72.917789696969805</c:v>
                </c:pt>
                <c:pt idx="1167">
                  <c:v>72.980289696969805</c:v>
                </c:pt>
                <c:pt idx="1168">
                  <c:v>73.042789696969805</c:v>
                </c:pt>
                <c:pt idx="1169">
                  <c:v>73.105289696969805</c:v>
                </c:pt>
                <c:pt idx="1170">
                  <c:v>73.167789696969805</c:v>
                </c:pt>
                <c:pt idx="1171">
                  <c:v>73.230289696969805</c:v>
                </c:pt>
                <c:pt idx="1172">
                  <c:v>73.292789696969805</c:v>
                </c:pt>
                <c:pt idx="1173">
                  <c:v>73.355289696969805</c:v>
                </c:pt>
                <c:pt idx="1174">
                  <c:v>73.417789696969805</c:v>
                </c:pt>
                <c:pt idx="1175">
                  <c:v>73.480289696969805</c:v>
                </c:pt>
                <c:pt idx="1176">
                  <c:v>73.542789696969805</c:v>
                </c:pt>
                <c:pt idx="1177">
                  <c:v>73.605289696969805</c:v>
                </c:pt>
                <c:pt idx="1178">
                  <c:v>73.667789696969805</c:v>
                </c:pt>
                <c:pt idx="1179">
                  <c:v>73.730289696969805</c:v>
                </c:pt>
                <c:pt idx="1180">
                  <c:v>73.792789696969805</c:v>
                </c:pt>
                <c:pt idx="1181">
                  <c:v>73.855289696969805</c:v>
                </c:pt>
                <c:pt idx="1182">
                  <c:v>73.917789696969805</c:v>
                </c:pt>
                <c:pt idx="1183">
                  <c:v>73.980289696969805</c:v>
                </c:pt>
                <c:pt idx="1184">
                  <c:v>74.042789696969805</c:v>
                </c:pt>
                <c:pt idx="1185">
                  <c:v>74.105289696969805</c:v>
                </c:pt>
                <c:pt idx="1186">
                  <c:v>74.167789696969805</c:v>
                </c:pt>
                <c:pt idx="1187">
                  <c:v>74.230289696969805</c:v>
                </c:pt>
                <c:pt idx="1188">
                  <c:v>74.292789696969805</c:v>
                </c:pt>
                <c:pt idx="1189">
                  <c:v>74.355289696969805</c:v>
                </c:pt>
                <c:pt idx="1190">
                  <c:v>74.417789696969805</c:v>
                </c:pt>
                <c:pt idx="1191">
                  <c:v>74.480289696969805</c:v>
                </c:pt>
                <c:pt idx="1192">
                  <c:v>74.542789696969805</c:v>
                </c:pt>
                <c:pt idx="1193">
                  <c:v>74.605289696969805</c:v>
                </c:pt>
                <c:pt idx="1194">
                  <c:v>74.667789696969805</c:v>
                </c:pt>
                <c:pt idx="1195">
                  <c:v>74.730289696969805</c:v>
                </c:pt>
                <c:pt idx="1196">
                  <c:v>74.792789696969805</c:v>
                </c:pt>
                <c:pt idx="1197">
                  <c:v>74.855289696969805</c:v>
                </c:pt>
                <c:pt idx="1198">
                  <c:v>74.917789696969805</c:v>
                </c:pt>
                <c:pt idx="1199">
                  <c:v>74.980289696969805</c:v>
                </c:pt>
                <c:pt idx="1200">
                  <c:v>75.042789696969805</c:v>
                </c:pt>
                <c:pt idx="1201">
                  <c:v>75.105289696969805</c:v>
                </c:pt>
                <c:pt idx="1202">
                  <c:v>75.167789696969805</c:v>
                </c:pt>
                <c:pt idx="1203">
                  <c:v>75.230289696969805</c:v>
                </c:pt>
                <c:pt idx="1204">
                  <c:v>75.292789696969805</c:v>
                </c:pt>
                <c:pt idx="1205">
                  <c:v>75.355289696969805</c:v>
                </c:pt>
                <c:pt idx="1206">
                  <c:v>75.417789696969805</c:v>
                </c:pt>
                <c:pt idx="1207">
                  <c:v>75.480289696969805</c:v>
                </c:pt>
                <c:pt idx="1208">
                  <c:v>75.542789696969805</c:v>
                </c:pt>
                <c:pt idx="1209">
                  <c:v>75.605289696969805</c:v>
                </c:pt>
                <c:pt idx="1210">
                  <c:v>75.667789696969805</c:v>
                </c:pt>
                <c:pt idx="1211">
                  <c:v>75.730289696969805</c:v>
                </c:pt>
                <c:pt idx="1212">
                  <c:v>75.792789696969805</c:v>
                </c:pt>
                <c:pt idx="1213">
                  <c:v>75.855289696969805</c:v>
                </c:pt>
                <c:pt idx="1214">
                  <c:v>75.917789696969805</c:v>
                </c:pt>
                <c:pt idx="1215">
                  <c:v>75.980289696969805</c:v>
                </c:pt>
                <c:pt idx="1216">
                  <c:v>76.042789696969805</c:v>
                </c:pt>
                <c:pt idx="1217">
                  <c:v>76.105289696969805</c:v>
                </c:pt>
                <c:pt idx="1218">
                  <c:v>76.167789696969805</c:v>
                </c:pt>
                <c:pt idx="1219">
                  <c:v>76.230289696969805</c:v>
                </c:pt>
                <c:pt idx="1220">
                  <c:v>76.292789696969805</c:v>
                </c:pt>
                <c:pt idx="1221">
                  <c:v>76.355289696969805</c:v>
                </c:pt>
                <c:pt idx="1222">
                  <c:v>76.417789696969805</c:v>
                </c:pt>
                <c:pt idx="1223">
                  <c:v>76.480289696969805</c:v>
                </c:pt>
                <c:pt idx="1224">
                  <c:v>76.542789696969805</c:v>
                </c:pt>
                <c:pt idx="1225">
                  <c:v>76.605289696969805</c:v>
                </c:pt>
                <c:pt idx="1226">
                  <c:v>76.667789696969805</c:v>
                </c:pt>
                <c:pt idx="1227">
                  <c:v>76.730289696969805</c:v>
                </c:pt>
                <c:pt idx="1228">
                  <c:v>76.792789696969805</c:v>
                </c:pt>
                <c:pt idx="1229">
                  <c:v>76.855289696969805</c:v>
                </c:pt>
                <c:pt idx="1230">
                  <c:v>76.917789696969805</c:v>
                </c:pt>
                <c:pt idx="1231">
                  <c:v>76.980289696969805</c:v>
                </c:pt>
                <c:pt idx="1232">
                  <c:v>77.042789696969805</c:v>
                </c:pt>
                <c:pt idx="1233">
                  <c:v>77.105289696969805</c:v>
                </c:pt>
                <c:pt idx="1234">
                  <c:v>77.167789696969805</c:v>
                </c:pt>
                <c:pt idx="1235">
                  <c:v>77.230289696969805</c:v>
                </c:pt>
                <c:pt idx="1236">
                  <c:v>77.292789696969805</c:v>
                </c:pt>
                <c:pt idx="1237">
                  <c:v>77.355289696969805</c:v>
                </c:pt>
                <c:pt idx="1238">
                  <c:v>77.417789696969805</c:v>
                </c:pt>
                <c:pt idx="1239">
                  <c:v>77.480289696969805</c:v>
                </c:pt>
                <c:pt idx="1240">
                  <c:v>77.542789696969805</c:v>
                </c:pt>
                <c:pt idx="1241">
                  <c:v>77.605289696969805</c:v>
                </c:pt>
                <c:pt idx="1242">
                  <c:v>77.667789696969805</c:v>
                </c:pt>
                <c:pt idx="1243">
                  <c:v>77.730289696969805</c:v>
                </c:pt>
                <c:pt idx="1244">
                  <c:v>77.792789696969805</c:v>
                </c:pt>
                <c:pt idx="1245">
                  <c:v>77.855289696969805</c:v>
                </c:pt>
                <c:pt idx="1246">
                  <c:v>77.917789696969805</c:v>
                </c:pt>
                <c:pt idx="1247">
                  <c:v>77.980289696969805</c:v>
                </c:pt>
                <c:pt idx="1248">
                  <c:v>78.042789696969805</c:v>
                </c:pt>
                <c:pt idx="1249">
                  <c:v>78.105289696969805</c:v>
                </c:pt>
                <c:pt idx="1250">
                  <c:v>78.167789696969805</c:v>
                </c:pt>
                <c:pt idx="1251">
                  <c:v>78.230289696969805</c:v>
                </c:pt>
                <c:pt idx="1252">
                  <c:v>78.292789696969805</c:v>
                </c:pt>
                <c:pt idx="1253">
                  <c:v>78.355289696969805</c:v>
                </c:pt>
                <c:pt idx="1254">
                  <c:v>78.417789696969805</c:v>
                </c:pt>
                <c:pt idx="1255">
                  <c:v>78.480289696969805</c:v>
                </c:pt>
                <c:pt idx="1256">
                  <c:v>78.542789696969805</c:v>
                </c:pt>
                <c:pt idx="1257">
                  <c:v>78.605289696969805</c:v>
                </c:pt>
                <c:pt idx="1258">
                  <c:v>78.667789696969805</c:v>
                </c:pt>
                <c:pt idx="1259">
                  <c:v>78.730289696969805</c:v>
                </c:pt>
                <c:pt idx="1260">
                  <c:v>78.792789696969805</c:v>
                </c:pt>
                <c:pt idx="1261">
                  <c:v>78.855289696969805</c:v>
                </c:pt>
                <c:pt idx="1262">
                  <c:v>78.917789696969805</c:v>
                </c:pt>
                <c:pt idx="1263">
                  <c:v>78.980289696969805</c:v>
                </c:pt>
                <c:pt idx="1264">
                  <c:v>79.042789696969805</c:v>
                </c:pt>
                <c:pt idx="1265">
                  <c:v>79.105289696969805</c:v>
                </c:pt>
                <c:pt idx="1266">
                  <c:v>79.167789696969805</c:v>
                </c:pt>
                <c:pt idx="1267">
                  <c:v>79.230289696969805</c:v>
                </c:pt>
                <c:pt idx="1268">
                  <c:v>79.292789696969805</c:v>
                </c:pt>
                <c:pt idx="1269">
                  <c:v>79.355289696969805</c:v>
                </c:pt>
                <c:pt idx="1270">
                  <c:v>79.417789696969805</c:v>
                </c:pt>
                <c:pt idx="1271">
                  <c:v>79.480289696969805</c:v>
                </c:pt>
                <c:pt idx="1272">
                  <c:v>79.542789696969805</c:v>
                </c:pt>
                <c:pt idx="1273">
                  <c:v>79.605289696969805</c:v>
                </c:pt>
                <c:pt idx="1274">
                  <c:v>79.667789696969805</c:v>
                </c:pt>
                <c:pt idx="1275">
                  <c:v>79.730289696969805</c:v>
                </c:pt>
                <c:pt idx="1276">
                  <c:v>79.792789696969805</c:v>
                </c:pt>
                <c:pt idx="1277">
                  <c:v>79.855289696969805</c:v>
                </c:pt>
                <c:pt idx="1278">
                  <c:v>79.917789696969805</c:v>
                </c:pt>
                <c:pt idx="1279">
                  <c:v>79.980289696969805</c:v>
                </c:pt>
                <c:pt idx="1280">
                  <c:v>80.042789696969805</c:v>
                </c:pt>
                <c:pt idx="1281">
                  <c:v>80.105289696969805</c:v>
                </c:pt>
                <c:pt idx="1282">
                  <c:v>80.167789696969805</c:v>
                </c:pt>
                <c:pt idx="1283">
                  <c:v>80.230289696969805</c:v>
                </c:pt>
                <c:pt idx="1284">
                  <c:v>80.292789696969805</c:v>
                </c:pt>
                <c:pt idx="1285">
                  <c:v>80.355289696969805</c:v>
                </c:pt>
                <c:pt idx="1286">
                  <c:v>80.417789696969805</c:v>
                </c:pt>
                <c:pt idx="1287">
                  <c:v>80.480289696969805</c:v>
                </c:pt>
                <c:pt idx="1288">
                  <c:v>80.542789696969805</c:v>
                </c:pt>
                <c:pt idx="1289">
                  <c:v>80.605289696969805</c:v>
                </c:pt>
                <c:pt idx="1290">
                  <c:v>80.667789696969805</c:v>
                </c:pt>
                <c:pt idx="1291">
                  <c:v>80.730289696969805</c:v>
                </c:pt>
                <c:pt idx="1292">
                  <c:v>80.792789696969805</c:v>
                </c:pt>
                <c:pt idx="1293">
                  <c:v>80.855289696969805</c:v>
                </c:pt>
                <c:pt idx="1294">
                  <c:v>80.917789696969805</c:v>
                </c:pt>
                <c:pt idx="1295">
                  <c:v>80.980289696969805</c:v>
                </c:pt>
                <c:pt idx="1296">
                  <c:v>81.042789696969805</c:v>
                </c:pt>
                <c:pt idx="1297">
                  <c:v>81.105289696969805</c:v>
                </c:pt>
                <c:pt idx="1298">
                  <c:v>81.167789696969805</c:v>
                </c:pt>
                <c:pt idx="1299">
                  <c:v>81.230289696969805</c:v>
                </c:pt>
                <c:pt idx="1300">
                  <c:v>81.292789696969805</c:v>
                </c:pt>
                <c:pt idx="1301">
                  <c:v>81.355289696969805</c:v>
                </c:pt>
                <c:pt idx="1302">
                  <c:v>81.417789696969805</c:v>
                </c:pt>
                <c:pt idx="1303">
                  <c:v>81.480289696969805</c:v>
                </c:pt>
                <c:pt idx="1304">
                  <c:v>81.542789696969805</c:v>
                </c:pt>
                <c:pt idx="1305">
                  <c:v>81.605289696969805</c:v>
                </c:pt>
                <c:pt idx="1306">
                  <c:v>81.667789696969805</c:v>
                </c:pt>
                <c:pt idx="1307">
                  <c:v>81.730289696969805</c:v>
                </c:pt>
                <c:pt idx="1308">
                  <c:v>81.792789696969805</c:v>
                </c:pt>
                <c:pt idx="1309">
                  <c:v>81.855289696969805</c:v>
                </c:pt>
                <c:pt idx="1310">
                  <c:v>81.917789696969805</c:v>
                </c:pt>
                <c:pt idx="1311">
                  <c:v>81.980289696969805</c:v>
                </c:pt>
                <c:pt idx="1312">
                  <c:v>82.042789696969805</c:v>
                </c:pt>
                <c:pt idx="1313">
                  <c:v>82.105289696969805</c:v>
                </c:pt>
                <c:pt idx="1314">
                  <c:v>82.167789696969805</c:v>
                </c:pt>
                <c:pt idx="1315">
                  <c:v>82.230289696969805</c:v>
                </c:pt>
                <c:pt idx="1316">
                  <c:v>82.292789696969805</c:v>
                </c:pt>
                <c:pt idx="1317">
                  <c:v>82.355289696969805</c:v>
                </c:pt>
                <c:pt idx="1318">
                  <c:v>82.417789696969805</c:v>
                </c:pt>
                <c:pt idx="1319">
                  <c:v>82.480289696969805</c:v>
                </c:pt>
                <c:pt idx="1320">
                  <c:v>82.542789696969805</c:v>
                </c:pt>
                <c:pt idx="1321">
                  <c:v>82.605289696969805</c:v>
                </c:pt>
                <c:pt idx="1322">
                  <c:v>82.667789696969805</c:v>
                </c:pt>
                <c:pt idx="1323">
                  <c:v>82.730289696969805</c:v>
                </c:pt>
                <c:pt idx="1324">
                  <c:v>82.792789696969805</c:v>
                </c:pt>
                <c:pt idx="1325">
                  <c:v>82.855289696969805</c:v>
                </c:pt>
                <c:pt idx="1326">
                  <c:v>82.917789696969805</c:v>
                </c:pt>
                <c:pt idx="1327">
                  <c:v>82.980289696969805</c:v>
                </c:pt>
                <c:pt idx="1328">
                  <c:v>83.042789696969805</c:v>
                </c:pt>
                <c:pt idx="1329">
                  <c:v>83.105289696969805</c:v>
                </c:pt>
                <c:pt idx="1330">
                  <c:v>83.167789696969805</c:v>
                </c:pt>
                <c:pt idx="1331">
                  <c:v>83.230289696969805</c:v>
                </c:pt>
                <c:pt idx="1332">
                  <c:v>83.292789696969805</c:v>
                </c:pt>
                <c:pt idx="1333">
                  <c:v>83.355289696969805</c:v>
                </c:pt>
                <c:pt idx="1334">
                  <c:v>83.417789696969805</c:v>
                </c:pt>
                <c:pt idx="1335">
                  <c:v>83.480289696969805</c:v>
                </c:pt>
                <c:pt idx="1336">
                  <c:v>83.542789696969805</c:v>
                </c:pt>
                <c:pt idx="1337">
                  <c:v>83.605289696969805</c:v>
                </c:pt>
                <c:pt idx="1338">
                  <c:v>83.667789696969805</c:v>
                </c:pt>
                <c:pt idx="1339">
                  <c:v>83.730289696969805</c:v>
                </c:pt>
                <c:pt idx="1340">
                  <c:v>83.792789696969805</c:v>
                </c:pt>
                <c:pt idx="1341">
                  <c:v>83.855289696969805</c:v>
                </c:pt>
                <c:pt idx="1342">
                  <c:v>83.917789696969805</c:v>
                </c:pt>
                <c:pt idx="1343">
                  <c:v>83.980289696969805</c:v>
                </c:pt>
                <c:pt idx="1344">
                  <c:v>84.042789696969805</c:v>
                </c:pt>
                <c:pt idx="1345">
                  <c:v>84.105289696969805</c:v>
                </c:pt>
                <c:pt idx="1346">
                  <c:v>84.167789696969805</c:v>
                </c:pt>
                <c:pt idx="1347">
                  <c:v>84.230289696969805</c:v>
                </c:pt>
                <c:pt idx="1348">
                  <c:v>84.292789696969805</c:v>
                </c:pt>
                <c:pt idx="1349">
                  <c:v>84.355289696969805</c:v>
                </c:pt>
                <c:pt idx="1350">
                  <c:v>84.417789696969805</c:v>
                </c:pt>
                <c:pt idx="1351">
                  <c:v>84.480289696969805</c:v>
                </c:pt>
                <c:pt idx="1352">
                  <c:v>84.542789696969805</c:v>
                </c:pt>
                <c:pt idx="1353">
                  <c:v>84.605289696969805</c:v>
                </c:pt>
                <c:pt idx="1354">
                  <c:v>84.667789696969805</c:v>
                </c:pt>
                <c:pt idx="1355">
                  <c:v>84.730289696969805</c:v>
                </c:pt>
                <c:pt idx="1356">
                  <c:v>84.792789696969805</c:v>
                </c:pt>
                <c:pt idx="1357">
                  <c:v>84.855289696969805</c:v>
                </c:pt>
                <c:pt idx="1358">
                  <c:v>84.917789696969805</c:v>
                </c:pt>
                <c:pt idx="1359">
                  <c:v>84.980289696969805</c:v>
                </c:pt>
                <c:pt idx="1360">
                  <c:v>85.042789696969805</c:v>
                </c:pt>
                <c:pt idx="1361">
                  <c:v>85.105289696969805</c:v>
                </c:pt>
                <c:pt idx="1362">
                  <c:v>85.167789696969805</c:v>
                </c:pt>
                <c:pt idx="1363">
                  <c:v>85.230289696969805</c:v>
                </c:pt>
                <c:pt idx="1364">
                  <c:v>85.292789696969805</c:v>
                </c:pt>
                <c:pt idx="1365">
                  <c:v>85.355289696969805</c:v>
                </c:pt>
                <c:pt idx="1366">
                  <c:v>85.417789696969805</c:v>
                </c:pt>
                <c:pt idx="1367">
                  <c:v>85.480289696969805</c:v>
                </c:pt>
                <c:pt idx="1368">
                  <c:v>85.542789696969805</c:v>
                </c:pt>
                <c:pt idx="1369">
                  <c:v>85.605289696969805</c:v>
                </c:pt>
                <c:pt idx="1370">
                  <c:v>85.667789696969805</c:v>
                </c:pt>
                <c:pt idx="1371">
                  <c:v>85.730289696969805</c:v>
                </c:pt>
                <c:pt idx="1372">
                  <c:v>85.792789696969805</c:v>
                </c:pt>
                <c:pt idx="1373">
                  <c:v>85.855289696969805</c:v>
                </c:pt>
                <c:pt idx="1374">
                  <c:v>85.917789696969805</c:v>
                </c:pt>
                <c:pt idx="1375">
                  <c:v>85.980289696969805</c:v>
                </c:pt>
                <c:pt idx="1376">
                  <c:v>86.042789696969805</c:v>
                </c:pt>
                <c:pt idx="1377">
                  <c:v>86.105289696969805</c:v>
                </c:pt>
                <c:pt idx="1378">
                  <c:v>86.167789696969805</c:v>
                </c:pt>
                <c:pt idx="1379">
                  <c:v>86.230289696969805</c:v>
                </c:pt>
                <c:pt idx="1380">
                  <c:v>86.292789696969805</c:v>
                </c:pt>
                <c:pt idx="1381">
                  <c:v>86.355289696969805</c:v>
                </c:pt>
                <c:pt idx="1382">
                  <c:v>86.417789696969805</c:v>
                </c:pt>
                <c:pt idx="1383">
                  <c:v>86.480289696969805</c:v>
                </c:pt>
                <c:pt idx="1384">
                  <c:v>86.542789696969805</c:v>
                </c:pt>
                <c:pt idx="1385">
                  <c:v>86.605289696969805</c:v>
                </c:pt>
                <c:pt idx="1386">
                  <c:v>86.667789696969805</c:v>
                </c:pt>
                <c:pt idx="1387">
                  <c:v>86.730289696969805</c:v>
                </c:pt>
                <c:pt idx="1388">
                  <c:v>86.792789696969805</c:v>
                </c:pt>
                <c:pt idx="1389">
                  <c:v>86.855289696969805</c:v>
                </c:pt>
                <c:pt idx="1390">
                  <c:v>86.917789696969805</c:v>
                </c:pt>
                <c:pt idx="1391">
                  <c:v>86.980289696969805</c:v>
                </c:pt>
                <c:pt idx="1392">
                  <c:v>87.042789696969805</c:v>
                </c:pt>
                <c:pt idx="1393">
                  <c:v>87.105289696969805</c:v>
                </c:pt>
                <c:pt idx="1394">
                  <c:v>87.167789696969805</c:v>
                </c:pt>
                <c:pt idx="1395">
                  <c:v>87.230289696969805</c:v>
                </c:pt>
                <c:pt idx="1396">
                  <c:v>87.292789696969805</c:v>
                </c:pt>
                <c:pt idx="1397">
                  <c:v>87.355289696969805</c:v>
                </c:pt>
                <c:pt idx="1398">
                  <c:v>87.417789696969805</c:v>
                </c:pt>
                <c:pt idx="1399">
                  <c:v>87.480289696969805</c:v>
                </c:pt>
                <c:pt idx="1400">
                  <c:v>87.542789696969805</c:v>
                </c:pt>
                <c:pt idx="1401">
                  <c:v>87.605289696969805</c:v>
                </c:pt>
                <c:pt idx="1402">
                  <c:v>87.667789696969805</c:v>
                </c:pt>
                <c:pt idx="1403">
                  <c:v>87.730289696969805</c:v>
                </c:pt>
                <c:pt idx="1404">
                  <c:v>87.792789696969805</c:v>
                </c:pt>
                <c:pt idx="1405">
                  <c:v>87.855289696969805</c:v>
                </c:pt>
                <c:pt idx="1406">
                  <c:v>87.917789696969805</c:v>
                </c:pt>
                <c:pt idx="1407">
                  <c:v>87.980289696969805</c:v>
                </c:pt>
                <c:pt idx="1408">
                  <c:v>88.042789696969805</c:v>
                </c:pt>
                <c:pt idx="1409">
                  <c:v>88.105289696969805</c:v>
                </c:pt>
                <c:pt idx="1410">
                  <c:v>88.167789696969805</c:v>
                </c:pt>
                <c:pt idx="1411">
                  <c:v>88.230289696969805</c:v>
                </c:pt>
                <c:pt idx="1412">
                  <c:v>88.292789696969805</c:v>
                </c:pt>
                <c:pt idx="1413">
                  <c:v>88.355289696969805</c:v>
                </c:pt>
                <c:pt idx="1414">
                  <c:v>88.417789696969805</c:v>
                </c:pt>
                <c:pt idx="1415">
                  <c:v>88.480289696969805</c:v>
                </c:pt>
                <c:pt idx="1416">
                  <c:v>88.542789696969805</c:v>
                </c:pt>
                <c:pt idx="1417">
                  <c:v>88.605289696969805</c:v>
                </c:pt>
                <c:pt idx="1418">
                  <c:v>88.667789696969805</c:v>
                </c:pt>
                <c:pt idx="1419">
                  <c:v>88.730289696969805</c:v>
                </c:pt>
                <c:pt idx="1420">
                  <c:v>88.792789696969805</c:v>
                </c:pt>
                <c:pt idx="1421">
                  <c:v>88.855289696969805</c:v>
                </c:pt>
                <c:pt idx="1422">
                  <c:v>88.917789696969805</c:v>
                </c:pt>
                <c:pt idx="1423">
                  <c:v>88.980289696969805</c:v>
                </c:pt>
                <c:pt idx="1424">
                  <c:v>89.042789696969805</c:v>
                </c:pt>
                <c:pt idx="1425">
                  <c:v>89.105289696969805</c:v>
                </c:pt>
                <c:pt idx="1426">
                  <c:v>89.167789696969805</c:v>
                </c:pt>
                <c:pt idx="1427">
                  <c:v>89.230289696969805</c:v>
                </c:pt>
                <c:pt idx="1428">
                  <c:v>89.292789696969805</c:v>
                </c:pt>
                <c:pt idx="1429">
                  <c:v>89.355289696969805</c:v>
                </c:pt>
                <c:pt idx="1430">
                  <c:v>89.417789696969805</c:v>
                </c:pt>
                <c:pt idx="1431">
                  <c:v>89.480289696969805</c:v>
                </c:pt>
                <c:pt idx="1432">
                  <c:v>89.542789696969805</c:v>
                </c:pt>
                <c:pt idx="1433">
                  <c:v>89.605289696969805</c:v>
                </c:pt>
                <c:pt idx="1434">
                  <c:v>89.667789696969805</c:v>
                </c:pt>
                <c:pt idx="1435">
                  <c:v>89.730289696969805</c:v>
                </c:pt>
                <c:pt idx="1436">
                  <c:v>89.792789696969805</c:v>
                </c:pt>
                <c:pt idx="1437">
                  <c:v>89.855289696969805</c:v>
                </c:pt>
                <c:pt idx="1438">
                  <c:v>89.917789696969805</c:v>
                </c:pt>
                <c:pt idx="1439">
                  <c:v>89.980289696969805</c:v>
                </c:pt>
                <c:pt idx="1440">
                  <c:v>90.042789696969805</c:v>
                </c:pt>
                <c:pt idx="1441">
                  <c:v>90.105289696969805</c:v>
                </c:pt>
                <c:pt idx="1442">
                  <c:v>90.167789696969805</c:v>
                </c:pt>
                <c:pt idx="1443">
                  <c:v>90.230289696969805</c:v>
                </c:pt>
                <c:pt idx="1444">
                  <c:v>90.292789696969805</c:v>
                </c:pt>
                <c:pt idx="1445">
                  <c:v>90.355289696969805</c:v>
                </c:pt>
                <c:pt idx="1446">
                  <c:v>90.417789696969805</c:v>
                </c:pt>
                <c:pt idx="1447">
                  <c:v>90.480289696969805</c:v>
                </c:pt>
                <c:pt idx="1448">
                  <c:v>90.542789696969805</c:v>
                </c:pt>
                <c:pt idx="1449">
                  <c:v>90.605289696969805</c:v>
                </c:pt>
                <c:pt idx="1450">
                  <c:v>90.667789696969805</c:v>
                </c:pt>
                <c:pt idx="1451">
                  <c:v>90.730289696969805</c:v>
                </c:pt>
                <c:pt idx="1452">
                  <c:v>90.792789696969805</c:v>
                </c:pt>
                <c:pt idx="1453">
                  <c:v>90.855289696969805</c:v>
                </c:pt>
                <c:pt idx="1454">
                  <c:v>90.917789696969805</c:v>
                </c:pt>
                <c:pt idx="1455">
                  <c:v>90.980289696969805</c:v>
                </c:pt>
                <c:pt idx="1456">
                  <c:v>91.042789696969805</c:v>
                </c:pt>
                <c:pt idx="1457">
                  <c:v>91.105289696969805</c:v>
                </c:pt>
                <c:pt idx="1458">
                  <c:v>91.167789696969805</c:v>
                </c:pt>
                <c:pt idx="1459">
                  <c:v>91.230289696969805</c:v>
                </c:pt>
                <c:pt idx="1460">
                  <c:v>91.292789696969805</c:v>
                </c:pt>
                <c:pt idx="1461">
                  <c:v>91.355289696969805</c:v>
                </c:pt>
                <c:pt idx="1462">
                  <c:v>91.417789696969805</c:v>
                </c:pt>
                <c:pt idx="1463">
                  <c:v>91.480289696969805</c:v>
                </c:pt>
                <c:pt idx="1464">
                  <c:v>91.542789696969805</c:v>
                </c:pt>
                <c:pt idx="1465">
                  <c:v>91.605289696969805</c:v>
                </c:pt>
                <c:pt idx="1466">
                  <c:v>91.667789696969805</c:v>
                </c:pt>
                <c:pt idx="1467">
                  <c:v>91.730289696969805</c:v>
                </c:pt>
                <c:pt idx="1468">
                  <c:v>91.792789696969805</c:v>
                </c:pt>
                <c:pt idx="1469">
                  <c:v>91.855289696969805</c:v>
                </c:pt>
                <c:pt idx="1470">
                  <c:v>91.917789696969805</c:v>
                </c:pt>
                <c:pt idx="1471">
                  <c:v>91.980289696969805</c:v>
                </c:pt>
                <c:pt idx="1472">
                  <c:v>92.042789696969805</c:v>
                </c:pt>
                <c:pt idx="1473">
                  <c:v>92.105289696969805</c:v>
                </c:pt>
                <c:pt idx="1474">
                  <c:v>92.167789696969805</c:v>
                </c:pt>
                <c:pt idx="1475">
                  <c:v>92.230289696969805</c:v>
                </c:pt>
                <c:pt idx="1476">
                  <c:v>92.292789696969805</c:v>
                </c:pt>
                <c:pt idx="1477">
                  <c:v>92.355289696969805</c:v>
                </c:pt>
                <c:pt idx="1478">
                  <c:v>92.417789696969805</c:v>
                </c:pt>
                <c:pt idx="1479">
                  <c:v>92.480289696969805</c:v>
                </c:pt>
                <c:pt idx="1480">
                  <c:v>92.542789696969805</c:v>
                </c:pt>
                <c:pt idx="1481">
                  <c:v>92.605289696969805</c:v>
                </c:pt>
                <c:pt idx="1482">
                  <c:v>92.667789696969805</c:v>
                </c:pt>
                <c:pt idx="1483">
                  <c:v>92.730289696969805</c:v>
                </c:pt>
                <c:pt idx="1484">
                  <c:v>92.792789696969805</c:v>
                </c:pt>
                <c:pt idx="1485">
                  <c:v>92.855289696969805</c:v>
                </c:pt>
                <c:pt idx="1486">
                  <c:v>92.917789696969805</c:v>
                </c:pt>
                <c:pt idx="1487">
                  <c:v>92.980289696969805</c:v>
                </c:pt>
                <c:pt idx="1488">
                  <c:v>93.042789696969805</c:v>
                </c:pt>
                <c:pt idx="1489">
                  <c:v>93.105289696969805</c:v>
                </c:pt>
                <c:pt idx="1490">
                  <c:v>93.167789696969805</c:v>
                </c:pt>
                <c:pt idx="1491">
                  <c:v>93.230289696969805</c:v>
                </c:pt>
                <c:pt idx="1492">
                  <c:v>93.292789696969805</c:v>
                </c:pt>
                <c:pt idx="1493">
                  <c:v>93.355289696969805</c:v>
                </c:pt>
                <c:pt idx="1494">
                  <c:v>93.417789696969805</c:v>
                </c:pt>
                <c:pt idx="1495">
                  <c:v>93.480289696969805</c:v>
                </c:pt>
                <c:pt idx="1496">
                  <c:v>93.542789696969805</c:v>
                </c:pt>
                <c:pt idx="1497">
                  <c:v>93.605289696969805</c:v>
                </c:pt>
                <c:pt idx="1498">
                  <c:v>93.667789696969805</c:v>
                </c:pt>
                <c:pt idx="1499">
                  <c:v>93.730289696969805</c:v>
                </c:pt>
                <c:pt idx="1500">
                  <c:v>93.792789696969805</c:v>
                </c:pt>
                <c:pt idx="1501">
                  <c:v>93.855289696969805</c:v>
                </c:pt>
                <c:pt idx="1502">
                  <c:v>93.917789696969805</c:v>
                </c:pt>
                <c:pt idx="1503">
                  <c:v>93.980289696969805</c:v>
                </c:pt>
                <c:pt idx="1504">
                  <c:v>94.042789696969805</c:v>
                </c:pt>
                <c:pt idx="1505">
                  <c:v>94.105289696969805</c:v>
                </c:pt>
                <c:pt idx="1506">
                  <c:v>94.167789696969805</c:v>
                </c:pt>
                <c:pt idx="1507">
                  <c:v>94.230289696969805</c:v>
                </c:pt>
                <c:pt idx="1508">
                  <c:v>94.292789696969805</c:v>
                </c:pt>
                <c:pt idx="1509">
                  <c:v>94.355289696969805</c:v>
                </c:pt>
                <c:pt idx="1510">
                  <c:v>94.417789696969805</c:v>
                </c:pt>
                <c:pt idx="1511">
                  <c:v>94.480289696969805</c:v>
                </c:pt>
                <c:pt idx="1512">
                  <c:v>94.542789696969805</c:v>
                </c:pt>
                <c:pt idx="1513">
                  <c:v>94.605289696969805</c:v>
                </c:pt>
                <c:pt idx="1514">
                  <c:v>94.667789696969805</c:v>
                </c:pt>
                <c:pt idx="1515">
                  <c:v>94.730289696969805</c:v>
                </c:pt>
                <c:pt idx="1516">
                  <c:v>94.792789696969805</c:v>
                </c:pt>
                <c:pt idx="1517">
                  <c:v>94.855289696969805</c:v>
                </c:pt>
                <c:pt idx="1518">
                  <c:v>94.917789696969805</c:v>
                </c:pt>
                <c:pt idx="1519">
                  <c:v>94.980289696969805</c:v>
                </c:pt>
                <c:pt idx="1520">
                  <c:v>95.042789696969805</c:v>
                </c:pt>
                <c:pt idx="1521">
                  <c:v>95.105289696969805</c:v>
                </c:pt>
                <c:pt idx="1522">
                  <c:v>95.167789696969805</c:v>
                </c:pt>
                <c:pt idx="1523">
                  <c:v>95.230289696969805</c:v>
                </c:pt>
                <c:pt idx="1524">
                  <c:v>95.292789696969805</c:v>
                </c:pt>
                <c:pt idx="1525">
                  <c:v>95.355289696969805</c:v>
                </c:pt>
                <c:pt idx="1526">
                  <c:v>95.417789696969805</c:v>
                </c:pt>
                <c:pt idx="1527">
                  <c:v>95.480289696969805</c:v>
                </c:pt>
                <c:pt idx="1528">
                  <c:v>95.542789696969805</c:v>
                </c:pt>
                <c:pt idx="1529">
                  <c:v>95.605289696969805</c:v>
                </c:pt>
                <c:pt idx="1530">
                  <c:v>95.667789696969805</c:v>
                </c:pt>
                <c:pt idx="1531">
                  <c:v>95.730289696969805</c:v>
                </c:pt>
                <c:pt idx="1532">
                  <c:v>95.792789696969805</c:v>
                </c:pt>
                <c:pt idx="1533">
                  <c:v>95.855289696969805</c:v>
                </c:pt>
                <c:pt idx="1534">
                  <c:v>95.917789696969805</c:v>
                </c:pt>
                <c:pt idx="1535">
                  <c:v>95.980289696969805</c:v>
                </c:pt>
                <c:pt idx="1536">
                  <c:v>96.042789696969805</c:v>
                </c:pt>
                <c:pt idx="1537">
                  <c:v>96.105289696969805</c:v>
                </c:pt>
                <c:pt idx="1538">
                  <c:v>96.167789696969805</c:v>
                </c:pt>
                <c:pt idx="1539">
                  <c:v>96.230289696969805</c:v>
                </c:pt>
                <c:pt idx="1540">
                  <c:v>96.292789696969805</c:v>
                </c:pt>
                <c:pt idx="1541">
                  <c:v>96.355289696969805</c:v>
                </c:pt>
                <c:pt idx="1542">
                  <c:v>96.417789696969805</c:v>
                </c:pt>
                <c:pt idx="1543">
                  <c:v>96.480289696969805</c:v>
                </c:pt>
                <c:pt idx="1544">
                  <c:v>96.542789696969805</c:v>
                </c:pt>
                <c:pt idx="1545">
                  <c:v>96.605289696969805</c:v>
                </c:pt>
                <c:pt idx="1546">
                  <c:v>96.667789696969805</c:v>
                </c:pt>
                <c:pt idx="1547">
                  <c:v>96.730289696969805</c:v>
                </c:pt>
                <c:pt idx="1548">
                  <c:v>96.792789696969805</c:v>
                </c:pt>
                <c:pt idx="1549">
                  <c:v>96.855289696969805</c:v>
                </c:pt>
                <c:pt idx="1550">
                  <c:v>96.917789696969805</c:v>
                </c:pt>
                <c:pt idx="1551">
                  <c:v>96.980289696969805</c:v>
                </c:pt>
                <c:pt idx="1552">
                  <c:v>97.042789696969805</c:v>
                </c:pt>
                <c:pt idx="1553">
                  <c:v>97.105289696969805</c:v>
                </c:pt>
                <c:pt idx="1554">
                  <c:v>97.167789696969805</c:v>
                </c:pt>
                <c:pt idx="1555">
                  <c:v>97.230289696969805</c:v>
                </c:pt>
                <c:pt idx="1556">
                  <c:v>97.292789696969805</c:v>
                </c:pt>
                <c:pt idx="1557">
                  <c:v>97.355289696969805</c:v>
                </c:pt>
                <c:pt idx="1558">
                  <c:v>97.417789696969805</c:v>
                </c:pt>
                <c:pt idx="1559">
                  <c:v>97.480289696969805</c:v>
                </c:pt>
                <c:pt idx="1560">
                  <c:v>97.542789696969805</c:v>
                </c:pt>
                <c:pt idx="1561">
                  <c:v>97.605289696969805</c:v>
                </c:pt>
                <c:pt idx="1562">
                  <c:v>97.667789696969805</c:v>
                </c:pt>
                <c:pt idx="1563">
                  <c:v>97.730289696969805</c:v>
                </c:pt>
                <c:pt idx="1564">
                  <c:v>97.792789696969805</c:v>
                </c:pt>
                <c:pt idx="1565">
                  <c:v>97.855289696969805</c:v>
                </c:pt>
                <c:pt idx="1566">
                  <c:v>97.917789696969805</c:v>
                </c:pt>
                <c:pt idx="1567">
                  <c:v>97.980289696969805</c:v>
                </c:pt>
                <c:pt idx="1568">
                  <c:v>98.042789696969805</c:v>
                </c:pt>
                <c:pt idx="1569">
                  <c:v>98.105289696969805</c:v>
                </c:pt>
                <c:pt idx="1570">
                  <c:v>98.167789696969805</c:v>
                </c:pt>
                <c:pt idx="1571">
                  <c:v>98.230289696969805</c:v>
                </c:pt>
                <c:pt idx="1572">
                  <c:v>98.292789696969805</c:v>
                </c:pt>
                <c:pt idx="1573">
                  <c:v>98.355289696969805</c:v>
                </c:pt>
                <c:pt idx="1574">
                  <c:v>98.417789696969805</c:v>
                </c:pt>
                <c:pt idx="1575">
                  <c:v>98.480289696969805</c:v>
                </c:pt>
                <c:pt idx="1576">
                  <c:v>98.542789696969805</c:v>
                </c:pt>
                <c:pt idx="1577">
                  <c:v>98.605289696969805</c:v>
                </c:pt>
                <c:pt idx="1578">
                  <c:v>98.667789696969805</c:v>
                </c:pt>
                <c:pt idx="1579">
                  <c:v>98.730289696969805</c:v>
                </c:pt>
                <c:pt idx="1580">
                  <c:v>98.792789696969805</c:v>
                </c:pt>
                <c:pt idx="1581">
                  <c:v>98.855289696969805</c:v>
                </c:pt>
                <c:pt idx="1582">
                  <c:v>98.917789696969805</c:v>
                </c:pt>
                <c:pt idx="1583">
                  <c:v>98.980289696969805</c:v>
                </c:pt>
                <c:pt idx="1584">
                  <c:v>99.042789696969805</c:v>
                </c:pt>
                <c:pt idx="1585">
                  <c:v>99.105289696969805</c:v>
                </c:pt>
                <c:pt idx="1586">
                  <c:v>99.167789696969805</c:v>
                </c:pt>
                <c:pt idx="1587">
                  <c:v>99.230289696969805</c:v>
                </c:pt>
                <c:pt idx="1588">
                  <c:v>99.292789696969805</c:v>
                </c:pt>
                <c:pt idx="1589">
                  <c:v>99.355289696969805</c:v>
                </c:pt>
                <c:pt idx="1590">
                  <c:v>99.417789696969805</c:v>
                </c:pt>
                <c:pt idx="1591">
                  <c:v>99.480289696969805</c:v>
                </c:pt>
                <c:pt idx="1592">
                  <c:v>99.542789696969805</c:v>
                </c:pt>
                <c:pt idx="1593">
                  <c:v>99.605289696969805</c:v>
                </c:pt>
                <c:pt idx="1594">
                  <c:v>99.667789696969805</c:v>
                </c:pt>
                <c:pt idx="1595">
                  <c:v>99.730289696969805</c:v>
                </c:pt>
                <c:pt idx="1596">
                  <c:v>99.792789696969805</c:v>
                </c:pt>
                <c:pt idx="1597">
                  <c:v>99.855289696969805</c:v>
                </c:pt>
                <c:pt idx="1598">
                  <c:v>99.917789696969805</c:v>
                </c:pt>
                <c:pt idx="1599">
                  <c:v>99.980289696969805</c:v>
                </c:pt>
                <c:pt idx="1600">
                  <c:v>100.04278969697</c:v>
                </c:pt>
                <c:pt idx="1601">
                  <c:v>100.10528969697</c:v>
                </c:pt>
                <c:pt idx="1602">
                  <c:v>100.16778969697</c:v>
                </c:pt>
                <c:pt idx="1603">
                  <c:v>100.23028969697</c:v>
                </c:pt>
                <c:pt idx="1604">
                  <c:v>100.29278969697</c:v>
                </c:pt>
                <c:pt idx="1605">
                  <c:v>100.35528969697</c:v>
                </c:pt>
                <c:pt idx="1606">
                  <c:v>100.41778969697</c:v>
                </c:pt>
                <c:pt idx="1607">
                  <c:v>100.48028969697</c:v>
                </c:pt>
                <c:pt idx="1608">
                  <c:v>100.54278969697</c:v>
                </c:pt>
                <c:pt idx="1609">
                  <c:v>100.60528969697</c:v>
                </c:pt>
                <c:pt idx="1610">
                  <c:v>100.66778969697</c:v>
                </c:pt>
                <c:pt idx="1611">
                  <c:v>100.73028969697</c:v>
                </c:pt>
                <c:pt idx="1612">
                  <c:v>100.79278969697</c:v>
                </c:pt>
                <c:pt idx="1613">
                  <c:v>100.85528969697</c:v>
                </c:pt>
                <c:pt idx="1614">
                  <c:v>100.91778969697</c:v>
                </c:pt>
                <c:pt idx="1615">
                  <c:v>100.98028969697</c:v>
                </c:pt>
                <c:pt idx="1616">
                  <c:v>101.04278969697</c:v>
                </c:pt>
                <c:pt idx="1617">
                  <c:v>101.10528969697</c:v>
                </c:pt>
                <c:pt idx="1618">
                  <c:v>101.16778969697</c:v>
                </c:pt>
                <c:pt idx="1619">
                  <c:v>101.23028969697</c:v>
                </c:pt>
                <c:pt idx="1620">
                  <c:v>101.29278969697</c:v>
                </c:pt>
                <c:pt idx="1621">
                  <c:v>101.35528969697</c:v>
                </c:pt>
                <c:pt idx="1622">
                  <c:v>101.41778969697</c:v>
                </c:pt>
                <c:pt idx="1623">
                  <c:v>101.48028969697</c:v>
                </c:pt>
                <c:pt idx="1624">
                  <c:v>101.54278969697</c:v>
                </c:pt>
                <c:pt idx="1625">
                  <c:v>101.60528969697</c:v>
                </c:pt>
                <c:pt idx="1626">
                  <c:v>101.66778969697</c:v>
                </c:pt>
                <c:pt idx="1627">
                  <c:v>101.73028969697</c:v>
                </c:pt>
                <c:pt idx="1628">
                  <c:v>101.79278969697</c:v>
                </c:pt>
                <c:pt idx="1629">
                  <c:v>101.85528969697</c:v>
                </c:pt>
                <c:pt idx="1630">
                  <c:v>101.91778969697</c:v>
                </c:pt>
                <c:pt idx="1631">
                  <c:v>101.98028969697</c:v>
                </c:pt>
                <c:pt idx="1632">
                  <c:v>102.04278969697</c:v>
                </c:pt>
                <c:pt idx="1633">
                  <c:v>102.10528969697</c:v>
                </c:pt>
                <c:pt idx="1634">
                  <c:v>102.16778969697</c:v>
                </c:pt>
                <c:pt idx="1635">
                  <c:v>102.23028969697</c:v>
                </c:pt>
                <c:pt idx="1636">
                  <c:v>102.29278969697</c:v>
                </c:pt>
                <c:pt idx="1637">
                  <c:v>102.35528969697</c:v>
                </c:pt>
                <c:pt idx="1638">
                  <c:v>102.41778969697</c:v>
                </c:pt>
                <c:pt idx="1639">
                  <c:v>102.48028969697</c:v>
                </c:pt>
                <c:pt idx="1640">
                  <c:v>102.54278969697</c:v>
                </c:pt>
                <c:pt idx="1641">
                  <c:v>102.60528969697</c:v>
                </c:pt>
                <c:pt idx="1642">
                  <c:v>102.66778969697</c:v>
                </c:pt>
                <c:pt idx="1643">
                  <c:v>102.73028969697</c:v>
                </c:pt>
                <c:pt idx="1644">
                  <c:v>102.79278969697</c:v>
                </c:pt>
                <c:pt idx="1645">
                  <c:v>102.85528969697</c:v>
                </c:pt>
                <c:pt idx="1646">
                  <c:v>102.91778969697</c:v>
                </c:pt>
                <c:pt idx="1647">
                  <c:v>102.98028969697</c:v>
                </c:pt>
                <c:pt idx="1648">
                  <c:v>103.04278969697</c:v>
                </c:pt>
                <c:pt idx="1649">
                  <c:v>103.10528969697</c:v>
                </c:pt>
                <c:pt idx="1650">
                  <c:v>103.16778969697</c:v>
                </c:pt>
                <c:pt idx="1651">
                  <c:v>103.23028969697</c:v>
                </c:pt>
                <c:pt idx="1652">
                  <c:v>103.29278969697</c:v>
                </c:pt>
                <c:pt idx="1653">
                  <c:v>103.35528969697</c:v>
                </c:pt>
                <c:pt idx="1654">
                  <c:v>103.41778969697</c:v>
                </c:pt>
                <c:pt idx="1655">
                  <c:v>103.48028969697</c:v>
                </c:pt>
                <c:pt idx="1656">
                  <c:v>103.54278969697</c:v>
                </c:pt>
                <c:pt idx="1657">
                  <c:v>103.60528969697</c:v>
                </c:pt>
                <c:pt idx="1658">
                  <c:v>103.66778969697</c:v>
                </c:pt>
                <c:pt idx="1659">
                  <c:v>103.73028969697</c:v>
                </c:pt>
                <c:pt idx="1660">
                  <c:v>103.79278969697</c:v>
                </c:pt>
                <c:pt idx="1661">
                  <c:v>103.85528969697</c:v>
                </c:pt>
                <c:pt idx="1662">
                  <c:v>103.91778969697</c:v>
                </c:pt>
                <c:pt idx="1663">
                  <c:v>103.98028969697</c:v>
                </c:pt>
                <c:pt idx="1664">
                  <c:v>104.04278969697</c:v>
                </c:pt>
                <c:pt idx="1665">
                  <c:v>104.10528969697</c:v>
                </c:pt>
                <c:pt idx="1666">
                  <c:v>104.16778969697</c:v>
                </c:pt>
                <c:pt idx="1667">
                  <c:v>104.23028969697</c:v>
                </c:pt>
                <c:pt idx="1668">
                  <c:v>104.29278969697</c:v>
                </c:pt>
                <c:pt idx="1669">
                  <c:v>104.35528969697</c:v>
                </c:pt>
                <c:pt idx="1670">
                  <c:v>104.41778969697</c:v>
                </c:pt>
                <c:pt idx="1671">
                  <c:v>104.48028969697</c:v>
                </c:pt>
                <c:pt idx="1672">
                  <c:v>104.54278969697</c:v>
                </c:pt>
                <c:pt idx="1673">
                  <c:v>104.60528969697</c:v>
                </c:pt>
                <c:pt idx="1674">
                  <c:v>104.66778969697</c:v>
                </c:pt>
                <c:pt idx="1675">
                  <c:v>104.73028969697</c:v>
                </c:pt>
                <c:pt idx="1676">
                  <c:v>104.79278969697</c:v>
                </c:pt>
                <c:pt idx="1677">
                  <c:v>104.85528969697</c:v>
                </c:pt>
                <c:pt idx="1678">
                  <c:v>104.91778969697</c:v>
                </c:pt>
                <c:pt idx="1679">
                  <c:v>104.98028969697</c:v>
                </c:pt>
                <c:pt idx="1680">
                  <c:v>105.04278969697</c:v>
                </c:pt>
                <c:pt idx="1681">
                  <c:v>105.10528969697</c:v>
                </c:pt>
                <c:pt idx="1682">
                  <c:v>105.16778969697</c:v>
                </c:pt>
                <c:pt idx="1683">
                  <c:v>105.23028969697</c:v>
                </c:pt>
                <c:pt idx="1684">
                  <c:v>105.29278969697</c:v>
                </c:pt>
                <c:pt idx="1685">
                  <c:v>105.35528969697</c:v>
                </c:pt>
                <c:pt idx="1686">
                  <c:v>105.41778969697</c:v>
                </c:pt>
                <c:pt idx="1687">
                  <c:v>105.48028969697</c:v>
                </c:pt>
                <c:pt idx="1688">
                  <c:v>105.54278969697</c:v>
                </c:pt>
                <c:pt idx="1689">
                  <c:v>105.60528969697</c:v>
                </c:pt>
                <c:pt idx="1690">
                  <c:v>105.66778969697</c:v>
                </c:pt>
                <c:pt idx="1691">
                  <c:v>105.73028969697</c:v>
                </c:pt>
                <c:pt idx="1692">
                  <c:v>105.79278969697</c:v>
                </c:pt>
                <c:pt idx="1693">
                  <c:v>105.85528969697</c:v>
                </c:pt>
                <c:pt idx="1694">
                  <c:v>105.91778969697</c:v>
                </c:pt>
                <c:pt idx="1695">
                  <c:v>105.98028969697</c:v>
                </c:pt>
                <c:pt idx="1696">
                  <c:v>106.04278969697</c:v>
                </c:pt>
                <c:pt idx="1697">
                  <c:v>106.10528969697</c:v>
                </c:pt>
                <c:pt idx="1698">
                  <c:v>106.16778969697</c:v>
                </c:pt>
                <c:pt idx="1699">
                  <c:v>106.23028969697</c:v>
                </c:pt>
                <c:pt idx="1700">
                  <c:v>106.29278969697</c:v>
                </c:pt>
                <c:pt idx="1701">
                  <c:v>106.35528969697</c:v>
                </c:pt>
                <c:pt idx="1702">
                  <c:v>106.41778969697</c:v>
                </c:pt>
                <c:pt idx="1703">
                  <c:v>106.48028969697</c:v>
                </c:pt>
                <c:pt idx="1704">
                  <c:v>106.54278969697</c:v>
                </c:pt>
                <c:pt idx="1705">
                  <c:v>106.60528969697</c:v>
                </c:pt>
                <c:pt idx="1706">
                  <c:v>106.66778969697</c:v>
                </c:pt>
                <c:pt idx="1707">
                  <c:v>106.73028969697</c:v>
                </c:pt>
                <c:pt idx="1708">
                  <c:v>106.79278969697</c:v>
                </c:pt>
                <c:pt idx="1709">
                  <c:v>106.85528969697</c:v>
                </c:pt>
                <c:pt idx="1710">
                  <c:v>106.91778969697</c:v>
                </c:pt>
                <c:pt idx="1711">
                  <c:v>106.98028969697</c:v>
                </c:pt>
                <c:pt idx="1712">
                  <c:v>107.04278969697</c:v>
                </c:pt>
                <c:pt idx="1713">
                  <c:v>107.10528969697</c:v>
                </c:pt>
                <c:pt idx="1714">
                  <c:v>107.16778969697</c:v>
                </c:pt>
                <c:pt idx="1715">
                  <c:v>107.23028969697</c:v>
                </c:pt>
                <c:pt idx="1716">
                  <c:v>107.29278969697</c:v>
                </c:pt>
                <c:pt idx="1717">
                  <c:v>107.35528969697</c:v>
                </c:pt>
                <c:pt idx="1718">
                  <c:v>107.41778969697</c:v>
                </c:pt>
                <c:pt idx="1719">
                  <c:v>107.48028969697</c:v>
                </c:pt>
                <c:pt idx="1720">
                  <c:v>107.54278969697</c:v>
                </c:pt>
                <c:pt idx="1721">
                  <c:v>107.60528969697</c:v>
                </c:pt>
                <c:pt idx="1722">
                  <c:v>107.66778969697</c:v>
                </c:pt>
                <c:pt idx="1723">
                  <c:v>107.73028969697</c:v>
                </c:pt>
                <c:pt idx="1724">
                  <c:v>107.79278969697</c:v>
                </c:pt>
                <c:pt idx="1725">
                  <c:v>107.85528969697</c:v>
                </c:pt>
                <c:pt idx="1726">
                  <c:v>107.91778969697</c:v>
                </c:pt>
                <c:pt idx="1727">
                  <c:v>107.98028969697</c:v>
                </c:pt>
                <c:pt idx="1728">
                  <c:v>108.04278969697</c:v>
                </c:pt>
                <c:pt idx="1729">
                  <c:v>108.10528969697</c:v>
                </c:pt>
                <c:pt idx="1730">
                  <c:v>108.16778969697</c:v>
                </c:pt>
                <c:pt idx="1731">
                  <c:v>108.23028969697</c:v>
                </c:pt>
                <c:pt idx="1732">
                  <c:v>108.29278969697</c:v>
                </c:pt>
                <c:pt idx="1733">
                  <c:v>108.35528969697</c:v>
                </c:pt>
                <c:pt idx="1734">
                  <c:v>108.41778969697</c:v>
                </c:pt>
                <c:pt idx="1735">
                  <c:v>108.48028969697</c:v>
                </c:pt>
                <c:pt idx="1736">
                  <c:v>108.54278969697</c:v>
                </c:pt>
                <c:pt idx="1737">
                  <c:v>108.60528969697</c:v>
                </c:pt>
                <c:pt idx="1738">
                  <c:v>108.66778969697</c:v>
                </c:pt>
                <c:pt idx="1739">
                  <c:v>108.73028969697</c:v>
                </c:pt>
                <c:pt idx="1740">
                  <c:v>108.79278969697</c:v>
                </c:pt>
                <c:pt idx="1741">
                  <c:v>108.85528969697</c:v>
                </c:pt>
                <c:pt idx="1742">
                  <c:v>108.91778969697</c:v>
                </c:pt>
                <c:pt idx="1743">
                  <c:v>108.98028969697</c:v>
                </c:pt>
                <c:pt idx="1744">
                  <c:v>109.04278969697</c:v>
                </c:pt>
                <c:pt idx="1745">
                  <c:v>109.10528969697</c:v>
                </c:pt>
                <c:pt idx="1746">
                  <c:v>109.16778969697</c:v>
                </c:pt>
                <c:pt idx="1747">
                  <c:v>109.23028969697</c:v>
                </c:pt>
                <c:pt idx="1748">
                  <c:v>109.29278969697</c:v>
                </c:pt>
                <c:pt idx="1749">
                  <c:v>109.35528969697</c:v>
                </c:pt>
                <c:pt idx="1750">
                  <c:v>109.41778969697</c:v>
                </c:pt>
                <c:pt idx="1751">
                  <c:v>109.48028969697</c:v>
                </c:pt>
                <c:pt idx="1752">
                  <c:v>109.54278969697</c:v>
                </c:pt>
                <c:pt idx="1753">
                  <c:v>109.60528969697</c:v>
                </c:pt>
                <c:pt idx="1754">
                  <c:v>109.66778969697</c:v>
                </c:pt>
                <c:pt idx="1755">
                  <c:v>109.73028969697</c:v>
                </c:pt>
                <c:pt idx="1756">
                  <c:v>109.79278969697</c:v>
                </c:pt>
                <c:pt idx="1757">
                  <c:v>109.85528969697</c:v>
                </c:pt>
                <c:pt idx="1758">
                  <c:v>109.91778969697</c:v>
                </c:pt>
                <c:pt idx="1759">
                  <c:v>109.98028969697</c:v>
                </c:pt>
                <c:pt idx="1760">
                  <c:v>110.04278969697</c:v>
                </c:pt>
                <c:pt idx="1761">
                  <c:v>110.10528969697</c:v>
                </c:pt>
                <c:pt idx="1762">
                  <c:v>110.16778969697</c:v>
                </c:pt>
                <c:pt idx="1763">
                  <c:v>110.23028969697</c:v>
                </c:pt>
                <c:pt idx="1764">
                  <c:v>110.29278969697</c:v>
                </c:pt>
                <c:pt idx="1765">
                  <c:v>110.35528969697</c:v>
                </c:pt>
                <c:pt idx="1766">
                  <c:v>110.41778969697</c:v>
                </c:pt>
                <c:pt idx="1767">
                  <c:v>110.48028969697</c:v>
                </c:pt>
                <c:pt idx="1768">
                  <c:v>110.54278969697</c:v>
                </c:pt>
                <c:pt idx="1769">
                  <c:v>110.60528969697</c:v>
                </c:pt>
                <c:pt idx="1770">
                  <c:v>110.66778969697</c:v>
                </c:pt>
                <c:pt idx="1771">
                  <c:v>110.73028969697</c:v>
                </c:pt>
                <c:pt idx="1772">
                  <c:v>110.79278969697</c:v>
                </c:pt>
                <c:pt idx="1773">
                  <c:v>110.85528969697</c:v>
                </c:pt>
                <c:pt idx="1774">
                  <c:v>110.91778969697</c:v>
                </c:pt>
                <c:pt idx="1775">
                  <c:v>110.98028969697</c:v>
                </c:pt>
                <c:pt idx="1776">
                  <c:v>111.04278969697</c:v>
                </c:pt>
                <c:pt idx="1777">
                  <c:v>111.10528969697</c:v>
                </c:pt>
                <c:pt idx="1778">
                  <c:v>111.16778969697</c:v>
                </c:pt>
                <c:pt idx="1779">
                  <c:v>111.23028969697</c:v>
                </c:pt>
                <c:pt idx="1780">
                  <c:v>111.29278969697</c:v>
                </c:pt>
                <c:pt idx="1781">
                  <c:v>111.35528969697</c:v>
                </c:pt>
                <c:pt idx="1782">
                  <c:v>111.41778969697</c:v>
                </c:pt>
                <c:pt idx="1783">
                  <c:v>111.48028969697</c:v>
                </c:pt>
                <c:pt idx="1784">
                  <c:v>111.54278969697</c:v>
                </c:pt>
                <c:pt idx="1785">
                  <c:v>111.60528969697</c:v>
                </c:pt>
                <c:pt idx="1786">
                  <c:v>111.66778969697</c:v>
                </c:pt>
                <c:pt idx="1787">
                  <c:v>111.73028969697</c:v>
                </c:pt>
                <c:pt idx="1788">
                  <c:v>111.79278969697</c:v>
                </c:pt>
                <c:pt idx="1789">
                  <c:v>111.85528969697</c:v>
                </c:pt>
                <c:pt idx="1790">
                  <c:v>111.91778969697</c:v>
                </c:pt>
                <c:pt idx="1791">
                  <c:v>111.98028969697</c:v>
                </c:pt>
                <c:pt idx="1792">
                  <c:v>112.04278969697</c:v>
                </c:pt>
                <c:pt idx="1793">
                  <c:v>112.10528969697</c:v>
                </c:pt>
                <c:pt idx="1794">
                  <c:v>112.16778969697</c:v>
                </c:pt>
                <c:pt idx="1795">
                  <c:v>112.23028969697</c:v>
                </c:pt>
                <c:pt idx="1796">
                  <c:v>112.29278969697</c:v>
                </c:pt>
                <c:pt idx="1797">
                  <c:v>112.35528969697</c:v>
                </c:pt>
                <c:pt idx="1798">
                  <c:v>112.41778969697</c:v>
                </c:pt>
                <c:pt idx="1799">
                  <c:v>112.48028969697</c:v>
                </c:pt>
                <c:pt idx="1800">
                  <c:v>112.54278969697</c:v>
                </c:pt>
                <c:pt idx="1801">
                  <c:v>112.60528969697</c:v>
                </c:pt>
                <c:pt idx="1802">
                  <c:v>112.66778969697</c:v>
                </c:pt>
                <c:pt idx="1803">
                  <c:v>112.73028969697</c:v>
                </c:pt>
                <c:pt idx="1804">
                  <c:v>112.79278969697</c:v>
                </c:pt>
                <c:pt idx="1805">
                  <c:v>112.85528969697</c:v>
                </c:pt>
                <c:pt idx="1806">
                  <c:v>112.91778969697</c:v>
                </c:pt>
                <c:pt idx="1807">
                  <c:v>112.98028969697</c:v>
                </c:pt>
                <c:pt idx="1808">
                  <c:v>113.04278969697</c:v>
                </c:pt>
                <c:pt idx="1809">
                  <c:v>113.10528969697</c:v>
                </c:pt>
                <c:pt idx="1810">
                  <c:v>113.16778969697</c:v>
                </c:pt>
                <c:pt idx="1811">
                  <c:v>113.23028969697</c:v>
                </c:pt>
                <c:pt idx="1812">
                  <c:v>113.29278969697</c:v>
                </c:pt>
                <c:pt idx="1813">
                  <c:v>113.35528969697</c:v>
                </c:pt>
                <c:pt idx="1814">
                  <c:v>113.41778969697</c:v>
                </c:pt>
                <c:pt idx="1815">
                  <c:v>113.48028969697</c:v>
                </c:pt>
                <c:pt idx="1816">
                  <c:v>113.54278969697</c:v>
                </c:pt>
                <c:pt idx="1817">
                  <c:v>113.60528969697</c:v>
                </c:pt>
                <c:pt idx="1818">
                  <c:v>113.66778969697</c:v>
                </c:pt>
                <c:pt idx="1819">
                  <c:v>113.73028969697</c:v>
                </c:pt>
                <c:pt idx="1820">
                  <c:v>113.79278969697</c:v>
                </c:pt>
                <c:pt idx="1821">
                  <c:v>113.85528969697</c:v>
                </c:pt>
                <c:pt idx="1822">
                  <c:v>113.91778969697</c:v>
                </c:pt>
                <c:pt idx="1823">
                  <c:v>113.98028969697</c:v>
                </c:pt>
                <c:pt idx="1824">
                  <c:v>114.04278969697</c:v>
                </c:pt>
                <c:pt idx="1825">
                  <c:v>114.10528969697</c:v>
                </c:pt>
                <c:pt idx="1826">
                  <c:v>114.16778969697</c:v>
                </c:pt>
                <c:pt idx="1827">
                  <c:v>114.23028969697</c:v>
                </c:pt>
                <c:pt idx="1828">
                  <c:v>114.29278969697</c:v>
                </c:pt>
                <c:pt idx="1829">
                  <c:v>114.35528969697</c:v>
                </c:pt>
                <c:pt idx="1830">
                  <c:v>114.41778969697</c:v>
                </c:pt>
                <c:pt idx="1831">
                  <c:v>114.48028969697</c:v>
                </c:pt>
                <c:pt idx="1832">
                  <c:v>114.54278969697</c:v>
                </c:pt>
                <c:pt idx="1833">
                  <c:v>114.60528969697</c:v>
                </c:pt>
                <c:pt idx="1834">
                  <c:v>114.66778969697</c:v>
                </c:pt>
                <c:pt idx="1835">
                  <c:v>114.73028969697</c:v>
                </c:pt>
                <c:pt idx="1836">
                  <c:v>114.79278969697</c:v>
                </c:pt>
                <c:pt idx="1837">
                  <c:v>114.85528969697</c:v>
                </c:pt>
                <c:pt idx="1838">
                  <c:v>114.91778969697</c:v>
                </c:pt>
                <c:pt idx="1839">
                  <c:v>114.98028969697</c:v>
                </c:pt>
                <c:pt idx="1840">
                  <c:v>115.04278969697</c:v>
                </c:pt>
                <c:pt idx="1841">
                  <c:v>115.10528969697</c:v>
                </c:pt>
                <c:pt idx="1842">
                  <c:v>115.16778969697</c:v>
                </c:pt>
                <c:pt idx="1843">
                  <c:v>115.23028969697</c:v>
                </c:pt>
                <c:pt idx="1844">
                  <c:v>115.29278969697</c:v>
                </c:pt>
                <c:pt idx="1845">
                  <c:v>115.35528969697</c:v>
                </c:pt>
                <c:pt idx="1846">
                  <c:v>115.41778969697</c:v>
                </c:pt>
                <c:pt idx="1847">
                  <c:v>115.48028969697</c:v>
                </c:pt>
                <c:pt idx="1848">
                  <c:v>115.54278969697</c:v>
                </c:pt>
                <c:pt idx="1849">
                  <c:v>115.60528969697</c:v>
                </c:pt>
                <c:pt idx="1850">
                  <c:v>115.66778969697</c:v>
                </c:pt>
                <c:pt idx="1851">
                  <c:v>115.73028969697</c:v>
                </c:pt>
                <c:pt idx="1852">
                  <c:v>115.79278969697</c:v>
                </c:pt>
                <c:pt idx="1853">
                  <c:v>115.85528969697</c:v>
                </c:pt>
                <c:pt idx="1854">
                  <c:v>115.91778969697</c:v>
                </c:pt>
                <c:pt idx="1855">
                  <c:v>115.98028969697</c:v>
                </c:pt>
                <c:pt idx="1856">
                  <c:v>116.04278969697</c:v>
                </c:pt>
                <c:pt idx="1857">
                  <c:v>116.10528969697</c:v>
                </c:pt>
                <c:pt idx="1858">
                  <c:v>116.16778969697</c:v>
                </c:pt>
                <c:pt idx="1859">
                  <c:v>116.23028969697</c:v>
                </c:pt>
                <c:pt idx="1860">
                  <c:v>116.29278969697</c:v>
                </c:pt>
                <c:pt idx="1861">
                  <c:v>116.35528969697</c:v>
                </c:pt>
                <c:pt idx="1862">
                  <c:v>116.41778969697</c:v>
                </c:pt>
                <c:pt idx="1863">
                  <c:v>116.48028969697</c:v>
                </c:pt>
                <c:pt idx="1864">
                  <c:v>116.54278969697</c:v>
                </c:pt>
                <c:pt idx="1865">
                  <c:v>116.60528969697</c:v>
                </c:pt>
                <c:pt idx="1866">
                  <c:v>116.66778969697</c:v>
                </c:pt>
                <c:pt idx="1867">
                  <c:v>116.73028969697</c:v>
                </c:pt>
                <c:pt idx="1868">
                  <c:v>116.79278969697</c:v>
                </c:pt>
                <c:pt idx="1869">
                  <c:v>116.85528969697</c:v>
                </c:pt>
                <c:pt idx="1870">
                  <c:v>116.91778969697</c:v>
                </c:pt>
                <c:pt idx="1871">
                  <c:v>116.98028969697</c:v>
                </c:pt>
                <c:pt idx="1872">
                  <c:v>117.04278969697</c:v>
                </c:pt>
                <c:pt idx="1873">
                  <c:v>117.10528969697</c:v>
                </c:pt>
                <c:pt idx="1874">
                  <c:v>117.16778969697</c:v>
                </c:pt>
                <c:pt idx="1875">
                  <c:v>117.23028969697</c:v>
                </c:pt>
                <c:pt idx="1876">
                  <c:v>117.29278969697</c:v>
                </c:pt>
                <c:pt idx="1877">
                  <c:v>117.35528969697</c:v>
                </c:pt>
                <c:pt idx="1878">
                  <c:v>117.41778969697</c:v>
                </c:pt>
                <c:pt idx="1879">
                  <c:v>117.48028969697</c:v>
                </c:pt>
                <c:pt idx="1880">
                  <c:v>117.54278969697</c:v>
                </c:pt>
                <c:pt idx="1881">
                  <c:v>117.60528969697</c:v>
                </c:pt>
                <c:pt idx="1882">
                  <c:v>117.66778969697</c:v>
                </c:pt>
                <c:pt idx="1883">
                  <c:v>117.73028969697</c:v>
                </c:pt>
                <c:pt idx="1884">
                  <c:v>117.79278969697</c:v>
                </c:pt>
                <c:pt idx="1885">
                  <c:v>117.85528969697</c:v>
                </c:pt>
                <c:pt idx="1886">
                  <c:v>117.91778969697</c:v>
                </c:pt>
                <c:pt idx="1887">
                  <c:v>117.98028969697</c:v>
                </c:pt>
                <c:pt idx="1888">
                  <c:v>118.04278969697</c:v>
                </c:pt>
                <c:pt idx="1889">
                  <c:v>118.10528969697</c:v>
                </c:pt>
                <c:pt idx="1890">
                  <c:v>118.16778969697</c:v>
                </c:pt>
                <c:pt idx="1891">
                  <c:v>118.23028969697</c:v>
                </c:pt>
                <c:pt idx="1892">
                  <c:v>118.29278969697</c:v>
                </c:pt>
                <c:pt idx="1893">
                  <c:v>118.35528969697</c:v>
                </c:pt>
                <c:pt idx="1894">
                  <c:v>118.41778969697</c:v>
                </c:pt>
                <c:pt idx="1895">
                  <c:v>118.48028969697</c:v>
                </c:pt>
                <c:pt idx="1896">
                  <c:v>118.54278969697</c:v>
                </c:pt>
                <c:pt idx="1897">
                  <c:v>118.60528969697</c:v>
                </c:pt>
                <c:pt idx="1898">
                  <c:v>118.66778969697</c:v>
                </c:pt>
                <c:pt idx="1899">
                  <c:v>118.73028969697</c:v>
                </c:pt>
                <c:pt idx="1900">
                  <c:v>118.79278969697</c:v>
                </c:pt>
                <c:pt idx="1901">
                  <c:v>118.85528969697</c:v>
                </c:pt>
                <c:pt idx="1902">
                  <c:v>118.91778969697</c:v>
                </c:pt>
                <c:pt idx="1903">
                  <c:v>118.98028969697</c:v>
                </c:pt>
                <c:pt idx="1904">
                  <c:v>119.04278969697</c:v>
                </c:pt>
                <c:pt idx="1905">
                  <c:v>119.10528969697</c:v>
                </c:pt>
                <c:pt idx="1906">
                  <c:v>119.16778969697</c:v>
                </c:pt>
                <c:pt idx="1907">
                  <c:v>119.23028969697</c:v>
                </c:pt>
                <c:pt idx="1908">
                  <c:v>119.29278969697</c:v>
                </c:pt>
                <c:pt idx="1909">
                  <c:v>119.35528969697</c:v>
                </c:pt>
                <c:pt idx="1910">
                  <c:v>119.41778969697</c:v>
                </c:pt>
                <c:pt idx="1911">
                  <c:v>119.48028969697</c:v>
                </c:pt>
                <c:pt idx="1912">
                  <c:v>119.54278969697</c:v>
                </c:pt>
                <c:pt idx="1913">
                  <c:v>119.60528969697</c:v>
                </c:pt>
                <c:pt idx="1914">
                  <c:v>119.66778969697</c:v>
                </c:pt>
                <c:pt idx="1915">
                  <c:v>119.73028969697</c:v>
                </c:pt>
                <c:pt idx="1916">
                  <c:v>119.79278969697</c:v>
                </c:pt>
                <c:pt idx="1917">
                  <c:v>119.85528969697</c:v>
                </c:pt>
                <c:pt idx="1918">
                  <c:v>119.91778969697</c:v>
                </c:pt>
                <c:pt idx="1919">
                  <c:v>119.98028969697</c:v>
                </c:pt>
                <c:pt idx="1920">
                  <c:v>120.04278969697</c:v>
                </c:pt>
                <c:pt idx="1921">
                  <c:v>120.10528969697</c:v>
                </c:pt>
                <c:pt idx="1922">
                  <c:v>120.16778969697</c:v>
                </c:pt>
                <c:pt idx="1923">
                  <c:v>120.23028969697</c:v>
                </c:pt>
                <c:pt idx="1924">
                  <c:v>120.29278969697</c:v>
                </c:pt>
                <c:pt idx="1925">
                  <c:v>120.35528969697</c:v>
                </c:pt>
                <c:pt idx="1926">
                  <c:v>120.41778969697</c:v>
                </c:pt>
                <c:pt idx="1927">
                  <c:v>120.48028969697</c:v>
                </c:pt>
                <c:pt idx="1928">
                  <c:v>120.54278969697</c:v>
                </c:pt>
                <c:pt idx="1929">
                  <c:v>120.60528969697</c:v>
                </c:pt>
                <c:pt idx="1930">
                  <c:v>120.66778969697</c:v>
                </c:pt>
                <c:pt idx="1931">
                  <c:v>120.73028969697</c:v>
                </c:pt>
                <c:pt idx="1932">
                  <c:v>120.79278969697</c:v>
                </c:pt>
                <c:pt idx="1933">
                  <c:v>120.85528969697</c:v>
                </c:pt>
                <c:pt idx="1934">
                  <c:v>120.91778969697</c:v>
                </c:pt>
                <c:pt idx="1935">
                  <c:v>120.98028969697</c:v>
                </c:pt>
                <c:pt idx="1936">
                  <c:v>121.04278969697</c:v>
                </c:pt>
                <c:pt idx="1937">
                  <c:v>121.10528969697</c:v>
                </c:pt>
                <c:pt idx="1938">
                  <c:v>121.16778969697</c:v>
                </c:pt>
                <c:pt idx="1939">
                  <c:v>121.23028969697</c:v>
                </c:pt>
                <c:pt idx="1940">
                  <c:v>121.29278969697</c:v>
                </c:pt>
                <c:pt idx="1941">
                  <c:v>121.35528969697</c:v>
                </c:pt>
                <c:pt idx="1942">
                  <c:v>121.41778969697</c:v>
                </c:pt>
                <c:pt idx="1943">
                  <c:v>121.48028969697</c:v>
                </c:pt>
                <c:pt idx="1944">
                  <c:v>121.54278969697</c:v>
                </c:pt>
                <c:pt idx="1945">
                  <c:v>121.60528969697</c:v>
                </c:pt>
                <c:pt idx="1946">
                  <c:v>121.66778969697</c:v>
                </c:pt>
                <c:pt idx="1947">
                  <c:v>121.73028969697</c:v>
                </c:pt>
                <c:pt idx="1948">
                  <c:v>121.79278969697</c:v>
                </c:pt>
                <c:pt idx="1949">
                  <c:v>121.85528969697</c:v>
                </c:pt>
                <c:pt idx="1950">
                  <c:v>121.91778969697</c:v>
                </c:pt>
                <c:pt idx="1951">
                  <c:v>121.98028969697</c:v>
                </c:pt>
                <c:pt idx="1952">
                  <c:v>122.04278969697</c:v>
                </c:pt>
                <c:pt idx="1953">
                  <c:v>122.10528969697</c:v>
                </c:pt>
                <c:pt idx="1954">
                  <c:v>122.16778969697</c:v>
                </c:pt>
                <c:pt idx="1955">
                  <c:v>122.23028969697</c:v>
                </c:pt>
                <c:pt idx="1956">
                  <c:v>122.29278969697</c:v>
                </c:pt>
                <c:pt idx="1957">
                  <c:v>122.35528969697</c:v>
                </c:pt>
                <c:pt idx="1958">
                  <c:v>122.41778969697</c:v>
                </c:pt>
                <c:pt idx="1959">
                  <c:v>122.48028969697</c:v>
                </c:pt>
                <c:pt idx="1960">
                  <c:v>122.54278969697</c:v>
                </c:pt>
                <c:pt idx="1961">
                  <c:v>122.60528969697</c:v>
                </c:pt>
                <c:pt idx="1962">
                  <c:v>122.66778969697</c:v>
                </c:pt>
                <c:pt idx="1963">
                  <c:v>122.73028969697</c:v>
                </c:pt>
                <c:pt idx="1964">
                  <c:v>122.79278969697</c:v>
                </c:pt>
                <c:pt idx="1965">
                  <c:v>122.85528969697</c:v>
                </c:pt>
                <c:pt idx="1966">
                  <c:v>122.91778969697</c:v>
                </c:pt>
                <c:pt idx="1967">
                  <c:v>122.98028969697</c:v>
                </c:pt>
                <c:pt idx="1968">
                  <c:v>123.04278969697</c:v>
                </c:pt>
                <c:pt idx="1969">
                  <c:v>123.10528969697</c:v>
                </c:pt>
                <c:pt idx="1970">
                  <c:v>123.16778969697</c:v>
                </c:pt>
                <c:pt idx="1971">
                  <c:v>123.23028969697</c:v>
                </c:pt>
                <c:pt idx="1972">
                  <c:v>123.29278969697</c:v>
                </c:pt>
                <c:pt idx="1973">
                  <c:v>123.35528969697</c:v>
                </c:pt>
                <c:pt idx="1974">
                  <c:v>123.41778969697</c:v>
                </c:pt>
                <c:pt idx="1975">
                  <c:v>123.48028969697</c:v>
                </c:pt>
                <c:pt idx="1976">
                  <c:v>123.54278969697</c:v>
                </c:pt>
                <c:pt idx="1977">
                  <c:v>123.60528969697</c:v>
                </c:pt>
                <c:pt idx="1978">
                  <c:v>123.66778969697</c:v>
                </c:pt>
                <c:pt idx="1979">
                  <c:v>123.73028969697</c:v>
                </c:pt>
                <c:pt idx="1980">
                  <c:v>123.79278969697</c:v>
                </c:pt>
                <c:pt idx="1981">
                  <c:v>123.85528969697</c:v>
                </c:pt>
                <c:pt idx="1982">
                  <c:v>123.91778969697</c:v>
                </c:pt>
                <c:pt idx="1983">
                  <c:v>123.98028969697</c:v>
                </c:pt>
                <c:pt idx="1984">
                  <c:v>124.04278969697</c:v>
                </c:pt>
                <c:pt idx="1985">
                  <c:v>124.10528969697</c:v>
                </c:pt>
                <c:pt idx="1986">
                  <c:v>124.16778969697</c:v>
                </c:pt>
                <c:pt idx="1987">
                  <c:v>124.23028969697</c:v>
                </c:pt>
                <c:pt idx="1988">
                  <c:v>124.29278969697</c:v>
                </c:pt>
                <c:pt idx="1989">
                  <c:v>124.35528969697</c:v>
                </c:pt>
                <c:pt idx="1990">
                  <c:v>124.41778969697</c:v>
                </c:pt>
                <c:pt idx="1991">
                  <c:v>124.48028969697</c:v>
                </c:pt>
                <c:pt idx="1992">
                  <c:v>124.54278969697</c:v>
                </c:pt>
                <c:pt idx="1993">
                  <c:v>124.60528969697</c:v>
                </c:pt>
                <c:pt idx="1994">
                  <c:v>124.66778969697</c:v>
                </c:pt>
                <c:pt idx="1995">
                  <c:v>124.73028969697</c:v>
                </c:pt>
                <c:pt idx="1996">
                  <c:v>124.79278969697</c:v>
                </c:pt>
                <c:pt idx="1997">
                  <c:v>124.85528969697</c:v>
                </c:pt>
                <c:pt idx="1998">
                  <c:v>124.91778969697</c:v>
                </c:pt>
                <c:pt idx="1999">
                  <c:v>124.98028969697</c:v>
                </c:pt>
                <c:pt idx="2000">
                  <c:v>125.04278969697</c:v>
                </c:pt>
                <c:pt idx="2001">
                  <c:v>125.10528969697</c:v>
                </c:pt>
                <c:pt idx="2002">
                  <c:v>125.16778969697</c:v>
                </c:pt>
                <c:pt idx="2003">
                  <c:v>125.23028969697</c:v>
                </c:pt>
                <c:pt idx="2004">
                  <c:v>125.29278969697</c:v>
                </c:pt>
                <c:pt idx="2005">
                  <c:v>125.35528969697</c:v>
                </c:pt>
                <c:pt idx="2006">
                  <c:v>125.41778969697</c:v>
                </c:pt>
                <c:pt idx="2007">
                  <c:v>125.48028969697</c:v>
                </c:pt>
                <c:pt idx="2008">
                  <c:v>125.54278969697</c:v>
                </c:pt>
                <c:pt idx="2009">
                  <c:v>125.60528969697</c:v>
                </c:pt>
                <c:pt idx="2010">
                  <c:v>125.66778969697</c:v>
                </c:pt>
                <c:pt idx="2011">
                  <c:v>125.73028969697</c:v>
                </c:pt>
                <c:pt idx="2012">
                  <c:v>125.79278969697</c:v>
                </c:pt>
                <c:pt idx="2013">
                  <c:v>125.85528969697</c:v>
                </c:pt>
                <c:pt idx="2014">
                  <c:v>125.91778969697</c:v>
                </c:pt>
                <c:pt idx="2015">
                  <c:v>125.98028969697</c:v>
                </c:pt>
                <c:pt idx="2016">
                  <c:v>126.04278969697</c:v>
                </c:pt>
                <c:pt idx="2017">
                  <c:v>126.10528969697</c:v>
                </c:pt>
                <c:pt idx="2018">
                  <c:v>126.16778969697</c:v>
                </c:pt>
                <c:pt idx="2019">
                  <c:v>126.23028969697</c:v>
                </c:pt>
                <c:pt idx="2020">
                  <c:v>126.29278969697</c:v>
                </c:pt>
                <c:pt idx="2021">
                  <c:v>126.35528969697</c:v>
                </c:pt>
                <c:pt idx="2022">
                  <c:v>126.41778969697</c:v>
                </c:pt>
                <c:pt idx="2023">
                  <c:v>126.48028969697</c:v>
                </c:pt>
                <c:pt idx="2024">
                  <c:v>126.54278969697</c:v>
                </c:pt>
                <c:pt idx="2025">
                  <c:v>126.60528969697</c:v>
                </c:pt>
                <c:pt idx="2026">
                  <c:v>126.66778969697</c:v>
                </c:pt>
                <c:pt idx="2027">
                  <c:v>126.73028969697</c:v>
                </c:pt>
                <c:pt idx="2028">
                  <c:v>126.79278969697</c:v>
                </c:pt>
                <c:pt idx="2029">
                  <c:v>126.85528969697</c:v>
                </c:pt>
                <c:pt idx="2030">
                  <c:v>126.91778969697</c:v>
                </c:pt>
                <c:pt idx="2031">
                  <c:v>126.98028969697</c:v>
                </c:pt>
                <c:pt idx="2032">
                  <c:v>127.04278969697</c:v>
                </c:pt>
                <c:pt idx="2033">
                  <c:v>127.10528969697</c:v>
                </c:pt>
                <c:pt idx="2034">
                  <c:v>127.16778969697</c:v>
                </c:pt>
                <c:pt idx="2035">
                  <c:v>127.23028969697</c:v>
                </c:pt>
                <c:pt idx="2036">
                  <c:v>127.29278969697</c:v>
                </c:pt>
                <c:pt idx="2037">
                  <c:v>127.35528969697</c:v>
                </c:pt>
                <c:pt idx="2038">
                  <c:v>127.41778969697</c:v>
                </c:pt>
                <c:pt idx="2039">
                  <c:v>127.48028969697</c:v>
                </c:pt>
                <c:pt idx="2040">
                  <c:v>127.54278969697</c:v>
                </c:pt>
                <c:pt idx="2041">
                  <c:v>127.60528969697</c:v>
                </c:pt>
                <c:pt idx="2042">
                  <c:v>127.66778969697</c:v>
                </c:pt>
                <c:pt idx="2043">
                  <c:v>127.73028969697</c:v>
                </c:pt>
                <c:pt idx="2044">
                  <c:v>127.79278969697</c:v>
                </c:pt>
                <c:pt idx="2045">
                  <c:v>127.85528969697</c:v>
                </c:pt>
                <c:pt idx="2046">
                  <c:v>127.91778969697</c:v>
                </c:pt>
                <c:pt idx="2047">
                  <c:v>127.98028969697</c:v>
                </c:pt>
                <c:pt idx="2048">
                  <c:v>128.04278969697</c:v>
                </c:pt>
                <c:pt idx="2049">
                  <c:v>128.10528969697</c:v>
                </c:pt>
                <c:pt idx="2050">
                  <c:v>128.16778969697</c:v>
                </c:pt>
                <c:pt idx="2051">
                  <c:v>128.23028969697</c:v>
                </c:pt>
                <c:pt idx="2052">
                  <c:v>128.29278969697</c:v>
                </c:pt>
                <c:pt idx="2053">
                  <c:v>128.35528969697</c:v>
                </c:pt>
                <c:pt idx="2054">
                  <c:v>128.41778969697</c:v>
                </c:pt>
                <c:pt idx="2055">
                  <c:v>128.48028969697</c:v>
                </c:pt>
                <c:pt idx="2056">
                  <c:v>128.54278969697</c:v>
                </c:pt>
                <c:pt idx="2057">
                  <c:v>128.60528969697</c:v>
                </c:pt>
                <c:pt idx="2058">
                  <c:v>128.66778969697</c:v>
                </c:pt>
                <c:pt idx="2059">
                  <c:v>128.73028969697</c:v>
                </c:pt>
                <c:pt idx="2060">
                  <c:v>128.79278969697</c:v>
                </c:pt>
                <c:pt idx="2061">
                  <c:v>128.85528969697</c:v>
                </c:pt>
                <c:pt idx="2062">
                  <c:v>128.91778969697</c:v>
                </c:pt>
                <c:pt idx="2063">
                  <c:v>128.98028969697</c:v>
                </c:pt>
                <c:pt idx="2064">
                  <c:v>129.04278969697</c:v>
                </c:pt>
                <c:pt idx="2065">
                  <c:v>129.10528969697</c:v>
                </c:pt>
                <c:pt idx="2066">
                  <c:v>129.16778969697</c:v>
                </c:pt>
                <c:pt idx="2067">
                  <c:v>129.23028969697</c:v>
                </c:pt>
                <c:pt idx="2068">
                  <c:v>129.29278969697</c:v>
                </c:pt>
                <c:pt idx="2069">
                  <c:v>129.35528969697</c:v>
                </c:pt>
                <c:pt idx="2070">
                  <c:v>129.41778969697</c:v>
                </c:pt>
                <c:pt idx="2071">
                  <c:v>129.48028969697</c:v>
                </c:pt>
                <c:pt idx="2072">
                  <c:v>129.54278969697</c:v>
                </c:pt>
                <c:pt idx="2073">
                  <c:v>129.60528969697</c:v>
                </c:pt>
                <c:pt idx="2074">
                  <c:v>129.66778969697</c:v>
                </c:pt>
                <c:pt idx="2075">
                  <c:v>129.73028969697</c:v>
                </c:pt>
                <c:pt idx="2076">
                  <c:v>129.79278969697</c:v>
                </c:pt>
                <c:pt idx="2077">
                  <c:v>129.85528969697</c:v>
                </c:pt>
                <c:pt idx="2078">
                  <c:v>129.91778969697</c:v>
                </c:pt>
                <c:pt idx="2079">
                  <c:v>129.98028969697</c:v>
                </c:pt>
                <c:pt idx="2080">
                  <c:v>130.04278969697</c:v>
                </c:pt>
                <c:pt idx="2081">
                  <c:v>130.10528969697</c:v>
                </c:pt>
                <c:pt idx="2082">
                  <c:v>130.16778969697</c:v>
                </c:pt>
                <c:pt idx="2083">
                  <c:v>130.23028969697</c:v>
                </c:pt>
                <c:pt idx="2084">
                  <c:v>130.29278969697</c:v>
                </c:pt>
                <c:pt idx="2085">
                  <c:v>130.35528969697</c:v>
                </c:pt>
                <c:pt idx="2086">
                  <c:v>130.41778969697</c:v>
                </c:pt>
                <c:pt idx="2087">
                  <c:v>130.48028969697</c:v>
                </c:pt>
                <c:pt idx="2088">
                  <c:v>130.54278969697</c:v>
                </c:pt>
                <c:pt idx="2089">
                  <c:v>130.60528969697</c:v>
                </c:pt>
                <c:pt idx="2090">
                  <c:v>130.66778969697</c:v>
                </c:pt>
                <c:pt idx="2091">
                  <c:v>130.73028969697</c:v>
                </c:pt>
                <c:pt idx="2092">
                  <c:v>130.79278969697</c:v>
                </c:pt>
                <c:pt idx="2093">
                  <c:v>130.85528969697</c:v>
                </c:pt>
                <c:pt idx="2094">
                  <c:v>130.91778969697</c:v>
                </c:pt>
                <c:pt idx="2095">
                  <c:v>130.98028969697</c:v>
                </c:pt>
                <c:pt idx="2096">
                  <c:v>131.04278969697</c:v>
                </c:pt>
                <c:pt idx="2097">
                  <c:v>131.10528969697</c:v>
                </c:pt>
                <c:pt idx="2098">
                  <c:v>131.16778969697</c:v>
                </c:pt>
                <c:pt idx="2099">
                  <c:v>131.23028969697</c:v>
                </c:pt>
                <c:pt idx="2100">
                  <c:v>131.29278969697</c:v>
                </c:pt>
                <c:pt idx="2101">
                  <c:v>131.35528969697</c:v>
                </c:pt>
                <c:pt idx="2102">
                  <c:v>131.41778969697</c:v>
                </c:pt>
                <c:pt idx="2103">
                  <c:v>131.48028969697</c:v>
                </c:pt>
                <c:pt idx="2104">
                  <c:v>131.54278969697</c:v>
                </c:pt>
                <c:pt idx="2105">
                  <c:v>131.60528969697</c:v>
                </c:pt>
                <c:pt idx="2106">
                  <c:v>131.66778969697</c:v>
                </c:pt>
                <c:pt idx="2107">
                  <c:v>131.73028969697</c:v>
                </c:pt>
                <c:pt idx="2108">
                  <c:v>131.79278969697</c:v>
                </c:pt>
                <c:pt idx="2109">
                  <c:v>131.85528969697</c:v>
                </c:pt>
                <c:pt idx="2110">
                  <c:v>131.91778969697</c:v>
                </c:pt>
                <c:pt idx="2111">
                  <c:v>131.98028969697</c:v>
                </c:pt>
                <c:pt idx="2112">
                  <c:v>132.04278969697</c:v>
                </c:pt>
                <c:pt idx="2113">
                  <c:v>132.10528969697</c:v>
                </c:pt>
                <c:pt idx="2114">
                  <c:v>132.16778969697</c:v>
                </c:pt>
                <c:pt idx="2115">
                  <c:v>132.23028969697</c:v>
                </c:pt>
                <c:pt idx="2116">
                  <c:v>132.29278969697</c:v>
                </c:pt>
                <c:pt idx="2117">
                  <c:v>132.35528969697</c:v>
                </c:pt>
                <c:pt idx="2118">
                  <c:v>132.41778969697</c:v>
                </c:pt>
                <c:pt idx="2119">
                  <c:v>132.48028969697</c:v>
                </c:pt>
                <c:pt idx="2120">
                  <c:v>132.54278969697</c:v>
                </c:pt>
                <c:pt idx="2121">
                  <c:v>132.60528969697</c:v>
                </c:pt>
                <c:pt idx="2122">
                  <c:v>132.66778969697</c:v>
                </c:pt>
                <c:pt idx="2123">
                  <c:v>132.73028969697</c:v>
                </c:pt>
                <c:pt idx="2124">
                  <c:v>132.79278969697</c:v>
                </c:pt>
                <c:pt idx="2125">
                  <c:v>132.85528969697</c:v>
                </c:pt>
                <c:pt idx="2126">
                  <c:v>132.91778969697</c:v>
                </c:pt>
                <c:pt idx="2127">
                  <c:v>132.98028969697</c:v>
                </c:pt>
                <c:pt idx="2128">
                  <c:v>133.04278969697</c:v>
                </c:pt>
                <c:pt idx="2129">
                  <c:v>133.10528969697</c:v>
                </c:pt>
                <c:pt idx="2130">
                  <c:v>133.16778969697</c:v>
                </c:pt>
                <c:pt idx="2131">
                  <c:v>133.23028969697</c:v>
                </c:pt>
                <c:pt idx="2132">
                  <c:v>133.29278969697</c:v>
                </c:pt>
                <c:pt idx="2133">
                  <c:v>133.35528969697</c:v>
                </c:pt>
                <c:pt idx="2134">
                  <c:v>133.41778969697</c:v>
                </c:pt>
                <c:pt idx="2135">
                  <c:v>133.48028969697</c:v>
                </c:pt>
                <c:pt idx="2136">
                  <c:v>133.54278969697</c:v>
                </c:pt>
                <c:pt idx="2137">
                  <c:v>133.60528969697</c:v>
                </c:pt>
                <c:pt idx="2138">
                  <c:v>133.66778969697</c:v>
                </c:pt>
                <c:pt idx="2139">
                  <c:v>133.73028969697</c:v>
                </c:pt>
                <c:pt idx="2140">
                  <c:v>133.79278969697</c:v>
                </c:pt>
                <c:pt idx="2141">
                  <c:v>133.85528969697</c:v>
                </c:pt>
                <c:pt idx="2142">
                  <c:v>133.91778969697</c:v>
                </c:pt>
                <c:pt idx="2143">
                  <c:v>133.98028969697</c:v>
                </c:pt>
                <c:pt idx="2144">
                  <c:v>134.04278969697</c:v>
                </c:pt>
                <c:pt idx="2145">
                  <c:v>134.10528969697</c:v>
                </c:pt>
                <c:pt idx="2146">
                  <c:v>134.16778969697</c:v>
                </c:pt>
                <c:pt idx="2147">
                  <c:v>134.23028969697</c:v>
                </c:pt>
                <c:pt idx="2148">
                  <c:v>134.29278969697</c:v>
                </c:pt>
                <c:pt idx="2149">
                  <c:v>134.35528969697</c:v>
                </c:pt>
                <c:pt idx="2150">
                  <c:v>134.41778969697</c:v>
                </c:pt>
                <c:pt idx="2151">
                  <c:v>134.48028969697</c:v>
                </c:pt>
                <c:pt idx="2152">
                  <c:v>134.54278969697</c:v>
                </c:pt>
                <c:pt idx="2153">
                  <c:v>134.60528969697</c:v>
                </c:pt>
                <c:pt idx="2154">
                  <c:v>134.66778969697</c:v>
                </c:pt>
                <c:pt idx="2155">
                  <c:v>134.73028969697</c:v>
                </c:pt>
                <c:pt idx="2156">
                  <c:v>134.79278969697</c:v>
                </c:pt>
                <c:pt idx="2157">
                  <c:v>134.85528969697</c:v>
                </c:pt>
                <c:pt idx="2158">
                  <c:v>134.91778969697</c:v>
                </c:pt>
                <c:pt idx="2159">
                  <c:v>134.98028969697</c:v>
                </c:pt>
                <c:pt idx="2160">
                  <c:v>135.04278969697</c:v>
                </c:pt>
                <c:pt idx="2161">
                  <c:v>135.10528969697</c:v>
                </c:pt>
                <c:pt idx="2162">
                  <c:v>135.16778969697</c:v>
                </c:pt>
                <c:pt idx="2163">
                  <c:v>135.23028969697</c:v>
                </c:pt>
                <c:pt idx="2164">
                  <c:v>135.29278969697</c:v>
                </c:pt>
                <c:pt idx="2165">
                  <c:v>135.35528969697</c:v>
                </c:pt>
                <c:pt idx="2166">
                  <c:v>135.41778969697</c:v>
                </c:pt>
                <c:pt idx="2167">
                  <c:v>135.48028969697</c:v>
                </c:pt>
                <c:pt idx="2168">
                  <c:v>135.54278969697</c:v>
                </c:pt>
                <c:pt idx="2169">
                  <c:v>135.60528969697</c:v>
                </c:pt>
                <c:pt idx="2170">
                  <c:v>135.66778969697</c:v>
                </c:pt>
                <c:pt idx="2171">
                  <c:v>135.73028969697</c:v>
                </c:pt>
                <c:pt idx="2172">
                  <c:v>135.79278969697</c:v>
                </c:pt>
                <c:pt idx="2173">
                  <c:v>135.85528969697</c:v>
                </c:pt>
                <c:pt idx="2174">
                  <c:v>135.91778969697</c:v>
                </c:pt>
                <c:pt idx="2175">
                  <c:v>135.98028969697</c:v>
                </c:pt>
                <c:pt idx="2176">
                  <c:v>136.04278969697</c:v>
                </c:pt>
                <c:pt idx="2177">
                  <c:v>136.10528969697</c:v>
                </c:pt>
                <c:pt idx="2178">
                  <c:v>136.16778969697</c:v>
                </c:pt>
                <c:pt idx="2179">
                  <c:v>136.23028969697</c:v>
                </c:pt>
                <c:pt idx="2180">
                  <c:v>136.29278969697</c:v>
                </c:pt>
                <c:pt idx="2181">
                  <c:v>136.35528969697</c:v>
                </c:pt>
                <c:pt idx="2182">
                  <c:v>136.41778969697</c:v>
                </c:pt>
                <c:pt idx="2183">
                  <c:v>136.48028969697</c:v>
                </c:pt>
                <c:pt idx="2184">
                  <c:v>136.54278969697</c:v>
                </c:pt>
                <c:pt idx="2185">
                  <c:v>136.60528969697</c:v>
                </c:pt>
                <c:pt idx="2186">
                  <c:v>136.66778969697</c:v>
                </c:pt>
                <c:pt idx="2187">
                  <c:v>136.73028969697</c:v>
                </c:pt>
                <c:pt idx="2188">
                  <c:v>136.79278969697</c:v>
                </c:pt>
                <c:pt idx="2189">
                  <c:v>136.85528969697</c:v>
                </c:pt>
                <c:pt idx="2190">
                  <c:v>136.91778969697</c:v>
                </c:pt>
                <c:pt idx="2191">
                  <c:v>136.98028969697</c:v>
                </c:pt>
                <c:pt idx="2192">
                  <c:v>137.04278969697</c:v>
                </c:pt>
                <c:pt idx="2193">
                  <c:v>137.10528969697</c:v>
                </c:pt>
                <c:pt idx="2194">
                  <c:v>137.16778969697</c:v>
                </c:pt>
                <c:pt idx="2195">
                  <c:v>137.23028969697</c:v>
                </c:pt>
                <c:pt idx="2196">
                  <c:v>137.29278969697</c:v>
                </c:pt>
                <c:pt idx="2197">
                  <c:v>137.35528969697</c:v>
                </c:pt>
                <c:pt idx="2198">
                  <c:v>137.41778969697</c:v>
                </c:pt>
                <c:pt idx="2199">
                  <c:v>137.48028969697</c:v>
                </c:pt>
                <c:pt idx="2200">
                  <c:v>137.54278969697</c:v>
                </c:pt>
                <c:pt idx="2201">
                  <c:v>137.60528969697</c:v>
                </c:pt>
                <c:pt idx="2202">
                  <c:v>137.66778969697</c:v>
                </c:pt>
                <c:pt idx="2203">
                  <c:v>137.73028969697</c:v>
                </c:pt>
                <c:pt idx="2204">
                  <c:v>137.79278969697</c:v>
                </c:pt>
                <c:pt idx="2205">
                  <c:v>137.85528969697</c:v>
                </c:pt>
                <c:pt idx="2206">
                  <c:v>137.91778969697</c:v>
                </c:pt>
                <c:pt idx="2207">
                  <c:v>137.98028969697</c:v>
                </c:pt>
                <c:pt idx="2208">
                  <c:v>138.04278969697</c:v>
                </c:pt>
                <c:pt idx="2209">
                  <c:v>138.10528969697</c:v>
                </c:pt>
                <c:pt idx="2210">
                  <c:v>138.16778969697</c:v>
                </c:pt>
                <c:pt idx="2211">
                  <c:v>138.23028969697</c:v>
                </c:pt>
                <c:pt idx="2212">
                  <c:v>138.29278969697</c:v>
                </c:pt>
                <c:pt idx="2213">
                  <c:v>138.35528969697</c:v>
                </c:pt>
                <c:pt idx="2214">
                  <c:v>138.41778969697</c:v>
                </c:pt>
                <c:pt idx="2215">
                  <c:v>138.48028969697</c:v>
                </c:pt>
                <c:pt idx="2216">
                  <c:v>138.54278969697</c:v>
                </c:pt>
                <c:pt idx="2217">
                  <c:v>138.60528969697</c:v>
                </c:pt>
                <c:pt idx="2218">
                  <c:v>138.66778969697</c:v>
                </c:pt>
                <c:pt idx="2219">
                  <c:v>138.73028969697</c:v>
                </c:pt>
                <c:pt idx="2220">
                  <c:v>138.79278969697</c:v>
                </c:pt>
                <c:pt idx="2221">
                  <c:v>138.85528969697</c:v>
                </c:pt>
                <c:pt idx="2222">
                  <c:v>138.91778969697</c:v>
                </c:pt>
                <c:pt idx="2223">
                  <c:v>138.98028969697</c:v>
                </c:pt>
                <c:pt idx="2224">
                  <c:v>139.04278969697</c:v>
                </c:pt>
                <c:pt idx="2225">
                  <c:v>139.10528969697</c:v>
                </c:pt>
                <c:pt idx="2226">
                  <c:v>139.16778969697</c:v>
                </c:pt>
                <c:pt idx="2227">
                  <c:v>139.23028969697</c:v>
                </c:pt>
                <c:pt idx="2228">
                  <c:v>139.29278969697</c:v>
                </c:pt>
                <c:pt idx="2229">
                  <c:v>139.35528969697</c:v>
                </c:pt>
                <c:pt idx="2230">
                  <c:v>139.41778969697</c:v>
                </c:pt>
                <c:pt idx="2231">
                  <c:v>139.48028969697</c:v>
                </c:pt>
                <c:pt idx="2232">
                  <c:v>139.54278969697</c:v>
                </c:pt>
                <c:pt idx="2233">
                  <c:v>139.60528969697</c:v>
                </c:pt>
                <c:pt idx="2234">
                  <c:v>139.66778969697</c:v>
                </c:pt>
                <c:pt idx="2235">
                  <c:v>139.73028969697</c:v>
                </c:pt>
                <c:pt idx="2236">
                  <c:v>139.79278969697</c:v>
                </c:pt>
                <c:pt idx="2237">
                  <c:v>139.85528969697</c:v>
                </c:pt>
                <c:pt idx="2238">
                  <c:v>139.91778969697</c:v>
                </c:pt>
                <c:pt idx="2239">
                  <c:v>139.98028969697</c:v>
                </c:pt>
                <c:pt idx="2240">
                  <c:v>140.04278969697</c:v>
                </c:pt>
                <c:pt idx="2241">
                  <c:v>140.10528969697</c:v>
                </c:pt>
                <c:pt idx="2242">
                  <c:v>140.16778969697</c:v>
                </c:pt>
                <c:pt idx="2243">
                  <c:v>140.23028969697</c:v>
                </c:pt>
                <c:pt idx="2244">
                  <c:v>140.29278969697</c:v>
                </c:pt>
                <c:pt idx="2245">
                  <c:v>140.35528969697</c:v>
                </c:pt>
                <c:pt idx="2246">
                  <c:v>140.41778969697</c:v>
                </c:pt>
                <c:pt idx="2247">
                  <c:v>140.48028969697</c:v>
                </c:pt>
                <c:pt idx="2248">
                  <c:v>140.54278969697</c:v>
                </c:pt>
                <c:pt idx="2249">
                  <c:v>140.60528969697</c:v>
                </c:pt>
                <c:pt idx="2250">
                  <c:v>140.66778969697</c:v>
                </c:pt>
                <c:pt idx="2251">
                  <c:v>140.73028969697</c:v>
                </c:pt>
                <c:pt idx="2252">
                  <c:v>140.79278969697</c:v>
                </c:pt>
                <c:pt idx="2253">
                  <c:v>140.85528969697</c:v>
                </c:pt>
                <c:pt idx="2254">
                  <c:v>140.91778969697</c:v>
                </c:pt>
                <c:pt idx="2255">
                  <c:v>140.98028969697</c:v>
                </c:pt>
                <c:pt idx="2256">
                  <c:v>141.04278969697</c:v>
                </c:pt>
                <c:pt idx="2257">
                  <c:v>141.10528969697</c:v>
                </c:pt>
                <c:pt idx="2258">
                  <c:v>141.16778969697</c:v>
                </c:pt>
                <c:pt idx="2259">
                  <c:v>141.23028969697</c:v>
                </c:pt>
                <c:pt idx="2260">
                  <c:v>141.29278969697</c:v>
                </c:pt>
                <c:pt idx="2261">
                  <c:v>141.35528969697</c:v>
                </c:pt>
                <c:pt idx="2262">
                  <c:v>141.41778969697</c:v>
                </c:pt>
                <c:pt idx="2263">
                  <c:v>141.48028969697</c:v>
                </c:pt>
                <c:pt idx="2264">
                  <c:v>141.54278969697</c:v>
                </c:pt>
                <c:pt idx="2265">
                  <c:v>141.60528969697</c:v>
                </c:pt>
                <c:pt idx="2266">
                  <c:v>141.66778969697</c:v>
                </c:pt>
                <c:pt idx="2267">
                  <c:v>141.73028969697</c:v>
                </c:pt>
                <c:pt idx="2268">
                  <c:v>141.79278969697</c:v>
                </c:pt>
                <c:pt idx="2269">
                  <c:v>141.85528969697</c:v>
                </c:pt>
                <c:pt idx="2270">
                  <c:v>141.91778969697</c:v>
                </c:pt>
                <c:pt idx="2271">
                  <c:v>141.98028969697</c:v>
                </c:pt>
                <c:pt idx="2272">
                  <c:v>142.04278969697</c:v>
                </c:pt>
                <c:pt idx="2273">
                  <c:v>142.10528969697</c:v>
                </c:pt>
                <c:pt idx="2274">
                  <c:v>142.16778969697</c:v>
                </c:pt>
                <c:pt idx="2275">
                  <c:v>142.23028969697</c:v>
                </c:pt>
                <c:pt idx="2276">
                  <c:v>142.29278969697</c:v>
                </c:pt>
                <c:pt idx="2277">
                  <c:v>142.35528969697</c:v>
                </c:pt>
                <c:pt idx="2278">
                  <c:v>142.41778969697</c:v>
                </c:pt>
                <c:pt idx="2279">
                  <c:v>142.48028969697</c:v>
                </c:pt>
                <c:pt idx="2280">
                  <c:v>142.54278969697</c:v>
                </c:pt>
                <c:pt idx="2281">
                  <c:v>142.60528969697</c:v>
                </c:pt>
                <c:pt idx="2282">
                  <c:v>142.66778969697</c:v>
                </c:pt>
                <c:pt idx="2283">
                  <c:v>142.73028969697</c:v>
                </c:pt>
                <c:pt idx="2284">
                  <c:v>142.79278969697</c:v>
                </c:pt>
                <c:pt idx="2285">
                  <c:v>142.85528969697</c:v>
                </c:pt>
                <c:pt idx="2286">
                  <c:v>142.91778969697</c:v>
                </c:pt>
                <c:pt idx="2287">
                  <c:v>142.98028969697</c:v>
                </c:pt>
                <c:pt idx="2288">
                  <c:v>143.04278969697</c:v>
                </c:pt>
                <c:pt idx="2289">
                  <c:v>143.10528969697</c:v>
                </c:pt>
                <c:pt idx="2290">
                  <c:v>143.16778969697</c:v>
                </c:pt>
                <c:pt idx="2291">
                  <c:v>143.23028969697</c:v>
                </c:pt>
                <c:pt idx="2292">
                  <c:v>143.29278969697</c:v>
                </c:pt>
                <c:pt idx="2293">
                  <c:v>143.35528969697</c:v>
                </c:pt>
                <c:pt idx="2294">
                  <c:v>143.41778969697</c:v>
                </c:pt>
                <c:pt idx="2295">
                  <c:v>143.48028969697</c:v>
                </c:pt>
                <c:pt idx="2296">
                  <c:v>143.54278969697</c:v>
                </c:pt>
                <c:pt idx="2297">
                  <c:v>143.60528969697</c:v>
                </c:pt>
                <c:pt idx="2298">
                  <c:v>143.66778969697</c:v>
                </c:pt>
                <c:pt idx="2299">
                  <c:v>143.73028969697</c:v>
                </c:pt>
                <c:pt idx="2300">
                  <c:v>143.79278969697</c:v>
                </c:pt>
                <c:pt idx="2301">
                  <c:v>143.85528969697</c:v>
                </c:pt>
                <c:pt idx="2302">
                  <c:v>143.91778969697</c:v>
                </c:pt>
                <c:pt idx="2303">
                  <c:v>143.98028969697</c:v>
                </c:pt>
                <c:pt idx="2304">
                  <c:v>144.04278969697</c:v>
                </c:pt>
                <c:pt idx="2305">
                  <c:v>144.10528969697</c:v>
                </c:pt>
                <c:pt idx="2306">
                  <c:v>144.16778969697</c:v>
                </c:pt>
                <c:pt idx="2307">
                  <c:v>144.23028969697</c:v>
                </c:pt>
                <c:pt idx="2308">
                  <c:v>144.29278969697</c:v>
                </c:pt>
                <c:pt idx="2309">
                  <c:v>144.35528969697</c:v>
                </c:pt>
                <c:pt idx="2310">
                  <c:v>144.41778969697</c:v>
                </c:pt>
                <c:pt idx="2311">
                  <c:v>144.48028969697</c:v>
                </c:pt>
                <c:pt idx="2312">
                  <c:v>144.54278969697</c:v>
                </c:pt>
                <c:pt idx="2313">
                  <c:v>144.60528969697</c:v>
                </c:pt>
                <c:pt idx="2314">
                  <c:v>144.66778969697</c:v>
                </c:pt>
                <c:pt idx="2315">
                  <c:v>144.73028969697</c:v>
                </c:pt>
                <c:pt idx="2316">
                  <c:v>144.79278969697</c:v>
                </c:pt>
                <c:pt idx="2317">
                  <c:v>144.85528969697</c:v>
                </c:pt>
                <c:pt idx="2318">
                  <c:v>144.91778969697</c:v>
                </c:pt>
                <c:pt idx="2319">
                  <c:v>144.98028969697</c:v>
                </c:pt>
                <c:pt idx="2320">
                  <c:v>145.04278969697</c:v>
                </c:pt>
                <c:pt idx="2321">
                  <c:v>145.10528969697</c:v>
                </c:pt>
                <c:pt idx="2322">
                  <c:v>145.16778969697</c:v>
                </c:pt>
                <c:pt idx="2323">
                  <c:v>145.23028969697</c:v>
                </c:pt>
                <c:pt idx="2324">
                  <c:v>145.29278969697</c:v>
                </c:pt>
                <c:pt idx="2325">
                  <c:v>145.35528969697</c:v>
                </c:pt>
                <c:pt idx="2326">
                  <c:v>145.41778969697</c:v>
                </c:pt>
                <c:pt idx="2327">
                  <c:v>145.48028969697</c:v>
                </c:pt>
                <c:pt idx="2328">
                  <c:v>145.54278969697</c:v>
                </c:pt>
                <c:pt idx="2329">
                  <c:v>145.60528969697</c:v>
                </c:pt>
                <c:pt idx="2330">
                  <c:v>145.66778969697</c:v>
                </c:pt>
                <c:pt idx="2331">
                  <c:v>145.73028969697</c:v>
                </c:pt>
                <c:pt idx="2332">
                  <c:v>145.79278969697</c:v>
                </c:pt>
                <c:pt idx="2333">
                  <c:v>145.85528969697</c:v>
                </c:pt>
                <c:pt idx="2334">
                  <c:v>145.91778969697</c:v>
                </c:pt>
                <c:pt idx="2335">
                  <c:v>145.98028969697</c:v>
                </c:pt>
                <c:pt idx="2336">
                  <c:v>146.04278969697</c:v>
                </c:pt>
                <c:pt idx="2337">
                  <c:v>146.10528969697</c:v>
                </c:pt>
                <c:pt idx="2338">
                  <c:v>146.16778969697</c:v>
                </c:pt>
                <c:pt idx="2339">
                  <c:v>146.23028969697</c:v>
                </c:pt>
                <c:pt idx="2340">
                  <c:v>146.29278969697</c:v>
                </c:pt>
                <c:pt idx="2341">
                  <c:v>146.35528969697</c:v>
                </c:pt>
                <c:pt idx="2342">
                  <c:v>146.41778969697</c:v>
                </c:pt>
                <c:pt idx="2343">
                  <c:v>146.48028969697</c:v>
                </c:pt>
                <c:pt idx="2344">
                  <c:v>146.54278969697</c:v>
                </c:pt>
                <c:pt idx="2345">
                  <c:v>146.60528969697</c:v>
                </c:pt>
                <c:pt idx="2346">
                  <c:v>146.66778969697</c:v>
                </c:pt>
                <c:pt idx="2347">
                  <c:v>146.73028969697</c:v>
                </c:pt>
                <c:pt idx="2348">
                  <c:v>146.79278969697</c:v>
                </c:pt>
                <c:pt idx="2349">
                  <c:v>146.85528969697</c:v>
                </c:pt>
                <c:pt idx="2350">
                  <c:v>146.91778969697</c:v>
                </c:pt>
                <c:pt idx="2351">
                  <c:v>146.98028969697</c:v>
                </c:pt>
                <c:pt idx="2352">
                  <c:v>147.04278969697</c:v>
                </c:pt>
                <c:pt idx="2353">
                  <c:v>147.10528969697</c:v>
                </c:pt>
                <c:pt idx="2354">
                  <c:v>147.16778969697</c:v>
                </c:pt>
                <c:pt idx="2355">
                  <c:v>147.23028969697</c:v>
                </c:pt>
                <c:pt idx="2356">
                  <c:v>147.29278969697</c:v>
                </c:pt>
                <c:pt idx="2357">
                  <c:v>147.35528969697</c:v>
                </c:pt>
                <c:pt idx="2358">
                  <c:v>147.41778969697</c:v>
                </c:pt>
                <c:pt idx="2359">
                  <c:v>147.48028969697</c:v>
                </c:pt>
                <c:pt idx="2360">
                  <c:v>147.54278969697</c:v>
                </c:pt>
                <c:pt idx="2361">
                  <c:v>147.60528969697</c:v>
                </c:pt>
                <c:pt idx="2362">
                  <c:v>147.66778969697</c:v>
                </c:pt>
                <c:pt idx="2363">
                  <c:v>147.73028969697</c:v>
                </c:pt>
                <c:pt idx="2364">
                  <c:v>147.79278969697</c:v>
                </c:pt>
                <c:pt idx="2365">
                  <c:v>147.85528969697</c:v>
                </c:pt>
                <c:pt idx="2366">
                  <c:v>147.91778969697</c:v>
                </c:pt>
                <c:pt idx="2367">
                  <c:v>147.98028969697</c:v>
                </c:pt>
                <c:pt idx="2368">
                  <c:v>148.04278969697</c:v>
                </c:pt>
                <c:pt idx="2369">
                  <c:v>148.10528969697</c:v>
                </c:pt>
                <c:pt idx="2370">
                  <c:v>148.16778969697</c:v>
                </c:pt>
                <c:pt idx="2371">
                  <c:v>148.23028969697</c:v>
                </c:pt>
                <c:pt idx="2372">
                  <c:v>148.29278969697</c:v>
                </c:pt>
                <c:pt idx="2373">
                  <c:v>148.35528969697</c:v>
                </c:pt>
                <c:pt idx="2374">
                  <c:v>148.41778969697</c:v>
                </c:pt>
                <c:pt idx="2375">
                  <c:v>148.48028969697</c:v>
                </c:pt>
                <c:pt idx="2376">
                  <c:v>148.54278969697</c:v>
                </c:pt>
                <c:pt idx="2377">
                  <c:v>148.60528969697</c:v>
                </c:pt>
                <c:pt idx="2378">
                  <c:v>148.66778969697</c:v>
                </c:pt>
                <c:pt idx="2379">
                  <c:v>148.73028969697</c:v>
                </c:pt>
                <c:pt idx="2380">
                  <c:v>148.79278969697</c:v>
                </c:pt>
                <c:pt idx="2381">
                  <c:v>148.85528969697</c:v>
                </c:pt>
                <c:pt idx="2382">
                  <c:v>148.91778969697</c:v>
                </c:pt>
                <c:pt idx="2383">
                  <c:v>148.98028969697</c:v>
                </c:pt>
                <c:pt idx="2384">
                  <c:v>149.04278969697</c:v>
                </c:pt>
                <c:pt idx="2385">
                  <c:v>149.10528969697</c:v>
                </c:pt>
                <c:pt idx="2386">
                  <c:v>149.16778969697</c:v>
                </c:pt>
                <c:pt idx="2387">
                  <c:v>149.23028969697</c:v>
                </c:pt>
                <c:pt idx="2388">
                  <c:v>149.29278969697</c:v>
                </c:pt>
                <c:pt idx="2389">
                  <c:v>149.35528969697</c:v>
                </c:pt>
                <c:pt idx="2390">
                  <c:v>149.41778969697</c:v>
                </c:pt>
                <c:pt idx="2391">
                  <c:v>149.48028969697</c:v>
                </c:pt>
                <c:pt idx="2392">
                  <c:v>149.54278969697</c:v>
                </c:pt>
                <c:pt idx="2393">
                  <c:v>149.60528969697</c:v>
                </c:pt>
                <c:pt idx="2394">
                  <c:v>149.66778969697</c:v>
                </c:pt>
                <c:pt idx="2395">
                  <c:v>149.73028969697</c:v>
                </c:pt>
                <c:pt idx="2396">
                  <c:v>149.79278969697</c:v>
                </c:pt>
                <c:pt idx="2397">
                  <c:v>149.85528969697</c:v>
                </c:pt>
                <c:pt idx="2398">
                  <c:v>149.91778969697</c:v>
                </c:pt>
                <c:pt idx="2399">
                  <c:v>149.98028969697</c:v>
                </c:pt>
                <c:pt idx="2400">
                  <c:v>150.04278969697</c:v>
                </c:pt>
                <c:pt idx="2401">
                  <c:v>150.10528969697</c:v>
                </c:pt>
                <c:pt idx="2402">
                  <c:v>150.16778969697</c:v>
                </c:pt>
                <c:pt idx="2403">
                  <c:v>150.23028969697</c:v>
                </c:pt>
                <c:pt idx="2404">
                  <c:v>150.29278969697</c:v>
                </c:pt>
                <c:pt idx="2405">
                  <c:v>150.35528969697</c:v>
                </c:pt>
                <c:pt idx="2406">
                  <c:v>150.41778969697</c:v>
                </c:pt>
                <c:pt idx="2407">
                  <c:v>150.48028969697</c:v>
                </c:pt>
                <c:pt idx="2408">
                  <c:v>150.54278969697</c:v>
                </c:pt>
                <c:pt idx="2409">
                  <c:v>150.60528969697</c:v>
                </c:pt>
                <c:pt idx="2410">
                  <c:v>150.66778969697</c:v>
                </c:pt>
                <c:pt idx="2411">
                  <c:v>150.73028969697</c:v>
                </c:pt>
                <c:pt idx="2412">
                  <c:v>150.79278969697</c:v>
                </c:pt>
                <c:pt idx="2413">
                  <c:v>150.85528969697</c:v>
                </c:pt>
                <c:pt idx="2414">
                  <c:v>150.91778969697</c:v>
                </c:pt>
                <c:pt idx="2415">
                  <c:v>150.98028969697</c:v>
                </c:pt>
                <c:pt idx="2416">
                  <c:v>151.04278969697</c:v>
                </c:pt>
                <c:pt idx="2417">
                  <c:v>151.10528969697</c:v>
                </c:pt>
                <c:pt idx="2418">
                  <c:v>151.16778969697</c:v>
                </c:pt>
                <c:pt idx="2419">
                  <c:v>151.23028969697</c:v>
                </c:pt>
                <c:pt idx="2420">
                  <c:v>151.29278969697</c:v>
                </c:pt>
                <c:pt idx="2421">
                  <c:v>151.35528969697</c:v>
                </c:pt>
                <c:pt idx="2422">
                  <c:v>151.41778969697</c:v>
                </c:pt>
                <c:pt idx="2423">
                  <c:v>151.48028969697</c:v>
                </c:pt>
                <c:pt idx="2424">
                  <c:v>151.54278969697</c:v>
                </c:pt>
                <c:pt idx="2425">
                  <c:v>151.60528969697</c:v>
                </c:pt>
                <c:pt idx="2426">
                  <c:v>151.66778969697</c:v>
                </c:pt>
                <c:pt idx="2427">
                  <c:v>151.73028969697</c:v>
                </c:pt>
                <c:pt idx="2428">
                  <c:v>151.79278969697</c:v>
                </c:pt>
                <c:pt idx="2429">
                  <c:v>151.85528969697</c:v>
                </c:pt>
                <c:pt idx="2430">
                  <c:v>151.91778969697</c:v>
                </c:pt>
                <c:pt idx="2431">
                  <c:v>151.98028969697</c:v>
                </c:pt>
                <c:pt idx="2432">
                  <c:v>152.04278969697</c:v>
                </c:pt>
                <c:pt idx="2433">
                  <c:v>152.10528969697</c:v>
                </c:pt>
                <c:pt idx="2434">
                  <c:v>152.16778969697</c:v>
                </c:pt>
                <c:pt idx="2435">
                  <c:v>152.23028969697</c:v>
                </c:pt>
                <c:pt idx="2436">
                  <c:v>152.29278969697</c:v>
                </c:pt>
                <c:pt idx="2437">
                  <c:v>152.35528969697</c:v>
                </c:pt>
                <c:pt idx="2438">
                  <c:v>152.41778969697</c:v>
                </c:pt>
                <c:pt idx="2439">
                  <c:v>152.48028969697</c:v>
                </c:pt>
                <c:pt idx="2440">
                  <c:v>152.54278969697</c:v>
                </c:pt>
                <c:pt idx="2441">
                  <c:v>152.60528969697</c:v>
                </c:pt>
                <c:pt idx="2442">
                  <c:v>152.66778969697</c:v>
                </c:pt>
                <c:pt idx="2443">
                  <c:v>152.73028969697</c:v>
                </c:pt>
                <c:pt idx="2444">
                  <c:v>152.79278969697</c:v>
                </c:pt>
                <c:pt idx="2445">
                  <c:v>152.85528969697</c:v>
                </c:pt>
                <c:pt idx="2446">
                  <c:v>152.91778969697</c:v>
                </c:pt>
                <c:pt idx="2447">
                  <c:v>152.98028969697</c:v>
                </c:pt>
                <c:pt idx="2448">
                  <c:v>153.04278969697</c:v>
                </c:pt>
                <c:pt idx="2449">
                  <c:v>153.10528969697</c:v>
                </c:pt>
                <c:pt idx="2450">
                  <c:v>153.16778969697</c:v>
                </c:pt>
                <c:pt idx="2451">
                  <c:v>153.23028969697</c:v>
                </c:pt>
                <c:pt idx="2452">
                  <c:v>153.29278969697</c:v>
                </c:pt>
                <c:pt idx="2453">
                  <c:v>153.35528969697</c:v>
                </c:pt>
                <c:pt idx="2454">
                  <c:v>153.41778969697</c:v>
                </c:pt>
                <c:pt idx="2455">
                  <c:v>153.48028969697</c:v>
                </c:pt>
                <c:pt idx="2456">
                  <c:v>153.54278969697</c:v>
                </c:pt>
                <c:pt idx="2457">
                  <c:v>153.60528969697</c:v>
                </c:pt>
                <c:pt idx="2458">
                  <c:v>153.66778969697</c:v>
                </c:pt>
                <c:pt idx="2459">
                  <c:v>153.73028969697</c:v>
                </c:pt>
                <c:pt idx="2460">
                  <c:v>153.79278969697</c:v>
                </c:pt>
                <c:pt idx="2461">
                  <c:v>153.85528969697</c:v>
                </c:pt>
                <c:pt idx="2462">
                  <c:v>153.91778969697</c:v>
                </c:pt>
                <c:pt idx="2463">
                  <c:v>153.98028969697</c:v>
                </c:pt>
                <c:pt idx="2464">
                  <c:v>154.04278969697</c:v>
                </c:pt>
                <c:pt idx="2465">
                  <c:v>154.10528969697</c:v>
                </c:pt>
                <c:pt idx="2466">
                  <c:v>154.16778969697</c:v>
                </c:pt>
                <c:pt idx="2467">
                  <c:v>154.23028969697</c:v>
                </c:pt>
                <c:pt idx="2468">
                  <c:v>154.29278969697</c:v>
                </c:pt>
                <c:pt idx="2469">
                  <c:v>154.35528969697</c:v>
                </c:pt>
                <c:pt idx="2470">
                  <c:v>154.41778969697</c:v>
                </c:pt>
                <c:pt idx="2471">
                  <c:v>154.48028969697</c:v>
                </c:pt>
                <c:pt idx="2472">
                  <c:v>154.54278969697</c:v>
                </c:pt>
                <c:pt idx="2473">
                  <c:v>154.60528969697</c:v>
                </c:pt>
                <c:pt idx="2474">
                  <c:v>154.66778969697</c:v>
                </c:pt>
                <c:pt idx="2475">
                  <c:v>154.73028969697</c:v>
                </c:pt>
                <c:pt idx="2476">
                  <c:v>154.79278969697</c:v>
                </c:pt>
                <c:pt idx="2477">
                  <c:v>154.85528969697</c:v>
                </c:pt>
                <c:pt idx="2478">
                  <c:v>154.91778969697</c:v>
                </c:pt>
                <c:pt idx="2479">
                  <c:v>154.98028969697</c:v>
                </c:pt>
                <c:pt idx="2480">
                  <c:v>155.04278969697</c:v>
                </c:pt>
                <c:pt idx="2481">
                  <c:v>155.10528969697</c:v>
                </c:pt>
                <c:pt idx="2482">
                  <c:v>155.16778969697</c:v>
                </c:pt>
                <c:pt idx="2483">
                  <c:v>155.23028969697</c:v>
                </c:pt>
                <c:pt idx="2484">
                  <c:v>155.29278969697</c:v>
                </c:pt>
                <c:pt idx="2485">
                  <c:v>155.35528969697</c:v>
                </c:pt>
                <c:pt idx="2486">
                  <c:v>155.41778969697</c:v>
                </c:pt>
                <c:pt idx="2487">
                  <c:v>155.48028969697</c:v>
                </c:pt>
                <c:pt idx="2488">
                  <c:v>155.54278969697</c:v>
                </c:pt>
                <c:pt idx="2489">
                  <c:v>155.60528969697</c:v>
                </c:pt>
                <c:pt idx="2490">
                  <c:v>155.66778969697</c:v>
                </c:pt>
                <c:pt idx="2491">
                  <c:v>155.73028969697</c:v>
                </c:pt>
                <c:pt idx="2492">
                  <c:v>155.79278969697</c:v>
                </c:pt>
                <c:pt idx="2493">
                  <c:v>155.85528969697</c:v>
                </c:pt>
                <c:pt idx="2494">
                  <c:v>155.91778969697</c:v>
                </c:pt>
                <c:pt idx="2495">
                  <c:v>155.98028969697</c:v>
                </c:pt>
                <c:pt idx="2496">
                  <c:v>156.04278969697</c:v>
                </c:pt>
                <c:pt idx="2497">
                  <c:v>156.10528969697</c:v>
                </c:pt>
                <c:pt idx="2498">
                  <c:v>156.16778969697</c:v>
                </c:pt>
                <c:pt idx="2499">
                  <c:v>156.23028969697</c:v>
                </c:pt>
                <c:pt idx="2500">
                  <c:v>156.29278969697</c:v>
                </c:pt>
                <c:pt idx="2501">
                  <c:v>156.35528969697</c:v>
                </c:pt>
                <c:pt idx="2502">
                  <c:v>156.41778969697</c:v>
                </c:pt>
                <c:pt idx="2503">
                  <c:v>156.48028969697</c:v>
                </c:pt>
                <c:pt idx="2504">
                  <c:v>156.54278969697</c:v>
                </c:pt>
                <c:pt idx="2505">
                  <c:v>156.60528969697</c:v>
                </c:pt>
                <c:pt idx="2506">
                  <c:v>156.66778969697</c:v>
                </c:pt>
                <c:pt idx="2507">
                  <c:v>156.73028969697</c:v>
                </c:pt>
                <c:pt idx="2508">
                  <c:v>156.79278969697</c:v>
                </c:pt>
                <c:pt idx="2509">
                  <c:v>156.85528969697</c:v>
                </c:pt>
                <c:pt idx="2510">
                  <c:v>156.91778969697</c:v>
                </c:pt>
                <c:pt idx="2511">
                  <c:v>156.98028969697</c:v>
                </c:pt>
                <c:pt idx="2512">
                  <c:v>157.04278969697</c:v>
                </c:pt>
                <c:pt idx="2513">
                  <c:v>157.10528969697</c:v>
                </c:pt>
                <c:pt idx="2514">
                  <c:v>157.16778969697</c:v>
                </c:pt>
                <c:pt idx="2515">
                  <c:v>157.23028969697</c:v>
                </c:pt>
                <c:pt idx="2516">
                  <c:v>157.29278969697</c:v>
                </c:pt>
                <c:pt idx="2517">
                  <c:v>157.35528969697</c:v>
                </c:pt>
                <c:pt idx="2518">
                  <c:v>157.41778969697</c:v>
                </c:pt>
                <c:pt idx="2519">
                  <c:v>157.48028969697</c:v>
                </c:pt>
                <c:pt idx="2520">
                  <c:v>157.54278969697</c:v>
                </c:pt>
                <c:pt idx="2521">
                  <c:v>157.60528969697</c:v>
                </c:pt>
                <c:pt idx="2522">
                  <c:v>157.66778969697</c:v>
                </c:pt>
                <c:pt idx="2523">
                  <c:v>157.73028969697</c:v>
                </c:pt>
                <c:pt idx="2524">
                  <c:v>157.79278969697</c:v>
                </c:pt>
                <c:pt idx="2525">
                  <c:v>157.85528969697</c:v>
                </c:pt>
                <c:pt idx="2526">
                  <c:v>157.91778969697</c:v>
                </c:pt>
                <c:pt idx="2527">
                  <c:v>157.98028969697</c:v>
                </c:pt>
                <c:pt idx="2528">
                  <c:v>158.04278969697</c:v>
                </c:pt>
                <c:pt idx="2529">
                  <c:v>158.10528969697</c:v>
                </c:pt>
                <c:pt idx="2530">
                  <c:v>158.16778969697</c:v>
                </c:pt>
                <c:pt idx="2531">
                  <c:v>158.23028969697</c:v>
                </c:pt>
                <c:pt idx="2532">
                  <c:v>158.29278969697</c:v>
                </c:pt>
                <c:pt idx="2533">
                  <c:v>158.35528969697</c:v>
                </c:pt>
                <c:pt idx="2534">
                  <c:v>158.41778969697</c:v>
                </c:pt>
                <c:pt idx="2535">
                  <c:v>158.48028969697</c:v>
                </c:pt>
                <c:pt idx="2536">
                  <c:v>158.54278969697</c:v>
                </c:pt>
                <c:pt idx="2537">
                  <c:v>158.60528969697</c:v>
                </c:pt>
                <c:pt idx="2538">
                  <c:v>158.66778969697</c:v>
                </c:pt>
                <c:pt idx="2539">
                  <c:v>158.73028969697</c:v>
                </c:pt>
                <c:pt idx="2540">
                  <c:v>158.79278969697</c:v>
                </c:pt>
                <c:pt idx="2541">
                  <c:v>158.85528969697</c:v>
                </c:pt>
                <c:pt idx="2542">
                  <c:v>158.91778969697</c:v>
                </c:pt>
                <c:pt idx="2543">
                  <c:v>158.98028969697</c:v>
                </c:pt>
                <c:pt idx="2544">
                  <c:v>159.04278969697</c:v>
                </c:pt>
                <c:pt idx="2545">
                  <c:v>159.10528969697</c:v>
                </c:pt>
                <c:pt idx="2546">
                  <c:v>159.16778969697</c:v>
                </c:pt>
                <c:pt idx="2547">
                  <c:v>159.23028969697</c:v>
                </c:pt>
                <c:pt idx="2548">
                  <c:v>159.29278969697</c:v>
                </c:pt>
                <c:pt idx="2549">
                  <c:v>159.35528969697</c:v>
                </c:pt>
                <c:pt idx="2550">
                  <c:v>159.41778969697</c:v>
                </c:pt>
                <c:pt idx="2551">
                  <c:v>159.48028969697</c:v>
                </c:pt>
                <c:pt idx="2552">
                  <c:v>159.54278969697</c:v>
                </c:pt>
                <c:pt idx="2553">
                  <c:v>159.60528969697</c:v>
                </c:pt>
                <c:pt idx="2554">
                  <c:v>159.66778969697</c:v>
                </c:pt>
                <c:pt idx="2555">
                  <c:v>159.73028969697</c:v>
                </c:pt>
                <c:pt idx="2556">
                  <c:v>159.79278969697</c:v>
                </c:pt>
                <c:pt idx="2557">
                  <c:v>159.85528969697</c:v>
                </c:pt>
                <c:pt idx="2558">
                  <c:v>159.91778969697</c:v>
                </c:pt>
                <c:pt idx="2559">
                  <c:v>159.98028969697</c:v>
                </c:pt>
                <c:pt idx="2560">
                  <c:v>160.04278969697</c:v>
                </c:pt>
                <c:pt idx="2561">
                  <c:v>160.10528969697</c:v>
                </c:pt>
                <c:pt idx="2562">
                  <c:v>160.16778969697</c:v>
                </c:pt>
                <c:pt idx="2563">
                  <c:v>160.23028969697</c:v>
                </c:pt>
                <c:pt idx="2564">
                  <c:v>160.29278969697</c:v>
                </c:pt>
                <c:pt idx="2565">
                  <c:v>160.35528969697</c:v>
                </c:pt>
                <c:pt idx="2566">
                  <c:v>160.41778969697</c:v>
                </c:pt>
                <c:pt idx="2567">
                  <c:v>160.48028969697</c:v>
                </c:pt>
                <c:pt idx="2568">
                  <c:v>160.54278969697</c:v>
                </c:pt>
                <c:pt idx="2569">
                  <c:v>160.60528969697</c:v>
                </c:pt>
                <c:pt idx="2570">
                  <c:v>160.66778969697</c:v>
                </c:pt>
                <c:pt idx="2571">
                  <c:v>160.73028969697</c:v>
                </c:pt>
                <c:pt idx="2572">
                  <c:v>160.79278969697</c:v>
                </c:pt>
                <c:pt idx="2573">
                  <c:v>160.85528969697</c:v>
                </c:pt>
                <c:pt idx="2574">
                  <c:v>160.91778969697</c:v>
                </c:pt>
                <c:pt idx="2575">
                  <c:v>160.98028969697</c:v>
                </c:pt>
                <c:pt idx="2576">
                  <c:v>161.04278969697</c:v>
                </c:pt>
                <c:pt idx="2577">
                  <c:v>161.10528969697</c:v>
                </c:pt>
                <c:pt idx="2578">
                  <c:v>161.16778969697</c:v>
                </c:pt>
                <c:pt idx="2579">
                  <c:v>161.23028969697</c:v>
                </c:pt>
                <c:pt idx="2580">
                  <c:v>161.29278969697</c:v>
                </c:pt>
                <c:pt idx="2581">
                  <c:v>161.35528969697</c:v>
                </c:pt>
                <c:pt idx="2582">
                  <c:v>161.41778969697</c:v>
                </c:pt>
                <c:pt idx="2583">
                  <c:v>161.48028969697</c:v>
                </c:pt>
                <c:pt idx="2584">
                  <c:v>161.54278969697</c:v>
                </c:pt>
                <c:pt idx="2585">
                  <c:v>161.60528969697</c:v>
                </c:pt>
                <c:pt idx="2586">
                  <c:v>161.66778969697</c:v>
                </c:pt>
                <c:pt idx="2587">
                  <c:v>161.73028969697</c:v>
                </c:pt>
                <c:pt idx="2588">
                  <c:v>161.79278969697</c:v>
                </c:pt>
                <c:pt idx="2589">
                  <c:v>161.85528969697</c:v>
                </c:pt>
                <c:pt idx="2590">
                  <c:v>161.91778969697</c:v>
                </c:pt>
                <c:pt idx="2591">
                  <c:v>161.98028969697</c:v>
                </c:pt>
                <c:pt idx="2592">
                  <c:v>162.04278969697</c:v>
                </c:pt>
                <c:pt idx="2593">
                  <c:v>162.10528969697</c:v>
                </c:pt>
                <c:pt idx="2594">
                  <c:v>162.16778969697</c:v>
                </c:pt>
                <c:pt idx="2595">
                  <c:v>162.23028969697</c:v>
                </c:pt>
                <c:pt idx="2596">
                  <c:v>162.29278969697</c:v>
                </c:pt>
                <c:pt idx="2597">
                  <c:v>162.35528969697</c:v>
                </c:pt>
                <c:pt idx="2598">
                  <c:v>162.41778969697</c:v>
                </c:pt>
                <c:pt idx="2599">
                  <c:v>162.48028969697</c:v>
                </c:pt>
                <c:pt idx="2600">
                  <c:v>162.54278969697</c:v>
                </c:pt>
                <c:pt idx="2601">
                  <c:v>162.60528969697</c:v>
                </c:pt>
                <c:pt idx="2602">
                  <c:v>162.66778969697</c:v>
                </c:pt>
                <c:pt idx="2603">
                  <c:v>162.73028969697</c:v>
                </c:pt>
                <c:pt idx="2604">
                  <c:v>162.79278969697</c:v>
                </c:pt>
                <c:pt idx="2605">
                  <c:v>162.85528969697</c:v>
                </c:pt>
                <c:pt idx="2606">
                  <c:v>162.91778969697</c:v>
                </c:pt>
                <c:pt idx="2607">
                  <c:v>162.98028969697</c:v>
                </c:pt>
                <c:pt idx="2608">
                  <c:v>163.04278969697</c:v>
                </c:pt>
                <c:pt idx="2609">
                  <c:v>163.10528969697</c:v>
                </c:pt>
                <c:pt idx="2610">
                  <c:v>163.16778969697</c:v>
                </c:pt>
                <c:pt idx="2611">
                  <c:v>163.23028969697</c:v>
                </c:pt>
                <c:pt idx="2612">
                  <c:v>163.29278969697</c:v>
                </c:pt>
                <c:pt idx="2613">
                  <c:v>163.35528969697</c:v>
                </c:pt>
                <c:pt idx="2614">
                  <c:v>163.41778969697</c:v>
                </c:pt>
                <c:pt idx="2615">
                  <c:v>163.48028969697</c:v>
                </c:pt>
                <c:pt idx="2616">
                  <c:v>163.54278969697</c:v>
                </c:pt>
                <c:pt idx="2617">
                  <c:v>163.60528969697</c:v>
                </c:pt>
                <c:pt idx="2618">
                  <c:v>163.66778969697</c:v>
                </c:pt>
                <c:pt idx="2619">
                  <c:v>163.73028969697</c:v>
                </c:pt>
                <c:pt idx="2620">
                  <c:v>163.79278969697</c:v>
                </c:pt>
                <c:pt idx="2621">
                  <c:v>163.85528969697</c:v>
                </c:pt>
                <c:pt idx="2622">
                  <c:v>163.91778969697</c:v>
                </c:pt>
                <c:pt idx="2623">
                  <c:v>163.98028969697</c:v>
                </c:pt>
                <c:pt idx="2624">
                  <c:v>164.04278969697</c:v>
                </c:pt>
                <c:pt idx="2625">
                  <c:v>164.10528969697</c:v>
                </c:pt>
                <c:pt idx="2626">
                  <c:v>164.16778969697</c:v>
                </c:pt>
                <c:pt idx="2627">
                  <c:v>164.23028969697</c:v>
                </c:pt>
                <c:pt idx="2628">
                  <c:v>164.29278969697</c:v>
                </c:pt>
                <c:pt idx="2629">
                  <c:v>164.35528969697</c:v>
                </c:pt>
                <c:pt idx="2630">
                  <c:v>164.41778969697</c:v>
                </c:pt>
                <c:pt idx="2631">
                  <c:v>164.48028969697</c:v>
                </c:pt>
                <c:pt idx="2632">
                  <c:v>164.54278969697</c:v>
                </c:pt>
                <c:pt idx="2633">
                  <c:v>164.60528969697</c:v>
                </c:pt>
                <c:pt idx="2634">
                  <c:v>164.66778969697</c:v>
                </c:pt>
                <c:pt idx="2635">
                  <c:v>164.73028969697</c:v>
                </c:pt>
                <c:pt idx="2636">
                  <c:v>164.79278969697</c:v>
                </c:pt>
                <c:pt idx="2637">
                  <c:v>164.85528969697</c:v>
                </c:pt>
                <c:pt idx="2638">
                  <c:v>164.91778969697</c:v>
                </c:pt>
                <c:pt idx="2639">
                  <c:v>164.98028969697</c:v>
                </c:pt>
                <c:pt idx="2640">
                  <c:v>165.04278969697</c:v>
                </c:pt>
                <c:pt idx="2641">
                  <c:v>165.10528969697</c:v>
                </c:pt>
                <c:pt idx="2642">
                  <c:v>165.16778969697</c:v>
                </c:pt>
                <c:pt idx="2643">
                  <c:v>165.23028969697</c:v>
                </c:pt>
                <c:pt idx="2644">
                  <c:v>165.29278969697</c:v>
                </c:pt>
                <c:pt idx="2645">
                  <c:v>165.35528969697</c:v>
                </c:pt>
                <c:pt idx="2646">
                  <c:v>165.41778969697</c:v>
                </c:pt>
                <c:pt idx="2647">
                  <c:v>165.48028969697</c:v>
                </c:pt>
                <c:pt idx="2648">
                  <c:v>165.54278969697</c:v>
                </c:pt>
                <c:pt idx="2649">
                  <c:v>165.60528969697</c:v>
                </c:pt>
                <c:pt idx="2650">
                  <c:v>165.66778969697</c:v>
                </c:pt>
                <c:pt idx="2651">
                  <c:v>165.73028969697</c:v>
                </c:pt>
                <c:pt idx="2652">
                  <c:v>165.79278969697</c:v>
                </c:pt>
                <c:pt idx="2653">
                  <c:v>165.85528969697</c:v>
                </c:pt>
                <c:pt idx="2654">
                  <c:v>165.91778969697</c:v>
                </c:pt>
                <c:pt idx="2655">
                  <c:v>165.98028969697</c:v>
                </c:pt>
                <c:pt idx="2656">
                  <c:v>166.04278969697</c:v>
                </c:pt>
                <c:pt idx="2657">
                  <c:v>166.10528969697</c:v>
                </c:pt>
                <c:pt idx="2658">
                  <c:v>166.16778969697</c:v>
                </c:pt>
                <c:pt idx="2659">
                  <c:v>166.23028969697</c:v>
                </c:pt>
                <c:pt idx="2660">
                  <c:v>166.29278969697</c:v>
                </c:pt>
                <c:pt idx="2661">
                  <c:v>166.35528969697</c:v>
                </c:pt>
                <c:pt idx="2662">
                  <c:v>166.41778969697</c:v>
                </c:pt>
                <c:pt idx="2663">
                  <c:v>166.48028969697</c:v>
                </c:pt>
                <c:pt idx="2664">
                  <c:v>166.54278969697</c:v>
                </c:pt>
                <c:pt idx="2665">
                  <c:v>166.60528969697</c:v>
                </c:pt>
                <c:pt idx="2666">
                  <c:v>166.66778969697</c:v>
                </c:pt>
                <c:pt idx="2667">
                  <c:v>166.73028969697</c:v>
                </c:pt>
                <c:pt idx="2668">
                  <c:v>166.79278969697</c:v>
                </c:pt>
                <c:pt idx="2669">
                  <c:v>166.85528969697</c:v>
                </c:pt>
                <c:pt idx="2670">
                  <c:v>166.91778969697</c:v>
                </c:pt>
                <c:pt idx="2671">
                  <c:v>166.98028969697</c:v>
                </c:pt>
                <c:pt idx="2672">
                  <c:v>167.04278969697</c:v>
                </c:pt>
                <c:pt idx="2673">
                  <c:v>167.10528969697</c:v>
                </c:pt>
                <c:pt idx="2674">
                  <c:v>167.16778969697</c:v>
                </c:pt>
                <c:pt idx="2675">
                  <c:v>167.23028969697</c:v>
                </c:pt>
                <c:pt idx="2676">
                  <c:v>167.29278969697</c:v>
                </c:pt>
                <c:pt idx="2677">
                  <c:v>167.35528969697</c:v>
                </c:pt>
                <c:pt idx="2678">
                  <c:v>167.41778969697</c:v>
                </c:pt>
                <c:pt idx="2679">
                  <c:v>167.48028969697</c:v>
                </c:pt>
                <c:pt idx="2680">
                  <c:v>167.54278969697</c:v>
                </c:pt>
                <c:pt idx="2681">
                  <c:v>167.60528969697</c:v>
                </c:pt>
                <c:pt idx="2682">
                  <c:v>167.66778969697</c:v>
                </c:pt>
                <c:pt idx="2683">
                  <c:v>167.73028969697</c:v>
                </c:pt>
                <c:pt idx="2684">
                  <c:v>167.79278969697</c:v>
                </c:pt>
                <c:pt idx="2685">
                  <c:v>167.85528969697</c:v>
                </c:pt>
                <c:pt idx="2686">
                  <c:v>167.91778969697</c:v>
                </c:pt>
                <c:pt idx="2687">
                  <c:v>167.98028969697</c:v>
                </c:pt>
                <c:pt idx="2688">
                  <c:v>168.04278969697</c:v>
                </c:pt>
                <c:pt idx="2689">
                  <c:v>168.10528969697</c:v>
                </c:pt>
                <c:pt idx="2690">
                  <c:v>168.16778969697</c:v>
                </c:pt>
                <c:pt idx="2691">
                  <c:v>168.23028969697</c:v>
                </c:pt>
                <c:pt idx="2692">
                  <c:v>168.29278969697</c:v>
                </c:pt>
                <c:pt idx="2693">
                  <c:v>168.35528969697</c:v>
                </c:pt>
                <c:pt idx="2694">
                  <c:v>168.41778969697</c:v>
                </c:pt>
                <c:pt idx="2695">
                  <c:v>168.48028969697</c:v>
                </c:pt>
                <c:pt idx="2696">
                  <c:v>168.54278969697</c:v>
                </c:pt>
                <c:pt idx="2697">
                  <c:v>168.60528969697</c:v>
                </c:pt>
                <c:pt idx="2698">
                  <c:v>168.66778969697</c:v>
                </c:pt>
                <c:pt idx="2699">
                  <c:v>168.73028969697</c:v>
                </c:pt>
                <c:pt idx="2700">
                  <c:v>168.79278969697</c:v>
                </c:pt>
                <c:pt idx="2701">
                  <c:v>168.85528969697</c:v>
                </c:pt>
                <c:pt idx="2702">
                  <c:v>168.91778969697</c:v>
                </c:pt>
                <c:pt idx="2703">
                  <c:v>168.98028969697</c:v>
                </c:pt>
                <c:pt idx="2704">
                  <c:v>169.04278969697</c:v>
                </c:pt>
                <c:pt idx="2705">
                  <c:v>169.10528969697</c:v>
                </c:pt>
                <c:pt idx="2706">
                  <c:v>169.16778969697</c:v>
                </c:pt>
                <c:pt idx="2707">
                  <c:v>169.23028969697</c:v>
                </c:pt>
                <c:pt idx="2708">
                  <c:v>169.29278969697</c:v>
                </c:pt>
                <c:pt idx="2709">
                  <c:v>169.35528969697</c:v>
                </c:pt>
                <c:pt idx="2710">
                  <c:v>169.41778969697</c:v>
                </c:pt>
                <c:pt idx="2711">
                  <c:v>169.48028969697</c:v>
                </c:pt>
                <c:pt idx="2712">
                  <c:v>169.54278969697</c:v>
                </c:pt>
                <c:pt idx="2713">
                  <c:v>169.60528969697</c:v>
                </c:pt>
                <c:pt idx="2714">
                  <c:v>169.66778969697</c:v>
                </c:pt>
                <c:pt idx="2715">
                  <c:v>169.73028969697</c:v>
                </c:pt>
                <c:pt idx="2716">
                  <c:v>169.79278969697</c:v>
                </c:pt>
                <c:pt idx="2717">
                  <c:v>169.85528969697</c:v>
                </c:pt>
                <c:pt idx="2718">
                  <c:v>169.91778969697</c:v>
                </c:pt>
                <c:pt idx="2719">
                  <c:v>169.98028969697</c:v>
                </c:pt>
                <c:pt idx="2720">
                  <c:v>170.04278969697</c:v>
                </c:pt>
                <c:pt idx="2721">
                  <c:v>170.10528969697</c:v>
                </c:pt>
                <c:pt idx="2722">
                  <c:v>170.16778969697</c:v>
                </c:pt>
                <c:pt idx="2723">
                  <c:v>170.23028969697</c:v>
                </c:pt>
                <c:pt idx="2724">
                  <c:v>170.29278969697</c:v>
                </c:pt>
                <c:pt idx="2725">
                  <c:v>170.35528969697</c:v>
                </c:pt>
                <c:pt idx="2726">
                  <c:v>170.41778969697</c:v>
                </c:pt>
                <c:pt idx="2727">
                  <c:v>170.48028969697</c:v>
                </c:pt>
                <c:pt idx="2728">
                  <c:v>170.54278969697</c:v>
                </c:pt>
                <c:pt idx="2729">
                  <c:v>170.60528969697</c:v>
                </c:pt>
                <c:pt idx="2730">
                  <c:v>170.66778969697</c:v>
                </c:pt>
                <c:pt idx="2731">
                  <c:v>170.73028969697</c:v>
                </c:pt>
                <c:pt idx="2732">
                  <c:v>170.79278969697</c:v>
                </c:pt>
                <c:pt idx="2733">
                  <c:v>170.85528969697</c:v>
                </c:pt>
                <c:pt idx="2734">
                  <c:v>170.91778969697</c:v>
                </c:pt>
                <c:pt idx="2735">
                  <c:v>170.98028969697</c:v>
                </c:pt>
                <c:pt idx="2736">
                  <c:v>171.04278969697</c:v>
                </c:pt>
                <c:pt idx="2737">
                  <c:v>171.10528969697</c:v>
                </c:pt>
                <c:pt idx="2738">
                  <c:v>171.16778969697</c:v>
                </c:pt>
                <c:pt idx="2739">
                  <c:v>171.23028969697</c:v>
                </c:pt>
                <c:pt idx="2740">
                  <c:v>171.29278969697</c:v>
                </c:pt>
                <c:pt idx="2741">
                  <c:v>171.35528969697</c:v>
                </c:pt>
                <c:pt idx="2742">
                  <c:v>171.41778969697</c:v>
                </c:pt>
                <c:pt idx="2743">
                  <c:v>171.48028969697</c:v>
                </c:pt>
                <c:pt idx="2744">
                  <c:v>171.54278969697</c:v>
                </c:pt>
                <c:pt idx="2745">
                  <c:v>171.60528969697</c:v>
                </c:pt>
                <c:pt idx="2746">
                  <c:v>171.66778969697</c:v>
                </c:pt>
                <c:pt idx="2747">
                  <c:v>171.73028969697</c:v>
                </c:pt>
                <c:pt idx="2748">
                  <c:v>171.79278969697</c:v>
                </c:pt>
                <c:pt idx="2749">
                  <c:v>171.85528969697</c:v>
                </c:pt>
                <c:pt idx="2750">
                  <c:v>171.91778969697</c:v>
                </c:pt>
                <c:pt idx="2751">
                  <c:v>171.98028969697</c:v>
                </c:pt>
                <c:pt idx="2752">
                  <c:v>172.04278969697</c:v>
                </c:pt>
                <c:pt idx="2753">
                  <c:v>172.10528969697</c:v>
                </c:pt>
                <c:pt idx="2754">
                  <c:v>172.16778969697</c:v>
                </c:pt>
                <c:pt idx="2755">
                  <c:v>172.23028969697</c:v>
                </c:pt>
                <c:pt idx="2756">
                  <c:v>172.29278969697</c:v>
                </c:pt>
                <c:pt idx="2757">
                  <c:v>172.35528969697</c:v>
                </c:pt>
                <c:pt idx="2758">
                  <c:v>172.41778969697</c:v>
                </c:pt>
                <c:pt idx="2759">
                  <c:v>172.48028969697</c:v>
                </c:pt>
                <c:pt idx="2760">
                  <c:v>172.54278969697</c:v>
                </c:pt>
                <c:pt idx="2761">
                  <c:v>172.60528969697</c:v>
                </c:pt>
                <c:pt idx="2762">
                  <c:v>172.66778969697</c:v>
                </c:pt>
                <c:pt idx="2763">
                  <c:v>172.73028969697</c:v>
                </c:pt>
                <c:pt idx="2764">
                  <c:v>172.79278969697</c:v>
                </c:pt>
                <c:pt idx="2765">
                  <c:v>172.85528969697</c:v>
                </c:pt>
                <c:pt idx="2766">
                  <c:v>172.91778969697</c:v>
                </c:pt>
                <c:pt idx="2767">
                  <c:v>172.98028969697</c:v>
                </c:pt>
                <c:pt idx="2768">
                  <c:v>173.04278969697</c:v>
                </c:pt>
                <c:pt idx="2769">
                  <c:v>173.10528969697</c:v>
                </c:pt>
                <c:pt idx="2770">
                  <c:v>173.16778969697</c:v>
                </c:pt>
                <c:pt idx="2771">
                  <c:v>173.23028969697</c:v>
                </c:pt>
                <c:pt idx="2772">
                  <c:v>173.29278969697</c:v>
                </c:pt>
                <c:pt idx="2773">
                  <c:v>173.35528969697</c:v>
                </c:pt>
                <c:pt idx="2774">
                  <c:v>173.41778969697</c:v>
                </c:pt>
                <c:pt idx="2775">
                  <c:v>173.48028969697</c:v>
                </c:pt>
                <c:pt idx="2776">
                  <c:v>173.54278969697</c:v>
                </c:pt>
                <c:pt idx="2777">
                  <c:v>173.60528969697</c:v>
                </c:pt>
                <c:pt idx="2778">
                  <c:v>173.66778969697</c:v>
                </c:pt>
                <c:pt idx="2779">
                  <c:v>173.73028969697</c:v>
                </c:pt>
                <c:pt idx="2780">
                  <c:v>173.79278969697</c:v>
                </c:pt>
                <c:pt idx="2781">
                  <c:v>173.85528969697</c:v>
                </c:pt>
                <c:pt idx="2782">
                  <c:v>173.91778969697</c:v>
                </c:pt>
                <c:pt idx="2783">
                  <c:v>173.98028969697</c:v>
                </c:pt>
                <c:pt idx="2784">
                  <c:v>174.04278969697</c:v>
                </c:pt>
                <c:pt idx="2785">
                  <c:v>174.10528969697</c:v>
                </c:pt>
                <c:pt idx="2786">
                  <c:v>174.16778969697</c:v>
                </c:pt>
                <c:pt idx="2787">
                  <c:v>174.23028969697</c:v>
                </c:pt>
                <c:pt idx="2788">
                  <c:v>174.29278969697</c:v>
                </c:pt>
                <c:pt idx="2789">
                  <c:v>174.35528969697</c:v>
                </c:pt>
                <c:pt idx="2790">
                  <c:v>174.41778969697</c:v>
                </c:pt>
                <c:pt idx="2791">
                  <c:v>174.48028969697</c:v>
                </c:pt>
                <c:pt idx="2792">
                  <c:v>174.54278969697</c:v>
                </c:pt>
                <c:pt idx="2793">
                  <c:v>174.60528969697</c:v>
                </c:pt>
                <c:pt idx="2794">
                  <c:v>174.66778969697</c:v>
                </c:pt>
                <c:pt idx="2795">
                  <c:v>174.73028969697</c:v>
                </c:pt>
                <c:pt idx="2796">
                  <c:v>174.79278969697</c:v>
                </c:pt>
                <c:pt idx="2797">
                  <c:v>174.85528969697</c:v>
                </c:pt>
                <c:pt idx="2798">
                  <c:v>174.91778969697</c:v>
                </c:pt>
                <c:pt idx="2799">
                  <c:v>174.98028969697</c:v>
                </c:pt>
                <c:pt idx="2800">
                  <c:v>175.04278969697</c:v>
                </c:pt>
                <c:pt idx="2801">
                  <c:v>175.10528969697</c:v>
                </c:pt>
                <c:pt idx="2802">
                  <c:v>175.16778969697</c:v>
                </c:pt>
                <c:pt idx="2803">
                  <c:v>175.23028969697</c:v>
                </c:pt>
                <c:pt idx="2804">
                  <c:v>175.29278969697</c:v>
                </c:pt>
                <c:pt idx="2805">
                  <c:v>175.35528969697</c:v>
                </c:pt>
                <c:pt idx="2806">
                  <c:v>175.41778969697</c:v>
                </c:pt>
                <c:pt idx="2807">
                  <c:v>175.48028969697</c:v>
                </c:pt>
                <c:pt idx="2808">
                  <c:v>175.54278969697</c:v>
                </c:pt>
                <c:pt idx="2809">
                  <c:v>175.60528969697</c:v>
                </c:pt>
                <c:pt idx="2810">
                  <c:v>175.66778969697</c:v>
                </c:pt>
                <c:pt idx="2811">
                  <c:v>175.73028969697</c:v>
                </c:pt>
                <c:pt idx="2812">
                  <c:v>175.79278969697</c:v>
                </c:pt>
                <c:pt idx="2813">
                  <c:v>175.85528969697</c:v>
                </c:pt>
                <c:pt idx="2814">
                  <c:v>175.91778969697</c:v>
                </c:pt>
                <c:pt idx="2815">
                  <c:v>175.98028969697</c:v>
                </c:pt>
                <c:pt idx="2816">
                  <c:v>176.04278969697</c:v>
                </c:pt>
                <c:pt idx="2817">
                  <c:v>176.10528969697</c:v>
                </c:pt>
                <c:pt idx="2818">
                  <c:v>176.16778969697</c:v>
                </c:pt>
                <c:pt idx="2819">
                  <c:v>176.23028969697</c:v>
                </c:pt>
                <c:pt idx="2820">
                  <c:v>176.29278969697</c:v>
                </c:pt>
                <c:pt idx="2821">
                  <c:v>176.35528969697</c:v>
                </c:pt>
                <c:pt idx="2822">
                  <c:v>176.41778969697</c:v>
                </c:pt>
                <c:pt idx="2823">
                  <c:v>176.48028969697</c:v>
                </c:pt>
                <c:pt idx="2824">
                  <c:v>176.54278969697</c:v>
                </c:pt>
                <c:pt idx="2825">
                  <c:v>176.60528969697</c:v>
                </c:pt>
                <c:pt idx="2826">
                  <c:v>176.66778969697</c:v>
                </c:pt>
                <c:pt idx="2827">
                  <c:v>176.73028969697</c:v>
                </c:pt>
                <c:pt idx="2828">
                  <c:v>176.79278969697</c:v>
                </c:pt>
                <c:pt idx="2829">
                  <c:v>176.85528969697</c:v>
                </c:pt>
                <c:pt idx="2830">
                  <c:v>176.91778969697</c:v>
                </c:pt>
                <c:pt idx="2831">
                  <c:v>176.98028969697</c:v>
                </c:pt>
                <c:pt idx="2832">
                  <c:v>177.04278969697</c:v>
                </c:pt>
                <c:pt idx="2833">
                  <c:v>177.10528969697</c:v>
                </c:pt>
                <c:pt idx="2834">
                  <c:v>177.16778969697</c:v>
                </c:pt>
                <c:pt idx="2835">
                  <c:v>177.23028969697</c:v>
                </c:pt>
                <c:pt idx="2836">
                  <c:v>177.29278969697</c:v>
                </c:pt>
                <c:pt idx="2837">
                  <c:v>177.35528969697</c:v>
                </c:pt>
                <c:pt idx="2838">
                  <c:v>177.41778969697</c:v>
                </c:pt>
                <c:pt idx="2839">
                  <c:v>177.48028969697</c:v>
                </c:pt>
                <c:pt idx="2840">
                  <c:v>177.54278969697</c:v>
                </c:pt>
                <c:pt idx="2841">
                  <c:v>177.60528969697</c:v>
                </c:pt>
                <c:pt idx="2842">
                  <c:v>177.66778969697</c:v>
                </c:pt>
                <c:pt idx="2843">
                  <c:v>177.73028969697</c:v>
                </c:pt>
                <c:pt idx="2844">
                  <c:v>177.79278969697</c:v>
                </c:pt>
                <c:pt idx="2845">
                  <c:v>177.85528969697</c:v>
                </c:pt>
                <c:pt idx="2846">
                  <c:v>177.91778969697</c:v>
                </c:pt>
                <c:pt idx="2847">
                  <c:v>177.98028969697</c:v>
                </c:pt>
                <c:pt idx="2848">
                  <c:v>178.04278969697</c:v>
                </c:pt>
                <c:pt idx="2849">
                  <c:v>178.10528969697</c:v>
                </c:pt>
                <c:pt idx="2850">
                  <c:v>178.16778969697</c:v>
                </c:pt>
                <c:pt idx="2851">
                  <c:v>178.23028969697</c:v>
                </c:pt>
                <c:pt idx="2852">
                  <c:v>178.29278969697</c:v>
                </c:pt>
                <c:pt idx="2853">
                  <c:v>178.35528969697</c:v>
                </c:pt>
                <c:pt idx="2854">
                  <c:v>178.41778969697</c:v>
                </c:pt>
                <c:pt idx="2855">
                  <c:v>178.48028969697</c:v>
                </c:pt>
                <c:pt idx="2856">
                  <c:v>178.54278969697</c:v>
                </c:pt>
                <c:pt idx="2857">
                  <c:v>178.60528969697</c:v>
                </c:pt>
                <c:pt idx="2858">
                  <c:v>178.66778969697</c:v>
                </c:pt>
                <c:pt idx="2859">
                  <c:v>178.73028969697</c:v>
                </c:pt>
                <c:pt idx="2860">
                  <c:v>178.79278969697</c:v>
                </c:pt>
                <c:pt idx="2861">
                  <c:v>178.85528969697</c:v>
                </c:pt>
                <c:pt idx="2862">
                  <c:v>178.91778969697</c:v>
                </c:pt>
                <c:pt idx="2863">
                  <c:v>178.98028969697</c:v>
                </c:pt>
                <c:pt idx="2864">
                  <c:v>179.04278969697</c:v>
                </c:pt>
                <c:pt idx="2865">
                  <c:v>179.10528969697</c:v>
                </c:pt>
                <c:pt idx="2866">
                  <c:v>179.16778969697</c:v>
                </c:pt>
                <c:pt idx="2867">
                  <c:v>179.23028969697</c:v>
                </c:pt>
                <c:pt idx="2868">
                  <c:v>179.29278969697</c:v>
                </c:pt>
                <c:pt idx="2869">
                  <c:v>179.35528969697</c:v>
                </c:pt>
                <c:pt idx="2870">
                  <c:v>179.41778969697</c:v>
                </c:pt>
                <c:pt idx="2871">
                  <c:v>179.48028969697</c:v>
                </c:pt>
                <c:pt idx="2872">
                  <c:v>179.54278969697</c:v>
                </c:pt>
                <c:pt idx="2873">
                  <c:v>179.60528969697</c:v>
                </c:pt>
                <c:pt idx="2874">
                  <c:v>179.66778969697</c:v>
                </c:pt>
                <c:pt idx="2875">
                  <c:v>179.73028969697</c:v>
                </c:pt>
                <c:pt idx="2876">
                  <c:v>179.79278969697</c:v>
                </c:pt>
                <c:pt idx="2877">
                  <c:v>179.85528969697</c:v>
                </c:pt>
                <c:pt idx="2878">
                  <c:v>179.91778969697</c:v>
                </c:pt>
                <c:pt idx="2879">
                  <c:v>179.98028969697</c:v>
                </c:pt>
                <c:pt idx="2880">
                  <c:v>180.04278969697</c:v>
                </c:pt>
                <c:pt idx="2881">
                  <c:v>180.10528969697</c:v>
                </c:pt>
                <c:pt idx="2882">
                  <c:v>180.16778969697</c:v>
                </c:pt>
                <c:pt idx="2883">
                  <c:v>180.23028969697</c:v>
                </c:pt>
                <c:pt idx="2884">
                  <c:v>180.29278969697</c:v>
                </c:pt>
                <c:pt idx="2885">
                  <c:v>180.35528969697</c:v>
                </c:pt>
                <c:pt idx="2886">
                  <c:v>180.41778969697</c:v>
                </c:pt>
                <c:pt idx="2887">
                  <c:v>180.48028969697</c:v>
                </c:pt>
                <c:pt idx="2888">
                  <c:v>180.54278969697</c:v>
                </c:pt>
                <c:pt idx="2889">
                  <c:v>180.60528969697</c:v>
                </c:pt>
                <c:pt idx="2890">
                  <c:v>180.66778969697</c:v>
                </c:pt>
                <c:pt idx="2891">
                  <c:v>180.73028969697</c:v>
                </c:pt>
                <c:pt idx="2892">
                  <c:v>180.79278969697</c:v>
                </c:pt>
                <c:pt idx="2893">
                  <c:v>180.85528969697</c:v>
                </c:pt>
                <c:pt idx="2894">
                  <c:v>180.91778969697</c:v>
                </c:pt>
                <c:pt idx="2895">
                  <c:v>180.98028969697</c:v>
                </c:pt>
                <c:pt idx="2896">
                  <c:v>181.04278969697</c:v>
                </c:pt>
                <c:pt idx="2897">
                  <c:v>181.10528969697</c:v>
                </c:pt>
                <c:pt idx="2898">
                  <c:v>181.16778969697</c:v>
                </c:pt>
                <c:pt idx="2899">
                  <c:v>181.23028969697</c:v>
                </c:pt>
                <c:pt idx="2900">
                  <c:v>181.29278969697</c:v>
                </c:pt>
                <c:pt idx="2901">
                  <c:v>181.35528969697</c:v>
                </c:pt>
                <c:pt idx="2902">
                  <c:v>181.41778969697</c:v>
                </c:pt>
                <c:pt idx="2903">
                  <c:v>181.48028969697</c:v>
                </c:pt>
                <c:pt idx="2904">
                  <c:v>181.54278969697</c:v>
                </c:pt>
                <c:pt idx="2905">
                  <c:v>181.60528969697</c:v>
                </c:pt>
                <c:pt idx="2906">
                  <c:v>181.66778969697</c:v>
                </c:pt>
                <c:pt idx="2907">
                  <c:v>181.73028969697</c:v>
                </c:pt>
                <c:pt idx="2908">
                  <c:v>181.79278969697</c:v>
                </c:pt>
                <c:pt idx="2909">
                  <c:v>181.85528969697</c:v>
                </c:pt>
                <c:pt idx="2910">
                  <c:v>181.91778969697</c:v>
                </c:pt>
                <c:pt idx="2911">
                  <c:v>181.98028969697</c:v>
                </c:pt>
                <c:pt idx="2912">
                  <c:v>182.04278969697</c:v>
                </c:pt>
                <c:pt idx="2913">
                  <c:v>182.10528969697</c:v>
                </c:pt>
                <c:pt idx="2914">
                  <c:v>182.16778969697</c:v>
                </c:pt>
                <c:pt idx="2915">
                  <c:v>182.23028969697</c:v>
                </c:pt>
                <c:pt idx="2916">
                  <c:v>182.29278969697</c:v>
                </c:pt>
                <c:pt idx="2917">
                  <c:v>182.35528969697</c:v>
                </c:pt>
                <c:pt idx="2918">
                  <c:v>182.41778969697</c:v>
                </c:pt>
                <c:pt idx="2919">
                  <c:v>182.48028969697</c:v>
                </c:pt>
                <c:pt idx="2920">
                  <c:v>182.54278969697</c:v>
                </c:pt>
                <c:pt idx="2921">
                  <c:v>182.60528969697</c:v>
                </c:pt>
                <c:pt idx="2922">
                  <c:v>182.66778969697</c:v>
                </c:pt>
                <c:pt idx="2923">
                  <c:v>182.73028969697</c:v>
                </c:pt>
                <c:pt idx="2924">
                  <c:v>182.79278969697</c:v>
                </c:pt>
                <c:pt idx="2925">
                  <c:v>182.85528969697</c:v>
                </c:pt>
                <c:pt idx="2926">
                  <c:v>182.91778969697</c:v>
                </c:pt>
                <c:pt idx="2927">
                  <c:v>182.98028969697</c:v>
                </c:pt>
                <c:pt idx="2928">
                  <c:v>183.04278969697</c:v>
                </c:pt>
                <c:pt idx="2929">
                  <c:v>183.10528969697</c:v>
                </c:pt>
                <c:pt idx="2930">
                  <c:v>183.16778969697</c:v>
                </c:pt>
                <c:pt idx="2931">
                  <c:v>183.23028969697</c:v>
                </c:pt>
                <c:pt idx="2932">
                  <c:v>183.29278969697</c:v>
                </c:pt>
                <c:pt idx="2933">
                  <c:v>183.35528969697</c:v>
                </c:pt>
                <c:pt idx="2934">
                  <c:v>183.41778969697</c:v>
                </c:pt>
                <c:pt idx="2935">
                  <c:v>183.48028969697</c:v>
                </c:pt>
                <c:pt idx="2936">
                  <c:v>183.54278969697</c:v>
                </c:pt>
                <c:pt idx="2937">
                  <c:v>183.60528969697</c:v>
                </c:pt>
                <c:pt idx="2938">
                  <c:v>183.66778969697</c:v>
                </c:pt>
                <c:pt idx="2939">
                  <c:v>183.73028969697</c:v>
                </c:pt>
                <c:pt idx="2940">
                  <c:v>183.79278969697</c:v>
                </c:pt>
                <c:pt idx="2941">
                  <c:v>183.85528969697</c:v>
                </c:pt>
                <c:pt idx="2942">
                  <c:v>183.91778969697</c:v>
                </c:pt>
                <c:pt idx="2943">
                  <c:v>183.98028969697</c:v>
                </c:pt>
                <c:pt idx="2944">
                  <c:v>184.04278969697</c:v>
                </c:pt>
                <c:pt idx="2945">
                  <c:v>184.10528969697</c:v>
                </c:pt>
                <c:pt idx="2946">
                  <c:v>184.16778969697</c:v>
                </c:pt>
                <c:pt idx="2947">
                  <c:v>184.23028969697</c:v>
                </c:pt>
                <c:pt idx="2948">
                  <c:v>184.29278969697</c:v>
                </c:pt>
                <c:pt idx="2949">
                  <c:v>184.35528969697</c:v>
                </c:pt>
                <c:pt idx="2950">
                  <c:v>184.41778969697</c:v>
                </c:pt>
                <c:pt idx="2951">
                  <c:v>184.48028969697</c:v>
                </c:pt>
                <c:pt idx="2952">
                  <c:v>184.54278969697</c:v>
                </c:pt>
                <c:pt idx="2953">
                  <c:v>184.60528969697</c:v>
                </c:pt>
                <c:pt idx="2954">
                  <c:v>184.66778969697</c:v>
                </c:pt>
                <c:pt idx="2955">
                  <c:v>184.73028969697</c:v>
                </c:pt>
                <c:pt idx="2956">
                  <c:v>184.79278969697</c:v>
                </c:pt>
                <c:pt idx="2957">
                  <c:v>184.85528969697</c:v>
                </c:pt>
                <c:pt idx="2958">
                  <c:v>184.91778969697</c:v>
                </c:pt>
                <c:pt idx="2959">
                  <c:v>184.98028969697</c:v>
                </c:pt>
                <c:pt idx="2960">
                  <c:v>185.04278969697</c:v>
                </c:pt>
                <c:pt idx="2961">
                  <c:v>185.10528969697</c:v>
                </c:pt>
                <c:pt idx="2962">
                  <c:v>185.16778969697</c:v>
                </c:pt>
                <c:pt idx="2963">
                  <c:v>185.23028969697</c:v>
                </c:pt>
                <c:pt idx="2964">
                  <c:v>185.29278969697</c:v>
                </c:pt>
                <c:pt idx="2965">
                  <c:v>185.35528969697</c:v>
                </c:pt>
                <c:pt idx="2966">
                  <c:v>185.41778969697</c:v>
                </c:pt>
                <c:pt idx="2967">
                  <c:v>185.48028969697</c:v>
                </c:pt>
                <c:pt idx="2968">
                  <c:v>185.54278969697</c:v>
                </c:pt>
                <c:pt idx="2969">
                  <c:v>185.60528969697</c:v>
                </c:pt>
                <c:pt idx="2970">
                  <c:v>185.66778969697</c:v>
                </c:pt>
                <c:pt idx="2971">
                  <c:v>185.73028969697</c:v>
                </c:pt>
                <c:pt idx="2972">
                  <c:v>185.79278969697</c:v>
                </c:pt>
                <c:pt idx="2973">
                  <c:v>185.85528969697</c:v>
                </c:pt>
                <c:pt idx="2974">
                  <c:v>185.91778969697</c:v>
                </c:pt>
                <c:pt idx="2975">
                  <c:v>185.98028969697</c:v>
                </c:pt>
                <c:pt idx="2976">
                  <c:v>186.04278969697</c:v>
                </c:pt>
                <c:pt idx="2977">
                  <c:v>186.10528969697</c:v>
                </c:pt>
                <c:pt idx="2978">
                  <c:v>186.16778969697</c:v>
                </c:pt>
                <c:pt idx="2979">
                  <c:v>186.23028969697</c:v>
                </c:pt>
                <c:pt idx="2980">
                  <c:v>186.29278969697</c:v>
                </c:pt>
                <c:pt idx="2981">
                  <c:v>186.35528969697</c:v>
                </c:pt>
                <c:pt idx="2982">
                  <c:v>186.41778969697</c:v>
                </c:pt>
                <c:pt idx="2983">
                  <c:v>186.48028969697</c:v>
                </c:pt>
                <c:pt idx="2984">
                  <c:v>186.54278969697</c:v>
                </c:pt>
                <c:pt idx="2985">
                  <c:v>186.60528969697</c:v>
                </c:pt>
                <c:pt idx="2986">
                  <c:v>186.66778969697</c:v>
                </c:pt>
                <c:pt idx="2987">
                  <c:v>186.73028969697</c:v>
                </c:pt>
                <c:pt idx="2988">
                  <c:v>186.79278969697</c:v>
                </c:pt>
                <c:pt idx="2989">
                  <c:v>186.85528969697</c:v>
                </c:pt>
                <c:pt idx="2990">
                  <c:v>186.91778969697</c:v>
                </c:pt>
                <c:pt idx="2991">
                  <c:v>186.98028969697</c:v>
                </c:pt>
                <c:pt idx="2992">
                  <c:v>187.04278969697</c:v>
                </c:pt>
                <c:pt idx="2993">
                  <c:v>187.10528969697</c:v>
                </c:pt>
                <c:pt idx="2994">
                  <c:v>187.16778969697</c:v>
                </c:pt>
                <c:pt idx="2995">
                  <c:v>187.23028969697</c:v>
                </c:pt>
                <c:pt idx="2996">
                  <c:v>187.29278969697</c:v>
                </c:pt>
                <c:pt idx="2997">
                  <c:v>187.35528969697</c:v>
                </c:pt>
                <c:pt idx="2998">
                  <c:v>187.41778969697</c:v>
                </c:pt>
                <c:pt idx="2999">
                  <c:v>187.48028969697</c:v>
                </c:pt>
                <c:pt idx="3000">
                  <c:v>187.54278969697</c:v>
                </c:pt>
                <c:pt idx="3001">
                  <c:v>187.60528969697</c:v>
                </c:pt>
                <c:pt idx="3002">
                  <c:v>187.66778969697</c:v>
                </c:pt>
                <c:pt idx="3003">
                  <c:v>187.73028969697</c:v>
                </c:pt>
                <c:pt idx="3004">
                  <c:v>187.79278969697</c:v>
                </c:pt>
                <c:pt idx="3005">
                  <c:v>187.85528969697</c:v>
                </c:pt>
                <c:pt idx="3006">
                  <c:v>187.91778969697</c:v>
                </c:pt>
                <c:pt idx="3007">
                  <c:v>187.98028969697</c:v>
                </c:pt>
                <c:pt idx="3008">
                  <c:v>188.04278969697</c:v>
                </c:pt>
                <c:pt idx="3009">
                  <c:v>188.10528969697</c:v>
                </c:pt>
                <c:pt idx="3010">
                  <c:v>188.16778969697</c:v>
                </c:pt>
                <c:pt idx="3011">
                  <c:v>188.23028969697</c:v>
                </c:pt>
                <c:pt idx="3012">
                  <c:v>188.29278969697</c:v>
                </c:pt>
                <c:pt idx="3013">
                  <c:v>188.35528969697</c:v>
                </c:pt>
                <c:pt idx="3014">
                  <c:v>188.41778969697</c:v>
                </c:pt>
                <c:pt idx="3015">
                  <c:v>188.48028969697</c:v>
                </c:pt>
                <c:pt idx="3016">
                  <c:v>188.54278969697</c:v>
                </c:pt>
                <c:pt idx="3017">
                  <c:v>188.60528969697</c:v>
                </c:pt>
                <c:pt idx="3018">
                  <c:v>188.66778969697</c:v>
                </c:pt>
                <c:pt idx="3019">
                  <c:v>188.73028969697</c:v>
                </c:pt>
                <c:pt idx="3020">
                  <c:v>188.79278969697</c:v>
                </c:pt>
                <c:pt idx="3021">
                  <c:v>188.85528969697</c:v>
                </c:pt>
                <c:pt idx="3022">
                  <c:v>188.91778969697</c:v>
                </c:pt>
                <c:pt idx="3023">
                  <c:v>188.98028969697</c:v>
                </c:pt>
                <c:pt idx="3024">
                  <c:v>189.04278969697</c:v>
                </c:pt>
                <c:pt idx="3025">
                  <c:v>189.10528969697</c:v>
                </c:pt>
                <c:pt idx="3026">
                  <c:v>189.16778969697</c:v>
                </c:pt>
                <c:pt idx="3027">
                  <c:v>189.23028969697</c:v>
                </c:pt>
                <c:pt idx="3028">
                  <c:v>189.29278969697</c:v>
                </c:pt>
                <c:pt idx="3029">
                  <c:v>189.35528969697</c:v>
                </c:pt>
                <c:pt idx="3030">
                  <c:v>189.41778969697</c:v>
                </c:pt>
                <c:pt idx="3031">
                  <c:v>189.48028969697</c:v>
                </c:pt>
                <c:pt idx="3032">
                  <c:v>189.54278969697</c:v>
                </c:pt>
                <c:pt idx="3033">
                  <c:v>189.60528969697</c:v>
                </c:pt>
                <c:pt idx="3034">
                  <c:v>189.66778969697</c:v>
                </c:pt>
                <c:pt idx="3035">
                  <c:v>189.73028969697</c:v>
                </c:pt>
                <c:pt idx="3036">
                  <c:v>189.79278969697</c:v>
                </c:pt>
                <c:pt idx="3037">
                  <c:v>189.85528969697</c:v>
                </c:pt>
                <c:pt idx="3038">
                  <c:v>189.91778969697</c:v>
                </c:pt>
                <c:pt idx="3039">
                  <c:v>189.98028969697</c:v>
                </c:pt>
                <c:pt idx="3040">
                  <c:v>190.04278969697</c:v>
                </c:pt>
                <c:pt idx="3041">
                  <c:v>190.10528969697</c:v>
                </c:pt>
                <c:pt idx="3042">
                  <c:v>190.16778969697</c:v>
                </c:pt>
                <c:pt idx="3043">
                  <c:v>190.23028969697</c:v>
                </c:pt>
                <c:pt idx="3044">
                  <c:v>190.29278969697</c:v>
                </c:pt>
                <c:pt idx="3045">
                  <c:v>190.35528969697</c:v>
                </c:pt>
                <c:pt idx="3046">
                  <c:v>190.41778969697</c:v>
                </c:pt>
                <c:pt idx="3047">
                  <c:v>190.48028969697</c:v>
                </c:pt>
                <c:pt idx="3048">
                  <c:v>190.54278969697</c:v>
                </c:pt>
                <c:pt idx="3049">
                  <c:v>190.60528969697</c:v>
                </c:pt>
                <c:pt idx="3050">
                  <c:v>190.66778969697</c:v>
                </c:pt>
                <c:pt idx="3051">
                  <c:v>190.73028969697</c:v>
                </c:pt>
                <c:pt idx="3052">
                  <c:v>190.79278969697</c:v>
                </c:pt>
                <c:pt idx="3053">
                  <c:v>190.85528969697</c:v>
                </c:pt>
                <c:pt idx="3054">
                  <c:v>190.91778969697</c:v>
                </c:pt>
                <c:pt idx="3055">
                  <c:v>190.98028969697</c:v>
                </c:pt>
                <c:pt idx="3056">
                  <c:v>191.04278969697</c:v>
                </c:pt>
                <c:pt idx="3057">
                  <c:v>191.10528969697</c:v>
                </c:pt>
                <c:pt idx="3058">
                  <c:v>191.16778969697</c:v>
                </c:pt>
                <c:pt idx="3059">
                  <c:v>191.23028969697</c:v>
                </c:pt>
                <c:pt idx="3060">
                  <c:v>191.29278969697</c:v>
                </c:pt>
                <c:pt idx="3061">
                  <c:v>191.35528969697</c:v>
                </c:pt>
                <c:pt idx="3062">
                  <c:v>191.41778969697</c:v>
                </c:pt>
                <c:pt idx="3063">
                  <c:v>191.48028969697</c:v>
                </c:pt>
                <c:pt idx="3064">
                  <c:v>191.54278969697</c:v>
                </c:pt>
                <c:pt idx="3065">
                  <c:v>191.60528969697</c:v>
                </c:pt>
                <c:pt idx="3066">
                  <c:v>191.66778969697</c:v>
                </c:pt>
                <c:pt idx="3067">
                  <c:v>191.73028969697</c:v>
                </c:pt>
                <c:pt idx="3068">
                  <c:v>191.79278969697</c:v>
                </c:pt>
                <c:pt idx="3069">
                  <c:v>191.85528969697</c:v>
                </c:pt>
                <c:pt idx="3070">
                  <c:v>191.91778969697</c:v>
                </c:pt>
                <c:pt idx="3071">
                  <c:v>191.98028969697</c:v>
                </c:pt>
                <c:pt idx="3072">
                  <c:v>192.04278969697</c:v>
                </c:pt>
                <c:pt idx="3073">
                  <c:v>192.10528969697</c:v>
                </c:pt>
                <c:pt idx="3074">
                  <c:v>192.16778969697</c:v>
                </c:pt>
                <c:pt idx="3075">
                  <c:v>192.23028969697</c:v>
                </c:pt>
                <c:pt idx="3076">
                  <c:v>192.29278969697</c:v>
                </c:pt>
                <c:pt idx="3077">
                  <c:v>192.35528969697</c:v>
                </c:pt>
                <c:pt idx="3078">
                  <c:v>192.41778969697</c:v>
                </c:pt>
                <c:pt idx="3079">
                  <c:v>192.48028969697</c:v>
                </c:pt>
                <c:pt idx="3080">
                  <c:v>192.54278969697</c:v>
                </c:pt>
                <c:pt idx="3081">
                  <c:v>192.60528969697</c:v>
                </c:pt>
                <c:pt idx="3082">
                  <c:v>192.66778969697</c:v>
                </c:pt>
                <c:pt idx="3083">
                  <c:v>192.73028969697</c:v>
                </c:pt>
                <c:pt idx="3084">
                  <c:v>192.79278969697</c:v>
                </c:pt>
                <c:pt idx="3085">
                  <c:v>192.85528969697</c:v>
                </c:pt>
                <c:pt idx="3086">
                  <c:v>192.91778969697</c:v>
                </c:pt>
                <c:pt idx="3087">
                  <c:v>192.98028969697</c:v>
                </c:pt>
                <c:pt idx="3088">
                  <c:v>193.04278969697</c:v>
                </c:pt>
                <c:pt idx="3089">
                  <c:v>193.10528969697</c:v>
                </c:pt>
                <c:pt idx="3090">
                  <c:v>193.16778969697</c:v>
                </c:pt>
                <c:pt idx="3091">
                  <c:v>193.23028969697</c:v>
                </c:pt>
                <c:pt idx="3092">
                  <c:v>193.29278969697</c:v>
                </c:pt>
                <c:pt idx="3093">
                  <c:v>193.35528969697</c:v>
                </c:pt>
                <c:pt idx="3094">
                  <c:v>193.41778969697</c:v>
                </c:pt>
                <c:pt idx="3095">
                  <c:v>193.48028969697</c:v>
                </c:pt>
                <c:pt idx="3096">
                  <c:v>193.54278969697</c:v>
                </c:pt>
                <c:pt idx="3097">
                  <c:v>193.60528969697</c:v>
                </c:pt>
                <c:pt idx="3098">
                  <c:v>193.66778969697</c:v>
                </c:pt>
                <c:pt idx="3099">
                  <c:v>193.73028969697</c:v>
                </c:pt>
                <c:pt idx="3100">
                  <c:v>193.79278969697</c:v>
                </c:pt>
                <c:pt idx="3101">
                  <c:v>193.85528969697</c:v>
                </c:pt>
                <c:pt idx="3102">
                  <c:v>193.91778969697</c:v>
                </c:pt>
                <c:pt idx="3103">
                  <c:v>193.98028969697</c:v>
                </c:pt>
                <c:pt idx="3104">
                  <c:v>194.04278969697</c:v>
                </c:pt>
                <c:pt idx="3105">
                  <c:v>194.10528969697</c:v>
                </c:pt>
                <c:pt idx="3106">
                  <c:v>194.16778969697</c:v>
                </c:pt>
                <c:pt idx="3107">
                  <c:v>194.23028969697</c:v>
                </c:pt>
                <c:pt idx="3108">
                  <c:v>194.29278969697</c:v>
                </c:pt>
                <c:pt idx="3109">
                  <c:v>194.35528969697</c:v>
                </c:pt>
                <c:pt idx="3110">
                  <c:v>194.41778969697</c:v>
                </c:pt>
                <c:pt idx="3111">
                  <c:v>194.48028969697</c:v>
                </c:pt>
                <c:pt idx="3112">
                  <c:v>194.54278969697</c:v>
                </c:pt>
                <c:pt idx="3113">
                  <c:v>194.60528969697</c:v>
                </c:pt>
                <c:pt idx="3114">
                  <c:v>194.66778969697</c:v>
                </c:pt>
                <c:pt idx="3115">
                  <c:v>194.73028969697</c:v>
                </c:pt>
                <c:pt idx="3116">
                  <c:v>194.79278969697</c:v>
                </c:pt>
                <c:pt idx="3117">
                  <c:v>194.85528969697</c:v>
                </c:pt>
                <c:pt idx="3118">
                  <c:v>194.91778969697</c:v>
                </c:pt>
                <c:pt idx="3119">
                  <c:v>194.98028969697</c:v>
                </c:pt>
                <c:pt idx="3120">
                  <c:v>195.04278969697</c:v>
                </c:pt>
                <c:pt idx="3121">
                  <c:v>195.10528969697</c:v>
                </c:pt>
                <c:pt idx="3122">
                  <c:v>195.16778969697</c:v>
                </c:pt>
                <c:pt idx="3123">
                  <c:v>195.23028969697</c:v>
                </c:pt>
                <c:pt idx="3124">
                  <c:v>195.29278969697</c:v>
                </c:pt>
                <c:pt idx="3125">
                  <c:v>195.35528969697</c:v>
                </c:pt>
                <c:pt idx="3126">
                  <c:v>195.41778969697</c:v>
                </c:pt>
                <c:pt idx="3127">
                  <c:v>195.48028969697</c:v>
                </c:pt>
                <c:pt idx="3128">
                  <c:v>195.54278969697</c:v>
                </c:pt>
                <c:pt idx="3129">
                  <c:v>195.60528969697</c:v>
                </c:pt>
                <c:pt idx="3130">
                  <c:v>195.66778969697</c:v>
                </c:pt>
                <c:pt idx="3131">
                  <c:v>195.73028969697</c:v>
                </c:pt>
                <c:pt idx="3132">
                  <c:v>195.79278969697</c:v>
                </c:pt>
                <c:pt idx="3133">
                  <c:v>195.85528969697</c:v>
                </c:pt>
                <c:pt idx="3134">
                  <c:v>195.91778969697</c:v>
                </c:pt>
                <c:pt idx="3135">
                  <c:v>195.98028969697</c:v>
                </c:pt>
                <c:pt idx="3136">
                  <c:v>196.04278969697</c:v>
                </c:pt>
                <c:pt idx="3137">
                  <c:v>196.10528969697</c:v>
                </c:pt>
                <c:pt idx="3138">
                  <c:v>196.16778969697</c:v>
                </c:pt>
                <c:pt idx="3139">
                  <c:v>196.23028969697</c:v>
                </c:pt>
                <c:pt idx="3140">
                  <c:v>196.29278969697</c:v>
                </c:pt>
                <c:pt idx="3141">
                  <c:v>196.35528969697</c:v>
                </c:pt>
                <c:pt idx="3142">
                  <c:v>196.41778969697</c:v>
                </c:pt>
                <c:pt idx="3143">
                  <c:v>196.48028969697</c:v>
                </c:pt>
                <c:pt idx="3144">
                  <c:v>196.54278969697</c:v>
                </c:pt>
                <c:pt idx="3145">
                  <c:v>196.60528969697</c:v>
                </c:pt>
                <c:pt idx="3146">
                  <c:v>196.66778969697</c:v>
                </c:pt>
                <c:pt idx="3147">
                  <c:v>196.73028969697</c:v>
                </c:pt>
                <c:pt idx="3148">
                  <c:v>196.79278969697</c:v>
                </c:pt>
                <c:pt idx="3149">
                  <c:v>196.85528969697</c:v>
                </c:pt>
                <c:pt idx="3150">
                  <c:v>196.91778969697</c:v>
                </c:pt>
                <c:pt idx="3151">
                  <c:v>196.98028969697</c:v>
                </c:pt>
                <c:pt idx="3152">
                  <c:v>197.04278969697</c:v>
                </c:pt>
                <c:pt idx="3153">
                  <c:v>197.10528969697</c:v>
                </c:pt>
                <c:pt idx="3154">
                  <c:v>197.16778969697</c:v>
                </c:pt>
                <c:pt idx="3155">
                  <c:v>197.23028969697</c:v>
                </c:pt>
                <c:pt idx="3156">
                  <c:v>197.29278969697</c:v>
                </c:pt>
                <c:pt idx="3157">
                  <c:v>197.35528969697</c:v>
                </c:pt>
                <c:pt idx="3158">
                  <c:v>197.41778969697</c:v>
                </c:pt>
                <c:pt idx="3159">
                  <c:v>197.48028969697</c:v>
                </c:pt>
                <c:pt idx="3160">
                  <c:v>197.54278969697</c:v>
                </c:pt>
                <c:pt idx="3161">
                  <c:v>197.60528969697</c:v>
                </c:pt>
                <c:pt idx="3162">
                  <c:v>197.66778969697</c:v>
                </c:pt>
                <c:pt idx="3163">
                  <c:v>197.73028969697</c:v>
                </c:pt>
                <c:pt idx="3164">
                  <c:v>197.79278969697</c:v>
                </c:pt>
                <c:pt idx="3165">
                  <c:v>197.85528969697</c:v>
                </c:pt>
                <c:pt idx="3166">
                  <c:v>197.91778969697</c:v>
                </c:pt>
                <c:pt idx="3167">
                  <c:v>197.98028969697</c:v>
                </c:pt>
                <c:pt idx="3168">
                  <c:v>198.04278969697</c:v>
                </c:pt>
                <c:pt idx="3169">
                  <c:v>198.10528969697</c:v>
                </c:pt>
                <c:pt idx="3170">
                  <c:v>198.16778969697</c:v>
                </c:pt>
                <c:pt idx="3171">
                  <c:v>198.23028969697</c:v>
                </c:pt>
                <c:pt idx="3172">
                  <c:v>198.29278969697</c:v>
                </c:pt>
                <c:pt idx="3173">
                  <c:v>198.35528969697</c:v>
                </c:pt>
                <c:pt idx="3174">
                  <c:v>198.41778969697</c:v>
                </c:pt>
                <c:pt idx="3175">
                  <c:v>198.48028969697</c:v>
                </c:pt>
                <c:pt idx="3176">
                  <c:v>198.54278969697</c:v>
                </c:pt>
                <c:pt idx="3177">
                  <c:v>198.60528969697</c:v>
                </c:pt>
                <c:pt idx="3178">
                  <c:v>198.66778969697</c:v>
                </c:pt>
                <c:pt idx="3179">
                  <c:v>198.73028969697</c:v>
                </c:pt>
                <c:pt idx="3180">
                  <c:v>198.79278969697</c:v>
                </c:pt>
                <c:pt idx="3181">
                  <c:v>198.85528969697</c:v>
                </c:pt>
                <c:pt idx="3182">
                  <c:v>198.91778969697</c:v>
                </c:pt>
                <c:pt idx="3183">
                  <c:v>198.98028969697</c:v>
                </c:pt>
                <c:pt idx="3184">
                  <c:v>199.04278969697</c:v>
                </c:pt>
                <c:pt idx="3185">
                  <c:v>199.10528969697</c:v>
                </c:pt>
                <c:pt idx="3186">
                  <c:v>199.16778969697</c:v>
                </c:pt>
                <c:pt idx="3187">
                  <c:v>199.23028969697</c:v>
                </c:pt>
                <c:pt idx="3188">
                  <c:v>199.29278969697</c:v>
                </c:pt>
                <c:pt idx="3189">
                  <c:v>199.35528969697</c:v>
                </c:pt>
                <c:pt idx="3190">
                  <c:v>199.41778969697</c:v>
                </c:pt>
                <c:pt idx="3191">
                  <c:v>199.48028969697</c:v>
                </c:pt>
                <c:pt idx="3192">
                  <c:v>199.54278969697</c:v>
                </c:pt>
                <c:pt idx="3193">
                  <c:v>199.60528969697</c:v>
                </c:pt>
                <c:pt idx="3194">
                  <c:v>199.66778969697</c:v>
                </c:pt>
                <c:pt idx="3195">
                  <c:v>199.73028969697</c:v>
                </c:pt>
                <c:pt idx="3196">
                  <c:v>199.79278969697</c:v>
                </c:pt>
                <c:pt idx="3197">
                  <c:v>199.85528969697</c:v>
                </c:pt>
                <c:pt idx="3198">
                  <c:v>199.91778969697</c:v>
                </c:pt>
                <c:pt idx="3199">
                  <c:v>199.98028969697</c:v>
                </c:pt>
                <c:pt idx="3200">
                  <c:v>200.04278969697</c:v>
                </c:pt>
                <c:pt idx="3201">
                  <c:v>200.10528969697</c:v>
                </c:pt>
                <c:pt idx="3202">
                  <c:v>200.16778969697</c:v>
                </c:pt>
                <c:pt idx="3203">
                  <c:v>200.23028969697</c:v>
                </c:pt>
                <c:pt idx="3204">
                  <c:v>200.29278969697</c:v>
                </c:pt>
                <c:pt idx="3205">
                  <c:v>200.35528969697</c:v>
                </c:pt>
                <c:pt idx="3206">
                  <c:v>200.41778969697</c:v>
                </c:pt>
                <c:pt idx="3207">
                  <c:v>200.48028969697</c:v>
                </c:pt>
                <c:pt idx="3208">
                  <c:v>200.54278969697</c:v>
                </c:pt>
                <c:pt idx="3209">
                  <c:v>200.60528969697</c:v>
                </c:pt>
                <c:pt idx="3210">
                  <c:v>200.66778969697</c:v>
                </c:pt>
                <c:pt idx="3211">
                  <c:v>200.73028969697</c:v>
                </c:pt>
                <c:pt idx="3212">
                  <c:v>200.79278969697</c:v>
                </c:pt>
                <c:pt idx="3213">
                  <c:v>200.85528969697</c:v>
                </c:pt>
                <c:pt idx="3214">
                  <c:v>200.91778969697</c:v>
                </c:pt>
                <c:pt idx="3215">
                  <c:v>200.98028969697</c:v>
                </c:pt>
                <c:pt idx="3216">
                  <c:v>201.04278969697</c:v>
                </c:pt>
                <c:pt idx="3217">
                  <c:v>201.10528969697</c:v>
                </c:pt>
                <c:pt idx="3218">
                  <c:v>201.16778969697</c:v>
                </c:pt>
                <c:pt idx="3219">
                  <c:v>201.23028969697</c:v>
                </c:pt>
                <c:pt idx="3220">
                  <c:v>201.29278969697</c:v>
                </c:pt>
                <c:pt idx="3221">
                  <c:v>201.35528969697</c:v>
                </c:pt>
                <c:pt idx="3222">
                  <c:v>201.41778969697</c:v>
                </c:pt>
                <c:pt idx="3223">
                  <c:v>201.48028969697</c:v>
                </c:pt>
                <c:pt idx="3224">
                  <c:v>201.54278969697</c:v>
                </c:pt>
                <c:pt idx="3225">
                  <c:v>201.60528969697</c:v>
                </c:pt>
                <c:pt idx="3226">
                  <c:v>201.66778969697</c:v>
                </c:pt>
                <c:pt idx="3227">
                  <c:v>201.73028969697</c:v>
                </c:pt>
                <c:pt idx="3228">
                  <c:v>201.79278969697</c:v>
                </c:pt>
                <c:pt idx="3229">
                  <c:v>201.85528969697</c:v>
                </c:pt>
                <c:pt idx="3230">
                  <c:v>201.91778969697</c:v>
                </c:pt>
                <c:pt idx="3231">
                  <c:v>201.98028969697</c:v>
                </c:pt>
                <c:pt idx="3232">
                  <c:v>202.04278969697</c:v>
                </c:pt>
                <c:pt idx="3233">
                  <c:v>202.10528969697</c:v>
                </c:pt>
                <c:pt idx="3234">
                  <c:v>202.16778969697</c:v>
                </c:pt>
                <c:pt idx="3235">
                  <c:v>202.23028969697</c:v>
                </c:pt>
                <c:pt idx="3236">
                  <c:v>202.29278969697</c:v>
                </c:pt>
                <c:pt idx="3237">
                  <c:v>202.35528969697</c:v>
                </c:pt>
                <c:pt idx="3238">
                  <c:v>202.41778969697</c:v>
                </c:pt>
                <c:pt idx="3239">
                  <c:v>202.48028969697</c:v>
                </c:pt>
                <c:pt idx="3240">
                  <c:v>202.54278969697</c:v>
                </c:pt>
                <c:pt idx="3241">
                  <c:v>202.60528969697</c:v>
                </c:pt>
                <c:pt idx="3242">
                  <c:v>202.66778969697</c:v>
                </c:pt>
                <c:pt idx="3243">
                  <c:v>202.73028969697</c:v>
                </c:pt>
                <c:pt idx="3244">
                  <c:v>202.79278969697</c:v>
                </c:pt>
                <c:pt idx="3245">
                  <c:v>202.85528969697</c:v>
                </c:pt>
                <c:pt idx="3246">
                  <c:v>202.91778969697</c:v>
                </c:pt>
                <c:pt idx="3247">
                  <c:v>202.98028969697</c:v>
                </c:pt>
                <c:pt idx="3248">
                  <c:v>203.04278969697</c:v>
                </c:pt>
                <c:pt idx="3249">
                  <c:v>203.10528969697</c:v>
                </c:pt>
                <c:pt idx="3250">
                  <c:v>203.16778969697</c:v>
                </c:pt>
                <c:pt idx="3251">
                  <c:v>203.23028969697</c:v>
                </c:pt>
                <c:pt idx="3252">
                  <c:v>203.29278969697</c:v>
                </c:pt>
                <c:pt idx="3253">
                  <c:v>203.35528969697</c:v>
                </c:pt>
                <c:pt idx="3254">
                  <c:v>203.41778969697</c:v>
                </c:pt>
                <c:pt idx="3255">
                  <c:v>203.48028969697</c:v>
                </c:pt>
                <c:pt idx="3256">
                  <c:v>203.54278969697</c:v>
                </c:pt>
                <c:pt idx="3257">
                  <c:v>203.60528969697</c:v>
                </c:pt>
                <c:pt idx="3258">
                  <c:v>203.66778969697</c:v>
                </c:pt>
                <c:pt idx="3259">
                  <c:v>203.73028969697</c:v>
                </c:pt>
                <c:pt idx="3260">
                  <c:v>203.79278969697</c:v>
                </c:pt>
                <c:pt idx="3261">
                  <c:v>203.85528969697</c:v>
                </c:pt>
                <c:pt idx="3262">
                  <c:v>203.91778969697</c:v>
                </c:pt>
                <c:pt idx="3263">
                  <c:v>203.98028969697</c:v>
                </c:pt>
                <c:pt idx="3264">
                  <c:v>204.04278969697</c:v>
                </c:pt>
                <c:pt idx="3265">
                  <c:v>204.10528969697</c:v>
                </c:pt>
                <c:pt idx="3266">
                  <c:v>204.16778969697</c:v>
                </c:pt>
                <c:pt idx="3267">
                  <c:v>204.23028969697</c:v>
                </c:pt>
                <c:pt idx="3268">
                  <c:v>204.29278969697</c:v>
                </c:pt>
                <c:pt idx="3269">
                  <c:v>204.35528969697</c:v>
                </c:pt>
                <c:pt idx="3270">
                  <c:v>204.41778969697</c:v>
                </c:pt>
                <c:pt idx="3271">
                  <c:v>204.48028969697</c:v>
                </c:pt>
                <c:pt idx="3272">
                  <c:v>204.54278969697</c:v>
                </c:pt>
                <c:pt idx="3273">
                  <c:v>204.60528969697</c:v>
                </c:pt>
                <c:pt idx="3274">
                  <c:v>204.66778969697</c:v>
                </c:pt>
                <c:pt idx="3275">
                  <c:v>204.73028969697</c:v>
                </c:pt>
                <c:pt idx="3276">
                  <c:v>204.79278969697</c:v>
                </c:pt>
                <c:pt idx="3277">
                  <c:v>204.85528969697</c:v>
                </c:pt>
                <c:pt idx="3278">
                  <c:v>204.91778969697</c:v>
                </c:pt>
                <c:pt idx="3279">
                  <c:v>204.98028969697</c:v>
                </c:pt>
                <c:pt idx="3280">
                  <c:v>205.04278969697</c:v>
                </c:pt>
                <c:pt idx="3281">
                  <c:v>205.10528969697</c:v>
                </c:pt>
                <c:pt idx="3282">
                  <c:v>205.16778969697</c:v>
                </c:pt>
                <c:pt idx="3283">
                  <c:v>205.23028969697</c:v>
                </c:pt>
                <c:pt idx="3284">
                  <c:v>205.29278969697</c:v>
                </c:pt>
                <c:pt idx="3285">
                  <c:v>205.35528969697</c:v>
                </c:pt>
                <c:pt idx="3286">
                  <c:v>205.41778969697</c:v>
                </c:pt>
                <c:pt idx="3287">
                  <c:v>205.48028969697</c:v>
                </c:pt>
                <c:pt idx="3288">
                  <c:v>205.54278969697</c:v>
                </c:pt>
                <c:pt idx="3289">
                  <c:v>205.60528969697</c:v>
                </c:pt>
                <c:pt idx="3290">
                  <c:v>205.66778969697</c:v>
                </c:pt>
                <c:pt idx="3291">
                  <c:v>205.73028969697</c:v>
                </c:pt>
                <c:pt idx="3292">
                  <c:v>205.79278969697</c:v>
                </c:pt>
                <c:pt idx="3293">
                  <c:v>205.85528969697</c:v>
                </c:pt>
                <c:pt idx="3294">
                  <c:v>205.91778969697</c:v>
                </c:pt>
                <c:pt idx="3295">
                  <c:v>205.98028969697</c:v>
                </c:pt>
                <c:pt idx="3296">
                  <c:v>206.04278969697</c:v>
                </c:pt>
                <c:pt idx="3297">
                  <c:v>206.10528969697</c:v>
                </c:pt>
                <c:pt idx="3298">
                  <c:v>206.16778969697</c:v>
                </c:pt>
                <c:pt idx="3299">
                  <c:v>206.23028969697</c:v>
                </c:pt>
                <c:pt idx="3300">
                  <c:v>206.29278969697</c:v>
                </c:pt>
                <c:pt idx="3301">
                  <c:v>206.35528969697</c:v>
                </c:pt>
                <c:pt idx="3302">
                  <c:v>206.41778969697</c:v>
                </c:pt>
                <c:pt idx="3303">
                  <c:v>206.48028969697</c:v>
                </c:pt>
                <c:pt idx="3304">
                  <c:v>206.54278969697</c:v>
                </c:pt>
                <c:pt idx="3305">
                  <c:v>206.60528969697</c:v>
                </c:pt>
                <c:pt idx="3306">
                  <c:v>206.66778969697</c:v>
                </c:pt>
                <c:pt idx="3307">
                  <c:v>206.73028969697</c:v>
                </c:pt>
                <c:pt idx="3308">
                  <c:v>206.79278969697</c:v>
                </c:pt>
                <c:pt idx="3309">
                  <c:v>206.85528969697</c:v>
                </c:pt>
                <c:pt idx="3310">
                  <c:v>206.91778969697</c:v>
                </c:pt>
                <c:pt idx="3311">
                  <c:v>206.98028969697</c:v>
                </c:pt>
                <c:pt idx="3312">
                  <c:v>207.04278969697</c:v>
                </c:pt>
                <c:pt idx="3313">
                  <c:v>207.10528969697</c:v>
                </c:pt>
                <c:pt idx="3314">
                  <c:v>207.16778969697</c:v>
                </c:pt>
                <c:pt idx="3315">
                  <c:v>207.23028969697</c:v>
                </c:pt>
                <c:pt idx="3316">
                  <c:v>207.29278969697</c:v>
                </c:pt>
                <c:pt idx="3317">
                  <c:v>207.35528969697</c:v>
                </c:pt>
                <c:pt idx="3318">
                  <c:v>207.41778969697</c:v>
                </c:pt>
                <c:pt idx="3319">
                  <c:v>207.48028969697</c:v>
                </c:pt>
                <c:pt idx="3320">
                  <c:v>207.54278969697</c:v>
                </c:pt>
                <c:pt idx="3321">
                  <c:v>207.60528969697</c:v>
                </c:pt>
                <c:pt idx="3322">
                  <c:v>207.66778969697</c:v>
                </c:pt>
                <c:pt idx="3323">
                  <c:v>207.73028969697</c:v>
                </c:pt>
                <c:pt idx="3324">
                  <c:v>207.79278969697</c:v>
                </c:pt>
                <c:pt idx="3325">
                  <c:v>207.85528969697</c:v>
                </c:pt>
                <c:pt idx="3326">
                  <c:v>207.91778969697</c:v>
                </c:pt>
                <c:pt idx="3327">
                  <c:v>207.98028969697</c:v>
                </c:pt>
                <c:pt idx="3328">
                  <c:v>208.04278969697</c:v>
                </c:pt>
                <c:pt idx="3329">
                  <c:v>208.10528969697</c:v>
                </c:pt>
                <c:pt idx="3330">
                  <c:v>208.16778969697</c:v>
                </c:pt>
                <c:pt idx="3331">
                  <c:v>208.23028969697</c:v>
                </c:pt>
                <c:pt idx="3332">
                  <c:v>208.29278969697</c:v>
                </c:pt>
                <c:pt idx="3333">
                  <c:v>208.35528969697</c:v>
                </c:pt>
                <c:pt idx="3334">
                  <c:v>208.41778969697</c:v>
                </c:pt>
                <c:pt idx="3335">
                  <c:v>208.48028969697</c:v>
                </c:pt>
                <c:pt idx="3336">
                  <c:v>208.54278969697</c:v>
                </c:pt>
                <c:pt idx="3337">
                  <c:v>208.60528969697</c:v>
                </c:pt>
                <c:pt idx="3338">
                  <c:v>208.66778969697</c:v>
                </c:pt>
                <c:pt idx="3339">
                  <c:v>208.73028969697</c:v>
                </c:pt>
                <c:pt idx="3340">
                  <c:v>208.79278969697</c:v>
                </c:pt>
                <c:pt idx="3341">
                  <c:v>208.85528969697</c:v>
                </c:pt>
                <c:pt idx="3342">
                  <c:v>208.91778969697</c:v>
                </c:pt>
                <c:pt idx="3343">
                  <c:v>208.98028969697</c:v>
                </c:pt>
                <c:pt idx="3344">
                  <c:v>209.04278969697</c:v>
                </c:pt>
                <c:pt idx="3345">
                  <c:v>209.10528969697</c:v>
                </c:pt>
                <c:pt idx="3346">
                  <c:v>209.16778969697</c:v>
                </c:pt>
                <c:pt idx="3347">
                  <c:v>209.23028969697</c:v>
                </c:pt>
                <c:pt idx="3348">
                  <c:v>209.29278969697</c:v>
                </c:pt>
                <c:pt idx="3349">
                  <c:v>209.35528969697</c:v>
                </c:pt>
                <c:pt idx="3350">
                  <c:v>209.41778969697</c:v>
                </c:pt>
                <c:pt idx="3351">
                  <c:v>209.48028969697</c:v>
                </c:pt>
                <c:pt idx="3352">
                  <c:v>209.54278969697</c:v>
                </c:pt>
                <c:pt idx="3353">
                  <c:v>209.60528969697</c:v>
                </c:pt>
                <c:pt idx="3354">
                  <c:v>209.66778969697</c:v>
                </c:pt>
                <c:pt idx="3355">
                  <c:v>209.73028969697</c:v>
                </c:pt>
                <c:pt idx="3356">
                  <c:v>209.79278969697</c:v>
                </c:pt>
                <c:pt idx="3357">
                  <c:v>209.85528969697</c:v>
                </c:pt>
                <c:pt idx="3358">
                  <c:v>209.91778969697</c:v>
                </c:pt>
                <c:pt idx="3359">
                  <c:v>209.98028969697</c:v>
                </c:pt>
                <c:pt idx="3360">
                  <c:v>210.04278969697</c:v>
                </c:pt>
                <c:pt idx="3361">
                  <c:v>210.10528969697</c:v>
                </c:pt>
                <c:pt idx="3362">
                  <c:v>210.16778969697</c:v>
                </c:pt>
                <c:pt idx="3363">
                  <c:v>210.23028969697</c:v>
                </c:pt>
                <c:pt idx="3364">
                  <c:v>210.29278969697</c:v>
                </c:pt>
                <c:pt idx="3365">
                  <c:v>210.35528969697</c:v>
                </c:pt>
                <c:pt idx="3366">
                  <c:v>210.41778969697</c:v>
                </c:pt>
                <c:pt idx="3367">
                  <c:v>210.48028969697</c:v>
                </c:pt>
                <c:pt idx="3368">
                  <c:v>210.54278969697</c:v>
                </c:pt>
                <c:pt idx="3369">
                  <c:v>210.60528969697</c:v>
                </c:pt>
                <c:pt idx="3370">
                  <c:v>210.66778969697</c:v>
                </c:pt>
                <c:pt idx="3371">
                  <c:v>210.73028969697</c:v>
                </c:pt>
                <c:pt idx="3372">
                  <c:v>210.79278969697</c:v>
                </c:pt>
                <c:pt idx="3373">
                  <c:v>210.85528969697</c:v>
                </c:pt>
                <c:pt idx="3374">
                  <c:v>210.91778969697</c:v>
                </c:pt>
                <c:pt idx="3375">
                  <c:v>210.98028969697</c:v>
                </c:pt>
                <c:pt idx="3376">
                  <c:v>211.04278969697</c:v>
                </c:pt>
                <c:pt idx="3377">
                  <c:v>211.10528969697</c:v>
                </c:pt>
                <c:pt idx="3378">
                  <c:v>211.16778969697</c:v>
                </c:pt>
                <c:pt idx="3379">
                  <c:v>211.23028969697</c:v>
                </c:pt>
                <c:pt idx="3380">
                  <c:v>211.29278969697</c:v>
                </c:pt>
                <c:pt idx="3381">
                  <c:v>211.35528969697</c:v>
                </c:pt>
                <c:pt idx="3382">
                  <c:v>211.41778969697</c:v>
                </c:pt>
                <c:pt idx="3383">
                  <c:v>211.48028969697</c:v>
                </c:pt>
                <c:pt idx="3384">
                  <c:v>211.54278969697</c:v>
                </c:pt>
                <c:pt idx="3385">
                  <c:v>211.60528969697</c:v>
                </c:pt>
                <c:pt idx="3386">
                  <c:v>211.66778969697</c:v>
                </c:pt>
                <c:pt idx="3387">
                  <c:v>211.73028969697</c:v>
                </c:pt>
                <c:pt idx="3388">
                  <c:v>211.79278969697</c:v>
                </c:pt>
                <c:pt idx="3389">
                  <c:v>211.85528969697</c:v>
                </c:pt>
                <c:pt idx="3390">
                  <c:v>211.91778969697</c:v>
                </c:pt>
                <c:pt idx="3391">
                  <c:v>211.98028969697</c:v>
                </c:pt>
                <c:pt idx="3392">
                  <c:v>212.04278969697</c:v>
                </c:pt>
                <c:pt idx="3393">
                  <c:v>212.10528969697</c:v>
                </c:pt>
                <c:pt idx="3394">
                  <c:v>212.16778969697</c:v>
                </c:pt>
                <c:pt idx="3395">
                  <c:v>212.23028969697</c:v>
                </c:pt>
                <c:pt idx="3396">
                  <c:v>212.29278969697</c:v>
                </c:pt>
                <c:pt idx="3397">
                  <c:v>212.35528969697</c:v>
                </c:pt>
                <c:pt idx="3398">
                  <c:v>212.41778969697</c:v>
                </c:pt>
                <c:pt idx="3399">
                  <c:v>212.48028969697</c:v>
                </c:pt>
                <c:pt idx="3400">
                  <c:v>212.54278969697</c:v>
                </c:pt>
                <c:pt idx="3401">
                  <c:v>212.60528969697</c:v>
                </c:pt>
                <c:pt idx="3402">
                  <c:v>212.66778969697</c:v>
                </c:pt>
                <c:pt idx="3403">
                  <c:v>212.73028969697</c:v>
                </c:pt>
                <c:pt idx="3404">
                  <c:v>212.79278969697</c:v>
                </c:pt>
                <c:pt idx="3405">
                  <c:v>212.85528969697</c:v>
                </c:pt>
                <c:pt idx="3406">
                  <c:v>212.91778969697</c:v>
                </c:pt>
                <c:pt idx="3407">
                  <c:v>212.98028969697</c:v>
                </c:pt>
                <c:pt idx="3408">
                  <c:v>213.04278969697</c:v>
                </c:pt>
                <c:pt idx="3409">
                  <c:v>213.10528969697</c:v>
                </c:pt>
                <c:pt idx="3410">
                  <c:v>213.16778969697</c:v>
                </c:pt>
                <c:pt idx="3411">
                  <c:v>213.23028969697</c:v>
                </c:pt>
                <c:pt idx="3412">
                  <c:v>213.29278969697</c:v>
                </c:pt>
                <c:pt idx="3413">
                  <c:v>213.35528969697</c:v>
                </c:pt>
                <c:pt idx="3414">
                  <c:v>213.41778969697</c:v>
                </c:pt>
                <c:pt idx="3415">
                  <c:v>213.48028969697</c:v>
                </c:pt>
                <c:pt idx="3416">
                  <c:v>213.54278969697</c:v>
                </c:pt>
                <c:pt idx="3417">
                  <c:v>213.60528969697</c:v>
                </c:pt>
                <c:pt idx="3418">
                  <c:v>213.66778969697</c:v>
                </c:pt>
                <c:pt idx="3419">
                  <c:v>213.73028969697</c:v>
                </c:pt>
                <c:pt idx="3420">
                  <c:v>213.79278969697</c:v>
                </c:pt>
                <c:pt idx="3421">
                  <c:v>213.85528969697</c:v>
                </c:pt>
                <c:pt idx="3422">
                  <c:v>213.91778969697</c:v>
                </c:pt>
                <c:pt idx="3423">
                  <c:v>213.98028969697</c:v>
                </c:pt>
                <c:pt idx="3424">
                  <c:v>214.04278969697</c:v>
                </c:pt>
                <c:pt idx="3425">
                  <c:v>214.10528969697</c:v>
                </c:pt>
                <c:pt idx="3426">
                  <c:v>214.16778969697</c:v>
                </c:pt>
                <c:pt idx="3427">
                  <c:v>214.23028969697</c:v>
                </c:pt>
                <c:pt idx="3428">
                  <c:v>214.29278969697</c:v>
                </c:pt>
                <c:pt idx="3429">
                  <c:v>214.35528969697</c:v>
                </c:pt>
                <c:pt idx="3430">
                  <c:v>214.41778969697</c:v>
                </c:pt>
                <c:pt idx="3431">
                  <c:v>214.48028969697</c:v>
                </c:pt>
                <c:pt idx="3432">
                  <c:v>214.54278969697</c:v>
                </c:pt>
                <c:pt idx="3433">
                  <c:v>214.60528969697</c:v>
                </c:pt>
                <c:pt idx="3434">
                  <c:v>214.66778969697</c:v>
                </c:pt>
                <c:pt idx="3435">
                  <c:v>214.73028969697</c:v>
                </c:pt>
                <c:pt idx="3436">
                  <c:v>214.79278969697</c:v>
                </c:pt>
                <c:pt idx="3437">
                  <c:v>214.85528969697</c:v>
                </c:pt>
                <c:pt idx="3438">
                  <c:v>214.91778969697</c:v>
                </c:pt>
                <c:pt idx="3439">
                  <c:v>214.98028969697</c:v>
                </c:pt>
                <c:pt idx="3440">
                  <c:v>215.04278969697</c:v>
                </c:pt>
                <c:pt idx="3441">
                  <c:v>215.10528969697</c:v>
                </c:pt>
                <c:pt idx="3442">
                  <c:v>215.16778969697</c:v>
                </c:pt>
                <c:pt idx="3443">
                  <c:v>215.23028969697</c:v>
                </c:pt>
                <c:pt idx="3444">
                  <c:v>215.29278969697</c:v>
                </c:pt>
                <c:pt idx="3445">
                  <c:v>215.35528969697</c:v>
                </c:pt>
                <c:pt idx="3446">
                  <c:v>215.41778969697</c:v>
                </c:pt>
                <c:pt idx="3447">
                  <c:v>215.48028969697</c:v>
                </c:pt>
                <c:pt idx="3448">
                  <c:v>215.54278969697</c:v>
                </c:pt>
                <c:pt idx="3449">
                  <c:v>215.60528969697</c:v>
                </c:pt>
                <c:pt idx="3450">
                  <c:v>215.66778969697</c:v>
                </c:pt>
                <c:pt idx="3451">
                  <c:v>215.73028969697</c:v>
                </c:pt>
                <c:pt idx="3452">
                  <c:v>215.79278969697</c:v>
                </c:pt>
                <c:pt idx="3453">
                  <c:v>215.85528969697</c:v>
                </c:pt>
                <c:pt idx="3454">
                  <c:v>215.91778969697</c:v>
                </c:pt>
                <c:pt idx="3455">
                  <c:v>215.98028969697</c:v>
                </c:pt>
                <c:pt idx="3456">
                  <c:v>216.04278969697</c:v>
                </c:pt>
                <c:pt idx="3457">
                  <c:v>216.10528969697</c:v>
                </c:pt>
                <c:pt idx="3458">
                  <c:v>216.16778969697</c:v>
                </c:pt>
                <c:pt idx="3459">
                  <c:v>216.23028969697</c:v>
                </c:pt>
                <c:pt idx="3460">
                  <c:v>216.29278969697</c:v>
                </c:pt>
                <c:pt idx="3461">
                  <c:v>216.35528969697</c:v>
                </c:pt>
                <c:pt idx="3462">
                  <c:v>216.41778969697</c:v>
                </c:pt>
                <c:pt idx="3463">
                  <c:v>216.48028969697</c:v>
                </c:pt>
                <c:pt idx="3464">
                  <c:v>216.54278969697</c:v>
                </c:pt>
                <c:pt idx="3465">
                  <c:v>216.60528969697</c:v>
                </c:pt>
                <c:pt idx="3466">
                  <c:v>216.66778969697</c:v>
                </c:pt>
                <c:pt idx="3467">
                  <c:v>216.73028969697</c:v>
                </c:pt>
                <c:pt idx="3468">
                  <c:v>216.79278969697</c:v>
                </c:pt>
                <c:pt idx="3469">
                  <c:v>216.85528969697</c:v>
                </c:pt>
                <c:pt idx="3470">
                  <c:v>216.91778969697</c:v>
                </c:pt>
                <c:pt idx="3471">
                  <c:v>216.98028969697</c:v>
                </c:pt>
                <c:pt idx="3472">
                  <c:v>217.04278969697</c:v>
                </c:pt>
                <c:pt idx="3473">
                  <c:v>217.10528969697</c:v>
                </c:pt>
                <c:pt idx="3474">
                  <c:v>217.16778969697</c:v>
                </c:pt>
                <c:pt idx="3475">
                  <c:v>217.23028969697</c:v>
                </c:pt>
                <c:pt idx="3476">
                  <c:v>217.29278969697</c:v>
                </c:pt>
                <c:pt idx="3477">
                  <c:v>217.35528969697</c:v>
                </c:pt>
                <c:pt idx="3478">
                  <c:v>217.41778969697</c:v>
                </c:pt>
                <c:pt idx="3479">
                  <c:v>217.48028969697</c:v>
                </c:pt>
                <c:pt idx="3480">
                  <c:v>217.54278969697</c:v>
                </c:pt>
                <c:pt idx="3481">
                  <c:v>217.60528969697</c:v>
                </c:pt>
                <c:pt idx="3482">
                  <c:v>217.66778969697</c:v>
                </c:pt>
                <c:pt idx="3483">
                  <c:v>217.73028969697</c:v>
                </c:pt>
                <c:pt idx="3484">
                  <c:v>217.79278969697</c:v>
                </c:pt>
                <c:pt idx="3485">
                  <c:v>217.85528969697</c:v>
                </c:pt>
                <c:pt idx="3486">
                  <c:v>217.91778969697</c:v>
                </c:pt>
                <c:pt idx="3487">
                  <c:v>217.98028969697</c:v>
                </c:pt>
                <c:pt idx="3488">
                  <c:v>218.04278969697</c:v>
                </c:pt>
                <c:pt idx="3489">
                  <c:v>218.10528969697</c:v>
                </c:pt>
                <c:pt idx="3490">
                  <c:v>218.16778969697</c:v>
                </c:pt>
                <c:pt idx="3491">
                  <c:v>218.23028969697</c:v>
                </c:pt>
                <c:pt idx="3492">
                  <c:v>218.29278969697</c:v>
                </c:pt>
                <c:pt idx="3493">
                  <c:v>218.35528969697</c:v>
                </c:pt>
                <c:pt idx="3494">
                  <c:v>218.41778969697</c:v>
                </c:pt>
                <c:pt idx="3495">
                  <c:v>218.48028969697</c:v>
                </c:pt>
                <c:pt idx="3496">
                  <c:v>218.54278969697</c:v>
                </c:pt>
                <c:pt idx="3497">
                  <c:v>218.60528969697</c:v>
                </c:pt>
                <c:pt idx="3498">
                  <c:v>218.66778969697</c:v>
                </c:pt>
                <c:pt idx="3499">
                  <c:v>218.73028969697</c:v>
                </c:pt>
                <c:pt idx="3500">
                  <c:v>218.79278969697</c:v>
                </c:pt>
                <c:pt idx="3501">
                  <c:v>218.85528969697</c:v>
                </c:pt>
                <c:pt idx="3502">
                  <c:v>218.91778969697</c:v>
                </c:pt>
                <c:pt idx="3503">
                  <c:v>218.98028969697</c:v>
                </c:pt>
                <c:pt idx="3504">
                  <c:v>219.04278969697</c:v>
                </c:pt>
                <c:pt idx="3505">
                  <c:v>219.10528969697</c:v>
                </c:pt>
                <c:pt idx="3506">
                  <c:v>219.16778969697</c:v>
                </c:pt>
                <c:pt idx="3507">
                  <c:v>219.23028969697</c:v>
                </c:pt>
                <c:pt idx="3508">
                  <c:v>219.29278969697</c:v>
                </c:pt>
                <c:pt idx="3509">
                  <c:v>219.35528969697</c:v>
                </c:pt>
                <c:pt idx="3510">
                  <c:v>219.41778969697</c:v>
                </c:pt>
                <c:pt idx="3511">
                  <c:v>219.48028969697</c:v>
                </c:pt>
                <c:pt idx="3512">
                  <c:v>219.54278969697</c:v>
                </c:pt>
                <c:pt idx="3513">
                  <c:v>219.60528969697</c:v>
                </c:pt>
                <c:pt idx="3514">
                  <c:v>219.66778969697</c:v>
                </c:pt>
                <c:pt idx="3515">
                  <c:v>219.73028969697</c:v>
                </c:pt>
                <c:pt idx="3516">
                  <c:v>219.79278969697</c:v>
                </c:pt>
                <c:pt idx="3517">
                  <c:v>219.85528969697</c:v>
                </c:pt>
                <c:pt idx="3518">
                  <c:v>219.91778969697</c:v>
                </c:pt>
                <c:pt idx="3519">
                  <c:v>219.98028969697</c:v>
                </c:pt>
                <c:pt idx="3520">
                  <c:v>220.04278969697</c:v>
                </c:pt>
                <c:pt idx="3521">
                  <c:v>220.10528969697</c:v>
                </c:pt>
                <c:pt idx="3522">
                  <c:v>220.16778969697</c:v>
                </c:pt>
                <c:pt idx="3523">
                  <c:v>220.23028969697</c:v>
                </c:pt>
                <c:pt idx="3524">
                  <c:v>220.29278969697</c:v>
                </c:pt>
                <c:pt idx="3525">
                  <c:v>220.35528969697</c:v>
                </c:pt>
                <c:pt idx="3526">
                  <c:v>220.41778969697</c:v>
                </c:pt>
                <c:pt idx="3527">
                  <c:v>220.48028969697</c:v>
                </c:pt>
                <c:pt idx="3528">
                  <c:v>220.54278969697</c:v>
                </c:pt>
                <c:pt idx="3529">
                  <c:v>220.60528969697</c:v>
                </c:pt>
                <c:pt idx="3530">
                  <c:v>220.66778969697</c:v>
                </c:pt>
                <c:pt idx="3531">
                  <c:v>220.73028969697</c:v>
                </c:pt>
                <c:pt idx="3532">
                  <c:v>220.79278969697</c:v>
                </c:pt>
                <c:pt idx="3533">
                  <c:v>220.85528969697</c:v>
                </c:pt>
                <c:pt idx="3534">
                  <c:v>220.91778969697</c:v>
                </c:pt>
                <c:pt idx="3535">
                  <c:v>220.98028969697</c:v>
                </c:pt>
                <c:pt idx="3536">
                  <c:v>221.04278969697</c:v>
                </c:pt>
                <c:pt idx="3537">
                  <c:v>221.10528969697</c:v>
                </c:pt>
                <c:pt idx="3538">
                  <c:v>221.16778969697</c:v>
                </c:pt>
                <c:pt idx="3539">
                  <c:v>221.23028969697</c:v>
                </c:pt>
                <c:pt idx="3540">
                  <c:v>221.29278969697</c:v>
                </c:pt>
                <c:pt idx="3541">
                  <c:v>221.35528969697</c:v>
                </c:pt>
                <c:pt idx="3542">
                  <c:v>221.41778969697</c:v>
                </c:pt>
                <c:pt idx="3543">
                  <c:v>221.48028969697</c:v>
                </c:pt>
                <c:pt idx="3544">
                  <c:v>221.54278969697</c:v>
                </c:pt>
                <c:pt idx="3545">
                  <c:v>221.60528969697</c:v>
                </c:pt>
                <c:pt idx="3546">
                  <c:v>221.66778969697</c:v>
                </c:pt>
                <c:pt idx="3547">
                  <c:v>221.73028969697</c:v>
                </c:pt>
                <c:pt idx="3548">
                  <c:v>221.79278969697</c:v>
                </c:pt>
                <c:pt idx="3549">
                  <c:v>221.85528969697</c:v>
                </c:pt>
                <c:pt idx="3550">
                  <c:v>221.91778969697</c:v>
                </c:pt>
                <c:pt idx="3551">
                  <c:v>221.98028969697</c:v>
                </c:pt>
                <c:pt idx="3552">
                  <c:v>222.04278969697</c:v>
                </c:pt>
                <c:pt idx="3553">
                  <c:v>222.10528969697</c:v>
                </c:pt>
                <c:pt idx="3554">
                  <c:v>222.16778969697</c:v>
                </c:pt>
                <c:pt idx="3555">
                  <c:v>222.23028969697</c:v>
                </c:pt>
                <c:pt idx="3556">
                  <c:v>222.29278969697</c:v>
                </c:pt>
                <c:pt idx="3557">
                  <c:v>222.35528969697</c:v>
                </c:pt>
                <c:pt idx="3558">
                  <c:v>222.41778969697</c:v>
                </c:pt>
                <c:pt idx="3559">
                  <c:v>222.48028969697</c:v>
                </c:pt>
                <c:pt idx="3560">
                  <c:v>222.54278969697</c:v>
                </c:pt>
                <c:pt idx="3561">
                  <c:v>222.60528969697</c:v>
                </c:pt>
                <c:pt idx="3562">
                  <c:v>222.66778969697</c:v>
                </c:pt>
                <c:pt idx="3563">
                  <c:v>222.73028969697</c:v>
                </c:pt>
                <c:pt idx="3564">
                  <c:v>222.79278969697</c:v>
                </c:pt>
                <c:pt idx="3565">
                  <c:v>222.85528969697</c:v>
                </c:pt>
                <c:pt idx="3566">
                  <c:v>222.91778969697</c:v>
                </c:pt>
                <c:pt idx="3567">
                  <c:v>222.98028969697</c:v>
                </c:pt>
                <c:pt idx="3568">
                  <c:v>223.04278969697</c:v>
                </c:pt>
                <c:pt idx="3569">
                  <c:v>223.10528969697</c:v>
                </c:pt>
                <c:pt idx="3570">
                  <c:v>223.16778969697</c:v>
                </c:pt>
                <c:pt idx="3571">
                  <c:v>223.23028969697</c:v>
                </c:pt>
                <c:pt idx="3572">
                  <c:v>223.29278969697</c:v>
                </c:pt>
                <c:pt idx="3573">
                  <c:v>223.35528969697</c:v>
                </c:pt>
                <c:pt idx="3574">
                  <c:v>223.41778969697</c:v>
                </c:pt>
                <c:pt idx="3575">
                  <c:v>223.48028969697</c:v>
                </c:pt>
                <c:pt idx="3576">
                  <c:v>223.54278969697</c:v>
                </c:pt>
                <c:pt idx="3577">
                  <c:v>223.60528969697</c:v>
                </c:pt>
                <c:pt idx="3578">
                  <c:v>223.66778969697</c:v>
                </c:pt>
                <c:pt idx="3579">
                  <c:v>223.73028969697</c:v>
                </c:pt>
                <c:pt idx="3580">
                  <c:v>223.79278969697</c:v>
                </c:pt>
                <c:pt idx="3581">
                  <c:v>223.85528969697</c:v>
                </c:pt>
                <c:pt idx="3582">
                  <c:v>223.91778969697</c:v>
                </c:pt>
                <c:pt idx="3583">
                  <c:v>223.98028969697</c:v>
                </c:pt>
                <c:pt idx="3584">
                  <c:v>224.04278969697</c:v>
                </c:pt>
                <c:pt idx="3585">
                  <c:v>224.10528969697</c:v>
                </c:pt>
                <c:pt idx="3586">
                  <c:v>224.16778969697</c:v>
                </c:pt>
                <c:pt idx="3587">
                  <c:v>224.23028969697</c:v>
                </c:pt>
                <c:pt idx="3588">
                  <c:v>224.29278969697</c:v>
                </c:pt>
                <c:pt idx="3589">
                  <c:v>224.35528969697</c:v>
                </c:pt>
                <c:pt idx="3590">
                  <c:v>224.41778969697</c:v>
                </c:pt>
                <c:pt idx="3591">
                  <c:v>224.48028969697</c:v>
                </c:pt>
                <c:pt idx="3592">
                  <c:v>224.54278969697</c:v>
                </c:pt>
                <c:pt idx="3593">
                  <c:v>224.60528969697</c:v>
                </c:pt>
                <c:pt idx="3594">
                  <c:v>224.66778969697</c:v>
                </c:pt>
                <c:pt idx="3595">
                  <c:v>224.73028969697</c:v>
                </c:pt>
                <c:pt idx="3596">
                  <c:v>224.79278969697</c:v>
                </c:pt>
                <c:pt idx="3597">
                  <c:v>224.85528969697</c:v>
                </c:pt>
                <c:pt idx="3598">
                  <c:v>224.91778969697</c:v>
                </c:pt>
                <c:pt idx="3599">
                  <c:v>224.98028969697</c:v>
                </c:pt>
                <c:pt idx="3600">
                  <c:v>225.04278969697</c:v>
                </c:pt>
                <c:pt idx="3601">
                  <c:v>225.10528969697</c:v>
                </c:pt>
                <c:pt idx="3602">
                  <c:v>225.16778969697</c:v>
                </c:pt>
                <c:pt idx="3603">
                  <c:v>225.23028969697</c:v>
                </c:pt>
                <c:pt idx="3604">
                  <c:v>225.29278969697</c:v>
                </c:pt>
                <c:pt idx="3605">
                  <c:v>225.35528969697</c:v>
                </c:pt>
                <c:pt idx="3606">
                  <c:v>225.41778969697</c:v>
                </c:pt>
                <c:pt idx="3607">
                  <c:v>225.48028969697</c:v>
                </c:pt>
                <c:pt idx="3608">
                  <c:v>225.54278969697</c:v>
                </c:pt>
                <c:pt idx="3609">
                  <c:v>225.60528969697</c:v>
                </c:pt>
                <c:pt idx="3610">
                  <c:v>225.66778969697</c:v>
                </c:pt>
                <c:pt idx="3611">
                  <c:v>225.73028969697</c:v>
                </c:pt>
                <c:pt idx="3612">
                  <c:v>225.79278969697</c:v>
                </c:pt>
                <c:pt idx="3613">
                  <c:v>225.85528969697</c:v>
                </c:pt>
                <c:pt idx="3614">
                  <c:v>225.91778969697</c:v>
                </c:pt>
                <c:pt idx="3615">
                  <c:v>225.98028969697</c:v>
                </c:pt>
                <c:pt idx="3616">
                  <c:v>226.04278969697</c:v>
                </c:pt>
                <c:pt idx="3617">
                  <c:v>226.10528969697</c:v>
                </c:pt>
                <c:pt idx="3618">
                  <c:v>226.16778969697</c:v>
                </c:pt>
                <c:pt idx="3619">
                  <c:v>226.23028969697</c:v>
                </c:pt>
                <c:pt idx="3620">
                  <c:v>226.29278969697</c:v>
                </c:pt>
                <c:pt idx="3621">
                  <c:v>226.35528969697</c:v>
                </c:pt>
                <c:pt idx="3622">
                  <c:v>226.41778969697</c:v>
                </c:pt>
                <c:pt idx="3623">
                  <c:v>226.48028969697</c:v>
                </c:pt>
                <c:pt idx="3624">
                  <c:v>226.54278969697</c:v>
                </c:pt>
                <c:pt idx="3625">
                  <c:v>226.60528969697</c:v>
                </c:pt>
                <c:pt idx="3626">
                  <c:v>226.66778969697</c:v>
                </c:pt>
                <c:pt idx="3627">
                  <c:v>226.73028969697</c:v>
                </c:pt>
                <c:pt idx="3628">
                  <c:v>226.79278969697</c:v>
                </c:pt>
                <c:pt idx="3629">
                  <c:v>226.85528969697</c:v>
                </c:pt>
                <c:pt idx="3630">
                  <c:v>226.91778969697</c:v>
                </c:pt>
                <c:pt idx="3631">
                  <c:v>226.98028969697</c:v>
                </c:pt>
                <c:pt idx="3632">
                  <c:v>227.04278969697</c:v>
                </c:pt>
                <c:pt idx="3633">
                  <c:v>227.10528969697</c:v>
                </c:pt>
                <c:pt idx="3634">
                  <c:v>227.16778969697</c:v>
                </c:pt>
                <c:pt idx="3635">
                  <c:v>227.23028969697</c:v>
                </c:pt>
                <c:pt idx="3636">
                  <c:v>227.29278969697</c:v>
                </c:pt>
                <c:pt idx="3637">
                  <c:v>227.35528969697</c:v>
                </c:pt>
                <c:pt idx="3638">
                  <c:v>227.41778969697</c:v>
                </c:pt>
                <c:pt idx="3639">
                  <c:v>227.48028969697</c:v>
                </c:pt>
                <c:pt idx="3640">
                  <c:v>227.54278969697</c:v>
                </c:pt>
                <c:pt idx="3641">
                  <c:v>227.60528969697</c:v>
                </c:pt>
                <c:pt idx="3642">
                  <c:v>227.66778969697</c:v>
                </c:pt>
                <c:pt idx="3643">
                  <c:v>227.73028969697</c:v>
                </c:pt>
                <c:pt idx="3644">
                  <c:v>227.79278969697</c:v>
                </c:pt>
                <c:pt idx="3645">
                  <c:v>227.85528969697</c:v>
                </c:pt>
                <c:pt idx="3646">
                  <c:v>227.91778969697</c:v>
                </c:pt>
                <c:pt idx="3647">
                  <c:v>227.98028969697</c:v>
                </c:pt>
                <c:pt idx="3648">
                  <c:v>228.04278969697</c:v>
                </c:pt>
                <c:pt idx="3649">
                  <c:v>228.10528969697</c:v>
                </c:pt>
                <c:pt idx="3650">
                  <c:v>228.16778969697</c:v>
                </c:pt>
                <c:pt idx="3651">
                  <c:v>228.23028969697</c:v>
                </c:pt>
                <c:pt idx="3652">
                  <c:v>228.29278969697</c:v>
                </c:pt>
                <c:pt idx="3653">
                  <c:v>228.35528969697</c:v>
                </c:pt>
                <c:pt idx="3654">
                  <c:v>228.41778969697</c:v>
                </c:pt>
                <c:pt idx="3655">
                  <c:v>228.48028969697</c:v>
                </c:pt>
                <c:pt idx="3656">
                  <c:v>228.54278969697</c:v>
                </c:pt>
                <c:pt idx="3657">
                  <c:v>228.60528969697</c:v>
                </c:pt>
                <c:pt idx="3658">
                  <c:v>228.66778969697</c:v>
                </c:pt>
                <c:pt idx="3659">
                  <c:v>228.73028969697</c:v>
                </c:pt>
                <c:pt idx="3660">
                  <c:v>228.79278969697</c:v>
                </c:pt>
                <c:pt idx="3661">
                  <c:v>228.85528969697</c:v>
                </c:pt>
                <c:pt idx="3662">
                  <c:v>228.91778969697</c:v>
                </c:pt>
                <c:pt idx="3663">
                  <c:v>228.98028969697</c:v>
                </c:pt>
                <c:pt idx="3664">
                  <c:v>229.04278969697</c:v>
                </c:pt>
                <c:pt idx="3665">
                  <c:v>229.10528969697</c:v>
                </c:pt>
                <c:pt idx="3666">
                  <c:v>229.16778969697</c:v>
                </c:pt>
                <c:pt idx="3667">
                  <c:v>229.23028969697</c:v>
                </c:pt>
                <c:pt idx="3668">
                  <c:v>229.29278969697</c:v>
                </c:pt>
                <c:pt idx="3669">
                  <c:v>229.35528969697</c:v>
                </c:pt>
                <c:pt idx="3670">
                  <c:v>229.41778969697</c:v>
                </c:pt>
                <c:pt idx="3671">
                  <c:v>229.48028969697</c:v>
                </c:pt>
                <c:pt idx="3672">
                  <c:v>229.54278969697</c:v>
                </c:pt>
                <c:pt idx="3673">
                  <c:v>229.60528969697</c:v>
                </c:pt>
                <c:pt idx="3674">
                  <c:v>229.66778969697</c:v>
                </c:pt>
                <c:pt idx="3675">
                  <c:v>229.73028969697</c:v>
                </c:pt>
                <c:pt idx="3676">
                  <c:v>229.79278969697</c:v>
                </c:pt>
                <c:pt idx="3677">
                  <c:v>229.85528969697</c:v>
                </c:pt>
                <c:pt idx="3678">
                  <c:v>229.91778969697</c:v>
                </c:pt>
                <c:pt idx="3679">
                  <c:v>229.98028969697</c:v>
                </c:pt>
                <c:pt idx="3680">
                  <c:v>230.04278969697</c:v>
                </c:pt>
                <c:pt idx="3681">
                  <c:v>230.10528969697</c:v>
                </c:pt>
                <c:pt idx="3682">
                  <c:v>230.16778969697</c:v>
                </c:pt>
                <c:pt idx="3683">
                  <c:v>230.23028969697</c:v>
                </c:pt>
                <c:pt idx="3684">
                  <c:v>230.29278969697</c:v>
                </c:pt>
                <c:pt idx="3685">
                  <c:v>230.35528969697</c:v>
                </c:pt>
                <c:pt idx="3686">
                  <c:v>230.41778969697</c:v>
                </c:pt>
                <c:pt idx="3687">
                  <c:v>230.48028969697</c:v>
                </c:pt>
                <c:pt idx="3688">
                  <c:v>230.54278969697</c:v>
                </c:pt>
                <c:pt idx="3689">
                  <c:v>230.60528969697</c:v>
                </c:pt>
                <c:pt idx="3690">
                  <c:v>230.66778969697</c:v>
                </c:pt>
                <c:pt idx="3691">
                  <c:v>230.73028969697</c:v>
                </c:pt>
                <c:pt idx="3692">
                  <c:v>230.79278969697</c:v>
                </c:pt>
                <c:pt idx="3693">
                  <c:v>230.85528969697</c:v>
                </c:pt>
                <c:pt idx="3694">
                  <c:v>230.91778969697</c:v>
                </c:pt>
                <c:pt idx="3695">
                  <c:v>230.98028969697</c:v>
                </c:pt>
                <c:pt idx="3696">
                  <c:v>231.04278969697</c:v>
                </c:pt>
                <c:pt idx="3697">
                  <c:v>231.10528969697</c:v>
                </c:pt>
                <c:pt idx="3698">
                  <c:v>231.16778969697</c:v>
                </c:pt>
                <c:pt idx="3699">
                  <c:v>231.23028969697</c:v>
                </c:pt>
                <c:pt idx="3700">
                  <c:v>231.29278969697</c:v>
                </c:pt>
                <c:pt idx="3701">
                  <c:v>231.35528969697</c:v>
                </c:pt>
                <c:pt idx="3702">
                  <c:v>231.41778969697</c:v>
                </c:pt>
                <c:pt idx="3703">
                  <c:v>231.48028969697</c:v>
                </c:pt>
                <c:pt idx="3704">
                  <c:v>231.54278969697</c:v>
                </c:pt>
                <c:pt idx="3705">
                  <c:v>231.60528969697</c:v>
                </c:pt>
                <c:pt idx="3706">
                  <c:v>231.66778969697</c:v>
                </c:pt>
                <c:pt idx="3707">
                  <c:v>231.73028969697</c:v>
                </c:pt>
                <c:pt idx="3708">
                  <c:v>231.79278969697</c:v>
                </c:pt>
                <c:pt idx="3709">
                  <c:v>231.85528969697</c:v>
                </c:pt>
                <c:pt idx="3710">
                  <c:v>231.91778969697</c:v>
                </c:pt>
                <c:pt idx="3711">
                  <c:v>231.98028969697</c:v>
                </c:pt>
                <c:pt idx="3712">
                  <c:v>232.04278969697</c:v>
                </c:pt>
                <c:pt idx="3713">
                  <c:v>232.10528969697</c:v>
                </c:pt>
                <c:pt idx="3714">
                  <c:v>232.16778969697</c:v>
                </c:pt>
                <c:pt idx="3715">
                  <c:v>232.23028969697</c:v>
                </c:pt>
                <c:pt idx="3716">
                  <c:v>232.29278969697</c:v>
                </c:pt>
                <c:pt idx="3717">
                  <c:v>232.35528969697</c:v>
                </c:pt>
                <c:pt idx="3718">
                  <c:v>232.41778969697</c:v>
                </c:pt>
                <c:pt idx="3719">
                  <c:v>232.48028969697</c:v>
                </c:pt>
                <c:pt idx="3720">
                  <c:v>232.54278969697</c:v>
                </c:pt>
                <c:pt idx="3721">
                  <c:v>232.60528969697</c:v>
                </c:pt>
                <c:pt idx="3722">
                  <c:v>232.66778969697</c:v>
                </c:pt>
                <c:pt idx="3723">
                  <c:v>232.73028969697</c:v>
                </c:pt>
                <c:pt idx="3724">
                  <c:v>232.79278969697</c:v>
                </c:pt>
                <c:pt idx="3725">
                  <c:v>232.85528969697</c:v>
                </c:pt>
                <c:pt idx="3726">
                  <c:v>232.91778969697</c:v>
                </c:pt>
                <c:pt idx="3727">
                  <c:v>232.98028969697</c:v>
                </c:pt>
                <c:pt idx="3728">
                  <c:v>233.04278969697</c:v>
                </c:pt>
                <c:pt idx="3729">
                  <c:v>233.10528969697</c:v>
                </c:pt>
                <c:pt idx="3730">
                  <c:v>233.16778969697</c:v>
                </c:pt>
                <c:pt idx="3731">
                  <c:v>233.23028969697</c:v>
                </c:pt>
                <c:pt idx="3732">
                  <c:v>233.29278969697</c:v>
                </c:pt>
                <c:pt idx="3733">
                  <c:v>233.35528969697</c:v>
                </c:pt>
                <c:pt idx="3734">
                  <c:v>233.41778969697</c:v>
                </c:pt>
                <c:pt idx="3735">
                  <c:v>233.48028969697</c:v>
                </c:pt>
                <c:pt idx="3736">
                  <c:v>233.54278969697</c:v>
                </c:pt>
                <c:pt idx="3737">
                  <c:v>233.60528969697</c:v>
                </c:pt>
                <c:pt idx="3738">
                  <c:v>233.66778969697</c:v>
                </c:pt>
                <c:pt idx="3739">
                  <c:v>233.73028969697</c:v>
                </c:pt>
                <c:pt idx="3740">
                  <c:v>233.79278969697</c:v>
                </c:pt>
                <c:pt idx="3741">
                  <c:v>233.85528969697</c:v>
                </c:pt>
                <c:pt idx="3742">
                  <c:v>233.91778969697</c:v>
                </c:pt>
                <c:pt idx="3743">
                  <c:v>233.98028969697</c:v>
                </c:pt>
                <c:pt idx="3744">
                  <c:v>234.04278969697</c:v>
                </c:pt>
                <c:pt idx="3745">
                  <c:v>234.10528969697</c:v>
                </c:pt>
                <c:pt idx="3746">
                  <c:v>234.16778969697</c:v>
                </c:pt>
                <c:pt idx="3747">
                  <c:v>234.23028969697</c:v>
                </c:pt>
                <c:pt idx="3748">
                  <c:v>234.29278969697</c:v>
                </c:pt>
                <c:pt idx="3749">
                  <c:v>234.35528969697</c:v>
                </c:pt>
                <c:pt idx="3750">
                  <c:v>234.41778969697</c:v>
                </c:pt>
                <c:pt idx="3751">
                  <c:v>234.48028969697</c:v>
                </c:pt>
                <c:pt idx="3752">
                  <c:v>234.54278969697</c:v>
                </c:pt>
                <c:pt idx="3753">
                  <c:v>234.60528969697</c:v>
                </c:pt>
                <c:pt idx="3754">
                  <c:v>234.66778969697</c:v>
                </c:pt>
                <c:pt idx="3755">
                  <c:v>234.73028969697</c:v>
                </c:pt>
                <c:pt idx="3756">
                  <c:v>234.79278969697</c:v>
                </c:pt>
                <c:pt idx="3757">
                  <c:v>234.85528969697</c:v>
                </c:pt>
                <c:pt idx="3758">
                  <c:v>234.91778969697</c:v>
                </c:pt>
                <c:pt idx="3759">
                  <c:v>234.98028969697</c:v>
                </c:pt>
                <c:pt idx="3760">
                  <c:v>235.04278969697</c:v>
                </c:pt>
                <c:pt idx="3761">
                  <c:v>235.10528969697</c:v>
                </c:pt>
                <c:pt idx="3762">
                  <c:v>235.16778969697</c:v>
                </c:pt>
                <c:pt idx="3763">
                  <c:v>235.23028969697</c:v>
                </c:pt>
                <c:pt idx="3764">
                  <c:v>235.29278969697</c:v>
                </c:pt>
                <c:pt idx="3765">
                  <c:v>235.35528969697</c:v>
                </c:pt>
                <c:pt idx="3766">
                  <c:v>235.41778969697</c:v>
                </c:pt>
                <c:pt idx="3767">
                  <c:v>235.48028969697</c:v>
                </c:pt>
                <c:pt idx="3768">
                  <c:v>235.54278969697</c:v>
                </c:pt>
                <c:pt idx="3769">
                  <c:v>235.60528969697</c:v>
                </c:pt>
                <c:pt idx="3770">
                  <c:v>235.66778969697</c:v>
                </c:pt>
                <c:pt idx="3771">
                  <c:v>235.73028969697</c:v>
                </c:pt>
                <c:pt idx="3772">
                  <c:v>235.79278969697</c:v>
                </c:pt>
                <c:pt idx="3773">
                  <c:v>235.85528969697</c:v>
                </c:pt>
                <c:pt idx="3774">
                  <c:v>235.91778969697</c:v>
                </c:pt>
                <c:pt idx="3775">
                  <c:v>235.98028969697</c:v>
                </c:pt>
                <c:pt idx="3776">
                  <c:v>236.04278969697</c:v>
                </c:pt>
                <c:pt idx="3777">
                  <c:v>236.10528969697</c:v>
                </c:pt>
                <c:pt idx="3778">
                  <c:v>236.16778969697</c:v>
                </c:pt>
                <c:pt idx="3779">
                  <c:v>236.23028969697</c:v>
                </c:pt>
                <c:pt idx="3780">
                  <c:v>236.29278969697</c:v>
                </c:pt>
                <c:pt idx="3781">
                  <c:v>236.35528969697</c:v>
                </c:pt>
                <c:pt idx="3782">
                  <c:v>236.41778969697</c:v>
                </c:pt>
                <c:pt idx="3783">
                  <c:v>236.48028969697</c:v>
                </c:pt>
                <c:pt idx="3784">
                  <c:v>236.54278969697</c:v>
                </c:pt>
                <c:pt idx="3785">
                  <c:v>236.60528969697</c:v>
                </c:pt>
                <c:pt idx="3786">
                  <c:v>236.66778969697</c:v>
                </c:pt>
                <c:pt idx="3787">
                  <c:v>236.73028969697</c:v>
                </c:pt>
                <c:pt idx="3788">
                  <c:v>236.79278969697</c:v>
                </c:pt>
                <c:pt idx="3789">
                  <c:v>236.85528969697</c:v>
                </c:pt>
                <c:pt idx="3790">
                  <c:v>236.91778969697</c:v>
                </c:pt>
                <c:pt idx="3791">
                  <c:v>236.98028969697</c:v>
                </c:pt>
                <c:pt idx="3792">
                  <c:v>237.04278969697</c:v>
                </c:pt>
                <c:pt idx="3793">
                  <c:v>237.10528969697</c:v>
                </c:pt>
                <c:pt idx="3794">
                  <c:v>237.16778969697</c:v>
                </c:pt>
                <c:pt idx="3795">
                  <c:v>237.23028969697</c:v>
                </c:pt>
                <c:pt idx="3796">
                  <c:v>237.29278969697</c:v>
                </c:pt>
                <c:pt idx="3797">
                  <c:v>237.35528969697</c:v>
                </c:pt>
                <c:pt idx="3798">
                  <c:v>237.41778969697</c:v>
                </c:pt>
                <c:pt idx="3799">
                  <c:v>237.48028969697</c:v>
                </c:pt>
                <c:pt idx="3800">
                  <c:v>237.54278969697</c:v>
                </c:pt>
                <c:pt idx="3801">
                  <c:v>237.60528969697</c:v>
                </c:pt>
                <c:pt idx="3802">
                  <c:v>237.66778969697</c:v>
                </c:pt>
                <c:pt idx="3803">
                  <c:v>237.73028969697</c:v>
                </c:pt>
                <c:pt idx="3804">
                  <c:v>237.79278969697</c:v>
                </c:pt>
                <c:pt idx="3805">
                  <c:v>237.85528969697</c:v>
                </c:pt>
                <c:pt idx="3806">
                  <c:v>237.91778969697</c:v>
                </c:pt>
                <c:pt idx="3807">
                  <c:v>237.98028969697</c:v>
                </c:pt>
                <c:pt idx="3808">
                  <c:v>238.04278969697</c:v>
                </c:pt>
                <c:pt idx="3809">
                  <c:v>238.10528969697</c:v>
                </c:pt>
                <c:pt idx="3810">
                  <c:v>238.16778969697</c:v>
                </c:pt>
                <c:pt idx="3811">
                  <c:v>238.23028969697</c:v>
                </c:pt>
                <c:pt idx="3812">
                  <c:v>238.29278969697</c:v>
                </c:pt>
                <c:pt idx="3813">
                  <c:v>238.35528969697</c:v>
                </c:pt>
                <c:pt idx="3814">
                  <c:v>238.41778969697</c:v>
                </c:pt>
                <c:pt idx="3815">
                  <c:v>238.48028969697</c:v>
                </c:pt>
                <c:pt idx="3816">
                  <c:v>238.54278969697</c:v>
                </c:pt>
                <c:pt idx="3817">
                  <c:v>238.60528969697</c:v>
                </c:pt>
                <c:pt idx="3818">
                  <c:v>238.66778969697</c:v>
                </c:pt>
                <c:pt idx="3819">
                  <c:v>238.73028969697</c:v>
                </c:pt>
                <c:pt idx="3820">
                  <c:v>238.79278969697</c:v>
                </c:pt>
                <c:pt idx="3821">
                  <c:v>238.85528969697</c:v>
                </c:pt>
                <c:pt idx="3822">
                  <c:v>238.91778969697</c:v>
                </c:pt>
                <c:pt idx="3823">
                  <c:v>238.98028969697</c:v>
                </c:pt>
                <c:pt idx="3824">
                  <c:v>239.04278969697</c:v>
                </c:pt>
                <c:pt idx="3825">
                  <c:v>239.10528969697</c:v>
                </c:pt>
                <c:pt idx="3826">
                  <c:v>239.16778969697</c:v>
                </c:pt>
                <c:pt idx="3827">
                  <c:v>239.23028969697</c:v>
                </c:pt>
                <c:pt idx="3828">
                  <c:v>239.29278969697</c:v>
                </c:pt>
                <c:pt idx="3829">
                  <c:v>239.35528969697</c:v>
                </c:pt>
                <c:pt idx="3830">
                  <c:v>239.41778969697</c:v>
                </c:pt>
                <c:pt idx="3831">
                  <c:v>239.48028969697</c:v>
                </c:pt>
                <c:pt idx="3832">
                  <c:v>239.54278969697</c:v>
                </c:pt>
                <c:pt idx="3833">
                  <c:v>239.60528969697</c:v>
                </c:pt>
                <c:pt idx="3834">
                  <c:v>239.66778969697</c:v>
                </c:pt>
                <c:pt idx="3835">
                  <c:v>239.73028969697</c:v>
                </c:pt>
                <c:pt idx="3836">
                  <c:v>239.79278969697</c:v>
                </c:pt>
                <c:pt idx="3837">
                  <c:v>239.85528969697</c:v>
                </c:pt>
                <c:pt idx="3838">
                  <c:v>239.91778969697</c:v>
                </c:pt>
                <c:pt idx="3839">
                  <c:v>239.98028969697</c:v>
                </c:pt>
                <c:pt idx="3840">
                  <c:v>240.04278969697</c:v>
                </c:pt>
                <c:pt idx="3841">
                  <c:v>240.10528969697</c:v>
                </c:pt>
                <c:pt idx="3842">
                  <c:v>240.16778969697</c:v>
                </c:pt>
                <c:pt idx="3843">
                  <c:v>240.23028969697</c:v>
                </c:pt>
                <c:pt idx="3844">
                  <c:v>240.29278969697</c:v>
                </c:pt>
                <c:pt idx="3845">
                  <c:v>240.35528969697</c:v>
                </c:pt>
                <c:pt idx="3846">
                  <c:v>240.41778969697</c:v>
                </c:pt>
                <c:pt idx="3847">
                  <c:v>240.48028969697</c:v>
                </c:pt>
                <c:pt idx="3848">
                  <c:v>240.54278969697</c:v>
                </c:pt>
                <c:pt idx="3849">
                  <c:v>240.60528969697</c:v>
                </c:pt>
                <c:pt idx="3850">
                  <c:v>240.66778969697</c:v>
                </c:pt>
                <c:pt idx="3851">
                  <c:v>240.73028969697</c:v>
                </c:pt>
                <c:pt idx="3852">
                  <c:v>240.79278969697</c:v>
                </c:pt>
                <c:pt idx="3853">
                  <c:v>240.85528969697</c:v>
                </c:pt>
                <c:pt idx="3854">
                  <c:v>240.91778969697</c:v>
                </c:pt>
                <c:pt idx="3855">
                  <c:v>240.98028969697</c:v>
                </c:pt>
                <c:pt idx="3856">
                  <c:v>241.04278969697</c:v>
                </c:pt>
                <c:pt idx="3857">
                  <c:v>241.10528969697</c:v>
                </c:pt>
                <c:pt idx="3858">
                  <c:v>241.16778969697</c:v>
                </c:pt>
                <c:pt idx="3859">
                  <c:v>241.23028969697</c:v>
                </c:pt>
                <c:pt idx="3860">
                  <c:v>241.29278969697</c:v>
                </c:pt>
                <c:pt idx="3861">
                  <c:v>241.35528969697</c:v>
                </c:pt>
                <c:pt idx="3862">
                  <c:v>241.41778969697</c:v>
                </c:pt>
                <c:pt idx="3863">
                  <c:v>241.48028969697</c:v>
                </c:pt>
                <c:pt idx="3864">
                  <c:v>241.54278969697</c:v>
                </c:pt>
                <c:pt idx="3865">
                  <c:v>241.60528969697</c:v>
                </c:pt>
                <c:pt idx="3866">
                  <c:v>241.66778969697</c:v>
                </c:pt>
                <c:pt idx="3867">
                  <c:v>241.73028969697</c:v>
                </c:pt>
                <c:pt idx="3868">
                  <c:v>241.79278969697</c:v>
                </c:pt>
                <c:pt idx="3869">
                  <c:v>241.85528969697</c:v>
                </c:pt>
                <c:pt idx="3870">
                  <c:v>241.91778969697</c:v>
                </c:pt>
                <c:pt idx="3871">
                  <c:v>241.98028969697</c:v>
                </c:pt>
                <c:pt idx="3872">
                  <c:v>242.04278969697</c:v>
                </c:pt>
                <c:pt idx="3873">
                  <c:v>242.10528969697</c:v>
                </c:pt>
                <c:pt idx="3874">
                  <c:v>242.16778969697</c:v>
                </c:pt>
                <c:pt idx="3875">
                  <c:v>242.23028969697</c:v>
                </c:pt>
                <c:pt idx="3876">
                  <c:v>242.29278969697</c:v>
                </c:pt>
                <c:pt idx="3877">
                  <c:v>242.35528969697</c:v>
                </c:pt>
                <c:pt idx="3878">
                  <c:v>242.41778969697</c:v>
                </c:pt>
                <c:pt idx="3879">
                  <c:v>242.48028969697</c:v>
                </c:pt>
                <c:pt idx="3880">
                  <c:v>242.54278969697</c:v>
                </c:pt>
                <c:pt idx="3881">
                  <c:v>242.60528969697</c:v>
                </c:pt>
                <c:pt idx="3882">
                  <c:v>242.66778969697</c:v>
                </c:pt>
                <c:pt idx="3883">
                  <c:v>242.73028969697</c:v>
                </c:pt>
                <c:pt idx="3884">
                  <c:v>242.79278969697</c:v>
                </c:pt>
                <c:pt idx="3885">
                  <c:v>242.85528969697</c:v>
                </c:pt>
                <c:pt idx="3886">
                  <c:v>242.91778969697</c:v>
                </c:pt>
                <c:pt idx="3887">
                  <c:v>242.98028969697</c:v>
                </c:pt>
                <c:pt idx="3888">
                  <c:v>243.04278969697</c:v>
                </c:pt>
                <c:pt idx="3889">
                  <c:v>243.10528969697</c:v>
                </c:pt>
                <c:pt idx="3890">
                  <c:v>243.16778969697</c:v>
                </c:pt>
                <c:pt idx="3891">
                  <c:v>243.23028969697</c:v>
                </c:pt>
                <c:pt idx="3892">
                  <c:v>243.29278969697</c:v>
                </c:pt>
                <c:pt idx="3893">
                  <c:v>243.35528969697</c:v>
                </c:pt>
                <c:pt idx="3894">
                  <c:v>243.41778969697</c:v>
                </c:pt>
                <c:pt idx="3895">
                  <c:v>243.48028969697</c:v>
                </c:pt>
                <c:pt idx="3896">
                  <c:v>243.54278969697</c:v>
                </c:pt>
                <c:pt idx="3897">
                  <c:v>243.60528969697</c:v>
                </c:pt>
                <c:pt idx="3898">
                  <c:v>243.66778969697</c:v>
                </c:pt>
                <c:pt idx="3899">
                  <c:v>243.73028969697</c:v>
                </c:pt>
                <c:pt idx="3900">
                  <c:v>243.79278969697</c:v>
                </c:pt>
                <c:pt idx="3901">
                  <c:v>243.85528969697</c:v>
                </c:pt>
                <c:pt idx="3902">
                  <c:v>243.91778969697</c:v>
                </c:pt>
                <c:pt idx="3903">
                  <c:v>243.98028969697</c:v>
                </c:pt>
                <c:pt idx="3904">
                  <c:v>244.04278969697</c:v>
                </c:pt>
                <c:pt idx="3905">
                  <c:v>244.10528969697</c:v>
                </c:pt>
                <c:pt idx="3906">
                  <c:v>244.16778969697</c:v>
                </c:pt>
                <c:pt idx="3907">
                  <c:v>244.23028969697</c:v>
                </c:pt>
                <c:pt idx="3908">
                  <c:v>244.29278969697</c:v>
                </c:pt>
                <c:pt idx="3909">
                  <c:v>244.35528969697</c:v>
                </c:pt>
                <c:pt idx="3910">
                  <c:v>244.41778969697</c:v>
                </c:pt>
                <c:pt idx="3911">
                  <c:v>244.48028969697</c:v>
                </c:pt>
                <c:pt idx="3912">
                  <c:v>244.54278969697</c:v>
                </c:pt>
                <c:pt idx="3913">
                  <c:v>244.60528969697</c:v>
                </c:pt>
                <c:pt idx="3914">
                  <c:v>244.66778969697</c:v>
                </c:pt>
                <c:pt idx="3915">
                  <c:v>244.73028969697</c:v>
                </c:pt>
                <c:pt idx="3916">
                  <c:v>244.79278969697</c:v>
                </c:pt>
                <c:pt idx="3917">
                  <c:v>244.85528969697</c:v>
                </c:pt>
                <c:pt idx="3918">
                  <c:v>244.91778969697</c:v>
                </c:pt>
                <c:pt idx="3919">
                  <c:v>244.98028969697</c:v>
                </c:pt>
                <c:pt idx="3920">
                  <c:v>245.04278969697</c:v>
                </c:pt>
                <c:pt idx="3921">
                  <c:v>245.10528969697</c:v>
                </c:pt>
                <c:pt idx="3922">
                  <c:v>245.16778969697</c:v>
                </c:pt>
                <c:pt idx="3923">
                  <c:v>245.23028969697</c:v>
                </c:pt>
                <c:pt idx="3924">
                  <c:v>245.29278969697</c:v>
                </c:pt>
                <c:pt idx="3925">
                  <c:v>245.35528969697</c:v>
                </c:pt>
                <c:pt idx="3926">
                  <c:v>245.41778969697</c:v>
                </c:pt>
                <c:pt idx="3927">
                  <c:v>245.48028969697</c:v>
                </c:pt>
                <c:pt idx="3928">
                  <c:v>245.54278969697</c:v>
                </c:pt>
                <c:pt idx="3929">
                  <c:v>245.60528969697</c:v>
                </c:pt>
                <c:pt idx="3930">
                  <c:v>245.66778969697</c:v>
                </c:pt>
                <c:pt idx="3931">
                  <c:v>245.73028969697</c:v>
                </c:pt>
                <c:pt idx="3932">
                  <c:v>245.79278969697</c:v>
                </c:pt>
                <c:pt idx="3933">
                  <c:v>245.85528969697</c:v>
                </c:pt>
                <c:pt idx="3934">
                  <c:v>245.91778969697</c:v>
                </c:pt>
                <c:pt idx="3935">
                  <c:v>245.98028969697</c:v>
                </c:pt>
                <c:pt idx="3936">
                  <c:v>246.04278969697</c:v>
                </c:pt>
                <c:pt idx="3937">
                  <c:v>246.10528969697</c:v>
                </c:pt>
                <c:pt idx="3938">
                  <c:v>246.16778969697</c:v>
                </c:pt>
                <c:pt idx="3939">
                  <c:v>246.23028969697</c:v>
                </c:pt>
                <c:pt idx="3940">
                  <c:v>246.29278969697</c:v>
                </c:pt>
                <c:pt idx="3941">
                  <c:v>246.35528969697</c:v>
                </c:pt>
                <c:pt idx="3942">
                  <c:v>246.41778969697</c:v>
                </c:pt>
                <c:pt idx="3943">
                  <c:v>246.48028969697</c:v>
                </c:pt>
                <c:pt idx="3944">
                  <c:v>246.54278969697</c:v>
                </c:pt>
                <c:pt idx="3945">
                  <c:v>246.60528969697</c:v>
                </c:pt>
                <c:pt idx="3946">
                  <c:v>246.66778969697</c:v>
                </c:pt>
                <c:pt idx="3947">
                  <c:v>246.73028969697</c:v>
                </c:pt>
                <c:pt idx="3948">
                  <c:v>246.79278969697</c:v>
                </c:pt>
                <c:pt idx="3949">
                  <c:v>246.85528969697</c:v>
                </c:pt>
                <c:pt idx="3950">
                  <c:v>246.91778969697</c:v>
                </c:pt>
                <c:pt idx="3951">
                  <c:v>246.98028969697</c:v>
                </c:pt>
                <c:pt idx="3952">
                  <c:v>247.04278969697</c:v>
                </c:pt>
                <c:pt idx="3953">
                  <c:v>247.10528969697</c:v>
                </c:pt>
                <c:pt idx="3954">
                  <c:v>247.16778969697</c:v>
                </c:pt>
                <c:pt idx="3955">
                  <c:v>247.23028969697</c:v>
                </c:pt>
                <c:pt idx="3956">
                  <c:v>247.29278969697</c:v>
                </c:pt>
                <c:pt idx="3957">
                  <c:v>247.35528969697</c:v>
                </c:pt>
                <c:pt idx="3958">
                  <c:v>247.41778969697</c:v>
                </c:pt>
                <c:pt idx="3959">
                  <c:v>247.48028969697</c:v>
                </c:pt>
                <c:pt idx="3960">
                  <c:v>247.54278969697</c:v>
                </c:pt>
                <c:pt idx="3961">
                  <c:v>247.60528969697</c:v>
                </c:pt>
                <c:pt idx="3962">
                  <c:v>247.66778969697</c:v>
                </c:pt>
                <c:pt idx="3963">
                  <c:v>247.73028969697</c:v>
                </c:pt>
                <c:pt idx="3964">
                  <c:v>247.79278969697</c:v>
                </c:pt>
                <c:pt idx="3965">
                  <c:v>247.85528969697</c:v>
                </c:pt>
                <c:pt idx="3966">
                  <c:v>247.91778969697</c:v>
                </c:pt>
                <c:pt idx="3967">
                  <c:v>247.98028969697</c:v>
                </c:pt>
                <c:pt idx="3968">
                  <c:v>248.04278969697</c:v>
                </c:pt>
                <c:pt idx="3969">
                  <c:v>248.10528969697</c:v>
                </c:pt>
                <c:pt idx="3970">
                  <c:v>248.16778969697</c:v>
                </c:pt>
                <c:pt idx="3971">
                  <c:v>248.23028969697</c:v>
                </c:pt>
                <c:pt idx="3972">
                  <c:v>248.29278969697</c:v>
                </c:pt>
                <c:pt idx="3973">
                  <c:v>248.35528969697</c:v>
                </c:pt>
                <c:pt idx="3974">
                  <c:v>248.41778969697</c:v>
                </c:pt>
                <c:pt idx="3975">
                  <c:v>248.48028969697</c:v>
                </c:pt>
                <c:pt idx="3976">
                  <c:v>248.54278969697</c:v>
                </c:pt>
                <c:pt idx="3977">
                  <c:v>248.60528969697</c:v>
                </c:pt>
                <c:pt idx="3978">
                  <c:v>248.66778969697</c:v>
                </c:pt>
                <c:pt idx="3979">
                  <c:v>248.73028969697</c:v>
                </c:pt>
                <c:pt idx="3980">
                  <c:v>248.79278969697</c:v>
                </c:pt>
                <c:pt idx="3981">
                  <c:v>248.85528969697</c:v>
                </c:pt>
                <c:pt idx="3982">
                  <c:v>248.91778969697</c:v>
                </c:pt>
                <c:pt idx="3983">
                  <c:v>248.98028969697</c:v>
                </c:pt>
                <c:pt idx="3984">
                  <c:v>249.04278969697</c:v>
                </c:pt>
                <c:pt idx="3985">
                  <c:v>249.10528969697</c:v>
                </c:pt>
                <c:pt idx="3986">
                  <c:v>249.16778969697</c:v>
                </c:pt>
                <c:pt idx="3987">
                  <c:v>249.23028969697</c:v>
                </c:pt>
                <c:pt idx="3988">
                  <c:v>249.29278969697</c:v>
                </c:pt>
                <c:pt idx="3989">
                  <c:v>249.35528969697</c:v>
                </c:pt>
                <c:pt idx="3990">
                  <c:v>249.41778969697</c:v>
                </c:pt>
                <c:pt idx="3991">
                  <c:v>249.48028969697</c:v>
                </c:pt>
                <c:pt idx="3992">
                  <c:v>249.54278969697</c:v>
                </c:pt>
                <c:pt idx="3993">
                  <c:v>249.60528969697</c:v>
                </c:pt>
                <c:pt idx="3994">
                  <c:v>249.66778969697</c:v>
                </c:pt>
                <c:pt idx="3995">
                  <c:v>249.73028969697</c:v>
                </c:pt>
                <c:pt idx="3996">
                  <c:v>249.79278969697</c:v>
                </c:pt>
                <c:pt idx="3997">
                  <c:v>249.85528969697</c:v>
                </c:pt>
                <c:pt idx="3998">
                  <c:v>249.91778969697</c:v>
                </c:pt>
                <c:pt idx="3999">
                  <c:v>249.98028969697</c:v>
                </c:pt>
                <c:pt idx="4000">
                  <c:v>250.04278969697</c:v>
                </c:pt>
                <c:pt idx="4001">
                  <c:v>250.10528969697</c:v>
                </c:pt>
                <c:pt idx="4002">
                  <c:v>250.16778969697</c:v>
                </c:pt>
                <c:pt idx="4003">
                  <c:v>250.23028969697</c:v>
                </c:pt>
                <c:pt idx="4004">
                  <c:v>250.29278969697</c:v>
                </c:pt>
                <c:pt idx="4005">
                  <c:v>250.35528969697</c:v>
                </c:pt>
                <c:pt idx="4006">
                  <c:v>250.41778969697</c:v>
                </c:pt>
                <c:pt idx="4007">
                  <c:v>250.48028969697</c:v>
                </c:pt>
                <c:pt idx="4008">
                  <c:v>250.54278969697</c:v>
                </c:pt>
              </c:numCache>
            </c:numRef>
          </c:xVal>
          <c:yVal>
            <c:numRef>
              <c:f>'[1]Flight Data'!$H$4:$H$4012</c:f>
              <c:numCache>
                <c:formatCode>General</c:formatCode>
                <c:ptCount val="4009"/>
                <c:pt idx="0">
                  <c:v>1.9786901717251601E-2</c:v>
                </c:pt>
                <c:pt idx="1">
                  <c:v>1.8135314052406301E-2</c:v>
                </c:pt>
                <c:pt idx="2">
                  <c:v>1.8135566139857499E-2</c:v>
                </c:pt>
                <c:pt idx="3">
                  <c:v>1.8135799451111601E-2</c:v>
                </c:pt>
                <c:pt idx="4">
                  <c:v>1.8136009115775401E-2</c:v>
                </c:pt>
                <c:pt idx="5">
                  <c:v>1.8136190266746E-2</c:v>
                </c:pt>
                <c:pt idx="6">
                  <c:v>1.8136338038865201E-2</c:v>
                </c:pt>
                <c:pt idx="7">
                  <c:v>1.8136448701071301E-2</c:v>
                </c:pt>
                <c:pt idx="8">
                  <c:v>1.9788371752910702E-2</c:v>
                </c:pt>
                <c:pt idx="9">
                  <c:v>1.97885810271284E-2</c:v>
                </c:pt>
                <c:pt idx="10">
                  <c:v>1.8136959222490302E-2</c:v>
                </c:pt>
                <c:pt idx="11">
                  <c:v>1.8137165323469599E-2</c:v>
                </c:pt>
                <c:pt idx="12">
                  <c:v>1.97892374495072E-2</c:v>
                </c:pt>
                <c:pt idx="13">
                  <c:v>1.6485636276684801E-2</c:v>
                </c:pt>
                <c:pt idx="14">
                  <c:v>1.8137689910928699E-2</c:v>
                </c:pt>
                <c:pt idx="15">
                  <c:v>1.81378335393849E-2</c:v>
                </c:pt>
                <c:pt idx="16">
                  <c:v>1.8137961551130299E-2</c:v>
                </c:pt>
                <c:pt idx="17">
                  <c:v>1.8138073945195E-2</c:v>
                </c:pt>
                <c:pt idx="18">
                  <c:v>1.9790129113979E-2</c:v>
                </c:pt>
                <c:pt idx="19">
                  <c:v>1.97902231249188E-2</c:v>
                </c:pt>
                <c:pt idx="20">
                  <c:v>1.81383173999758E-2</c:v>
                </c:pt>
                <c:pt idx="21">
                  <c:v>1.8138367298146899E-2</c:v>
                </c:pt>
                <c:pt idx="22">
                  <c:v>1.9790411503924001E-2</c:v>
                </c:pt>
                <c:pt idx="23">
                  <c:v>1.8138418874652E-2</c:v>
                </c:pt>
                <c:pt idx="24">
                  <c:v>1.97904350238103E-2</c:v>
                </c:pt>
                <c:pt idx="25">
                  <c:v>1.8138129570750498E-2</c:v>
                </c:pt>
                <c:pt idx="26">
                  <c:v>1.8137764491735101E-2</c:v>
                </c:pt>
                <c:pt idx="27">
                  <c:v>1.6485365502125301E-2</c:v>
                </c:pt>
                <c:pt idx="28">
                  <c:v>1.9788951736932198E-2</c:v>
                </c:pt>
                <c:pt idx="29">
                  <c:v>1.9788509531547298E-2</c:v>
                </c:pt>
                <c:pt idx="30">
                  <c:v>1.9788057225628101E-2</c:v>
                </c:pt>
                <c:pt idx="31">
                  <c:v>1.81356411053963E-2</c:v>
                </c:pt>
                <c:pt idx="32">
                  <c:v>1.8135197831144902E-2</c:v>
                </c:pt>
                <c:pt idx="33">
                  <c:v>1.8134762057237599E-2</c:v>
                </c:pt>
                <c:pt idx="34">
                  <c:v>1.8134339669333598E-2</c:v>
                </c:pt>
                <c:pt idx="35">
                  <c:v>1.81339365596285E-2</c:v>
                </c:pt>
                <c:pt idx="36">
                  <c:v>1.9785459756995701E-2</c:v>
                </c:pt>
                <c:pt idx="37">
                  <c:v>1.8133211769813799E-2</c:v>
                </c:pt>
                <c:pt idx="38">
                  <c:v>1.8132901895836301E-2</c:v>
                </c:pt>
                <c:pt idx="39">
                  <c:v>1.81326336362744E-2</c:v>
                </c:pt>
                <c:pt idx="40">
                  <c:v>1.81323900994836E-2</c:v>
                </c:pt>
                <c:pt idx="41">
                  <c:v>1.9783998489676501E-2</c:v>
                </c:pt>
                <c:pt idx="42">
                  <c:v>1.81319393645318E-2</c:v>
                </c:pt>
                <c:pt idx="43">
                  <c:v>1.8131738047364E-2</c:v>
                </c:pt>
                <c:pt idx="44">
                  <c:v>1.8131552865827801E-2</c:v>
                </c:pt>
                <c:pt idx="45">
                  <c:v>1.8131383401284E-2</c:v>
                </c:pt>
                <c:pt idx="46">
                  <c:v>1.8131229234276101E-2</c:v>
                </c:pt>
                <c:pt idx="47">
                  <c:v>1.8131089944583199E-2</c:v>
                </c:pt>
                <c:pt idx="48">
                  <c:v>1.97827168725031E-2</c:v>
                </c:pt>
                <c:pt idx="49">
                  <c:v>1.8130854312899399E-2</c:v>
                </c:pt>
                <c:pt idx="50">
                  <c:v>1.9782483161090499E-2</c:v>
                </c:pt>
                <c:pt idx="51">
                  <c:v>1.8130673131848699E-2</c:v>
                </c:pt>
                <c:pt idx="52">
                  <c:v>1.8130601903566902E-2</c:v>
                </c:pt>
                <c:pt idx="53">
                  <c:v>1.9782230345379799E-2</c:v>
                </c:pt>
                <c:pt idx="54">
                  <c:v>1.9782170449304099E-2</c:v>
                </c:pt>
                <c:pt idx="55">
                  <c:v>1.8130462756405299E-2</c:v>
                </c:pt>
                <c:pt idx="56">
                  <c:v>1.8130476364008798E-2</c:v>
                </c:pt>
                <c:pt idx="57">
                  <c:v>1.9782400817845599E-2</c:v>
                </c:pt>
                <c:pt idx="58">
                  <c:v>1.97827860291243E-2</c:v>
                </c:pt>
                <c:pt idx="59">
                  <c:v>1.8131530091787099E-2</c:v>
                </c:pt>
                <c:pt idx="60">
                  <c:v>1.8131965817319601E-2</c:v>
                </c:pt>
                <c:pt idx="61">
                  <c:v>1.81324196938599E-2</c:v>
                </c:pt>
                <c:pt idx="62">
                  <c:v>2.1436301245061001E-2</c:v>
                </c:pt>
                <c:pt idx="63">
                  <c:v>1.8133348281387102E-2</c:v>
                </c:pt>
                <c:pt idx="64">
                  <c:v>1.9785537062341499E-2</c:v>
                </c:pt>
                <c:pt idx="65">
                  <c:v>1.97859905473181E-2</c:v>
                </c:pt>
                <c:pt idx="66">
                  <c:v>1.9786420287558799E-2</c:v>
                </c:pt>
                <c:pt idx="67">
                  <c:v>1.9786817939032801E-2</c:v>
                </c:pt>
                <c:pt idx="68">
                  <c:v>1.97871751639568E-2</c:v>
                </c:pt>
                <c:pt idx="69">
                  <c:v>1.81356975599247E-2</c:v>
                </c:pt>
                <c:pt idx="70">
                  <c:v>1.8135937716125702E-2</c:v>
                </c:pt>
                <c:pt idx="71">
                  <c:v>1.97879194886958E-2</c:v>
                </c:pt>
                <c:pt idx="72">
                  <c:v>1.9788011089553501E-2</c:v>
                </c:pt>
                <c:pt idx="73">
                  <c:v>1.9787800459555301E-2</c:v>
                </c:pt>
                <c:pt idx="74">
                  <c:v>2.14392532774287E-2</c:v>
                </c:pt>
                <c:pt idx="75">
                  <c:v>1.9787038244986899E-2</c:v>
                </c:pt>
                <c:pt idx="76">
                  <c:v>1.9786575888632099E-2</c:v>
                </c:pt>
                <c:pt idx="77">
                  <c:v>1.9786077158617299E-2</c:v>
                </c:pt>
                <c:pt idx="78">
                  <c:v>1.9785555415900099E-2</c:v>
                </c:pt>
                <c:pt idx="79">
                  <c:v>1.81332775897344E-2</c:v>
                </c:pt>
                <c:pt idx="80">
                  <c:v>1.8132761119649999E-2</c:v>
                </c:pt>
                <c:pt idx="81">
                  <c:v>1.9783986013450501E-2</c:v>
                </c:pt>
                <c:pt idx="82">
                  <c:v>1.8131793268740499E-2</c:v>
                </c:pt>
                <c:pt idx="83">
                  <c:v>1.97830705293532E-2</c:v>
                </c:pt>
                <c:pt idx="84">
                  <c:v>1.9782692391807199E-2</c:v>
                </c:pt>
                <c:pt idx="85">
                  <c:v>1.9782385287486898E-2</c:v>
                </c:pt>
                <c:pt idx="86">
                  <c:v>1.9782162685100298E-2</c:v>
                </c:pt>
                <c:pt idx="87">
                  <c:v>1.8130381120261101E-2</c:v>
                </c:pt>
                <c:pt idx="88">
                  <c:v>1.8130353182770498E-2</c:v>
                </c:pt>
                <c:pt idx="89">
                  <c:v>1.9782245121770799E-2</c:v>
                </c:pt>
                <c:pt idx="90">
                  <c:v>1.9782616668080798E-2</c:v>
                </c:pt>
                <c:pt idx="91">
                  <c:v>1.9783037264682401E-2</c:v>
                </c:pt>
                <c:pt idx="92">
                  <c:v>1.8131811181155501E-2</c:v>
                </c:pt>
                <c:pt idx="93">
                  <c:v>1.9783981843671802E-2</c:v>
                </c:pt>
                <c:pt idx="94">
                  <c:v>1.97844839687987E-2</c:v>
                </c:pt>
                <c:pt idx="95">
                  <c:v>1.9784991435933999E-2</c:v>
                </c:pt>
                <c:pt idx="96">
                  <c:v>1.9785493353579799E-2</c:v>
                </c:pt>
                <c:pt idx="97">
                  <c:v>1.9785978846342901E-2</c:v>
                </c:pt>
                <c:pt idx="98">
                  <c:v>1.9786437053702199E-2</c:v>
                </c:pt>
                <c:pt idx="99">
                  <c:v>1.8135092636596E-2</c:v>
                </c:pt>
                <c:pt idx="100">
                  <c:v>1.81354522189161E-2</c:v>
                </c:pt>
                <c:pt idx="101">
                  <c:v>1.9787539520027701E-2</c:v>
                </c:pt>
                <c:pt idx="102">
                  <c:v>1.81359808876904E-2</c:v>
                </c:pt>
                <c:pt idx="103">
                  <c:v>1.9787943171194099E-2</c:v>
                </c:pt>
                <c:pt idx="104">
                  <c:v>1.9788084495504701E-2</c:v>
                </c:pt>
                <c:pt idx="105">
                  <c:v>1.81364102697367E-2</c:v>
                </c:pt>
                <c:pt idx="106">
                  <c:v>1.97884149395533E-2</c:v>
                </c:pt>
                <c:pt idx="107">
                  <c:v>1.9788583231607801E-2</c:v>
                </c:pt>
                <c:pt idx="108">
                  <c:v>1.8136873001043802E-2</c:v>
                </c:pt>
                <c:pt idx="109">
                  <c:v>1.9788919824304401E-2</c:v>
                </c:pt>
                <c:pt idx="110">
                  <c:v>1.9789088124946699E-2</c:v>
                </c:pt>
                <c:pt idx="111">
                  <c:v>1.8137335755963602E-2</c:v>
                </c:pt>
                <c:pt idx="112">
                  <c:v>1.8137490012851198E-2</c:v>
                </c:pt>
                <c:pt idx="113">
                  <c:v>1.9789593044050299E-2</c:v>
                </c:pt>
                <c:pt idx="114">
                  <c:v>1.9789761356143999E-2</c:v>
                </c:pt>
                <c:pt idx="115">
                  <c:v>1.81379527992576E-2</c:v>
                </c:pt>
                <c:pt idx="116">
                  <c:v>1.81381070666412E-2</c:v>
                </c:pt>
                <c:pt idx="117">
                  <c:v>1.9790266309603701E-2</c:v>
                </c:pt>
                <c:pt idx="118">
                  <c:v>1.979043463315E-2</c:v>
                </c:pt>
                <c:pt idx="119">
                  <c:v>1.8138569884537301E-2</c:v>
                </c:pt>
                <c:pt idx="120">
                  <c:v>1.8138724162418001E-2</c:v>
                </c:pt>
                <c:pt idx="121">
                  <c:v>1.8138637425259702E-2</c:v>
                </c:pt>
                <c:pt idx="122">
                  <c:v>1.8138479739272999E-2</c:v>
                </c:pt>
                <c:pt idx="123">
                  <c:v>1.8138322056027899E-2</c:v>
                </c:pt>
                <c:pt idx="124">
                  <c:v>1.8138164375524301E-2</c:v>
                </c:pt>
                <c:pt idx="125">
                  <c:v>1.81380066977622E-2</c:v>
                </c:pt>
                <c:pt idx="126">
                  <c:v>1.8137849022741501E-2</c:v>
                </c:pt>
                <c:pt idx="127">
                  <c:v>1.8137691350462101E-2</c:v>
                </c:pt>
                <c:pt idx="128">
                  <c:v>1.9789472380113401E-2</c:v>
                </c:pt>
                <c:pt idx="129">
                  <c:v>1.9789300353266901E-2</c:v>
                </c:pt>
                <c:pt idx="130">
                  <c:v>1.9789128329411199E-2</c:v>
                </c:pt>
                <c:pt idx="131">
                  <c:v>1.9788956308546199E-2</c:v>
                </c:pt>
                <c:pt idx="132">
                  <c:v>1.9788784290671799E-2</c:v>
                </c:pt>
                <c:pt idx="133">
                  <c:v>1.9788612275788001E-2</c:v>
                </c:pt>
                <c:pt idx="134">
                  <c:v>1.9788440263894602E-2</c:v>
                </c:pt>
                <c:pt idx="135">
                  <c:v>1.81364261114111E-2</c:v>
                </c:pt>
                <c:pt idx="136">
                  <c:v>1.9788022250604501E-2</c:v>
                </c:pt>
                <c:pt idx="137">
                  <c:v>1.9787724112816998E-2</c:v>
                </c:pt>
                <c:pt idx="138">
                  <c:v>1.9787365725840202E-2</c:v>
                </c:pt>
                <c:pt idx="139">
                  <c:v>1.9786952152795301E-2</c:v>
                </c:pt>
                <c:pt idx="140">
                  <c:v>1.8134718285281199E-2</c:v>
                </c:pt>
                <c:pt idx="141">
                  <c:v>1.97860061434212E-2</c:v>
                </c:pt>
                <c:pt idx="142">
                  <c:v>1.97854970791571E-2</c:v>
                </c:pt>
                <c:pt idx="143">
                  <c:v>1.8133237284147799E-2</c:v>
                </c:pt>
                <c:pt idx="144">
                  <c:v>1.81327345609128E-2</c:v>
                </c:pt>
                <c:pt idx="145">
                  <c:v>1.8132246890991899E-2</c:v>
                </c:pt>
                <c:pt idx="146">
                  <c:v>1.97834938262701E-2</c:v>
                </c:pt>
                <c:pt idx="147">
                  <c:v>1.9783060019992901E-2</c:v>
                </c:pt>
                <c:pt idx="148">
                  <c:v>1.9782676568067401E-2</c:v>
                </c:pt>
                <c:pt idx="149">
                  <c:v>1.8130682419725399E-2</c:v>
                </c:pt>
                <c:pt idx="150">
                  <c:v>1.9782107881306701E-2</c:v>
                </c:pt>
                <c:pt idx="151">
                  <c:v>1.9781942140475101E-2</c:v>
                </c:pt>
                <c:pt idx="152">
                  <c:v>1.9781799246443101E-2</c:v>
                </c:pt>
                <c:pt idx="153">
                  <c:v>1.9781766748159599E-2</c:v>
                </c:pt>
                <c:pt idx="154">
                  <c:v>1.9781766748159599E-2</c:v>
                </c:pt>
                <c:pt idx="155">
                  <c:v>1.9781766748159599E-2</c:v>
                </c:pt>
                <c:pt idx="156">
                  <c:v>1.9781766748159599E-2</c:v>
                </c:pt>
                <c:pt idx="157">
                  <c:v>1.9781766748159599E-2</c:v>
                </c:pt>
                <c:pt idx="158">
                  <c:v>1.8130132260510998E-2</c:v>
                </c:pt>
                <c:pt idx="159">
                  <c:v>1.9781766748159599E-2</c:v>
                </c:pt>
                <c:pt idx="160">
                  <c:v>1.9781766748159599E-2</c:v>
                </c:pt>
                <c:pt idx="161">
                  <c:v>1.9781766748159599E-2</c:v>
                </c:pt>
                <c:pt idx="162">
                  <c:v>1.9781766748159599E-2</c:v>
                </c:pt>
                <c:pt idx="163">
                  <c:v>1.9781766748159599E-2</c:v>
                </c:pt>
                <c:pt idx="164">
                  <c:v>1.9781766748159599E-2</c:v>
                </c:pt>
                <c:pt idx="165">
                  <c:v>1.9781766748159599E-2</c:v>
                </c:pt>
                <c:pt idx="166">
                  <c:v>1.9781766748159599E-2</c:v>
                </c:pt>
                <c:pt idx="167">
                  <c:v>1.9781766748159599E-2</c:v>
                </c:pt>
                <c:pt idx="168">
                  <c:v>1.9781766748159599E-2</c:v>
                </c:pt>
                <c:pt idx="169">
                  <c:v>1.9781766748159599E-2</c:v>
                </c:pt>
                <c:pt idx="170">
                  <c:v>1.9781766748159599E-2</c:v>
                </c:pt>
                <c:pt idx="171">
                  <c:v>1.9781766748159599E-2</c:v>
                </c:pt>
                <c:pt idx="172">
                  <c:v>1.9781766748159599E-2</c:v>
                </c:pt>
                <c:pt idx="173">
                  <c:v>1.8130132260510998E-2</c:v>
                </c:pt>
                <c:pt idx="174">
                  <c:v>1.9781766748159599E-2</c:v>
                </c:pt>
                <c:pt idx="175">
                  <c:v>1.9781766748159599E-2</c:v>
                </c:pt>
                <c:pt idx="176">
                  <c:v>1.8130132260510998E-2</c:v>
                </c:pt>
                <c:pt idx="177">
                  <c:v>1.9781766748159599E-2</c:v>
                </c:pt>
                <c:pt idx="178">
                  <c:v>1.8130132260510998E-2</c:v>
                </c:pt>
                <c:pt idx="179">
                  <c:v>1.9781766748159599E-2</c:v>
                </c:pt>
                <c:pt idx="180">
                  <c:v>1.8130132260510998E-2</c:v>
                </c:pt>
                <c:pt idx="181">
                  <c:v>1.9781766748159599E-2</c:v>
                </c:pt>
                <c:pt idx="182">
                  <c:v>1.9781766748159599E-2</c:v>
                </c:pt>
                <c:pt idx="183">
                  <c:v>1.9781766748159599E-2</c:v>
                </c:pt>
                <c:pt idx="184">
                  <c:v>1.9781766748159599E-2</c:v>
                </c:pt>
                <c:pt idx="185">
                  <c:v>1.9781769619848601E-2</c:v>
                </c:pt>
                <c:pt idx="186">
                  <c:v>1.8130138299153699E-2</c:v>
                </c:pt>
                <c:pt idx="187">
                  <c:v>1.9781777053984401E-2</c:v>
                </c:pt>
                <c:pt idx="188">
                  <c:v>1.97817807710544E-2</c:v>
                </c:pt>
                <c:pt idx="189">
                  <c:v>1.8130148519318299E-2</c:v>
                </c:pt>
                <c:pt idx="190">
                  <c:v>2.1433424484356301E-2</c:v>
                </c:pt>
                <c:pt idx="191">
                  <c:v>1.97817919222729E-2</c:v>
                </c:pt>
                <c:pt idx="192">
                  <c:v>1.9781795639348499E-2</c:v>
                </c:pt>
                <c:pt idx="193">
                  <c:v>1.9781799356425499E-2</c:v>
                </c:pt>
                <c:pt idx="194">
                  <c:v>1.8130165552951698E-2</c:v>
                </c:pt>
                <c:pt idx="195">
                  <c:v>1.9781806790583702E-2</c:v>
                </c:pt>
                <c:pt idx="196">
                  <c:v>1.97818105076649E-2</c:v>
                </c:pt>
                <c:pt idx="197">
                  <c:v>2.1433452676349302E-2</c:v>
                </c:pt>
                <c:pt idx="198">
                  <c:v>1.9781817941831498E-2</c:v>
                </c:pt>
                <c:pt idx="199">
                  <c:v>1.9781825629785001E-2</c:v>
                </c:pt>
                <c:pt idx="200">
                  <c:v>1.81302603789858E-2</c:v>
                </c:pt>
                <c:pt idx="201">
                  <c:v>1.9782287142610398E-2</c:v>
                </c:pt>
                <c:pt idx="202">
                  <c:v>2.14344951415451E-2</c:v>
                </c:pt>
                <c:pt idx="203">
                  <c:v>1.9783389567172401E-2</c:v>
                </c:pt>
                <c:pt idx="204">
                  <c:v>1.97840118835746E-2</c:v>
                </c:pt>
                <c:pt idx="205">
                  <c:v>1.9784665895761899E-2</c:v>
                </c:pt>
                <c:pt idx="206">
                  <c:v>1.9785339837639099E-2</c:v>
                </c:pt>
                <c:pt idx="207">
                  <c:v>1.9786021958536799E-2</c:v>
                </c:pt>
                <c:pt idx="208">
                  <c:v>1.97867005249413E-2</c:v>
                </c:pt>
                <c:pt idx="209">
                  <c:v>1.9787363820818801E-2</c:v>
                </c:pt>
                <c:pt idx="210">
                  <c:v>1.9788000146453801E-2</c:v>
                </c:pt>
                <c:pt idx="211">
                  <c:v>1.9788597815865401E-2</c:v>
                </c:pt>
                <c:pt idx="212">
                  <c:v>2.1441082331380899E-2</c:v>
                </c:pt>
                <c:pt idx="213">
                  <c:v>1.8137667847275201E-2</c:v>
                </c:pt>
                <c:pt idx="214">
                  <c:v>2.1442030325174399E-2</c:v>
                </c:pt>
                <c:pt idx="215">
                  <c:v>1.97903685235171E-2</c:v>
                </c:pt>
                <c:pt idx="216">
                  <c:v>1.9790606066613599E-2</c:v>
                </c:pt>
                <c:pt idx="217">
                  <c:v>1.9790156937517699E-2</c:v>
                </c:pt>
                <c:pt idx="218">
                  <c:v>1.8137487019244301E-2</c:v>
                </c:pt>
                <c:pt idx="219">
                  <c:v>1.97887117891942E-2</c:v>
                </c:pt>
                <c:pt idx="220">
                  <c:v>1.9787918146706801E-2</c:v>
                </c:pt>
                <c:pt idx="221">
                  <c:v>2.1438948673032799E-2</c:v>
                </c:pt>
                <c:pt idx="222">
                  <c:v>1.9786247142616599E-2</c:v>
                </c:pt>
                <c:pt idx="223">
                  <c:v>2.1437170011079601E-2</c:v>
                </c:pt>
                <c:pt idx="224">
                  <c:v>2.1436279809049299E-2</c:v>
                </c:pt>
                <c:pt idx="225">
                  <c:v>1.9783706989119999E-2</c:v>
                </c:pt>
                <c:pt idx="226">
                  <c:v>2.1434556307110698E-2</c:v>
                </c:pt>
                <c:pt idx="227">
                  <c:v>2.1433746510500801E-2</c:v>
                </c:pt>
                <c:pt idx="228">
                  <c:v>1.9781408365427199E-2</c:v>
                </c:pt>
                <c:pt idx="229">
                  <c:v>2.1432289658478099E-2</c:v>
                </c:pt>
                <c:pt idx="230">
                  <c:v>1.9780167145099899E-2</c:v>
                </c:pt>
                <c:pt idx="231">
                  <c:v>1.9779665162771801E-2</c:v>
                </c:pt>
                <c:pt idx="232">
                  <c:v>2.1430605063842301E-2</c:v>
                </c:pt>
                <c:pt idx="233">
                  <c:v>1.9779336830363099E-2</c:v>
                </c:pt>
                <c:pt idx="234">
                  <c:v>2.14311327319745E-2</c:v>
                </c:pt>
                <c:pt idx="235">
                  <c:v>1.9780009286572101E-2</c:v>
                </c:pt>
                <c:pt idx="236">
                  <c:v>2.14318613581858E-2</c:v>
                </c:pt>
                <c:pt idx="237">
                  <c:v>1.97806817885069E-2</c:v>
                </c:pt>
                <c:pt idx="238">
                  <c:v>1.9781018056622902E-2</c:v>
                </c:pt>
                <c:pt idx="239">
                  <c:v>2.14329543904032E-2</c:v>
                </c:pt>
                <c:pt idx="240">
                  <c:v>1.97816906271551E-2</c:v>
                </c:pt>
                <c:pt idx="241">
                  <c:v>1.9782026929572399E-2</c:v>
                </c:pt>
                <c:pt idx="242">
                  <c:v>1.9782363243424701E-2</c:v>
                </c:pt>
                <c:pt idx="243">
                  <c:v>2.1434411940133801E-2</c:v>
                </c:pt>
                <c:pt idx="244">
                  <c:v>2.1434776358542199E-2</c:v>
                </c:pt>
                <c:pt idx="245">
                  <c:v>1.9783372253597001E-2</c:v>
                </c:pt>
                <c:pt idx="246">
                  <c:v>2.1435505232534301E-2</c:v>
                </c:pt>
                <c:pt idx="247">
                  <c:v>1.97840449842306E-2</c:v>
                </c:pt>
                <c:pt idx="248">
                  <c:v>1.9784381366704799E-2</c:v>
                </c:pt>
                <c:pt idx="249">
                  <c:v>2.1436176239373401E-2</c:v>
                </c:pt>
                <c:pt idx="250">
                  <c:v>1.97841596984865E-2</c:v>
                </c:pt>
                <c:pt idx="251">
                  <c:v>2.1435811724097999E-2</c:v>
                </c:pt>
                <c:pt idx="252">
                  <c:v>2.1435629471109101E-2</c:v>
                </c:pt>
                <c:pt idx="253">
                  <c:v>2.14354472212193E-2</c:v>
                </c:pt>
                <c:pt idx="254">
                  <c:v>1.9783486869116299E-2</c:v>
                </c:pt>
                <c:pt idx="255">
                  <c:v>1.9783318668924299E-2</c:v>
                </c:pt>
                <c:pt idx="256">
                  <c:v>1.97831504715924E-2</c:v>
                </c:pt>
                <c:pt idx="257">
                  <c:v>1.9782982277120501E-2</c:v>
                </c:pt>
                <c:pt idx="258">
                  <c:v>2.14345360182541E-2</c:v>
                </c:pt>
                <c:pt idx="259">
                  <c:v>1.9782645896756299E-2</c:v>
                </c:pt>
                <c:pt idx="260">
                  <c:v>2.3085865406652601E-2</c:v>
                </c:pt>
                <c:pt idx="261">
                  <c:v>1.97823095278312E-2</c:v>
                </c:pt>
                <c:pt idx="262">
                  <c:v>2.1433807111657599E-2</c:v>
                </c:pt>
                <c:pt idx="263">
                  <c:v>2.1433624892754501E-2</c:v>
                </c:pt>
                <c:pt idx="264">
                  <c:v>2.1433442676949601E-2</c:v>
                </c:pt>
                <c:pt idx="265">
                  <c:v>2.1433545121552499E-2</c:v>
                </c:pt>
                <c:pt idx="266">
                  <c:v>2.1433731367713E-2</c:v>
                </c:pt>
                <c:pt idx="267">
                  <c:v>1.8130569058253599E-2</c:v>
                </c:pt>
                <c:pt idx="268">
                  <c:v>2.14341038697443E-2</c:v>
                </c:pt>
                <c:pt idx="269">
                  <c:v>1.9782587141087899E-2</c:v>
                </c:pt>
                <c:pt idx="270">
                  <c:v>2.1434476384723501E-2</c:v>
                </c:pt>
                <c:pt idx="271">
                  <c:v>1.97829309564449E-2</c:v>
                </c:pt>
                <c:pt idx="272">
                  <c:v>2.1434848912651201E-2</c:v>
                </c:pt>
                <c:pt idx="273">
                  <c:v>2.1435035181470899E-2</c:v>
                </c:pt>
                <c:pt idx="274">
                  <c:v>2.1435221453528001E-2</c:v>
                </c:pt>
                <c:pt idx="275">
                  <c:v>1.97836186230127E-2</c:v>
                </c:pt>
                <c:pt idx="276">
                  <c:v>2.14355940073548E-2</c:v>
                </c:pt>
                <c:pt idx="277">
                  <c:v>2.14357802891245E-2</c:v>
                </c:pt>
                <c:pt idx="278">
                  <c:v>2.1435966574132E-2</c:v>
                </c:pt>
                <c:pt idx="279">
                  <c:v>2.3088003349153299E-2</c:v>
                </c:pt>
                <c:pt idx="280">
                  <c:v>2.14364133702654E-2</c:v>
                </c:pt>
                <c:pt idx="281">
                  <c:v>2.14367212865294E-2</c:v>
                </c:pt>
                <c:pt idx="282">
                  <c:v>2.1437088112798201E-2</c:v>
                </c:pt>
                <c:pt idx="283">
                  <c:v>2.1437510127476501E-2</c:v>
                </c:pt>
                <c:pt idx="284">
                  <c:v>2.1437975556187198E-2</c:v>
                </c:pt>
                <c:pt idx="285">
                  <c:v>1.9786554653441899E-2</c:v>
                </c:pt>
                <c:pt idx="286">
                  <c:v>2.1438989602816799E-2</c:v>
                </c:pt>
                <c:pt idx="287">
                  <c:v>2.1439514729053501E-2</c:v>
                </c:pt>
                <c:pt idx="288">
                  <c:v>2.14400362908948E-2</c:v>
                </c:pt>
                <c:pt idx="289">
                  <c:v>2.1440542585848699E-2</c:v>
                </c:pt>
                <c:pt idx="290">
                  <c:v>2.1441021928138501E-2</c:v>
                </c:pt>
                <c:pt idx="291">
                  <c:v>2.1441462646123802E-2</c:v>
                </c:pt>
                <c:pt idx="292">
                  <c:v>2.1441853078262001E-2</c:v>
                </c:pt>
                <c:pt idx="293">
                  <c:v>2.3094189542049899E-2</c:v>
                </c:pt>
                <c:pt idx="294">
                  <c:v>2.1442436454966102E-2</c:v>
                </c:pt>
                <c:pt idx="295">
                  <c:v>1.9790575084719202E-2</c:v>
                </c:pt>
                <c:pt idx="296">
                  <c:v>2.1442687138010799E-2</c:v>
                </c:pt>
                <c:pt idx="297">
                  <c:v>2.14424533233641E-2</c:v>
                </c:pt>
                <c:pt idx="298">
                  <c:v>2.1442083151212502E-2</c:v>
                </c:pt>
                <c:pt idx="299">
                  <c:v>1.9789644745506402E-2</c:v>
                </c:pt>
                <c:pt idx="300">
                  <c:v>2.1441189086007902E-2</c:v>
                </c:pt>
                <c:pt idx="301">
                  <c:v>2.14406885192454E-2</c:v>
                </c:pt>
                <c:pt idx="302">
                  <c:v>1.9788189300756799E-2</c:v>
                </c:pt>
                <c:pt idx="303">
                  <c:v>1.9787671674265699E-2</c:v>
                </c:pt>
                <c:pt idx="304">
                  <c:v>1.97871573398299E-2</c:v>
                </c:pt>
                <c:pt idx="305">
                  <c:v>2.1438602089783002E-2</c:v>
                </c:pt>
                <c:pt idx="306">
                  <c:v>2.1438118051304699E-2</c:v>
                </c:pt>
                <c:pt idx="307">
                  <c:v>2.3089593461373199E-2</c:v>
                </c:pt>
                <c:pt idx="308">
                  <c:v>2.1437277332130199E-2</c:v>
                </c:pt>
                <c:pt idx="309">
                  <c:v>2.1436944199867601E-2</c:v>
                </c:pt>
                <c:pt idx="310">
                  <c:v>2.1436684918858501E-2</c:v>
                </c:pt>
                <c:pt idx="311">
                  <c:v>2.1436507188114799E-2</c:v>
                </c:pt>
                <c:pt idx="312">
                  <c:v>2.30882141717863E-2</c:v>
                </c:pt>
                <c:pt idx="313">
                  <c:v>2.1436317049244001E-2</c:v>
                </c:pt>
                <c:pt idx="314">
                  <c:v>2.3088176226290901E-2</c:v>
                </c:pt>
                <c:pt idx="315">
                  <c:v>2.1436317049244001E-2</c:v>
                </c:pt>
                <c:pt idx="316">
                  <c:v>2.3088176226290901E-2</c:v>
                </c:pt>
                <c:pt idx="317">
                  <c:v>2.3088176226290901E-2</c:v>
                </c:pt>
                <c:pt idx="318">
                  <c:v>2.1436317049244001E-2</c:v>
                </c:pt>
                <c:pt idx="319">
                  <c:v>2.3088176226290901E-2</c:v>
                </c:pt>
                <c:pt idx="320">
                  <c:v>2.4740035403339199E-2</c:v>
                </c:pt>
                <c:pt idx="321">
                  <c:v>2.3088176226290901E-2</c:v>
                </c:pt>
                <c:pt idx="322">
                  <c:v>2.1436317049244001E-2</c:v>
                </c:pt>
                <c:pt idx="323">
                  <c:v>2.3088176226290901E-2</c:v>
                </c:pt>
                <c:pt idx="324">
                  <c:v>2.3088176226290901E-2</c:v>
                </c:pt>
                <c:pt idx="325">
                  <c:v>2.1436317049244001E-2</c:v>
                </c:pt>
                <c:pt idx="326">
                  <c:v>2.3088176226290901E-2</c:v>
                </c:pt>
                <c:pt idx="327">
                  <c:v>2.4740035403339199E-2</c:v>
                </c:pt>
                <c:pt idx="328">
                  <c:v>2.3088176226290901E-2</c:v>
                </c:pt>
                <c:pt idx="329">
                  <c:v>2.1436317049244001E-2</c:v>
                </c:pt>
                <c:pt idx="330">
                  <c:v>2.3088176226290901E-2</c:v>
                </c:pt>
                <c:pt idx="331">
                  <c:v>2.3088176226290901E-2</c:v>
                </c:pt>
                <c:pt idx="332">
                  <c:v>2.3088176226290901E-2</c:v>
                </c:pt>
                <c:pt idx="333">
                  <c:v>2.3088176226290901E-2</c:v>
                </c:pt>
                <c:pt idx="334">
                  <c:v>2.3088176226290901E-2</c:v>
                </c:pt>
                <c:pt idx="335">
                  <c:v>2.3088176226290901E-2</c:v>
                </c:pt>
                <c:pt idx="336">
                  <c:v>2.3088176226290901E-2</c:v>
                </c:pt>
                <c:pt idx="337">
                  <c:v>2.3088176226290901E-2</c:v>
                </c:pt>
                <c:pt idx="338">
                  <c:v>2.3088176226290901E-2</c:v>
                </c:pt>
                <c:pt idx="339">
                  <c:v>2.4740035403339199E-2</c:v>
                </c:pt>
                <c:pt idx="340">
                  <c:v>2.4740035403339199E-2</c:v>
                </c:pt>
                <c:pt idx="341">
                  <c:v>2.4740035403339199E-2</c:v>
                </c:pt>
                <c:pt idx="342">
                  <c:v>2.1436317049244001E-2</c:v>
                </c:pt>
                <c:pt idx="343">
                  <c:v>2.4740035403339199E-2</c:v>
                </c:pt>
                <c:pt idx="344">
                  <c:v>2.3088176226290901E-2</c:v>
                </c:pt>
                <c:pt idx="345">
                  <c:v>2.3088176226290901E-2</c:v>
                </c:pt>
                <c:pt idx="346">
                  <c:v>2.4740035403339199E-2</c:v>
                </c:pt>
                <c:pt idx="347">
                  <c:v>2.3088176226290901E-2</c:v>
                </c:pt>
                <c:pt idx="348">
                  <c:v>2.4740035403339199E-2</c:v>
                </c:pt>
                <c:pt idx="349">
                  <c:v>2.4740035403339199E-2</c:v>
                </c:pt>
                <c:pt idx="350">
                  <c:v>2.4740035403339199E-2</c:v>
                </c:pt>
                <c:pt idx="351">
                  <c:v>2.4740035403339199E-2</c:v>
                </c:pt>
                <c:pt idx="352">
                  <c:v>2.4740035403339199E-2</c:v>
                </c:pt>
                <c:pt idx="353">
                  <c:v>2.3088176226290901E-2</c:v>
                </c:pt>
                <c:pt idx="354">
                  <c:v>2.4740035403339199E-2</c:v>
                </c:pt>
                <c:pt idx="355">
                  <c:v>2.4740035403339199E-2</c:v>
                </c:pt>
                <c:pt idx="356">
                  <c:v>2.4740035403339199E-2</c:v>
                </c:pt>
                <c:pt idx="357">
                  <c:v>2.6391894580387602E-2</c:v>
                </c:pt>
                <c:pt idx="358">
                  <c:v>2.4740035403339199E-2</c:v>
                </c:pt>
                <c:pt idx="359">
                  <c:v>2.4740035403339199E-2</c:v>
                </c:pt>
                <c:pt idx="360">
                  <c:v>2.4740035403339199E-2</c:v>
                </c:pt>
                <c:pt idx="361">
                  <c:v>2.3088024565765499E-2</c:v>
                </c:pt>
                <c:pt idx="362">
                  <c:v>2.4739662543583899E-2</c:v>
                </c:pt>
                <c:pt idx="363">
                  <c:v>2.4739452198585699E-2</c:v>
                </c:pt>
                <c:pt idx="364">
                  <c:v>2.63910480501926E-2</c:v>
                </c:pt>
                <c:pt idx="365">
                  <c:v>2.4739031519319599E-2</c:v>
                </c:pt>
                <c:pt idx="366">
                  <c:v>2.3087043079739401E-2</c:v>
                </c:pt>
                <c:pt idx="367">
                  <c:v>2.4738610854360101E-2</c:v>
                </c:pt>
                <c:pt idx="368">
                  <c:v>2.6390150545796399E-2</c:v>
                </c:pt>
                <c:pt idx="369">
                  <c:v>2.4738190203706399E-2</c:v>
                </c:pt>
                <c:pt idx="370">
                  <c:v>2.4737979883743998E-2</c:v>
                </c:pt>
                <c:pt idx="371">
                  <c:v>2.4737769567357799E-2</c:v>
                </c:pt>
                <c:pt idx="372">
                  <c:v>2.6389253102442702E-2</c:v>
                </c:pt>
                <c:pt idx="373">
                  <c:v>2.47373489453135E-2</c:v>
                </c:pt>
                <c:pt idx="374">
                  <c:v>2.47371386396553E-2</c:v>
                </c:pt>
                <c:pt idx="375">
                  <c:v>2.4736928337572898E-2</c:v>
                </c:pt>
                <c:pt idx="376">
                  <c:v>2.6388355720125101E-2</c:v>
                </c:pt>
                <c:pt idx="377">
                  <c:v>2.4736670211108199E-2</c:v>
                </c:pt>
                <c:pt idx="378">
                  <c:v>2.4736670211108199E-2</c:v>
                </c:pt>
                <c:pt idx="379">
                  <c:v>2.6388304698758198E-2</c:v>
                </c:pt>
                <c:pt idx="380">
                  <c:v>2.4736670211108199E-2</c:v>
                </c:pt>
                <c:pt idx="381">
                  <c:v>2.6388304698758198E-2</c:v>
                </c:pt>
                <c:pt idx="382">
                  <c:v>2.4736670211108199E-2</c:v>
                </c:pt>
                <c:pt idx="383">
                  <c:v>2.4736670211108199E-2</c:v>
                </c:pt>
                <c:pt idx="384">
                  <c:v>2.6388304698758198E-2</c:v>
                </c:pt>
                <c:pt idx="385">
                  <c:v>2.6388304698758198E-2</c:v>
                </c:pt>
                <c:pt idx="386">
                  <c:v>2.4736670211108199E-2</c:v>
                </c:pt>
                <c:pt idx="387">
                  <c:v>2.6388304698758198E-2</c:v>
                </c:pt>
                <c:pt idx="388">
                  <c:v>2.6388304698758198E-2</c:v>
                </c:pt>
                <c:pt idx="389">
                  <c:v>2.6388304698758198E-2</c:v>
                </c:pt>
                <c:pt idx="390">
                  <c:v>2.80399391864068E-2</c:v>
                </c:pt>
                <c:pt idx="391">
                  <c:v>2.4736670211108199E-2</c:v>
                </c:pt>
                <c:pt idx="392">
                  <c:v>2.80399391864068E-2</c:v>
                </c:pt>
                <c:pt idx="393">
                  <c:v>2.6388478015711099E-2</c:v>
                </c:pt>
                <c:pt idx="394">
                  <c:v>2.6388702357648099E-2</c:v>
                </c:pt>
                <c:pt idx="395">
                  <c:v>2.8040600122094701E-2</c:v>
                </c:pt>
                <c:pt idx="396">
                  <c:v>2.8040838513619399E-2</c:v>
                </c:pt>
                <c:pt idx="397">
                  <c:v>2.6389375406346598E-2</c:v>
                </c:pt>
                <c:pt idx="398">
                  <c:v>2.6389599763542299E-2</c:v>
                </c:pt>
                <c:pt idx="399">
                  <c:v>2.80415537125147E-2</c:v>
                </c:pt>
                <c:pt idx="400">
                  <c:v>2.80417921202539E-2</c:v>
                </c:pt>
                <c:pt idx="401">
                  <c:v>2.8042030532046999E-2</c:v>
                </c:pt>
                <c:pt idx="402">
                  <c:v>2.9694040665314701E-2</c:v>
                </c:pt>
                <c:pt idx="403">
                  <c:v>2.8042507367795299E-2</c:v>
                </c:pt>
                <c:pt idx="404">
                  <c:v>2.8042745791750701E-2</c:v>
                </c:pt>
                <c:pt idx="405">
                  <c:v>2.8042984219760501E-2</c:v>
                </c:pt>
                <c:pt idx="406">
                  <c:v>2.8043222651824601E-2</c:v>
                </c:pt>
                <c:pt idx="407">
                  <c:v>2.80434610879432E-2</c:v>
                </c:pt>
                <c:pt idx="408">
                  <c:v>2.96955555108992E-2</c:v>
                </c:pt>
                <c:pt idx="409">
                  <c:v>2.9695417871338201E-2</c:v>
                </c:pt>
                <c:pt idx="410">
                  <c:v>2.9695165388681301E-2</c:v>
                </c:pt>
                <c:pt idx="411">
                  <c:v>2.9694912910317901E-2</c:v>
                </c:pt>
                <c:pt idx="412">
                  <c:v>2.9694660436247799E-2</c:v>
                </c:pt>
                <c:pt idx="413">
                  <c:v>2.9694407966470798E-2</c:v>
                </c:pt>
                <c:pt idx="414">
                  <c:v>2.9694155500986901E-2</c:v>
                </c:pt>
                <c:pt idx="415">
                  <c:v>2.96939030397959E-2</c:v>
                </c:pt>
                <c:pt idx="416">
                  <c:v>2.9693650582897701E-2</c:v>
                </c:pt>
                <c:pt idx="417">
                  <c:v>2.9693398130292301E-2</c:v>
                </c:pt>
                <c:pt idx="418">
                  <c:v>2.9693145681979598E-2</c:v>
                </c:pt>
                <c:pt idx="419">
                  <c:v>2.96928932379593E-2</c:v>
                </c:pt>
                <c:pt idx="420">
                  <c:v>3.1344334646125099E-2</c:v>
                </c:pt>
                <c:pt idx="421">
                  <c:v>2.96923883627958E-2</c:v>
                </c:pt>
                <c:pt idx="422">
                  <c:v>2.9692135931652399E-2</c:v>
                </c:pt>
                <c:pt idx="423">
                  <c:v>2.9691883504801099E-2</c:v>
                </c:pt>
                <c:pt idx="424">
                  <c:v>3.1343268763299299E-2</c:v>
                </c:pt>
                <c:pt idx="425">
                  <c:v>3.13434094707256E-2</c:v>
                </c:pt>
                <c:pt idx="426">
                  <c:v>3.1343670045583999E-2</c:v>
                </c:pt>
                <c:pt idx="427">
                  <c:v>3.1343930624775002E-2</c:v>
                </c:pt>
                <c:pt idx="428">
                  <c:v>3.1344191208298802E-2</c:v>
                </c:pt>
                <c:pt idx="429">
                  <c:v>3.2996151817286802E-2</c:v>
                </c:pt>
                <c:pt idx="430">
                  <c:v>2.9692998635275299E-2</c:v>
                </c:pt>
                <c:pt idx="431">
                  <c:v>3.2996700470106999E-2</c:v>
                </c:pt>
                <c:pt idx="432">
                  <c:v>3.1345233585723602E-2</c:v>
                </c:pt>
                <c:pt idx="433">
                  <c:v>3.2997249141173302E-2</c:v>
                </c:pt>
                <c:pt idx="434">
                  <c:v>3.2997523483548903E-2</c:v>
                </c:pt>
                <c:pt idx="435">
                  <c:v>3.2997797830486501E-2</c:v>
                </c:pt>
                <c:pt idx="436">
                  <c:v>3.2998072181985999E-2</c:v>
                </c:pt>
                <c:pt idx="437">
                  <c:v>3.1346536655004302E-2</c:v>
                </c:pt>
                <c:pt idx="438">
                  <c:v>3.1346797281861502E-2</c:v>
                </c:pt>
                <c:pt idx="439">
                  <c:v>3.2998891330805899E-2</c:v>
                </c:pt>
                <c:pt idx="440">
                  <c:v>3.2999096039073098E-2</c:v>
                </c:pt>
                <c:pt idx="441">
                  <c:v>3.4650676753095001E-2</c:v>
                </c:pt>
                <c:pt idx="442">
                  <c:v>3.46502188973946E-2</c:v>
                </c:pt>
                <c:pt idx="443">
                  <c:v>3.2997883388535397E-2</c:v>
                </c:pt>
                <c:pt idx="444">
                  <c:v>3.4649150327334198E-2</c:v>
                </c:pt>
                <c:pt idx="445">
                  <c:v>3.2996762423087897E-2</c:v>
                </c:pt>
                <c:pt idx="446">
                  <c:v>3.2996166077946899E-2</c:v>
                </c:pt>
                <c:pt idx="447">
                  <c:v>3.4647339377343898E-2</c:v>
                </c:pt>
                <c:pt idx="448">
                  <c:v>3.2994959886107497E-2</c:v>
                </c:pt>
                <c:pt idx="449">
                  <c:v>3.4646129044487703E-2</c:v>
                </c:pt>
                <c:pt idx="450">
                  <c:v>3.4645557963749601E-2</c:v>
                </c:pt>
                <c:pt idx="451">
                  <c:v>3.46450251972635E-2</c:v>
                </c:pt>
                <c:pt idx="452">
                  <c:v>3.6296264283816701E-2</c:v>
                </c:pt>
                <c:pt idx="453">
                  <c:v>3.46441214375246E-2</c:v>
                </c:pt>
                <c:pt idx="454">
                  <c:v>3.6295472791618898E-2</c:v>
                </c:pt>
                <c:pt idx="455">
                  <c:v>3.7946885987012902E-2</c:v>
                </c:pt>
                <c:pt idx="456">
                  <c:v>3.6295013030205103E-2</c:v>
                </c:pt>
                <c:pt idx="457">
                  <c:v>3.7946987517830502E-2</c:v>
                </c:pt>
                <c:pt idx="458">
                  <c:v>3.7947475897496197E-2</c:v>
                </c:pt>
                <c:pt idx="459">
                  <c:v>3.79480190258452E-2</c:v>
                </c:pt>
                <c:pt idx="460">
                  <c:v>3.7948605222383698E-2</c:v>
                </c:pt>
                <c:pt idx="461">
                  <c:v>3.62974944519487E-2</c:v>
                </c:pt>
                <c:pt idx="462">
                  <c:v>3.6298120288748299E-2</c:v>
                </c:pt>
                <c:pt idx="463">
                  <c:v>3.7950505562192503E-2</c:v>
                </c:pt>
                <c:pt idx="464">
                  <c:v>3.7951147446923898E-2</c:v>
                </c:pt>
                <c:pt idx="465">
                  <c:v>3.7951774188037503E-2</c:v>
                </c:pt>
                <c:pt idx="466">
                  <c:v>3.7952374193519503E-2</c:v>
                </c:pt>
                <c:pt idx="467">
                  <c:v>3.9604733330847998E-2</c:v>
                </c:pt>
                <c:pt idx="468">
                  <c:v>4.1257065876156102E-2</c:v>
                </c:pt>
                <c:pt idx="469">
                  <c:v>4.1257539681894002E-2</c:v>
                </c:pt>
                <c:pt idx="470">
                  <c:v>3.9606108037152497E-2</c:v>
                </c:pt>
                <c:pt idx="471">
                  <c:v>3.9606416730003501E-2</c:v>
                </c:pt>
                <c:pt idx="472">
                  <c:v>3.96067029099271E-2</c:v>
                </c:pt>
                <c:pt idx="473">
                  <c:v>3.9607028237717001E-2</c:v>
                </c:pt>
                <c:pt idx="474">
                  <c:v>3.9607365094313098E-2</c:v>
                </c:pt>
                <c:pt idx="475">
                  <c:v>3.9607701956639201E-2</c:v>
                </c:pt>
                <c:pt idx="476">
                  <c:v>3.96080388246954E-2</c:v>
                </c:pt>
                <c:pt idx="477">
                  <c:v>3.9608375698481801E-2</c:v>
                </c:pt>
                <c:pt idx="478">
                  <c:v>4.12606528566999E-2</c:v>
                </c:pt>
                <c:pt idx="479">
                  <c:v>4.1261003792247702E-2</c:v>
                </c:pt>
                <c:pt idx="480">
                  <c:v>4.2913323113306097E-2</c:v>
                </c:pt>
                <c:pt idx="481">
                  <c:v>4.1261705681252397E-2</c:v>
                </c:pt>
                <c:pt idx="482">
                  <c:v>4.12620566347097E-2</c:v>
                </c:pt>
                <c:pt idx="483">
                  <c:v>4.4566428659322303E-2</c:v>
                </c:pt>
                <c:pt idx="484">
                  <c:v>4.2914783143623701E-2</c:v>
                </c:pt>
                <c:pt idx="485">
                  <c:v>4.2915148166726397E-2</c:v>
                </c:pt>
                <c:pt idx="486">
                  <c:v>4.2915513196038903E-2</c:v>
                </c:pt>
                <c:pt idx="487">
                  <c:v>4.2915878231561101E-2</c:v>
                </c:pt>
                <c:pt idx="488">
                  <c:v>4.2916243273293297E-2</c:v>
                </c:pt>
                <c:pt idx="489">
                  <c:v>4.4568117406515E-2</c:v>
                </c:pt>
                <c:pt idx="490">
                  <c:v>4.4567738315846699E-2</c:v>
                </c:pt>
                <c:pt idx="491">
                  <c:v>4.4567359231627399E-2</c:v>
                </c:pt>
                <c:pt idx="492">
                  <c:v>4.4566980153856899E-2</c:v>
                </c:pt>
                <c:pt idx="493">
                  <c:v>4.4566601082534997E-2</c:v>
                </c:pt>
                <c:pt idx="494">
                  <c:v>4.6218224890358997E-2</c:v>
                </c:pt>
                <c:pt idx="495">
                  <c:v>4.45658429592364E-2</c:v>
                </c:pt>
                <c:pt idx="496">
                  <c:v>4.62174386779435E-2</c:v>
                </c:pt>
                <c:pt idx="497">
                  <c:v>4.62170455817663E-2</c:v>
                </c:pt>
                <c:pt idx="498">
                  <c:v>4.6216652492275898E-2</c:v>
                </c:pt>
                <c:pt idx="499">
                  <c:v>4.9520124648384498E-2</c:v>
                </c:pt>
                <c:pt idx="500">
                  <c:v>4.6215866333354699E-2</c:v>
                </c:pt>
                <c:pt idx="501">
                  <c:v>4.7867377783756E-2</c:v>
                </c:pt>
                <c:pt idx="502">
                  <c:v>4.95188611419385E-2</c:v>
                </c:pt>
                <c:pt idx="503">
                  <c:v>4.7866563566284798E-2</c:v>
                </c:pt>
                <c:pt idx="504">
                  <c:v>4.7866156467936398E-2</c:v>
                </c:pt>
                <c:pt idx="505">
                  <c:v>4.7866057250176099E-2</c:v>
                </c:pt>
                <c:pt idx="506">
                  <c:v>4.9517907317992702E-2</c:v>
                </c:pt>
                <c:pt idx="507">
                  <c:v>4.7866040081922197E-2</c:v>
                </c:pt>
                <c:pt idx="508">
                  <c:v>5.1169747616736698E-2</c:v>
                </c:pt>
                <c:pt idx="509">
                  <c:v>5.1169738440141103E-2</c:v>
                </c:pt>
                <c:pt idx="510">
                  <c:v>5.1169729263548798E-2</c:v>
                </c:pt>
                <c:pt idx="511">
                  <c:v>5.1169720086959698E-2</c:v>
                </c:pt>
                <c:pt idx="512">
                  <c:v>5.2821567784888897E-2</c:v>
                </c:pt>
                <c:pt idx="513">
                  <c:v>5.1169701733791498E-2</c:v>
                </c:pt>
                <c:pt idx="514">
                  <c:v>5.28215488392519E-2</c:v>
                </c:pt>
                <c:pt idx="515">
                  <c:v>5.2821539366438401E-2</c:v>
                </c:pt>
                <c:pt idx="516">
                  <c:v>5.2821529893628399E-2</c:v>
                </c:pt>
                <c:pt idx="517">
                  <c:v>5.2821520420821798E-2</c:v>
                </c:pt>
                <c:pt idx="518">
                  <c:v>5.4473366045109897E-2</c:v>
                </c:pt>
                <c:pt idx="519">
                  <c:v>5.44733525884196E-2</c:v>
                </c:pt>
                <c:pt idx="520">
                  <c:v>5.6125132018261699E-2</c:v>
                </c:pt>
                <c:pt idx="521">
                  <c:v>5.4472478518105397E-2</c:v>
                </c:pt>
                <c:pt idx="522">
                  <c:v>5.61232344637504E-2</c:v>
                </c:pt>
                <c:pt idx="523">
                  <c:v>5.7773887095575398E-2</c:v>
                </c:pt>
                <c:pt idx="524">
                  <c:v>5.6120930712362002E-2</c:v>
                </c:pt>
                <c:pt idx="525">
                  <c:v>5.7771459784533803E-2</c:v>
                </c:pt>
                <c:pt idx="526">
                  <c:v>5.7770210211471398E-2</c:v>
                </c:pt>
                <c:pt idx="527">
                  <c:v>5.9420632907964101E-2</c:v>
                </c:pt>
                <c:pt idx="528">
                  <c:v>5.94193489921555E-2</c:v>
                </c:pt>
                <c:pt idx="529">
                  <c:v>6.10697078480694E-2</c:v>
                </c:pt>
                <c:pt idx="530">
                  <c:v>6.1068432082939897E-2</c:v>
                </c:pt>
                <c:pt idx="531">
                  <c:v>6.1067189040525799E-2</c:v>
                </c:pt>
                <c:pt idx="532">
                  <c:v>6.1065989376378201E-2</c:v>
                </c:pt>
                <c:pt idx="533">
                  <c:v>5.9413314374756401E-2</c:v>
                </c:pt>
                <c:pt idx="534">
                  <c:v>6.10637628268055E-2</c:v>
                </c:pt>
                <c:pt idx="535">
                  <c:v>6.2714235890494199E-2</c:v>
                </c:pt>
                <c:pt idx="536">
                  <c:v>6.4364748266540497E-2</c:v>
                </c:pt>
                <c:pt idx="537">
                  <c:v>6.4364997325873294E-2</c:v>
                </c:pt>
                <c:pt idx="538">
                  <c:v>6.4365651131591595E-2</c:v>
                </c:pt>
                <c:pt idx="539">
                  <c:v>6.4366364635029205E-2</c:v>
                </c:pt>
                <c:pt idx="540">
                  <c:v>6.6018615015785001E-2</c:v>
                </c:pt>
                <c:pt idx="541">
                  <c:v>6.4367921656053706E-2</c:v>
                </c:pt>
                <c:pt idx="542">
                  <c:v>6.7671764774424201E-2</c:v>
                </c:pt>
                <c:pt idx="543">
                  <c:v>6.7672617003381397E-2</c:v>
                </c:pt>
                <c:pt idx="544">
                  <c:v>6.7673467695330197E-2</c:v>
                </c:pt>
                <c:pt idx="545">
                  <c:v>6.9325850592054095E-2</c:v>
                </c:pt>
                <c:pt idx="546">
                  <c:v>7.0978230293261196E-2</c:v>
                </c:pt>
                <c:pt idx="547">
                  <c:v>7.09790261997819E-2</c:v>
                </c:pt>
                <c:pt idx="548">
                  <c:v>7.0979772129905402E-2</c:v>
                </c:pt>
                <c:pt idx="549">
                  <c:v>7.0980455999772499E-2</c:v>
                </c:pt>
                <c:pt idx="550">
                  <c:v>7.09810657235104E-2</c:v>
                </c:pt>
                <c:pt idx="551">
                  <c:v>7.2633204192832201E-2</c:v>
                </c:pt>
                <c:pt idx="552">
                  <c:v>7.4285276479291604E-2</c:v>
                </c:pt>
                <c:pt idx="553">
                  <c:v>7.4284360793951801E-2</c:v>
                </c:pt>
                <c:pt idx="554">
                  <c:v>7.42829972609267E-2</c:v>
                </c:pt>
                <c:pt idx="555">
                  <c:v>7.4281578903787698E-2</c:v>
                </c:pt>
                <c:pt idx="556">
                  <c:v>7.5931652156515303E-2</c:v>
                </c:pt>
                <c:pt idx="557">
                  <c:v>7.5930135265031395E-2</c:v>
                </c:pt>
                <c:pt idx="558">
                  <c:v>7.5928599776863601E-2</c:v>
                </c:pt>
                <c:pt idx="559">
                  <c:v>7.5927057774183099E-2</c:v>
                </c:pt>
                <c:pt idx="560">
                  <c:v>7.9228389744917097E-2</c:v>
                </c:pt>
                <c:pt idx="561">
                  <c:v>7.9226820912269999E-2</c:v>
                </c:pt>
                <c:pt idx="562">
                  <c:v>8.0876665883844998E-2</c:v>
                </c:pt>
                <c:pt idx="563">
                  <c:v>8.25265024471349E-2</c:v>
                </c:pt>
                <c:pt idx="564">
                  <c:v>8.0873675200860098E-2</c:v>
                </c:pt>
                <c:pt idx="565">
                  <c:v>8.2523581277234206E-2</c:v>
                </c:pt>
                <c:pt idx="566">
                  <c:v>8.2522231777719293E-2</c:v>
                </c:pt>
                <c:pt idx="567">
                  <c:v>8.2520971622265599E-2</c:v>
                </c:pt>
                <c:pt idx="568">
                  <c:v>8.2519792916854101E-2</c:v>
                </c:pt>
                <c:pt idx="569">
                  <c:v>8.4171908826454006E-2</c:v>
                </c:pt>
                <c:pt idx="570">
                  <c:v>8.4173445127970203E-2</c:v>
                </c:pt>
                <c:pt idx="571">
                  <c:v>8.5826325214132498E-2</c:v>
                </c:pt>
                <c:pt idx="572">
                  <c:v>8.5827970431927095E-2</c:v>
                </c:pt>
                <c:pt idx="573">
                  <c:v>8.74809893020565E-2</c:v>
                </c:pt>
                <c:pt idx="574">
                  <c:v>8.7482701481577496E-2</c:v>
                </c:pt>
                <c:pt idx="575">
                  <c:v>8.7484418800771305E-2</c:v>
                </c:pt>
                <c:pt idx="576">
                  <c:v>8.7486130864082703E-2</c:v>
                </c:pt>
                <c:pt idx="577">
                  <c:v>8.9139276485068503E-2</c:v>
                </c:pt>
                <c:pt idx="578">
                  <c:v>9.0792446982440697E-2</c:v>
                </c:pt>
                <c:pt idx="579">
                  <c:v>9.0794132025572197E-2</c:v>
                </c:pt>
                <c:pt idx="580">
                  <c:v>9.0795770489089794E-2</c:v>
                </c:pt>
                <c:pt idx="581">
                  <c:v>9.2448903339502703E-2</c:v>
                </c:pt>
                <c:pt idx="582">
                  <c:v>9.2450443399455406E-2</c:v>
                </c:pt>
                <c:pt idx="583">
                  <c:v>9.4103512471810993E-2</c:v>
                </c:pt>
                <c:pt idx="584">
                  <c:v>9.4104984011757695E-2</c:v>
                </c:pt>
                <c:pt idx="585">
                  <c:v>9.5756953180034396E-2</c:v>
                </c:pt>
                <c:pt idx="586">
                  <c:v>9.4105318692384393E-2</c:v>
                </c:pt>
                <c:pt idx="587">
                  <c:v>9.5756953180034396E-2</c:v>
                </c:pt>
                <c:pt idx="588">
                  <c:v>9.5756953180034396E-2</c:v>
                </c:pt>
                <c:pt idx="589">
                  <c:v>9.7408587667682997E-2</c:v>
                </c:pt>
                <c:pt idx="590">
                  <c:v>9.9060222155333E-2</c:v>
                </c:pt>
                <c:pt idx="591">
                  <c:v>9.7408587667682997E-2</c:v>
                </c:pt>
                <c:pt idx="592">
                  <c:v>9.9060222155333E-2</c:v>
                </c:pt>
                <c:pt idx="593">
                  <c:v>9.9060222155333E-2</c:v>
                </c:pt>
                <c:pt idx="594">
                  <c:v>0.100711856642982</c:v>
                </c:pt>
                <c:pt idx="595">
                  <c:v>0.100711856642982</c:v>
                </c:pt>
                <c:pt idx="596">
                  <c:v>0.10236349113063201</c:v>
                </c:pt>
                <c:pt idx="597">
                  <c:v>0.10401512561828199</c:v>
                </c:pt>
                <c:pt idx="598">
                  <c:v>0.10401512561828199</c:v>
                </c:pt>
                <c:pt idx="599">
                  <c:v>0.10566676010593</c:v>
                </c:pt>
                <c:pt idx="600">
                  <c:v>0.10731839459358</c:v>
                </c:pt>
                <c:pt idx="601">
                  <c:v>0.10897001580915799</c:v>
                </c:pt>
                <c:pt idx="602">
                  <c:v>0.10896999863001799</c:v>
                </c:pt>
                <c:pt idx="603">
                  <c:v>0.11062161521661</c:v>
                </c:pt>
                <c:pt idx="604">
                  <c:v>0.112273231282447</c:v>
                </c:pt>
                <c:pt idx="605">
                  <c:v>0.11227321358256299</c:v>
                </c:pt>
                <c:pt idx="606">
                  <c:v>0.113924828867269</c:v>
                </c:pt>
                <c:pt idx="607">
                  <c:v>0.11557644363122201</c:v>
                </c:pt>
                <c:pt idx="608">
                  <c:v>0.11392479294676799</c:v>
                </c:pt>
                <c:pt idx="609">
                  <c:v>0.115576407189973</c:v>
                </c:pt>
                <c:pt idx="610">
                  <c:v>0.11887965285549</c:v>
                </c:pt>
                <c:pt idx="611">
                  <c:v>0.117228002431432</c:v>
                </c:pt>
                <c:pt idx="612">
                  <c:v>0.118879615372756</c:v>
                </c:pt>
                <c:pt idx="613">
                  <c:v>0.11887959663139799</c:v>
                </c:pt>
                <c:pt idx="614">
                  <c:v>0.122182839693143</c:v>
                </c:pt>
                <c:pt idx="615">
                  <c:v>0.12053118672042799</c:v>
                </c:pt>
                <c:pt idx="616">
                  <c:v>0.12218274355419501</c:v>
                </c:pt>
                <c:pt idx="617">
                  <c:v>0.12218190836543399</c:v>
                </c:pt>
                <c:pt idx="618">
                  <c:v>0.12383242207708101</c:v>
                </c:pt>
                <c:pt idx="619">
                  <c:v>0.123831269263279</c:v>
                </c:pt>
                <c:pt idx="620">
                  <c:v>0.12548166316901899</c:v>
                </c:pt>
                <c:pt idx="621">
                  <c:v>0.12548043132018399</c:v>
                </c:pt>
                <c:pt idx="622">
                  <c:v>0.12713073824048299</c:v>
                </c:pt>
                <c:pt idx="623">
                  <c:v>0.12712945996625499</c:v>
                </c:pt>
                <c:pt idx="624">
                  <c:v>0.128779712574768</c:v>
                </c:pt>
                <c:pt idx="625">
                  <c:v>0.13042994420158699</c:v>
                </c:pt>
                <c:pt idx="626">
                  <c:v>0.13042865129046999</c:v>
                </c:pt>
                <c:pt idx="627">
                  <c:v>0.13207887737288801</c:v>
                </c:pt>
                <c:pt idx="628">
                  <c:v>0.13207761935686299</c:v>
                </c:pt>
                <c:pt idx="629">
                  <c:v>0.13372787224219099</c:v>
                </c:pt>
                <c:pt idx="630">
                  <c:v>0.13372668155752099</c:v>
                </c:pt>
                <c:pt idx="631">
                  <c:v>0.13372554103720199</c:v>
                </c:pt>
                <c:pt idx="632">
                  <c:v>0.13537586495158199</c:v>
                </c:pt>
                <c:pt idx="633">
                  <c:v>0.13702616003433399</c:v>
                </c:pt>
                <c:pt idx="634">
                  <c:v>0.13702502655462201</c:v>
                </c:pt>
                <c:pt idx="635">
                  <c:v>0.138675308433093</c:v>
                </c:pt>
                <c:pt idx="636">
                  <c:v>0.14032557961831499</c:v>
                </c:pt>
                <c:pt idx="637">
                  <c:v>0.140324465036433</c:v>
                </c:pt>
                <c:pt idx="638">
                  <c:v>0.14197472630731101</c:v>
                </c:pt>
                <c:pt idx="639">
                  <c:v>0.141973626552028</c:v>
                </c:pt>
                <c:pt idx="640">
                  <c:v>0.143623876228405</c:v>
                </c:pt>
                <c:pt idx="641">
                  <c:v>0.14527411305770699</c:v>
                </c:pt>
                <c:pt idx="642">
                  <c:v>0.14692433660561399</c:v>
                </c:pt>
                <c:pt idx="643">
                  <c:v>0.14692324880644</c:v>
                </c:pt>
                <c:pt idx="644">
                  <c:v>0.14692217264101001</c:v>
                </c:pt>
                <c:pt idx="645">
                  <c:v>0.15022365140199401</c:v>
                </c:pt>
                <c:pt idx="646">
                  <c:v>0.15022257151026999</c:v>
                </c:pt>
                <c:pt idx="647">
                  <c:v>0.15022150403745499</c:v>
                </c:pt>
                <c:pt idx="648">
                  <c:v>0.15187171214501499</c:v>
                </c:pt>
                <c:pt idx="649">
                  <c:v>0.15187243681594101</c:v>
                </c:pt>
                <c:pt idx="650">
                  <c:v>0.155176205141587</c:v>
                </c:pt>
                <c:pt idx="651">
                  <c:v>0.15517752791667899</c:v>
                </c:pt>
                <c:pt idx="652">
                  <c:v>0.15517887471133601</c:v>
                </c:pt>
                <c:pt idx="653">
                  <c:v>0.156831520448172</c:v>
                </c:pt>
                <c:pt idx="654">
                  <c:v>0.15848419685423201</c:v>
                </c:pt>
                <c:pt idx="655">
                  <c:v>0.16343950511796601</c:v>
                </c:pt>
                <c:pt idx="656">
                  <c:v>0.16344092667820601</c:v>
                </c:pt>
                <c:pt idx="657">
                  <c:v>0.16344233440765299</c:v>
                </c:pt>
                <c:pt idx="658">
                  <c:v>0.165095058069126</c:v>
                </c:pt>
                <c:pt idx="659">
                  <c:v>0.16674777494429699</c:v>
                </c:pt>
                <c:pt idx="660">
                  <c:v>0.16509775896251899</c:v>
                </c:pt>
                <c:pt idx="661">
                  <c:v>0.16840178851059201</c:v>
                </c:pt>
                <c:pt idx="662">
                  <c:v>0.16840304824037999</c:v>
                </c:pt>
                <c:pt idx="663">
                  <c:v>0.16840424813188401</c:v>
                </c:pt>
                <c:pt idx="664">
                  <c:v>0.170056769268669</c:v>
                </c:pt>
                <c:pt idx="665">
                  <c:v>0.17005599227120499</c:v>
                </c:pt>
                <c:pt idx="666">
                  <c:v>0.17335738338369</c:v>
                </c:pt>
                <c:pt idx="667">
                  <c:v>0.173355921988886</c:v>
                </c:pt>
                <c:pt idx="668">
                  <c:v>0.17500578061274599</c:v>
                </c:pt>
                <c:pt idx="669">
                  <c:v>0.176655584487663</c:v>
                </c:pt>
                <c:pt idx="670">
                  <c:v>0.17830534560504099</c:v>
                </c:pt>
                <c:pt idx="671">
                  <c:v>0.17830374499541901</c:v>
                </c:pt>
                <c:pt idx="672">
                  <c:v>0.17995346751732599</c:v>
                </c:pt>
                <c:pt idx="673">
                  <c:v>0.181603183006772</c:v>
                </c:pt>
                <c:pt idx="674">
                  <c:v>0.183252903292702</c:v>
                </c:pt>
                <c:pt idx="675">
                  <c:v>0.18490264015567101</c:v>
                </c:pt>
                <c:pt idx="676">
                  <c:v>0.18655240532261999</c:v>
                </c:pt>
                <c:pt idx="677">
                  <c:v>0.18820221045976199</c:v>
                </c:pt>
                <c:pt idx="678">
                  <c:v>0.18985206716362299</c:v>
                </c:pt>
                <c:pt idx="679">
                  <c:v>0.189850745615539</c:v>
                </c:pt>
                <c:pt idx="680">
                  <c:v>0.19315195715721201</c:v>
                </c:pt>
                <c:pt idx="681">
                  <c:v>0.19315159540809701</c:v>
                </c:pt>
                <c:pt idx="682">
                  <c:v>0.19645397830745401</c:v>
                </c:pt>
                <c:pt idx="683">
                  <c:v>0.19645395587735301</c:v>
                </c:pt>
                <c:pt idx="684">
                  <c:v>0.19810518315571601</c:v>
                </c:pt>
                <c:pt idx="685">
                  <c:v>0.19810521513628199</c:v>
                </c:pt>
                <c:pt idx="686">
                  <c:v>0.20140768339394599</c:v>
                </c:pt>
                <c:pt idx="687">
                  <c:v>0.20305893718818399</c:v>
                </c:pt>
                <c:pt idx="688">
                  <c:v>0.20471018076952799</c:v>
                </c:pt>
                <c:pt idx="689">
                  <c:v>0.20636140472692199</c:v>
                </c:pt>
                <c:pt idx="690">
                  <c:v>0.20966380012247199</c:v>
                </c:pt>
                <c:pt idx="691">
                  <c:v>0.209663756461791</c:v>
                </c:pt>
                <c:pt idx="692">
                  <c:v>0.211314865744617</c:v>
                </c:pt>
                <c:pt idx="693">
                  <c:v>0.21461711126305399</c:v>
                </c:pt>
                <c:pt idx="694">
                  <c:v>0.216268095830038</c:v>
                </c:pt>
                <c:pt idx="695">
                  <c:v>0.21626782078379</c:v>
                </c:pt>
                <c:pt idx="696">
                  <c:v>0.21956989906228</c:v>
                </c:pt>
                <c:pt idx="697">
                  <c:v>0.221222468510406</c:v>
                </c:pt>
                <c:pt idx="698">
                  <c:v>0.222875558045285</c:v>
                </c:pt>
                <c:pt idx="699">
                  <c:v>0.22617990002812299</c:v>
                </c:pt>
                <c:pt idx="700">
                  <c:v>0.22618182137057299</c:v>
                </c:pt>
                <c:pt idx="701">
                  <c:v>0.22783499516240999</c:v>
                </c:pt>
                <c:pt idx="702">
                  <c:v>0.23113946348529801</c:v>
                </c:pt>
                <c:pt idx="703">
                  <c:v>0.232792707479479</c:v>
                </c:pt>
                <c:pt idx="704">
                  <c:v>0.234445979562415</c:v>
                </c:pt>
                <c:pt idx="705">
                  <c:v>0.23444797120776301</c:v>
                </c:pt>
                <c:pt idx="706">
                  <c:v>0.23775260799740999</c:v>
                </c:pt>
                <c:pt idx="707">
                  <c:v>0.239405964350902</c:v>
                </c:pt>
                <c:pt idx="708">
                  <c:v>0.24105934879601201</c:v>
                </c:pt>
                <c:pt idx="709">
                  <c:v>0.24271276133345501</c:v>
                </c:pt>
                <c:pt idx="710">
                  <c:v>0.24436620196395001</c:v>
                </c:pt>
                <c:pt idx="711">
                  <c:v>0.24601967068820901</c:v>
                </c:pt>
                <c:pt idx="712">
                  <c:v>0.24767316750694901</c:v>
                </c:pt>
                <c:pt idx="713">
                  <c:v>0.25097478808379797</c:v>
                </c:pt>
                <c:pt idx="714">
                  <c:v>0.25262400097753601</c:v>
                </c:pt>
                <c:pt idx="715">
                  <c:v>0.25427318533008603</c:v>
                </c:pt>
                <c:pt idx="716">
                  <c:v>0.25592234114218598</c:v>
                </c:pt>
                <c:pt idx="717">
                  <c:v>0.25757146841458101</c:v>
                </c:pt>
                <c:pt idx="718">
                  <c:v>0.25756923971351497</c:v>
                </c:pt>
                <c:pt idx="719">
                  <c:v>0.260869637343211</c:v>
                </c:pt>
                <c:pt idx="720">
                  <c:v>0.260867380142982</c:v>
                </c:pt>
                <c:pt idx="721">
                  <c:v>0.264167692121903</c:v>
                </c:pt>
                <c:pt idx="722">
                  <c:v>0.26416540642448499</c:v>
                </c:pt>
                <c:pt idx="723">
                  <c:v>0.26911688875156597</c:v>
                </c:pt>
                <c:pt idx="724">
                  <c:v>0.267463318563949</c:v>
                </c:pt>
                <c:pt idx="725">
                  <c:v>0.26911223183227001</c:v>
                </c:pt>
                <c:pt idx="726">
                  <c:v>0.27076111656730201</c:v>
                </c:pt>
                <c:pt idx="727">
                  <c:v>0.27240997006858902</c:v>
                </c:pt>
                <c:pt idx="728">
                  <c:v>0.27570993438371499</c:v>
                </c:pt>
                <c:pt idx="729">
                  <c:v>0.27735703163509501</c:v>
                </c:pt>
                <c:pt idx="730">
                  <c:v>0.27900356520297698</c:v>
                </c:pt>
                <c:pt idx="731">
                  <c:v>0.28065000637354598</c:v>
                </c:pt>
                <c:pt idx="732">
                  <c:v>0.28394744481788298</c:v>
                </c:pt>
                <c:pt idx="733">
                  <c:v>0.285593696857043</c:v>
                </c:pt>
                <c:pt idx="734">
                  <c:v>0.28723987824734298</c:v>
                </c:pt>
                <c:pt idx="735">
                  <c:v>0.28888599614834498</c:v>
                </c:pt>
                <c:pt idx="736">
                  <c:v>0.29053205768817703</c:v>
                </c:pt>
                <c:pt idx="737">
                  <c:v>0.29382902187934901</c:v>
                </c:pt>
                <c:pt idx="738">
                  <c:v>0.29547496586369698</c:v>
                </c:pt>
                <c:pt idx="739">
                  <c:v>0.29712087466270898</c:v>
                </c:pt>
                <c:pt idx="740">
                  <c:v>0.29711588172476</c:v>
                </c:pt>
                <c:pt idx="741">
                  <c:v>0.29876176729688497</c:v>
                </c:pt>
                <c:pt idx="742">
                  <c:v>0.30205845969433498</c:v>
                </c:pt>
                <c:pt idx="743">
                  <c:v>0.30205350099272799</c:v>
                </c:pt>
                <c:pt idx="744">
                  <c:v>0.30535010193693801</c:v>
                </c:pt>
                <c:pt idx="745">
                  <c:v>0.30699985274735703</c:v>
                </c:pt>
                <c:pt idx="746">
                  <c:v>0.30865078604449903</c:v>
                </c:pt>
                <c:pt idx="747">
                  <c:v>0.310301735079827</c:v>
                </c:pt>
                <c:pt idx="748">
                  <c:v>0.311952699464775</c:v>
                </c:pt>
                <c:pt idx="749">
                  <c:v>0.31360367881191198</c:v>
                </c:pt>
                <c:pt idx="750">
                  <c:v>0.31525467273500402</c:v>
                </c:pt>
                <c:pt idx="751">
                  <c:v>0.318556451976233</c:v>
                </c:pt>
                <c:pt idx="752">
                  <c:v>0.32020747511355901</c:v>
                </c:pt>
                <c:pt idx="753">
                  <c:v>0.32185851165909202</c:v>
                </c:pt>
                <c:pt idx="754">
                  <c:v>0.32350956123254099</c:v>
                </c:pt>
                <c:pt idx="755">
                  <c:v>0.323509847563619</c:v>
                </c:pt>
                <c:pt idx="756">
                  <c:v>0.32516092090677101</c:v>
                </c:pt>
                <c:pt idx="757">
                  <c:v>0.32681200616118</c:v>
                </c:pt>
                <c:pt idx="758">
                  <c:v>0.32846310295245001</c:v>
                </c:pt>
                <c:pt idx="759">
                  <c:v>0.33011421273858699</c:v>
                </c:pt>
                <c:pt idx="760">
                  <c:v>0.33176536345309698</c:v>
                </c:pt>
                <c:pt idx="761">
                  <c:v>0.333415932732604</c:v>
                </c:pt>
                <c:pt idx="762">
                  <c:v>0.33341557175035402</c:v>
                </c:pt>
                <c:pt idx="763">
                  <c:v>0.33671678534980698</c:v>
                </c:pt>
                <c:pt idx="764">
                  <c:v>0.336716467597094</c:v>
                </c:pt>
                <c:pt idx="765">
                  <c:v>0.33836693057838302</c:v>
                </c:pt>
                <c:pt idx="766">
                  <c:v>0.34001739401221898</c:v>
                </c:pt>
                <c:pt idx="767">
                  <c:v>0.34001709043256001</c:v>
                </c:pt>
                <c:pt idx="768">
                  <c:v>0.34166753666376898</c:v>
                </c:pt>
                <c:pt idx="769">
                  <c:v>0.34331796214353899</c:v>
                </c:pt>
                <c:pt idx="770">
                  <c:v>0.34496835991374503</c:v>
                </c:pt>
                <c:pt idx="771">
                  <c:v>0.34661872307003999</c:v>
                </c:pt>
                <c:pt idx="772">
                  <c:v>0.34826904475877402</c:v>
                </c:pt>
                <c:pt idx="773">
                  <c:v>0.34991931817301403</c:v>
                </c:pt>
                <c:pt idx="774">
                  <c:v>0.35156953654770601</c:v>
                </c:pt>
                <c:pt idx="775">
                  <c:v>0.35321969321212898</c:v>
                </c:pt>
                <c:pt idx="776">
                  <c:v>0.35652051969306198</c:v>
                </c:pt>
                <c:pt idx="777">
                  <c:v>0.35651589513156301</c:v>
                </c:pt>
                <c:pt idx="778">
                  <c:v>0.35816075633182998</c:v>
                </c:pt>
                <c:pt idx="779">
                  <c:v>0.35980552777979702</c:v>
                </c:pt>
                <c:pt idx="780">
                  <c:v>0.36145021655836801</c:v>
                </c:pt>
                <c:pt idx="781">
                  <c:v>0.36474543826865902</c:v>
                </c:pt>
                <c:pt idx="782">
                  <c:v>0.366389956891715</c:v>
                </c:pt>
                <c:pt idx="783">
                  <c:v>0.36968497064216799</c:v>
                </c:pt>
                <c:pt idx="784">
                  <c:v>0.37132934704149001</c:v>
                </c:pt>
                <c:pt idx="785">
                  <c:v>0.37462418061061198</c:v>
                </c:pt>
                <c:pt idx="786">
                  <c:v>0.37626844232479201</c:v>
                </c:pt>
                <c:pt idx="787">
                  <c:v>0.37791266986834299</c:v>
                </c:pt>
                <c:pt idx="788">
                  <c:v>0.38285772435536303</c:v>
                </c:pt>
                <c:pt idx="789">
                  <c:v>0.38450185179554103</c:v>
                </c:pt>
                <c:pt idx="790">
                  <c:v>0.38779634021145998</c:v>
                </c:pt>
                <c:pt idx="791">
                  <c:v>0.39109076797123499</c:v>
                </c:pt>
                <c:pt idx="792">
                  <c:v>0.394385123931352</c:v>
                </c:pt>
                <c:pt idx="793">
                  <c:v>0.39933454716315497</c:v>
                </c:pt>
                <c:pt idx="794">
                  <c:v>0.40098476738455102</c:v>
                </c:pt>
                <c:pt idx="795">
                  <c:v>0.40593563570359598</c:v>
                </c:pt>
                <c:pt idx="796">
                  <c:v>0.40758588442431198</c:v>
                </c:pt>
                <c:pt idx="797">
                  <c:v>0.41088645719289801</c:v>
                </c:pt>
                <c:pt idx="798">
                  <c:v>0.41418703450587102</c:v>
                </c:pt>
                <c:pt idx="799">
                  <c:v>0.41748761270859203</c:v>
                </c:pt>
                <c:pt idx="800">
                  <c:v>0.42078818819599501</c:v>
                </c:pt>
                <c:pt idx="801">
                  <c:v>0.42408875741263602</c:v>
                </c:pt>
                <c:pt idx="802">
                  <c:v>0.42573900388332803</c:v>
                </c:pt>
                <c:pt idx="803">
                  <c:v>0.43234017565465699</c:v>
                </c:pt>
                <c:pt idx="804">
                  <c:v>0.43399039262171901</c:v>
                </c:pt>
                <c:pt idx="805">
                  <c:v>0.437290902180626</c:v>
                </c:pt>
                <c:pt idx="806">
                  <c:v>0.44059138841955803</c:v>
                </c:pt>
                <c:pt idx="807">
                  <c:v>0.44389184731190201</c:v>
                </c:pt>
                <c:pt idx="808">
                  <c:v>0.44719226593267503</c:v>
                </c:pt>
                <c:pt idx="809">
                  <c:v>0.45049036300960299</c:v>
                </c:pt>
                <c:pt idx="810">
                  <c:v>0.45378771770124798</c:v>
                </c:pt>
                <c:pt idx="811">
                  <c:v>0.45543472261102103</c:v>
                </c:pt>
                <c:pt idx="812">
                  <c:v>0.45873195730768501</c:v>
                </c:pt>
                <c:pt idx="813">
                  <c:v>0.46037887675311601</c:v>
                </c:pt>
                <c:pt idx="814">
                  <c:v>0.46367601723233498</c:v>
                </c:pt>
                <c:pt idx="815">
                  <c:v>0.46697311474027298</c:v>
                </c:pt>
                <c:pt idx="816">
                  <c:v>0.47027017552936401</c:v>
                </c:pt>
                <c:pt idx="817">
                  <c:v>0.48676893784348402</c:v>
                </c:pt>
                <c:pt idx="818">
                  <c:v>0.48016462295204498</c:v>
                </c:pt>
                <c:pt idx="819">
                  <c:v>0.49171256270642999</c:v>
                </c:pt>
                <c:pt idx="820">
                  <c:v>0.48345817383342599</c:v>
                </c:pt>
                <c:pt idx="821">
                  <c:v>0.495006006636378</c:v>
                </c:pt>
                <c:pt idx="822">
                  <c:v>0.48840194757410899</c:v>
                </c:pt>
                <c:pt idx="823">
                  <c:v>0.498299533936439</c:v>
                </c:pt>
                <c:pt idx="824">
                  <c:v>0.49499592696900302</c:v>
                </c:pt>
                <c:pt idx="825">
                  <c:v>0.50159531693975301</c:v>
                </c:pt>
                <c:pt idx="826">
                  <c:v>0.49829455503165299</c:v>
                </c:pt>
                <c:pt idx="827">
                  <c:v>0.50489462082855296</c:v>
                </c:pt>
                <c:pt idx="828">
                  <c:v>0.50159392840351102</c:v>
                </c:pt>
                <c:pt idx="829">
                  <c:v>0.50819401852234702</c:v>
                </c:pt>
                <c:pt idx="830">
                  <c:v>0.50489336472152302</c:v>
                </c:pt>
                <c:pt idx="831">
                  <c:v>0.50984332744682304</c:v>
                </c:pt>
                <c:pt idx="832">
                  <c:v>0.50654268418336801</c:v>
                </c:pt>
                <c:pt idx="833">
                  <c:v>0.51479284702596695</c:v>
                </c:pt>
                <c:pt idx="834">
                  <c:v>0.51149217882228104</c:v>
                </c:pt>
                <c:pt idx="835">
                  <c:v>0.53459325848001205</c:v>
                </c:pt>
                <c:pt idx="836">
                  <c:v>0.52469208264283496</c:v>
                </c:pt>
                <c:pt idx="837">
                  <c:v>0.51974121194960299</c:v>
                </c:pt>
                <c:pt idx="838">
                  <c:v>0.52139072069135195</c:v>
                </c:pt>
                <c:pt idx="839">
                  <c:v>0.52799047647566699</c:v>
                </c:pt>
                <c:pt idx="840">
                  <c:v>0.53129000284785499</c:v>
                </c:pt>
                <c:pt idx="841">
                  <c:v>0.52798619480292097</c:v>
                </c:pt>
                <c:pt idx="842">
                  <c:v>0.53458201498325997</c:v>
                </c:pt>
                <c:pt idx="843">
                  <c:v>0.53292742444810304</c:v>
                </c:pt>
                <c:pt idx="844">
                  <c:v>0.53952309094789896</c:v>
                </c:pt>
                <c:pt idx="845">
                  <c:v>0.53786848658214903</c:v>
                </c:pt>
                <c:pt idx="846">
                  <c:v>0.54446399940803203</c:v>
                </c:pt>
                <c:pt idx="847">
                  <c:v>0.54115937736837705</c:v>
                </c:pt>
                <c:pt idx="848">
                  <c:v>0.55105473023365803</c:v>
                </c:pt>
                <c:pt idx="849">
                  <c:v>0.54775010835089999</c:v>
                </c:pt>
                <c:pt idx="850">
                  <c:v>0.559295199533135</c:v>
                </c:pt>
                <c:pt idx="851">
                  <c:v>0.55269066800264199</c:v>
                </c:pt>
                <c:pt idx="852">
                  <c:v>0.56423552163353596</c:v>
                </c:pt>
                <c:pt idx="853">
                  <c:v>0.55928098012377703</c:v>
                </c:pt>
                <c:pt idx="854">
                  <c:v>0.57082558223050905</c:v>
                </c:pt>
                <c:pt idx="855">
                  <c:v>0.56752096082977299</c:v>
                </c:pt>
                <c:pt idx="856">
                  <c:v>0.57906529744094404</c:v>
                </c:pt>
                <c:pt idx="857">
                  <c:v>0.57246460306291502</c:v>
                </c:pt>
                <c:pt idx="858">
                  <c:v>0.58731336943111401</c:v>
                </c:pt>
                <c:pt idx="859">
                  <c:v>0.58401351646002297</c:v>
                </c:pt>
                <c:pt idx="860">
                  <c:v>0.59556252804057896</c:v>
                </c:pt>
                <c:pt idx="861">
                  <c:v>0.59061280136154604</c:v>
                </c:pt>
                <c:pt idx="862">
                  <c:v>0.60381168075284997</c:v>
                </c:pt>
                <c:pt idx="863">
                  <c:v>0.59886195436876</c:v>
                </c:pt>
                <c:pt idx="864">
                  <c:v>0.61206082756793301</c:v>
                </c:pt>
                <c:pt idx="865">
                  <c:v>0.60711110147878899</c:v>
                </c:pt>
                <c:pt idx="866">
                  <c:v>0.61866009654702103</c:v>
                </c:pt>
                <c:pt idx="867">
                  <c:v>0.64010831735084595</c:v>
                </c:pt>
                <c:pt idx="868">
                  <c:v>0.63515858890288701</c:v>
                </c:pt>
                <c:pt idx="869">
                  <c:v>0.64505770171209798</c:v>
                </c:pt>
                <c:pt idx="870">
                  <c:v>0.63020874959273099</c:v>
                </c:pt>
                <c:pt idx="871">
                  <c:v>0.64835721001240199</c:v>
                </c:pt>
                <c:pt idx="872">
                  <c:v>0.64340744687395501</c:v>
                </c:pt>
                <c:pt idx="873">
                  <c:v>0.71928800977182905</c:v>
                </c:pt>
                <c:pt idx="874">
                  <c:v>0.66317739480179005</c:v>
                </c:pt>
                <c:pt idx="875">
                  <c:v>0.72255269310063297</c:v>
                </c:pt>
                <c:pt idx="876">
                  <c:v>0.66809435082875002</c:v>
                </c:pt>
                <c:pt idx="877">
                  <c:v>0.73406539222154998</c:v>
                </c:pt>
                <c:pt idx="878">
                  <c:v>0.67960934248361704</c:v>
                </c:pt>
                <c:pt idx="879">
                  <c:v>0.73238012408252295</c:v>
                </c:pt>
                <c:pt idx="880">
                  <c:v>0.68782408777905002</c:v>
                </c:pt>
                <c:pt idx="881">
                  <c:v>0.73234454296320695</c:v>
                </c:pt>
                <c:pt idx="882">
                  <c:v>0.69603807529223904</c:v>
                </c:pt>
                <c:pt idx="883">
                  <c:v>0.74385513585721996</c:v>
                </c:pt>
                <c:pt idx="884">
                  <c:v>0.70755016325603004</c:v>
                </c:pt>
                <c:pt idx="885">
                  <c:v>0.74876724378870896</c:v>
                </c:pt>
                <c:pt idx="886">
                  <c:v>0.71906126287956296</c:v>
                </c:pt>
                <c:pt idx="887">
                  <c:v>0.75862687383683602</c:v>
                </c:pt>
                <c:pt idx="888">
                  <c:v>0.72892216239450902</c:v>
                </c:pt>
                <c:pt idx="889">
                  <c:v>0.77345204159012604</c:v>
                </c:pt>
                <c:pt idx="890">
                  <c:v>0.74542029854181102</c:v>
                </c:pt>
                <c:pt idx="891">
                  <c:v>0.77841126959909601</c:v>
                </c:pt>
                <c:pt idx="892">
                  <c:v>0.75532706633774305</c:v>
                </c:pt>
                <c:pt idx="893">
                  <c:v>0.79491579287910596</c:v>
                </c:pt>
                <c:pt idx="894">
                  <c:v>0.77018210208351001</c:v>
                </c:pt>
                <c:pt idx="895">
                  <c:v>0.80482354767225495</c:v>
                </c:pt>
                <c:pt idx="896">
                  <c:v>0.77679092755577905</c:v>
                </c:pt>
                <c:pt idx="897">
                  <c:v>0.77844606479004497</c:v>
                </c:pt>
                <c:pt idx="898">
                  <c:v>0.78175056999464199</c:v>
                </c:pt>
                <c:pt idx="899">
                  <c:v>0.79330193282119499</c:v>
                </c:pt>
                <c:pt idx="900">
                  <c:v>0.796606557478444</c:v>
                </c:pt>
                <c:pt idx="901">
                  <c:v>0.80320998280373301</c:v>
                </c:pt>
                <c:pt idx="902">
                  <c:v>0.80651467497978202</c:v>
                </c:pt>
                <c:pt idx="903">
                  <c:v>0.81476761798455699</c:v>
                </c:pt>
                <c:pt idx="904">
                  <c:v>0.81807236534335903</c:v>
                </c:pt>
                <c:pt idx="905">
                  <c:v>0.82135204113368998</c:v>
                </c:pt>
                <c:pt idx="906">
                  <c:v>0.82957211606807701</c:v>
                </c:pt>
                <c:pt idx="907">
                  <c:v>0.83119451572985303</c:v>
                </c:pt>
                <c:pt idx="908">
                  <c:v>0.84106292330070398</c:v>
                </c:pt>
                <c:pt idx="909">
                  <c:v>0.84268481187535904</c:v>
                </c:pt>
                <c:pt idx="910">
                  <c:v>0.852552193146208</c:v>
                </c:pt>
                <c:pt idx="911">
                  <c:v>0.85582266402901397</c:v>
                </c:pt>
                <c:pt idx="912">
                  <c:v>0.86733800674489403</c:v>
                </c:pt>
                <c:pt idx="913">
                  <c:v>0.86401195063559799</c:v>
                </c:pt>
                <c:pt idx="914">
                  <c:v>0.88047304526835302</c:v>
                </c:pt>
                <c:pt idx="915">
                  <c:v>0.88374224218430297</c:v>
                </c:pt>
                <c:pt idx="916">
                  <c:v>0.890308861879887</c:v>
                </c:pt>
                <c:pt idx="917">
                  <c:v>0.90841635025130096</c:v>
                </c:pt>
                <c:pt idx="918">
                  <c:v>0.913333116628815</c:v>
                </c:pt>
                <c:pt idx="919">
                  <c:v>0.92154689458595596</c:v>
                </c:pt>
                <c:pt idx="920">
                  <c:v>0.923165821463105</c:v>
                </c:pt>
                <c:pt idx="921">
                  <c:v>0.926454715013872</c:v>
                </c:pt>
                <c:pt idx="922">
                  <c:v>0.92974993425990005</c:v>
                </c:pt>
                <c:pt idx="923">
                  <c:v>0.93304516867470999</c:v>
                </c:pt>
                <c:pt idx="924">
                  <c:v>0.93963753898394697</c:v>
                </c:pt>
                <c:pt idx="925">
                  <c:v>0.94293277365020201</c:v>
                </c:pt>
                <c:pt idx="926">
                  <c:v>0.95117366756185096</c:v>
                </c:pt>
                <c:pt idx="927">
                  <c:v>0.95776597176863898</c:v>
                </c:pt>
                <c:pt idx="928">
                  <c:v>0.96270969362786696</c:v>
                </c:pt>
                <c:pt idx="929">
                  <c:v>0.97095046516059502</c:v>
                </c:pt>
                <c:pt idx="930">
                  <c:v>0.97589410624169703</c:v>
                </c:pt>
                <c:pt idx="931">
                  <c:v>0.98248623618627096</c:v>
                </c:pt>
                <c:pt idx="932">
                  <c:v>0.98907830898906901</c:v>
                </c:pt>
                <c:pt idx="933">
                  <c:v>0.99237327227064498</c:v>
                </c:pt>
                <c:pt idx="934">
                  <c:v>0.99731670665745398</c:v>
                </c:pt>
                <c:pt idx="935">
                  <c:v>1.0039085975964199</c:v>
                </c:pt>
                <c:pt idx="936">
                  <c:v>1.00555490732346</c:v>
                </c:pt>
                <c:pt idx="937">
                  <c:v>1.01378300362716</c:v>
                </c:pt>
                <c:pt idx="938">
                  <c:v>1.0203587685827999</c:v>
                </c:pt>
                <c:pt idx="939">
                  <c:v>1.0219890045543201</c:v>
                </c:pt>
                <c:pt idx="940">
                  <c:v>1.0302127771841401</c:v>
                </c:pt>
                <c:pt idx="941">
                  <c:v>1.0334911391244801</c:v>
                </c:pt>
                <c:pt idx="942">
                  <c:v>1.0384177199417399</c:v>
                </c:pt>
                <c:pt idx="943">
                  <c:v>1.0416958081639001</c:v>
                </c:pt>
                <c:pt idx="944">
                  <c:v>1.0482703387387799</c:v>
                </c:pt>
                <c:pt idx="945">
                  <c:v>1.07132715791906</c:v>
                </c:pt>
                <c:pt idx="946">
                  <c:v>1.07460446916036</c:v>
                </c:pt>
                <c:pt idx="947">
                  <c:v>1.08941901775872</c:v>
                </c:pt>
                <c:pt idx="948">
                  <c:v>1.0893995512890799</c:v>
                </c:pt>
                <c:pt idx="949">
                  <c:v>1.10421330061986</c:v>
                </c:pt>
                <c:pt idx="950">
                  <c:v>1.10089735009902</c:v>
                </c:pt>
                <c:pt idx="951">
                  <c:v>1.1008776663525399</c:v>
                </c:pt>
                <c:pt idx="952">
                  <c:v>1.11898650142165</c:v>
                </c:pt>
                <c:pt idx="953">
                  <c:v>1.1041365393229601</c:v>
                </c:pt>
                <c:pt idx="954">
                  <c:v>1.1288396175134701</c:v>
                </c:pt>
                <c:pt idx="955">
                  <c:v>1.11563857866535</c:v>
                </c:pt>
                <c:pt idx="956">
                  <c:v>1.13045304623607</c:v>
                </c:pt>
                <c:pt idx="957">
                  <c:v>1.11725237330714</c:v>
                </c:pt>
                <c:pt idx="958">
                  <c:v>1.15348905000455</c:v>
                </c:pt>
                <c:pt idx="959">
                  <c:v>1.1402884276393701</c:v>
                </c:pt>
                <c:pt idx="960">
                  <c:v>1.1666365809861201</c:v>
                </c:pt>
                <c:pt idx="961">
                  <c:v>1.15508398730508</c:v>
                </c:pt>
                <c:pt idx="962">
                  <c:v>1.1929657321121101</c:v>
                </c:pt>
                <c:pt idx="963">
                  <c:v>1.1748220010745001</c:v>
                </c:pt>
                <c:pt idx="964">
                  <c:v>1.1945770709321699</c:v>
                </c:pt>
                <c:pt idx="965">
                  <c:v>1.20114975169862</c:v>
                </c:pt>
                <c:pt idx="966">
                  <c:v>1.22090384101933</c:v>
                </c:pt>
                <c:pt idx="967">
                  <c:v>1.2340666385461401</c:v>
                </c:pt>
                <c:pt idx="968">
                  <c:v>1.23404783925652</c:v>
                </c:pt>
                <c:pt idx="969">
                  <c:v>1.24556083417027</c:v>
                </c:pt>
                <c:pt idx="970">
                  <c:v>1.2570729800401099</c:v>
                </c:pt>
                <c:pt idx="971">
                  <c:v>1.27352743828791</c:v>
                </c:pt>
                <c:pt idx="972">
                  <c:v>1.27350594964958</c:v>
                </c:pt>
                <c:pt idx="973">
                  <c:v>1.2850170412658499</c:v>
                </c:pt>
                <c:pt idx="974">
                  <c:v>1.28334787592814</c:v>
                </c:pt>
                <c:pt idx="975">
                  <c:v>1.3080380591752701</c:v>
                </c:pt>
                <c:pt idx="976">
                  <c:v>1.2964839939276001</c:v>
                </c:pt>
                <c:pt idx="977">
                  <c:v>1.3030517204804499</c:v>
                </c:pt>
                <c:pt idx="978">
                  <c:v>1.33432981112412</c:v>
                </c:pt>
                <c:pt idx="979">
                  <c:v>1.35407543425207</c:v>
                </c:pt>
                <c:pt idx="980">
                  <c:v>1.3244008872808299</c:v>
                </c:pt>
                <c:pt idx="981">
                  <c:v>1.3227312546283201</c:v>
                </c:pt>
                <c:pt idx="982">
                  <c:v>1.3309452455867301</c:v>
                </c:pt>
                <c:pt idx="983">
                  <c:v>1.3144504580563099</c:v>
                </c:pt>
                <c:pt idx="984">
                  <c:v>1.31607548903498</c:v>
                </c:pt>
                <c:pt idx="985">
                  <c:v>1.32428037937613</c:v>
                </c:pt>
                <c:pt idx="986">
                  <c:v>1.32918802827292</c:v>
                </c:pt>
                <c:pt idx="987">
                  <c:v>1.3357425102145599</c:v>
                </c:pt>
                <c:pt idx="988">
                  <c:v>1.3390025761945199</c:v>
                </c:pt>
                <c:pt idx="989">
                  <c:v>1.3472034734998</c:v>
                </c:pt>
                <c:pt idx="990">
                  <c:v>1.3570509103172901</c:v>
                </c:pt>
                <c:pt idx="991">
                  <c:v>1.3652509303792899</c:v>
                </c:pt>
                <c:pt idx="992">
                  <c:v>1.37509740614485</c:v>
                </c:pt>
                <c:pt idx="993">
                  <c:v>1.37835605498391</c:v>
                </c:pt>
                <c:pt idx="994">
                  <c:v>1.3849081167581501</c:v>
                </c:pt>
                <c:pt idx="995">
                  <c:v>1.3947533399012999</c:v>
                </c:pt>
                <c:pt idx="996">
                  <c:v>1.4095381784551699</c:v>
                </c:pt>
                <c:pt idx="997">
                  <c:v>1.41444228221589</c:v>
                </c:pt>
                <c:pt idx="998">
                  <c:v>1.4259326231974001</c:v>
                </c:pt>
                <c:pt idx="999">
                  <c:v>1.4374223792457199</c:v>
                </c:pt>
                <c:pt idx="1000">
                  <c:v>1.4390323251941399</c:v>
                </c:pt>
                <c:pt idx="1001">
                  <c:v>1.4472301519888</c:v>
                </c:pt>
                <c:pt idx="1002">
                  <c:v>1.45048879403891</c:v>
                </c:pt>
                <c:pt idx="1003">
                  <c:v>1.4570401272064699</c:v>
                </c:pt>
                <c:pt idx="1004">
                  <c:v>1.47182306673458</c:v>
                </c:pt>
                <c:pt idx="1005">
                  <c:v>1.48660531461667</c:v>
                </c:pt>
                <c:pt idx="1006">
                  <c:v>1.5013868710164899</c:v>
                </c:pt>
                <c:pt idx="1007">
                  <c:v>1.49970506871858</c:v>
                </c:pt>
                <c:pt idx="1008">
                  <c:v>1.50954694190338</c:v>
                </c:pt>
                <c:pt idx="1009">
                  <c:v>1.5111574049876899</c:v>
                </c:pt>
                <c:pt idx="1010">
                  <c:v>1.5226446962740099</c:v>
                </c:pt>
                <c:pt idx="1011">
                  <c:v>1.5209625465590499</c:v>
                </c:pt>
                <c:pt idx="1012">
                  <c:v>1.5340951343646601</c:v>
                </c:pt>
                <c:pt idx="1013">
                  <c:v>1.5307667495161199</c:v>
                </c:pt>
                <c:pt idx="1014">
                  <c:v>1.5471904673985699</c:v>
                </c:pt>
                <c:pt idx="1015">
                  <c:v>1.5537376572338499</c:v>
                </c:pt>
                <c:pt idx="1016">
                  <c:v>1.5553467644805901</c:v>
                </c:pt>
                <c:pt idx="1017">
                  <c:v>1.55534534403997</c:v>
                </c:pt>
                <c:pt idx="1018">
                  <c:v>1.5619380435805099</c:v>
                </c:pt>
                <c:pt idx="1019">
                  <c:v>1.57346860369849</c:v>
                </c:pt>
                <c:pt idx="1020">
                  <c:v>1.5833533330573799</c:v>
                </c:pt>
                <c:pt idx="1021">
                  <c:v>1.6014679171431101</c:v>
                </c:pt>
                <c:pt idx="1022">
                  <c:v>1.6097069232918699</c:v>
                </c:pt>
                <c:pt idx="1023">
                  <c:v>1.6245298892932201</c:v>
                </c:pt>
                <c:pt idx="1024">
                  <c:v>1.6377070338583299</c:v>
                </c:pt>
                <c:pt idx="1025">
                  <c:v>1.6327784702628001</c:v>
                </c:pt>
                <c:pt idx="1026">
                  <c:v>1.6443098160134999</c:v>
                </c:pt>
                <c:pt idx="1027">
                  <c:v>1.6591333072588901</c:v>
                </c:pt>
                <c:pt idx="1028">
                  <c:v>1.6772490047362101</c:v>
                </c:pt>
                <c:pt idx="1029">
                  <c:v>1.67725868223463</c:v>
                </c:pt>
                <c:pt idx="1030">
                  <c:v>1.6986668011556201</c:v>
                </c:pt>
                <c:pt idx="1031">
                  <c:v>1.7019687505849801</c:v>
                </c:pt>
                <c:pt idx="1032">
                  <c:v>1.70033261301421</c:v>
                </c:pt>
                <c:pt idx="1033">
                  <c:v>1.6986354959500101</c:v>
                </c:pt>
                <c:pt idx="1034">
                  <c:v>1.7051502383919199</c:v>
                </c:pt>
                <c:pt idx="1035">
                  <c:v>1.7067268629442101</c:v>
                </c:pt>
                <c:pt idx="1036">
                  <c:v>1.70994917257668</c:v>
                </c:pt>
                <c:pt idx="1037">
                  <c:v>1.73292005162672</c:v>
                </c:pt>
                <c:pt idx="1038">
                  <c:v>1.7476607377422699</c:v>
                </c:pt>
                <c:pt idx="1039">
                  <c:v>1.76240023643918</c:v>
                </c:pt>
                <c:pt idx="1040">
                  <c:v>1.7738474729596501</c:v>
                </c:pt>
                <c:pt idx="1041">
                  <c:v>1.7655481479931801</c:v>
                </c:pt>
                <c:pt idx="1042">
                  <c:v>1.77041270960968</c:v>
                </c:pt>
                <c:pt idx="1043">
                  <c:v>1.78185821314842</c:v>
                </c:pt>
                <c:pt idx="1044">
                  <c:v>1.7784953470615601</c:v>
                </c:pt>
                <c:pt idx="1045">
                  <c:v>1.8047463945226301</c:v>
                </c:pt>
                <c:pt idx="1046">
                  <c:v>1.7964474230852501</c:v>
                </c:pt>
                <c:pt idx="1047">
                  <c:v>1.8111800759454599</c:v>
                </c:pt>
                <c:pt idx="1048">
                  <c:v>1.8242665000923</c:v>
                </c:pt>
                <c:pt idx="1049">
                  <c:v>1.83740709004852</c:v>
                </c:pt>
                <c:pt idx="1050">
                  <c:v>1.8357589196698301</c:v>
                </c:pt>
                <c:pt idx="1051">
                  <c:v>1.8324657578511601</c:v>
                </c:pt>
                <c:pt idx="1052">
                  <c:v>1.85384723384705</c:v>
                </c:pt>
                <c:pt idx="1053">
                  <c:v>1.87193867030206</c:v>
                </c:pt>
                <c:pt idx="1054">
                  <c:v>1.8752253030539601</c:v>
                </c:pt>
                <c:pt idx="1055">
                  <c:v>1.8949615828514701</c:v>
                </c:pt>
                <c:pt idx="1056">
                  <c:v>1.8933132671108901</c:v>
                </c:pt>
                <c:pt idx="1057">
                  <c:v>1.91469440149529</c:v>
                </c:pt>
                <c:pt idx="1058">
                  <c:v>1.9212708543046999</c:v>
                </c:pt>
                <c:pt idx="1059">
                  <c:v>1.93936197260998</c:v>
                </c:pt>
                <c:pt idx="1060">
                  <c:v>1.95416314371532</c:v>
                </c:pt>
                <c:pt idx="1061">
                  <c:v>1.9558047084399199</c:v>
                </c:pt>
                <c:pt idx="1062">
                  <c:v>1.9771856346202299</c:v>
                </c:pt>
                <c:pt idx="1063">
                  <c:v>1.95908792577005</c:v>
                </c:pt>
                <c:pt idx="1064">
                  <c:v>1.9919834552098701</c:v>
                </c:pt>
                <c:pt idx="1065">
                  <c:v>1.9919225789558801</c:v>
                </c:pt>
                <c:pt idx="1066">
                  <c:v>1.98526549702486</c:v>
                </c:pt>
                <c:pt idx="1067">
                  <c:v>1.9934118327407</c:v>
                </c:pt>
                <c:pt idx="1068">
                  <c:v>2.0097810647798302</c:v>
                </c:pt>
                <c:pt idx="1069">
                  <c:v>2.0097027143973998</c:v>
                </c:pt>
                <c:pt idx="1070">
                  <c:v>2.0260700959916802</c:v>
                </c:pt>
                <c:pt idx="1071">
                  <c:v>2.0177686079533799</c:v>
                </c:pt>
                <c:pt idx="1072">
                  <c:v>2.0275566397332598</c:v>
                </c:pt>
                <c:pt idx="1073">
                  <c:v>2.0504989437194698</c:v>
                </c:pt>
                <c:pt idx="1074">
                  <c:v>2.0569962777302102</c:v>
                </c:pt>
                <c:pt idx="1075">
                  <c:v>2.0454062837221301</c:v>
                </c:pt>
                <c:pt idx="1076">
                  <c:v>2.06176835931636</c:v>
                </c:pt>
                <c:pt idx="1077">
                  <c:v>2.0583995949936602</c:v>
                </c:pt>
                <c:pt idx="1078">
                  <c:v>2.07640381824497</c:v>
                </c:pt>
                <c:pt idx="1079">
                  <c:v>2.08947455899819</c:v>
                </c:pt>
                <c:pt idx="1080">
                  <c:v>2.10254422114091</c:v>
                </c:pt>
                <c:pt idx="1081">
                  <c:v>2.10578385380113</c:v>
                </c:pt>
                <c:pt idx="1082">
                  <c:v>2.1336913749223898</c:v>
                </c:pt>
                <c:pt idx="1083">
                  <c:v>2.1385841608599598</c:v>
                </c:pt>
                <c:pt idx="1084">
                  <c:v>2.1451205507794602</c:v>
                </c:pt>
                <c:pt idx="1085">
                  <c:v>2.14836913603351</c:v>
                </c:pt>
                <c:pt idx="1086">
                  <c:v>2.1631238039516698</c:v>
                </c:pt>
                <c:pt idx="1087">
                  <c:v>2.17294678380641</c:v>
                </c:pt>
                <c:pt idx="1088">
                  <c:v>2.1942751954050999</c:v>
                </c:pt>
                <c:pt idx="1089">
                  <c:v>2.1893043687939402</c:v>
                </c:pt>
                <c:pt idx="1090">
                  <c:v>2.1991263559718899</c:v>
                </c:pt>
                <c:pt idx="1091">
                  <c:v>2.20730441239871</c:v>
                </c:pt>
                <c:pt idx="1092">
                  <c:v>2.2204128915241701</c:v>
                </c:pt>
                <c:pt idx="1093">
                  <c:v>2.2351644637952002</c:v>
                </c:pt>
                <c:pt idx="1094">
                  <c:v>2.2186889640179599</c:v>
                </c:pt>
                <c:pt idx="1095">
                  <c:v>2.2416574971157699</c:v>
                </c:pt>
                <c:pt idx="1096">
                  <c:v>2.2268259831089199</c:v>
                </c:pt>
                <c:pt idx="1097">
                  <c:v>2.2892230483280902</c:v>
                </c:pt>
                <c:pt idx="1098">
                  <c:v>2.2727318954013098</c:v>
                </c:pt>
                <c:pt idx="1099">
                  <c:v>2.3203311908556699</c:v>
                </c:pt>
                <c:pt idx="1100">
                  <c:v>2.3219161904116898</c:v>
                </c:pt>
                <c:pt idx="1101">
                  <c:v>2.35143620792826</c:v>
                </c:pt>
                <c:pt idx="1102">
                  <c:v>2.3053675535289702</c:v>
                </c:pt>
                <c:pt idx="1103">
                  <c:v>2.3693928320990199</c:v>
                </c:pt>
                <c:pt idx="1104">
                  <c:v>2.3561883852154502</c:v>
                </c:pt>
                <c:pt idx="1105">
                  <c:v>2.3873476523375099</c:v>
                </c:pt>
                <c:pt idx="1106">
                  <c:v>2.3889307299693399</c:v>
                </c:pt>
                <c:pt idx="1107">
                  <c:v>2.4036576754901202</c:v>
                </c:pt>
                <c:pt idx="1108">
                  <c:v>2.3920966466957001</c:v>
                </c:pt>
                <c:pt idx="1109">
                  <c:v>2.4133944166706698</c:v>
                </c:pt>
                <c:pt idx="1110">
                  <c:v>2.4084052026039</c:v>
                </c:pt>
                <c:pt idx="1111">
                  <c:v>2.4461297773600901</c:v>
                </c:pt>
                <c:pt idx="1112">
                  <c:v>2.4115698233003098</c:v>
                </c:pt>
                <c:pt idx="1113">
                  <c:v>2.4492763482869799</c:v>
                </c:pt>
                <c:pt idx="1114">
                  <c:v>2.43605260258472</c:v>
                </c:pt>
                <c:pt idx="1115">
                  <c:v>2.4162592467784298</c:v>
                </c:pt>
                <c:pt idx="1116">
                  <c:v>2.4358888894304198</c:v>
                </c:pt>
                <c:pt idx="1117">
                  <c:v>2.49493755658307</c:v>
                </c:pt>
                <c:pt idx="1118">
                  <c:v>2.44722241219301</c:v>
                </c:pt>
                <c:pt idx="1119">
                  <c:v>2.4553522083049599</c:v>
                </c:pt>
                <c:pt idx="1120">
                  <c:v>2.4766202482541799</c:v>
                </c:pt>
                <c:pt idx="1121">
                  <c:v>2.4732524553209299</c:v>
                </c:pt>
                <c:pt idx="1122">
                  <c:v>2.46331593501414</c:v>
                </c:pt>
                <c:pt idx="1123">
                  <c:v>2.4911502969563499</c:v>
                </c:pt>
                <c:pt idx="1124">
                  <c:v>2.5074878922620898</c:v>
                </c:pt>
                <c:pt idx="1125">
                  <c:v>2.5188981711943499</c:v>
                </c:pt>
                <c:pt idx="1126">
                  <c:v>2.5089614527138</c:v>
                </c:pt>
                <c:pt idx="1127">
                  <c:v>2.5220128809629299</c:v>
                </c:pt>
                <c:pt idx="1128">
                  <c:v>2.5449149243351701</c:v>
                </c:pt>
                <c:pt idx="1129">
                  <c:v>2.5612502503597399</c:v>
                </c:pt>
                <c:pt idx="1130">
                  <c:v>2.54967459005552</c:v>
                </c:pt>
                <c:pt idx="1131">
                  <c:v>2.5709346750541102</c:v>
                </c:pt>
                <c:pt idx="1132">
                  <c:v>2.5872683373687799</c:v>
                </c:pt>
                <c:pt idx="1133">
                  <c:v>2.5937511224880598</c:v>
                </c:pt>
                <c:pt idx="1134">
                  <c:v>2.61829098670268</c:v>
                </c:pt>
                <c:pt idx="1135">
                  <c:v>2.62313085018874</c:v>
                </c:pt>
                <c:pt idx="1136">
                  <c:v>2.6230459573187899</c:v>
                </c:pt>
                <c:pt idx="1137">
                  <c:v>2.6410167978615302</c:v>
                </c:pt>
                <c:pt idx="1138">
                  <c:v>2.66391060008351</c:v>
                </c:pt>
                <c:pt idx="1139">
                  <c:v>2.6490524482640998</c:v>
                </c:pt>
                <c:pt idx="1140">
                  <c:v>2.6850746373366499</c:v>
                </c:pt>
                <c:pt idx="1141">
                  <c:v>2.6800640068837298</c:v>
                </c:pt>
                <c:pt idx="1142">
                  <c:v>2.6816183162319001</c:v>
                </c:pt>
                <c:pt idx="1143">
                  <c:v>2.6913780340870499</c:v>
                </c:pt>
                <c:pt idx="1144">
                  <c:v>2.7175476834375698</c:v>
                </c:pt>
                <c:pt idx="1145">
                  <c:v>2.7388452559402801</c:v>
                </c:pt>
                <c:pt idx="1146">
                  <c:v>2.73061942304984</c:v>
                </c:pt>
                <c:pt idx="1147">
                  <c:v>2.75685496240123</c:v>
                </c:pt>
                <c:pt idx="1148">
                  <c:v>2.7798080897758299</c:v>
                </c:pt>
                <c:pt idx="1149">
                  <c:v>2.8158887561925701</c:v>
                </c:pt>
                <c:pt idx="1150">
                  <c:v>2.8224313044299101</c:v>
                </c:pt>
                <c:pt idx="1151">
                  <c:v>2.8273327742230201</c:v>
                </c:pt>
                <c:pt idx="1152">
                  <c:v>2.8273113019794298</c:v>
                </c:pt>
                <c:pt idx="1153">
                  <c:v>2.8354945031350698</c:v>
                </c:pt>
                <c:pt idx="1154">
                  <c:v>2.8403957123263202</c:v>
                </c:pt>
                <c:pt idx="1155">
                  <c:v>2.8469377430319902</c:v>
                </c:pt>
                <c:pt idx="1156">
                  <c:v>2.86660685972427</c:v>
                </c:pt>
                <c:pt idx="1157">
                  <c:v>2.87314855647903</c:v>
                </c:pt>
                <c:pt idx="1158">
                  <c:v>2.8583587586678898</c:v>
                </c:pt>
                <c:pt idx="1159">
                  <c:v>2.85669607025245</c:v>
                </c:pt>
                <c:pt idx="1160">
                  <c:v>2.8648784672811201</c:v>
                </c:pt>
                <c:pt idx="1161">
                  <c:v>2.89593487965803</c:v>
                </c:pt>
                <c:pt idx="1162">
                  <c:v>2.9023491974468199</c:v>
                </c:pt>
                <c:pt idx="1163">
                  <c:v>2.9251689601191502</c:v>
                </c:pt>
                <c:pt idx="1164">
                  <c:v>2.9332215912488402</c:v>
                </c:pt>
                <c:pt idx="1165">
                  <c:v>2.9494756008905201</c:v>
                </c:pt>
                <c:pt idx="1166">
                  <c:v>2.9444032415010999</c:v>
                </c:pt>
                <c:pt idx="1167">
                  <c:v>2.95409388453553</c:v>
                </c:pt>
                <c:pt idx="1168">
                  <c:v>2.9572227656537402</c:v>
                </c:pt>
                <c:pt idx="1169">
                  <c:v>2.96527165666408</c:v>
                </c:pt>
                <c:pt idx="1170">
                  <c:v>2.99300001656355</c:v>
                </c:pt>
                <c:pt idx="1171">
                  <c:v>2.9879267675284802</c:v>
                </c:pt>
                <c:pt idx="1172">
                  <c:v>3.00417218346821</c:v>
                </c:pt>
                <c:pt idx="1173">
                  <c:v>3.0023784894786099</c:v>
                </c:pt>
                <c:pt idx="1174">
                  <c:v>3.01862157729675</c:v>
                </c:pt>
                <c:pt idx="1175">
                  <c:v>3.01846702207953</c:v>
                </c:pt>
                <c:pt idx="1176">
                  <c:v>3.0232310664827202</c:v>
                </c:pt>
                <c:pt idx="1177">
                  <c:v>3.0198956324141499</c:v>
                </c:pt>
                <c:pt idx="1178">
                  <c:v>3.03954183190611</c:v>
                </c:pt>
                <c:pt idx="1179">
                  <c:v>3.0542693175180999</c:v>
                </c:pt>
                <c:pt idx="1180">
                  <c:v>3.0624387810284599</c:v>
                </c:pt>
                <c:pt idx="1181">
                  <c:v>3.0574926885276601</c:v>
                </c:pt>
                <c:pt idx="1182">
                  <c:v>3.0771379065890301</c:v>
                </c:pt>
                <c:pt idx="1183">
                  <c:v>3.1000615846306698</c:v>
                </c:pt>
                <c:pt idx="1184">
                  <c:v>3.09019719239941</c:v>
                </c:pt>
                <c:pt idx="1185">
                  <c:v>3.0950873182865002</c:v>
                </c:pt>
                <c:pt idx="1186">
                  <c:v>3.1130922079955901</c:v>
                </c:pt>
                <c:pt idx="1187">
                  <c:v>3.1163427387758298</c:v>
                </c:pt>
                <c:pt idx="1188">
                  <c:v>3.1425437740178199</c:v>
                </c:pt>
                <c:pt idx="1189">
                  <c:v>3.1638264281962001</c:v>
                </c:pt>
                <c:pt idx="1190">
                  <c:v>3.1769122447622098</c:v>
                </c:pt>
                <c:pt idx="1191">
                  <c:v>3.2014728107211599</c:v>
                </c:pt>
                <c:pt idx="1192">
                  <c:v>3.1883298757439098</c:v>
                </c:pt>
                <c:pt idx="1193">
                  <c:v>3.1997602427557901</c:v>
                </c:pt>
                <c:pt idx="1194">
                  <c:v>3.18987585183991</c:v>
                </c:pt>
                <c:pt idx="1195">
                  <c:v>3.2144148507644399</c:v>
                </c:pt>
                <c:pt idx="1196">
                  <c:v>3.2176439471799498</c:v>
                </c:pt>
                <c:pt idx="1197">
                  <c:v>3.2421818259920401</c:v>
                </c:pt>
                <c:pt idx="1198">
                  <c:v>3.2568842630967501</c:v>
                </c:pt>
                <c:pt idx="1199">
                  <c:v>3.2551953268223799</c:v>
                </c:pt>
                <c:pt idx="1200">
                  <c:v>3.27809246331518</c:v>
                </c:pt>
                <c:pt idx="1201">
                  <c:v>3.2796813295786098</c:v>
                </c:pt>
                <c:pt idx="1202">
                  <c:v>3.2697970002344201</c:v>
                </c:pt>
                <c:pt idx="1203">
                  <c:v>3.3025267736083999</c:v>
                </c:pt>
                <c:pt idx="1204">
                  <c:v>3.3008371774559002</c:v>
                </c:pt>
                <c:pt idx="1205">
                  <c:v>3.31389807962243</c:v>
                </c:pt>
                <c:pt idx="1206">
                  <c:v>3.3515423044702501</c:v>
                </c:pt>
                <c:pt idx="1207">
                  <c:v>3.3482129878281102</c:v>
                </c:pt>
                <c:pt idx="1208">
                  <c:v>3.3612724178262599</c:v>
                </c:pt>
                <c:pt idx="1209">
                  <c:v>3.35453504875482</c:v>
                </c:pt>
                <c:pt idx="1210">
                  <c:v>3.38053355274312</c:v>
                </c:pt>
                <c:pt idx="1211">
                  <c:v>3.3950586716260198</c:v>
                </c:pt>
                <c:pt idx="1212">
                  <c:v>3.4161356859778902</c:v>
                </c:pt>
                <c:pt idx="1213">
                  <c:v>3.4159113739186302</c:v>
                </c:pt>
                <c:pt idx="1214">
                  <c:v>3.4304312407555702</c:v>
                </c:pt>
                <c:pt idx="1215">
                  <c:v>3.47934998757338</c:v>
                </c:pt>
                <c:pt idx="1216">
                  <c:v>3.4889496593150402</c:v>
                </c:pt>
                <c:pt idx="1217">
                  <c:v>3.5132893159791698</c:v>
                </c:pt>
                <c:pt idx="1218">
                  <c:v>3.5114207782117202</c:v>
                </c:pt>
                <c:pt idx="1219">
                  <c:v>3.5226540928075099</c:v>
                </c:pt>
                <c:pt idx="1220">
                  <c:v>3.5158723575691999</c:v>
                </c:pt>
                <c:pt idx="1221">
                  <c:v>3.5434787471565801</c:v>
                </c:pt>
                <c:pt idx="1222">
                  <c:v>3.5399712582070202</c:v>
                </c:pt>
                <c:pt idx="1223">
                  <c:v>3.56266057751471</c:v>
                </c:pt>
                <c:pt idx="1224">
                  <c:v>3.6000813286642401</c:v>
                </c:pt>
                <c:pt idx="1225">
                  <c:v>3.5901311248366801</c:v>
                </c:pt>
                <c:pt idx="1226">
                  <c:v>3.6113176870520198</c:v>
                </c:pt>
                <c:pt idx="1227">
                  <c:v>3.6325030643405398</c:v>
                </c:pt>
                <c:pt idx="1228">
                  <c:v>3.6455023863670202</c:v>
                </c:pt>
                <c:pt idx="1229">
                  <c:v>3.6421316562373698</c:v>
                </c:pt>
                <c:pt idx="1230">
                  <c:v>3.6665882064566699</c:v>
                </c:pt>
                <c:pt idx="1231">
                  <c:v>3.6566696924779398</c:v>
                </c:pt>
                <c:pt idx="1232">
                  <c:v>3.6893085691473599</c:v>
                </c:pt>
                <c:pt idx="1233">
                  <c:v>3.6941208400585799</c:v>
                </c:pt>
                <c:pt idx="1234">
                  <c:v>3.7087531827668601</c:v>
                </c:pt>
                <c:pt idx="1235">
                  <c:v>3.69228804867371</c:v>
                </c:pt>
                <c:pt idx="1236">
                  <c:v>3.7347424545368799</c:v>
                </c:pt>
                <c:pt idx="1237">
                  <c:v>3.7493727572856299</c:v>
                </c:pt>
                <c:pt idx="1238">
                  <c:v>3.7525465970298</c:v>
                </c:pt>
                <c:pt idx="1239">
                  <c:v>3.7720853602714701</c:v>
                </c:pt>
                <c:pt idx="1240">
                  <c:v>3.7834409766933499</c:v>
                </c:pt>
                <c:pt idx="1241">
                  <c:v>3.7636648109066702</c:v>
                </c:pt>
                <c:pt idx="1242">
                  <c:v>3.7896958663682399</c:v>
                </c:pt>
                <c:pt idx="1243">
                  <c:v>3.7829996807395898</c:v>
                </c:pt>
                <c:pt idx="1244">
                  <c:v>3.7959384981318598</c:v>
                </c:pt>
                <c:pt idx="1245">
                  <c:v>3.8105124843834499</c:v>
                </c:pt>
                <c:pt idx="1246">
                  <c:v>3.83326569791797</c:v>
                </c:pt>
                <c:pt idx="1247">
                  <c:v>3.82984106469593</c:v>
                </c:pt>
                <c:pt idx="1248">
                  <c:v>3.84114014940765</c:v>
                </c:pt>
                <c:pt idx="1249">
                  <c:v>3.87043292251674</c:v>
                </c:pt>
                <c:pt idx="1250">
                  <c:v>3.8522848663877798</c:v>
                </c:pt>
                <c:pt idx="1251">
                  <c:v>3.8897534675551602</c:v>
                </c:pt>
                <c:pt idx="1252">
                  <c:v>3.8879627069108098</c:v>
                </c:pt>
                <c:pt idx="1253">
                  <c:v>3.9025281051065299</c:v>
                </c:pt>
                <c:pt idx="1254">
                  <c:v>3.9236343926669401</c:v>
                </c:pt>
                <c:pt idx="1255">
                  <c:v>3.9234775528741399</c:v>
                </c:pt>
                <c:pt idx="1256">
                  <c:v>3.9364038908680299</c:v>
                </c:pt>
                <c:pt idx="1257">
                  <c:v>3.9493960960890302</c:v>
                </c:pt>
                <c:pt idx="1258">
                  <c:v>3.9624073747348501</c:v>
                </c:pt>
                <c:pt idx="1259">
                  <c:v>3.9868653125742299</c:v>
                </c:pt>
                <c:pt idx="1260">
                  <c:v>3.9900635023459499</c:v>
                </c:pt>
                <c:pt idx="1261">
                  <c:v>4.0766597895419698</c:v>
                </c:pt>
                <c:pt idx="1262">
                  <c:v>3.9948241427814102</c:v>
                </c:pt>
                <c:pt idx="1263">
                  <c:v>4.0111035055241997</c:v>
                </c:pt>
                <c:pt idx="1264">
                  <c:v>4.0257471137030798</c:v>
                </c:pt>
                <c:pt idx="1265">
                  <c:v>3.9978765625963302</c:v>
                </c:pt>
                <c:pt idx="1266">
                  <c:v>4.0141550834024597</c:v>
                </c:pt>
                <c:pt idx="1267">
                  <c:v>4.1203625588709096</c:v>
                </c:pt>
                <c:pt idx="1268">
                  <c:v>4.0875869094456103</c:v>
                </c:pt>
                <c:pt idx="1269">
                  <c:v>4.1463738084048201</c:v>
                </c:pt>
                <c:pt idx="1270">
                  <c:v>4.1217741371558603</c:v>
                </c:pt>
                <c:pt idx="1271">
                  <c:v>4.1184300558188003</c:v>
                </c:pt>
                <c:pt idx="1272">
                  <c:v>4.1167211797095797</c:v>
                </c:pt>
                <c:pt idx="1273">
                  <c:v>4.1115935097428702</c:v>
                </c:pt>
                <c:pt idx="1274">
                  <c:v>4.1358479499087002</c:v>
                </c:pt>
                <c:pt idx="1275">
                  <c:v>4.1568300696733402</c:v>
                </c:pt>
                <c:pt idx="1276">
                  <c:v>4.1696369075086697</c:v>
                </c:pt>
                <c:pt idx="1277">
                  <c:v>4.2445501647553998</c:v>
                </c:pt>
                <c:pt idx="1278">
                  <c:v>4.2001487076837201</c:v>
                </c:pt>
                <c:pt idx="1279">
                  <c:v>4.2047793216851703</c:v>
                </c:pt>
                <c:pt idx="1280">
                  <c:v>4.1685567288601497</c:v>
                </c:pt>
                <c:pt idx="1281">
                  <c:v>4.2140387481218902</c:v>
                </c:pt>
                <c:pt idx="1282">
                  <c:v>4.23010477771372</c:v>
                </c:pt>
                <c:pt idx="1283">
                  <c:v>4.2429011058636803</c:v>
                </c:pt>
                <c:pt idx="1284">
                  <c:v>4.2262894422919697</c:v>
                </c:pt>
                <c:pt idx="1285">
                  <c:v>4.2260156052203204</c:v>
                </c:pt>
                <c:pt idx="1286">
                  <c:v>4.2486102845909199</c:v>
                </c:pt>
                <c:pt idx="1287">
                  <c:v>4.26466846538752</c:v>
                </c:pt>
                <c:pt idx="1288">
                  <c:v>4.2774579980821503</c:v>
                </c:pt>
                <c:pt idx="1289">
                  <c:v>4.26261695513488</c:v>
                </c:pt>
                <c:pt idx="1290">
                  <c:v>4.3049771637237502</c:v>
                </c:pt>
                <c:pt idx="1291">
                  <c:v>4.3342703104609299</c:v>
                </c:pt>
                <c:pt idx="1292">
                  <c:v>4.3439649848354698</c:v>
                </c:pt>
                <c:pt idx="1293">
                  <c:v>4.3356956413400001</c:v>
                </c:pt>
                <c:pt idx="1294">
                  <c:v>4.35518780949592</c:v>
                </c:pt>
                <c:pt idx="1295">
                  <c:v>4.3485515020512002</c:v>
                </c:pt>
                <c:pt idx="1296">
                  <c:v>4.3974351084827701</c:v>
                </c:pt>
                <c:pt idx="1297">
                  <c:v>4.3728362397335303</c:v>
                </c:pt>
                <c:pt idx="1298">
                  <c:v>4.3759969990535499</c:v>
                </c:pt>
                <c:pt idx="1299">
                  <c:v>4.3856888221870296</c:v>
                </c:pt>
                <c:pt idx="1300">
                  <c:v>4.4068095573830997</c:v>
                </c:pt>
                <c:pt idx="1301">
                  <c:v>4.4116018990574002</c:v>
                </c:pt>
                <c:pt idx="1302">
                  <c:v>4.4261901412606903</c:v>
                </c:pt>
                <c:pt idx="1303">
                  <c:v>4.4211857730189301</c:v>
                </c:pt>
                <c:pt idx="1304">
                  <c:v>4.4308751081592401</c:v>
                </c:pt>
                <c:pt idx="1305">
                  <c:v>4.4502682256747796</c:v>
                </c:pt>
                <c:pt idx="1306">
                  <c:v>4.4582053725300899</c:v>
                </c:pt>
                <c:pt idx="1307">
                  <c:v>4.4726711650523097</c:v>
                </c:pt>
                <c:pt idx="1308">
                  <c:v>4.4740770800188399</c:v>
                </c:pt>
                <c:pt idx="1309">
                  <c:v>4.4803794540255897</c:v>
                </c:pt>
                <c:pt idx="1310">
                  <c:v>4.5258522816172899</c:v>
                </c:pt>
                <c:pt idx="1311">
                  <c:v>4.5778486776528098</c:v>
                </c:pt>
                <c:pt idx="1312">
                  <c:v>4.5466096246136898</c:v>
                </c:pt>
                <c:pt idx="1313">
                  <c:v>4.5888084291832101</c:v>
                </c:pt>
                <c:pt idx="1314">
                  <c:v>4.5624674324847403</c:v>
                </c:pt>
                <c:pt idx="1315">
                  <c:v>4.5997660850606996</c:v>
                </c:pt>
                <c:pt idx="1316">
                  <c:v>4.6044283455484001</c:v>
                </c:pt>
                <c:pt idx="1317">
                  <c:v>4.6335634739408098</c:v>
                </c:pt>
                <c:pt idx="1318">
                  <c:v>4.6055943413267899</c:v>
                </c:pt>
                <c:pt idx="1319">
                  <c:v>4.6673543724881004</c:v>
                </c:pt>
                <c:pt idx="1320">
                  <c:v>4.6393865167604602</c:v>
                </c:pt>
                <c:pt idx="1321">
                  <c:v>4.6882393128951998</c:v>
                </c:pt>
                <c:pt idx="1322">
                  <c:v>4.64252205960124</c:v>
                </c:pt>
                <c:pt idx="1323">
                  <c:v>4.7077302843598998</c:v>
                </c:pt>
                <c:pt idx="1324">
                  <c:v>4.6620137544869502</c:v>
                </c:pt>
                <c:pt idx="1325">
                  <c:v>4.71743342292483</c:v>
                </c:pt>
                <c:pt idx="1326">
                  <c:v>4.6880297049927604</c:v>
                </c:pt>
                <c:pt idx="1327">
                  <c:v>4.7287675497908799</c:v>
                </c:pt>
                <c:pt idx="1328">
                  <c:v>4.6912084685998101</c:v>
                </c:pt>
                <c:pt idx="1329">
                  <c:v>4.6699616605422198</c:v>
                </c:pt>
                <c:pt idx="1330">
                  <c:v>4.7270101058038696</c:v>
                </c:pt>
                <c:pt idx="1331">
                  <c:v>4.7253369590611296</c:v>
                </c:pt>
                <c:pt idx="1332">
                  <c:v>4.7057216234220496</c:v>
                </c:pt>
                <c:pt idx="1333">
                  <c:v>4.7529817312287701</c:v>
                </c:pt>
                <c:pt idx="1334">
                  <c:v>4.7529395743214904</c:v>
                </c:pt>
                <c:pt idx="1335">
                  <c:v>4.7463731705778702</c:v>
                </c:pt>
                <c:pt idx="1336">
                  <c:v>4.7528554455907699</c:v>
                </c:pt>
                <c:pt idx="1337">
                  <c:v>4.7820294054653596</c:v>
                </c:pt>
                <c:pt idx="1338">
                  <c:v>4.7736478366472799</c:v>
                </c:pt>
                <c:pt idx="1339">
                  <c:v>4.7701596641906097</c:v>
                </c:pt>
                <c:pt idx="1340">
                  <c:v>4.7715641714005104</c:v>
                </c:pt>
                <c:pt idx="1341">
                  <c:v>4.77949132614369</c:v>
                </c:pt>
                <c:pt idx="1342">
                  <c:v>4.8118768542372896</c:v>
                </c:pt>
                <c:pt idx="1343">
                  <c:v>4.8181708488385899</c:v>
                </c:pt>
                <c:pt idx="1344">
                  <c:v>4.82935558693395</c:v>
                </c:pt>
                <c:pt idx="1345">
                  <c:v>4.82423547686804</c:v>
                </c:pt>
                <c:pt idx="1346">
                  <c:v>4.8305278769241502</c:v>
                </c:pt>
                <c:pt idx="1347">
                  <c:v>4.7993245265431099</c:v>
                </c:pt>
                <c:pt idx="1348">
                  <c:v>4.8349599078162404</c:v>
                </c:pt>
                <c:pt idx="1349">
                  <c:v>4.8265800050140699</c:v>
                </c:pt>
                <c:pt idx="1350">
                  <c:v>4.8475405472940301</c:v>
                </c:pt>
                <c:pt idx="1351">
                  <c:v>4.8342707950877104</c:v>
                </c:pt>
                <c:pt idx="1352">
                  <c:v>4.8861953988739604</c:v>
                </c:pt>
                <c:pt idx="1353">
                  <c:v>4.8893962363647097</c:v>
                </c:pt>
                <c:pt idx="1354">
                  <c:v>4.8779797772095703</c:v>
                </c:pt>
                <c:pt idx="1355">
                  <c:v>4.9007891650801803</c:v>
                </c:pt>
                <c:pt idx="1356">
                  <c:v>4.9333771776753803</c:v>
                </c:pt>
                <c:pt idx="1357">
                  <c:v>4.9578159687938701</c:v>
                </c:pt>
                <c:pt idx="1358">
                  <c:v>4.9366202204384697</c:v>
                </c:pt>
                <c:pt idx="1359">
                  <c:v>4.87467960331354</c:v>
                </c:pt>
                <c:pt idx="1360">
                  <c:v>4.9333439874153298</c:v>
                </c:pt>
                <c:pt idx="1361">
                  <c:v>4.9268165715818899</c:v>
                </c:pt>
                <c:pt idx="1362">
                  <c:v>4.9496254645612501</c:v>
                </c:pt>
                <c:pt idx="1363">
                  <c:v>4.9561365554885803</c:v>
                </c:pt>
                <c:pt idx="1364">
                  <c:v>4.99198389035001</c:v>
                </c:pt>
                <c:pt idx="1365">
                  <c:v>4.9528614200263101</c:v>
                </c:pt>
                <c:pt idx="1366">
                  <c:v>4.9642624353758196</c:v>
                </c:pt>
                <c:pt idx="1367">
                  <c:v>4.980553021105</c:v>
                </c:pt>
                <c:pt idx="1368">
                  <c:v>4.9870650757047601</c:v>
                </c:pt>
                <c:pt idx="1369">
                  <c:v>5.0162752817713603</c:v>
                </c:pt>
                <c:pt idx="1370">
                  <c:v>4.9965585468090099</c:v>
                </c:pt>
                <c:pt idx="1371">
                  <c:v>4.9947690612376601</c:v>
                </c:pt>
                <c:pt idx="1372">
                  <c:v>5.0076459434696403</c:v>
                </c:pt>
                <c:pt idx="1373">
                  <c:v>5.025410632551</c:v>
                </c:pt>
                <c:pt idx="1374">
                  <c:v>5.0154732028690603</c:v>
                </c:pt>
                <c:pt idx="1375">
                  <c:v>5.0479013734904701</c:v>
                </c:pt>
                <c:pt idx="1376">
                  <c:v>4.9939709714211604</c:v>
                </c:pt>
                <c:pt idx="1377">
                  <c:v>5.06061344628377</c:v>
                </c:pt>
                <c:pt idx="1378">
                  <c:v>5.0278665354434704</c:v>
                </c:pt>
                <c:pt idx="1379">
                  <c:v>5.0228183211412301</c:v>
                </c:pt>
                <c:pt idx="1380">
                  <c:v>5.0601285907940197</c:v>
                </c:pt>
                <c:pt idx="1381">
                  <c:v>5.0746289307097499</c:v>
                </c:pt>
                <c:pt idx="1382">
                  <c:v>5.0858701938077404</c:v>
                </c:pt>
                <c:pt idx="1383">
                  <c:v>5.0759336336941203</c:v>
                </c:pt>
                <c:pt idx="1384">
                  <c:v>5.0936899510205498</c:v>
                </c:pt>
                <c:pt idx="1385">
                  <c:v>5.0901783226561701</c:v>
                </c:pt>
                <c:pt idx="1386">
                  <c:v>5.09804175027468</c:v>
                </c:pt>
                <c:pt idx="1387">
                  <c:v>5.1010182674685698</c:v>
                </c:pt>
                <c:pt idx="1388">
                  <c:v>5.0942228563742802</c:v>
                </c:pt>
                <c:pt idx="1389">
                  <c:v>5.0890567070171997</c:v>
                </c:pt>
                <c:pt idx="1390">
                  <c:v>5.0969185004939703</c:v>
                </c:pt>
                <c:pt idx="1391">
                  <c:v>5.1357177455125598</c:v>
                </c:pt>
                <c:pt idx="1392">
                  <c:v>5.1663714504611304</c:v>
                </c:pt>
                <c:pt idx="1393">
                  <c:v>5.1677149295324396</c:v>
                </c:pt>
                <c:pt idx="1394">
                  <c:v>5.1869668973370899</c:v>
                </c:pt>
                <c:pt idx="1395">
                  <c:v>5.1883089166966299</c:v>
                </c:pt>
                <c:pt idx="1396">
                  <c:v>5.17499970254178</c:v>
                </c:pt>
                <c:pt idx="1397">
                  <c:v>5.1861087665284904</c:v>
                </c:pt>
                <c:pt idx="1398">
                  <c:v>5.1793116906980803</c:v>
                </c:pt>
                <c:pt idx="1399">
                  <c:v>5.1855361335910102</c:v>
                </c:pt>
                <c:pt idx="1400">
                  <c:v>5.1901321950897703</c:v>
                </c:pt>
                <c:pt idx="1401">
                  <c:v>5.1997972295686701</c:v>
                </c:pt>
                <c:pt idx="1402">
                  <c:v>5.24043913885588</c:v>
                </c:pt>
                <c:pt idx="1403">
                  <c:v>5.2452759520091599</c:v>
                </c:pt>
                <c:pt idx="1404">
                  <c:v>5.2387204084567296</c:v>
                </c:pt>
                <c:pt idx="1405">
                  <c:v>5.2256551388146901</c:v>
                </c:pt>
                <c:pt idx="1406">
                  <c:v>5.2500207719744401</c:v>
                </c:pt>
                <c:pt idx="1407">
                  <c:v>5.2271910484306003</c:v>
                </c:pt>
                <c:pt idx="1408">
                  <c:v>5.2336547981763797</c:v>
                </c:pt>
                <c:pt idx="1409">
                  <c:v>5.2417457915050898</c:v>
                </c:pt>
                <c:pt idx="1410">
                  <c:v>5.2742471287883497</c:v>
                </c:pt>
                <c:pt idx="1411">
                  <c:v>5.3165120130877996</c:v>
                </c:pt>
                <c:pt idx="1412">
                  <c:v>5.3213474163437899</c:v>
                </c:pt>
                <c:pt idx="1413">
                  <c:v>5.3196734860978898</c:v>
                </c:pt>
                <c:pt idx="1414">
                  <c:v>5.3456638962569798</c:v>
                </c:pt>
                <c:pt idx="1415">
                  <c:v>5.3163259076411604</c:v>
                </c:pt>
                <c:pt idx="1416">
                  <c:v>5.3553341755685597</c:v>
                </c:pt>
                <c:pt idx="1417">
                  <c:v>5.3763344824627701</c:v>
                </c:pt>
                <c:pt idx="1418">
                  <c:v>5.3794028845416397</c:v>
                </c:pt>
                <c:pt idx="1419">
                  <c:v>5.39386089039865</c:v>
                </c:pt>
                <c:pt idx="1420">
                  <c:v>5.4262155867970296</c:v>
                </c:pt>
                <c:pt idx="1421">
                  <c:v>5.37559063765777</c:v>
                </c:pt>
                <c:pt idx="1422">
                  <c:v>5.4128245919103604</c:v>
                </c:pt>
                <c:pt idx="1423">
                  <c:v>5.3882339770496204</c:v>
                </c:pt>
                <c:pt idx="1424">
                  <c:v>5.4222113040731603</c:v>
                </c:pt>
                <c:pt idx="1425">
                  <c:v>5.3699668596083896</c:v>
                </c:pt>
                <c:pt idx="1426">
                  <c:v>5.4023158635174298</c:v>
                </c:pt>
                <c:pt idx="1427">
                  <c:v>5.3305558317838901</c:v>
                </c:pt>
                <c:pt idx="1428">
                  <c:v>5.3482646140263403</c:v>
                </c:pt>
                <c:pt idx="1429">
                  <c:v>5.3464535897926604</c:v>
                </c:pt>
                <c:pt idx="1430">
                  <c:v>5.4308473956950802</c:v>
                </c:pt>
                <c:pt idx="1431">
                  <c:v>5.4192752429728097</c:v>
                </c:pt>
                <c:pt idx="1432">
                  <c:v>5.4255944313437299</c:v>
                </c:pt>
                <c:pt idx="1433">
                  <c:v>5.4433102602849397</c:v>
                </c:pt>
                <c:pt idx="1434">
                  <c:v>5.4545237210921496</c:v>
                </c:pt>
                <c:pt idx="1435">
                  <c:v>5.4624841996973501</c:v>
                </c:pt>
                <c:pt idx="1436">
                  <c:v>5.4802014439287499</c:v>
                </c:pt>
                <c:pt idx="1437">
                  <c:v>5.4767779506163503</c:v>
                </c:pt>
                <c:pt idx="1438">
                  <c:v>5.4668504115211896</c:v>
                </c:pt>
                <c:pt idx="1439">
                  <c:v>5.4552974946761204</c:v>
                </c:pt>
                <c:pt idx="1440">
                  <c:v>5.4665090488596002</c:v>
                </c:pt>
                <c:pt idx="1441">
                  <c:v>5.4354456394709798</c:v>
                </c:pt>
                <c:pt idx="1442">
                  <c:v>5.4157652549840698</c:v>
                </c:pt>
                <c:pt idx="1443">
                  <c:v>5.4676225142106798</c:v>
                </c:pt>
                <c:pt idx="1444">
                  <c:v>5.4625740967240004</c:v>
                </c:pt>
                <c:pt idx="1445">
                  <c:v>5.39249665552724</c:v>
                </c:pt>
                <c:pt idx="1446">
                  <c:v>5.4345951324962902</c:v>
                </c:pt>
                <c:pt idx="1447">
                  <c:v>5.4295475391869497</c:v>
                </c:pt>
                <c:pt idx="1448">
                  <c:v>5.4326280685501702</c:v>
                </c:pt>
                <c:pt idx="1449">
                  <c:v>5.4276784633958703</c:v>
                </c:pt>
                <c:pt idx="1450">
                  <c:v>5.4308854232958099</c:v>
                </c:pt>
                <c:pt idx="1451">
                  <c:v>5.4422199673486</c:v>
                </c:pt>
                <c:pt idx="1452">
                  <c:v>5.4568053552188296</c:v>
                </c:pt>
                <c:pt idx="1453">
                  <c:v>5.4356294876808899</c:v>
                </c:pt>
                <c:pt idx="1454">
                  <c:v>5.4745970062765501</c:v>
                </c:pt>
                <c:pt idx="1455">
                  <c:v>5.39978068300291</c:v>
                </c:pt>
                <c:pt idx="1456">
                  <c:v>5.5005153848194297</c:v>
                </c:pt>
                <c:pt idx="1457">
                  <c:v>5.4257000671492204</c:v>
                </c:pt>
                <c:pt idx="1458">
                  <c:v>5.4240305302877498</c:v>
                </c:pt>
                <c:pt idx="1459">
                  <c:v>5.4223610205672799</c:v>
                </c:pt>
                <c:pt idx="1460">
                  <c:v>5.4548251132125403</c:v>
                </c:pt>
                <c:pt idx="1461">
                  <c:v>5.3702602285726497</c:v>
                </c:pt>
                <c:pt idx="1462">
                  <c:v>5.3945973073500797</c:v>
                </c:pt>
                <c:pt idx="1463">
                  <c:v>5.36529682307473</c:v>
                </c:pt>
                <c:pt idx="1464">
                  <c:v>5.3750053470816503</c:v>
                </c:pt>
                <c:pt idx="1465">
                  <c:v>5.4025246706983001</c:v>
                </c:pt>
                <c:pt idx="1466">
                  <c:v>5.4202711001630304</c:v>
                </c:pt>
                <c:pt idx="1467">
                  <c:v>5.3778826860621596</c:v>
                </c:pt>
                <c:pt idx="1468">
                  <c:v>5.4200068968616399</c:v>
                </c:pt>
                <c:pt idx="1469">
                  <c:v>5.3824960456451096</c:v>
                </c:pt>
                <c:pt idx="1470">
                  <c:v>5.44736982456718</c:v>
                </c:pt>
                <c:pt idx="1471">
                  <c:v>5.4228608086674601</c:v>
                </c:pt>
                <c:pt idx="1472">
                  <c:v>5.3821025409905303</c:v>
                </c:pt>
                <c:pt idx="1473">
                  <c:v>5.3852213956206603</c:v>
                </c:pt>
                <c:pt idx="1474">
                  <c:v>5.4045897525776097</c:v>
                </c:pt>
                <c:pt idx="1475">
                  <c:v>5.4077079072497298</c:v>
                </c:pt>
                <c:pt idx="1476">
                  <c:v>5.4124507962032302</c:v>
                </c:pt>
                <c:pt idx="1477">
                  <c:v>5.3327014282729399</c:v>
                </c:pt>
                <c:pt idx="1478">
                  <c:v>5.3455699489847603</c:v>
                </c:pt>
                <c:pt idx="1479">
                  <c:v>5.3811845871794004</c:v>
                </c:pt>
                <c:pt idx="1480">
                  <c:v>5.3745545649512003</c:v>
                </c:pt>
                <c:pt idx="1481">
                  <c:v>5.3778416998294398</c:v>
                </c:pt>
                <c:pt idx="1482">
                  <c:v>5.3633061549916103</c:v>
                </c:pt>
                <c:pt idx="1483">
                  <c:v>5.3065255448227697</c:v>
                </c:pt>
                <c:pt idx="1484">
                  <c:v>5.3472321962450504</c:v>
                </c:pt>
                <c:pt idx="1485">
                  <c:v>5.2985737045906998</c:v>
                </c:pt>
                <c:pt idx="1486">
                  <c:v>5.2856607990319402</c:v>
                </c:pt>
                <c:pt idx="1487">
                  <c:v>5.2597482930885997</c:v>
                </c:pt>
                <c:pt idx="1488">
                  <c:v>5.2793328174800198</c:v>
                </c:pt>
                <c:pt idx="1489">
                  <c:v>5.24691956531702</c:v>
                </c:pt>
                <c:pt idx="1490">
                  <c:v>5.2665045175793601</c:v>
                </c:pt>
                <c:pt idx="1491">
                  <c:v>5.2210899784370897</c:v>
                </c:pt>
                <c:pt idx="1492">
                  <c:v>5.1642987566967404</c:v>
                </c:pt>
                <c:pt idx="1493">
                  <c:v>5.1741329853362998</c:v>
                </c:pt>
                <c:pt idx="1494">
                  <c:v>5.1238394851786602</c:v>
                </c:pt>
                <c:pt idx="1495">
                  <c:v>5.0865452212514404</c:v>
                </c:pt>
                <c:pt idx="1496">
                  <c:v>5.0768770437804998</c:v>
                </c:pt>
                <c:pt idx="1497">
                  <c:v>5.0899608402208401</c:v>
                </c:pt>
                <c:pt idx="1498">
                  <c:v>5.0445383011517801</c:v>
                </c:pt>
                <c:pt idx="1499">
                  <c:v>5.0527463615951103</c:v>
                </c:pt>
                <c:pt idx="1500">
                  <c:v>5.05282848465556</c:v>
                </c:pt>
                <c:pt idx="1501">
                  <c:v>5.02040526528471</c:v>
                </c:pt>
                <c:pt idx="1502">
                  <c:v>4.9668521741894596</c:v>
                </c:pt>
                <c:pt idx="1503">
                  <c:v>4.9360518234428996</c:v>
                </c:pt>
                <c:pt idx="1504">
                  <c:v>4.9832671037782799</c:v>
                </c:pt>
                <c:pt idx="1505">
                  <c:v>4.9524660185607603</c:v>
                </c:pt>
                <c:pt idx="1506">
                  <c:v>4.9086607372439799</c:v>
                </c:pt>
                <c:pt idx="1507">
                  <c:v>4.8957371213975502</c:v>
                </c:pt>
                <c:pt idx="1508">
                  <c:v>4.9023185116668202</c:v>
                </c:pt>
                <c:pt idx="1509">
                  <c:v>4.8633867147764702</c:v>
                </c:pt>
                <c:pt idx="1510">
                  <c:v>4.8325811773272198</c:v>
                </c:pt>
                <c:pt idx="1511">
                  <c:v>4.8261576102164803</c:v>
                </c:pt>
                <c:pt idx="1512">
                  <c:v>4.8408660867586297</c:v>
                </c:pt>
                <c:pt idx="1513">
                  <c:v>4.8425399667609401</c:v>
                </c:pt>
                <c:pt idx="1514">
                  <c:v>4.82144670520902</c:v>
                </c:pt>
                <c:pt idx="1515">
                  <c:v>4.7743434920001899</c:v>
                </c:pt>
                <c:pt idx="1516">
                  <c:v>4.7434956503859196</c:v>
                </c:pt>
                <c:pt idx="1517">
                  <c:v>4.7402829657128498</c:v>
                </c:pt>
                <c:pt idx="1518">
                  <c:v>4.7451984297637804</c:v>
                </c:pt>
                <c:pt idx="1519">
                  <c:v>4.7224778657460096</c:v>
                </c:pt>
                <c:pt idx="1520">
                  <c:v>4.6835002659327696</c:v>
                </c:pt>
                <c:pt idx="1521">
                  <c:v>4.6949181075730797</c:v>
                </c:pt>
                <c:pt idx="1522">
                  <c:v>4.7079618279656303</c:v>
                </c:pt>
                <c:pt idx="1523">
                  <c:v>4.6982458724631302</c:v>
                </c:pt>
                <c:pt idx="1524">
                  <c:v>4.6657696858584297</c:v>
                </c:pt>
                <c:pt idx="1525">
                  <c:v>4.6560532292592596</c:v>
                </c:pt>
                <c:pt idx="1526">
                  <c:v>4.6528395984236397</c:v>
                </c:pt>
                <c:pt idx="1527">
                  <c:v>4.64637439699196</c:v>
                </c:pt>
                <c:pt idx="1528">
                  <c:v>4.6529152695030804</c:v>
                </c:pt>
                <c:pt idx="1529">
                  <c:v>4.6285663277943403</c:v>
                </c:pt>
                <c:pt idx="1530">
                  <c:v>4.6237265777388501</c:v>
                </c:pt>
                <c:pt idx="1531">
                  <c:v>4.5961253801775204</c:v>
                </c:pt>
                <c:pt idx="1532">
                  <c:v>4.5490138302691703</c:v>
                </c:pt>
                <c:pt idx="1533">
                  <c:v>4.5441733150625296</c:v>
                </c:pt>
                <c:pt idx="1534">
                  <c:v>4.5637204970238896</c:v>
                </c:pt>
                <c:pt idx="1535">
                  <c:v>4.5458731030803996</c:v>
                </c:pt>
                <c:pt idx="1536">
                  <c:v>4.5442842005635304</c:v>
                </c:pt>
                <c:pt idx="1537">
                  <c:v>4.4922926387593503</c:v>
                </c:pt>
                <c:pt idx="1538">
                  <c:v>4.4354225172745503</c:v>
                </c:pt>
                <c:pt idx="1539">
                  <c:v>4.4078179919441602</c:v>
                </c:pt>
                <c:pt idx="1540">
                  <c:v>4.4062279147672703</c:v>
                </c:pt>
                <c:pt idx="1541">
                  <c:v>4.3900043129975996</c:v>
                </c:pt>
                <c:pt idx="1542">
                  <c:v>4.3575208720063801</c:v>
                </c:pt>
                <c:pt idx="1543">
                  <c:v>4.3120291365130203</c:v>
                </c:pt>
                <c:pt idx="1544">
                  <c:v>4.3153161803547002</c:v>
                </c:pt>
                <c:pt idx="1545">
                  <c:v>4.3154326993077099</c:v>
                </c:pt>
                <c:pt idx="1546">
                  <c:v>4.3041906281966202</c:v>
                </c:pt>
                <c:pt idx="1547">
                  <c:v>4.3027046276395398</c:v>
                </c:pt>
                <c:pt idx="1548">
                  <c:v>4.2459281822618999</c:v>
                </c:pt>
                <c:pt idx="1549">
                  <c:v>4.2428139482859297</c:v>
                </c:pt>
                <c:pt idx="1550">
                  <c:v>4.2413258041141804</c:v>
                </c:pt>
                <c:pt idx="1551">
                  <c:v>4.2219477618540404</c:v>
                </c:pt>
                <c:pt idx="1552">
                  <c:v>4.14727090792507</c:v>
                </c:pt>
                <c:pt idx="1553">
                  <c:v>4.1376472497288397</c:v>
                </c:pt>
                <c:pt idx="1554">
                  <c:v>4.0776013269114699</c:v>
                </c:pt>
                <c:pt idx="1555">
                  <c:v>4.0679747730590696</c:v>
                </c:pt>
                <c:pt idx="1556">
                  <c:v>4.0355750467763301</c:v>
                </c:pt>
                <c:pt idx="1557">
                  <c:v>4.05034644761139</c:v>
                </c:pt>
                <c:pt idx="1558">
                  <c:v>4.03583791648673</c:v>
                </c:pt>
                <c:pt idx="1559">
                  <c:v>4.0131945936556104</c:v>
                </c:pt>
                <c:pt idx="1560">
                  <c:v>3.9759083950017899</c:v>
                </c:pt>
                <c:pt idx="1561">
                  <c:v>3.9858243431021201</c:v>
                </c:pt>
                <c:pt idx="1562">
                  <c:v>3.9713442192040298</c:v>
                </c:pt>
                <c:pt idx="1563">
                  <c:v>3.9649980059502301</c:v>
                </c:pt>
                <c:pt idx="1564">
                  <c:v>3.9309908387108301</c:v>
                </c:pt>
                <c:pt idx="1565">
                  <c:v>3.8937265975352</c:v>
                </c:pt>
                <c:pt idx="1566">
                  <c:v>3.8857492272384402</c:v>
                </c:pt>
                <c:pt idx="1567">
                  <c:v>3.8745166395975299</c:v>
                </c:pt>
                <c:pt idx="1568">
                  <c:v>3.8665378358059099</c:v>
                </c:pt>
                <c:pt idx="1569">
                  <c:v>3.8178729773516298</c:v>
                </c:pt>
                <c:pt idx="1570">
                  <c:v>3.78710645854538</c:v>
                </c:pt>
                <c:pt idx="1571">
                  <c:v>3.73355174691936</c:v>
                </c:pt>
                <c:pt idx="1572">
                  <c:v>3.6962688204776102</c:v>
                </c:pt>
                <c:pt idx="1573">
                  <c:v>3.6833980775246999</c:v>
                </c:pt>
                <c:pt idx="1574">
                  <c:v>3.66564304109261</c:v>
                </c:pt>
                <c:pt idx="1575">
                  <c:v>3.6543978139925999</c:v>
                </c:pt>
                <c:pt idx="1576">
                  <c:v>3.6594304768625299</c:v>
                </c:pt>
                <c:pt idx="1577">
                  <c:v>3.6204862519106502</c:v>
                </c:pt>
                <c:pt idx="1578">
                  <c:v>3.6026965914232001</c:v>
                </c:pt>
                <c:pt idx="1579">
                  <c:v>3.5914179418361498</c:v>
                </c:pt>
                <c:pt idx="1580">
                  <c:v>3.5638575918635098</c:v>
                </c:pt>
                <c:pt idx="1581">
                  <c:v>3.5411798903324199</c:v>
                </c:pt>
                <c:pt idx="1582">
                  <c:v>3.53803914011305</c:v>
                </c:pt>
                <c:pt idx="1583">
                  <c:v>3.5235003934499298</c:v>
                </c:pt>
                <c:pt idx="1584">
                  <c:v>3.48290775177191</c:v>
                </c:pt>
                <c:pt idx="1585">
                  <c:v>3.45371099417748</c:v>
                </c:pt>
                <c:pt idx="1586">
                  <c:v>3.4033429282783398</c:v>
                </c:pt>
                <c:pt idx="1587">
                  <c:v>3.40996797447688</c:v>
                </c:pt>
                <c:pt idx="1588">
                  <c:v>3.37425188555265</c:v>
                </c:pt>
                <c:pt idx="1589">
                  <c:v>3.3694763889560599</c:v>
                </c:pt>
                <c:pt idx="1590">
                  <c:v>3.33701390013263</c:v>
                </c:pt>
                <c:pt idx="1591">
                  <c:v>3.3110640160482299</c:v>
                </c:pt>
                <c:pt idx="1592">
                  <c:v>3.2720825590426101</c:v>
                </c:pt>
                <c:pt idx="1593">
                  <c:v>3.2591798259528599</c:v>
                </c:pt>
                <c:pt idx="1594">
                  <c:v>3.23976668655992</c:v>
                </c:pt>
                <c:pt idx="1595">
                  <c:v>3.2464148620045798</c:v>
                </c:pt>
                <c:pt idx="1596">
                  <c:v>3.2139676294861399</c:v>
                </c:pt>
                <c:pt idx="1597">
                  <c:v>3.1945502603821101</c:v>
                </c:pt>
                <c:pt idx="1598">
                  <c:v>3.15721086028914</c:v>
                </c:pt>
                <c:pt idx="1599">
                  <c:v>3.1426771759448902</c:v>
                </c:pt>
                <c:pt idx="1600">
                  <c:v>3.11836671644742</c:v>
                </c:pt>
                <c:pt idx="1601">
                  <c:v>3.0793902892485798</c:v>
                </c:pt>
                <c:pt idx="1602">
                  <c:v>3.0583340487298498</c:v>
                </c:pt>
                <c:pt idx="1603">
                  <c:v>3.0274993000753798</c:v>
                </c:pt>
                <c:pt idx="1604">
                  <c:v>3.0080687460000402</c:v>
                </c:pt>
                <c:pt idx="1605">
                  <c:v>2.98374780971703</c:v>
                </c:pt>
                <c:pt idx="1606">
                  <c:v>2.9561655554203901</c:v>
                </c:pt>
                <c:pt idx="1607">
                  <c:v>2.9432486229883699</c:v>
                </c:pt>
                <c:pt idx="1608">
                  <c:v>2.9172922532149599</c:v>
                </c:pt>
                <c:pt idx="1609">
                  <c:v>2.8880924160350498</c:v>
                </c:pt>
                <c:pt idx="1610">
                  <c:v>2.85726522103145</c:v>
                </c:pt>
                <c:pt idx="1611">
                  <c:v>2.8443653789202599</c:v>
                </c:pt>
                <c:pt idx="1612">
                  <c:v>2.8282040387495901</c:v>
                </c:pt>
                <c:pt idx="1613">
                  <c:v>2.8104109146486702</c:v>
                </c:pt>
                <c:pt idx="1614">
                  <c:v>2.7812041146014899</c:v>
                </c:pt>
                <c:pt idx="1615">
                  <c:v>2.7585158644132401</c:v>
                </c:pt>
                <c:pt idx="1616">
                  <c:v>2.71952102812768</c:v>
                </c:pt>
                <c:pt idx="1617">
                  <c:v>2.7098716398275098</c:v>
                </c:pt>
                <c:pt idx="1618">
                  <c:v>2.6888071316639799</c:v>
                </c:pt>
                <c:pt idx="1619">
                  <c:v>2.6710019040787198</c:v>
                </c:pt>
                <c:pt idx="1620">
                  <c:v>2.6499334130071102</c:v>
                </c:pt>
                <c:pt idx="1621">
                  <c:v>2.6614795780253</c:v>
                </c:pt>
                <c:pt idx="1622">
                  <c:v>2.6240993804017401</c:v>
                </c:pt>
                <c:pt idx="1623">
                  <c:v>2.5997634806166001</c:v>
                </c:pt>
                <c:pt idx="1624">
                  <c:v>2.5640076478202301</c:v>
                </c:pt>
                <c:pt idx="1625">
                  <c:v>2.5526668592647299</c:v>
                </c:pt>
                <c:pt idx="1626">
                  <c:v>2.5201059300927202</c:v>
                </c:pt>
                <c:pt idx="1627">
                  <c:v>2.5169051138202101</c:v>
                </c:pt>
                <c:pt idx="1628">
                  <c:v>2.5071791583570802</c:v>
                </c:pt>
                <c:pt idx="1629">
                  <c:v>2.4892962996736498</c:v>
                </c:pt>
                <c:pt idx="1630">
                  <c:v>2.4860944955940001</c:v>
                </c:pt>
                <c:pt idx="1631">
                  <c:v>2.4682102472621201</c:v>
                </c:pt>
                <c:pt idx="1632">
                  <c:v>2.4340110727798798</c:v>
                </c:pt>
                <c:pt idx="1633">
                  <c:v>2.40470456147079</c:v>
                </c:pt>
                <c:pt idx="1634">
                  <c:v>2.4112892860546302</c:v>
                </c:pt>
                <c:pt idx="1635">
                  <c:v>2.3721916374488501</c:v>
                </c:pt>
                <c:pt idx="1636">
                  <c:v>2.3657233714474399</c:v>
                </c:pt>
                <c:pt idx="1637">
                  <c:v>2.3641496029789502</c:v>
                </c:pt>
                <c:pt idx="1638">
                  <c:v>2.33810109021658</c:v>
                </c:pt>
                <c:pt idx="1639">
                  <c:v>2.33489488775214</c:v>
                </c:pt>
                <c:pt idx="1640">
                  <c:v>2.3218982268056299</c:v>
                </c:pt>
                <c:pt idx="1641">
                  <c:v>2.2974962876451999</c:v>
                </c:pt>
                <c:pt idx="1642">
                  <c:v>2.2975754607869998</c:v>
                </c:pt>
                <c:pt idx="1643">
                  <c:v>2.2715444385917301</c:v>
                </c:pt>
                <c:pt idx="1644">
                  <c:v>2.26019915902187</c:v>
                </c:pt>
                <c:pt idx="1645">
                  <c:v>2.2113170479469302</c:v>
                </c:pt>
                <c:pt idx="1646">
                  <c:v>2.2228177597857601</c:v>
                </c:pt>
                <c:pt idx="1647">
                  <c:v>2.17719521384018</c:v>
                </c:pt>
                <c:pt idx="1648">
                  <c:v>2.1691094730165501</c:v>
                </c:pt>
                <c:pt idx="1649">
                  <c:v>2.1495975595820198</c:v>
                </c:pt>
                <c:pt idx="1650">
                  <c:v>2.1480394234369098</c:v>
                </c:pt>
                <c:pt idx="1651">
                  <c:v>2.1024079181641602</c:v>
                </c:pt>
                <c:pt idx="1652">
                  <c:v>2.0975831986397</c:v>
                </c:pt>
                <c:pt idx="1653">
                  <c:v>2.0568441023531299</c:v>
                </c:pt>
                <c:pt idx="1654">
                  <c:v>2.06671001490965</c:v>
                </c:pt>
                <c:pt idx="1655">
                  <c:v>2.0422926441432998</c:v>
                </c:pt>
                <c:pt idx="1656">
                  <c:v>2.0309345074801901</c:v>
                </c:pt>
                <c:pt idx="1657">
                  <c:v>1.9951042824346299</c:v>
                </c:pt>
                <c:pt idx="1658">
                  <c:v>2.0049939327085702</c:v>
                </c:pt>
                <c:pt idx="1659">
                  <c:v>1.9593676660068899</c:v>
                </c:pt>
                <c:pt idx="1660">
                  <c:v>1.9708894082800501</c:v>
                </c:pt>
                <c:pt idx="1661">
                  <c:v>1.93668825666714</c:v>
                </c:pt>
                <c:pt idx="1662">
                  <c:v>1.9416776780210301</c:v>
                </c:pt>
                <c:pt idx="1663">
                  <c:v>1.9450344043314201</c:v>
                </c:pt>
                <c:pt idx="1664">
                  <c:v>1.9271595341460499</c:v>
                </c:pt>
                <c:pt idx="1665">
                  <c:v>1.8831502368434301</c:v>
                </c:pt>
                <c:pt idx="1666">
                  <c:v>1.8995717576657301</c:v>
                </c:pt>
                <c:pt idx="1667">
                  <c:v>1.88985962213847</c:v>
                </c:pt>
                <c:pt idx="1668">
                  <c:v>1.87851309917785</c:v>
                </c:pt>
                <c:pt idx="1669">
                  <c:v>1.85082954814381</c:v>
                </c:pt>
                <c:pt idx="1670">
                  <c:v>1.8313118646217399</c:v>
                </c:pt>
                <c:pt idx="1671">
                  <c:v>1.8346649819873699</c:v>
                </c:pt>
                <c:pt idx="1672">
                  <c:v>1.8167786448010399</c:v>
                </c:pt>
                <c:pt idx="1673">
                  <c:v>1.80376348556778</c:v>
                </c:pt>
                <c:pt idx="1674">
                  <c:v>1.76949808114118</c:v>
                </c:pt>
                <c:pt idx="1675">
                  <c:v>1.7711781732065599</c:v>
                </c:pt>
                <c:pt idx="1676">
                  <c:v>1.7532502437208699</c:v>
                </c:pt>
                <c:pt idx="1677">
                  <c:v>1.7042743728197001</c:v>
                </c:pt>
                <c:pt idx="1678">
                  <c:v>1.68961194688243</c:v>
                </c:pt>
                <c:pt idx="1679">
                  <c:v>1.6880218627310299</c:v>
                </c:pt>
                <c:pt idx="1680">
                  <c:v>1.6766266022917</c:v>
                </c:pt>
                <c:pt idx="1681">
                  <c:v>1.6832072125955999</c:v>
                </c:pt>
                <c:pt idx="1682">
                  <c:v>1.67017694933528</c:v>
                </c:pt>
                <c:pt idx="1683">
                  <c:v>1.6604146152141599</c:v>
                </c:pt>
                <c:pt idx="1684">
                  <c:v>1.65555481956262</c:v>
                </c:pt>
                <c:pt idx="1685">
                  <c:v>1.65232915365584</c:v>
                </c:pt>
                <c:pt idx="1686">
                  <c:v>1.6245867220392101</c:v>
                </c:pt>
                <c:pt idx="1687">
                  <c:v>1.58376697826653</c:v>
                </c:pt>
                <c:pt idx="1688">
                  <c:v>1.58707725327911</c:v>
                </c:pt>
                <c:pt idx="1689">
                  <c:v>1.5805787452342099</c:v>
                </c:pt>
                <c:pt idx="1690">
                  <c:v>1.5626372176049901</c:v>
                </c:pt>
                <c:pt idx="1691">
                  <c:v>1.5659451978929</c:v>
                </c:pt>
                <c:pt idx="1692">
                  <c:v>1.5708880283298201</c:v>
                </c:pt>
                <c:pt idx="1693">
                  <c:v>1.5496754744433201</c:v>
                </c:pt>
                <c:pt idx="1694">
                  <c:v>1.53500093927492</c:v>
                </c:pt>
                <c:pt idx="1695">
                  <c:v>1.52849971626009</c:v>
                </c:pt>
                <c:pt idx="1696">
                  <c:v>1.51709362652464</c:v>
                </c:pt>
                <c:pt idx="1697">
                  <c:v>1.52694052547357</c:v>
                </c:pt>
                <c:pt idx="1698">
                  <c:v>1.4991845400345301</c:v>
                </c:pt>
                <c:pt idx="1699">
                  <c:v>1.4796020284626901</c:v>
                </c:pt>
                <c:pt idx="1700">
                  <c:v>1.4583835368128399</c:v>
                </c:pt>
                <c:pt idx="1701">
                  <c:v>1.4240835887446599</c:v>
                </c:pt>
                <c:pt idx="1702">
                  <c:v>1.4355644947595001</c:v>
                </c:pt>
                <c:pt idx="1703">
                  <c:v>1.4552216278038801</c:v>
                </c:pt>
                <c:pt idx="1704">
                  <c:v>1.4389059468151699</c:v>
                </c:pt>
                <c:pt idx="1705">
                  <c:v>1.4111429877480699</c:v>
                </c:pt>
                <c:pt idx="1706">
                  <c:v>1.4079074563720799</c:v>
                </c:pt>
                <c:pt idx="1707">
                  <c:v>1.39322470837146</c:v>
                </c:pt>
                <c:pt idx="1708">
                  <c:v>1.3785412325134401</c:v>
                </c:pt>
                <c:pt idx="1709">
                  <c:v>1.37694002726589</c:v>
                </c:pt>
                <c:pt idx="1710">
                  <c:v>1.35734917376818</c:v>
                </c:pt>
                <c:pt idx="1711">
                  <c:v>1.3312155254726601</c:v>
                </c:pt>
                <c:pt idx="1712">
                  <c:v>1.33615501373695</c:v>
                </c:pt>
                <c:pt idx="1713">
                  <c:v>1.3280104511022599</c:v>
                </c:pt>
                <c:pt idx="1714">
                  <c:v>1.3149587521072199</c:v>
                </c:pt>
                <c:pt idx="1715">
                  <c:v>1.3378900034330701</c:v>
                </c:pt>
                <c:pt idx="1716">
                  <c:v>1.31502395054791</c:v>
                </c:pt>
                <c:pt idx="1717">
                  <c:v>1.2937924630519899</c:v>
                </c:pt>
                <c:pt idx="1718">
                  <c:v>1.2709241830843301</c:v>
                </c:pt>
                <c:pt idx="1719">
                  <c:v>1.2742272535288499</c:v>
                </c:pt>
                <c:pt idx="1720">
                  <c:v>1.2726230252761701</c:v>
                </c:pt>
                <c:pt idx="1721">
                  <c:v>1.28573308834502</c:v>
                </c:pt>
                <c:pt idx="1722">
                  <c:v>1.2612159559637299</c:v>
                </c:pt>
                <c:pt idx="1723">
                  <c:v>1.2432416385003899</c:v>
                </c:pt>
                <c:pt idx="1724">
                  <c:v>1.23181045701401</c:v>
                </c:pt>
                <c:pt idx="1725">
                  <c:v>1.21219911279256</c:v>
                </c:pt>
                <c:pt idx="1726">
                  <c:v>1.2138549256815201</c:v>
                </c:pt>
                <c:pt idx="1727">
                  <c:v>1.19424264616019</c:v>
                </c:pt>
                <c:pt idx="1728">
                  <c:v>1.18771802930477</c:v>
                </c:pt>
                <c:pt idx="1729">
                  <c:v>1.17301287498937</c:v>
                </c:pt>
                <c:pt idx="1730">
                  <c:v>1.16812378894647</c:v>
                </c:pt>
                <c:pt idx="1731">
                  <c:v>1.15178171465311</c:v>
                </c:pt>
                <c:pt idx="1732">
                  <c:v>1.1370752507736399</c:v>
                </c:pt>
                <c:pt idx="1733">
                  <c:v>1.13218533687379</c:v>
                </c:pt>
                <c:pt idx="1734">
                  <c:v>1.1305676602322701</c:v>
                </c:pt>
                <c:pt idx="1735">
                  <c:v>1.1207688029206699</c:v>
                </c:pt>
                <c:pt idx="1736">
                  <c:v>1.1011520980335701</c:v>
                </c:pt>
                <c:pt idx="1737">
                  <c:v>1.0930038772308399</c:v>
                </c:pt>
                <c:pt idx="1738">
                  <c:v>1.10122316965093</c:v>
                </c:pt>
                <c:pt idx="1739">
                  <c:v>1.0898060386730899</c:v>
                </c:pt>
                <c:pt idx="1740">
                  <c:v>1.0914798810895701</c:v>
                </c:pt>
                <c:pt idx="1741">
                  <c:v>1.0833346632074901</c:v>
                </c:pt>
                <c:pt idx="1742">
                  <c:v>1.0915547252095099</c:v>
                </c:pt>
                <c:pt idx="1743">
                  <c:v>1.07195244865067</c:v>
                </c:pt>
                <c:pt idx="1744">
                  <c:v>1.0736258916210399</c:v>
                </c:pt>
                <c:pt idx="1745">
                  <c:v>1.0638421697918701</c:v>
                </c:pt>
                <c:pt idx="1746">
                  <c:v>1.0573314000057701</c:v>
                </c:pt>
                <c:pt idx="1747">
                  <c:v>1.0426358486840399</c:v>
                </c:pt>
                <c:pt idx="1748">
                  <c:v>1.05576701320924</c:v>
                </c:pt>
                <c:pt idx="1749">
                  <c:v>1.0377964586528501</c:v>
                </c:pt>
                <c:pt idx="1750">
                  <c:v>1.0296469092676199</c:v>
                </c:pt>
                <c:pt idx="1751">
                  <c:v>1.0149484455709901</c:v>
                </c:pt>
                <c:pt idx="1752">
                  <c:v>0.992063227448718</c:v>
                </c:pt>
                <c:pt idx="1753">
                  <c:v>0.98062968164967401</c:v>
                </c:pt>
                <c:pt idx="1754">
                  <c:v>0.98884024323656305</c:v>
                </c:pt>
                <c:pt idx="1755">
                  <c:v>0.98231573177957099</c:v>
                </c:pt>
                <c:pt idx="1756">
                  <c:v>0.97251626293612203</c:v>
                </c:pt>
                <c:pt idx="1757">
                  <c:v>0.95289216375234598</c:v>
                </c:pt>
                <c:pt idx="1758">
                  <c:v>0.95782805654927705</c:v>
                </c:pt>
                <c:pt idx="1759">
                  <c:v>0.95457700187807604</c:v>
                </c:pt>
                <c:pt idx="1760">
                  <c:v>0.95787570278652501</c:v>
                </c:pt>
                <c:pt idx="1761">
                  <c:v>0.95298696752230505</c:v>
                </c:pt>
                <c:pt idx="1762">
                  <c:v>0.93991018514079006</c:v>
                </c:pt>
                <c:pt idx="1763">
                  <c:v>0.93665836131735503</c:v>
                </c:pt>
                <c:pt idx="1764">
                  <c:v>0.93668166022085797</c:v>
                </c:pt>
                <c:pt idx="1765">
                  <c:v>0.93342959430852401</c:v>
                </c:pt>
                <c:pt idx="1766">
                  <c:v>0.92526419542301197</c:v>
                </c:pt>
                <c:pt idx="1767">
                  <c:v>0.91546062582020804</c:v>
                </c:pt>
                <c:pt idx="1768">
                  <c:v>0.91056998407894696</c:v>
                </c:pt>
                <c:pt idx="1769">
                  <c:v>0.91058110139063497</c:v>
                </c:pt>
                <c:pt idx="1770">
                  <c:v>0.90731314490807602</c:v>
                </c:pt>
                <c:pt idx="1771">
                  <c:v>0.89749372106793301</c:v>
                </c:pt>
                <c:pt idx="1772">
                  <c:v>0.87948479632615295</c:v>
                </c:pt>
                <c:pt idx="1773">
                  <c:v>0.86802708919328697</c:v>
                </c:pt>
                <c:pt idx="1774">
                  <c:v>0.87949971285206896</c:v>
                </c:pt>
                <c:pt idx="1775">
                  <c:v>0.86476599443259095</c:v>
                </c:pt>
                <c:pt idx="1776">
                  <c:v>0.85985956070615299</c:v>
                </c:pt>
                <c:pt idx="1777">
                  <c:v>0.84348748950892605</c:v>
                </c:pt>
                <c:pt idx="1778">
                  <c:v>0.84677054317278799</c:v>
                </c:pt>
                <c:pt idx="1779">
                  <c:v>0.84513976021144899</c:v>
                </c:pt>
                <c:pt idx="1780">
                  <c:v>0.82385321365733799</c:v>
                </c:pt>
                <c:pt idx="1781">
                  <c:v>0.83860212753566998</c:v>
                </c:pt>
                <c:pt idx="1782">
                  <c:v>0.830419210699194</c:v>
                </c:pt>
                <c:pt idx="1783">
                  <c:v>0.828788235381547</c:v>
                </c:pt>
                <c:pt idx="1784">
                  <c:v>0.81732905905903996</c:v>
                </c:pt>
                <c:pt idx="1785">
                  <c:v>0.82716861361278304</c:v>
                </c:pt>
                <c:pt idx="1786">
                  <c:v>0.82226701368422805</c:v>
                </c:pt>
                <c:pt idx="1787">
                  <c:v>0.825555813702605</c:v>
                </c:pt>
                <c:pt idx="1788">
                  <c:v>0.82720660084936803</c:v>
                </c:pt>
                <c:pt idx="1789">
                  <c:v>0.82066668181455404</c:v>
                </c:pt>
                <c:pt idx="1790">
                  <c:v>0.82231746659521698</c:v>
                </c:pt>
                <c:pt idx="1791">
                  <c:v>0.80594807602406204</c:v>
                </c:pt>
                <c:pt idx="1792">
                  <c:v>0.82234273497291099</c:v>
                </c:pt>
                <c:pt idx="1793">
                  <c:v>0.79614334036501</c:v>
                </c:pt>
                <c:pt idx="1794">
                  <c:v>0.79779384136689102</c:v>
                </c:pt>
                <c:pt idx="1795">
                  <c:v>0.77650816977299097</c:v>
                </c:pt>
                <c:pt idx="1796">
                  <c:v>0.78307336169505104</c:v>
                </c:pt>
                <c:pt idx="1797">
                  <c:v>0.75851008107113105</c:v>
                </c:pt>
                <c:pt idx="1798">
                  <c:v>0.738861148849566</c:v>
                </c:pt>
                <c:pt idx="1799">
                  <c:v>0.74214916973259004</c:v>
                </c:pt>
                <c:pt idx="1800">
                  <c:v>0.745437248389761</c:v>
                </c:pt>
                <c:pt idx="1801">
                  <c:v>0.72905615252172895</c:v>
                </c:pt>
                <c:pt idx="1802">
                  <c:v>0.74216442591637699</c:v>
                </c:pt>
                <c:pt idx="1803">
                  <c:v>0.74052678463616095</c:v>
                </c:pt>
                <c:pt idx="1804">
                  <c:v>0.73561224060024</c:v>
                </c:pt>
                <c:pt idx="1805">
                  <c:v>0.71595169706427697</c:v>
                </c:pt>
                <c:pt idx="1806">
                  <c:v>0.70284485848612399</c:v>
                </c:pt>
                <c:pt idx="1807">
                  <c:v>0.694653313946065</c:v>
                </c:pt>
                <c:pt idx="1808">
                  <c:v>0.684823297648253</c:v>
                </c:pt>
                <c:pt idx="1809">
                  <c:v>0.670077906442754</c:v>
                </c:pt>
                <c:pt idx="1810">
                  <c:v>0.67171701936442296</c:v>
                </c:pt>
                <c:pt idx="1811">
                  <c:v>0.66516387842303304</c:v>
                </c:pt>
                <c:pt idx="1812">
                  <c:v>0.67007995228115103</c:v>
                </c:pt>
                <c:pt idx="1813">
                  <c:v>0.66024992934434501</c:v>
                </c:pt>
                <c:pt idx="1814">
                  <c:v>0.64878145701479295</c:v>
                </c:pt>
                <c:pt idx="1815">
                  <c:v>0.64550532258170901</c:v>
                </c:pt>
                <c:pt idx="1816">
                  <c:v>0.64386765908664401</c:v>
                </c:pt>
                <c:pt idx="1817">
                  <c:v>0.637330336898705</c:v>
                </c:pt>
                <c:pt idx="1818">
                  <c:v>0.63407439222191198</c:v>
                </c:pt>
                <c:pt idx="1819">
                  <c:v>0.62754099490821202</c:v>
                </c:pt>
                <c:pt idx="1820">
                  <c:v>0.60625911019321899</c:v>
                </c:pt>
                <c:pt idx="1821">
                  <c:v>0.60464053506909199</c:v>
                </c:pt>
                <c:pt idx="1822">
                  <c:v>0.60302185233927996</c:v>
                </c:pt>
                <c:pt idx="1823">
                  <c:v>0.59648655404581397</c:v>
                </c:pt>
                <c:pt idx="1824">
                  <c:v>0.593228602170215</c:v>
                </c:pt>
                <c:pt idx="1825">
                  <c:v>0.59652621346248202</c:v>
                </c:pt>
                <c:pt idx="1826">
                  <c:v>0.58507304911657998</c:v>
                </c:pt>
                <c:pt idx="1827">
                  <c:v>0.58181439283764802</c:v>
                </c:pt>
                <c:pt idx="1828">
                  <c:v>0.57691641145596995</c:v>
                </c:pt>
                <c:pt idx="1829">
                  <c:v>0.57365726728867095</c:v>
                </c:pt>
                <c:pt idx="1830">
                  <c:v>0.56548025413568703</c:v>
                </c:pt>
                <c:pt idx="1831">
                  <c:v>0.560581241044945</c:v>
                </c:pt>
                <c:pt idx="1832">
                  <c:v>0.56715718717794605</c:v>
                </c:pt>
                <c:pt idx="1833">
                  <c:v>0.56224345986191304</c:v>
                </c:pt>
                <c:pt idx="1834">
                  <c:v>0.55240742688213296</c:v>
                </c:pt>
                <c:pt idx="1835">
                  <c:v>0.54585007156227805</c:v>
                </c:pt>
                <c:pt idx="1836">
                  <c:v>0.53929271624242503</c:v>
                </c:pt>
                <c:pt idx="1837">
                  <c:v>0.54257139390235198</c:v>
                </c:pt>
                <c:pt idx="1838">
                  <c:v>0.54093205507238895</c:v>
                </c:pt>
                <c:pt idx="1839">
                  <c:v>0.54257139390235198</c:v>
                </c:pt>
                <c:pt idx="1840">
                  <c:v>0.53929271624242503</c:v>
                </c:pt>
                <c:pt idx="1841">
                  <c:v>0.52781734443268202</c:v>
                </c:pt>
                <c:pt idx="1842">
                  <c:v>0.53437469975253404</c:v>
                </c:pt>
                <c:pt idx="1843">
                  <c:v>0.53109602209260698</c:v>
                </c:pt>
                <c:pt idx="1844">
                  <c:v>0.52453866677275396</c:v>
                </c:pt>
                <c:pt idx="1845">
                  <c:v>0.521259989112827</c:v>
                </c:pt>
                <c:pt idx="1846">
                  <c:v>0.51962065028286397</c:v>
                </c:pt>
                <c:pt idx="1847">
                  <c:v>0.51634197262293602</c:v>
                </c:pt>
                <c:pt idx="1848">
                  <c:v>0.51634197262293602</c:v>
                </c:pt>
                <c:pt idx="1849">
                  <c:v>0.51143059950805003</c:v>
                </c:pt>
                <c:pt idx="1850">
                  <c:v>0.50816042345841805</c:v>
                </c:pt>
                <c:pt idx="1851">
                  <c:v>0.49997189167042499</c:v>
                </c:pt>
                <c:pt idx="1852">
                  <c:v>0.49342252732647801</c:v>
                </c:pt>
                <c:pt idx="1853">
                  <c:v>0.48851241311493698</c:v>
                </c:pt>
                <c:pt idx="1854">
                  <c:v>0.480323137857673</c:v>
                </c:pt>
                <c:pt idx="1855">
                  <c:v>0.48197074034368598</c:v>
                </c:pt>
                <c:pt idx="1856">
                  <c:v>0.48033929204810399</c:v>
                </c:pt>
                <c:pt idx="1857">
                  <c:v>0.47706820821491502</c:v>
                </c:pt>
                <c:pt idx="1858">
                  <c:v>0.47707623084517697</c:v>
                </c:pt>
                <c:pt idx="1859">
                  <c:v>0.47544461793229598</c:v>
                </c:pt>
                <c:pt idx="1860">
                  <c:v>0.47709227691520401</c:v>
                </c:pt>
                <c:pt idx="1861">
                  <c:v>0.47218122746985502</c:v>
                </c:pt>
                <c:pt idx="1862">
                  <c:v>0.47382888698970899</c:v>
                </c:pt>
                <c:pt idx="1863">
                  <c:v>0.473836858363402</c:v>
                </c:pt>
                <c:pt idx="1864">
                  <c:v>0.46892555180751799</c:v>
                </c:pt>
                <c:pt idx="1865">
                  <c:v>0.46073695671457199</c:v>
                </c:pt>
                <c:pt idx="1866">
                  <c:v>0.45090889962269398</c:v>
                </c:pt>
                <c:pt idx="1867">
                  <c:v>0.452559624498934</c:v>
                </c:pt>
                <c:pt idx="1868">
                  <c:v>0.44765075599302101</c:v>
                </c:pt>
                <c:pt idx="1869">
                  <c:v>0.44930153310485199</c:v>
                </c:pt>
                <c:pt idx="1870">
                  <c:v>0.44603239655785099</c:v>
                </c:pt>
                <c:pt idx="1871">
                  <c:v>0.43948303383459197</c:v>
                </c:pt>
                <c:pt idx="1872">
                  <c:v>0.45425438317504402</c:v>
                </c:pt>
                <c:pt idx="1873">
                  <c:v>0.45262524756372202</c:v>
                </c:pt>
                <c:pt idx="1874">
                  <c:v>0.44771570975471597</c:v>
                </c:pt>
                <c:pt idx="1875">
                  <c:v>0.43788533810672398</c:v>
                </c:pt>
                <c:pt idx="1876">
                  <c:v>0.424774010393208</c:v>
                </c:pt>
                <c:pt idx="1877">
                  <c:v>0.41822310998007201</c:v>
                </c:pt>
                <c:pt idx="1878">
                  <c:v>0.42807494597760098</c:v>
                </c:pt>
                <c:pt idx="1879">
                  <c:v>0.43136580004854802</c:v>
                </c:pt>
                <c:pt idx="1880">
                  <c:v>0.42481442378979201</c:v>
                </c:pt>
                <c:pt idx="1881">
                  <c:v>0.41661507457749503</c:v>
                </c:pt>
                <c:pt idx="1882">
                  <c:v>0.41989629380678001</c:v>
                </c:pt>
                <c:pt idx="1883">
                  <c:v>0.41497546719204398</c:v>
                </c:pt>
                <c:pt idx="1884">
                  <c:v>0.41661621028016699</c:v>
                </c:pt>
                <c:pt idx="1885">
                  <c:v>0.41989734025102998</c:v>
                </c:pt>
                <c:pt idx="1886">
                  <c:v>0.41497641222946902</c:v>
                </c:pt>
                <c:pt idx="1887">
                  <c:v>0.40677463407550601</c:v>
                </c:pt>
                <c:pt idx="1888">
                  <c:v>0.41333657109965899</c:v>
                </c:pt>
                <c:pt idx="1889">
                  <c:v>0.41333686604978198</c:v>
                </c:pt>
                <c:pt idx="1890">
                  <c:v>0.40349465419848601</c:v>
                </c:pt>
                <c:pt idx="1891">
                  <c:v>0.39857371002556702</c:v>
                </c:pt>
                <c:pt idx="1892">
                  <c:v>0.40185491850905303</c:v>
                </c:pt>
                <c:pt idx="1893">
                  <c:v>0.39693404112706099</c:v>
                </c:pt>
                <c:pt idx="1894">
                  <c:v>0.39201320555402502</c:v>
                </c:pt>
                <c:pt idx="1895">
                  <c:v>0.39529458717402799</c:v>
                </c:pt>
                <c:pt idx="1896">
                  <c:v>0.38873343220069401</c:v>
                </c:pt>
                <c:pt idx="1897">
                  <c:v>0.38381687274507498</c:v>
                </c:pt>
                <c:pt idx="1898">
                  <c:v>0.38382288065263098</c:v>
                </c:pt>
                <c:pt idx="1899">
                  <c:v>0.387109938115896</c:v>
                </c:pt>
                <c:pt idx="1900">
                  <c:v>0.38547553969374998</c:v>
                </c:pt>
                <c:pt idx="1901">
                  <c:v>0.38220056214654602</c:v>
                </c:pt>
                <c:pt idx="1902">
                  <c:v>0.377284923192926</c:v>
                </c:pt>
                <c:pt idx="1903">
                  <c:v>0.37893155343228302</c:v>
                </c:pt>
                <c:pt idx="1904">
                  <c:v>0.38385948452241297</c:v>
                </c:pt>
                <c:pt idx="1905">
                  <c:v>0.37566233824825701</c:v>
                </c:pt>
                <c:pt idx="1906">
                  <c:v>0.37730898396139501</c:v>
                </c:pt>
                <c:pt idx="1907">
                  <c:v>0.37731494937287902</c:v>
                </c:pt>
                <c:pt idx="1908">
                  <c:v>0.36747652347820903</c:v>
                </c:pt>
                <c:pt idx="1909">
                  <c:v>0.37240450831746402</c:v>
                </c:pt>
                <c:pt idx="1910">
                  <c:v>0.36584715989847499</c:v>
                </c:pt>
                <c:pt idx="1911">
                  <c:v>0.370775150340239</c:v>
                </c:pt>
                <c:pt idx="1912">
                  <c:v>0.35929497057007098</c:v>
                </c:pt>
                <c:pt idx="1913">
                  <c:v>0.36093733008781398</c:v>
                </c:pt>
                <c:pt idx="1914">
                  <c:v>0.36093767904597301</c:v>
                </c:pt>
                <c:pt idx="1915">
                  <c:v>0.35765630965851197</c:v>
                </c:pt>
                <c:pt idx="1916">
                  <c:v>0.34945237349393798</c:v>
                </c:pt>
                <c:pt idx="1917">
                  <c:v>0.35273429205027801</c:v>
                </c:pt>
                <c:pt idx="1918">
                  <c:v>0.35437535971808998</c:v>
                </c:pt>
                <c:pt idx="1919">
                  <c:v>0.351093878569955</c:v>
                </c:pt>
                <c:pt idx="1920">
                  <c:v>0.35765750124585</c:v>
                </c:pt>
                <c:pt idx="1921">
                  <c:v>0.35601688325622499</c:v>
                </c:pt>
                <c:pt idx="1922">
                  <c:v>0.356017137671085</c:v>
                </c:pt>
                <c:pt idx="1923">
                  <c:v>0.35109484069456598</c:v>
                </c:pt>
                <c:pt idx="1924">
                  <c:v>0.35273601764311502</c:v>
                </c:pt>
                <c:pt idx="1925">
                  <c:v>0.34945465097526701</c:v>
                </c:pt>
                <c:pt idx="1926">
                  <c:v>0.33632812387067001</c:v>
                </c:pt>
                <c:pt idx="1927">
                  <c:v>0.34781467712545899</c:v>
                </c:pt>
                <c:pt idx="1928">
                  <c:v>0.34289260211839501</c:v>
                </c:pt>
                <c:pt idx="1929">
                  <c:v>0.334690283479608</c:v>
                </c:pt>
                <c:pt idx="1930">
                  <c:v>0.33305191282649399</c:v>
                </c:pt>
                <c:pt idx="1931">
                  <c:v>0.33469536880650602</c:v>
                </c:pt>
                <c:pt idx="1932">
                  <c:v>0.333057048375904</c:v>
                </c:pt>
                <c:pt idx="1933">
                  <c:v>0.33470058391951502</c:v>
                </c:pt>
                <c:pt idx="1934">
                  <c:v>0.326498529734359</c:v>
                </c:pt>
                <c:pt idx="1935">
                  <c:v>0.32650111908194601</c:v>
                </c:pt>
                <c:pt idx="1936">
                  <c:v>0.33142659085478499</c:v>
                </c:pt>
                <c:pt idx="1937">
                  <c:v>0.316660462475708</c:v>
                </c:pt>
                <c:pt idx="1938">
                  <c:v>0.31174001485313402</c:v>
                </c:pt>
                <c:pt idx="1939">
                  <c:v>0.31338345339276402</c:v>
                </c:pt>
                <c:pt idx="1940">
                  <c:v>0.32159090530552797</c:v>
                </c:pt>
                <c:pt idx="1941">
                  <c:v>0.32487538136718203</c:v>
                </c:pt>
                <c:pt idx="1942">
                  <c:v>0.31667265883690399</c:v>
                </c:pt>
                <c:pt idx="1943">
                  <c:v>0.31667496458732403</c:v>
                </c:pt>
                <c:pt idx="1944">
                  <c:v>0.310112988441402</c:v>
                </c:pt>
                <c:pt idx="1945">
                  <c:v>0.315036920664438</c:v>
                </c:pt>
                <c:pt idx="1946">
                  <c:v>0.31175511595723399</c:v>
                </c:pt>
                <c:pt idx="1947">
                  <c:v>0.31175537027257</c:v>
                </c:pt>
                <c:pt idx="1948">
                  <c:v>0.321601966895459</c:v>
                </c:pt>
                <c:pt idx="1949">
                  <c:v>0.32324323055370502</c:v>
                </c:pt>
                <c:pt idx="1950">
                  <c:v>0.31996126913422801</c:v>
                </c:pt>
                <c:pt idx="1951">
                  <c:v>0.31011499456671798</c:v>
                </c:pt>
                <c:pt idx="1952">
                  <c:v>0.30683298733974002</c:v>
                </c:pt>
                <c:pt idx="1953">
                  <c:v>0.31011529251860398</c:v>
                </c:pt>
                <c:pt idx="1954">
                  <c:v>0.30847438605421001</c:v>
                </c:pt>
                <c:pt idx="1955">
                  <c:v>0.30519242136819902</c:v>
                </c:pt>
                <c:pt idx="1956">
                  <c:v>0.31011592161720702</c:v>
                </c:pt>
                <c:pt idx="1957">
                  <c:v>0.30355186489651598</c:v>
                </c:pt>
                <c:pt idx="1958">
                  <c:v>0.30027003498870802</c:v>
                </c:pt>
                <c:pt idx="1959">
                  <c:v>0.29698827254831101</c:v>
                </c:pt>
                <c:pt idx="1960">
                  <c:v>0.30191211031394499</c:v>
                </c:pt>
                <c:pt idx="1961">
                  <c:v>0.29535311732655301</c:v>
                </c:pt>
                <c:pt idx="1962">
                  <c:v>0.29043652630882499</c:v>
                </c:pt>
                <c:pt idx="1963">
                  <c:v>0.29208459567138001</c:v>
                </c:pt>
                <c:pt idx="1964">
                  <c:v>0.28880911048426999</c:v>
                </c:pt>
                <c:pt idx="1965">
                  <c:v>0.293739871977999</c:v>
                </c:pt>
                <c:pt idx="1966">
                  <c:v>0.29538827249346999</c:v>
                </c:pt>
                <c:pt idx="1967">
                  <c:v>0.29375408005364401</c:v>
                </c:pt>
                <c:pt idx="1968">
                  <c:v>0.288837062969933</c:v>
                </c:pt>
                <c:pt idx="1969">
                  <c:v>0.28391980824121898</c:v>
                </c:pt>
                <c:pt idx="1970">
                  <c:v>0.28064374160324601</c:v>
                </c:pt>
                <c:pt idx="1971">
                  <c:v>0.28229191194112502</c:v>
                </c:pt>
                <c:pt idx="1972">
                  <c:v>0.28394007229204699</c:v>
                </c:pt>
                <c:pt idx="1973">
                  <c:v>0.27902199434751002</c:v>
                </c:pt>
                <c:pt idx="1974">
                  <c:v>0.27574516933263898</c:v>
                </c:pt>
                <c:pt idx="1975">
                  <c:v>0.270826435631843</c:v>
                </c:pt>
                <c:pt idx="1976">
                  <c:v>0.26590733500151897</c:v>
                </c:pt>
                <c:pt idx="1977">
                  <c:v>0.26754722183633001</c:v>
                </c:pt>
                <c:pt idx="1978">
                  <c:v>0.26754314070888202</c:v>
                </c:pt>
                <c:pt idx="1979">
                  <c:v>0.27082218330376501</c:v>
                </c:pt>
                <c:pt idx="1980">
                  <c:v>0.27410106523963501</c:v>
                </c:pt>
                <c:pt idx="1981">
                  <c:v>0.274096678779572</c:v>
                </c:pt>
                <c:pt idx="1982">
                  <c:v>0.27080917566087997</c:v>
                </c:pt>
                <c:pt idx="1983">
                  <c:v>0.26752174779597299</c:v>
                </c:pt>
                <c:pt idx="1984">
                  <c:v>0.26259291693454301</c:v>
                </c:pt>
                <c:pt idx="1985">
                  <c:v>0.26258867505909</c:v>
                </c:pt>
                <c:pt idx="1986">
                  <c:v>0.26750884496087901</c:v>
                </c:pt>
                <c:pt idx="1987">
                  <c:v>0.26750465429493903</c:v>
                </c:pt>
                <c:pt idx="1988">
                  <c:v>0.26093491257350898</c:v>
                </c:pt>
                <c:pt idx="1989">
                  <c:v>0.25764823492681799</c:v>
                </c:pt>
                <c:pt idx="1990">
                  <c:v>0.25764450846312398</c:v>
                </c:pt>
                <c:pt idx="1991">
                  <c:v>0.25599958710777299</c:v>
                </c:pt>
                <c:pt idx="1992">
                  <c:v>0.25435480049619402</c:v>
                </c:pt>
                <c:pt idx="1993">
                  <c:v>0.25763816339407802</c:v>
                </c:pt>
                <c:pt idx="1994">
                  <c:v>0.25435749189066498</c:v>
                </c:pt>
                <c:pt idx="1995">
                  <c:v>0.254359505486212</c:v>
                </c:pt>
                <c:pt idx="1996">
                  <c:v>0.25107883725844499</c:v>
                </c:pt>
                <c:pt idx="1997">
                  <c:v>0.24779814642932599</c:v>
                </c:pt>
                <c:pt idx="1998">
                  <c:v>0.24944155914357299</c:v>
                </c:pt>
                <c:pt idx="1999">
                  <c:v>0.25272638714093798</c:v>
                </c:pt>
                <c:pt idx="2000">
                  <c:v>0.25108705300169598</c:v>
                </c:pt>
                <c:pt idx="2001">
                  <c:v>0.25108909422346998</c:v>
                </c:pt>
                <c:pt idx="2002">
                  <c:v>0.249449689972955</c:v>
                </c:pt>
                <c:pt idx="2003">
                  <c:v>0.247810231654117</c:v>
                </c:pt>
                <c:pt idx="2004">
                  <c:v>0.24945360008168299</c:v>
                </c:pt>
                <c:pt idx="2005">
                  <c:v>0.24945548519501801</c:v>
                </c:pt>
                <c:pt idx="2006">
                  <c:v>0.24617437669574299</c:v>
                </c:pt>
                <c:pt idx="2007">
                  <c:v>0.2478175952725</c:v>
                </c:pt>
                <c:pt idx="2008">
                  <c:v>0.24617783785272601</c:v>
                </c:pt>
                <c:pt idx="2009">
                  <c:v>0.24453989143087401</c:v>
                </c:pt>
                <c:pt idx="2010">
                  <c:v>0.24126089209826301</c:v>
                </c:pt>
                <c:pt idx="2011">
                  <c:v>0.23798178323806901</c:v>
                </c:pt>
                <c:pt idx="2012">
                  <c:v>0.23962735446807701</c:v>
                </c:pt>
                <c:pt idx="2013">
                  <c:v>0.23798973274867399</c:v>
                </c:pt>
                <c:pt idx="2014">
                  <c:v>0.23799370770313799</c:v>
                </c:pt>
                <c:pt idx="2015">
                  <c:v>0.23963936158771901</c:v>
                </c:pt>
                <c:pt idx="2016">
                  <c:v>0.23635995179250799</c:v>
                </c:pt>
                <c:pt idx="2017">
                  <c:v>0.236363899723846</c:v>
                </c:pt>
                <c:pt idx="2018">
                  <c:v>0.23636784778707101</c:v>
                </c:pt>
                <c:pt idx="2019">
                  <c:v>0.23637179598218999</c:v>
                </c:pt>
                <c:pt idx="2020">
                  <c:v>0.233092112490422</c:v>
                </c:pt>
                <c:pt idx="2021">
                  <c:v>0.236379692768135</c:v>
                </c:pt>
                <c:pt idx="2022">
                  <c:v>0.23802551211960499</c:v>
                </c:pt>
                <c:pt idx="2023">
                  <c:v>0.23638759008173499</c:v>
                </c:pt>
                <c:pt idx="2024">
                  <c:v>0.233107687705357</c:v>
                </c:pt>
                <c:pt idx="2025">
                  <c:v>0.229824709633385</c:v>
                </c:pt>
                <c:pt idx="2026">
                  <c:v>0.23146664148700999</c:v>
                </c:pt>
                <c:pt idx="2027">
                  <c:v>0.23146664148700999</c:v>
                </c:pt>
                <c:pt idx="2028">
                  <c:v>0.229824709633385</c:v>
                </c:pt>
                <c:pt idx="2029">
                  <c:v>0.224898914072511</c:v>
                </c:pt>
                <c:pt idx="2030">
                  <c:v>0.22654084592613499</c:v>
                </c:pt>
                <c:pt idx="2031">
                  <c:v>0.22654084592613499</c:v>
                </c:pt>
                <c:pt idx="2032">
                  <c:v>0.22654084592613499</c:v>
                </c:pt>
                <c:pt idx="2033">
                  <c:v>0.22325698221888601</c:v>
                </c:pt>
                <c:pt idx="2034">
                  <c:v>0.22654084592613499</c:v>
                </c:pt>
                <c:pt idx="2035">
                  <c:v>0.221615050365261</c:v>
                </c:pt>
                <c:pt idx="2036">
                  <c:v>0.224898914072511</c:v>
                </c:pt>
                <c:pt idx="2037">
                  <c:v>0.221615050365261</c:v>
                </c:pt>
                <c:pt idx="2038">
                  <c:v>0.221615050365261</c:v>
                </c:pt>
                <c:pt idx="2039">
                  <c:v>0.21833118665801199</c:v>
                </c:pt>
                <c:pt idx="2040">
                  <c:v>0.221615050365261</c:v>
                </c:pt>
                <c:pt idx="2041">
                  <c:v>0.21833118665801199</c:v>
                </c:pt>
                <c:pt idx="2042">
                  <c:v>0.221615050365261</c:v>
                </c:pt>
                <c:pt idx="2043">
                  <c:v>0.22325698221888601</c:v>
                </c:pt>
                <c:pt idx="2044">
                  <c:v>0.216689254804387</c:v>
                </c:pt>
                <c:pt idx="2045">
                  <c:v>0.21504732295076201</c:v>
                </c:pt>
                <c:pt idx="2046">
                  <c:v>0.21504732295076201</c:v>
                </c:pt>
                <c:pt idx="2047">
                  <c:v>0.21997311851163601</c:v>
                </c:pt>
                <c:pt idx="2048">
                  <c:v>0.208479595536263</c:v>
                </c:pt>
                <c:pt idx="2049">
                  <c:v>0.21504732295076201</c:v>
                </c:pt>
                <c:pt idx="2050">
                  <c:v>0.21504732295076201</c:v>
                </c:pt>
                <c:pt idx="2051">
                  <c:v>0.20683766368263901</c:v>
                </c:pt>
                <c:pt idx="2052">
                  <c:v>0.211763459243513</c:v>
                </c:pt>
                <c:pt idx="2053">
                  <c:v>0.21504732295076201</c:v>
                </c:pt>
                <c:pt idx="2054">
                  <c:v>0.216689254804387</c:v>
                </c:pt>
                <c:pt idx="2055">
                  <c:v>0.21012152738988801</c:v>
                </c:pt>
                <c:pt idx="2056">
                  <c:v>0.21012152738988801</c:v>
                </c:pt>
                <c:pt idx="2057">
                  <c:v>0.20848094134704301</c:v>
                </c:pt>
                <c:pt idx="2058">
                  <c:v>0.20684072719514601</c:v>
                </c:pt>
                <c:pt idx="2059">
                  <c:v>0.208484425417549</c:v>
                </c:pt>
                <c:pt idx="2060">
                  <c:v>0.205202200271074</c:v>
                </c:pt>
                <c:pt idx="2061">
                  <c:v>0.20356191760522099</c:v>
                </c:pt>
                <c:pt idx="2062">
                  <c:v>0.19863758541933199</c:v>
                </c:pt>
                <c:pt idx="2063">
                  <c:v>0.20028127003504301</c:v>
                </c:pt>
                <c:pt idx="2064">
                  <c:v>0.20520905911198201</c:v>
                </c:pt>
                <c:pt idx="2065">
                  <c:v>0.20192666945990601</c:v>
                </c:pt>
                <c:pt idx="2066">
                  <c:v>0.201928356827348</c:v>
                </c:pt>
                <c:pt idx="2067">
                  <c:v>0.20193004422299199</c:v>
                </c:pt>
                <c:pt idx="2068">
                  <c:v>0.201931731646837</c:v>
                </c:pt>
                <c:pt idx="2069">
                  <c:v>0.20029131199436301</c:v>
                </c:pt>
                <c:pt idx="2070">
                  <c:v>0.20029298575215301</c:v>
                </c:pt>
                <c:pt idx="2071">
                  <c:v>0.200294659537916</c:v>
                </c:pt>
                <c:pt idx="2072">
                  <c:v>0.200296333351655</c:v>
                </c:pt>
                <c:pt idx="2073">
                  <c:v>0.20522316821407599</c:v>
                </c:pt>
                <c:pt idx="2074">
                  <c:v>0.20522316821407599</c:v>
                </c:pt>
                <c:pt idx="2075">
                  <c:v>0.200296714033149</c:v>
                </c:pt>
                <c:pt idx="2076">
                  <c:v>0.200296714033149</c:v>
                </c:pt>
                <c:pt idx="2077">
                  <c:v>0.19865456263950601</c:v>
                </c:pt>
                <c:pt idx="2078">
                  <c:v>0.192085957064937</c:v>
                </c:pt>
                <c:pt idx="2079">
                  <c:v>0.192085957064937</c:v>
                </c:pt>
                <c:pt idx="2080">
                  <c:v>0.19372810845857899</c:v>
                </c:pt>
                <c:pt idx="2081">
                  <c:v>0.19372810845857899</c:v>
                </c:pt>
                <c:pt idx="2082">
                  <c:v>0.19372810845857899</c:v>
                </c:pt>
                <c:pt idx="2083">
                  <c:v>0.21507607657593</c:v>
                </c:pt>
                <c:pt idx="2084">
                  <c:v>0.234781893299638</c:v>
                </c:pt>
                <c:pt idx="2085">
                  <c:v>0.25284555862970498</c:v>
                </c:pt>
                <c:pt idx="2086">
                  <c:v>0.265982769778844</c:v>
                </c:pt>
                <c:pt idx="2087">
                  <c:v>0.25120340723606299</c:v>
                </c:pt>
                <c:pt idx="2088">
                  <c:v>0.25612986141699001</c:v>
                </c:pt>
                <c:pt idx="2089">
                  <c:v>0.25612820780688</c:v>
                </c:pt>
                <c:pt idx="2090">
                  <c:v>0.25284181329562</c:v>
                </c:pt>
                <c:pt idx="2091">
                  <c:v>0.26433449382731999</c:v>
                </c:pt>
                <c:pt idx="2092">
                  <c:v>0.26925858378567902</c:v>
                </c:pt>
                <c:pt idx="2093">
                  <c:v>0.259403818331359</c:v>
                </c:pt>
                <c:pt idx="2094">
                  <c:v>0.262685795017227</c:v>
                </c:pt>
                <c:pt idx="2095">
                  <c:v>0.26760977531109298</c:v>
                </c:pt>
                <c:pt idx="2096">
                  <c:v>0.26596549436536598</c:v>
                </c:pt>
                <c:pt idx="2097">
                  <c:v>0.26267920988363402</c:v>
                </c:pt>
                <c:pt idx="2098">
                  <c:v>0.26760306679685703</c:v>
                </c:pt>
                <c:pt idx="2099">
                  <c:v>0.25939081282985998</c:v>
                </c:pt>
                <c:pt idx="2100">
                  <c:v>0.259388645373063</c:v>
                </c:pt>
                <c:pt idx="2101">
                  <c:v>0.25938647795248698</c:v>
                </c:pt>
                <c:pt idx="2102">
                  <c:v>0.26266823539463502</c:v>
                </c:pt>
                <c:pt idx="2103">
                  <c:v>0.25938214321999797</c:v>
                </c:pt>
                <c:pt idx="2104">
                  <c:v>0.25773804093422797</c:v>
                </c:pt>
                <c:pt idx="2105">
                  <c:v>0.25937948299863101</c:v>
                </c:pt>
                <c:pt idx="2106">
                  <c:v>0.25609561929138203</c:v>
                </c:pt>
                <c:pt idx="2107">
                  <c:v>0.247885960023258</c:v>
                </c:pt>
                <c:pt idx="2108">
                  <c:v>0.25445368743775698</c:v>
                </c:pt>
                <c:pt idx="2109">
                  <c:v>0.25937948299863101</c:v>
                </c:pt>
                <c:pt idx="2110">
                  <c:v>0.25773755114500702</c:v>
                </c:pt>
                <c:pt idx="2111">
                  <c:v>0.24460209631600699</c:v>
                </c:pt>
                <c:pt idx="2112">
                  <c:v>0.23639243704788401</c:v>
                </c:pt>
                <c:pt idx="2113">
                  <c:v>0.23146664148700999</c:v>
                </c:pt>
                <c:pt idx="2114">
                  <c:v>0.23967630075513299</c:v>
                </c:pt>
                <c:pt idx="2115">
                  <c:v>0.229824709633385</c:v>
                </c:pt>
                <c:pt idx="2116">
                  <c:v>0.238034368901508</c:v>
                </c:pt>
                <c:pt idx="2117">
                  <c:v>0.22818277777976001</c:v>
                </c:pt>
                <c:pt idx="2118">
                  <c:v>0.23146664148700999</c:v>
                </c:pt>
                <c:pt idx="2119">
                  <c:v>0.22654084592613499</c:v>
                </c:pt>
                <c:pt idx="2120">
                  <c:v>0.234750505194259</c:v>
                </c:pt>
                <c:pt idx="2121">
                  <c:v>0.22489888713966799</c:v>
                </c:pt>
                <c:pt idx="2122">
                  <c:v>0.221614989473298</c:v>
                </c:pt>
                <c:pt idx="2123">
                  <c:v>0.22654074856482401</c:v>
                </c:pt>
                <c:pt idx="2124">
                  <c:v>0.23310843702272499</c:v>
                </c:pt>
                <c:pt idx="2125">
                  <c:v>0.23475033152771199</c:v>
                </c:pt>
                <c:pt idx="2126">
                  <c:v>0.231466434370415</c:v>
                </c:pt>
                <c:pt idx="2127">
                  <c:v>0.224898677971369</c:v>
                </c:pt>
                <c:pt idx="2128">
                  <c:v>0.224898643110024</c:v>
                </c:pt>
                <c:pt idx="2129">
                  <c:v>0.22489860824869001</c:v>
                </c:pt>
                <c:pt idx="2130">
                  <c:v>0.23803400831829399</c:v>
                </c:pt>
                <c:pt idx="2131">
                  <c:v>0.24788554609198399</c:v>
                </c:pt>
                <c:pt idx="2132">
                  <c:v>0.24624357881014999</c:v>
                </c:pt>
                <c:pt idx="2133">
                  <c:v>0.247885469243005</c:v>
                </c:pt>
                <c:pt idx="2134">
                  <c:v>0.24788543081853301</c:v>
                </c:pt>
                <c:pt idx="2135">
                  <c:v>0.242959605331794</c:v>
                </c:pt>
                <c:pt idx="2136">
                  <c:v>0.24624337401309901</c:v>
                </c:pt>
                <c:pt idx="2137">
                  <c:v>0.23967571702391199</c:v>
                </c:pt>
                <c:pt idx="2138">
                  <c:v>0.23639191917232499</c:v>
                </c:pt>
                <c:pt idx="2139">
                  <c:v>0.24131773594091199</c:v>
                </c:pt>
                <c:pt idx="2140">
                  <c:v>0.24131772590189299</c:v>
                </c:pt>
                <c:pt idx="2141">
                  <c:v>0.25116930726100301</c:v>
                </c:pt>
                <c:pt idx="2142">
                  <c:v>0.24952732419700799</c:v>
                </c:pt>
                <c:pt idx="2143">
                  <c:v>0.24624338528159301</c:v>
                </c:pt>
                <c:pt idx="2144">
                  <c:v>0.24460137625915901</c:v>
                </c:pt>
                <c:pt idx="2145">
                  <c:v>0.23310770230806399</c:v>
                </c:pt>
                <c:pt idx="2146">
                  <c:v>0.23474957920772499</c:v>
                </c:pt>
                <c:pt idx="2147">
                  <c:v>0.238033425509</c:v>
                </c:pt>
                <c:pt idx="2148">
                  <c:v>0.23310755652189799</c:v>
                </c:pt>
                <c:pt idx="2149">
                  <c:v>0.236391466538694</c:v>
                </c:pt>
                <c:pt idx="2150">
                  <c:v>0.23803347081861201</c:v>
                </c:pt>
                <c:pt idx="2151">
                  <c:v>0.24788529858011599</c:v>
                </c:pt>
                <c:pt idx="2152">
                  <c:v>0.249527387904349</c:v>
                </c:pt>
                <c:pt idx="2153">
                  <c:v>0.23967575607924499</c:v>
                </c:pt>
                <c:pt idx="2154">
                  <c:v>0.24295978573753599</c:v>
                </c:pt>
                <c:pt idx="2155">
                  <c:v>0.244601874109274</c:v>
                </c:pt>
                <c:pt idx="2156">
                  <c:v>0.24460201693726899</c:v>
                </c:pt>
                <c:pt idx="2157">
                  <c:v>0.23967628427120499</c:v>
                </c:pt>
                <c:pt idx="2158">
                  <c:v>0.24788627016100501</c:v>
                </c:pt>
                <c:pt idx="2159">
                  <c:v>0.24624448866792201</c:v>
                </c:pt>
                <c:pt idx="2160">
                  <c:v>0.24296075038975801</c:v>
                </c:pt>
                <c:pt idx="2161">
                  <c:v>0.24788685772161401</c:v>
                </c:pt>
                <c:pt idx="2162">
                  <c:v>0.236393294856759</c:v>
                </c:pt>
                <c:pt idx="2163">
                  <c:v>0.226541697072491</c:v>
                </c:pt>
                <c:pt idx="2164">
                  <c:v>0.21504812545586599</c:v>
                </c:pt>
                <c:pt idx="2165">
                  <c:v>0.20519652106139599</c:v>
                </c:pt>
                <c:pt idx="2166">
                  <c:v>0.20355478047443001</c:v>
                </c:pt>
                <c:pt idx="2167">
                  <c:v>0.20027107535867</c:v>
                </c:pt>
                <c:pt idx="2168">
                  <c:v>0.19534543425154099</c:v>
                </c:pt>
                <c:pt idx="2169">
                  <c:v>0.22326038797578099</c:v>
                </c:pt>
                <c:pt idx="2170">
                  <c:v>0.23968204598150999</c:v>
                </c:pt>
                <c:pt idx="2171">
                  <c:v>0.264313973534198</c:v>
                </c:pt>
                <c:pt idx="2172">
                  <c:v>0.25610592624525902</c:v>
                </c:pt>
                <c:pt idx="2173">
                  <c:v>0.249539814773695</c:v>
                </c:pt>
                <c:pt idx="2174">
                  <c:v>0.24625770011922499</c:v>
                </c:pt>
                <c:pt idx="2175">
                  <c:v>0.23312325863669101</c:v>
                </c:pt>
                <c:pt idx="2176">
                  <c:v>0.23476716188937</c:v>
                </c:pt>
                <c:pt idx="2177">
                  <c:v>0.239695207453411</c:v>
                </c:pt>
                <c:pt idx="2178">
                  <c:v>0.23641289729166301</c:v>
                </c:pt>
                <c:pt idx="2179">
                  <c:v>0.23805678256898999</c:v>
                </c:pt>
                <c:pt idx="2180">
                  <c:v>0.24462695159836201</c:v>
                </c:pt>
                <c:pt idx="2181">
                  <c:v>0.23806026967921401</c:v>
                </c:pt>
                <c:pt idx="2182">
                  <c:v>0.231493446577757</c:v>
                </c:pt>
                <c:pt idx="2183">
                  <c:v>0.23477927159537501</c:v>
                </c:pt>
                <c:pt idx="2184">
                  <c:v>0.23478077965246499</c:v>
                </c:pt>
                <c:pt idx="2185">
                  <c:v>0.23313758360696901</c:v>
                </c:pt>
                <c:pt idx="2186">
                  <c:v>0.22164085946471901</c:v>
                </c:pt>
                <c:pt idx="2187">
                  <c:v>0.23313385781172299</c:v>
                </c:pt>
                <c:pt idx="2188">
                  <c:v>0.23148983071681001</c:v>
                </c:pt>
                <c:pt idx="2189">
                  <c:v>0.223277429029313</c:v>
                </c:pt>
                <c:pt idx="2190">
                  <c:v>0.22655969142238899</c:v>
                </c:pt>
                <c:pt idx="2191">
                  <c:v>0.23805225205901401</c:v>
                </c:pt>
                <c:pt idx="2192">
                  <c:v>0.23148201111875599</c:v>
                </c:pt>
                <c:pt idx="2193">
                  <c:v>0.22819596803337</c:v>
                </c:pt>
                <c:pt idx="2194">
                  <c:v>0.22983610187696199</c:v>
                </c:pt>
                <c:pt idx="2195">
                  <c:v>0.233118271068599</c:v>
                </c:pt>
                <c:pt idx="2196">
                  <c:v>0.22983238312201301</c:v>
                </c:pt>
                <c:pt idx="2197">
                  <c:v>0.22490459165545901</c:v>
                </c:pt>
                <c:pt idx="2198">
                  <c:v>0.22654489515068499</c:v>
                </c:pt>
                <c:pt idx="2199">
                  <c:v>0.228185245330324</c:v>
                </c:pt>
                <c:pt idx="2200">
                  <c:v>0.22818362438863601</c:v>
                </c:pt>
                <c:pt idx="2201">
                  <c:v>0.23310914985969</c:v>
                </c:pt>
                <c:pt idx="2202">
                  <c:v>0.23146718515279999</c:v>
                </c:pt>
                <c:pt idx="2203">
                  <c:v>0.22818325573901899</c:v>
                </c:pt>
                <c:pt idx="2204">
                  <c:v>0.226541291032128</c:v>
                </c:pt>
                <c:pt idx="2205">
                  <c:v>0.22818325573901899</c:v>
                </c:pt>
                <c:pt idx="2206">
                  <c:v>0.229825220445909</c:v>
                </c:pt>
                <c:pt idx="2207">
                  <c:v>0.23310914985969</c:v>
                </c:pt>
                <c:pt idx="2208">
                  <c:v>0.23146718515279999</c:v>
                </c:pt>
                <c:pt idx="2209">
                  <c:v>0.23803504398035999</c:v>
                </c:pt>
                <c:pt idx="2210">
                  <c:v>0.23146718515279999</c:v>
                </c:pt>
                <c:pt idx="2211">
                  <c:v>0.226541291032128</c:v>
                </c:pt>
                <c:pt idx="2212">
                  <c:v>0.226541291032128</c:v>
                </c:pt>
                <c:pt idx="2213">
                  <c:v>0.219973432204568</c:v>
                </c:pt>
                <c:pt idx="2214">
                  <c:v>0.22489932632523801</c:v>
                </c:pt>
                <c:pt idx="2215">
                  <c:v>0.226541291032128</c:v>
                </c:pt>
                <c:pt idx="2216">
                  <c:v>0.223257361618348</c:v>
                </c:pt>
                <c:pt idx="2217">
                  <c:v>0.22654278794662699</c:v>
                </c:pt>
                <c:pt idx="2218">
                  <c:v>0.224902735956789</c:v>
                </c:pt>
                <c:pt idx="2219">
                  <c:v>0.22983067048897399</c:v>
                </c:pt>
                <c:pt idx="2220">
                  <c:v>0.229832636254103</c:v>
                </c:pt>
                <c:pt idx="2221">
                  <c:v>0.22819257031995799</c:v>
                </c:pt>
                <c:pt idx="2222">
                  <c:v>0.22491043055242699</c:v>
                </c:pt>
                <c:pt idx="2223">
                  <c:v>0.22491235428360401</c:v>
                </c:pt>
                <c:pt idx="2224">
                  <c:v>0.22491427804769001</c:v>
                </c:pt>
                <c:pt idx="2225">
                  <c:v>0.22327411393152499</c:v>
                </c:pt>
                <c:pt idx="2226">
                  <c:v>0.22656022763342001</c:v>
                </c:pt>
                <c:pt idx="2227">
                  <c:v>0.22656216554214401</c:v>
                </c:pt>
                <c:pt idx="2228">
                  <c:v>0.22984836358578101</c:v>
                </c:pt>
                <c:pt idx="2229">
                  <c:v>0.22163960916725101</c:v>
                </c:pt>
                <c:pt idx="2230">
                  <c:v>0.22492582132334099</c:v>
                </c:pt>
                <c:pt idx="2231">
                  <c:v>0.224927748945456</c:v>
                </c:pt>
                <c:pt idx="2232">
                  <c:v>0.223287550981842</c:v>
                </c:pt>
                <c:pt idx="2233">
                  <c:v>0.22821589749542201</c:v>
                </c:pt>
                <c:pt idx="2234">
                  <c:v>0.22493324011078</c:v>
                </c:pt>
                <c:pt idx="2235">
                  <c:v>0.22000836857623099</c:v>
                </c:pt>
                <c:pt idx="2236">
                  <c:v>0.221652392570649</c:v>
                </c:pt>
                <c:pt idx="2237">
                  <c:v>0.21836974121626601</c:v>
                </c:pt>
                <c:pt idx="2238">
                  <c:v>0.226582828383038</c:v>
                </c:pt>
                <c:pt idx="2239">
                  <c:v>0.224942450400063</c:v>
                </c:pt>
                <c:pt idx="2240">
                  <c:v>0.21837522331919099</c:v>
                </c:pt>
                <c:pt idx="2241">
                  <c:v>0.220019315806597</c:v>
                </c:pt>
                <c:pt idx="2242">
                  <c:v>0.21673651524833501</c:v>
                </c:pt>
                <c:pt idx="2243">
                  <c:v>0.21838055106752099</c:v>
                </c:pt>
                <c:pt idx="2244">
                  <c:v>0.21181297133215801</c:v>
                </c:pt>
                <c:pt idx="2245">
                  <c:v>0.21181455559027701</c:v>
                </c:pt>
                <c:pt idx="2246">
                  <c:v>0.22002776538465399</c:v>
                </c:pt>
                <c:pt idx="2247">
                  <c:v>0.218386900433127</c:v>
                </c:pt>
                <c:pt idx="2248">
                  <c:v>0.21346123511944601</c:v>
                </c:pt>
                <c:pt idx="2249">
                  <c:v>0.216744880462718</c:v>
                </c:pt>
                <c:pt idx="2250">
                  <c:v>0.211816017750452</c:v>
                </c:pt>
                <c:pt idx="2251">
                  <c:v>0.21345652071080401</c:v>
                </c:pt>
                <c:pt idx="2252">
                  <c:v>0.21017002011397901</c:v>
                </c:pt>
                <c:pt idx="2253">
                  <c:v>0.21345276792729101</c:v>
                </c:pt>
                <c:pt idx="2254">
                  <c:v>0.20688169230106301</c:v>
                </c:pt>
                <c:pt idx="2255">
                  <c:v>0.21016438361210299</c:v>
                </c:pt>
                <c:pt idx="2256">
                  <c:v>0.20852021213099101</c:v>
                </c:pt>
                <c:pt idx="2257">
                  <c:v>0.20851831518765099</c:v>
                </c:pt>
                <c:pt idx="2258">
                  <c:v>0.20358968769272601</c:v>
                </c:pt>
                <c:pt idx="2259">
                  <c:v>0.210156751157348</c:v>
                </c:pt>
                <c:pt idx="2260">
                  <c:v>0.20522819475821699</c:v>
                </c:pt>
                <c:pt idx="2261">
                  <c:v>0.20358413504068801</c:v>
                </c:pt>
                <c:pt idx="2262">
                  <c:v>0.201940115012538</c:v>
                </c:pt>
                <c:pt idx="2263">
                  <c:v>0.20850704115544799</c:v>
                </c:pt>
                <c:pt idx="2264">
                  <c:v>0.206863018605252</c:v>
                </c:pt>
                <c:pt idx="2265">
                  <c:v>0.201934887343791</c:v>
                </c:pt>
                <c:pt idx="2266">
                  <c:v>0.198649013049471</c:v>
                </c:pt>
                <c:pt idx="2267">
                  <c:v>0.20357385651285001</c:v>
                </c:pt>
                <c:pt idx="2268">
                  <c:v>0.205214381455183</c:v>
                </c:pt>
                <c:pt idx="2269">
                  <c:v>0.20685488539201599</c:v>
                </c:pt>
                <c:pt idx="2270">
                  <c:v>0.20028484446516601</c:v>
                </c:pt>
                <c:pt idx="2271">
                  <c:v>0.20356746370408699</c:v>
                </c:pt>
                <c:pt idx="2272">
                  <c:v>0.20685005135886</c:v>
                </c:pt>
                <c:pt idx="2273">
                  <c:v>0.21505883331669101</c:v>
                </c:pt>
                <c:pt idx="2274">
                  <c:v>0.20356276291957101</c:v>
                </c:pt>
                <c:pt idx="2275">
                  <c:v>0.20848739189190699</c:v>
                </c:pt>
                <c:pt idx="2276">
                  <c:v>0.19863359724372501</c:v>
                </c:pt>
                <c:pt idx="2277">
                  <c:v>0.20520027794212001</c:v>
                </c:pt>
                <c:pt idx="2278">
                  <c:v>0.20519881853779101</c:v>
                </c:pt>
                <c:pt idx="2279">
                  <c:v>0.19862935258697001</c:v>
                </c:pt>
                <c:pt idx="2280">
                  <c:v>0.193702055728108</c:v>
                </c:pt>
                <c:pt idx="2281">
                  <c:v>0.20355626868309001</c:v>
                </c:pt>
                <c:pt idx="2282">
                  <c:v>0.200275488592768</c:v>
                </c:pt>
                <c:pt idx="2283">
                  <c:v>0.203562939761436</c:v>
                </c:pt>
                <c:pt idx="2284">
                  <c:v>0.200282172467972</c:v>
                </c:pt>
                <c:pt idx="2285">
                  <c:v>0.19207499216264301</c:v>
                </c:pt>
                <c:pt idx="2286">
                  <c:v>0.203573288578485</c:v>
                </c:pt>
                <c:pt idx="2287">
                  <c:v>0.20521894485552</c:v>
                </c:pt>
                <c:pt idx="2288">
                  <c:v>0.20686464958938</c:v>
                </c:pt>
                <c:pt idx="2289">
                  <c:v>0.201941525421481</c:v>
                </c:pt>
                <c:pt idx="2290">
                  <c:v>0.193733743434435</c:v>
                </c:pt>
                <c:pt idx="2291">
                  <c:v>0.19209473678577699</c:v>
                </c:pt>
                <c:pt idx="2292">
                  <c:v>0.20030937363432499</c:v>
                </c:pt>
                <c:pt idx="2293">
                  <c:v>0.200312615882387</c:v>
                </c:pt>
                <c:pt idx="2294">
                  <c:v>0.20524280446311599</c:v>
                </c:pt>
                <c:pt idx="2295">
                  <c:v>0.21345778959421999</c:v>
                </c:pt>
                <c:pt idx="2296">
                  <c:v>0.22167296071652901</c:v>
                </c:pt>
                <c:pt idx="2297">
                  <c:v>0.234809946313525</c:v>
                </c:pt>
                <c:pt idx="2298">
                  <c:v>0.228236681212906</c:v>
                </c:pt>
                <c:pt idx="2299">
                  <c:v>0.22166358246989901</c:v>
                </c:pt>
                <c:pt idx="2300">
                  <c:v>0.229871371256545</c:v>
                </c:pt>
                <c:pt idx="2301">
                  <c:v>0.24136343528586701</c:v>
                </c:pt>
                <c:pt idx="2302">
                  <c:v>0.226579114207102</c:v>
                </c:pt>
                <c:pt idx="2303">
                  <c:v>0.23642862347978499</c:v>
                </c:pt>
                <c:pt idx="2304">
                  <c:v>0.224929224526081</c:v>
                </c:pt>
                <c:pt idx="2305">
                  <c:v>0.23970498319596001</c:v>
                </c:pt>
                <c:pt idx="2306">
                  <c:v>0.22984805602234101</c:v>
                </c:pt>
                <c:pt idx="2307">
                  <c:v>0.22984419768098999</c:v>
                </c:pt>
                <c:pt idx="2308">
                  <c:v>0.219987774616031</c:v>
                </c:pt>
                <c:pt idx="2309">
                  <c:v>0.21669998420785899</c:v>
                </c:pt>
                <c:pt idx="2310">
                  <c:v>0.216696433032976</c:v>
                </c:pt>
                <c:pt idx="2311">
                  <c:v>0.22490303925923899</c:v>
                </c:pt>
                <c:pt idx="2312">
                  <c:v>0.219973438791984</c:v>
                </c:pt>
                <c:pt idx="2313">
                  <c:v>0.22489868003563501</c:v>
                </c:pt>
                <c:pt idx="2314">
                  <c:v>0.21504682525927901</c:v>
                </c:pt>
                <c:pt idx="2315">
                  <c:v>0.21997291334536401</c:v>
                </c:pt>
                <c:pt idx="2316">
                  <c:v>0.213405052244341</c:v>
                </c:pt>
                <c:pt idx="2317">
                  <c:v>0.218331169608034</c:v>
                </c:pt>
                <c:pt idx="2318">
                  <c:v>0.21504731671626501</c:v>
                </c:pt>
                <c:pt idx="2319">
                  <c:v>0.221615466317025</c:v>
                </c:pt>
                <c:pt idx="2320">
                  <c:v>0.211763634495545</c:v>
                </c:pt>
                <c:pt idx="2321">
                  <c:v>0.21997381873876801</c:v>
                </c:pt>
                <c:pt idx="2322">
                  <c:v>0.21833201173651701</c:v>
                </c:pt>
                <c:pt idx="2323">
                  <c:v>0.22325823179919599</c:v>
                </c:pt>
                <c:pt idx="2324">
                  <c:v>0.21833244263280699</c:v>
                </c:pt>
                <c:pt idx="2325">
                  <c:v>0.21669067353482999</c:v>
                </c:pt>
                <c:pt idx="2326">
                  <c:v>0.21997493883701599</c:v>
                </c:pt>
                <c:pt idx="2327">
                  <c:v>0.21504918377378399</c:v>
                </c:pt>
                <c:pt idx="2328">
                  <c:v>0.20848145510421001</c:v>
                </c:pt>
                <c:pt idx="2329">
                  <c:v>0.21833630145125299</c:v>
                </c:pt>
                <c:pt idx="2330">
                  <c:v>0.216697792470983</c:v>
                </c:pt>
                <c:pt idx="2331">
                  <c:v>0.21670134125239601</c:v>
                </c:pt>
                <c:pt idx="2332">
                  <c:v>0.20521019549119801</c:v>
                </c:pt>
                <c:pt idx="2333">
                  <c:v>0.205213608023154</c:v>
                </c:pt>
                <c:pt idx="2334">
                  <c:v>0.20521702684148499</c:v>
                </c:pt>
                <c:pt idx="2335">
                  <c:v>0.21178914761377901</c:v>
                </c:pt>
                <c:pt idx="2336">
                  <c:v>0.20686605291174501</c:v>
                </c:pt>
                <c:pt idx="2337">
                  <c:v>0.21343836866751001</c:v>
                </c:pt>
                <c:pt idx="2338">
                  <c:v>0.205230611114013</c:v>
                </c:pt>
                <c:pt idx="2339">
                  <c:v>0.195380301217224</c:v>
                </c:pt>
                <c:pt idx="2340">
                  <c:v>0.18552965530798499</c:v>
                </c:pt>
                <c:pt idx="2341">
                  <c:v>0.17567866454185099</c:v>
                </c:pt>
                <c:pt idx="2342">
                  <c:v>0.16911201663868999</c:v>
                </c:pt>
                <c:pt idx="2343">
                  <c:v>0.16254510813804199</c:v>
                </c:pt>
                <c:pt idx="2344">
                  <c:v>0.15926277960075699</c:v>
                </c:pt>
                <c:pt idx="2345">
                  <c:v>0.15762092563280999</c:v>
                </c:pt>
                <c:pt idx="2346">
                  <c:v>0.15597852170069201</c:v>
                </c:pt>
                <c:pt idx="2347">
                  <c:v>0.154336117768574</c:v>
                </c:pt>
                <c:pt idx="2348">
                  <c:v>0.154336117768574</c:v>
                </c:pt>
                <c:pt idx="2349">
                  <c:v>0.16583294529340001</c:v>
                </c:pt>
                <c:pt idx="2350">
                  <c:v>0.17240256102187301</c:v>
                </c:pt>
                <c:pt idx="2351">
                  <c:v>0.185541792478817</c:v>
                </c:pt>
                <c:pt idx="2352">
                  <c:v>0.19211140820729</c:v>
                </c:pt>
                <c:pt idx="2353">
                  <c:v>0.21674746718906099</c:v>
                </c:pt>
                <c:pt idx="2354">
                  <c:v>0.21182025539270599</c:v>
                </c:pt>
                <c:pt idx="2355">
                  <c:v>0.22495948684965</c:v>
                </c:pt>
                <c:pt idx="2356">
                  <c:v>0.218389871121179</c:v>
                </c:pt>
                <c:pt idx="2357">
                  <c:v>0.22660189078176901</c:v>
                </c:pt>
                <c:pt idx="2358">
                  <c:v>0.218389871121179</c:v>
                </c:pt>
                <c:pt idx="2359">
                  <c:v>0.22660189078176901</c:v>
                </c:pt>
                <c:pt idx="2360">
                  <c:v>0.22003227505329701</c:v>
                </c:pt>
                <c:pt idx="2361">
                  <c:v>0.226598963944878</c:v>
                </c:pt>
                <c:pt idx="2362">
                  <c:v>0.21838339930488801</c:v>
                </c:pt>
                <c:pt idx="2363">
                  <c:v>0.221664403987227</c:v>
                </c:pt>
                <c:pt idx="2364">
                  <c:v>0.21673379722803199</c:v>
                </c:pt>
                <c:pt idx="2365">
                  <c:v>0.220014719787677</c:v>
                </c:pt>
                <c:pt idx="2366">
                  <c:v>0.21179981457976399</c:v>
                </c:pt>
                <c:pt idx="2367">
                  <c:v>0.21836514589818401</c:v>
                </c:pt>
                <c:pt idx="2368">
                  <c:v>0.21343492398248701</c:v>
                </c:pt>
                <c:pt idx="2369">
                  <c:v>0.21507351922550499</c:v>
                </c:pt>
                <c:pt idx="2370">
                  <c:v>0.21014351715990001</c:v>
                </c:pt>
                <c:pt idx="2371">
                  <c:v>0.20685578809371399</c:v>
                </c:pt>
                <c:pt idx="2372">
                  <c:v>0.20356816893925</c:v>
                </c:pt>
                <c:pt idx="2373">
                  <c:v>0.19371244654679201</c:v>
                </c:pt>
                <c:pt idx="2374">
                  <c:v>0.185499079468251</c:v>
                </c:pt>
                <c:pt idx="2375">
                  <c:v>0.182211982136635</c:v>
                </c:pt>
                <c:pt idx="2376">
                  <c:v>0.17892499468827899</c:v>
                </c:pt>
                <c:pt idx="2377">
                  <c:v>0.169074709539076</c:v>
                </c:pt>
                <c:pt idx="2378">
                  <c:v>0.16415149551715399</c:v>
                </c:pt>
                <c:pt idx="2379">
                  <c:v>0.155944035308892</c:v>
                </c:pt>
                <c:pt idx="2380">
                  <c:v>0.15430457371471101</c:v>
                </c:pt>
                <c:pt idx="2381">
                  <c:v>0.151022961614523</c:v>
                </c:pt>
                <c:pt idx="2382">
                  <c:v>0.15102548609609701</c:v>
                </c:pt>
                <c:pt idx="2383">
                  <c:v>0.149385860066169</c:v>
                </c:pt>
                <c:pt idx="2384">
                  <c:v>0.14938835726563801</c:v>
                </c:pt>
                <c:pt idx="2385">
                  <c:v>0.14939085454859599</c:v>
                </c:pt>
                <c:pt idx="2386">
                  <c:v>0.14939335191504899</c:v>
                </c:pt>
                <c:pt idx="2387">
                  <c:v>0.14611132855491099</c:v>
                </c:pt>
                <c:pt idx="2388">
                  <c:v>0.14447148331958001</c:v>
                </c:pt>
                <c:pt idx="2389">
                  <c:v>0.144473898570046</c:v>
                </c:pt>
                <c:pt idx="2390">
                  <c:v>0.14611865667280799</c:v>
                </c:pt>
                <c:pt idx="2391">
                  <c:v>0.14447872931325301</c:v>
                </c:pt>
                <c:pt idx="2392">
                  <c:v>0.13955395174462801</c:v>
                </c:pt>
                <c:pt idx="2393">
                  <c:v>0.142840213079092</c:v>
                </c:pt>
                <c:pt idx="2394">
                  <c:v>0.141198979321354</c:v>
                </c:pt>
                <c:pt idx="2395">
                  <c:v>0.14120016012648801</c:v>
                </c:pt>
                <c:pt idx="2396">
                  <c:v>0.14284379669991401</c:v>
                </c:pt>
                <c:pt idx="2397">
                  <c:v>0.14284499128014699</c:v>
                </c:pt>
                <c:pt idx="2398">
                  <c:v>0.14120370266038901</c:v>
                </c:pt>
                <c:pt idx="2399">
                  <c:v>0.13956238658849399</c:v>
                </c:pt>
                <c:pt idx="2400">
                  <c:v>0.139563553756092</c:v>
                </c:pt>
                <c:pt idx="2401">
                  <c:v>0.13627967208553801</c:v>
                </c:pt>
                <c:pt idx="2402">
                  <c:v>0.141208426315442</c:v>
                </c:pt>
                <c:pt idx="2403">
                  <c:v>0.137924503473459</c:v>
                </c:pt>
                <c:pt idx="2404">
                  <c:v>0.13792565698194201</c:v>
                </c:pt>
                <c:pt idx="2405">
                  <c:v>0.13628423113251101</c:v>
                </c:pt>
                <c:pt idx="2406">
                  <c:v>0.13628537094191601</c:v>
                </c:pt>
                <c:pt idx="2407">
                  <c:v>0.136286510770386</c:v>
                </c:pt>
                <c:pt idx="2408">
                  <c:v>0.13464503002702499</c:v>
                </c:pt>
                <c:pt idx="2409">
                  <c:v>0.13464528614214999</c:v>
                </c:pt>
                <c:pt idx="2410">
                  <c:v>0.133002662426739</c:v>
                </c:pt>
                <c:pt idx="2411">
                  <c:v>0.133002662426739</c:v>
                </c:pt>
                <c:pt idx="2412">
                  <c:v>0.133002662426739</c:v>
                </c:pt>
                <c:pt idx="2413">
                  <c:v>0.13628790985756101</c:v>
                </c:pt>
                <c:pt idx="2414">
                  <c:v>0.13628790985756101</c:v>
                </c:pt>
                <c:pt idx="2415">
                  <c:v>0.13464528614214999</c:v>
                </c:pt>
                <c:pt idx="2416">
                  <c:v>0.13136003871132701</c:v>
                </c:pt>
                <c:pt idx="2417">
                  <c:v>0.12971741499591499</c:v>
                </c:pt>
                <c:pt idx="2418">
                  <c:v>0.133002662426739</c:v>
                </c:pt>
                <c:pt idx="2419">
                  <c:v>0.12971741499591499</c:v>
                </c:pt>
                <c:pt idx="2420">
                  <c:v>0.13136003871132701</c:v>
                </c:pt>
                <c:pt idx="2421">
                  <c:v>0.13136003871132701</c:v>
                </c:pt>
                <c:pt idx="2422">
                  <c:v>0.13136003871132701</c:v>
                </c:pt>
                <c:pt idx="2423">
                  <c:v>0.13136003871132701</c:v>
                </c:pt>
                <c:pt idx="2424">
                  <c:v>0.12971741499591499</c:v>
                </c:pt>
                <c:pt idx="2425">
                  <c:v>0.12643216756509201</c:v>
                </c:pt>
                <c:pt idx="2426">
                  <c:v>0.128074791280503</c:v>
                </c:pt>
                <c:pt idx="2427">
                  <c:v>0.12643216756509201</c:v>
                </c:pt>
                <c:pt idx="2428">
                  <c:v>0.12971741499591499</c:v>
                </c:pt>
                <c:pt idx="2429">
                  <c:v>0.12643216756509201</c:v>
                </c:pt>
                <c:pt idx="2430">
                  <c:v>0.128074791280503</c:v>
                </c:pt>
                <c:pt idx="2431">
                  <c:v>0.128074791280503</c:v>
                </c:pt>
                <c:pt idx="2432">
                  <c:v>0.12971741499591499</c:v>
                </c:pt>
                <c:pt idx="2433">
                  <c:v>0.128074791280503</c:v>
                </c:pt>
                <c:pt idx="2434">
                  <c:v>0.12643216756509201</c:v>
                </c:pt>
                <c:pt idx="2435">
                  <c:v>0.12643216756509201</c:v>
                </c:pt>
                <c:pt idx="2436">
                  <c:v>0.12643216756509201</c:v>
                </c:pt>
                <c:pt idx="2437">
                  <c:v>0.12314692013426801</c:v>
                </c:pt>
                <c:pt idx="2438">
                  <c:v>0.12478954384968</c:v>
                </c:pt>
                <c:pt idx="2439">
                  <c:v>0.12643216756509201</c:v>
                </c:pt>
                <c:pt idx="2440">
                  <c:v>0.12478954384968</c:v>
                </c:pt>
                <c:pt idx="2441">
                  <c:v>0.12478954384968</c:v>
                </c:pt>
                <c:pt idx="2442">
                  <c:v>0.12478954384968</c:v>
                </c:pt>
                <c:pt idx="2443">
                  <c:v>0.12643216756509201</c:v>
                </c:pt>
                <c:pt idx="2444">
                  <c:v>0.12314692013426801</c:v>
                </c:pt>
                <c:pt idx="2445">
                  <c:v>0.121504296418856</c:v>
                </c:pt>
                <c:pt idx="2446">
                  <c:v>0.12314692013426801</c:v>
                </c:pt>
                <c:pt idx="2447">
                  <c:v>0.119861672703446</c:v>
                </c:pt>
                <c:pt idx="2448">
                  <c:v>0.121504296418856</c:v>
                </c:pt>
                <c:pt idx="2449">
                  <c:v>0.12314692013426801</c:v>
                </c:pt>
                <c:pt idx="2450">
                  <c:v>0.121504296418856</c:v>
                </c:pt>
                <c:pt idx="2451">
                  <c:v>0.121504296418856</c:v>
                </c:pt>
                <c:pt idx="2452">
                  <c:v>0.119861672703446</c:v>
                </c:pt>
                <c:pt idx="2453">
                  <c:v>0.119861672703446</c:v>
                </c:pt>
                <c:pt idx="2454">
                  <c:v>0.119861672703446</c:v>
                </c:pt>
                <c:pt idx="2455">
                  <c:v>0.121504296418856</c:v>
                </c:pt>
                <c:pt idx="2456">
                  <c:v>0.119861672703446</c:v>
                </c:pt>
                <c:pt idx="2457">
                  <c:v>0.119861655571705</c:v>
                </c:pt>
                <c:pt idx="2458">
                  <c:v>0.11986163339667399</c:v>
                </c:pt>
                <c:pt idx="2459">
                  <c:v>0.118218988348806</c:v>
                </c:pt>
                <c:pt idx="2460">
                  <c:v>0.116576343908733</c:v>
                </c:pt>
                <c:pt idx="2461">
                  <c:v>0.11821894460657199</c:v>
                </c:pt>
                <c:pt idx="2462">
                  <c:v>0.118218922735467</c:v>
                </c:pt>
                <c:pt idx="2463">
                  <c:v>0.116576279207099</c:v>
                </c:pt>
                <c:pt idx="2464">
                  <c:v>0.119861500346659</c:v>
                </c:pt>
                <c:pt idx="2465">
                  <c:v>0.123146720270653</c:v>
                </c:pt>
                <c:pt idx="2466">
                  <c:v>0.124789318233493</c:v>
                </c:pt>
                <c:pt idx="2467">
                  <c:v>0.12478929514685699</c:v>
                </c:pt>
                <c:pt idx="2468">
                  <c:v>0.12807451233584199</c:v>
                </c:pt>
                <c:pt idx="2469">
                  <c:v>0.134644967977091</c:v>
                </c:pt>
                <c:pt idx="2470">
                  <c:v>0.139572801657186</c:v>
                </c:pt>
                <c:pt idx="2471">
                  <c:v>0.15599896449350401</c:v>
                </c:pt>
                <c:pt idx="2472">
                  <c:v>0.154356252800431</c:v>
                </c:pt>
                <c:pt idx="2473">
                  <c:v>0.15764050547425301</c:v>
                </c:pt>
                <c:pt idx="2474">
                  <c:v>0.152711419968766</c:v>
                </c:pt>
                <c:pt idx="2475">
                  <c:v>0.15928046770524201</c:v>
                </c:pt>
                <c:pt idx="2476">
                  <c:v>0.16092165620864299</c:v>
                </c:pt>
                <c:pt idx="2477">
                  <c:v>0.16749049248270301</c:v>
                </c:pt>
                <c:pt idx="2478">
                  <c:v>0.16256133609835199</c:v>
                </c:pt>
                <c:pt idx="2479">
                  <c:v>0.16748750372458501</c:v>
                </c:pt>
                <c:pt idx="2480">
                  <c:v>0.157630808017452</c:v>
                </c:pt>
                <c:pt idx="2481">
                  <c:v>0.169127049347297</c:v>
                </c:pt>
                <c:pt idx="2482">
                  <c:v>0.16255553497798</c:v>
                </c:pt>
                <c:pt idx="2483">
                  <c:v>0.17240914823303999</c:v>
                </c:pt>
                <c:pt idx="2484">
                  <c:v>0.16583778034703001</c:v>
                </c:pt>
                <c:pt idx="2485">
                  <c:v>0.17733381802675699</c:v>
                </c:pt>
                <c:pt idx="2486">
                  <c:v>0.162550293617783</c:v>
                </c:pt>
                <c:pt idx="2487">
                  <c:v>0.149409505869121</c:v>
                </c:pt>
                <c:pt idx="2488">
                  <c:v>0.14283875897579401</c:v>
                </c:pt>
                <c:pt idx="2489">
                  <c:v>0.13626965436866401</c:v>
                </c:pt>
                <c:pt idx="2490">
                  <c:v>0.132985899787259</c:v>
                </c:pt>
                <c:pt idx="2491">
                  <c:v>0.131344624137855</c:v>
                </c:pt>
                <c:pt idx="2492">
                  <c:v>0.13134585071924301</c:v>
                </c:pt>
                <c:pt idx="2493">
                  <c:v>0.12970461100467501</c:v>
                </c:pt>
                <c:pt idx="2494">
                  <c:v>0.12970587431055799</c:v>
                </c:pt>
                <c:pt idx="2495">
                  <c:v>0.126422108790266</c:v>
                </c:pt>
                <c:pt idx="2496">
                  <c:v>0.12642335391322901</c:v>
                </c:pt>
                <c:pt idx="2497">
                  <c:v>0.12642458478090801</c:v>
                </c:pt>
                <c:pt idx="2498">
                  <c:v>0.12642579048084501</c:v>
                </c:pt>
                <c:pt idx="2499">
                  <c:v>0.12642696011457</c:v>
                </c:pt>
                <c:pt idx="2500">
                  <c:v>0.12807065749739699</c:v>
                </c:pt>
                <c:pt idx="2501">
                  <c:v>0.123143975294406</c:v>
                </c:pt>
                <c:pt idx="2502">
                  <c:v>0.121502350575281</c:v>
                </c:pt>
                <c:pt idx="2503">
                  <c:v>0.11986062651221301</c:v>
                </c:pt>
                <c:pt idx="2504">
                  <c:v>0.118218857794021</c:v>
                </c:pt>
                <c:pt idx="2505">
                  <c:v>0.118219048988034</c:v>
                </c:pt>
                <c:pt idx="2506">
                  <c:v>0.11657642527262201</c:v>
                </c:pt>
                <c:pt idx="2507">
                  <c:v>0.114933801557211</c:v>
                </c:pt>
                <c:pt idx="2508">
                  <c:v>0.11657642527262201</c:v>
                </c:pt>
                <c:pt idx="2509">
                  <c:v>0.11657642527262201</c:v>
                </c:pt>
                <c:pt idx="2510">
                  <c:v>0.114933801557211</c:v>
                </c:pt>
                <c:pt idx="2511">
                  <c:v>0.113291177841799</c:v>
                </c:pt>
                <c:pt idx="2512">
                  <c:v>0.11657642527262201</c:v>
                </c:pt>
                <c:pt idx="2513">
                  <c:v>0.11657642527262201</c:v>
                </c:pt>
                <c:pt idx="2514">
                  <c:v>0.118219048988034</c:v>
                </c:pt>
                <c:pt idx="2515">
                  <c:v>0.11657642527262201</c:v>
                </c:pt>
                <c:pt idx="2516">
                  <c:v>0.113291177841799</c:v>
                </c:pt>
                <c:pt idx="2517">
                  <c:v>0.113291177841799</c:v>
                </c:pt>
                <c:pt idx="2518">
                  <c:v>0.111648554126387</c:v>
                </c:pt>
                <c:pt idx="2519">
                  <c:v>0.113291177841799</c:v>
                </c:pt>
                <c:pt idx="2520">
                  <c:v>0.111648554126387</c:v>
                </c:pt>
                <c:pt idx="2521">
                  <c:v>0.111649275726865</c:v>
                </c:pt>
                <c:pt idx="2522">
                  <c:v>0.11329285784222801</c:v>
                </c:pt>
                <c:pt idx="2523">
                  <c:v>0.113293805641526</c:v>
                </c:pt>
                <c:pt idx="2524">
                  <c:v>0.11000940233923701</c:v>
                </c:pt>
                <c:pt idx="2525">
                  <c:v>0.11165301198624999</c:v>
                </c:pt>
                <c:pt idx="2526">
                  <c:v>0.113296649134575</c:v>
                </c:pt>
                <c:pt idx="2527">
                  <c:v>0.110012163422124</c:v>
                </c:pt>
                <c:pt idx="2528">
                  <c:v>0.11165581434489601</c:v>
                </c:pt>
                <c:pt idx="2529">
                  <c:v>0.111656748495705</c:v>
                </c:pt>
                <c:pt idx="2530">
                  <c:v>0.111657682662146</c:v>
                </c:pt>
                <c:pt idx="2531">
                  <c:v>0.111658616844217</c:v>
                </c:pt>
                <c:pt idx="2532">
                  <c:v>0.108373980027968</c:v>
                </c:pt>
                <c:pt idx="2533">
                  <c:v>0.106732087500628</c:v>
                </c:pt>
                <c:pt idx="2534">
                  <c:v>0.110018606487885</c:v>
                </c:pt>
                <c:pt idx="2535">
                  <c:v>0.108376700246094</c:v>
                </c:pt>
                <c:pt idx="2536">
                  <c:v>0.110020447502438</c:v>
                </c:pt>
                <c:pt idx="2537">
                  <c:v>0.108377797749445</c:v>
                </c:pt>
                <c:pt idx="2538">
                  <c:v>0.108377777691327</c:v>
                </c:pt>
                <c:pt idx="2539">
                  <c:v>0.108377757633216</c:v>
                </c:pt>
                <c:pt idx="2540">
                  <c:v>0.108377737575113</c:v>
                </c:pt>
                <c:pt idx="2541">
                  <c:v>0.108377717517017</c:v>
                </c:pt>
                <c:pt idx="2542">
                  <c:v>0.108377697458928</c:v>
                </c:pt>
                <c:pt idx="2543">
                  <c:v>0.108377677400847</c:v>
                </c:pt>
                <c:pt idx="2544">
                  <c:v>0.10673481609327</c:v>
                </c:pt>
                <c:pt idx="2545">
                  <c:v>0.10837763728470701</c:v>
                </c:pt>
                <c:pt idx="2546">
                  <c:v>0.108377617226648</c:v>
                </c:pt>
                <c:pt idx="2547">
                  <c:v>0.10673475683124301</c:v>
                </c:pt>
                <c:pt idx="2548">
                  <c:v>0.108377577110553</c:v>
                </c:pt>
                <c:pt idx="2549">
                  <c:v>0.10673471732326199</c:v>
                </c:pt>
                <c:pt idx="2550">
                  <c:v>0.106734697569282</c:v>
                </c:pt>
                <c:pt idx="2551">
                  <c:v>0.10673467406850699</c:v>
                </c:pt>
                <c:pt idx="2552">
                  <c:v>0.10673458795235501</c:v>
                </c:pt>
                <c:pt idx="2553">
                  <c:v>0.106733179477827</c:v>
                </c:pt>
                <c:pt idx="2554">
                  <c:v>0.106731340328653</c:v>
                </c:pt>
                <c:pt idx="2555">
                  <c:v>0.10508667911592801</c:v>
                </c:pt>
                <c:pt idx="2556">
                  <c:v>0.10672751637821</c:v>
                </c:pt>
                <c:pt idx="2557">
                  <c:v>0.106725553699899</c:v>
                </c:pt>
                <c:pt idx="2558">
                  <c:v>0.10672357198537499</c:v>
                </c:pt>
                <c:pt idx="2559">
                  <c:v>0.106721582327378</c:v>
                </c:pt>
                <c:pt idx="2560">
                  <c:v>0.108362241979336</c:v>
                </c:pt>
                <c:pt idx="2561">
                  <c:v>0.10671762363743501</c:v>
                </c:pt>
                <c:pt idx="2562">
                  <c:v>0.110000870169589</c:v>
                </c:pt>
                <c:pt idx="2563">
                  <c:v>0.108356338545121</c:v>
                </c:pt>
                <c:pt idx="2564">
                  <c:v>0.10671190430076501</c:v>
                </c:pt>
                <c:pt idx="2565">
                  <c:v>0.106710100824503</c:v>
                </c:pt>
                <c:pt idx="2566">
                  <c:v>0.109993361431731</c:v>
                </c:pt>
                <c:pt idx="2567">
                  <c:v>0.106706714700222</c:v>
                </c:pt>
                <c:pt idx="2568">
                  <c:v>0.109990031079216</c:v>
                </c:pt>
                <c:pt idx="2569">
                  <c:v>0.10670618857452301</c:v>
                </c:pt>
                <c:pt idx="2570">
                  <c:v>0.10835053646696501</c:v>
                </c:pt>
                <c:pt idx="2571">
                  <c:v>0.10670995902698199</c:v>
                </c:pt>
                <c:pt idx="2572">
                  <c:v>0.10835444442004601</c:v>
                </c:pt>
                <c:pt idx="2573">
                  <c:v>0.106713884565749</c:v>
                </c:pt>
                <c:pt idx="2574">
                  <c:v>0.108358472223144</c:v>
                </c:pt>
                <c:pt idx="2575">
                  <c:v>0.10671789504565</c:v>
                </c:pt>
                <c:pt idx="2576">
                  <c:v>0.105077270629437</c:v>
                </c:pt>
                <c:pt idx="2577">
                  <c:v>0.106721920476683</c:v>
                </c:pt>
                <c:pt idx="2578">
                  <c:v>0.105081226349284</c:v>
                </c:pt>
                <c:pt idx="2579">
                  <c:v>0.10672589106464</c:v>
                </c:pt>
                <c:pt idx="2580">
                  <c:v>0.10672783403253901</c:v>
                </c:pt>
                <c:pt idx="2581">
                  <c:v>0.103444202433463</c:v>
                </c:pt>
                <c:pt idx="2582">
                  <c:v>0.106731591866826</c:v>
                </c:pt>
                <c:pt idx="2583">
                  <c:v>0.10180493504950699</c:v>
                </c:pt>
                <c:pt idx="2584">
                  <c:v>0.103449477185924</c:v>
                </c:pt>
                <c:pt idx="2585">
                  <c:v>0.103449871424248</c:v>
                </c:pt>
                <c:pt idx="2586">
                  <c:v>0.10509271374620199</c:v>
                </c:pt>
                <c:pt idx="2587">
                  <c:v>0.10509269383403</c:v>
                </c:pt>
                <c:pt idx="2588">
                  <c:v>0.103449815330762</c:v>
                </c:pt>
                <c:pt idx="2589">
                  <c:v>0.103449771224824</c:v>
                </c:pt>
                <c:pt idx="2590">
                  <c:v>0.103449714417406</c:v>
                </c:pt>
                <c:pt idx="2591">
                  <c:v>0.103449644909213</c:v>
                </c:pt>
                <c:pt idx="2592">
                  <c:v>0.101806721426181</c:v>
                </c:pt>
                <c:pt idx="2593">
                  <c:v>0.103449467790515</c:v>
                </c:pt>
                <c:pt idx="2594">
                  <c:v>0.10344936017861101</c:v>
                </c:pt>
                <c:pt idx="2595">
                  <c:v>0.103449239863138</c:v>
                </c:pt>
                <c:pt idx="2596">
                  <c:v>0.10180626993823499</c:v>
                </c:pt>
                <c:pt idx="2597">
                  <c:v>0.10509179696398301</c:v>
                </c:pt>
                <c:pt idx="2598">
                  <c:v>0.103448802671495</c:v>
                </c:pt>
                <c:pt idx="2599">
                  <c:v>0.101805795580563</c:v>
                </c:pt>
                <c:pt idx="2600">
                  <c:v>0.103448408326496</c:v>
                </c:pt>
                <c:pt idx="2601">
                  <c:v>0.101805490161874</c:v>
                </c:pt>
                <c:pt idx="2602">
                  <c:v>0.103448254329842</c:v>
                </c:pt>
                <c:pt idx="2603">
                  <c:v>0.10180530748948299</c:v>
                </c:pt>
                <c:pt idx="2604">
                  <c:v>0.10509086112115</c:v>
                </c:pt>
                <c:pt idx="2605">
                  <c:v>0.105090715013406</c:v>
                </c:pt>
                <c:pt idx="2606">
                  <c:v>0.106733410880902</c:v>
                </c:pt>
                <c:pt idx="2607">
                  <c:v>0.10509040545722401</c:v>
                </c:pt>
                <c:pt idx="2608">
                  <c:v>0.101804545450374</c:v>
                </c:pt>
                <c:pt idx="2609">
                  <c:v>0.10509013109420599</c:v>
                </c:pt>
                <c:pt idx="2610">
                  <c:v>0.105090029025469</c:v>
                </c:pt>
                <c:pt idx="2611">
                  <c:v>0.103447095714294</c:v>
                </c:pt>
                <c:pt idx="2612">
                  <c:v>0.103447069655979</c:v>
                </c:pt>
                <c:pt idx="2613">
                  <c:v>0.1034470963657</c:v>
                </c:pt>
                <c:pt idx="2614">
                  <c:v>0.101804309447942</c:v>
                </c:pt>
                <c:pt idx="2615">
                  <c:v>0.101804465769855</c:v>
                </c:pt>
                <c:pt idx="2616">
                  <c:v>0.10344758455111799</c:v>
                </c:pt>
                <c:pt idx="2617">
                  <c:v>0.103447665654777</c:v>
                </c:pt>
                <c:pt idx="2618">
                  <c:v>0.103447741387894</c:v>
                </c:pt>
                <c:pt idx="2619">
                  <c:v>0.101804994792807</c:v>
                </c:pt>
                <c:pt idx="2620">
                  <c:v>0.10016229435463</c:v>
                </c:pt>
                <c:pt idx="2621">
                  <c:v>0.101805368791571</c:v>
                </c:pt>
                <c:pt idx="2622">
                  <c:v>0.101805589786293</c:v>
                </c:pt>
                <c:pt idx="2623">
                  <c:v>0.10180581853446399</c:v>
                </c:pt>
                <c:pt idx="2624">
                  <c:v>0.101806043875313</c:v>
                </c:pt>
                <c:pt idx="2625">
                  <c:v>0.10180625466614</c:v>
                </c:pt>
                <c:pt idx="2626">
                  <c:v>0.10016358234024</c:v>
                </c:pt>
                <c:pt idx="2627">
                  <c:v>0.100163733076712</c:v>
                </c:pt>
                <c:pt idx="2628">
                  <c:v>0.101806688548956</c:v>
                </c:pt>
                <c:pt idx="2629">
                  <c:v>0.101806730004645</c:v>
                </c:pt>
                <c:pt idx="2630">
                  <c:v>0.100163853151623</c:v>
                </c:pt>
                <c:pt idx="2631">
                  <c:v>0.10016374927545001</c:v>
                </c:pt>
                <c:pt idx="2632">
                  <c:v>0.10016362373396399</c:v>
                </c:pt>
                <c:pt idx="2633">
                  <c:v>9.8520751569192405E-2</c:v>
                </c:pt>
                <c:pt idx="2634">
                  <c:v>0.10016359518194801</c:v>
                </c:pt>
                <c:pt idx="2635">
                  <c:v>0.101806438794704</c:v>
                </c:pt>
                <c:pt idx="2636">
                  <c:v>0.10016359518194801</c:v>
                </c:pt>
                <c:pt idx="2637">
                  <c:v>0.10016359518194801</c:v>
                </c:pt>
                <c:pt idx="2638">
                  <c:v>0.10016359518194801</c:v>
                </c:pt>
                <c:pt idx="2639">
                  <c:v>0.10016359518194801</c:v>
                </c:pt>
                <c:pt idx="2640">
                  <c:v>0.10016359518194801</c:v>
                </c:pt>
                <c:pt idx="2641">
                  <c:v>0.10016359518194801</c:v>
                </c:pt>
                <c:pt idx="2642">
                  <c:v>0.10016359518194801</c:v>
                </c:pt>
                <c:pt idx="2643">
                  <c:v>9.8520751569192405E-2</c:v>
                </c:pt>
                <c:pt idx="2644">
                  <c:v>0.10016359518194801</c:v>
                </c:pt>
                <c:pt idx="2645">
                  <c:v>0.101806438794704</c:v>
                </c:pt>
                <c:pt idx="2646">
                  <c:v>0.101806438794704</c:v>
                </c:pt>
                <c:pt idx="2647">
                  <c:v>0.10016359518194801</c:v>
                </c:pt>
                <c:pt idx="2648">
                  <c:v>0.101806438794704</c:v>
                </c:pt>
                <c:pt idx="2649">
                  <c:v>0.100164242803118</c:v>
                </c:pt>
                <c:pt idx="2650">
                  <c:v>0.100165081085531</c:v>
                </c:pt>
                <c:pt idx="2651">
                  <c:v>0.100165919381976</c:v>
                </c:pt>
                <c:pt idx="2652">
                  <c:v>0.10016675769245199</c:v>
                </c:pt>
                <c:pt idx="2653">
                  <c:v>9.8524686784093707E-2</c:v>
                </c:pt>
                <c:pt idx="2654">
                  <c:v>0.100168434355501</c:v>
                </c:pt>
                <c:pt idx="2655">
                  <c:v>9.8526335974784898E-2</c:v>
                </c:pt>
                <c:pt idx="2656">
                  <c:v>9.8527160590834897E-2</c:v>
                </c:pt>
                <c:pt idx="2657">
                  <c:v>0.100170949455323</c:v>
                </c:pt>
                <c:pt idx="2658">
                  <c:v>0.100171787849997</c:v>
                </c:pt>
                <c:pt idx="2659">
                  <c:v>0.101815617995605</c:v>
                </c:pt>
                <c:pt idx="2660">
                  <c:v>0.10181647016982601</c:v>
                </c:pt>
                <c:pt idx="2661">
                  <c:v>9.8531283878142098E-2</c:v>
                </c:pt>
                <c:pt idx="2662">
                  <c:v>0.101818174561064</c:v>
                </c:pt>
                <c:pt idx="2663">
                  <c:v>0.10017598003389</c:v>
                </c:pt>
                <c:pt idx="2664">
                  <c:v>0.100176818512775</c:v>
                </c:pt>
                <c:pt idx="2665">
                  <c:v>9.8533308425175506E-2</c:v>
                </c:pt>
                <c:pt idx="2666">
                  <c:v>9.8532483706215104E-2</c:v>
                </c:pt>
                <c:pt idx="2667">
                  <c:v>0.100174684496358</c:v>
                </c:pt>
                <c:pt idx="2668">
                  <c:v>9.8530834309710602E-2</c:v>
                </c:pt>
                <c:pt idx="2669">
                  <c:v>9.8530009632165794E-2</c:v>
                </c:pt>
                <c:pt idx="2670">
                  <c:v>9.6886200727874905E-2</c:v>
                </c:pt>
                <c:pt idx="2671">
                  <c:v>9.8528360318489702E-2</c:v>
                </c:pt>
                <c:pt idx="2672">
                  <c:v>0.101813449159431</c:v>
                </c:pt>
                <c:pt idx="2673">
                  <c:v>9.8526711060029096E-2</c:v>
                </c:pt>
                <c:pt idx="2674">
                  <c:v>9.8525886451503703E-2</c:v>
                </c:pt>
                <c:pt idx="2675">
                  <c:v>0.100167977344023</c:v>
                </c:pt>
                <c:pt idx="2676">
                  <c:v>9.8524237275861098E-2</c:v>
                </c:pt>
                <c:pt idx="2677">
                  <c:v>0.100166300696273</c:v>
                </c:pt>
                <c:pt idx="2678">
                  <c:v>0.10016546239344599</c:v>
                </c:pt>
                <c:pt idx="2679">
                  <c:v>9.6878903127173899E-2</c:v>
                </c:pt>
                <c:pt idx="2680">
                  <c:v>9.6878092350510897E-2</c:v>
                </c:pt>
                <c:pt idx="2681">
                  <c:v>9.6877896335075403E-2</c:v>
                </c:pt>
                <c:pt idx="2682">
                  <c:v>9.8520724453177694E-2</c:v>
                </c:pt>
                <c:pt idx="2683">
                  <c:v>9.8520709155602695E-2</c:v>
                </c:pt>
                <c:pt idx="2684">
                  <c:v>9.8520693858032402E-2</c:v>
                </c:pt>
                <c:pt idx="2685">
                  <c:v>9.8520678560466896E-2</c:v>
                </c:pt>
                <c:pt idx="2686">
                  <c:v>9.8520663262906094E-2</c:v>
                </c:pt>
                <c:pt idx="2687">
                  <c:v>0.100163489850501</c:v>
                </c:pt>
                <c:pt idx="2688">
                  <c:v>0.100163474297862</c:v>
                </c:pt>
                <c:pt idx="2689">
                  <c:v>0.100163458745227</c:v>
                </c:pt>
                <c:pt idx="2690">
                  <c:v>0.100163443192597</c:v>
                </c:pt>
                <c:pt idx="2691">
                  <c:v>9.8520586775173599E-2</c:v>
                </c:pt>
                <c:pt idx="2692">
                  <c:v>9.6877730867930695E-2</c:v>
                </c:pt>
                <c:pt idx="2693">
                  <c:v>9.6877715825490901E-2</c:v>
                </c:pt>
                <c:pt idx="2694">
                  <c:v>9.6877700783056006E-2</c:v>
                </c:pt>
                <c:pt idx="2695">
                  <c:v>9.6877682590576303E-2</c:v>
                </c:pt>
                <c:pt idx="2696">
                  <c:v>9.8520451157524003E-2</c:v>
                </c:pt>
                <c:pt idx="2697">
                  <c:v>9.6877556745007004E-2</c:v>
                </c:pt>
                <c:pt idx="2698">
                  <c:v>9.5234627593485596E-2</c:v>
                </c:pt>
                <c:pt idx="2699">
                  <c:v>9.5234492330578693E-2</c:v>
                </c:pt>
                <c:pt idx="2700">
                  <c:v>9.6877164654705097E-2</c:v>
                </c:pt>
                <c:pt idx="2701">
                  <c:v>9.5234114178015902E-2</c:v>
                </c:pt>
                <c:pt idx="2702">
                  <c:v>9.6876738047894595E-2</c:v>
                </c:pt>
                <c:pt idx="2703">
                  <c:v>9.6876500277903801E-2</c:v>
                </c:pt>
                <c:pt idx="2704">
                  <c:v>9.6876257374660199E-2</c:v>
                </c:pt>
                <c:pt idx="2705">
                  <c:v>9.5233161973690805E-2</c:v>
                </c:pt>
                <c:pt idx="2706">
                  <c:v>9.6875789775955595E-2</c:v>
                </c:pt>
                <c:pt idx="2707">
                  <c:v>9.8518441452860595E-2</c:v>
                </c:pt>
                <c:pt idx="2708">
                  <c:v>9.6875402587268206E-2</c:v>
                </c:pt>
                <c:pt idx="2709">
                  <c:v>9.5232397065770996E-2</c:v>
                </c:pt>
                <c:pt idx="2710">
                  <c:v>9.8518028205914501E-2</c:v>
                </c:pt>
                <c:pt idx="2711">
                  <c:v>9.6875118373805497E-2</c:v>
                </c:pt>
                <c:pt idx="2712">
                  <c:v>9.6875100598433295E-2</c:v>
                </c:pt>
                <c:pt idx="2713">
                  <c:v>9.6875085592495497E-2</c:v>
                </c:pt>
                <c:pt idx="2714">
                  <c:v>9.6875082702573001E-2</c:v>
                </c:pt>
                <c:pt idx="2715">
                  <c:v>9.6875095596298103E-2</c:v>
                </c:pt>
                <c:pt idx="2716">
                  <c:v>9.6875123875778596E-2</c:v>
                </c:pt>
                <c:pt idx="2717">
                  <c:v>9.6875167142226701E-2</c:v>
                </c:pt>
                <c:pt idx="2718">
                  <c:v>9.6875224996020706E-2</c:v>
                </c:pt>
                <c:pt idx="2719">
                  <c:v>9.85181740836686E-2</c:v>
                </c:pt>
                <c:pt idx="2720">
                  <c:v>9.6875382863415502E-2</c:v>
                </c:pt>
                <c:pt idx="2721">
                  <c:v>9.5232602685143997E-2</c:v>
                </c:pt>
                <c:pt idx="2722">
                  <c:v>9.5232713731458002E-2</c:v>
                </c:pt>
                <c:pt idx="2723">
                  <c:v>9.6875719038667096E-2</c:v>
                </c:pt>
                <c:pt idx="2724">
                  <c:v>9.6875855986256795E-2</c:v>
                </c:pt>
                <c:pt idx="2725">
                  <c:v>9.6876004706024699E-2</c:v>
                </c:pt>
                <c:pt idx="2726">
                  <c:v>9.6876164793977093E-2</c:v>
                </c:pt>
                <c:pt idx="2727">
                  <c:v>9.5233451878610806E-2</c:v>
                </c:pt>
                <c:pt idx="2728">
                  <c:v>9.6876555775990802E-2</c:v>
                </c:pt>
                <c:pt idx="2729">
                  <c:v>9.5234380022505602E-2</c:v>
                </c:pt>
                <c:pt idx="2730">
                  <c:v>9.5235263774321205E-2</c:v>
                </c:pt>
                <c:pt idx="2731">
                  <c:v>9.6879098253289206E-2</c:v>
                </c:pt>
                <c:pt idx="2732">
                  <c:v>9.5237123498343401E-2</c:v>
                </c:pt>
                <c:pt idx="2733">
                  <c:v>9.68810221888734E-2</c:v>
                </c:pt>
                <c:pt idx="2734">
                  <c:v>9.5239052578401096E-2</c:v>
                </c:pt>
                <c:pt idx="2735">
                  <c:v>9.5240023061361395E-2</c:v>
                </c:pt>
                <c:pt idx="2736">
                  <c:v>9.5240986826977E-2</c:v>
                </c:pt>
                <c:pt idx="2737">
                  <c:v>9.6884917623522401E-2</c:v>
                </c:pt>
                <c:pt idx="2738">
                  <c:v>9.5242862235365502E-2</c:v>
                </c:pt>
                <c:pt idx="2739">
                  <c:v>9.3600754572132502E-2</c:v>
                </c:pt>
                <c:pt idx="2740">
                  <c:v>9.5244614954350396E-2</c:v>
                </c:pt>
                <c:pt idx="2741">
                  <c:v>9.5245425380746804E-2</c:v>
                </c:pt>
                <c:pt idx="2742">
                  <c:v>0.100175289640922</c:v>
                </c:pt>
                <c:pt idx="2743">
                  <c:v>9.85329677599667E-2</c:v>
                </c:pt>
                <c:pt idx="2744">
                  <c:v>0.101819713149291</c:v>
                </c:pt>
                <c:pt idx="2745">
                  <c:v>0.100175498031192</c:v>
                </c:pt>
                <c:pt idx="2746">
                  <c:v>0.101816782936324</c:v>
                </c:pt>
                <c:pt idx="2747">
                  <c:v>0.10181496796554</c:v>
                </c:pt>
                <c:pt idx="2748">
                  <c:v>0.106742006805897</c:v>
                </c:pt>
                <c:pt idx="2749">
                  <c:v>0.103454152600472</c:v>
                </c:pt>
                <c:pt idx="2750">
                  <c:v>0.10673804350408</c:v>
                </c:pt>
                <c:pt idx="2751">
                  <c:v>0.10180736305258301</c:v>
                </c:pt>
                <c:pt idx="2752">
                  <c:v>0.101805435173976</c:v>
                </c:pt>
                <c:pt idx="2753">
                  <c:v>0.10016067783452599</c:v>
                </c:pt>
                <c:pt idx="2754">
                  <c:v>0.100158813266952</c:v>
                </c:pt>
                <c:pt idx="2755">
                  <c:v>0.100156985972364</c:v>
                </c:pt>
                <c:pt idx="2756">
                  <c:v>9.8512439947052999E-2</c:v>
                </c:pt>
                <c:pt idx="2757">
                  <c:v>9.6868005300305399E-2</c:v>
                </c:pt>
                <c:pt idx="2758">
                  <c:v>9.8509130112349699E-2</c:v>
                </c:pt>
                <c:pt idx="2759">
                  <c:v>9.8507597300892896E-2</c:v>
                </c:pt>
                <c:pt idx="2760">
                  <c:v>9.8506153539631394E-2</c:v>
                </c:pt>
                <c:pt idx="2761">
                  <c:v>9.68638081244379E-2</c:v>
                </c:pt>
                <c:pt idx="2762">
                  <c:v>9.6864685698760097E-2</c:v>
                </c:pt>
                <c:pt idx="2763">
                  <c:v>9.6865617657543701E-2</c:v>
                </c:pt>
                <c:pt idx="2764">
                  <c:v>9.6866591941551394E-2</c:v>
                </c:pt>
                <c:pt idx="2765">
                  <c:v>9.6867596500810296E-2</c:v>
                </c:pt>
                <c:pt idx="2766">
                  <c:v>9.6868619299604497E-2</c:v>
                </c:pt>
                <c:pt idx="2767">
                  <c:v>9.5226913185683104E-2</c:v>
                </c:pt>
                <c:pt idx="2768">
                  <c:v>9.8513417476161005E-2</c:v>
                </c:pt>
                <c:pt idx="2769">
                  <c:v>9.68716770484392E-2</c:v>
                </c:pt>
                <c:pt idx="2770">
                  <c:v>9.5229885260882496E-2</c:v>
                </c:pt>
                <c:pt idx="2771">
                  <c:v>9.6873586916773294E-2</c:v>
                </c:pt>
                <c:pt idx="2772">
                  <c:v>9.3588888601771905E-2</c:v>
                </c:pt>
                <c:pt idx="2773">
                  <c:v>9.3589681476201503E-2</c:v>
                </c:pt>
                <c:pt idx="2774">
                  <c:v>9.3590396676936194E-2</c:v>
                </c:pt>
                <c:pt idx="2775">
                  <c:v>9.3591023042411903E-2</c:v>
                </c:pt>
                <c:pt idx="2776">
                  <c:v>9.3591568413539897E-2</c:v>
                </c:pt>
                <c:pt idx="2777">
                  <c:v>9.3591043112793093E-2</c:v>
                </c:pt>
                <c:pt idx="2778">
                  <c:v>9.5232982007974601E-2</c:v>
                </c:pt>
                <c:pt idx="2779">
                  <c:v>9.1946434941513097E-2</c:v>
                </c:pt>
                <c:pt idx="2780">
                  <c:v>9.3588279154903295E-2</c:v>
                </c:pt>
                <c:pt idx="2781">
                  <c:v>9.1944508443163306E-2</c:v>
                </c:pt>
                <c:pt idx="2782">
                  <c:v>9.5229060520474501E-2</c:v>
                </c:pt>
                <c:pt idx="2783">
                  <c:v>9.3585279797686993E-2</c:v>
                </c:pt>
                <c:pt idx="2784">
                  <c:v>9.3584276246282405E-2</c:v>
                </c:pt>
                <c:pt idx="2785">
                  <c:v>9.3583288200156697E-2</c:v>
                </c:pt>
                <c:pt idx="2786">
                  <c:v>9.5225053683318697E-2</c:v>
                </c:pt>
                <c:pt idx="2787">
                  <c:v>9.3581400458402395E-2</c:v>
                </c:pt>
                <c:pt idx="2788">
                  <c:v>9.3580521707099504E-2</c:v>
                </c:pt>
                <c:pt idx="2789">
                  <c:v>9.3579700341085398E-2</c:v>
                </c:pt>
                <c:pt idx="2790">
                  <c:v>9.1936264538622303E-2</c:v>
                </c:pt>
                <c:pt idx="2791">
                  <c:v>9.1935597182741594E-2</c:v>
                </c:pt>
                <c:pt idx="2792">
                  <c:v>9.3577609927336394E-2</c:v>
                </c:pt>
                <c:pt idx="2793">
                  <c:v>9.1934803675963905E-2</c:v>
                </c:pt>
                <c:pt idx="2794">
                  <c:v>9.3577460272110904E-2</c:v>
                </c:pt>
                <c:pt idx="2795">
                  <c:v>9.3577460272110904E-2</c:v>
                </c:pt>
                <c:pt idx="2796">
                  <c:v>9.1934803675963905E-2</c:v>
                </c:pt>
                <c:pt idx="2797">
                  <c:v>9.3577460272110904E-2</c:v>
                </c:pt>
                <c:pt idx="2798">
                  <c:v>9.5220116868258001E-2</c:v>
                </c:pt>
                <c:pt idx="2799">
                  <c:v>9.3577460272110904E-2</c:v>
                </c:pt>
                <c:pt idx="2800">
                  <c:v>9.3577460272110904E-2</c:v>
                </c:pt>
                <c:pt idx="2801">
                  <c:v>9.3577460272110904E-2</c:v>
                </c:pt>
                <c:pt idx="2802">
                  <c:v>9.0292147079818197E-2</c:v>
                </c:pt>
                <c:pt idx="2803">
                  <c:v>9.1934803675963905E-2</c:v>
                </c:pt>
                <c:pt idx="2804">
                  <c:v>9.0292147079818197E-2</c:v>
                </c:pt>
                <c:pt idx="2805">
                  <c:v>9.0292147079818197E-2</c:v>
                </c:pt>
                <c:pt idx="2806">
                  <c:v>9.1934803675963905E-2</c:v>
                </c:pt>
                <c:pt idx="2807">
                  <c:v>9.1934803675963905E-2</c:v>
                </c:pt>
                <c:pt idx="2808">
                  <c:v>9.1934803675963905E-2</c:v>
                </c:pt>
                <c:pt idx="2809">
                  <c:v>9.1934803675963905E-2</c:v>
                </c:pt>
                <c:pt idx="2810">
                  <c:v>9.1934803675963905E-2</c:v>
                </c:pt>
                <c:pt idx="2811">
                  <c:v>9.0292147079818197E-2</c:v>
                </c:pt>
                <c:pt idx="2812">
                  <c:v>9.1934803675963905E-2</c:v>
                </c:pt>
                <c:pt idx="2813">
                  <c:v>9.0292147079818197E-2</c:v>
                </c:pt>
                <c:pt idx="2814">
                  <c:v>9.1934803675963905E-2</c:v>
                </c:pt>
                <c:pt idx="2815">
                  <c:v>9.3577460272110904E-2</c:v>
                </c:pt>
                <c:pt idx="2816">
                  <c:v>9.1934803675963905E-2</c:v>
                </c:pt>
                <c:pt idx="2817">
                  <c:v>9.1934803675963905E-2</c:v>
                </c:pt>
                <c:pt idx="2818">
                  <c:v>9.0292147079818197E-2</c:v>
                </c:pt>
                <c:pt idx="2819">
                  <c:v>9.3577460272110904E-2</c:v>
                </c:pt>
                <c:pt idx="2820">
                  <c:v>9.0292147079818197E-2</c:v>
                </c:pt>
                <c:pt idx="2821">
                  <c:v>9.1934803675963905E-2</c:v>
                </c:pt>
                <c:pt idx="2822">
                  <c:v>9.1934803675963905E-2</c:v>
                </c:pt>
                <c:pt idx="2823">
                  <c:v>9.1934803675963905E-2</c:v>
                </c:pt>
                <c:pt idx="2824">
                  <c:v>9.1934803675963905E-2</c:v>
                </c:pt>
                <c:pt idx="2825">
                  <c:v>9.1934803675963905E-2</c:v>
                </c:pt>
                <c:pt idx="2826">
                  <c:v>9.3577460272110904E-2</c:v>
                </c:pt>
                <c:pt idx="2827">
                  <c:v>9.3577460272110904E-2</c:v>
                </c:pt>
                <c:pt idx="2828">
                  <c:v>9.1934803675963905E-2</c:v>
                </c:pt>
                <c:pt idx="2829">
                  <c:v>9.0292147079818197E-2</c:v>
                </c:pt>
                <c:pt idx="2830">
                  <c:v>9.0292147079818197E-2</c:v>
                </c:pt>
                <c:pt idx="2831">
                  <c:v>9.0292147079818197E-2</c:v>
                </c:pt>
                <c:pt idx="2832">
                  <c:v>9.0292147079818197E-2</c:v>
                </c:pt>
                <c:pt idx="2833">
                  <c:v>8.8649490483671198E-2</c:v>
                </c:pt>
                <c:pt idx="2834">
                  <c:v>9.1934803675963905E-2</c:v>
                </c:pt>
                <c:pt idx="2835">
                  <c:v>8.8649490483671198E-2</c:v>
                </c:pt>
                <c:pt idx="2836">
                  <c:v>9.0292147079818197E-2</c:v>
                </c:pt>
                <c:pt idx="2837">
                  <c:v>9.0292147079818197E-2</c:v>
                </c:pt>
                <c:pt idx="2838">
                  <c:v>9.0292147079818197E-2</c:v>
                </c:pt>
                <c:pt idx="2839">
                  <c:v>9.0292147079818197E-2</c:v>
                </c:pt>
                <c:pt idx="2840">
                  <c:v>9.0292147079818197E-2</c:v>
                </c:pt>
                <c:pt idx="2841">
                  <c:v>9.0292730681150596E-2</c:v>
                </c:pt>
                <c:pt idx="2842">
                  <c:v>8.8650805139678199E-2</c:v>
                </c:pt>
                <c:pt idx="2843">
                  <c:v>9.1936936223448507E-2</c:v>
                </c:pt>
                <c:pt idx="2844">
                  <c:v>9.0294996964001395E-2</c:v>
                </c:pt>
                <c:pt idx="2845">
                  <c:v>9.0295752416899494E-2</c:v>
                </c:pt>
                <c:pt idx="2846">
                  <c:v>8.8653771951582902E-2</c:v>
                </c:pt>
                <c:pt idx="2847">
                  <c:v>8.86545136855868E-2</c:v>
                </c:pt>
                <c:pt idx="2848">
                  <c:v>8.8655255432002505E-2</c:v>
                </c:pt>
                <c:pt idx="2849">
                  <c:v>8.8655997190830199E-2</c:v>
                </c:pt>
                <c:pt idx="2850">
                  <c:v>9.1942320779953401E-2</c:v>
                </c:pt>
                <c:pt idx="2851">
                  <c:v>9.1943090053799401E-2</c:v>
                </c:pt>
                <c:pt idx="2852">
                  <c:v>8.86582225417889E-2</c:v>
                </c:pt>
                <c:pt idx="2853">
                  <c:v>9.0301796495190101E-2</c:v>
                </c:pt>
                <c:pt idx="2854">
                  <c:v>9.0302552061869407E-2</c:v>
                </c:pt>
                <c:pt idx="2855">
                  <c:v>9.0303307641192695E-2</c:v>
                </c:pt>
                <c:pt idx="2856">
                  <c:v>9.0304063233160203E-2</c:v>
                </c:pt>
                <c:pt idx="2857">
                  <c:v>8.8661358570837498E-2</c:v>
                </c:pt>
                <c:pt idx="2858">
                  <c:v>8.7018482061506905E-2</c:v>
                </c:pt>
                <c:pt idx="2859">
                  <c:v>8.8661358570837498E-2</c:v>
                </c:pt>
                <c:pt idx="2860">
                  <c:v>9.0304235080167994E-2</c:v>
                </c:pt>
                <c:pt idx="2861">
                  <c:v>9.0304235080167994E-2</c:v>
                </c:pt>
                <c:pt idx="2862">
                  <c:v>8.8661358570837498E-2</c:v>
                </c:pt>
                <c:pt idx="2863">
                  <c:v>8.8661358570837498E-2</c:v>
                </c:pt>
                <c:pt idx="2864">
                  <c:v>9.0304235080167994E-2</c:v>
                </c:pt>
                <c:pt idx="2865">
                  <c:v>8.7018482061506905E-2</c:v>
                </c:pt>
                <c:pt idx="2866">
                  <c:v>8.8661358570837498E-2</c:v>
                </c:pt>
                <c:pt idx="2867">
                  <c:v>8.8661358570837498E-2</c:v>
                </c:pt>
                <c:pt idx="2868">
                  <c:v>9.0304235080167994E-2</c:v>
                </c:pt>
                <c:pt idx="2869">
                  <c:v>9.0304235080167994E-2</c:v>
                </c:pt>
                <c:pt idx="2870">
                  <c:v>9.0304235080167994E-2</c:v>
                </c:pt>
                <c:pt idx="2871">
                  <c:v>8.8661358570837498E-2</c:v>
                </c:pt>
                <c:pt idx="2872">
                  <c:v>8.8661358570837498E-2</c:v>
                </c:pt>
                <c:pt idx="2873">
                  <c:v>8.8661358570837498E-2</c:v>
                </c:pt>
                <c:pt idx="2874">
                  <c:v>8.8661358570837498E-2</c:v>
                </c:pt>
                <c:pt idx="2875">
                  <c:v>8.8661358570837498E-2</c:v>
                </c:pt>
                <c:pt idx="2876">
                  <c:v>8.8661358570837498E-2</c:v>
                </c:pt>
                <c:pt idx="2877">
                  <c:v>8.8661358570837498E-2</c:v>
                </c:pt>
                <c:pt idx="2878">
                  <c:v>9.0304235080167994E-2</c:v>
                </c:pt>
                <c:pt idx="2879">
                  <c:v>9.0304235080167994E-2</c:v>
                </c:pt>
                <c:pt idx="2880">
                  <c:v>8.8661358570837498E-2</c:v>
                </c:pt>
                <c:pt idx="2881">
                  <c:v>9.0304235080167994E-2</c:v>
                </c:pt>
                <c:pt idx="2882">
                  <c:v>9.0304235080167994E-2</c:v>
                </c:pt>
                <c:pt idx="2883">
                  <c:v>9.0304235080167994E-2</c:v>
                </c:pt>
                <c:pt idx="2884">
                  <c:v>9.0304235080167994E-2</c:v>
                </c:pt>
                <c:pt idx="2885">
                  <c:v>9.0304235080167994E-2</c:v>
                </c:pt>
                <c:pt idx="2886">
                  <c:v>9.0304235080167994E-2</c:v>
                </c:pt>
                <c:pt idx="2887">
                  <c:v>9.0304235080167994E-2</c:v>
                </c:pt>
                <c:pt idx="2888">
                  <c:v>9.0304235080167994E-2</c:v>
                </c:pt>
                <c:pt idx="2889">
                  <c:v>9.0303651330110701E-2</c:v>
                </c:pt>
                <c:pt idx="2890">
                  <c:v>8.8660043601807806E-2</c:v>
                </c:pt>
                <c:pt idx="2891">
                  <c:v>9.0302140172605502E-2</c:v>
                </c:pt>
                <c:pt idx="2892">
                  <c:v>9.0301384612818697E-2</c:v>
                </c:pt>
                <c:pt idx="2893">
                  <c:v>8.8657818159430801E-2</c:v>
                </c:pt>
                <c:pt idx="2894">
                  <c:v>8.8657076370131899E-2</c:v>
                </c:pt>
                <c:pt idx="2895">
                  <c:v>8.8656334593245803E-2</c:v>
                </c:pt>
                <c:pt idx="2896">
                  <c:v>8.8655592828772098E-2</c:v>
                </c:pt>
                <c:pt idx="2897">
                  <c:v>8.7012095149891E-2</c:v>
                </c:pt>
                <c:pt idx="2898">
                  <c:v>8.8654109337061096E-2</c:v>
                </c:pt>
                <c:pt idx="2899">
                  <c:v>8.8653367609823203E-2</c:v>
                </c:pt>
                <c:pt idx="2900">
                  <c:v>8.8652625894996395E-2</c:v>
                </c:pt>
                <c:pt idx="2901">
                  <c:v>8.8651884192580702E-2</c:v>
                </c:pt>
                <c:pt idx="2902">
                  <c:v>8.7008455294862203E-2</c:v>
                </c:pt>
                <c:pt idx="2903">
                  <c:v>8.7007727360398801E-2</c:v>
                </c:pt>
                <c:pt idx="2904">
                  <c:v>8.7006999438115504E-2</c:v>
                </c:pt>
                <c:pt idx="2905">
                  <c:v>8.7006833887524102E-2</c:v>
                </c:pt>
                <c:pt idx="2906">
                  <c:v>8.5364177291377102E-2</c:v>
                </c:pt>
                <c:pt idx="2907">
                  <c:v>8.7006833887524102E-2</c:v>
                </c:pt>
                <c:pt idx="2908">
                  <c:v>8.7006833887524102E-2</c:v>
                </c:pt>
                <c:pt idx="2909">
                  <c:v>8.7006833887524102E-2</c:v>
                </c:pt>
                <c:pt idx="2910">
                  <c:v>8.8649490483671198E-2</c:v>
                </c:pt>
                <c:pt idx="2911">
                  <c:v>8.7006833887524102E-2</c:v>
                </c:pt>
                <c:pt idx="2912">
                  <c:v>8.5364177291377102E-2</c:v>
                </c:pt>
                <c:pt idx="2913">
                  <c:v>8.8649490483671198E-2</c:v>
                </c:pt>
                <c:pt idx="2914">
                  <c:v>8.7006833887524102E-2</c:v>
                </c:pt>
                <c:pt idx="2915">
                  <c:v>8.7006833887524102E-2</c:v>
                </c:pt>
                <c:pt idx="2916">
                  <c:v>8.5364177291377102E-2</c:v>
                </c:pt>
                <c:pt idx="2917">
                  <c:v>8.8649490483671198E-2</c:v>
                </c:pt>
                <c:pt idx="2918">
                  <c:v>8.7006833887524102E-2</c:v>
                </c:pt>
                <c:pt idx="2919">
                  <c:v>8.8649490483671198E-2</c:v>
                </c:pt>
                <c:pt idx="2920">
                  <c:v>8.7006833887524102E-2</c:v>
                </c:pt>
                <c:pt idx="2921">
                  <c:v>8.8649503156059004E-2</c:v>
                </c:pt>
                <c:pt idx="2922">
                  <c:v>8.70068624240838E-2</c:v>
                </c:pt>
                <c:pt idx="2923">
                  <c:v>8.53642210842286E-2</c:v>
                </c:pt>
                <c:pt idx="2924">
                  <c:v>8.7006894622078806E-2</c:v>
                </c:pt>
                <c:pt idx="2925">
                  <c:v>8.5364252674349203E-2</c:v>
                </c:pt>
                <c:pt idx="2926">
                  <c:v>8.7006926820097696E-2</c:v>
                </c:pt>
                <c:pt idx="2927">
                  <c:v>8.7006942919115995E-2</c:v>
                </c:pt>
                <c:pt idx="2928">
                  <c:v>8.7006959018140401E-2</c:v>
                </c:pt>
                <c:pt idx="2929">
                  <c:v>8.7006975117170607E-2</c:v>
                </c:pt>
                <c:pt idx="2930">
                  <c:v>8.7006991216206905E-2</c:v>
                </c:pt>
                <c:pt idx="2931">
                  <c:v>8.7007007315249102E-2</c:v>
                </c:pt>
                <c:pt idx="2932">
                  <c:v>8.5364363239955401E-2</c:v>
                </c:pt>
                <c:pt idx="2933">
                  <c:v>8.5364379035065302E-2</c:v>
                </c:pt>
                <c:pt idx="2934">
                  <c:v>8.5364394830181101E-2</c:v>
                </c:pt>
                <c:pt idx="2935">
                  <c:v>8.7007075531560202E-2</c:v>
                </c:pt>
                <c:pt idx="2936">
                  <c:v>8.7007159285261995E-2</c:v>
                </c:pt>
                <c:pt idx="2937">
                  <c:v>8.7007772117926901E-2</c:v>
                </c:pt>
                <c:pt idx="2938">
                  <c:v>8.5365901772131103E-2</c:v>
                </c:pt>
                <c:pt idx="2939">
                  <c:v>8.7009446787600794E-2</c:v>
                </c:pt>
                <c:pt idx="2940">
                  <c:v>8.5367649351030903E-2</c:v>
                </c:pt>
                <c:pt idx="2941">
                  <c:v>8.5368574591597204E-2</c:v>
                </c:pt>
                <c:pt idx="2942">
                  <c:v>8.5369519016695802E-2</c:v>
                </c:pt>
                <c:pt idx="2943">
                  <c:v>8.5370471307999907E-2</c:v>
                </c:pt>
                <c:pt idx="2944">
                  <c:v>8.7014167096205797E-2</c:v>
                </c:pt>
                <c:pt idx="2945">
                  <c:v>8.7015112188328206E-2</c:v>
                </c:pt>
                <c:pt idx="2946">
                  <c:v>8.5373262457725405E-2</c:v>
                </c:pt>
                <c:pt idx="2947">
                  <c:v>8.70169132783538E-2</c:v>
                </c:pt>
                <c:pt idx="2948">
                  <c:v>8.7017746809395002E-2</c:v>
                </c:pt>
                <c:pt idx="2949">
                  <c:v>8.7018520697820498E-2</c:v>
                </c:pt>
                <c:pt idx="2950">
                  <c:v>8.7019223717523395E-2</c:v>
                </c:pt>
                <c:pt idx="2951">
                  <c:v>8.8662669506918798E-2</c:v>
                </c:pt>
                <c:pt idx="2952">
                  <c:v>8.7020380286468399E-2</c:v>
                </c:pt>
                <c:pt idx="2953">
                  <c:v>8.7019333880534303E-2</c:v>
                </c:pt>
                <c:pt idx="2954">
                  <c:v>8.5374985532902598E-2</c:v>
                </c:pt>
                <c:pt idx="2955">
                  <c:v>8.7016172547531898E-2</c:v>
                </c:pt>
                <c:pt idx="2956">
                  <c:v>8.5371779492955796E-2</c:v>
                </c:pt>
                <c:pt idx="2957">
                  <c:v>8.7012843962783595E-2</c:v>
                </c:pt>
                <c:pt idx="2958">
                  <c:v>8.5368450988179606E-2</c:v>
                </c:pt>
                <c:pt idx="2959">
                  <c:v>8.5366768974301802E-2</c:v>
                </c:pt>
                <c:pt idx="2960">
                  <c:v>8.5365090171322502E-2</c:v>
                </c:pt>
                <c:pt idx="2961">
                  <c:v>8.5363425889769501E-2</c:v>
                </c:pt>
                <c:pt idx="2962">
                  <c:v>8.5361787456364399E-2</c:v>
                </c:pt>
                <c:pt idx="2963">
                  <c:v>8.5360186211474703E-2</c:v>
                </c:pt>
                <c:pt idx="2964">
                  <c:v>8.5358633505089598E-2</c:v>
                </c:pt>
                <c:pt idx="2965">
                  <c:v>8.5357140691399006E-2</c:v>
                </c:pt>
                <c:pt idx="2966">
                  <c:v>8.5355719121927798E-2</c:v>
                </c:pt>
                <c:pt idx="2967">
                  <c:v>8.3711908223672998E-2</c:v>
                </c:pt>
                <c:pt idx="2968">
                  <c:v>8.5353055358075802E-2</c:v>
                </c:pt>
                <c:pt idx="2969">
                  <c:v>8.5353306422137704E-2</c:v>
                </c:pt>
                <c:pt idx="2970">
                  <c:v>8.6996481382298596E-2</c:v>
                </c:pt>
                <c:pt idx="2971">
                  <c:v>8.3712259184150498E-2</c:v>
                </c:pt>
                <c:pt idx="2972">
                  <c:v>8.5355447904318801E-2</c:v>
                </c:pt>
                <c:pt idx="2973">
                  <c:v>8.3713659401811802E-2</c:v>
                </c:pt>
                <c:pt idx="2974">
                  <c:v>8.5356875618806102E-2</c:v>
                </c:pt>
                <c:pt idx="2975">
                  <c:v>8.5357589493960606E-2</c:v>
                </c:pt>
                <c:pt idx="2976">
                  <c:v>8.53583033810561E-2</c:v>
                </c:pt>
                <c:pt idx="2977">
                  <c:v>8.7001574582521599E-2</c:v>
                </c:pt>
                <c:pt idx="2978">
                  <c:v>8.5359731191071195E-2</c:v>
                </c:pt>
                <c:pt idx="2979">
                  <c:v>8.5360445113991407E-2</c:v>
                </c:pt>
                <c:pt idx="2980">
                  <c:v>8.5361159048853705E-2</c:v>
                </c:pt>
                <c:pt idx="2981">
                  <c:v>8.37192607409048E-2</c:v>
                </c:pt>
                <c:pt idx="2982">
                  <c:v>8.3719960960996695E-2</c:v>
                </c:pt>
                <c:pt idx="2983">
                  <c:v>8.3720661192801804E-2</c:v>
                </c:pt>
                <c:pt idx="2984">
                  <c:v>8.3721361436320405E-2</c:v>
                </c:pt>
                <c:pt idx="2985">
                  <c:v>8.3721520695230103E-2</c:v>
                </c:pt>
                <c:pt idx="2986">
                  <c:v>8.3721520695230103E-2</c:v>
                </c:pt>
                <c:pt idx="2987">
                  <c:v>8.5364177291377102E-2</c:v>
                </c:pt>
                <c:pt idx="2988">
                  <c:v>8.2078864099082993E-2</c:v>
                </c:pt>
                <c:pt idx="2989">
                  <c:v>8.3721520695230103E-2</c:v>
                </c:pt>
                <c:pt idx="2990">
                  <c:v>8.7006833887524102E-2</c:v>
                </c:pt>
                <c:pt idx="2991">
                  <c:v>8.3721520695230103E-2</c:v>
                </c:pt>
                <c:pt idx="2992">
                  <c:v>8.3721520695230103E-2</c:v>
                </c:pt>
                <c:pt idx="2993">
                  <c:v>8.3721520695230103E-2</c:v>
                </c:pt>
                <c:pt idx="2994">
                  <c:v>8.3721520695230103E-2</c:v>
                </c:pt>
                <c:pt idx="2995">
                  <c:v>8.3721520695230103E-2</c:v>
                </c:pt>
                <c:pt idx="2996">
                  <c:v>8.5364177291377102E-2</c:v>
                </c:pt>
                <c:pt idx="2997">
                  <c:v>8.5364177291377102E-2</c:v>
                </c:pt>
                <c:pt idx="2998">
                  <c:v>8.5364177291377102E-2</c:v>
                </c:pt>
                <c:pt idx="2999">
                  <c:v>8.5364177291377102E-2</c:v>
                </c:pt>
                <c:pt idx="3000">
                  <c:v>8.3721520695230103E-2</c:v>
                </c:pt>
                <c:pt idx="3001">
                  <c:v>8.5364165649677803E-2</c:v>
                </c:pt>
                <c:pt idx="3002">
                  <c:v>8.5364150580862302E-2</c:v>
                </c:pt>
                <c:pt idx="3003">
                  <c:v>8.3721479719861602E-2</c:v>
                </c:pt>
                <c:pt idx="3004">
                  <c:v>8.3721464941024698E-2</c:v>
                </c:pt>
                <c:pt idx="3005">
                  <c:v>8.5364105374447802E-2</c:v>
                </c:pt>
                <c:pt idx="3006">
                  <c:v>8.3721435383366405E-2</c:v>
                </c:pt>
                <c:pt idx="3007">
                  <c:v>8.3721420604545099E-2</c:v>
                </c:pt>
                <c:pt idx="3008">
                  <c:v>8.5364060168081096E-2</c:v>
                </c:pt>
                <c:pt idx="3009">
                  <c:v>8.3721391046918198E-2</c:v>
                </c:pt>
                <c:pt idx="3010">
                  <c:v>8.2078722505695201E-2</c:v>
                </c:pt>
                <c:pt idx="3011">
                  <c:v>8.3721361489312099E-2</c:v>
                </c:pt>
                <c:pt idx="3012">
                  <c:v>8.5363999893000003E-2</c:v>
                </c:pt>
                <c:pt idx="3013">
                  <c:v>8.5363984824242997E-2</c:v>
                </c:pt>
                <c:pt idx="3014">
                  <c:v>8.5363969755491403E-2</c:v>
                </c:pt>
                <c:pt idx="3015">
                  <c:v>8.5363951042914596E-2</c:v>
                </c:pt>
                <c:pt idx="3016">
                  <c:v>8.3721219252290494E-2</c:v>
                </c:pt>
                <c:pt idx="3017">
                  <c:v>8.3721165571962894E-2</c:v>
                </c:pt>
                <c:pt idx="3018">
                  <c:v>8.5363735012572398E-2</c:v>
                </c:pt>
                <c:pt idx="3019">
                  <c:v>8.3720939893313695E-2</c:v>
                </c:pt>
                <c:pt idx="3020">
                  <c:v>8.5363421350623095E-2</c:v>
                </c:pt>
                <c:pt idx="3021">
                  <c:v>8.3720549033223596E-2</c:v>
                </c:pt>
                <c:pt idx="3022">
                  <c:v>8.3720317919027495E-2</c:v>
                </c:pt>
                <c:pt idx="3023">
                  <c:v>8.5362746443244097E-2</c:v>
                </c:pt>
                <c:pt idx="3024">
                  <c:v>8.5362509002243903E-2</c:v>
                </c:pt>
                <c:pt idx="3025">
                  <c:v>8.5362282886545196E-2</c:v>
                </c:pt>
                <c:pt idx="3026">
                  <c:v>8.5362078656842297E-2</c:v>
                </c:pt>
                <c:pt idx="3027">
                  <c:v>8.5361906887616995E-2</c:v>
                </c:pt>
                <c:pt idx="3028">
                  <c:v>8.5361778163951602E-2</c:v>
                </c:pt>
                <c:pt idx="3029">
                  <c:v>8.3719018243654297E-2</c:v>
                </c:pt>
                <c:pt idx="3030">
                  <c:v>8.3719005015595302E-2</c:v>
                </c:pt>
                <c:pt idx="3031">
                  <c:v>8.3719067341092204E-2</c:v>
                </c:pt>
                <c:pt idx="3032">
                  <c:v>8.3719220159598207E-2</c:v>
                </c:pt>
                <c:pt idx="3033">
                  <c:v>8.3719822665364596E-2</c:v>
                </c:pt>
                <c:pt idx="3034">
                  <c:v>8.3720604585811903E-2</c:v>
                </c:pt>
                <c:pt idx="3035">
                  <c:v>8.3721446027074195E-2</c:v>
                </c:pt>
                <c:pt idx="3036">
                  <c:v>8.3722334754480696E-2</c:v>
                </c:pt>
                <c:pt idx="3037">
                  <c:v>8.5366004074335006E-2</c:v>
                </c:pt>
                <c:pt idx="3038">
                  <c:v>8.20814485811453E-2</c:v>
                </c:pt>
                <c:pt idx="3039">
                  <c:v>8.2082394814288806E-2</c:v>
                </c:pt>
                <c:pt idx="3040">
                  <c:v>8.3726118186061196E-2</c:v>
                </c:pt>
                <c:pt idx="3041">
                  <c:v>8.3727060232971107E-2</c:v>
                </c:pt>
                <c:pt idx="3042">
                  <c:v>8.3727976444420094E-2</c:v>
                </c:pt>
                <c:pt idx="3043">
                  <c:v>8.3728854694800903E-2</c:v>
                </c:pt>
                <c:pt idx="3044">
                  <c:v>8.3729682870049796E-2</c:v>
                </c:pt>
                <c:pt idx="3045">
                  <c:v>8.2087614410528101E-2</c:v>
                </c:pt>
                <c:pt idx="3046">
                  <c:v>8.2088294735418801E-2</c:v>
                </c:pt>
                <c:pt idx="3047">
                  <c:v>8.3731745942269703E-2</c:v>
                </c:pt>
                <c:pt idx="3048">
                  <c:v>8.2089392407731998E-2</c:v>
                </c:pt>
                <c:pt idx="3049">
                  <c:v>8.3731260712866101E-2</c:v>
                </c:pt>
                <c:pt idx="3050">
                  <c:v>8.20869423295537E-2</c:v>
                </c:pt>
                <c:pt idx="3051">
                  <c:v>8.3728224260162201E-2</c:v>
                </c:pt>
                <c:pt idx="3052">
                  <c:v>8.3726635543353495E-2</c:v>
                </c:pt>
                <c:pt idx="3053">
                  <c:v>8.2082262073721698E-2</c:v>
                </c:pt>
                <c:pt idx="3054">
                  <c:v>8.3723377738989899E-2</c:v>
                </c:pt>
                <c:pt idx="3055">
                  <c:v>8.3721732938413396E-2</c:v>
                </c:pt>
                <c:pt idx="3056">
                  <c:v>8.2077413401523996E-2</c:v>
                </c:pt>
                <c:pt idx="3057">
                  <c:v>8.2075816578626698E-2</c:v>
                </c:pt>
                <c:pt idx="3058">
                  <c:v>8.2074249812204403E-2</c:v>
                </c:pt>
                <c:pt idx="3059">
                  <c:v>8.2072725338709199E-2</c:v>
                </c:pt>
                <c:pt idx="3060">
                  <c:v>8.2071255403808302E-2</c:v>
                </c:pt>
                <c:pt idx="3061">
                  <c:v>8.3712409386179604E-2</c:v>
                </c:pt>
                <c:pt idx="3062">
                  <c:v>8.2068528137642302E-2</c:v>
                </c:pt>
                <c:pt idx="3063">
                  <c:v>8.2067294439277502E-2</c:v>
                </c:pt>
                <c:pt idx="3064">
                  <c:v>8.2066143171638503E-2</c:v>
                </c:pt>
                <c:pt idx="3065">
                  <c:v>8.2066470295631605E-2</c:v>
                </c:pt>
                <c:pt idx="3066">
                  <c:v>8.2067270559109701E-2</c:v>
                </c:pt>
                <c:pt idx="3067">
                  <c:v>8.2068118389540007E-2</c:v>
                </c:pt>
                <c:pt idx="3068">
                  <c:v>8.2069003174666699E-2</c:v>
                </c:pt>
                <c:pt idx="3069">
                  <c:v>8.2069914310781894E-2</c:v>
                </c:pt>
                <c:pt idx="3070">
                  <c:v>8.2070841206442799E-2</c:v>
                </c:pt>
                <c:pt idx="3071">
                  <c:v>7.8786668844125302E-2</c:v>
                </c:pt>
                <c:pt idx="3072">
                  <c:v>8.0430136650643497E-2</c:v>
                </c:pt>
                <c:pt idx="3073">
                  <c:v>8.2073610763540694E-2</c:v>
                </c:pt>
                <c:pt idx="3074">
                  <c:v>8.2074495088885605E-2</c:v>
                </c:pt>
                <c:pt idx="3075">
                  <c:v>8.2075342443878499E-2</c:v>
                </c:pt>
                <c:pt idx="3076">
                  <c:v>8.0433534197545106E-2</c:v>
                </c:pt>
                <c:pt idx="3077">
                  <c:v>8.2076884209888207E-2</c:v>
                </c:pt>
                <c:pt idx="3078">
                  <c:v>8.2077557607366805E-2</c:v>
                </c:pt>
                <c:pt idx="3079">
                  <c:v>8.2078155734549907E-2</c:v>
                </c:pt>
                <c:pt idx="3080">
                  <c:v>8.2078732844988705E-2</c:v>
                </c:pt>
                <c:pt idx="3081">
                  <c:v>8.2078864099082993E-2</c:v>
                </c:pt>
                <c:pt idx="3082">
                  <c:v>8.2078864099082993E-2</c:v>
                </c:pt>
                <c:pt idx="3083">
                  <c:v>8.2078864099082993E-2</c:v>
                </c:pt>
                <c:pt idx="3084">
                  <c:v>8.2078864099082993E-2</c:v>
                </c:pt>
                <c:pt idx="3085">
                  <c:v>8.3721520695230103E-2</c:v>
                </c:pt>
                <c:pt idx="3086">
                  <c:v>8.2078864099082993E-2</c:v>
                </c:pt>
                <c:pt idx="3087">
                  <c:v>8.2078864099082993E-2</c:v>
                </c:pt>
                <c:pt idx="3088">
                  <c:v>8.3721520695230103E-2</c:v>
                </c:pt>
                <c:pt idx="3089">
                  <c:v>8.2078864099082993E-2</c:v>
                </c:pt>
                <c:pt idx="3090">
                  <c:v>8.2078864099082993E-2</c:v>
                </c:pt>
                <c:pt idx="3091">
                  <c:v>8.3721520695230103E-2</c:v>
                </c:pt>
                <c:pt idx="3092">
                  <c:v>8.2078864099082993E-2</c:v>
                </c:pt>
                <c:pt idx="3093">
                  <c:v>8.0436207502937299E-2</c:v>
                </c:pt>
                <c:pt idx="3094">
                  <c:v>8.2078864099082993E-2</c:v>
                </c:pt>
                <c:pt idx="3095">
                  <c:v>8.2078864099082993E-2</c:v>
                </c:pt>
                <c:pt idx="3096">
                  <c:v>8.2078864099082993E-2</c:v>
                </c:pt>
                <c:pt idx="3097">
                  <c:v>8.3721508726897098E-2</c:v>
                </c:pt>
                <c:pt idx="3098">
                  <c:v>8.2078837177922997E-2</c:v>
                </c:pt>
                <c:pt idx="3099">
                  <c:v>8.2078821990277107E-2</c:v>
                </c:pt>
                <c:pt idx="3100">
                  <c:v>8.0436151353173502E-2</c:v>
                </c:pt>
                <c:pt idx="3101">
                  <c:v>8.0436136469491298E-2</c:v>
                </c:pt>
                <c:pt idx="3102">
                  <c:v>8.3721431268933097E-2</c:v>
                </c:pt>
                <c:pt idx="3103">
                  <c:v>8.3721415777357505E-2</c:v>
                </c:pt>
                <c:pt idx="3104">
                  <c:v>8.3721400285787603E-2</c:v>
                </c:pt>
                <c:pt idx="3105">
                  <c:v>8.2078730864519694E-2</c:v>
                </c:pt>
                <c:pt idx="3106">
                  <c:v>8.3721369302665105E-2</c:v>
                </c:pt>
                <c:pt idx="3107">
                  <c:v>8.2078700489312206E-2</c:v>
                </c:pt>
                <c:pt idx="3108">
                  <c:v>8.0436032283869696E-2</c:v>
                </c:pt>
                <c:pt idx="3109">
                  <c:v>8.0436017400231499E-2</c:v>
                </c:pt>
                <c:pt idx="3110">
                  <c:v>8.0436002516598798E-2</c:v>
                </c:pt>
                <c:pt idx="3111">
                  <c:v>8.0435983793826493E-2</c:v>
                </c:pt>
                <c:pt idx="3112">
                  <c:v>8.2078552803781707E-2</c:v>
                </c:pt>
                <c:pt idx="3113">
                  <c:v>8.2077435771655202E-2</c:v>
                </c:pt>
                <c:pt idx="3114">
                  <c:v>8.0433364251838294E-2</c:v>
                </c:pt>
                <c:pt idx="3115">
                  <c:v>8.0431871794355306E-2</c:v>
                </c:pt>
                <c:pt idx="3116">
                  <c:v>8.2072895353149405E-2</c:v>
                </c:pt>
                <c:pt idx="3117">
                  <c:v>8.0428771603980403E-2</c:v>
                </c:pt>
                <c:pt idx="3118">
                  <c:v>8.04271865604088E-2</c:v>
                </c:pt>
                <c:pt idx="3119">
                  <c:v>8.0425593367557002E-2</c:v>
                </c:pt>
                <c:pt idx="3120">
                  <c:v>8.2066462939759402E-2</c:v>
                </c:pt>
                <c:pt idx="3121">
                  <c:v>8.0422428083791797E-2</c:v>
                </c:pt>
                <c:pt idx="3122">
                  <c:v>8.0420878809994198E-2</c:v>
                </c:pt>
                <c:pt idx="3123">
                  <c:v>8.04193670174492E-2</c:v>
                </c:pt>
                <c:pt idx="3124">
                  <c:v>7.87755435841348E-2</c:v>
                </c:pt>
                <c:pt idx="3125">
                  <c:v>8.04165016400578E-2</c:v>
                </c:pt>
                <c:pt idx="3126">
                  <c:v>7.8772860250578197E-2</c:v>
                </c:pt>
                <c:pt idx="3127">
                  <c:v>7.8771637775459702E-2</c:v>
                </c:pt>
                <c:pt idx="3128">
                  <c:v>7.8770502034535603E-2</c:v>
                </c:pt>
                <c:pt idx="3129">
                  <c:v>7.8771314644021206E-2</c:v>
                </c:pt>
                <c:pt idx="3130">
                  <c:v>8.0415042756079899E-2</c:v>
                </c:pt>
                <c:pt idx="3131">
                  <c:v>8.0416550378328899E-2</c:v>
                </c:pt>
                <c:pt idx="3132">
                  <c:v>8.0418100229608505E-2</c:v>
                </c:pt>
                <c:pt idx="3133">
                  <c:v>7.8777306458707799E-2</c:v>
                </c:pt>
                <c:pt idx="3134">
                  <c:v>7.87788815067198E-2</c:v>
                </c:pt>
                <c:pt idx="3135">
                  <c:v>7.8780464529575503E-2</c:v>
                </c:pt>
                <c:pt idx="3136">
                  <c:v>8.0424493438180394E-2</c:v>
                </c:pt>
                <c:pt idx="3137">
                  <c:v>7.8783608901348501E-2</c:v>
                </c:pt>
                <c:pt idx="3138">
                  <c:v>8.0427646811666698E-2</c:v>
                </c:pt>
                <c:pt idx="3139">
                  <c:v>7.8786648542239698E-2</c:v>
                </c:pt>
                <c:pt idx="3140">
                  <c:v>7.87881007011937E-2</c:v>
                </c:pt>
                <c:pt idx="3141">
                  <c:v>7.8789492627170193E-2</c:v>
                </c:pt>
                <c:pt idx="3142">
                  <c:v>7.7148212969288296E-2</c:v>
                </c:pt>
                <c:pt idx="3143">
                  <c:v>7.7149428929444597E-2</c:v>
                </c:pt>
                <c:pt idx="3144">
                  <c:v>7.7150622785323905E-2</c:v>
                </c:pt>
                <c:pt idx="3145">
                  <c:v>8.0435687742549097E-2</c:v>
                </c:pt>
                <c:pt idx="3146">
                  <c:v>8.0435014983396197E-2</c:v>
                </c:pt>
                <c:pt idx="3147">
                  <c:v>8.04343422354971E-2</c:v>
                </c:pt>
                <c:pt idx="3148">
                  <c:v>7.8791064733456706E-2</c:v>
                </c:pt>
                <c:pt idx="3149">
                  <c:v>8.0432996773458901E-2</c:v>
                </c:pt>
                <c:pt idx="3150">
                  <c:v>7.8789746770296196E-2</c:v>
                </c:pt>
                <c:pt idx="3151">
                  <c:v>7.8789087805250194E-2</c:v>
                </c:pt>
                <c:pt idx="3152">
                  <c:v>7.8788428851226805E-2</c:v>
                </c:pt>
                <c:pt idx="3153">
                  <c:v>7.8787769908225697E-2</c:v>
                </c:pt>
                <c:pt idx="3154">
                  <c:v>7.8787110976246494E-2</c:v>
                </c:pt>
                <c:pt idx="3155">
                  <c:v>8.0428960657404805E-2</c:v>
                </c:pt>
                <c:pt idx="3156">
                  <c:v>8.0428288010776602E-2</c:v>
                </c:pt>
                <c:pt idx="3157">
                  <c:v>8.0427615375399303E-2</c:v>
                </c:pt>
                <c:pt idx="3158">
                  <c:v>8.0426942751272601E-2</c:v>
                </c:pt>
                <c:pt idx="3159">
                  <c:v>7.8783816481670793E-2</c:v>
                </c:pt>
                <c:pt idx="3160">
                  <c:v>7.8783157615817695E-2</c:v>
                </c:pt>
                <c:pt idx="3161">
                  <c:v>7.8782996512599596E-2</c:v>
                </c:pt>
                <c:pt idx="3162">
                  <c:v>7.7140545681824199E-2</c:v>
                </c:pt>
                <c:pt idx="3163">
                  <c:v>8.0425403322879799E-2</c:v>
                </c:pt>
                <c:pt idx="3164">
                  <c:v>7.8782952795911201E-2</c:v>
                </c:pt>
                <c:pt idx="3165">
                  <c:v>7.7140502876539702E-2</c:v>
                </c:pt>
                <c:pt idx="3166">
                  <c:v>7.8782923651479195E-2</c:v>
                </c:pt>
                <c:pt idx="3167">
                  <c:v>7.7140474339709802E-2</c:v>
                </c:pt>
                <c:pt idx="3168">
                  <c:v>7.8782894507068699E-2</c:v>
                </c:pt>
                <c:pt idx="3169">
                  <c:v>8.0425314066842196E-2</c:v>
                </c:pt>
                <c:pt idx="3170">
                  <c:v>8.3710166847204601E-2</c:v>
                </c:pt>
                <c:pt idx="3171">
                  <c:v>8.0425284314873696E-2</c:v>
                </c:pt>
                <c:pt idx="3172">
                  <c:v>8.3710135880066802E-2</c:v>
                </c:pt>
                <c:pt idx="3173">
                  <c:v>8.3710120396506396E-2</c:v>
                </c:pt>
                <c:pt idx="3174">
                  <c:v>8.5352537525947306E-2</c:v>
                </c:pt>
                <c:pt idx="3175">
                  <c:v>8.5352517914272494E-2</c:v>
                </c:pt>
                <c:pt idx="3176">
                  <c:v>8.37100022970345E-2</c:v>
                </c:pt>
                <c:pt idx="3177">
                  <c:v>8.2066982052143495E-2</c:v>
                </c:pt>
                <c:pt idx="3178">
                  <c:v>8.20662028218926E-2</c:v>
                </c:pt>
                <c:pt idx="3179">
                  <c:v>8.3707771236484999E-2</c:v>
                </c:pt>
                <c:pt idx="3180">
                  <c:v>8.3706885291283395E-2</c:v>
                </c:pt>
                <c:pt idx="3181">
                  <c:v>8.3705968524717705E-2</c:v>
                </c:pt>
                <c:pt idx="3182">
                  <c:v>8.2062664124315093E-2</c:v>
                </c:pt>
                <c:pt idx="3183">
                  <c:v>8.3704087826301496E-2</c:v>
                </c:pt>
                <c:pt idx="3184">
                  <c:v>8.3703146584833202E-2</c:v>
                </c:pt>
                <c:pt idx="3185">
                  <c:v>8.2059884688315904E-2</c:v>
                </c:pt>
                <c:pt idx="3186">
                  <c:v>8.5343643373016101E-2</c:v>
                </c:pt>
                <c:pt idx="3187">
                  <c:v>8.5342768930342996E-2</c:v>
                </c:pt>
                <c:pt idx="3188">
                  <c:v>8.3699641181330497E-2</c:v>
                </c:pt>
                <c:pt idx="3189">
                  <c:v>8.20565959368003E-2</c:v>
                </c:pt>
                <c:pt idx="3190">
                  <c:v>8.2055924386408102E-2</c:v>
                </c:pt>
                <c:pt idx="3191">
                  <c:v>8.0413067162911994E-2</c:v>
                </c:pt>
                <c:pt idx="3192">
                  <c:v>8.0412567145152894E-2</c:v>
                </c:pt>
                <c:pt idx="3193">
                  <c:v>8.2055818802357294E-2</c:v>
                </c:pt>
                <c:pt idx="3194">
                  <c:v>8.2057295326896401E-2</c:v>
                </c:pt>
                <c:pt idx="3195">
                  <c:v>8.0416495323307496E-2</c:v>
                </c:pt>
                <c:pt idx="3196">
                  <c:v>7.8775683867099502E-2</c:v>
                </c:pt>
                <c:pt idx="3197">
                  <c:v>8.0419604587850899E-2</c:v>
                </c:pt>
                <c:pt idx="3198">
                  <c:v>8.2063598064721896E-2</c:v>
                </c:pt>
                <c:pt idx="3199">
                  <c:v>8.0422800833090294E-2</c:v>
                </c:pt>
                <c:pt idx="3200">
                  <c:v>7.8781956463359698E-2</c:v>
                </c:pt>
                <c:pt idx="3201">
                  <c:v>8.0426012351037607E-2</c:v>
                </c:pt>
                <c:pt idx="3202">
                  <c:v>8.2070105157343406E-2</c:v>
                </c:pt>
                <c:pt idx="3203">
                  <c:v>8.2071696833770996E-2</c:v>
                </c:pt>
                <c:pt idx="3204">
                  <c:v>8.2073256655788102E-2</c:v>
                </c:pt>
                <c:pt idx="3205">
                  <c:v>8.0432195336126305E-2</c:v>
                </c:pt>
                <c:pt idx="3206">
                  <c:v>8.0433639091104001E-2</c:v>
                </c:pt>
                <c:pt idx="3207">
                  <c:v>8.0435026503740306E-2</c:v>
                </c:pt>
                <c:pt idx="3208">
                  <c:v>8.0436388484162194E-2</c:v>
                </c:pt>
                <c:pt idx="3209">
                  <c:v>8.0436194474786796E-2</c:v>
                </c:pt>
                <c:pt idx="3210">
                  <c:v>7.8792896303976803E-2</c:v>
                </c:pt>
                <c:pt idx="3211">
                  <c:v>8.0434859042437107E-2</c:v>
                </c:pt>
                <c:pt idx="3212">
                  <c:v>7.8791564811937401E-2</c:v>
                </c:pt>
                <c:pt idx="3213">
                  <c:v>8.0433471721168603E-2</c:v>
                </c:pt>
                <c:pt idx="3214">
                  <c:v>8.3717913073639794E-2</c:v>
                </c:pt>
                <c:pt idx="3215">
                  <c:v>8.3717157219937693E-2</c:v>
                </c:pt>
                <c:pt idx="3216">
                  <c:v>8.2073840955015395E-2</c:v>
                </c:pt>
                <c:pt idx="3217">
                  <c:v>8.2073074086540701E-2</c:v>
                </c:pt>
                <c:pt idx="3218">
                  <c:v>8.2072294266868503E-2</c:v>
                </c:pt>
                <c:pt idx="3219">
                  <c:v>8.2071501494780902E-2</c:v>
                </c:pt>
                <c:pt idx="3220">
                  <c:v>8.0428207606707394E-2</c:v>
                </c:pt>
                <c:pt idx="3221">
                  <c:v>8.0427403711762102E-2</c:v>
                </c:pt>
                <c:pt idx="3222">
                  <c:v>8.04265868409932E-2</c:v>
                </c:pt>
                <c:pt idx="3223">
                  <c:v>8.0425754807494004E-2</c:v>
                </c:pt>
                <c:pt idx="3224">
                  <c:v>8.2067303142382697E-2</c:v>
                </c:pt>
                <c:pt idx="3225">
                  <c:v>8.3708380400433796E-2</c:v>
                </c:pt>
                <c:pt idx="3226">
                  <c:v>8.2064487294641705E-2</c:v>
                </c:pt>
                <c:pt idx="3227">
                  <c:v>8.0420607462887206E-2</c:v>
                </c:pt>
                <c:pt idx="3228">
                  <c:v>8.2061417161272604E-2</c:v>
                </c:pt>
                <c:pt idx="3229">
                  <c:v>8.2059851021147406E-2</c:v>
                </c:pt>
                <c:pt idx="3230">
                  <c:v>8.0415990965109096E-2</c:v>
                </c:pt>
                <c:pt idx="3231">
                  <c:v>8.04144404091576E-2</c:v>
                </c:pt>
                <c:pt idx="3232">
                  <c:v>8.2055135334571705E-2</c:v>
                </c:pt>
                <c:pt idx="3233">
                  <c:v>8.0411375403927496E-2</c:v>
                </c:pt>
                <c:pt idx="3234">
                  <c:v>8.0409878893998296E-2</c:v>
                </c:pt>
                <c:pt idx="3235">
                  <c:v>8.0408418354827496E-2</c:v>
                </c:pt>
                <c:pt idx="3236">
                  <c:v>8.0407002775977704E-2</c:v>
                </c:pt>
                <c:pt idx="3237">
                  <c:v>7.8763526913173801E-2</c:v>
                </c:pt>
                <c:pt idx="3238">
                  <c:v>7.8762252851878906E-2</c:v>
                </c:pt>
                <c:pt idx="3239">
                  <c:v>7.7118985828106196E-2</c:v>
                </c:pt>
                <c:pt idx="3240">
                  <c:v>7.8759923265937906E-2</c:v>
                </c:pt>
                <c:pt idx="3241">
                  <c:v>7.8760738212843004E-2</c:v>
                </c:pt>
                <c:pt idx="3242">
                  <c:v>7.8762163077031502E-2</c:v>
                </c:pt>
                <c:pt idx="3243">
                  <c:v>8.2047847821708098E-2</c:v>
                </c:pt>
                <c:pt idx="3244">
                  <c:v>8.0407281180907994E-2</c:v>
                </c:pt>
                <c:pt idx="3245">
                  <c:v>7.8766694194247006E-2</c:v>
                </c:pt>
                <c:pt idx="3246">
                  <c:v>8.0410442201982901E-2</c:v>
                </c:pt>
                <c:pt idx="3247">
                  <c:v>7.8769838766666406E-2</c:v>
                </c:pt>
                <c:pt idx="3248">
                  <c:v>7.8771421264507493E-2</c:v>
                </c:pt>
                <c:pt idx="3249">
                  <c:v>7.8772998625743898E-2</c:v>
                </c:pt>
                <c:pt idx="3250">
                  <c:v>7.8774561907896307E-2</c:v>
                </c:pt>
                <c:pt idx="3251">
                  <c:v>8.0418411726757497E-2</c:v>
                </c:pt>
                <c:pt idx="3252">
                  <c:v>8.04199456312472E-2</c:v>
                </c:pt>
                <c:pt idx="3253">
                  <c:v>7.7136717294364596E-2</c:v>
                </c:pt>
                <c:pt idx="3254">
                  <c:v>7.8780495760405703E-2</c:v>
                </c:pt>
                <c:pt idx="3255">
                  <c:v>7.7139445039038398E-2</c:v>
                </c:pt>
                <c:pt idx="3256">
                  <c:v>7.7140756708266395E-2</c:v>
                </c:pt>
                <c:pt idx="3257">
                  <c:v>7.8783007026675497E-2</c:v>
                </c:pt>
                <c:pt idx="3258">
                  <c:v>7.7139944923641401E-2</c:v>
                </c:pt>
                <c:pt idx="3259">
                  <c:v>7.8781704905296998E-2</c:v>
                </c:pt>
                <c:pt idx="3260">
                  <c:v>7.7138648109307997E-2</c:v>
                </c:pt>
                <c:pt idx="3261">
                  <c:v>7.8780352525921499E-2</c:v>
                </c:pt>
                <c:pt idx="3262">
                  <c:v>7.8779656479776597E-2</c:v>
                </c:pt>
                <c:pt idx="3263">
                  <c:v>7.8778946656492502E-2</c:v>
                </c:pt>
                <c:pt idx="3264">
                  <c:v>8.04205498766348E-2</c:v>
                </c:pt>
                <c:pt idx="3265">
                  <c:v>7.8777484056441902E-2</c:v>
                </c:pt>
                <c:pt idx="3266">
                  <c:v>7.8776730466940004E-2</c:v>
                </c:pt>
                <c:pt idx="3267">
                  <c:v>7.8775961474698897E-2</c:v>
                </c:pt>
                <c:pt idx="3268">
                  <c:v>7.8775176671347896E-2</c:v>
                </c:pt>
                <c:pt idx="3269">
                  <c:v>7.71321228347253E-2</c:v>
                </c:pt>
                <c:pt idx="3270">
                  <c:v>7.7131320002183396E-2</c:v>
                </c:pt>
                <c:pt idx="3271">
                  <c:v>8.0414944673995903E-2</c:v>
                </c:pt>
                <c:pt idx="3272">
                  <c:v>7.8771838165532695E-2</c:v>
                </c:pt>
                <c:pt idx="3273">
                  <c:v>7.7129345165761795E-2</c:v>
                </c:pt>
                <c:pt idx="3274">
                  <c:v>7.7129205950046506E-2</c:v>
                </c:pt>
                <c:pt idx="3275">
                  <c:v>7.7129034009237804E-2</c:v>
                </c:pt>
                <c:pt idx="3276">
                  <c:v>7.7128837865410693E-2</c:v>
                </c:pt>
                <c:pt idx="3277">
                  <c:v>7.7128626050094906E-2</c:v>
                </c:pt>
                <c:pt idx="3278">
                  <c:v>7.7128407106139801E-2</c:v>
                </c:pt>
                <c:pt idx="3279">
                  <c:v>7.7128189588783203E-2</c:v>
                </c:pt>
                <c:pt idx="3280">
                  <c:v>7.7127982065901296E-2</c:v>
                </c:pt>
                <c:pt idx="3281">
                  <c:v>7.8770023638489103E-2</c:v>
                </c:pt>
                <c:pt idx="3282">
                  <c:v>7.8769864721469698E-2</c:v>
                </c:pt>
                <c:pt idx="3283">
                  <c:v>7.7127505315359807E-2</c:v>
                </c:pt>
                <c:pt idx="3284">
                  <c:v>7.8769662642381999E-2</c:v>
                </c:pt>
                <c:pt idx="3285">
                  <c:v>7.7127394992454607E-2</c:v>
                </c:pt>
                <c:pt idx="3286">
                  <c:v>8.0411916507373699E-2</c:v>
                </c:pt>
                <c:pt idx="3287">
                  <c:v>7.7127527686028499E-2</c:v>
                </c:pt>
                <c:pt idx="3288">
                  <c:v>7.5485396687538897E-2</c:v>
                </c:pt>
                <c:pt idx="3289">
                  <c:v>7.5484935615125801E-2</c:v>
                </c:pt>
                <c:pt idx="3290">
                  <c:v>7.7126530327086204E-2</c:v>
                </c:pt>
                <c:pt idx="3291">
                  <c:v>7.7125885713009407E-2</c:v>
                </c:pt>
                <c:pt idx="3292">
                  <c:v>7.7125241109707601E-2</c:v>
                </c:pt>
                <c:pt idx="3293">
                  <c:v>7.7124596517180705E-2</c:v>
                </c:pt>
                <c:pt idx="3294">
                  <c:v>7.71239519354283E-2</c:v>
                </c:pt>
                <c:pt idx="3295">
                  <c:v>7.8765464350206899E-2</c:v>
                </c:pt>
                <c:pt idx="3296">
                  <c:v>7.5480519542862806E-2</c:v>
                </c:pt>
                <c:pt idx="3297">
                  <c:v>7.7122018254816099E-2</c:v>
                </c:pt>
                <c:pt idx="3298">
                  <c:v>7.7121373716159403E-2</c:v>
                </c:pt>
                <c:pt idx="3299">
                  <c:v>7.5478627098635107E-2</c:v>
                </c:pt>
                <c:pt idx="3300">
                  <c:v>7.7120084671165295E-2</c:v>
                </c:pt>
                <c:pt idx="3301">
                  <c:v>7.7119440164827496E-2</c:v>
                </c:pt>
                <c:pt idx="3302">
                  <c:v>7.7118795669262094E-2</c:v>
                </c:pt>
                <c:pt idx="3303">
                  <c:v>7.7118151184468797E-2</c:v>
                </c:pt>
                <c:pt idx="3304">
                  <c:v>7.7117506710447398E-2</c:v>
                </c:pt>
                <c:pt idx="3305">
                  <c:v>7.5475329784649201E-2</c:v>
                </c:pt>
                <c:pt idx="3306">
                  <c:v>7.5475329784649201E-2</c:v>
                </c:pt>
                <c:pt idx="3307">
                  <c:v>7.7117360138404006E-2</c:v>
                </c:pt>
                <c:pt idx="3308">
                  <c:v>7.5475329784649201E-2</c:v>
                </c:pt>
                <c:pt idx="3309">
                  <c:v>7.7117360138404006E-2</c:v>
                </c:pt>
                <c:pt idx="3310">
                  <c:v>7.7117360138404006E-2</c:v>
                </c:pt>
                <c:pt idx="3311">
                  <c:v>7.7117360138404006E-2</c:v>
                </c:pt>
                <c:pt idx="3312">
                  <c:v>7.5475329784649201E-2</c:v>
                </c:pt>
                <c:pt idx="3313">
                  <c:v>7.3833299430894395E-2</c:v>
                </c:pt>
                <c:pt idx="3314">
                  <c:v>7.5475329784649201E-2</c:v>
                </c:pt>
                <c:pt idx="3315">
                  <c:v>7.7117360138404006E-2</c:v>
                </c:pt>
                <c:pt idx="3316">
                  <c:v>7.5475329784649201E-2</c:v>
                </c:pt>
                <c:pt idx="3317">
                  <c:v>7.7117360138404006E-2</c:v>
                </c:pt>
                <c:pt idx="3318">
                  <c:v>7.8759390492158798E-2</c:v>
                </c:pt>
                <c:pt idx="3319">
                  <c:v>7.7117360138404006E-2</c:v>
                </c:pt>
                <c:pt idx="3320">
                  <c:v>7.8759390492158798E-2</c:v>
                </c:pt>
                <c:pt idx="3321">
                  <c:v>7.3833309975088801E-2</c:v>
                </c:pt>
                <c:pt idx="3322">
                  <c:v>7.3833323623321706E-2</c:v>
                </c:pt>
                <c:pt idx="3323">
                  <c:v>7.5475368466879494E-2</c:v>
                </c:pt>
                <c:pt idx="3324">
                  <c:v>7.3833350919802601E-2</c:v>
                </c:pt>
                <c:pt idx="3325">
                  <c:v>7.7117428172821703E-2</c:v>
                </c:pt>
                <c:pt idx="3326">
                  <c:v>7.7117442428140906E-2</c:v>
                </c:pt>
                <c:pt idx="3327">
                  <c:v>7.7117456683465299E-2</c:v>
                </c:pt>
                <c:pt idx="3328">
                  <c:v>7.7117470938794994E-2</c:v>
                </c:pt>
                <c:pt idx="3329">
                  <c:v>7.7117485194130003E-2</c:v>
                </c:pt>
                <c:pt idx="3330">
                  <c:v>7.7117499449470203E-2</c:v>
                </c:pt>
                <c:pt idx="3331">
                  <c:v>7.7117513704815704E-2</c:v>
                </c:pt>
                <c:pt idx="3332">
                  <c:v>7.8759561887285695E-2</c:v>
                </c:pt>
                <c:pt idx="3333">
                  <c:v>7.8759576446175497E-2</c:v>
                </c:pt>
                <c:pt idx="3334">
                  <c:v>7.8759591005070795E-2</c:v>
                </c:pt>
                <c:pt idx="3335">
                  <c:v>7.8759609422934904E-2</c:v>
                </c:pt>
                <c:pt idx="3336">
                  <c:v>7.7117657273020196E-2</c:v>
                </c:pt>
                <c:pt idx="3337">
                  <c:v>7.7118217993605603E-2</c:v>
                </c:pt>
                <c:pt idx="3338">
                  <c:v>7.7118962095394802E-2</c:v>
                </c:pt>
                <c:pt idx="3339">
                  <c:v>7.7119759957778297E-2</c:v>
                </c:pt>
                <c:pt idx="3340">
                  <c:v>7.5478523256946803E-2</c:v>
                </c:pt>
                <c:pt idx="3341">
                  <c:v>7.7121471093985594E-2</c:v>
                </c:pt>
                <c:pt idx="3342">
                  <c:v>7.7122361457068106E-2</c:v>
                </c:pt>
                <c:pt idx="3343">
                  <c:v>7.8765369410891906E-2</c:v>
                </c:pt>
                <c:pt idx="3344">
                  <c:v>7.8766275171392494E-2</c:v>
                </c:pt>
                <c:pt idx="3345">
                  <c:v>7.8767166082933604E-2</c:v>
                </c:pt>
                <c:pt idx="3346">
                  <c:v>7.7125888305894105E-2</c:v>
                </c:pt>
                <c:pt idx="3347">
                  <c:v>7.8768857902914602E-2</c:v>
                </c:pt>
                <c:pt idx="3348">
                  <c:v>7.5485306980219699E-2</c:v>
                </c:pt>
                <c:pt idx="3349">
                  <c:v>7.7128178353485802E-2</c:v>
                </c:pt>
                <c:pt idx="3350">
                  <c:v>7.7128813477074995E-2</c:v>
                </c:pt>
                <c:pt idx="3351">
                  <c:v>7.7129365647057094E-2</c:v>
                </c:pt>
                <c:pt idx="3352">
                  <c:v>7.7129831388183495E-2</c:v>
                </c:pt>
                <c:pt idx="3353">
                  <c:v>7.7129384770821596E-2</c:v>
                </c:pt>
                <c:pt idx="3354">
                  <c:v>7.7128627020021101E-2</c:v>
                </c:pt>
                <c:pt idx="3355">
                  <c:v>7.7127815580600403E-2</c:v>
                </c:pt>
                <c:pt idx="3356">
                  <c:v>7.5484792350763205E-2</c:v>
                </c:pt>
                <c:pt idx="3357">
                  <c:v>7.7126077064773702E-2</c:v>
                </c:pt>
                <c:pt idx="3358">
                  <c:v>7.7125172727228006E-2</c:v>
                </c:pt>
                <c:pt idx="3359">
                  <c:v>7.5482124432378103E-2</c:v>
                </c:pt>
                <c:pt idx="3360">
                  <c:v>7.7123350851519806E-2</c:v>
                </c:pt>
                <c:pt idx="3361">
                  <c:v>7.7122456148680907E-2</c:v>
                </c:pt>
                <c:pt idx="3362">
                  <c:v>7.71215875211234E-2</c:v>
                </c:pt>
                <c:pt idx="3363">
                  <c:v>7.5478665730170494E-2</c:v>
                </c:pt>
                <c:pt idx="3364">
                  <c:v>7.5477895014823507E-2</c:v>
                </c:pt>
                <c:pt idx="3365">
                  <c:v>7.7119252705884198E-2</c:v>
                </c:pt>
                <c:pt idx="3366">
                  <c:v>7.5476546704793604E-2</c:v>
                </c:pt>
                <c:pt idx="3367">
                  <c:v>7.5475988102598798E-2</c:v>
                </c:pt>
                <c:pt idx="3368">
                  <c:v>7.7117484771316303E-2</c:v>
                </c:pt>
                <c:pt idx="3369">
                  <c:v>7.7117360138404006E-2</c:v>
                </c:pt>
                <c:pt idx="3370">
                  <c:v>7.8759390492158798E-2</c:v>
                </c:pt>
                <c:pt idx="3371">
                  <c:v>7.8759390492158798E-2</c:v>
                </c:pt>
                <c:pt idx="3372">
                  <c:v>7.5475329784649201E-2</c:v>
                </c:pt>
                <c:pt idx="3373">
                  <c:v>7.5475329784649201E-2</c:v>
                </c:pt>
                <c:pt idx="3374">
                  <c:v>7.5475329784649201E-2</c:v>
                </c:pt>
                <c:pt idx="3375">
                  <c:v>7.7117360138404006E-2</c:v>
                </c:pt>
                <c:pt idx="3376">
                  <c:v>7.7117360138404006E-2</c:v>
                </c:pt>
                <c:pt idx="3377">
                  <c:v>7.5475329784649201E-2</c:v>
                </c:pt>
                <c:pt idx="3378">
                  <c:v>7.5475329784649201E-2</c:v>
                </c:pt>
                <c:pt idx="3379">
                  <c:v>7.7117360138404006E-2</c:v>
                </c:pt>
                <c:pt idx="3380">
                  <c:v>7.3833299430894395E-2</c:v>
                </c:pt>
                <c:pt idx="3381">
                  <c:v>7.7117360138404006E-2</c:v>
                </c:pt>
                <c:pt idx="3382">
                  <c:v>7.5475329784649201E-2</c:v>
                </c:pt>
                <c:pt idx="3383">
                  <c:v>7.5475329784649201E-2</c:v>
                </c:pt>
                <c:pt idx="3384">
                  <c:v>7.7117360138404006E-2</c:v>
                </c:pt>
                <c:pt idx="3385">
                  <c:v>7.3832833402959E-2</c:v>
                </c:pt>
                <c:pt idx="3386">
                  <c:v>7.3832230192953305E-2</c:v>
                </c:pt>
                <c:pt idx="3387">
                  <c:v>7.5473620152038998E-2</c:v>
                </c:pt>
                <c:pt idx="3388">
                  <c:v>7.3831023802510498E-2</c:v>
                </c:pt>
                <c:pt idx="3389">
                  <c:v>7.7114353281899306E-2</c:v>
                </c:pt>
                <c:pt idx="3390">
                  <c:v>7.5471770367072005E-2</c:v>
                </c:pt>
                <c:pt idx="3391">
                  <c:v>7.8755032795168406E-2</c:v>
                </c:pt>
                <c:pt idx="3392">
                  <c:v>7.5470537227466994E-2</c:v>
                </c:pt>
                <c:pt idx="3393">
                  <c:v>7.7111833346675193E-2</c:v>
                </c:pt>
                <c:pt idx="3394">
                  <c:v>7.5469304128157999E-2</c:v>
                </c:pt>
                <c:pt idx="3395">
                  <c:v>7.5468687593613998E-2</c:v>
                </c:pt>
                <c:pt idx="3396">
                  <c:v>7.5468071069143203E-2</c:v>
                </c:pt>
                <c:pt idx="3397">
                  <c:v>7.5467454554745503E-2</c:v>
                </c:pt>
                <c:pt idx="3398">
                  <c:v>7.5466838050420496E-2</c:v>
                </c:pt>
                <c:pt idx="3399">
                  <c:v>7.7108057615875705E-2</c:v>
                </c:pt>
                <c:pt idx="3400">
                  <c:v>7.5465677443037907E-2</c:v>
                </c:pt>
                <c:pt idx="3401">
                  <c:v>7.5466087374322893E-2</c:v>
                </c:pt>
                <c:pt idx="3402">
                  <c:v>7.5466821999188499E-2</c:v>
                </c:pt>
                <c:pt idx="3403">
                  <c:v>7.7109456934640899E-2</c:v>
                </c:pt>
                <c:pt idx="3404">
                  <c:v>7.8752156254137007E-2</c:v>
                </c:pt>
                <c:pt idx="3405">
                  <c:v>7.5469302871463195E-2</c:v>
                </c:pt>
                <c:pt idx="3406">
                  <c:v>7.5470183918676603E-2</c:v>
                </c:pt>
                <c:pt idx="3407">
                  <c:v>7.5471072921593593E-2</c:v>
                </c:pt>
                <c:pt idx="3408">
                  <c:v>7.3830057083864198E-2</c:v>
                </c:pt>
                <c:pt idx="3409">
                  <c:v>7.5472829098011104E-2</c:v>
                </c:pt>
                <c:pt idx="3410">
                  <c:v>7.5473673466421906E-2</c:v>
                </c:pt>
                <c:pt idx="3411">
                  <c:v>7.54744801766523E-2</c:v>
                </c:pt>
                <c:pt idx="3412">
                  <c:v>7.3833292342753098E-2</c:v>
                </c:pt>
                <c:pt idx="3413">
                  <c:v>7.5475935146313594E-2</c:v>
                </c:pt>
                <c:pt idx="3414">
                  <c:v>7.7118528654337298E-2</c:v>
                </c:pt>
                <c:pt idx="3415">
                  <c:v>7.5477103699588197E-2</c:v>
                </c:pt>
                <c:pt idx="3416">
                  <c:v>7.5477569112544399E-2</c:v>
                </c:pt>
                <c:pt idx="3417">
                  <c:v>7.71191157462984E-2</c:v>
                </c:pt>
                <c:pt idx="3418">
                  <c:v>7.7118362371407206E-2</c:v>
                </c:pt>
                <c:pt idx="3419">
                  <c:v>7.5475599895548195E-2</c:v>
                </c:pt>
                <c:pt idx="3420">
                  <c:v>7.7116718496840306E-2</c:v>
                </c:pt>
                <c:pt idx="3421">
                  <c:v>7.7115845839869801E-2</c:v>
                </c:pt>
                <c:pt idx="3422">
                  <c:v>7.7114951275664395E-2</c:v>
                </c:pt>
                <c:pt idx="3423">
                  <c:v>7.5472130387102501E-2</c:v>
                </c:pt>
                <c:pt idx="3424">
                  <c:v>7.7113132204976398E-2</c:v>
                </c:pt>
                <c:pt idx="3425">
                  <c:v>7.5470335716475503E-2</c:v>
                </c:pt>
                <c:pt idx="3426">
                  <c:v>7.5469454814478906E-2</c:v>
                </c:pt>
                <c:pt idx="3427">
                  <c:v>7.5468596867936805E-2</c:v>
                </c:pt>
                <c:pt idx="3428">
                  <c:v>7.7109625452402006E-2</c:v>
                </c:pt>
                <c:pt idx="3429">
                  <c:v>7.8750671293493696E-2</c:v>
                </c:pt>
                <c:pt idx="3430">
                  <c:v>7.7108081693941205E-2</c:v>
                </c:pt>
                <c:pt idx="3431">
                  <c:v>7.7107391482889795E-2</c:v>
                </c:pt>
                <c:pt idx="3432">
                  <c:v>7.5464920151636805E-2</c:v>
                </c:pt>
                <c:pt idx="3433">
                  <c:v>7.7107055862053894E-2</c:v>
                </c:pt>
                <c:pt idx="3434">
                  <c:v>7.5465856008407606E-2</c:v>
                </c:pt>
                <c:pt idx="3435">
                  <c:v>7.5466484824649696E-2</c:v>
                </c:pt>
                <c:pt idx="3436">
                  <c:v>7.5467126739057699E-2</c:v>
                </c:pt>
                <c:pt idx="3437">
                  <c:v>7.71096570824472E-2</c:v>
                </c:pt>
                <c:pt idx="3438">
                  <c:v>7.71103400980271E-2</c:v>
                </c:pt>
                <c:pt idx="3439">
                  <c:v>7.7111036200709998E-2</c:v>
                </c:pt>
                <c:pt idx="3440">
                  <c:v>7.7111745390967407E-2</c:v>
                </c:pt>
                <c:pt idx="3441">
                  <c:v>7.5470532839475302E-2</c:v>
                </c:pt>
                <c:pt idx="3442">
                  <c:v>7.5471253368541005E-2</c:v>
                </c:pt>
                <c:pt idx="3443">
                  <c:v>7.5471986999088303E-2</c:v>
                </c:pt>
                <c:pt idx="3444">
                  <c:v>7.7114713017532602E-2</c:v>
                </c:pt>
                <c:pt idx="3445">
                  <c:v>7.7115487633096697E-2</c:v>
                </c:pt>
                <c:pt idx="3446">
                  <c:v>7.7116275327282199E-2</c:v>
                </c:pt>
                <c:pt idx="3447">
                  <c:v>7.7117078550152804E-2</c:v>
                </c:pt>
                <c:pt idx="3448">
                  <c:v>7.7117935040626098E-2</c:v>
                </c:pt>
                <c:pt idx="3449">
                  <c:v>7.7118703827098303E-2</c:v>
                </c:pt>
                <c:pt idx="3450">
                  <c:v>7.7119477780387094E-2</c:v>
                </c:pt>
                <c:pt idx="3451">
                  <c:v>7.7120289728035502E-2</c:v>
                </c:pt>
                <c:pt idx="3452">
                  <c:v>7.7121129517961004E-2</c:v>
                </c:pt>
                <c:pt idx="3453">
                  <c:v>7.7121987009162701E-2</c:v>
                </c:pt>
                <c:pt idx="3454">
                  <c:v>7.5480749961445298E-2</c:v>
                </c:pt>
                <c:pt idx="3455">
                  <c:v>7.5481602065341102E-2</c:v>
                </c:pt>
                <c:pt idx="3456">
                  <c:v>7.7124564492229403E-2</c:v>
                </c:pt>
                <c:pt idx="3457">
                  <c:v>7.5483258225072403E-2</c:v>
                </c:pt>
                <c:pt idx="3458">
                  <c:v>7.5484042103523802E-2</c:v>
                </c:pt>
                <c:pt idx="3459">
                  <c:v>7.7126937588563496E-2</c:v>
                </c:pt>
                <c:pt idx="3460">
                  <c:v>7.5485471088737793E-2</c:v>
                </c:pt>
                <c:pt idx="3461">
                  <c:v>7.38439202224353E-2</c:v>
                </c:pt>
                <c:pt idx="3462">
                  <c:v>7.5486647920617905E-2</c:v>
                </c:pt>
                <c:pt idx="3463">
                  <c:v>7.3844920898313099E-2</c:v>
                </c:pt>
                <c:pt idx="3464">
                  <c:v>7.3845323546963298E-2</c:v>
                </c:pt>
                <c:pt idx="3465">
                  <c:v>7.2201728206534796E-2</c:v>
                </c:pt>
                <c:pt idx="3466">
                  <c:v>7.3841932178725894E-2</c:v>
                </c:pt>
                <c:pt idx="3467">
                  <c:v>7.5482022506292906E-2</c:v>
                </c:pt>
                <c:pt idx="3468">
                  <c:v>7.3837883714821001E-2</c:v>
                </c:pt>
                <c:pt idx="3469">
                  <c:v>7.38358204170253E-2</c:v>
                </c:pt>
                <c:pt idx="3470">
                  <c:v>7.3833737146688505E-2</c:v>
                </c:pt>
                <c:pt idx="3471">
                  <c:v>7.3831638461444402E-2</c:v>
                </c:pt>
                <c:pt idx="3472">
                  <c:v>7.2187628376978993E-2</c:v>
                </c:pt>
                <c:pt idx="3473">
                  <c:v>7.5469273802730094E-2</c:v>
                </c:pt>
                <c:pt idx="3474">
                  <c:v>7.5467116426676195E-2</c:v>
                </c:pt>
                <c:pt idx="3475">
                  <c:v>7.3823180890487394E-2</c:v>
                </c:pt>
                <c:pt idx="3476">
                  <c:v>7.3821073667630702E-2</c:v>
                </c:pt>
                <c:pt idx="3477">
                  <c:v>7.5460679798435196E-2</c:v>
                </c:pt>
                <c:pt idx="3478">
                  <c:v>7.5458561367552704E-2</c:v>
                </c:pt>
                <c:pt idx="3479">
                  <c:v>7.3814840520035396E-2</c:v>
                </c:pt>
                <c:pt idx="3480">
                  <c:v>7.3812770268538705E-2</c:v>
                </c:pt>
                <c:pt idx="3481">
                  <c:v>7.3812183644029805E-2</c:v>
                </c:pt>
                <c:pt idx="3482">
                  <c:v>7.3812025194107997E-2</c:v>
                </c:pt>
                <c:pt idx="3483">
                  <c:v>7.5453439285712895E-2</c:v>
                </c:pt>
                <c:pt idx="3484">
                  <c:v>7.3811684484230103E-2</c:v>
                </c:pt>
                <c:pt idx="3485">
                  <c:v>7.3811511395894105E-2</c:v>
                </c:pt>
                <c:pt idx="3486">
                  <c:v>7.3811342609941002E-2</c:v>
                </c:pt>
                <c:pt idx="3487">
                  <c:v>7.54527783769188E-2</c:v>
                </c:pt>
                <c:pt idx="3488">
                  <c:v>7.5452635388159703E-2</c:v>
                </c:pt>
                <c:pt idx="3489">
                  <c:v>7.5452510499498804E-2</c:v>
                </c:pt>
                <c:pt idx="3490">
                  <c:v>7.5452408321740799E-2</c:v>
                </c:pt>
                <c:pt idx="3491">
                  <c:v>7.70939424952721E-2</c:v>
                </c:pt>
                <c:pt idx="3492">
                  <c:v>7.5452290557754695E-2</c:v>
                </c:pt>
                <c:pt idx="3493">
                  <c:v>7.5452284204755402E-2</c:v>
                </c:pt>
                <c:pt idx="3494">
                  <c:v>7.3810700359567397E-2</c:v>
                </c:pt>
                <c:pt idx="3495">
                  <c:v>7.3810779597257306E-2</c:v>
                </c:pt>
                <c:pt idx="3496">
                  <c:v>7.7094185217513295E-2</c:v>
                </c:pt>
                <c:pt idx="3497">
                  <c:v>7.5452640559790396E-2</c:v>
                </c:pt>
                <c:pt idx="3498">
                  <c:v>7.7094364937871404E-2</c:v>
                </c:pt>
                <c:pt idx="3499">
                  <c:v>7.7094522467524601E-2</c:v>
                </c:pt>
                <c:pt idx="3500">
                  <c:v>7.87363465710577E-2</c:v>
                </c:pt>
                <c:pt idx="3501">
                  <c:v>7.7094969038048494E-2</c:v>
                </c:pt>
                <c:pt idx="3502">
                  <c:v>8.0378469260695001E-2</c:v>
                </c:pt>
                <c:pt idx="3503">
                  <c:v>7.7095523002671404E-2</c:v>
                </c:pt>
                <c:pt idx="3504">
                  <c:v>7.8737426971437194E-2</c:v>
                </c:pt>
                <c:pt idx="3505">
                  <c:v>7.5454492644890694E-2</c:v>
                </c:pt>
                <c:pt idx="3506">
                  <c:v>7.7096377361872998E-2</c:v>
                </c:pt>
                <c:pt idx="3507">
                  <c:v>7.5455021067974595E-2</c:v>
                </c:pt>
                <c:pt idx="3508">
                  <c:v>7.5455239257629703E-2</c:v>
                </c:pt>
                <c:pt idx="3509">
                  <c:v>7.3813809916068507E-2</c:v>
                </c:pt>
                <c:pt idx="3510">
                  <c:v>7.3813931276819303E-2</c:v>
                </c:pt>
                <c:pt idx="3511">
                  <c:v>7.5455590953016405E-2</c:v>
                </c:pt>
                <c:pt idx="3512">
                  <c:v>7.5455621745449605E-2</c:v>
                </c:pt>
                <c:pt idx="3513">
                  <c:v>7.5455647232621895E-2</c:v>
                </c:pt>
                <c:pt idx="3514">
                  <c:v>7.5455661925463893E-2</c:v>
                </c:pt>
                <c:pt idx="3515">
                  <c:v>7.5455663535425599E-2</c:v>
                </c:pt>
                <c:pt idx="3516">
                  <c:v>7.7097245793292996E-2</c:v>
                </c:pt>
                <c:pt idx="3517">
                  <c:v>7.5455627515709098E-2</c:v>
                </c:pt>
                <c:pt idx="3518">
                  <c:v>7.7097181238176604E-2</c:v>
                </c:pt>
                <c:pt idx="3519">
                  <c:v>7.7097129369412307E-2</c:v>
                </c:pt>
                <c:pt idx="3520">
                  <c:v>7.7097064440224197E-2</c:v>
                </c:pt>
                <c:pt idx="3521">
                  <c:v>7.5455398549249805E-2</c:v>
                </c:pt>
                <c:pt idx="3522">
                  <c:v>7.7096895398346299E-2</c:v>
                </c:pt>
                <c:pt idx="3523">
                  <c:v>7.5455205600324801E-2</c:v>
                </c:pt>
                <c:pt idx="3524">
                  <c:v>7.7096674102467802E-2</c:v>
                </c:pt>
                <c:pt idx="3525">
                  <c:v>7.7096543853678604E-2</c:v>
                </c:pt>
                <c:pt idx="3526">
                  <c:v>7.5454818057022005E-2</c:v>
                </c:pt>
                <c:pt idx="3527">
                  <c:v>7.5454660242208496E-2</c:v>
                </c:pt>
                <c:pt idx="3528">
                  <c:v>7.8737610031192007E-2</c:v>
                </c:pt>
                <c:pt idx="3529">
                  <c:v>7.8736979796992304E-2</c:v>
                </c:pt>
                <c:pt idx="3530">
                  <c:v>7.54530725429369E-2</c:v>
                </c:pt>
                <c:pt idx="3531">
                  <c:v>7.5452271244504002E-2</c:v>
                </c:pt>
                <c:pt idx="3532">
                  <c:v>7.7092982490162998E-2</c:v>
                </c:pt>
                <c:pt idx="3533">
                  <c:v>7.3809064144620795E-2</c:v>
                </c:pt>
                <c:pt idx="3534">
                  <c:v>7.3808219270947995E-2</c:v>
                </c:pt>
                <c:pt idx="3535">
                  <c:v>7.5448886138307705E-2</c:v>
                </c:pt>
                <c:pt idx="3536">
                  <c:v>7.5448045626946597E-2</c:v>
                </c:pt>
                <c:pt idx="3537">
                  <c:v>7.5447227770877007E-2</c:v>
                </c:pt>
                <c:pt idx="3538">
                  <c:v>7.3804964696231906E-2</c:v>
                </c:pt>
                <c:pt idx="3539">
                  <c:v>7.38042332997631E-2</c:v>
                </c:pt>
                <c:pt idx="3540">
                  <c:v>7.5445012159865599E-2</c:v>
                </c:pt>
                <c:pt idx="3541">
                  <c:v>7.7085833208929894E-2</c:v>
                </c:pt>
                <c:pt idx="3542">
                  <c:v>7.3802400042536603E-2</c:v>
                </c:pt>
                <c:pt idx="3543">
                  <c:v>7.5443366033906098E-2</c:v>
                </c:pt>
                <c:pt idx="3544">
                  <c:v>7.3801540303654101E-2</c:v>
                </c:pt>
                <c:pt idx="3545">
                  <c:v>7.3801526847068602E-2</c:v>
                </c:pt>
                <c:pt idx="3546">
                  <c:v>7.5443062495576099E-2</c:v>
                </c:pt>
                <c:pt idx="3547">
                  <c:v>7.3801813730385704E-2</c:v>
                </c:pt>
                <c:pt idx="3548">
                  <c:v>7.5443410169840602E-2</c:v>
                </c:pt>
                <c:pt idx="3549">
                  <c:v>7.3802217711139803E-2</c:v>
                </c:pt>
                <c:pt idx="3550">
                  <c:v>7.5443856340805998E-2</c:v>
                </c:pt>
                <c:pt idx="3551">
                  <c:v>7.7085507830793001E-2</c:v>
                </c:pt>
                <c:pt idx="3552">
                  <c:v>7.3802962432890903E-2</c:v>
                </c:pt>
                <c:pt idx="3553">
                  <c:v>7.2161828838385997E-2</c:v>
                </c:pt>
                <c:pt idx="3554">
                  <c:v>7.3803497653088301E-2</c:v>
                </c:pt>
                <c:pt idx="3555">
                  <c:v>7.3803763094048194E-2</c:v>
                </c:pt>
                <c:pt idx="3556">
                  <c:v>7.3804020973840201E-2</c:v>
                </c:pt>
                <c:pt idx="3557">
                  <c:v>7.5445661936312899E-2</c:v>
                </c:pt>
                <c:pt idx="3558">
                  <c:v>7.3804495739657194E-2</c:v>
                </c:pt>
                <c:pt idx="3559">
                  <c:v>7.5446098306604203E-2</c:v>
                </c:pt>
                <c:pt idx="3560">
                  <c:v>7.3804926201180301E-2</c:v>
                </c:pt>
                <c:pt idx="3561">
                  <c:v>7.3806042467028807E-2</c:v>
                </c:pt>
                <c:pt idx="3562">
                  <c:v>7.3807430842744604E-2</c:v>
                </c:pt>
                <c:pt idx="3563">
                  <c:v>7.3808828508470398E-2</c:v>
                </c:pt>
                <c:pt idx="3564">
                  <c:v>7.3810230878709096E-2</c:v>
                </c:pt>
                <c:pt idx="3565">
                  <c:v>7.3811633373718599E-2</c:v>
                </c:pt>
                <c:pt idx="3566">
                  <c:v>7.3813031419640407E-2</c:v>
                </c:pt>
                <c:pt idx="3567">
                  <c:v>7.2172866976754305E-2</c:v>
                </c:pt>
                <c:pt idx="3568">
                  <c:v>7.3815795897358802E-2</c:v>
                </c:pt>
                <c:pt idx="3569">
                  <c:v>7.5458754674741696E-2</c:v>
                </c:pt>
                <c:pt idx="3570">
                  <c:v>7.5460113332322498E-2</c:v>
                </c:pt>
                <c:pt idx="3571">
                  <c:v>7.38197952073677E-2</c:v>
                </c:pt>
                <c:pt idx="3572">
                  <c:v>7.5462744481926206E-2</c:v>
                </c:pt>
                <c:pt idx="3573">
                  <c:v>7.5464007888011303E-2</c:v>
                </c:pt>
                <c:pt idx="3574">
                  <c:v>7.38235084039148E-2</c:v>
                </c:pt>
                <c:pt idx="3575">
                  <c:v>7.2182912730226395E-2</c:v>
                </c:pt>
                <c:pt idx="3576">
                  <c:v>7.5467495338963006E-2</c:v>
                </c:pt>
                <c:pt idx="3577">
                  <c:v>7.5466726373841095E-2</c:v>
                </c:pt>
                <c:pt idx="3578">
                  <c:v>3.6063809622903897E-2</c:v>
                </c:pt>
                <c:pt idx="3579">
                  <c:v>7.7105640022418501E-2</c:v>
                </c:pt>
                <c:pt idx="3580">
                  <c:v>7.7104137978144999E-2</c:v>
                </c:pt>
                <c:pt idx="3581">
                  <c:v>8.3669221969671706E-2</c:v>
                </c:pt>
                <c:pt idx="3582">
                  <c:v>8.8592449955695707E-2</c:v>
                </c:pt>
                <c:pt idx="3583">
                  <c:v>9.5157121070716097E-2</c:v>
                </c:pt>
                <c:pt idx="3584">
                  <c:v>9.1872109012786501E-2</c:v>
                </c:pt>
                <c:pt idx="3585">
                  <c:v>9.67949872884767E-2</c:v>
                </c:pt>
                <c:pt idx="3586">
                  <c:v>9.3510088789814996E-2</c:v>
                </c:pt>
                <c:pt idx="3587">
                  <c:v>9.6791349089969003E-2</c:v>
                </c:pt>
                <c:pt idx="3588">
                  <c:v>9.8431078818891696E-2</c:v>
                </c:pt>
                <c:pt idx="3589">
                  <c:v>0.101712275004941</c:v>
                </c:pt>
                <c:pt idx="3590">
                  <c:v>9.8427727892968303E-2</c:v>
                </c:pt>
                <c:pt idx="3591">
                  <c:v>0.10006757660900401</c:v>
                </c:pt>
                <c:pt idx="3592">
                  <c:v>0.10334877567035999</c:v>
                </c:pt>
                <c:pt idx="3593">
                  <c:v>0.101707037654268</c:v>
                </c:pt>
                <c:pt idx="3594">
                  <c:v>0.10827252674271</c:v>
                </c:pt>
                <c:pt idx="3595">
                  <c:v>0.10498978219848901</c:v>
                </c:pt>
                <c:pt idx="3596">
                  <c:v>0.10498978219848901</c:v>
                </c:pt>
                <c:pt idx="3597">
                  <c:v>0.101707037654268</c:v>
                </c:pt>
                <c:pt idx="3598">
                  <c:v>0.103348409926378</c:v>
                </c:pt>
                <c:pt idx="3599">
                  <c:v>0.103348409926378</c:v>
                </c:pt>
                <c:pt idx="3600">
                  <c:v>0.10498978219848901</c:v>
                </c:pt>
                <c:pt idx="3601">
                  <c:v>0.101707037654268</c:v>
                </c:pt>
                <c:pt idx="3602">
                  <c:v>0.103348409926378</c:v>
                </c:pt>
                <c:pt idx="3603">
                  <c:v>9.6782920837937603E-2</c:v>
                </c:pt>
                <c:pt idx="3604">
                  <c:v>0.100065665382159</c:v>
                </c:pt>
                <c:pt idx="3605">
                  <c:v>0.100065665382159</c:v>
                </c:pt>
                <c:pt idx="3606">
                  <c:v>0.100065665382159</c:v>
                </c:pt>
                <c:pt idx="3607">
                  <c:v>9.6782920837937603E-2</c:v>
                </c:pt>
                <c:pt idx="3608">
                  <c:v>9.8424293110048106E-2</c:v>
                </c:pt>
                <c:pt idx="3609">
                  <c:v>9.5141548565827003E-2</c:v>
                </c:pt>
                <c:pt idx="3610">
                  <c:v>8.5293314933163805E-2</c:v>
                </c:pt>
                <c:pt idx="3611">
                  <c:v>0.101707037654268</c:v>
                </c:pt>
                <c:pt idx="3612">
                  <c:v>9.5141548565827003E-2</c:v>
                </c:pt>
                <c:pt idx="3613">
                  <c:v>9.18588040216059E-2</c:v>
                </c:pt>
                <c:pt idx="3614">
                  <c:v>9.0217431749495397E-2</c:v>
                </c:pt>
                <c:pt idx="3615">
                  <c:v>9.0217431749495397E-2</c:v>
                </c:pt>
                <c:pt idx="3616">
                  <c:v>9.35001762937165E-2</c:v>
                </c:pt>
                <c:pt idx="3617">
                  <c:v>9.18588040216059E-2</c:v>
                </c:pt>
                <c:pt idx="3618">
                  <c:v>9.5141548565827003E-2</c:v>
                </c:pt>
                <c:pt idx="3619">
                  <c:v>9.35001762937165E-2</c:v>
                </c:pt>
                <c:pt idx="3620">
                  <c:v>9.5141548565827003E-2</c:v>
                </c:pt>
                <c:pt idx="3621">
                  <c:v>9.18588040216059E-2</c:v>
                </c:pt>
                <c:pt idx="3622">
                  <c:v>9.35001762937165E-2</c:v>
                </c:pt>
                <c:pt idx="3623">
                  <c:v>9.18588040216059E-2</c:v>
                </c:pt>
                <c:pt idx="3624">
                  <c:v>9.0217431749495397E-2</c:v>
                </c:pt>
                <c:pt idx="3625">
                  <c:v>8.6934674803766002E-2</c:v>
                </c:pt>
                <c:pt idx="3626">
                  <c:v>8.8576030486354804E-2</c:v>
                </c:pt>
                <c:pt idx="3627">
                  <c:v>8.8576014130985994E-2</c:v>
                </c:pt>
                <c:pt idx="3628">
                  <c:v>9.5141482290569596E-2</c:v>
                </c:pt>
                <c:pt idx="3629">
                  <c:v>8.8575981420266597E-2</c:v>
                </c:pt>
                <c:pt idx="3630">
                  <c:v>8.3651853497159895E-2</c:v>
                </c:pt>
                <c:pt idx="3631">
                  <c:v>8.5293208270550203E-2</c:v>
                </c:pt>
                <c:pt idx="3632">
                  <c:v>9.0217302270668195E-2</c:v>
                </c:pt>
                <c:pt idx="3633">
                  <c:v>9.1858655225621103E-2</c:v>
                </c:pt>
                <c:pt idx="3634">
                  <c:v>9.0217268953859203E-2</c:v>
                </c:pt>
                <c:pt idx="3635">
                  <c:v>9.0217252295463998E-2</c:v>
                </c:pt>
                <c:pt idx="3636">
                  <c:v>9.1858604341211E-2</c:v>
                </c:pt>
                <c:pt idx="3637">
                  <c:v>9.1858587379753498E-2</c:v>
                </c:pt>
                <c:pt idx="3638">
                  <c:v>8.6934466124340901E-2</c:v>
                </c:pt>
                <c:pt idx="3639">
                  <c:v>9.0217181837887295E-2</c:v>
                </c:pt>
                <c:pt idx="3640">
                  <c:v>9.0217097449068001E-2</c:v>
                </c:pt>
                <c:pt idx="3641">
                  <c:v>9.0216455315256697E-2</c:v>
                </c:pt>
                <c:pt idx="3642">
                  <c:v>7.2160786386443396E-2</c:v>
                </c:pt>
                <c:pt idx="3643">
                  <c:v>9.6780048646517902E-2</c:v>
                </c:pt>
                <c:pt idx="3644">
                  <c:v>9.0213760689172001E-2</c:v>
                </c:pt>
                <c:pt idx="3645">
                  <c:v>9.1854099341372106E-2</c:v>
                </c:pt>
                <c:pt idx="3646">
                  <c:v>9.5135698371163493E-2</c:v>
                </c:pt>
                <c:pt idx="3647">
                  <c:v>9.8417244467296702E-2</c:v>
                </c:pt>
                <c:pt idx="3648">
                  <c:v>0.106622588534243</c:v>
                </c:pt>
                <c:pt idx="3649">
                  <c:v>0.106621491615847</c:v>
                </c:pt>
                <c:pt idx="3650">
                  <c:v>0.100055390709001</c:v>
                </c:pt>
                <c:pt idx="3651">
                  <c:v>9.6771909224814698E-2</c:v>
                </c:pt>
                <c:pt idx="3652">
                  <c:v>9.8412225730541897E-2</c:v>
                </c:pt>
                <c:pt idx="3653">
                  <c:v>9.6770132563470196E-2</c:v>
                </c:pt>
                <c:pt idx="3654">
                  <c:v>9.51281334992507E-2</c:v>
                </c:pt>
                <c:pt idx="3655">
                  <c:v>9.3486236239261E-2</c:v>
                </c:pt>
                <c:pt idx="3656">
                  <c:v>9.3485572810216203E-2</c:v>
                </c:pt>
                <c:pt idx="3657">
                  <c:v>9.3484819399858296E-2</c:v>
                </c:pt>
                <c:pt idx="3658">
                  <c:v>9.1842877910844695E-2</c:v>
                </c:pt>
                <c:pt idx="3659">
                  <c:v>9.6765555450550197E-2</c:v>
                </c:pt>
                <c:pt idx="3660">
                  <c:v>9.3482479770348695E-2</c:v>
                </c:pt>
                <c:pt idx="3661">
                  <c:v>9.3481699919869002E-2</c:v>
                </c:pt>
                <c:pt idx="3662">
                  <c:v>9.1839813246104393E-2</c:v>
                </c:pt>
                <c:pt idx="3663">
                  <c:v>8.8556860819742997E-2</c:v>
                </c:pt>
                <c:pt idx="3664">
                  <c:v>9.1838280990430607E-2</c:v>
                </c:pt>
                <c:pt idx="3665">
                  <c:v>9.1837514881766696E-2</c:v>
                </c:pt>
                <c:pt idx="3666">
                  <c:v>9.1836748785884298E-2</c:v>
                </c:pt>
                <c:pt idx="3667">
                  <c:v>8.8553905927917495E-2</c:v>
                </c:pt>
                <c:pt idx="3668">
                  <c:v>8.8553167235772196E-2</c:v>
                </c:pt>
                <c:pt idx="3669">
                  <c:v>8.8552428555950802E-2</c:v>
                </c:pt>
                <c:pt idx="3670">
                  <c:v>8.6910692567597495E-2</c:v>
                </c:pt>
                <c:pt idx="3671">
                  <c:v>8.5268983968372097E-2</c:v>
                </c:pt>
                <c:pt idx="3672">
                  <c:v>8.69092426461473E-2</c:v>
                </c:pt>
                <c:pt idx="3673">
                  <c:v>8.6908517841897306E-2</c:v>
                </c:pt>
                <c:pt idx="3674">
                  <c:v>7.2139309918979197E-2</c:v>
                </c:pt>
                <c:pt idx="3675">
                  <c:v>9.3470783913109895E-2</c:v>
                </c:pt>
                <c:pt idx="3676">
                  <c:v>8.1983598003984304E-2</c:v>
                </c:pt>
                <c:pt idx="3677">
                  <c:v>8.6905618908668797E-2</c:v>
                </c:pt>
                <c:pt idx="3678">
                  <c:v>8.69048942055793E-2</c:v>
                </c:pt>
                <c:pt idx="3679">
                  <c:v>8.3622421201877795E-2</c:v>
                </c:pt>
                <c:pt idx="3680">
                  <c:v>8.3621723888895397E-2</c:v>
                </c:pt>
                <c:pt idx="3681">
                  <c:v>8.3621026587542502E-2</c:v>
                </c:pt>
                <c:pt idx="3682">
                  <c:v>8.5261162405950802E-2</c:v>
                </c:pt>
                <c:pt idx="3683">
                  <c:v>8.5260451445573204E-2</c:v>
                </c:pt>
                <c:pt idx="3684">
                  <c:v>8.52597404970524E-2</c:v>
                </c:pt>
                <c:pt idx="3685">
                  <c:v>8.6899821622356502E-2</c:v>
                </c:pt>
                <c:pt idx="3686">
                  <c:v>8.3617540255209497E-2</c:v>
                </c:pt>
                <c:pt idx="3687">
                  <c:v>8.3616843023627097E-2</c:v>
                </c:pt>
                <c:pt idx="3688">
                  <c:v>8.3616145803672201E-2</c:v>
                </c:pt>
                <c:pt idx="3689">
                  <c:v>8.3615999151921194E-2</c:v>
                </c:pt>
                <c:pt idx="3690">
                  <c:v>8.5256763018974099E-2</c:v>
                </c:pt>
                <c:pt idx="3691">
                  <c:v>8.5256778745836301E-2</c:v>
                </c:pt>
                <c:pt idx="3692">
                  <c:v>8.1975296376350495E-2</c:v>
                </c:pt>
                <c:pt idx="3693">
                  <c:v>8.6897559550415407E-2</c:v>
                </c:pt>
                <c:pt idx="3694">
                  <c:v>8.3616076272959999E-2</c:v>
                </c:pt>
                <c:pt idx="3695">
                  <c:v>8.6897591609501598E-2</c:v>
                </c:pt>
                <c:pt idx="3696">
                  <c:v>8.6897607639053506E-2</c:v>
                </c:pt>
                <c:pt idx="3697">
                  <c:v>8.5256873107131398E-2</c:v>
                </c:pt>
                <c:pt idx="3698">
                  <c:v>8.68976396981751E-2</c:v>
                </c:pt>
                <c:pt idx="3699">
                  <c:v>8.3616153394140996E-2</c:v>
                </c:pt>
                <c:pt idx="3700">
                  <c:v>8.3616168818394301E-2</c:v>
                </c:pt>
                <c:pt idx="3701">
                  <c:v>8.5256936014777504E-2</c:v>
                </c:pt>
                <c:pt idx="3702">
                  <c:v>8.6897703816489202E-2</c:v>
                </c:pt>
                <c:pt idx="3703">
                  <c:v>8.6897723694707996E-2</c:v>
                </c:pt>
                <c:pt idx="3704">
                  <c:v>8.5257055293506995E-2</c:v>
                </c:pt>
                <c:pt idx="3705">
                  <c:v>8.3617447981727905E-2</c:v>
                </c:pt>
                <c:pt idx="3706">
                  <c:v>6.7210977360609395E-2</c:v>
                </c:pt>
                <c:pt idx="3707">
                  <c:v>8.1979680404969002E-2</c:v>
                </c:pt>
                <c:pt idx="3708">
                  <c:v>8.5262945930672698E-2</c:v>
                </c:pt>
                <c:pt idx="3709">
                  <c:v>8.69054699950534E-2</c:v>
                </c:pt>
                <c:pt idx="3710">
                  <c:v>8.3625372706265896E-2</c:v>
                </c:pt>
                <c:pt idx="3711">
                  <c:v>8.6908870688787401E-2</c:v>
                </c:pt>
                <c:pt idx="3712">
                  <c:v>8.6910571597707306E-2</c:v>
                </c:pt>
                <c:pt idx="3713">
                  <c:v>9.1835172170039406E-2</c:v>
                </c:pt>
                <c:pt idx="3714">
                  <c:v>9.1836906991054401E-2</c:v>
                </c:pt>
                <c:pt idx="3715">
                  <c:v>8.8556561748089499E-2</c:v>
                </c:pt>
                <c:pt idx="3716">
                  <c:v>8.8558160634604796E-2</c:v>
                </c:pt>
                <c:pt idx="3717">
                  <c:v>8.8559699537015105E-2</c:v>
                </c:pt>
                <c:pt idx="3718">
                  <c:v>8.6920070412670997E-2</c:v>
                </c:pt>
                <c:pt idx="3719">
                  <c:v>8.6921434057640898E-2</c:v>
                </c:pt>
                <c:pt idx="3720">
                  <c:v>8.19993335629704E-2</c:v>
                </c:pt>
                <c:pt idx="3721">
                  <c:v>8.5281378064212293E-2</c:v>
                </c:pt>
                <c:pt idx="3722">
                  <c:v>7.8716151166458206E-2</c:v>
                </c:pt>
                <c:pt idx="3723">
                  <c:v>8.3638840063031406E-2</c:v>
                </c:pt>
                <c:pt idx="3724">
                  <c:v>8.1997040870041296E-2</c:v>
                </c:pt>
                <c:pt idx="3725">
                  <c:v>9.3483971472198293E-2</c:v>
                </c:pt>
                <c:pt idx="3726">
                  <c:v>8.8559969322730706E-2</c:v>
                </c:pt>
                <c:pt idx="3727">
                  <c:v>9.5123472274221396E-2</c:v>
                </c:pt>
                <c:pt idx="3728">
                  <c:v>9.0199538596584805E-2</c:v>
                </c:pt>
                <c:pt idx="3729">
                  <c:v>9.3480852284732394E-2</c:v>
                </c:pt>
                <c:pt idx="3730">
                  <c:v>9.6762111231157993E-2</c:v>
                </c:pt>
                <c:pt idx="3731">
                  <c:v>9.5120298436098594E-2</c:v>
                </c:pt>
                <c:pt idx="3732">
                  <c:v>9.0196529072862797E-2</c:v>
                </c:pt>
                <c:pt idx="3733">
                  <c:v>9.6759689887507203E-2</c:v>
                </c:pt>
                <c:pt idx="3734">
                  <c:v>9.3476953593098294E-2</c:v>
                </c:pt>
                <c:pt idx="3735">
                  <c:v>9.5117124809761699E-2</c:v>
                </c:pt>
                <c:pt idx="3736">
                  <c:v>9.3475394207497994E-2</c:v>
                </c:pt>
                <c:pt idx="3737">
                  <c:v>9.3475805914200197E-2</c:v>
                </c:pt>
                <c:pt idx="3738">
                  <c:v>0.12301380948733499</c:v>
                </c:pt>
                <c:pt idx="3739">
                  <c:v>9.8400244485620597E-2</c:v>
                </c:pt>
                <c:pt idx="3740">
                  <c:v>9.0196124055492197E-2</c:v>
                </c:pt>
                <c:pt idx="3741">
                  <c:v>9.3478855754779697E-2</c:v>
                </c:pt>
                <c:pt idx="3742">
                  <c:v>9.1838606865309605E-2</c:v>
                </c:pt>
                <c:pt idx="3743">
                  <c:v>8.8557306450881598E-2</c:v>
                </c:pt>
                <c:pt idx="3744">
                  <c:v>8.6916990657606996E-2</c:v>
                </c:pt>
                <c:pt idx="3745">
                  <c:v>8.8558751180223994E-2</c:v>
                </c:pt>
                <c:pt idx="3746">
                  <c:v>9.5123733259648902E-2</c:v>
                </c:pt>
                <c:pt idx="3747">
                  <c:v>9.3483430888819594E-2</c:v>
                </c:pt>
                <c:pt idx="3748">
                  <c:v>9.0202010059983295E-2</c:v>
                </c:pt>
                <c:pt idx="3749">
                  <c:v>9.0202745864560299E-2</c:v>
                </c:pt>
                <c:pt idx="3750">
                  <c:v>8.6921244738499395E-2</c:v>
                </c:pt>
                <c:pt idx="3751">
                  <c:v>8.6921949959432698E-2</c:v>
                </c:pt>
                <c:pt idx="3752">
                  <c:v>8.3640300464306802E-2</c:v>
                </c:pt>
                <c:pt idx="3753">
                  <c:v>9.02032487934398E-2</c:v>
                </c:pt>
                <c:pt idx="3754">
                  <c:v>8.5277657179975E-2</c:v>
                </c:pt>
                <c:pt idx="3755">
                  <c:v>8.19932854081762E-2</c:v>
                </c:pt>
                <c:pt idx="3756">
                  <c:v>8.52730354248354E-2</c:v>
                </c:pt>
                <c:pt idx="3757">
                  <c:v>8.85526002062587E-2</c:v>
                </c:pt>
                <c:pt idx="3758">
                  <c:v>9.1831991283302106E-2</c:v>
                </c:pt>
                <c:pt idx="3759">
                  <c:v>9.0188560177220795E-2</c:v>
                </c:pt>
                <c:pt idx="3760">
                  <c:v>9.0186057552583507E-2</c:v>
                </c:pt>
                <c:pt idx="3761">
                  <c:v>8.8542760062659306E-2</c:v>
                </c:pt>
                <c:pt idx="3762">
                  <c:v>9.1821878511214303E-2</c:v>
                </c:pt>
                <c:pt idx="3763">
                  <c:v>8.5256486254090103E-2</c:v>
                </c:pt>
                <c:pt idx="3764">
                  <c:v>9.0176307247646303E-2</c:v>
                </c:pt>
                <c:pt idx="3765">
                  <c:v>9.0173991645210297E-2</c:v>
                </c:pt>
                <c:pt idx="3766">
                  <c:v>9.0171747617590794E-2</c:v>
                </c:pt>
                <c:pt idx="3767">
                  <c:v>8.6888428716960703E-2</c:v>
                </c:pt>
                <c:pt idx="3768">
                  <c:v>8.5245825912010006E-2</c:v>
                </c:pt>
                <c:pt idx="3769">
                  <c:v>8.6885894276052297E-2</c:v>
                </c:pt>
                <c:pt idx="3770">
                  <c:v>8.3604836088275597E-2</c:v>
                </c:pt>
                <c:pt idx="3771">
                  <c:v>8.1964306994387295E-2</c:v>
                </c:pt>
                <c:pt idx="3772">
                  <c:v>8.8526423369940599E-2</c:v>
                </c:pt>
                <c:pt idx="3773">
                  <c:v>8.3604836088275597E-2</c:v>
                </c:pt>
                <c:pt idx="3774">
                  <c:v>8.1964306994387295E-2</c:v>
                </c:pt>
                <c:pt idx="3775">
                  <c:v>8.3604836088275597E-2</c:v>
                </c:pt>
                <c:pt idx="3776">
                  <c:v>7.8683248806609193E-2</c:v>
                </c:pt>
                <c:pt idx="3777">
                  <c:v>8.0323777900498897E-2</c:v>
                </c:pt>
                <c:pt idx="3778">
                  <c:v>7.8683248806609193E-2</c:v>
                </c:pt>
                <c:pt idx="3779">
                  <c:v>7.8683248806609193E-2</c:v>
                </c:pt>
                <c:pt idx="3780">
                  <c:v>7.3761661524944205E-2</c:v>
                </c:pt>
                <c:pt idx="3781">
                  <c:v>7.7042719712720906E-2</c:v>
                </c:pt>
                <c:pt idx="3782">
                  <c:v>7.2121132431055904E-2</c:v>
                </c:pt>
                <c:pt idx="3783">
                  <c:v>7.2121132431055904E-2</c:v>
                </c:pt>
                <c:pt idx="3784">
                  <c:v>7.5402190618832493E-2</c:v>
                </c:pt>
                <c:pt idx="3785">
                  <c:v>8.0323268547249499E-2</c:v>
                </c:pt>
                <c:pt idx="3786">
                  <c:v>7.7041598807340197E-2</c:v>
                </c:pt>
                <c:pt idx="3787">
                  <c:v>8.0321949980654297E-2</c:v>
                </c:pt>
                <c:pt idx="3788">
                  <c:v>7.5399855826492404E-2</c:v>
                </c:pt>
                <c:pt idx="3789">
                  <c:v>7.5399236964106997E-2</c:v>
                </c:pt>
                <c:pt idx="3790">
                  <c:v>7.5398618111880394E-2</c:v>
                </c:pt>
                <c:pt idx="3791">
                  <c:v>7.7038437172318203E-2</c:v>
                </c:pt>
                <c:pt idx="3792">
                  <c:v>7.5397380437902797E-2</c:v>
                </c:pt>
                <c:pt idx="3793">
                  <c:v>7.5396761616151303E-2</c:v>
                </c:pt>
                <c:pt idx="3794">
                  <c:v>7.8676937827161203E-2</c:v>
                </c:pt>
                <c:pt idx="3795">
                  <c:v>7.8676292099139705E-2</c:v>
                </c:pt>
                <c:pt idx="3796">
                  <c:v>7.3754534626905205E-2</c:v>
                </c:pt>
                <c:pt idx="3797">
                  <c:v>7.3753929308634197E-2</c:v>
                </c:pt>
                <c:pt idx="3798">
                  <c:v>7.7034011319213197E-2</c:v>
                </c:pt>
                <c:pt idx="3799">
                  <c:v>7.7033381688109998E-2</c:v>
                </c:pt>
                <c:pt idx="3800">
                  <c:v>7.3752162572113394E-2</c:v>
                </c:pt>
                <c:pt idx="3801">
                  <c:v>7.8674052264526007E-2</c:v>
                </c:pt>
                <c:pt idx="3802">
                  <c:v>7.2114035176201699E-2</c:v>
                </c:pt>
                <c:pt idx="3803">
                  <c:v>7.3755783656567195E-2</c:v>
                </c:pt>
                <c:pt idx="3804">
                  <c:v>7.0476381817620101E-2</c:v>
                </c:pt>
                <c:pt idx="3805">
                  <c:v>7.8679982373837401E-2</c:v>
                </c:pt>
                <c:pt idx="3806">
                  <c:v>8.5243405049281296E-2</c:v>
                </c:pt>
                <c:pt idx="3807">
                  <c:v>8.68855808197177E-2</c:v>
                </c:pt>
                <c:pt idx="3808">
                  <c:v>8.52467859169731E-2</c:v>
                </c:pt>
                <c:pt idx="3809">
                  <c:v>8.1967401771133305E-2</c:v>
                </c:pt>
                <c:pt idx="3810">
                  <c:v>7.8687914781977494E-2</c:v>
                </c:pt>
                <c:pt idx="3811">
                  <c:v>8.0330110230666801E-2</c:v>
                </c:pt>
                <c:pt idx="3812">
                  <c:v>7.7050479088553794E-2</c:v>
                </c:pt>
                <c:pt idx="3813">
                  <c:v>8.3614624924271796E-2</c:v>
                </c:pt>
                <c:pt idx="3814">
                  <c:v>7.8694229710698199E-2</c:v>
                </c:pt>
                <c:pt idx="3815">
                  <c:v>8.1977163452625401E-2</c:v>
                </c:pt>
                <c:pt idx="3816">
                  <c:v>8.0338030630922597E-2</c:v>
                </c:pt>
                <c:pt idx="3817">
                  <c:v>7.3776043556272902E-2</c:v>
                </c:pt>
                <c:pt idx="3818">
                  <c:v>7.7058327241254304E-2</c:v>
                </c:pt>
                <c:pt idx="3819">
                  <c:v>7.2136850580453798E-2</c:v>
                </c:pt>
                <c:pt idx="3820">
                  <c:v>7.0496864298770501E-2</c:v>
                </c:pt>
                <c:pt idx="3821">
                  <c:v>6.7216075275756598E-2</c:v>
                </c:pt>
                <c:pt idx="3822">
                  <c:v>7.04984113372112E-2</c:v>
                </c:pt>
                <c:pt idx="3823">
                  <c:v>7.0499170737387901E-2</c:v>
                </c:pt>
                <c:pt idx="3824">
                  <c:v>7.0499913104741505E-2</c:v>
                </c:pt>
                <c:pt idx="3825">
                  <c:v>7.2141455941926197E-2</c:v>
                </c:pt>
                <c:pt idx="3826">
                  <c:v>7.2142157332821005E-2</c:v>
                </c:pt>
                <c:pt idx="3827">
                  <c:v>6.5579449981185797E-2</c:v>
                </c:pt>
                <c:pt idx="3828">
                  <c:v>6.7220890260264801E-2</c:v>
                </c:pt>
                <c:pt idx="3829">
                  <c:v>6.5580576922289802E-2</c:v>
                </c:pt>
                <c:pt idx="3830">
                  <c:v>6.7221940842476E-2</c:v>
                </c:pt>
                <c:pt idx="3831">
                  <c:v>6.39406129963732E-2</c:v>
                </c:pt>
                <c:pt idx="3832">
                  <c:v>6.3940975671691103E-2</c:v>
                </c:pt>
                <c:pt idx="3833">
                  <c:v>6.7221921643597707E-2</c:v>
                </c:pt>
                <c:pt idx="3834">
                  <c:v>6.5579830766917702E-2</c:v>
                </c:pt>
                <c:pt idx="3835">
                  <c:v>6.7219400091063003E-2</c:v>
                </c:pt>
                <c:pt idx="3836">
                  <c:v>6.7218081617799005E-2</c:v>
                </c:pt>
                <c:pt idx="3837">
                  <c:v>6.39351880070161E-2</c:v>
                </c:pt>
                <c:pt idx="3838">
                  <c:v>6.5574611987730999E-2</c:v>
                </c:pt>
                <c:pt idx="3839">
                  <c:v>6.7213963971572505E-2</c:v>
                </c:pt>
                <c:pt idx="3840">
                  <c:v>7.0493943087893501E-2</c:v>
                </c:pt>
                <c:pt idx="3841">
                  <c:v>7.0492475094047699E-2</c:v>
                </c:pt>
                <c:pt idx="3842">
                  <c:v>7.0491004888209502E-2</c:v>
                </c:pt>
                <c:pt idx="3843">
                  <c:v>7.0489538202902893E-2</c:v>
                </c:pt>
                <c:pt idx="3844">
                  <c:v>7.21286691547635E-2</c:v>
                </c:pt>
                <c:pt idx="3845">
                  <c:v>7.3767762581168697E-2</c:v>
                </c:pt>
                <c:pt idx="3846">
                  <c:v>7.3766288343742895E-2</c:v>
                </c:pt>
                <c:pt idx="3847">
                  <c:v>7.2124328454109293E-2</c:v>
                </c:pt>
                <c:pt idx="3848">
                  <c:v>6.7201441174129004E-2</c:v>
                </c:pt>
                <c:pt idx="3849">
                  <c:v>6.5560516123974094E-2</c:v>
                </c:pt>
                <c:pt idx="3850">
                  <c:v>0.103291437975366</c:v>
                </c:pt>
                <c:pt idx="3851">
                  <c:v>0.103291313059196</c:v>
                </c:pt>
                <c:pt idx="3852">
                  <c:v>7.0481384605410397E-2</c:v>
                </c:pt>
                <c:pt idx="3853">
                  <c:v>7.3762172448853705E-2</c:v>
                </c:pt>
                <c:pt idx="3854">
                  <c:v>7.5402482540938801E-2</c:v>
                </c:pt>
                <c:pt idx="3855">
                  <c:v>6.7199810659120604E-2</c:v>
                </c:pt>
                <c:pt idx="3856">
                  <c:v>7.0480645442956999E-2</c:v>
                </c:pt>
                <c:pt idx="3857">
                  <c:v>6.7199489793509704E-2</c:v>
                </c:pt>
                <c:pt idx="3858">
                  <c:v>6.7199369309119295E-2</c:v>
                </c:pt>
                <c:pt idx="3859">
                  <c:v>6.55587700907099E-2</c:v>
                </c:pt>
                <c:pt idx="3860">
                  <c:v>6.7199237233794798E-2</c:v>
                </c:pt>
                <c:pt idx="3861">
                  <c:v>6.5558717849008394E-2</c:v>
                </c:pt>
                <c:pt idx="3862">
                  <c:v>6.7199289020966793E-2</c:v>
                </c:pt>
                <c:pt idx="3863">
                  <c:v>7.0480446583056203E-2</c:v>
                </c:pt>
                <c:pt idx="3864">
                  <c:v>6.8840045874252104E-2</c:v>
                </c:pt>
                <c:pt idx="3865">
                  <c:v>6.7199112531865196E-2</c:v>
                </c:pt>
                <c:pt idx="3866">
                  <c:v>6.7198552567268796E-2</c:v>
                </c:pt>
                <c:pt idx="3867">
                  <c:v>6.7197992612004501E-2</c:v>
                </c:pt>
                <c:pt idx="3868">
                  <c:v>6.8837910188326704E-2</c:v>
                </c:pt>
                <c:pt idx="3869">
                  <c:v>7.0477800434739404E-2</c:v>
                </c:pt>
                <c:pt idx="3870">
                  <c:v>6.7196312802202701E-2</c:v>
                </c:pt>
                <c:pt idx="3871">
                  <c:v>6.5555316370188799E-2</c:v>
                </c:pt>
                <c:pt idx="3872">
                  <c:v>7.0476038665936103E-2</c:v>
                </c:pt>
                <c:pt idx="3873">
                  <c:v>6.8835042252811798E-2</c:v>
                </c:pt>
                <c:pt idx="3874">
                  <c:v>7.0474864202332899E-2</c:v>
                </c:pt>
                <c:pt idx="3875">
                  <c:v>7.0474276985210194E-2</c:v>
                </c:pt>
                <c:pt idx="3876">
                  <c:v>6.7192953434536795E-2</c:v>
                </c:pt>
                <c:pt idx="3877">
                  <c:v>6.5552039068711807E-2</c:v>
                </c:pt>
                <c:pt idx="3878">
                  <c:v>6.5551492883656803E-2</c:v>
                </c:pt>
                <c:pt idx="3879">
                  <c:v>6.5550946707703506E-2</c:v>
                </c:pt>
                <c:pt idx="3880">
                  <c:v>6.5550400540851594E-2</c:v>
                </c:pt>
                <c:pt idx="3881">
                  <c:v>6.3909554649076605E-2</c:v>
                </c:pt>
                <c:pt idx="3882">
                  <c:v>6.22687361234864E-2</c:v>
                </c:pt>
                <c:pt idx="3883">
                  <c:v>6.5548762466401303E-2</c:v>
                </c:pt>
                <c:pt idx="3884">
                  <c:v>6.2267698773318801E-2</c:v>
                </c:pt>
                <c:pt idx="3885">
                  <c:v>6.7187915668249706E-2</c:v>
                </c:pt>
                <c:pt idx="3886">
                  <c:v>6.88275875508675E-2</c:v>
                </c:pt>
                <c:pt idx="3887">
                  <c:v>6.7186796396231305E-2</c:v>
                </c:pt>
                <c:pt idx="3888">
                  <c:v>6.8826440973385403E-2</c:v>
                </c:pt>
                <c:pt idx="3889">
                  <c:v>6.7185677161503796E-2</c:v>
                </c:pt>
                <c:pt idx="3890">
                  <c:v>6.39047638061635E-2</c:v>
                </c:pt>
                <c:pt idx="3891">
                  <c:v>6.5544394749343496E-2</c:v>
                </c:pt>
                <c:pt idx="3892">
                  <c:v>6.3903699271946293E-2</c:v>
                </c:pt>
                <c:pt idx="3893">
                  <c:v>6.8823574696802503E-2</c:v>
                </c:pt>
                <c:pt idx="3894">
                  <c:v>6.7182879237820695E-2</c:v>
                </c:pt>
                <c:pt idx="3895">
                  <c:v>6.5542211109083204E-2</c:v>
                </c:pt>
                <c:pt idx="3896">
                  <c:v>6.8821855045441402E-2</c:v>
                </c:pt>
                <c:pt idx="3897">
                  <c:v>6.5541541071170703E-2</c:v>
                </c:pt>
                <c:pt idx="3898">
                  <c:v>6.5541541071170703E-2</c:v>
                </c:pt>
                <c:pt idx="3899">
                  <c:v>6.2261357460894902E-2</c:v>
                </c:pt>
                <c:pt idx="3900">
                  <c:v>6.2261357460894902E-2</c:v>
                </c:pt>
                <c:pt idx="3901">
                  <c:v>6.3901449266032806E-2</c:v>
                </c:pt>
                <c:pt idx="3902">
                  <c:v>6.3901449266032806E-2</c:v>
                </c:pt>
                <c:pt idx="3903">
                  <c:v>6.71816328763086E-2</c:v>
                </c:pt>
                <c:pt idx="3904">
                  <c:v>6.8821724681446497E-2</c:v>
                </c:pt>
                <c:pt idx="3905">
                  <c:v>6.8821724681446497E-2</c:v>
                </c:pt>
                <c:pt idx="3906">
                  <c:v>6.3901449266032806E-2</c:v>
                </c:pt>
                <c:pt idx="3907">
                  <c:v>6.71816328763086E-2</c:v>
                </c:pt>
                <c:pt idx="3908">
                  <c:v>6.71816328763086E-2</c:v>
                </c:pt>
                <c:pt idx="3909">
                  <c:v>6.71816328763086E-2</c:v>
                </c:pt>
                <c:pt idx="3910">
                  <c:v>6.71816328763086E-2</c:v>
                </c:pt>
                <c:pt idx="3911">
                  <c:v>6.5541541071170703E-2</c:v>
                </c:pt>
                <c:pt idx="3912">
                  <c:v>6.5541541071170703E-2</c:v>
                </c:pt>
                <c:pt idx="3913">
                  <c:v>6.3901038192212101E-2</c:v>
                </c:pt>
                <c:pt idx="3914">
                  <c:v>6.3900506113007904E-2</c:v>
                </c:pt>
                <c:pt idx="3915">
                  <c:v>6.5540027984784005E-2</c:v>
                </c:pt>
                <c:pt idx="3916">
                  <c:v>6.7179522553687004E-2</c:v>
                </c:pt>
                <c:pt idx="3917">
                  <c:v>6.8818989820398996E-2</c:v>
                </c:pt>
                <c:pt idx="3918">
                  <c:v>6.7178403835199393E-2</c:v>
                </c:pt>
                <c:pt idx="3919">
                  <c:v>6.5537845169911096E-2</c:v>
                </c:pt>
                <c:pt idx="3920">
                  <c:v>6.5537299488911002E-2</c:v>
                </c:pt>
                <c:pt idx="3921">
                  <c:v>7.0456669847987097E-2</c:v>
                </c:pt>
                <c:pt idx="3922">
                  <c:v>7.0456083221653198E-2</c:v>
                </c:pt>
                <c:pt idx="3923">
                  <c:v>6.3895717798878607E-2</c:v>
                </c:pt>
                <c:pt idx="3924">
                  <c:v>6.3895185808272206E-2</c:v>
                </c:pt>
                <c:pt idx="3925">
                  <c:v>6.5534571220208601E-2</c:v>
                </c:pt>
                <c:pt idx="3926">
                  <c:v>6.3894121853634703E-2</c:v>
                </c:pt>
                <c:pt idx="3927">
                  <c:v>6.2253699802877399E-2</c:v>
                </c:pt>
                <c:pt idx="3928">
                  <c:v>6.06133050672545E-2</c:v>
                </c:pt>
                <c:pt idx="3929">
                  <c:v>6.0613580169227903E-2</c:v>
                </c:pt>
                <c:pt idx="3930">
                  <c:v>5.56943922337301E-2</c:v>
                </c:pt>
                <c:pt idx="3931">
                  <c:v>5.4054944751994703E-2</c:v>
                </c:pt>
                <c:pt idx="3932">
                  <c:v>5.4055394807411901E-2</c:v>
                </c:pt>
                <c:pt idx="3933">
                  <c:v>5.5695783361132699E-2</c:v>
                </c:pt>
                <c:pt idx="3934">
                  <c:v>5.5696247085710297E-2</c:v>
                </c:pt>
                <c:pt idx="3935">
                  <c:v>5.7336676617389802E-2</c:v>
                </c:pt>
                <c:pt idx="3936">
                  <c:v>5.5697174558031901E-2</c:v>
                </c:pt>
                <c:pt idx="3937">
                  <c:v>5.24176520880563E-2</c:v>
                </c:pt>
                <c:pt idx="3938">
                  <c:v>5.56981020612431E-2</c:v>
                </c:pt>
                <c:pt idx="3939">
                  <c:v>5.7338586243682398E-2</c:v>
                </c:pt>
                <c:pt idx="3940">
                  <c:v>5.5699029595345499E-2</c:v>
                </c:pt>
                <c:pt idx="3941">
                  <c:v>5.4059445643432499E-2</c:v>
                </c:pt>
                <c:pt idx="3942">
                  <c:v>5.2419834387261499E-2</c:v>
                </c:pt>
                <c:pt idx="3943">
                  <c:v>5.5700420954423499E-2</c:v>
                </c:pt>
                <c:pt idx="3944">
                  <c:v>5.5700884756230098E-2</c:v>
                </c:pt>
                <c:pt idx="3945">
                  <c:v>5.7341074145537303E-2</c:v>
                </c:pt>
                <c:pt idx="3946">
                  <c:v>5.7341063919985502E-2</c:v>
                </c:pt>
                <c:pt idx="3947">
                  <c:v>5.8981144688667803E-2</c:v>
                </c:pt>
                <c:pt idx="3948">
                  <c:v>5.7341043468892898E-2</c:v>
                </c:pt>
                <c:pt idx="3949">
                  <c:v>5.57009428340716E-2</c:v>
                </c:pt>
                <c:pt idx="3950">
                  <c:v>5.2420752667397701E-2</c:v>
                </c:pt>
                <c:pt idx="3951">
                  <c:v>5.2420743319288199E-2</c:v>
                </c:pt>
                <c:pt idx="3952">
                  <c:v>5.4060823503038501E-2</c:v>
                </c:pt>
                <c:pt idx="3953">
                  <c:v>5.4060813862461199E-2</c:v>
                </c:pt>
                <c:pt idx="3954">
                  <c:v>5.4060804221887297E-2</c:v>
                </c:pt>
                <c:pt idx="3955">
                  <c:v>5.0780617272448599E-2</c:v>
                </c:pt>
                <c:pt idx="3956">
                  <c:v>5.0780608216829899E-2</c:v>
                </c:pt>
                <c:pt idx="3957">
                  <c:v>5.0780599161214399E-2</c:v>
                </c:pt>
                <c:pt idx="3958">
                  <c:v>5.0780590105602097E-2</c:v>
                </c:pt>
                <c:pt idx="3959">
                  <c:v>5.2420664718201303E-2</c:v>
                </c:pt>
                <c:pt idx="3960">
                  <c:v>5.0780500443554998E-2</c:v>
                </c:pt>
                <c:pt idx="3961">
                  <c:v>5.5699964715965097E-2</c:v>
                </c:pt>
                <c:pt idx="3962">
                  <c:v>5.7338956303945497E-2</c:v>
                </c:pt>
                <c:pt idx="3963">
                  <c:v>5.4057787923629898E-2</c:v>
                </c:pt>
                <c:pt idx="3964">
                  <c:v>5.0776674825403899E-2</c:v>
                </c:pt>
                <c:pt idx="3965">
                  <c:v>5.4055508380479303E-2</c:v>
                </c:pt>
                <c:pt idx="3966">
                  <c:v>4.9134494982482103E-2</c:v>
                </c:pt>
                <c:pt idx="3967">
                  <c:v>5.40531464382253E-2</c:v>
                </c:pt>
                <c:pt idx="3968">
                  <c:v>5.0772168446573201E-2</c:v>
                </c:pt>
                <c:pt idx="3969">
                  <c:v>4.9131173334673997E-2</c:v>
                </c:pt>
                <c:pt idx="3970">
                  <c:v>4.5850402947754103E-2</c:v>
                </c:pt>
                <c:pt idx="3971">
                  <c:v>4.9129059905306402E-2</c:v>
                </c:pt>
                <c:pt idx="3972">
                  <c:v>5.2407665107192601E-2</c:v>
                </c:pt>
                <c:pt idx="3973">
                  <c:v>5.0766906115681701E-2</c:v>
                </c:pt>
                <c:pt idx="3974">
                  <c:v>5.2405764505391098E-2</c:v>
                </c:pt>
                <c:pt idx="3975">
                  <c:v>5.5684381362291903E-2</c:v>
                </c:pt>
                <c:pt idx="3976">
                  <c:v>5.56836388160937E-2</c:v>
                </c:pt>
                <c:pt idx="3977">
                  <c:v>5.0765183583913097E-2</c:v>
                </c:pt>
                <c:pt idx="3978">
                  <c:v>5.2406032634876899E-2</c:v>
                </c:pt>
                <c:pt idx="3979">
                  <c:v>5.4047033316082502E-2</c:v>
                </c:pt>
                <c:pt idx="3980">
                  <c:v>5.2408599905675403E-2</c:v>
                </c:pt>
                <c:pt idx="3981">
                  <c:v>4.7490573142599697E-2</c:v>
                </c:pt>
                <c:pt idx="3982">
                  <c:v>5.2411431300335397E-2</c:v>
                </c:pt>
                <c:pt idx="3983">
                  <c:v>5.0773045215783498E-2</c:v>
                </c:pt>
                <c:pt idx="3984">
                  <c:v>5.2414373211423802E-2</c:v>
                </c:pt>
                <c:pt idx="3985">
                  <c:v>5.24158378189339E-2</c:v>
                </c:pt>
                <c:pt idx="3986">
                  <c:v>5.40571952581844E-2</c:v>
                </c:pt>
                <c:pt idx="3987">
                  <c:v>5.0778713476648397E-2</c:v>
                </c:pt>
                <c:pt idx="3988">
                  <c:v>4.9140039856651198E-2</c:v>
                </c:pt>
                <c:pt idx="3989">
                  <c:v>4.4221247496328497E-2</c:v>
                </c:pt>
                <c:pt idx="3990">
                  <c:v>4.9142305321408397E-2</c:v>
                </c:pt>
                <c:pt idx="3991">
                  <c:v>5.24233430972601E-2</c:v>
                </c:pt>
                <c:pt idx="3992">
                  <c:v>5.4064316001379301E-2</c:v>
                </c:pt>
                <c:pt idx="3993">
                  <c:v>5.4064183352598598E-2</c:v>
                </c:pt>
                <c:pt idx="3994">
                  <c:v>4.9143556766906203E-2</c:v>
                </c:pt>
                <c:pt idx="3995">
                  <c:v>4.7503006918342701E-2</c:v>
                </c:pt>
                <c:pt idx="3996">
                  <c:v>4.7502437465054302E-2</c:v>
                </c:pt>
                <c:pt idx="3997">
                  <c:v>4.7501810680708099E-2</c:v>
                </c:pt>
                <c:pt idx="3998">
                  <c:v>5.40610738525414E-2</c:v>
                </c:pt>
                <c:pt idx="3999">
                  <c:v>5.07803496083171E-2</c:v>
                </c:pt>
                <c:pt idx="4000">
                  <c:v>5.24195125353615E-2</c:v>
                </c:pt>
                <c:pt idx="4001">
                  <c:v>5.8978439953833298E-2</c:v>
                </c:pt>
                <c:pt idx="4002">
                  <c:v>5.7337582185886901E-2</c:v>
                </c:pt>
                <c:pt idx="4003">
                  <c:v>5.0776986043759402E-2</c:v>
                </c:pt>
                <c:pt idx="4004">
                  <c:v>4.9136185240767502E-2</c:v>
                </c:pt>
                <c:pt idx="4005">
                  <c:v>4.91352859742967E-2</c:v>
                </c:pt>
                <c:pt idx="4006">
                  <c:v>4.2574891701606297E-2</c:v>
                </c:pt>
                <c:pt idx="4007">
                  <c:v>4.2574040092868602E-2</c:v>
                </c:pt>
                <c:pt idx="4008">
                  <c:v>4.4213036277252801E-2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61C-4B99-9335-9B876016C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9384704"/>
        <c:axId val="609386368"/>
      </c:scatterChart>
      <c:scatterChart>
        <c:scatterStyle val="lineMarker"/>
        <c:varyColors val="0"/>
        <c:ser>
          <c:idx val="2"/>
          <c:order val="1"/>
          <c:tx>
            <c:v>Cruden (DPLR/NEQAIR)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  <a:effectLst/>
            </c:spPr>
          </c:marker>
          <c:xVal>
            <c:numRef>
              <c:f>'MEDLI2 Data'!$M$34:$M$49</c:f>
              <c:numCache>
                <c:formatCode>General</c:formatCode>
                <c:ptCount val="16"/>
                <c:pt idx="0">
                  <c:v>43.358983039855957</c:v>
                </c:pt>
                <c:pt idx="1">
                  <c:v>51.483978033065796</c:v>
                </c:pt>
                <c:pt idx="2">
                  <c:v>57.858978033065796</c:v>
                </c:pt>
                <c:pt idx="3">
                  <c:v>62.858978033065796</c:v>
                </c:pt>
                <c:pt idx="4">
                  <c:v>68.983978033065796</c:v>
                </c:pt>
                <c:pt idx="5">
                  <c:v>73.233978033065796</c:v>
                </c:pt>
                <c:pt idx="6">
                  <c:v>77.358978033065796</c:v>
                </c:pt>
                <c:pt idx="7">
                  <c:v>79.858978033065796</c:v>
                </c:pt>
                <c:pt idx="8">
                  <c:v>83.858978033065796</c:v>
                </c:pt>
                <c:pt idx="9">
                  <c:v>88.608978033065796</c:v>
                </c:pt>
                <c:pt idx="10">
                  <c:v>92.858978033065796</c:v>
                </c:pt>
                <c:pt idx="11">
                  <c:v>99.608978033065796</c:v>
                </c:pt>
                <c:pt idx="12">
                  <c:v>104.9839780330658</c:v>
                </c:pt>
                <c:pt idx="13">
                  <c:v>111.6089780330658</c:v>
                </c:pt>
                <c:pt idx="14">
                  <c:v>119.8589780330658</c:v>
                </c:pt>
                <c:pt idx="15">
                  <c:v>129.9839780330658</c:v>
                </c:pt>
              </c:numCache>
            </c:numRef>
          </c:xVal>
          <c:yVal>
            <c:numRef>
              <c:f>'MEDLI2 Data'!$N$34:$N$49</c:f>
              <c:numCache>
                <c:formatCode>General</c:formatCode>
                <c:ptCount val="16"/>
                <c:pt idx="0">
                  <c:v>0.188103685874243</c:v>
                </c:pt>
                <c:pt idx="1">
                  <c:v>0.25307038251068498</c:v>
                </c:pt>
                <c:pt idx="3">
                  <c:v>1.4078051389119499</c:v>
                </c:pt>
                <c:pt idx="4">
                  <c:v>2.13554144272242</c:v>
                </c:pt>
                <c:pt idx="5">
                  <c:v>2.7565158430868402</c:v>
                </c:pt>
                <c:pt idx="6">
                  <c:v>3.44458763119126</c:v>
                </c:pt>
                <c:pt idx="7">
                  <c:v>3.84585764297187</c:v>
                </c:pt>
                <c:pt idx="8">
                  <c:v>4.4804701284196797</c:v>
                </c:pt>
                <c:pt idx="9">
                  <c:v>4.9016786213421497</c:v>
                </c:pt>
                <c:pt idx="10">
                  <c:v>4.2878854575236103</c:v>
                </c:pt>
                <c:pt idx="11">
                  <c:v>1.9815906614135801</c:v>
                </c:pt>
                <c:pt idx="12">
                  <c:v>0.79118035273727605</c:v>
                </c:pt>
                <c:pt idx="13">
                  <c:v>0.22579163841080599</c:v>
                </c:pt>
                <c:pt idx="14" formatCode="0.00E+00">
                  <c:v>6.8834093301296195E-2</c:v>
                </c:pt>
                <c:pt idx="15" formatCode="0.00E+00">
                  <c:v>2.2408017158162399E-2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61C-4B99-9335-9B876016C3B5}"/>
            </c:ext>
          </c:extLst>
        </c:ser>
        <c:ser>
          <c:idx val="0"/>
          <c:order val="2"/>
          <c:tx>
            <c:v>Johnston (LAURA/HARA)</c:v>
          </c:tx>
          <c:spPr>
            <a:ln w="19050" cap="rnd">
              <a:solidFill>
                <a:srgbClr val="3F0BFD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3F0BFD"/>
              </a:solidFill>
              <a:ln w="19050">
                <a:solidFill>
                  <a:srgbClr val="3F0BFD"/>
                </a:solidFill>
              </a:ln>
              <a:effectLst/>
            </c:spPr>
          </c:marker>
          <c:xVal>
            <c:numRef>
              <c:f>'[1]LAURA HARA BETv8'!$D$5:$D$14</c:f>
              <c:numCache>
                <c:formatCode>General</c:formatCode>
                <c:ptCount val="10"/>
                <c:pt idx="0">
                  <c:v>42.69</c:v>
                </c:pt>
                <c:pt idx="1">
                  <c:v>60.31</c:v>
                </c:pt>
                <c:pt idx="2">
                  <c:v>73.989999999999995</c:v>
                </c:pt>
                <c:pt idx="3">
                  <c:v>82</c:v>
                </c:pt>
                <c:pt idx="4">
                  <c:v>88.4</c:v>
                </c:pt>
                <c:pt idx="5">
                  <c:v>90</c:v>
                </c:pt>
                <c:pt idx="6">
                  <c:v>92.67</c:v>
                </c:pt>
                <c:pt idx="7">
                  <c:v>99.65</c:v>
                </c:pt>
                <c:pt idx="8">
                  <c:v>105.02</c:v>
                </c:pt>
                <c:pt idx="9">
                  <c:v>130.09</c:v>
                </c:pt>
              </c:numCache>
            </c:numRef>
          </c:xVal>
          <c:yVal>
            <c:numRef>
              <c:f>'[1]LAURA HARA BETv8'!$F$5:$F$14</c:f>
              <c:numCache>
                <c:formatCode>General</c:formatCode>
                <c:ptCount val="10"/>
                <c:pt idx="0">
                  <c:v>0.15818303</c:v>
                </c:pt>
                <c:pt idx="1">
                  <c:v>0.94027225999999997</c:v>
                </c:pt>
                <c:pt idx="2">
                  <c:v>2.4396555000000002</c:v>
                </c:pt>
                <c:pt idx="3">
                  <c:v>3.5501908000000002</c:v>
                </c:pt>
                <c:pt idx="4">
                  <c:v>4.1821846999999996</c:v>
                </c:pt>
                <c:pt idx="5">
                  <c:v>4.2585199999999999</c:v>
                </c:pt>
                <c:pt idx="6">
                  <c:v>4.1405884999999998</c:v>
                </c:pt>
                <c:pt idx="7">
                  <c:v>2.6199338000000001</c:v>
                </c:pt>
                <c:pt idx="8">
                  <c:v>1.2312326</c:v>
                </c:pt>
                <c:pt idx="9">
                  <c:v>6.7114846000000006E-2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61C-4B99-9335-9B876016C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8862368"/>
        <c:axId val="488861120"/>
      </c:scatterChart>
      <c:valAx>
        <c:axId val="609384704"/>
        <c:scaling>
          <c:orientation val="minMax"/>
          <c:max val="1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alpha val="10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layout>
            <c:manualLayout>
              <c:xMode val="edge"/>
              <c:yMode val="edge"/>
              <c:x val="0.44044289178556412"/>
              <c:y val="0.904083236203855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386368"/>
        <c:crosses val="autoZero"/>
        <c:crossBetween val="midCat"/>
        <c:majorUnit val="25"/>
      </c:valAx>
      <c:valAx>
        <c:axId val="60938636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10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 Flux (W/cm2)</a:t>
                </a:r>
              </a:p>
            </c:rich>
          </c:tx>
          <c:layout>
            <c:manualLayout>
              <c:xMode val="edge"/>
              <c:yMode val="edge"/>
              <c:x val="0"/>
              <c:y val="0.263650116652085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384704"/>
        <c:crosses val="autoZero"/>
        <c:crossBetween val="midCat"/>
      </c:valAx>
      <c:valAx>
        <c:axId val="488861120"/>
        <c:scaling>
          <c:orientation val="minMax"/>
          <c:max val="6.383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Incident Heat Flux (W/cm2)</a:t>
                </a:r>
              </a:p>
            </c:rich>
          </c:tx>
          <c:layout>
            <c:manualLayout>
              <c:xMode val="edge"/>
              <c:yMode val="edge"/>
              <c:x val="0.94932956749971475"/>
              <c:y val="0.147219844802008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8862368"/>
        <c:crosses val="max"/>
        <c:crossBetween val="midCat"/>
      </c:valAx>
      <c:valAx>
        <c:axId val="488862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886112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3.6299879046723701E-2"/>
          <c:y val="3.6798694909351823E-2"/>
          <c:w val="0.53905673092984829"/>
          <c:h val="0.312502187226596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ysClr val="windowText" lastClr="000000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81714785651793"/>
          <c:y val="5.0925925925925923E-2"/>
          <c:w val="0.79567104111985998"/>
          <c:h val="0.76665135608048995"/>
        </c:manualLayout>
      </c:layout>
      <c:scatterChart>
        <c:scatterStyle val="lineMarker"/>
        <c:varyColors val="0"/>
        <c:ser>
          <c:idx val="4"/>
          <c:order val="0"/>
          <c:tx>
            <c:v>MEDLI2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'[1]Flight Data'!$B$4:$B$4012</c:f>
              <c:numCache>
                <c:formatCode>General</c:formatCode>
                <c:ptCount val="4009"/>
                <c:pt idx="0">
                  <c:v>4.0759060605978503E-2</c:v>
                </c:pt>
                <c:pt idx="1">
                  <c:v>0.103259060605978</c:v>
                </c:pt>
                <c:pt idx="2">
                  <c:v>0.165759060605978</c:v>
                </c:pt>
                <c:pt idx="3">
                  <c:v>0.228259060605978</c:v>
                </c:pt>
                <c:pt idx="4">
                  <c:v>0.290759060605978</c:v>
                </c:pt>
                <c:pt idx="5">
                  <c:v>0.353259060605978</c:v>
                </c:pt>
                <c:pt idx="6">
                  <c:v>0.415759060605978</c:v>
                </c:pt>
                <c:pt idx="7">
                  <c:v>0.478259060605978</c:v>
                </c:pt>
                <c:pt idx="8">
                  <c:v>0.540759060605978</c:v>
                </c:pt>
                <c:pt idx="9">
                  <c:v>0.603259060605978</c:v>
                </c:pt>
                <c:pt idx="10">
                  <c:v>0.665759060605978</c:v>
                </c:pt>
                <c:pt idx="11">
                  <c:v>0.728259060605978</c:v>
                </c:pt>
                <c:pt idx="12">
                  <c:v>0.790759060605978</c:v>
                </c:pt>
                <c:pt idx="13">
                  <c:v>0.853259060605978</c:v>
                </c:pt>
                <c:pt idx="14">
                  <c:v>0.915759060605978</c:v>
                </c:pt>
                <c:pt idx="15">
                  <c:v>0.978259060605978</c:v>
                </c:pt>
                <c:pt idx="16">
                  <c:v>1.04075906060598</c:v>
                </c:pt>
                <c:pt idx="17">
                  <c:v>1.10325906060598</c:v>
                </c:pt>
                <c:pt idx="18">
                  <c:v>1.16575906060598</c:v>
                </c:pt>
                <c:pt idx="19">
                  <c:v>1.22825906060598</c:v>
                </c:pt>
                <c:pt idx="20">
                  <c:v>1.29075906060598</c:v>
                </c:pt>
                <c:pt idx="21">
                  <c:v>1.35325906060598</c:v>
                </c:pt>
                <c:pt idx="22">
                  <c:v>1.41575906060598</c:v>
                </c:pt>
                <c:pt idx="23">
                  <c:v>1.47825906060598</c:v>
                </c:pt>
                <c:pt idx="24">
                  <c:v>1.54075906060598</c:v>
                </c:pt>
                <c:pt idx="25">
                  <c:v>1.60325906060598</c:v>
                </c:pt>
                <c:pt idx="26">
                  <c:v>1.66575906060598</c:v>
                </c:pt>
                <c:pt idx="27">
                  <c:v>1.72825906060598</c:v>
                </c:pt>
                <c:pt idx="28">
                  <c:v>1.79075906060598</c:v>
                </c:pt>
                <c:pt idx="29">
                  <c:v>1.85325906060598</c:v>
                </c:pt>
                <c:pt idx="30">
                  <c:v>1.91575906060598</c:v>
                </c:pt>
                <c:pt idx="31">
                  <c:v>1.97825906060598</c:v>
                </c:pt>
                <c:pt idx="32">
                  <c:v>2.0407590606059798</c:v>
                </c:pt>
                <c:pt idx="33">
                  <c:v>2.1032590606059798</c:v>
                </c:pt>
                <c:pt idx="34">
                  <c:v>2.1657590606059798</c:v>
                </c:pt>
                <c:pt idx="35">
                  <c:v>2.2282590606059798</c:v>
                </c:pt>
                <c:pt idx="36">
                  <c:v>2.2907590606059798</c:v>
                </c:pt>
                <c:pt idx="37">
                  <c:v>2.3532590606059798</c:v>
                </c:pt>
                <c:pt idx="38">
                  <c:v>2.4157590606059798</c:v>
                </c:pt>
                <c:pt idx="39">
                  <c:v>2.4782590606059798</c:v>
                </c:pt>
                <c:pt idx="40">
                  <c:v>2.5407590606059798</c:v>
                </c:pt>
                <c:pt idx="41">
                  <c:v>2.6032590606059798</c:v>
                </c:pt>
                <c:pt idx="42">
                  <c:v>2.6657590606059798</c:v>
                </c:pt>
                <c:pt idx="43">
                  <c:v>2.7282590606059798</c:v>
                </c:pt>
                <c:pt idx="44">
                  <c:v>2.7907590606059798</c:v>
                </c:pt>
                <c:pt idx="45">
                  <c:v>2.8532590606059798</c:v>
                </c:pt>
                <c:pt idx="46">
                  <c:v>2.9157590606059798</c:v>
                </c:pt>
                <c:pt idx="47">
                  <c:v>2.9782590606059798</c:v>
                </c:pt>
                <c:pt idx="48">
                  <c:v>3.0407590606059798</c:v>
                </c:pt>
                <c:pt idx="49">
                  <c:v>3.1032590606059798</c:v>
                </c:pt>
                <c:pt idx="50">
                  <c:v>3.1657590606059798</c:v>
                </c:pt>
                <c:pt idx="51">
                  <c:v>3.2282590606059798</c:v>
                </c:pt>
                <c:pt idx="52">
                  <c:v>3.2907590606059798</c:v>
                </c:pt>
                <c:pt idx="53">
                  <c:v>3.3532590606059798</c:v>
                </c:pt>
                <c:pt idx="54">
                  <c:v>3.4157590606059798</c:v>
                </c:pt>
                <c:pt idx="55">
                  <c:v>3.4782590606059798</c:v>
                </c:pt>
                <c:pt idx="56">
                  <c:v>3.5407590606059798</c:v>
                </c:pt>
                <c:pt idx="57">
                  <c:v>3.6032590606059798</c:v>
                </c:pt>
                <c:pt idx="58">
                  <c:v>3.6657590606059798</c:v>
                </c:pt>
                <c:pt idx="59">
                  <c:v>3.7282590606059798</c:v>
                </c:pt>
                <c:pt idx="60">
                  <c:v>3.7907590606059798</c:v>
                </c:pt>
                <c:pt idx="61">
                  <c:v>3.8532590606059798</c:v>
                </c:pt>
                <c:pt idx="62">
                  <c:v>3.9157590606059798</c:v>
                </c:pt>
                <c:pt idx="63">
                  <c:v>3.9782590606059798</c:v>
                </c:pt>
                <c:pt idx="64">
                  <c:v>4.0407590606059802</c:v>
                </c:pt>
                <c:pt idx="65">
                  <c:v>4.1032590606059802</c:v>
                </c:pt>
                <c:pt idx="66">
                  <c:v>4.1657590606059802</c:v>
                </c:pt>
                <c:pt idx="67">
                  <c:v>4.2282590606059802</c:v>
                </c:pt>
                <c:pt idx="68">
                  <c:v>4.2907590606059802</c:v>
                </c:pt>
                <c:pt idx="69">
                  <c:v>4.3532590606059802</c:v>
                </c:pt>
                <c:pt idx="70">
                  <c:v>4.4157590606059802</c:v>
                </c:pt>
                <c:pt idx="71">
                  <c:v>4.4782590606059802</c:v>
                </c:pt>
                <c:pt idx="72">
                  <c:v>4.5407590606059802</c:v>
                </c:pt>
                <c:pt idx="73">
                  <c:v>4.6032590606059802</c:v>
                </c:pt>
                <c:pt idx="74">
                  <c:v>4.6657590606059802</c:v>
                </c:pt>
                <c:pt idx="75">
                  <c:v>4.7282590606059802</c:v>
                </c:pt>
                <c:pt idx="76">
                  <c:v>4.7907590606059802</c:v>
                </c:pt>
                <c:pt idx="77">
                  <c:v>4.8532590606059802</c:v>
                </c:pt>
                <c:pt idx="78">
                  <c:v>4.9157590606059802</c:v>
                </c:pt>
                <c:pt idx="79">
                  <c:v>4.9782590606059802</c:v>
                </c:pt>
                <c:pt idx="80">
                  <c:v>5.0407590606059802</c:v>
                </c:pt>
                <c:pt idx="81">
                  <c:v>5.1032590606059802</c:v>
                </c:pt>
                <c:pt idx="82">
                  <c:v>5.1657590606059802</c:v>
                </c:pt>
                <c:pt idx="83">
                  <c:v>5.2282590606059802</c:v>
                </c:pt>
                <c:pt idx="84">
                  <c:v>5.2907590606059802</c:v>
                </c:pt>
                <c:pt idx="85">
                  <c:v>5.3532590606059802</c:v>
                </c:pt>
                <c:pt idx="86">
                  <c:v>5.4157590606059802</c:v>
                </c:pt>
                <c:pt idx="87">
                  <c:v>5.4782590606059802</c:v>
                </c:pt>
                <c:pt idx="88">
                  <c:v>5.5407590606059802</c:v>
                </c:pt>
                <c:pt idx="89">
                  <c:v>5.6032590606059802</c:v>
                </c:pt>
                <c:pt idx="90">
                  <c:v>5.6657590606059802</c:v>
                </c:pt>
                <c:pt idx="91">
                  <c:v>5.7282590606059802</c:v>
                </c:pt>
                <c:pt idx="92">
                  <c:v>5.7907590606059802</c:v>
                </c:pt>
                <c:pt idx="93">
                  <c:v>5.8532590606059802</c:v>
                </c:pt>
                <c:pt idx="94">
                  <c:v>5.9157590606059802</c:v>
                </c:pt>
                <c:pt idx="95">
                  <c:v>5.9782590606059802</c:v>
                </c:pt>
                <c:pt idx="96">
                  <c:v>6.0407590606059802</c:v>
                </c:pt>
                <c:pt idx="97">
                  <c:v>6.1032590606059802</c:v>
                </c:pt>
                <c:pt idx="98">
                  <c:v>6.1657590606059802</c:v>
                </c:pt>
                <c:pt idx="99">
                  <c:v>6.2282590606059802</c:v>
                </c:pt>
                <c:pt idx="100">
                  <c:v>6.2907590606059802</c:v>
                </c:pt>
                <c:pt idx="101">
                  <c:v>6.3532590606059802</c:v>
                </c:pt>
                <c:pt idx="102">
                  <c:v>6.4157590606059802</c:v>
                </c:pt>
                <c:pt idx="103">
                  <c:v>6.4782590606059802</c:v>
                </c:pt>
                <c:pt idx="104">
                  <c:v>6.5407590606059802</c:v>
                </c:pt>
                <c:pt idx="105">
                  <c:v>6.6032590606059802</c:v>
                </c:pt>
                <c:pt idx="106">
                  <c:v>6.6657590606059802</c:v>
                </c:pt>
                <c:pt idx="107">
                  <c:v>6.7282590606059802</c:v>
                </c:pt>
                <c:pt idx="108">
                  <c:v>6.7907590606059802</c:v>
                </c:pt>
                <c:pt idx="109">
                  <c:v>6.8532590606059802</c:v>
                </c:pt>
                <c:pt idx="110">
                  <c:v>6.9157590606059802</c:v>
                </c:pt>
                <c:pt idx="111">
                  <c:v>6.9782590606059802</c:v>
                </c:pt>
                <c:pt idx="112">
                  <c:v>7.0407590606059802</c:v>
                </c:pt>
                <c:pt idx="113">
                  <c:v>7.1032590606059802</c:v>
                </c:pt>
                <c:pt idx="114">
                  <c:v>7.1657590606059802</c:v>
                </c:pt>
                <c:pt idx="115">
                  <c:v>7.2282590606059802</c:v>
                </c:pt>
                <c:pt idx="116">
                  <c:v>7.2907590606059802</c:v>
                </c:pt>
                <c:pt idx="117">
                  <c:v>7.3532590606059802</c:v>
                </c:pt>
                <c:pt idx="118">
                  <c:v>7.4157590606059802</c:v>
                </c:pt>
                <c:pt idx="119">
                  <c:v>7.4782590606059802</c:v>
                </c:pt>
                <c:pt idx="120">
                  <c:v>7.5407590606059802</c:v>
                </c:pt>
                <c:pt idx="121">
                  <c:v>7.6032590606059802</c:v>
                </c:pt>
                <c:pt idx="122">
                  <c:v>7.6657590606059802</c:v>
                </c:pt>
                <c:pt idx="123">
                  <c:v>7.7282590606059802</c:v>
                </c:pt>
                <c:pt idx="124">
                  <c:v>7.7907590606059802</c:v>
                </c:pt>
                <c:pt idx="125">
                  <c:v>7.8532590606059802</c:v>
                </c:pt>
                <c:pt idx="126">
                  <c:v>7.9157590606059802</c:v>
                </c:pt>
                <c:pt idx="127">
                  <c:v>7.9782590606059802</c:v>
                </c:pt>
                <c:pt idx="128">
                  <c:v>8.0407590606059802</c:v>
                </c:pt>
                <c:pt idx="129">
                  <c:v>8.1032590606059802</c:v>
                </c:pt>
                <c:pt idx="130">
                  <c:v>8.1657590606059802</c:v>
                </c:pt>
                <c:pt idx="131">
                  <c:v>8.2282590606059802</c:v>
                </c:pt>
                <c:pt idx="132">
                  <c:v>8.2907590606059802</c:v>
                </c:pt>
                <c:pt idx="133">
                  <c:v>8.3532590606059802</c:v>
                </c:pt>
                <c:pt idx="134">
                  <c:v>8.4157590606059802</c:v>
                </c:pt>
                <c:pt idx="135">
                  <c:v>8.4782590606059802</c:v>
                </c:pt>
                <c:pt idx="136">
                  <c:v>8.5407590606059802</c:v>
                </c:pt>
                <c:pt idx="137">
                  <c:v>8.6032590606059802</c:v>
                </c:pt>
                <c:pt idx="138">
                  <c:v>8.6657590606059802</c:v>
                </c:pt>
                <c:pt idx="139">
                  <c:v>8.7282590606059802</c:v>
                </c:pt>
                <c:pt idx="140">
                  <c:v>8.7907590606059802</c:v>
                </c:pt>
                <c:pt idx="141">
                  <c:v>8.8532590606059802</c:v>
                </c:pt>
                <c:pt idx="142">
                  <c:v>8.9157590606059802</c:v>
                </c:pt>
                <c:pt idx="143">
                  <c:v>8.9782590606059802</c:v>
                </c:pt>
                <c:pt idx="144">
                  <c:v>9.0407590606059802</c:v>
                </c:pt>
                <c:pt idx="145">
                  <c:v>9.1032590606059802</c:v>
                </c:pt>
                <c:pt idx="146">
                  <c:v>9.1657590606059802</c:v>
                </c:pt>
                <c:pt idx="147">
                  <c:v>9.2282590606059802</c:v>
                </c:pt>
                <c:pt idx="148">
                  <c:v>9.2907590606059802</c:v>
                </c:pt>
                <c:pt idx="149">
                  <c:v>9.3532590606059802</c:v>
                </c:pt>
                <c:pt idx="150">
                  <c:v>9.4157590606059802</c:v>
                </c:pt>
                <c:pt idx="151">
                  <c:v>9.4782590606059802</c:v>
                </c:pt>
                <c:pt idx="152">
                  <c:v>9.5407590606059802</c:v>
                </c:pt>
                <c:pt idx="153">
                  <c:v>9.6032590606059802</c:v>
                </c:pt>
                <c:pt idx="154">
                  <c:v>9.6657590606059802</c:v>
                </c:pt>
                <c:pt idx="155">
                  <c:v>9.7282590606059802</c:v>
                </c:pt>
                <c:pt idx="156">
                  <c:v>9.7907590606059802</c:v>
                </c:pt>
                <c:pt idx="157">
                  <c:v>9.8532590606059802</c:v>
                </c:pt>
                <c:pt idx="158">
                  <c:v>9.9157590606059802</c:v>
                </c:pt>
                <c:pt idx="159">
                  <c:v>9.9782590606059802</c:v>
                </c:pt>
                <c:pt idx="160">
                  <c:v>10.040759060606</c:v>
                </c:pt>
                <c:pt idx="161">
                  <c:v>10.103259060606</c:v>
                </c:pt>
                <c:pt idx="162">
                  <c:v>10.165759060606</c:v>
                </c:pt>
                <c:pt idx="163">
                  <c:v>10.228259060606</c:v>
                </c:pt>
                <c:pt idx="164">
                  <c:v>10.290759060606</c:v>
                </c:pt>
                <c:pt idx="165">
                  <c:v>10.353259060606</c:v>
                </c:pt>
                <c:pt idx="166">
                  <c:v>10.415759060606</c:v>
                </c:pt>
                <c:pt idx="167">
                  <c:v>10.478259060606</c:v>
                </c:pt>
                <c:pt idx="168">
                  <c:v>10.540759060606</c:v>
                </c:pt>
                <c:pt idx="169">
                  <c:v>10.603259060606</c:v>
                </c:pt>
                <c:pt idx="170">
                  <c:v>10.665759060606</c:v>
                </c:pt>
                <c:pt idx="171">
                  <c:v>10.728259060606</c:v>
                </c:pt>
                <c:pt idx="172">
                  <c:v>10.790759060606</c:v>
                </c:pt>
                <c:pt idx="173">
                  <c:v>10.853259060606</c:v>
                </c:pt>
                <c:pt idx="174">
                  <c:v>10.915759060606</c:v>
                </c:pt>
                <c:pt idx="175">
                  <c:v>10.978259060606</c:v>
                </c:pt>
                <c:pt idx="176">
                  <c:v>11.040759060606</c:v>
                </c:pt>
                <c:pt idx="177">
                  <c:v>11.103259060606</c:v>
                </c:pt>
                <c:pt idx="178">
                  <c:v>11.165759060606</c:v>
                </c:pt>
                <c:pt idx="179">
                  <c:v>11.228259060606</c:v>
                </c:pt>
                <c:pt idx="180">
                  <c:v>11.290759060606</c:v>
                </c:pt>
                <c:pt idx="181">
                  <c:v>11.353259060606</c:v>
                </c:pt>
                <c:pt idx="182">
                  <c:v>11.415759060606</c:v>
                </c:pt>
                <c:pt idx="183">
                  <c:v>11.478259060606</c:v>
                </c:pt>
                <c:pt idx="184">
                  <c:v>11.540759060606</c:v>
                </c:pt>
                <c:pt idx="185">
                  <c:v>11.603259060606</c:v>
                </c:pt>
                <c:pt idx="186">
                  <c:v>11.665759060606</c:v>
                </c:pt>
                <c:pt idx="187">
                  <c:v>11.728259060606</c:v>
                </c:pt>
                <c:pt idx="188">
                  <c:v>11.790759060606</c:v>
                </c:pt>
                <c:pt idx="189">
                  <c:v>11.853259060606</c:v>
                </c:pt>
                <c:pt idx="190">
                  <c:v>11.915759060606</c:v>
                </c:pt>
                <c:pt idx="191">
                  <c:v>11.978259060606</c:v>
                </c:pt>
                <c:pt idx="192">
                  <c:v>12.040759060606</c:v>
                </c:pt>
                <c:pt idx="193">
                  <c:v>12.103259060606</c:v>
                </c:pt>
                <c:pt idx="194">
                  <c:v>12.165759060606</c:v>
                </c:pt>
                <c:pt idx="195">
                  <c:v>12.228259060606</c:v>
                </c:pt>
                <c:pt idx="196">
                  <c:v>12.290759060606</c:v>
                </c:pt>
                <c:pt idx="197">
                  <c:v>12.353259060606</c:v>
                </c:pt>
                <c:pt idx="198">
                  <c:v>12.415759060606</c:v>
                </c:pt>
                <c:pt idx="199">
                  <c:v>12.478259060606</c:v>
                </c:pt>
                <c:pt idx="200">
                  <c:v>12.540759060606</c:v>
                </c:pt>
                <c:pt idx="201">
                  <c:v>12.603259060606</c:v>
                </c:pt>
                <c:pt idx="202">
                  <c:v>12.665759060606</c:v>
                </c:pt>
                <c:pt idx="203">
                  <c:v>12.728259060606</c:v>
                </c:pt>
                <c:pt idx="204">
                  <c:v>12.790759060606</c:v>
                </c:pt>
                <c:pt idx="205">
                  <c:v>12.853259060606</c:v>
                </c:pt>
                <c:pt idx="206">
                  <c:v>12.915759060606</c:v>
                </c:pt>
                <c:pt idx="207">
                  <c:v>12.978259060606</c:v>
                </c:pt>
                <c:pt idx="208">
                  <c:v>13.040759060606</c:v>
                </c:pt>
                <c:pt idx="209">
                  <c:v>13.103259060606</c:v>
                </c:pt>
                <c:pt idx="210">
                  <c:v>13.165759060606</c:v>
                </c:pt>
                <c:pt idx="211">
                  <c:v>13.228259060606</c:v>
                </c:pt>
                <c:pt idx="212">
                  <c:v>13.290759060606</c:v>
                </c:pt>
                <c:pt idx="213">
                  <c:v>13.353259060606</c:v>
                </c:pt>
                <c:pt idx="214">
                  <c:v>13.415759060606</c:v>
                </c:pt>
                <c:pt idx="215">
                  <c:v>13.478259060606</c:v>
                </c:pt>
                <c:pt idx="216">
                  <c:v>13.540759060606</c:v>
                </c:pt>
                <c:pt idx="217">
                  <c:v>13.603259060606</c:v>
                </c:pt>
                <c:pt idx="218">
                  <c:v>13.665759060606</c:v>
                </c:pt>
                <c:pt idx="219">
                  <c:v>13.728259060606</c:v>
                </c:pt>
                <c:pt idx="220">
                  <c:v>13.790759060606</c:v>
                </c:pt>
                <c:pt idx="221">
                  <c:v>13.853259060606</c:v>
                </c:pt>
                <c:pt idx="222">
                  <c:v>13.915759060606</c:v>
                </c:pt>
                <c:pt idx="223">
                  <c:v>13.978259060606</c:v>
                </c:pt>
                <c:pt idx="224">
                  <c:v>14.040759060606</c:v>
                </c:pt>
                <c:pt idx="225">
                  <c:v>14.103259060606</c:v>
                </c:pt>
                <c:pt idx="226">
                  <c:v>14.165759060606</c:v>
                </c:pt>
                <c:pt idx="227">
                  <c:v>14.228259060606</c:v>
                </c:pt>
                <c:pt idx="228">
                  <c:v>14.290759060606</c:v>
                </c:pt>
                <c:pt idx="229">
                  <c:v>14.353259060606</c:v>
                </c:pt>
                <c:pt idx="230">
                  <c:v>14.415759060606</c:v>
                </c:pt>
                <c:pt idx="231">
                  <c:v>14.478259060606</c:v>
                </c:pt>
                <c:pt idx="232">
                  <c:v>14.540759060606</c:v>
                </c:pt>
                <c:pt idx="233">
                  <c:v>14.603259060606</c:v>
                </c:pt>
                <c:pt idx="234">
                  <c:v>14.665759060606</c:v>
                </c:pt>
                <c:pt idx="235">
                  <c:v>14.728259060606</c:v>
                </c:pt>
                <c:pt idx="236">
                  <c:v>14.790759060606</c:v>
                </c:pt>
                <c:pt idx="237">
                  <c:v>14.853259060606</c:v>
                </c:pt>
                <c:pt idx="238">
                  <c:v>14.915759060606</c:v>
                </c:pt>
                <c:pt idx="239">
                  <c:v>14.978259060606</c:v>
                </c:pt>
                <c:pt idx="240">
                  <c:v>15.040759060606</c:v>
                </c:pt>
                <c:pt idx="241">
                  <c:v>15.103259060606</c:v>
                </c:pt>
                <c:pt idx="242">
                  <c:v>15.165759060606</c:v>
                </c:pt>
                <c:pt idx="243">
                  <c:v>15.228259060606</c:v>
                </c:pt>
                <c:pt idx="244">
                  <c:v>15.290759060606</c:v>
                </c:pt>
                <c:pt idx="245">
                  <c:v>15.353259060606</c:v>
                </c:pt>
                <c:pt idx="246">
                  <c:v>15.415759060606</c:v>
                </c:pt>
                <c:pt idx="247">
                  <c:v>15.478259060606</c:v>
                </c:pt>
                <c:pt idx="248">
                  <c:v>15.540759060606</c:v>
                </c:pt>
                <c:pt idx="249">
                  <c:v>15.603259060606</c:v>
                </c:pt>
                <c:pt idx="250">
                  <c:v>15.665759060606</c:v>
                </c:pt>
                <c:pt idx="251">
                  <c:v>15.728259060606</c:v>
                </c:pt>
                <c:pt idx="252">
                  <c:v>15.790759060606</c:v>
                </c:pt>
                <c:pt idx="253">
                  <c:v>15.853259060606</c:v>
                </c:pt>
                <c:pt idx="254">
                  <c:v>15.915759060606</c:v>
                </c:pt>
                <c:pt idx="255">
                  <c:v>15.978259060606</c:v>
                </c:pt>
                <c:pt idx="256">
                  <c:v>16.040759060606</c:v>
                </c:pt>
                <c:pt idx="257">
                  <c:v>16.103259060606</c:v>
                </c:pt>
                <c:pt idx="258">
                  <c:v>16.165759060606</c:v>
                </c:pt>
                <c:pt idx="259">
                  <c:v>16.228259060606</c:v>
                </c:pt>
                <c:pt idx="260">
                  <c:v>16.290759060606</c:v>
                </c:pt>
                <c:pt idx="261">
                  <c:v>16.353259060606</c:v>
                </c:pt>
                <c:pt idx="262">
                  <c:v>16.415759060606</c:v>
                </c:pt>
                <c:pt idx="263">
                  <c:v>16.478259060606</c:v>
                </c:pt>
                <c:pt idx="264">
                  <c:v>16.540759060606</c:v>
                </c:pt>
                <c:pt idx="265">
                  <c:v>16.603259060606</c:v>
                </c:pt>
                <c:pt idx="266">
                  <c:v>16.665759060606</c:v>
                </c:pt>
                <c:pt idx="267">
                  <c:v>16.728259060606</c:v>
                </c:pt>
                <c:pt idx="268">
                  <c:v>16.790759060606</c:v>
                </c:pt>
                <c:pt idx="269">
                  <c:v>16.853259060606</c:v>
                </c:pt>
                <c:pt idx="270">
                  <c:v>16.915759060606</c:v>
                </c:pt>
                <c:pt idx="271">
                  <c:v>16.978259060606</c:v>
                </c:pt>
                <c:pt idx="272">
                  <c:v>17.040759060606</c:v>
                </c:pt>
                <c:pt idx="273">
                  <c:v>17.103259060606</c:v>
                </c:pt>
                <c:pt idx="274">
                  <c:v>17.165759060606</c:v>
                </c:pt>
                <c:pt idx="275">
                  <c:v>17.228259060606</c:v>
                </c:pt>
                <c:pt idx="276">
                  <c:v>17.290759060606</c:v>
                </c:pt>
                <c:pt idx="277">
                  <c:v>17.353259060606</c:v>
                </c:pt>
                <c:pt idx="278">
                  <c:v>17.415759060606</c:v>
                </c:pt>
                <c:pt idx="279">
                  <c:v>17.478259060606</c:v>
                </c:pt>
                <c:pt idx="280">
                  <c:v>17.540759060606</c:v>
                </c:pt>
                <c:pt idx="281">
                  <c:v>17.603259060606</c:v>
                </c:pt>
                <c:pt idx="282">
                  <c:v>17.665759060606</c:v>
                </c:pt>
                <c:pt idx="283">
                  <c:v>17.728259060606</c:v>
                </c:pt>
                <c:pt idx="284">
                  <c:v>17.790759060606</c:v>
                </c:pt>
                <c:pt idx="285">
                  <c:v>17.853259060606</c:v>
                </c:pt>
                <c:pt idx="286">
                  <c:v>17.915759060606</c:v>
                </c:pt>
                <c:pt idx="287">
                  <c:v>17.978259060606</c:v>
                </c:pt>
                <c:pt idx="288">
                  <c:v>18.040759060606</c:v>
                </c:pt>
                <c:pt idx="289">
                  <c:v>18.103259060606</c:v>
                </c:pt>
                <c:pt idx="290">
                  <c:v>18.165759060606</c:v>
                </c:pt>
                <c:pt idx="291">
                  <c:v>18.228259060606</c:v>
                </c:pt>
                <c:pt idx="292">
                  <c:v>18.290759060606</c:v>
                </c:pt>
                <c:pt idx="293">
                  <c:v>18.353259060606</c:v>
                </c:pt>
                <c:pt idx="294">
                  <c:v>18.415759060606</c:v>
                </c:pt>
                <c:pt idx="295">
                  <c:v>18.478259060606</c:v>
                </c:pt>
                <c:pt idx="296">
                  <c:v>18.540759060606</c:v>
                </c:pt>
                <c:pt idx="297">
                  <c:v>18.603259060606</c:v>
                </c:pt>
                <c:pt idx="298">
                  <c:v>18.665759060606</c:v>
                </c:pt>
                <c:pt idx="299">
                  <c:v>18.728259060606</c:v>
                </c:pt>
                <c:pt idx="300">
                  <c:v>18.790759060606</c:v>
                </c:pt>
                <c:pt idx="301">
                  <c:v>18.853259060606</c:v>
                </c:pt>
                <c:pt idx="302">
                  <c:v>18.915759060606</c:v>
                </c:pt>
                <c:pt idx="303">
                  <c:v>18.978259060606</c:v>
                </c:pt>
                <c:pt idx="304">
                  <c:v>19.040759060606</c:v>
                </c:pt>
                <c:pt idx="305">
                  <c:v>19.103259060606</c:v>
                </c:pt>
                <c:pt idx="306">
                  <c:v>19.165759060606</c:v>
                </c:pt>
                <c:pt idx="307">
                  <c:v>19.228259060606</c:v>
                </c:pt>
                <c:pt idx="308">
                  <c:v>19.290759060606</c:v>
                </c:pt>
                <c:pt idx="309">
                  <c:v>19.353259060606</c:v>
                </c:pt>
                <c:pt idx="310">
                  <c:v>19.415759060606</c:v>
                </c:pt>
                <c:pt idx="311">
                  <c:v>19.478259060606</c:v>
                </c:pt>
                <c:pt idx="312">
                  <c:v>19.540759060606</c:v>
                </c:pt>
                <c:pt idx="313">
                  <c:v>19.603259060606</c:v>
                </c:pt>
                <c:pt idx="314">
                  <c:v>19.665759060606</c:v>
                </c:pt>
                <c:pt idx="315">
                  <c:v>19.728259060606</c:v>
                </c:pt>
                <c:pt idx="316">
                  <c:v>19.790759060606</c:v>
                </c:pt>
                <c:pt idx="317">
                  <c:v>19.853259060606</c:v>
                </c:pt>
                <c:pt idx="318">
                  <c:v>19.915759060606</c:v>
                </c:pt>
                <c:pt idx="319">
                  <c:v>19.978259060606</c:v>
                </c:pt>
                <c:pt idx="320">
                  <c:v>20.040759060606</c:v>
                </c:pt>
                <c:pt idx="321">
                  <c:v>20.103259060606</c:v>
                </c:pt>
                <c:pt idx="322">
                  <c:v>20.165759060606</c:v>
                </c:pt>
                <c:pt idx="323">
                  <c:v>20.228259060606</c:v>
                </c:pt>
                <c:pt idx="324">
                  <c:v>20.290759060606</c:v>
                </c:pt>
                <c:pt idx="325">
                  <c:v>20.353259060606</c:v>
                </c:pt>
                <c:pt idx="326">
                  <c:v>20.415759060606</c:v>
                </c:pt>
                <c:pt idx="327">
                  <c:v>20.478259060606</c:v>
                </c:pt>
                <c:pt idx="328">
                  <c:v>20.540759060606</c:v>
                </c:pt>
                <c:pt idx="329">
                  <c:v>20.603259060606</c:v>
                </c:pt>
                <c:pt idx="330">
                  <c:v>20.665759060606</c:v>
                </c:pt>
                <c:pt idx="331">
                  <c:v>20.728259060606</c:v>
                </c:pt>
                <c:pt idx="332">
                  <c:v>20.790759060606</c:v>
                </c:pt>
                <c:pt idx="333">
                  <c:v>20.853259060606</c:v>
                </c:pt>
                <c:pt idx="334">
                  <c:v>20.915759060606</c:v>
                </c:pt>
                <c:pt idx="335">
                  <c:v>20.978259060606</c:v>
                </c:pt>
                <c:pt idx="336">
                  <c:v>21.040759060606</c:v>
                </c:pt>
                <c:pt idx="337">
                  <c:v>21.103259060606</c:v>
                </c:pt>
                <c:pt idx="338">
                  <c:v>21.165759060606</c:v>
                </c:pt>
                <c:pt idx="339">
                  <c:v>21.228259060606</c:v>
                </c:pt>
                <c:pt idx="340">
                  <c:v>21.290759060606</c:v>
                </c:pt>
                <c:pt idx="341">
                  <c:v>21.353259060606</c:v>
                </c:pt>
                <c:pt idx="342">
                  <c:v>21.415759060606</c:v>
                </c:pt>
                <c:pt idx="343">
                  <c:v>21.478259060606</c:v>
                </c:pt>
                <c:pt idx="344">
                  <c:v>21.540759060606</c:v>
                </c:pt>
                <c:pt idx="345">
                  <c:v>21.603259060606</c:v>
                </c:pt>
                <c:pt idx="346">
                  <c:v>21.665759060606</c:v>
                </c:pt>
                <c:pt idx="347">
                  <c:v>21.728259060606</c:v>
                </c:pt>
                <c:pt idx="348">
                  <c:v>21.790759060606</c:v>
                </c:pt>
                <c:pt idx="349">
                  <c:v>21.853259060606</c:v>
                </c:pt>
                <c:pt idx="350">
                  <c:v>21.915759060606</c:v>
                </c:pt>
                <c:pt idx="351">
                  <c:v>21.978259060606</c:v>
                </c:pt>
                <c:pt idx="352">
                  <c:v>22.040759060606</c:v>
                </c:pt>
                <c:pt idx="353">
                  <c:v>22.103259060606</c:v>
                </c:pt>
                <c:pt idx="354">
                  <c:v>22.165759060606</c:v>
                </c:pt>
                <c:pt idx="355">
                  <c:v>22.228259060606</c:v>
                </c:pt>
                <c:pt idx="356">
                  <c:v>22.290759060606</c:v>
                </c:pt>
                <c:pt idx="357">
                  <c:v>22.353259060606</c:v>
                </c:pt>
                <c:pt idx="358">
                  <c:v>22.415759060606</c:v>
                </c:pt>
                <c:pt idx="359">
                  <c:v>22.478259060606</c:v>
                </c:pt>
                <c:pt idx="360">
                  <c:v>22.540759060606</c:v>
                </c:pt>
                <c:pt idx="361">
                  <c:v>22.603259060606</c:v>
                </c:pt>
                <c:pt idx="362">
                  <c:v>22.665759060606</c:v>
                </c:pt>
                <c:pt idx="363">
                  <c:v>22.728259060606</c:v>
                </c:pt>
                <c:pt idx="364">
                  <c:v>22.790759060606</c:v>
                </c:pt>
                <c:pt idx="365">
                  <c:v>22.853259060606</c:v>
                </c:pt>
                <c:pt idx="366">
                  <c:v>22.915759060606</c:v>
                </c:pt>
                <c:pt idx="367">
                  <c:v>22.978259060606</c:v>
                </c:pt>
                <c:pt idx="368">
                  <c:v>23.040759060606</c:v>
                </c:pt>
                <c:pt idx="369">
                  <c:v>23.103259060606</c:v>
                </c:pt>
                <c:pt idx="370">
                  <c:v>23.165759060606</c:v>
                </c:pt>
                <c:pt idx="371">
                  <c:v>23.228259060606</c:v>
                </c:pt>
                <c:pt idx="372">
                  <c:v>23.290759060606</c:v>
                </c:pt>
                <c:pt idx="373">
                  <c:v>23.353259060606</c:v>
                </c:pt>
                <c:pt idx="374">
                  <c:v>23.415759060606</c:v>
                </c:pt>
                <c:pt idx="375">
                  <c:v>23.478259060606</c:v>
                </c:pt>
                <c:pt idx="376">
                  <c:v>23.540759060606</c:v>
                </c:pt>
                <c:pt idx="377">
                  <c:v>23.603259060606</c:v>
                </c:pt>
                <c:pt idx="378">
                  <c:v>23.665759060606</c:v>
                </c:pt>
                <c:pt idx="379">
                  <c:v>23.728259060606</c:v>
                </c:pt>
                <c:pt idx="380">
                  <c:v>23.790759060606</c:v>
                </c:pt>
                <c:pt idx="381">
                  <c:v>23.853259060606</c:v>
                </c:pt>
                <c:pt idx="382">
                  <c:v>23.915759060606</c:v>
                </c:pt>
                <c:pt idx="383">
                  <c:v>23.978259060606</c:v>
                </c:pt>
                <c:pt idx="384">
                  <c:v>24.040759060606</c:v>
                </c:pt>
                <c:pt idx="385">
                  <c:v>24.103259060606</c:v>
                </c:pt>
                <c:pt idx="386">
                  <c:v>24.165759060606</c:v>
                </c:pt>
                <c:pt idx="387">
                  <c:v>24.228259060606</c:v>
                </c:pt>
                <c:pt idx="388">
                  <c:v>24.290759060606</c:v>
                </c:pt>
                <c:pt idx="389">
                  <c:v>24.353259060606</c:v>
                </c:pt>
                <c:pt idx="390">
                  <c:v>24.415759060606</c:v>
                </c:pt>
                <c:pt idx="391">
                  <c:v>24.478259060606</c:v>
                </c:pt>
                <c:pt idx="392">
                  <c:v>24.540759060606</c:v>
                </c:pt>
                <c:pt idx="393">
                  <c:v>24.603259060606</c:v>
                </c:pt>
                <c:pt idx="394">
                  <c:v>24.665759060606</c:v>
                </c:pt>
                <c:pt idx="395">
                  <c:v>24.728259060606</c:v>
                </c:pt>
                <c:pt idx="396">
                  <c:v>24.790759060606</c:v>
                </c:pt>
                <c:pt idx="397">
                  <c:v>24.853259060606</c:v>
                </c:pt>
                <c:pt idx="398">
                  <c:v>24.915759060606</c:v>
                </c:pt>
                <c:pt idx="399">
                  <c:v>24.978259060606</c:v>
                </c:pt>
                <c:pt idx="400">
                  <c:v>25.040759060606</c:v>
                </c:pt>
                <c:pt idx="401">
                  <c:v>25.103259060606</c:v>
                </c:pt>
                <c:pt idx="402">
                  <c:v>25.165759060606</c:v>
                </c:pt>
                <c:pt idx="403">
                  <c:v>25.228259060606</c:v>
                </c:pt>
                <c:pt idx="404">
                  <c:v>25.290759060606</c:v>
                </c:pt>
                <c:pt idx="405">
                  <c:v>25.353259060606</c:v>
                </c:pt>
                <c:pt idx="406">
                  <c:v>25.415759060606</c:v>
                </c:pt>
                <c:pt idx="407">
                  <c:v>25.478259060606</c:v>
                </c:pt>
                <c:pt idx="408">
                  <c:v>25.540759060606</c:v>
                </c:pt>
                <c:pt idx="409">
                  <c:v>25.603259060606</c:v>
                </c:pt>
                <c:pt idx="410">
                  <c:v>25.665759060606</c:v>
                </c:pt>
                <c:pt idx="411">
                  <c:v>25.728259060606</c:v>
                </c:pt>
                <c:pt idx="412">
                  <c:v>25.790759060606</c:v>
                </c:pt>
                <c:pt idx="413">
                  <c:v>25.853259060606</c:v>
                </c:pt>
                <c:pt idx="414">
                  <c:v>25.915759060606</c:v>
                </c:pt>
                <c:pt idx="415">
                  <c:v>25.978259060606</c:v>
                </c:pt>
                <c:pt idx="416">
                  <c:v>26.040759060606</c:v>
                </c:pt>
                <c:pt idx="417">
                  <c:v>26.103259060606</c:v>
                </c:pt>
                <c:pt idx="418">
                  <c:v>26.165759060606</c:v>
                </c:pt>
                <c:pt idx="419">
                  <c:v>26.228259060606</c:v>
                </c:pt>
                <c:pt idx="420">
                  <c:v>26.290759060606</c:v>
                </c:pt>
                <c:pt idx="421">
                  <c:v>26.353259060606</c:v>
                </c:pt>
                <c:pt idx="422">
                  <c:v>26.415759060606</c:v>
                </c:pt>
                <c:pt idx="423">
                  <c:v>26.478259060606</c:v>
                </c:pt>
                <c:pt idx="424">
                  <c:v>26.540759060606</c:v>
                </c:pt>
                <c:pt idx="425">
                  <c:v>26.603259060606</c:v>
                </c:pt>
                <c:pt idx="426">
                  <c:v>26.665759060606</c:v>
                </c:pt>
                <c:pt idx="427">
                  <c:v>26.728259060606</c:v>
                </c:pt>
                <c:pt idx="428">
                  <c:v>26.790759060606</c:v>
                </c:pt>
                <c:pt idx="429">
                  <c:v>26.853259060606</c:v>
                </c:pt>
                <c:pt idx="430">
                  <c:v>26.915759060606</c:v>
                </c:pt>
                <c:pt idx="431">
                  <c:v>26.978259060606</c:v>
                </c:pt>
                <c:pt idx="432">
                  <c:v>27.040759060606</c:v>
                </c:pt>
                <c:pt idx="433">
                  <c:v>27.103259060606</c:v>
                </c:pt>
                <c:pt idx="434">
                  <c:v>27.165759060606</c:v>
                </c:pt>
                <c:pt idx="435">
                  <c:v>27.228259060606</c:v>
                </c:pt>
                <c:pt idx="436">
                  <c:v>27.290759060606</c:v>
                </c:pt>
                <c:pt idx="437">
                  <c:v>27.353259060606</c:v>
                </c:pt>
                <c:pt idx="438">
                  <c:v>27.415759060606</c:v>
                </c:pt>
                <c:pt idx="439">
                  <c:v>27.478259060606</c:v>
                </c:pt>
                <c:pt idx="440">
                  <c:v>27.540759060606</c:v>
                </c:pt>
                <c:pt idx="441">
                  <c:v>27.603259060606</c:v>
                </c:pt>
                <c:pt idx="442">
                  <c:v>27.665759060606</c:v>
                </c:pt>
                <c:pt idx="443">
                  <c:v>27.728259060606</c:v>
                </c:pt>
                <c:pt idx="444">
                  <c:v>27.790759060606</c:v>
                </c:pt>
                <c:pt idx="445">
                  <c:v>27.853259060606</c:v>
                </c:pt>
                <c:pt idx="446">
                  <c:v>27.915759060606</c:v>
                </c:pt>
                <c:pt idx="447">
                  <c:v>27.978259060606</c:v>
                </c:pt>
                <c:pt idx="448">
                  <c:v>28.040759060606</c:v>
                </c:pt>
                <c:pt idx="449">
                  <c:v>28.103259060606</c:v>
                </c:pt>
                <c:pt idx="450">
                  <c:v>28.165759060606</c:v>
                </c:pt>
                <c:pt idx="451">
                  <c:v>28.228259060606</c:v>
                </c:pt>
                <c:pt idx="452">
                  <c:v>28.290759060606</c:v>
                </c:pt>
                <c:pt idx="453">
                  <c:v>28.353259060606</c:v>
                </c:pt>
                <c:pt idx="454">
                  <c:v>28.415759060606</c:v>
                </c:pt>
                <c:pt idx="455">
                  <c:v>28.478259060606</c:v>
                </c:pt>
                <c:pt idx="456">
                  <c:v>28.540759060606</c:v>
                </c:pt>
                <c:pt idx="457">
                  <c:v>28.603259060606</c:v>
                </c:pt>
                <c:pt idx="458">
                  <c:v>28.665759060606</c:v>
                </c:pt>
                <c:pt idx="459">
                  <c:v>28.728259060606</c:v>
                </c:pt>
                <c:pt idx="460">
                  <c:v>28.790759060606</c:v>
                </c:pt>
                <c:pt idx="461">
                  <c:v>28.853259060606</c:v>
                </c:pt>
                <c:pt idx="462">
                  <c:v>28.915759060606</c:v>
                </c:pt>
                <c:pt idx="463">
                  <c:v>28.978259060606</c:v>
                </c:pt>
                <c:pt idx="464">
                  <c:v>29.040759060606</c:v>
                </c:pt>
                <c:pt idx="465">
                  <c:v>29.103259060606</c:v>
                </c:pt>
                <c:pt idx="466">
                  <c:v>29.165759060606</c:v>
                </c:pt>
                <c:pt idx="467">
                  <c:v>29.228259060606</c:v>
                </c:pt>
                <c:pt idx="468">
                  <c:v>29.290759060606</c:v>
                </c:pt>
                <c:pt idx="469">
                  <c:v>29.353259060606</c:v>
                </c:pt>
                <c:pt idx="470">
                  <c:v>29.415759060606</c:v>
                </c:pt>
                <c:pt idx="471">
                  <c:v>29.478259060606</c:v>
                </c:pt>
                <c:pt idx="472">
                  <c:v>29.540759060606</c:v>
                </c:pt>
                <c:pt idx="473">
                  <c:v>29.603259060606</c:v>
                </c:pt>
                <c:pt idx="474">
                  <c:v>29.665759060606</c:v>
                </c:pt>
                <c:pt idx="475">
                  <c:v>29.728259060606</c:v>
                </c:pt>
                <c:pt idx="476">
                  <c:v>29.790759060606</c:v>
                </c:pt>
                <c:pt idx="477">
                  <c:v>29.853259060606</c:v>
                </c:pt>
                <c:pt idx="478">
                  <c:v>29.915759060606</c:v>
                </c:pt>
                <c:pt idx="479">
                  <c:v>29.978259060606</c:v>
                </c:pt>
                <c:pt idx="480">
                  <c:v>30.040759060606</c:v>
                </c:pt>
                <c:pt idx="481">
                  <c:v>30.103259060606</c:v>
                </c:pt>
                <c:pt idx="482">
                  <c:v>30.165759060606</c:v>
                </c:pt>
                <c:pt idx="483">
                  <c:v>30.228259060606</c:v>
                </c:pt>
                <c:pt idx="484">
                  <c:v>30.290759060606</c:v>
                </c:pt>
                <c:pt idx="485">
                  <c:v>30.353259060606</c:v>
                </c:pt>
                <c:pt idx="486">
                  <c:v>30.415759060606</c:v>
                </c:pt>
                <c:pt idx="487">
                  <c:v>30.478259060606</c:v>
                </c:pt>
                <c:pt idx="488">
                  <c:v>30.540759060606</c:v>
                </c:pt>
                <c:pt idx="489">
                  <c:v>30.603259060606</c:v>
                </c:pt>
                <c:pt idx="490">
                  <c:v>30.665759060606</c:v>
                </c:pt>
                <c:pt idx="491">
                  <c:v>30.728259060606</c:v>
                </c:pt>
                <c:pt idx="492">
                  <c:v>30.790759060606</c:v>
                </c:pt>
                <c:pt idx="493">
                  <c:v>30.853259060606</c:v>
                </c:pt>
                <c:pt idx="494">
                  <c:v>30.915759060606</c:v>
                </c:pt>
                <c:pt idx="495">
                  <c:v>30.978259060606</c:v>
                </c:pt>
                <c:pt idx="496">
                  <c:v>31.040759060606</c:v>
                </c:pt>
                <c:pt idx="497">
                  <c:v>31.103259060606</c:v>
                </c:pt>
                <c:pt idx="498">
                  <c:v>31.165759060606</c:v>
                </c:pt>
                <c:pt idx="499">
                  <c:v>31.228259060606</c:v>
                </c:pt>
                <c:pt idx="500">
                  <c:v>31.290759060606</c:v>
                </c:pt>
                <c:pt idx="501">
                  <c:v>31.353259060606</c:v>
                </c:pt>
                <c:pt idx="502">
                  <c:v>31.415759060606</c:v>
                </c:pt>
                <c:pt idx="503">
                  <c:v>31.478259060606</c:v>
                </c:pt>
                <c:pt idx="504">
                  <c:v>31.540759060606</c:v>
                </c:pt>
                <c:pt idx="505">
                  <c:v>31.603259060606</c:v>
                </c:pt>
                <c:pt idx="506">
                  <c:v>31.665759060606</c:v>
                </c:pt>
                <c:pt idx="507">
                  <c:v>31.728259060606</c:v>
                </c:pt>
                <c:pt idx="508">
                  <c:v>31.790759060606</c:v>
                </c:pt>
                <c:pt idx="509">
                  <c:v>31.853259060606</c:v>
                </c:pt>
                <c:pt idx="510">
                  <c:v>31.915759060606</c:v>
                </c:pt>
                <c:pt idx="511">
                  <c:v>31.978259060606</c:v>
                </c:pt>
                <c:pt idx="512">
                  <c:v>32.040759060606</c:v>
                </c:pt>
                <c:pt idx="513">
                  <c:v>32.103259060606</c:v>
                </c:pt>
                <c:pt idx="514">
                  <c:v>32.165759060606</c:v>
                </c:pt>
                <c:pt idx="515">
                  <c:v>32.228259060606</c:v>
                </c:pt>
                <c:pt idx="516">
                  <c:v>32.290759060606</c:v>
                </c:pt>
                <c:pt idx="517">
                  <c:v>32.353259060606</c:v>
                </c:pt>
                <c:pt idx="518">
                  <c:v>32.415759060606</c:v>
                </c:pt>
                <c:pt idx="519">
                  <c:v>32.478259060606</c:v>
                </c:pt>
                <c:pt idx="520">
                  <c:v>32.540759060606</c:v>
                </c:pt>
                <c:pt idx="521">
                  <c:v>32.603259060606</c:v>
                </c:pt>
                <c:pt idx="522">
                  <c:v>32.665759060606</c:v>
                </c:pt>
                <c:pt idx="523">
                  <c:v>32.728259060606</c:v>
                </c:pt>
                <c:pt idx="524">
                  <c:v>32.790759060606</c:v>
                </c:pt>
                <c:pt idx="525">
                  <c:v>32.853259060606</c:v>
                </c:pt>
                <c:pt idx="526">
                  <c:v>32.915759060606</c:v>
                </c:pt>
                <c:pt idx="527">
                  <c:v>32.978259060606</c:v>
                </c:pt>
                <c:pt idx="528">
                  <c:v>33.040759060606</c:v>
                </c:pt>
                <c:pt idx="529">
                  <c:v>33.103259060606</c:v>
                </c:pt>
                <c:pt idx="530">
                  <c:v>33.165759060606</c:v>
                </c:pt>
                <c:pt idx="531">
                  <c:v>33.228259060606</c:v>
                </c:pt>
                <c:pt idx="532">
                  <c:v>33.290759060606</c:v>
                </c:pt>
                <c:pt idx="533">
                  <c:v>33.353259060606</c:v>
                </c:pt>
                <c:pt idx="534">
                  <c:v>33.415759060606</c:v>
                </c:pt>
                <c:pt idx="535">
                  <c:v>33.478259060606</c:v>
                </c:pt>
                <c:pt idx="536">
                  <c:v>33.540759060606</c:v>
                </c:pt>
                <c:pt idx="537">
                  <c:v>33.603259060606</c:v>
                </c:pt>
                <c:pt idx="538">
                  <c:v>33.665759060606</c:v>
                </c:pt>
                <c:pt idx="539">
                  <c:v>33.728259060606</c:v>
                </c:pt>
                <c:pt idx="540">
                  <c:v>33.790759060606</c:v>
                </c:pt>
                <c:pt idx="541">
                  <c:v>33.853259060606</c:v>
                </c:pt>
                <c:pt idx="542">
                  <c:v>33.915759060606</c:v>
                </c:pt>
                <c:pt idx="543">
                  <c:v>33.978259060606</c:v>
                </c:pt>
                <c:pt idx="544">
                  <c:v>34.040759060606</c:v>
                </c:pt>
                <c:pt idx="545">
                  <c:v>34.103259060606</c:v>
                </c:pt>
                <c:pt idx="546">
                  <c:v>34.165759060606</c:v>
                </c:pt>
                <c:pt idx="547">
                  <c:v>34.228259060606</c:v>
                </c:pt>
                <c:pt idx="548">
                  <c:v>34.290759060606</c:v>
                </c:pt>
                <c:pt idx="549">
                  <c:v>34.353259060606</c:v>
                </c:pt>
                <c:pt idx="550">
                  <c:v>34.415759060606</c:v>
                </c:pt>
                <c:pt idx="551">
                  <c:v>34.478259060606</c:v>
                </c:pt>
                <c:pt idx="552">
                  <c:v>34.540759060606</c:v>
                </c:pt>
                <c:pt idx="553">
                  <c:v>34.603259060606</c:v>
                </c:pt>
                <c:pt idx="554">
                  <c:v>34.665759060606</c:v>
                </c:pt>
                <c:pt idx="555">
                  <c:v>34.728259060606</c:v>
                </c:pt>
                <c:pt idx="556">
                  <c:v>34.790759060606</c:v>
                </c:pt>
                <c:pt idx="557">
                  <c:v>34.853259060606</c:v>
                </c:pt>
                <c:pt idx="558">
                  <c:v>34.915759060606</c:v>
                </c:pt>
                <c:pt idx="559">
                  <c:v>34.978259060606</c:v>
                </c:pt>
                <c:pt idx="560">
                  <c:v>35.040759060606</c:v>
                </c:pt>
                <c:pt idx="561">
                  <c:v>35.103259060606</c:v>
                </c:pt>
                <c:pt idx="562">
                  <c:v>35.165759060606</c:v>
                </c:pt>
                <c:pt idx="563">
                  <c:v>35.228259060606</c:v>
                </c:pt>
                <c:pt idx="564">
                  <c:v>35.290759060606</c:v>
                </c:pt>
                <c:pt idx="565">
                  <c:v>35.353259060606</c:v>
                </c:pt>
                <c:pt idx="566">
                  <c:v>35.415759060606</c:v>
                </c:pt>
                <c:pt idx="567">
                  <c:v>35.478259060606</c:v>
                </c:pt>
                <c:pt idx="568">
                  <c:v>35.540759060606</c:v>
                </c:pt>
                <c:pt idx="569">
                  <c:v>35.603259060606</c:v>
                </c:pt>
                <c:pt idx="570">
                  <c:v>35.665759060606</c:v>
                </c:pt>
                <c:pt idx="571">
                  <c:v>35.728259060606</c:v>
                </c:pt>
                <c:pt idx="572">
                  <c:v>35.790759060606</c:v>
                </c:pt>
                <c:pt idx="573">
                  <c:v>35.853259060606</c:v>
                </c:pt>
                <c:pt idx="574">
                  <c:v>35.915759060606</c:v>
                </c:pt>
                <c:pt idx="575">
                  <c:v>35.978259060606</c:v>
                </c:pt>
                <c:pt idx="576">
                  <c:v>36.040759060606</c:v>
                </c:pt>
                <c:pt idx="577">
                  <c:v>36.103259060606</c:v>
                </c:pt>
                <c:pt idx="578">
                  <c:v>36.165759060606</c:v>
                </c:pt>
                <c:pt idx="579">
                  <c:v>36.228259060606</c:v>
                </c:pt>
                <c:pt idx="580">
                  <c:v>36.290759060606</c:v>
                </c:pt>
                <c:pt idx="581">
                  <c:v>36.353259060606</c:v>
                </c:pt>
                <c:pt idx="582">
                  <c:v>36.415759060606</c:v>
                </c:pt>
                <c:pt idx="583">
                  <c:v>36.478259060606</c:v>
                </c:pt>
                <c:pt idx="584">
                  <c:v>36.540759060606</c:v>
                </c:pt>
                <c:pt idx="585">
                  <c:v>36.603259060606</c:v>
                </c:pt>
                <c:pt idx="586">
                  <c:v>36.665759060606</c:v>
                </c:pt>
                <c:pt idx="587">
                  <c:v>36.728259060606</c:v>
                </c:pt>
                <c:pt idx="588">
                  <c:v>36.790759060606</c:v>
                </c:pt>
                <c:pt idx="589">
                  <c:v>36.853259060606</c:v>
                </c:pt>
                <c:pt idx="590">
                  <c:v>36.915759060606</c:v>
                </c:pt>
                <c:pt idx="591">
                  <c:v>36.978259060606</c:v>
                </c:pt>
                <c:pt idx="592">
                  <c:v>37.040759060606</c:v>
                </c:pt>
                <c:pt idx="593">
                  <c:v>37.103259060606</c:v>
                </c:pt>
                <c:pt idx="594">
                  <c:v>37.165759060606</c:v>
                </c:pt>
                <c:pt idx="595">
                  <c:v>37.228259060606</c:v>
                </c:pt>
                <c:pt idx="596">
                  <c:v>37.290759060606</c:v>
                </c:pt>
                <c:pt idx="597">
                  <c:v>37.353259060606</c:v>
                </c:pt>
                <c:pt idx="598">
                  <c:v>37.415759060606</c:v>
                </c:pt>
                <c:pt idx="599">
                  <c:v>37.478259060606</c:v>
                </c:pt>
                <c:pt idx="600">
                  <c:v>37.540759060606</c:v>
                </c:pt>
                <c:pt idx="601">
                  <c:v>37.603259060606</c:v>
                </c:pt>
                <c:pt idx="602">
                  <c:v>37.665759060606</c:v>
                </c:pt>
                <c:pt idx="603">
                  <c:v>37.728259060606</c:v>
                </c:pt>
                <c:pt idx="604">
                  <c:v>37.790759060606</c:v>
                </c:pt>
                <c:pt idx="605">
                  <c:v>37.853259060606</c:v>
                </c:pt>
                <c:pt idx="606">
                  <c:v>37.915759060606</c:v>
                </c:pt>
                <c:pt idx="607">
                  <c:v>37.978259060606</c:v>
                </c:pt>
                <c:pt idx="608">
                  <c:v>38.040759060606</c:v>
                </c:pt>
                <c:pt idx="609">
                  <c:v>38.103259060606</c:v>
                </c:pt>
                <c:pt idx="610">
                  <c:v>38.165759060606</c:v>
                </c:pt>
                <c:pt idx="611">
                  <c:v>38.228259060606</c:v>
                </c:pt>
                <c:pt idx="612">
                  <c:v>38.290759060606</c:v>
                </c:pt>
                <c:pt idx="613">
                  <c:v>38.353259060606</c:v>
                </c:pt>
                <c:pt idx="614">
                  <c:v>38.415759060606</c:v>
                </c:pt>
                <c:pt idx="615">
                  <c:v>38.478259060606</c:v>
                </c:pt>
                <c:pt idx="616">
                  <c:v>38.540759060606</c:v>
                </c:pt>
                <c:pt idx="617">
                  <c:v>38.603259060606</c:v>
                </c:pt>
                <c:pt idx="618">
                  <c:v>38.665759060606</c:v>
                </c:pt>
                <c:pt idx="619">
                  <c:v>38.728259060606</c:v>
                </c:pt>
                <c:pt idx="620">
                  <c:v>38.790759060606</c:v>
                </c:pt>
                <c:pt idx="621">
                  <c:v>38.853259060606</c:v>
                </c:pt>
                <c:pt idx="622">
                  <c:v>38.915759060606</c:v>
                </c:pt>
                <c:pt idx="623">
                  <c:v>38.978259060606</c:v>
                </c:pt>
                <c:pt idx="624">
                  <c:v>39.040759060606</c:v>
                </c:pt>
                <c:pt idx="625">
                  <c:v>39.103259060606</c:v>
                </c:pt>
                <c:pt idx="626">
                  <c:v>39.165759060606</c:v>
                </c:pt>
                <c:pt idx="627">
                  <c:v>39.228259060606</c:v>
                </c:pt>
                <c:pt idx="628">
                  <c:v>39.290759060606</c:v>
                </c:pt>
                <c:pt idx="629">
                  <c:v>39.353259060606</c:v>
                </c:pt>
                <c:pt idx="630">
                  <c:v>39.415759060606</c:v>
                </c:pt>
                <c:pt idx="631">
                  <c:v>39.478259060606</c:v>
                </c:pt>
                <c:pt idx="632">
                  <c:v>39.540759060606</c:v>
                </c:pt>
                <c:pt idx="633">
                  <c:v>39.603259060606</c:v>
                </c:pt>
                <c:pt idx="634">
                  <c:v>39.665759060606</c:v>
                </c:pt>
                <c:pt idx="635">
                  <c:v>39.728259060606</c:v>
                </c:pt>
                <c:pt idx="636">
                  <c:v>39.790759060606</c:v>
                </c:pt>
                <c:pt idx="637">
                  <c:v>39.853259060606</c:v>
                </c:pt>
                <c:pt idx="638">
                  <c:v>39.915759060606</c:v>
                </c:pt>
                <c:pt idx="639">
                  <c:v>39.978259060606</c:v>
                </c:pt>
                <c:pt idx="640">
                  <c:v>40.040759060606</c:v>
                </c:pt>
                <c:pt idx="641">
                  <c:v>40.103259060606</c:v>
                </c:pt>
                <c:pt idx="642">
                  <c:v>40.165759060606</c:v>
                </c:pt>
                <c:pt idx="643">
                  <c:v>40.228259060606</c:v>
                </c:pt>
                <c:pt idx="644">
                  <c:v>40.290759060606</c:v>
                </c:pt>
                <c:pt idx="645">
                  <c:v>40.353259060606</c:v>
                </c:pt>
                <c:pt idx="646">
                  <c:v>40.415759060606</c:v>
                </c:pt>
                <c:pt idx="647">
                  <c:v>40.478259060606</c:v>
                </c:pt>
                <c:pt idx="648">
                  <c:v>40.540759060606</c:v>
                </c:pt>
                <c:pt idx="649">
                  <c:v>40.603259060606</c:v>
                </c:pt>
                <c:pt idx="650">
                  <c:v>40.665759060606</c:v>
                </c:pt>
                <c:pt idx="651">
                  <c:v>40.728259060606</c:v>
                </c:pt>
                <c:pt idx="652">
                  <c:v>40.790759060606</c:v>
                </c:pt>
                <c:pt idx="653">
                  <c:v>40.853259060606</c:v>
                </c:pt>
                <c:pt idx="654">
                  <c:v>40.915759060606</c:v>
                </c:pt>
                <c:pt idx="655">
                  <c:v>40.978259060606</c:v>
                </c:pt>
                <c:pt idx="656">
                  <c:v>41.040759060606</c:v>
                </c:pt>
                <c:pt idx="657">
                  <c:v>41.103259060606</c:v>
                </c:pt>
                <c:pt idx="658">
                  <c:v>41.165759060606</c:v>
                </c:pt>
                <c:pt idx="659">
                  <c:v>41.228259060606</c:v>
                </c:pt>
                <c:pt idx="660">
                  <c:v>41.290759060606</c:v>
                </c:pt>
                <c:pt idx="661">
                  <c:v>41.353259060606</c:v>
                </c:pt>
                <c:pt idx="662">
                  <c:v>41.415759060606</c:v>
                </c:pt>
                <c:pt idx="663">
                  <c:v>41.478259060606</c:v>
                </c:pt>
                <c:pt idx="664">
                  <c:v>41.540759060606</c:v>
                </c:pt>
                <c:pt idx="665">
                  <c:v>41.603259060606</c:v>
                </c:pt>
                <c:pt idx="666">
                  <c:v>41.665759060606</c:v>
                </c:pt>
                <c:pt idx="667">
                  <c:v>41.728259060606</c:v>
                </c:pt>
                <c:pt idx="668">
                  <c:v>41.790759060606</c:v>
                </c:pt>
                <c:pt idx="669">
                  <c:v>41.853259060606</c:v>
                </c:pt>
                <c:pt idx="670">
                  <c:v>41.915759060606</c:v>
                </c:pt>
                <c:pt idx="671">
                  <c:v>41.978259060606</c:v>
                </c:pt>
                <c:pt idx="672">
                  <c:v>42.040759060606</c:v>
                </c:pt>
                <c:pt idx="673">
                  <c:v>42.103259060606</c:v>
                </c:pt>
                <c:pt idx="674">
                  <c:v>42.165759060606</c:v>
                </c:pt>
                <c:pt idx="675">
                  <c:v>42.228259060606</c:v>
                </c:pt>
                <c:pt idx="676">
                  <c:v>42.290759060606</c:v>
                </c:pt>
                <c:pt idx="677">
                  <c:v>42.353259060606</c:v>
                </c:pt>
                <c:pt idx="678">
                  <c:v>42.415759060606</c:v>
                </c:pt>
                <c:pt idx="679">
                  <c:v>42.478259060606</c:v>
                </c:pt>
                <c:pt idx="680">
                  <c:v>42.540759060606</c:v>
                </c:pt>
                <c:pt idx="681">
                  <c:v>42.603259060606</c:v>
                </c:pt>
                <c:pt idx="682">
                  <c:v>42.665759060606</c:v>
                </c:pt>
                <c:pt idx="683">
                  <c:v>42.728259060606</c:v>
                </c:pt>
                <c:pt idx="684">
                  <c:v>42.790759060606</c:v>
                </c:pt>
                <c:pt idx="685">
                  <c:v>42.853259060606</c:v>
                </c:pt>
                <c:pt idx="686">
                  <c:v>42.915759060606</c:v>
                </c:pt>
                <c:pt idx="687">
                  <c:v>42.978259060606</c:v>
                </c:pt>
                <c:pt idx="688">
                  <c:v>43.040759060606</c:v>
                </c:pt>
                <c:pt idx="689">
                  <c:v>43.103259060606</c:v>
                </c:pt>
                <c:pt idx="690">
                  <c:v>43.165759060606</c:v>
                </c:pt>
                <c:pt idx="691">
                  <c:v>43.228259060606</c:v>
                </c:pt>
                <c:pt idx="692">
                  <c:v>43.290759060606</c:v>
                </c:pt>
                <c:pt idx="693">
                  <c:v>43.353259060606</c:v>
                </c:pt>
                <c:pt idx="694">
                  <c:v>43.415759060606</c:v>
                </c:pt>
                <c:pt idx="695">
                  <c:v>43.478259060606</c:v>
                </c:pt>
                <c:pt idx="696">
                  <c:v>43.540759060606</c:v>
                </c:pt>
                <c:pt idx="697">
                  <c:v>43.603259060606</c:v>
                </c:pt>
                <c:pt idx="698">
                  <c:v>43.665759060606</c:v>
                </c:pt>
                <c:pt idx="699">
                  <c:v>43.728259060606</c:v>
                </c:pt>
                <c:pt idx="700">
                  <c:v>43.790759060606</c:v>
                </c:pt>
                <c:pt idx="701">
                  <c:v>43.853259060606</c:v>
                </c:pt>
                <c:pt idx="702">
                  <c:v>43.915759060606</c:v>
                </c:pt>
                <c:pt idx="703">
                  <c:v>43.978259060606</c:v>
                </c:pt>
                <c:pt idx="704">
                  <c:v>44.040759060606</c:v>
                </c:pt>
                <c:pt idx="705">
                  <c:v>44.103259060606</c:v>
                </c:pt>
                <c:pt idx="706">
                  <c:v>44.165759060606</c:v>
                </c:pt>
                <c:pt idx="707">
                  <c:v>44.228259060606</c:v>
                </c:pt>
                <c:pt idx="708">
                  <c:v>44.290759060606</c:v>
                </c:pt>
                <c:pt idx="709">
                  <c:v>44.353259060606</c:v>
                </c:pt>
                <c:pt idx="710">
                  <c:v>44.415759060606</c:v>
                </c:pt>
                <c:pt idx="711">
                  <c:v>44.478259060606</c:v>
                </c:pt>
                <c:pt idx="712">
                  <c:v>44.540759060606</c:v>
                </c:pt>
                <c:pt idx="713">
                  <c:v>44.603259060606</c:v>
                </c:pt>
                <c:pt idx="714">
                  <c:v>44.665759060606</c:v>
                </c:pt>
                <c:pt idx="715">
                  <c:v>44.728259060606</c:v>
                </c:pt>
                <c:pt idx="716">
                  <c:v>44.790759060606</c:v>
                </c:pt>
                <c:pt idx="717">
                  <c:v>44.853259060606</c:v>
                </c:pt>
                <c:pt idx="718">
                  <c:v>44.915759060606</c:v>
                </c:pt>
                <c:pt idx="719">
                  <c:v>44.978259060606</c:v>
                </c:pt>
                <c:pt idx="720">
                  <c:v>45.040759060606</c:v>
                </c:pt>
                <c:pt idx="721">
                  <c:v>45.103259060606</c:v>
                </c:pt>
                <c:pt idx="722">
                  <c:v>45.165759060606</c:v>
                </c:pt>
                <c:pt idx="723">
                  <c:v>45.228259060606</c:v>
                </c:pt>
                <c:pt idx="724">
                  <c:v>45.290759060606</c:v>
                </c:pt>
                <c:pt idx="725">
                  <c:v>45.353259060606</c:v>
                </c:pt>
                <c:pt idx="726">
                  <c:v>45.415759060606</c:v>
                </c:pt>
                <c:pt idx="727">
                  <c:v>45.478259060606</c:v>
                </c:pt>
                <c:pt idx="728">
                  <c:v>45.540759060606</c:v>
                </c:pt>
                <c:pt idx="729">
                  <c:v>45.603259060606</c:v>
                </c:pt>
                <c:pt idx="730">
                  <c:v>45.665759060606</c:v>
                </c:pt>
                <c:pt idx="731">
                  <c:v>45.728259060606</c:v>
                </c:pt>
                <c:pt idx="732">
                  <c:v>45.790759060606</c:v>
                </c:pt>
                <c:pt idx="733">
                  <c:v>45.853259060606</c:v>
                </c:pt>
                <c:pt idx="734">
                  <c:v>45.915759060606</c:v>
                </c:pt>
                <c:pt idx="735">
                  <c:v>45.978259060606</c:v>
                </c:pt>
                <c:pt idx="736">
                  <c:v>46.040759060606</c:v>
                </c:pt>
                <c:pt idx="737">
                  <c:v>46.103259060606</c:v>
                </c:pt>
                <c:pt idx="738">
                  <c:v>46.165759060606</c:v>
                </c:pt>
                <c:pt idx="739">
                  <c:v>46.228259060606</c:v>
                </c:pt>
                <c:pt idx="740">
                  <c:v>46.290759060606</c:v>
                </c:pt>
                <c:pt idx="741">
                  <c:v>46.353259060606</c:v>
                </c:pt>
                <c:pt idx="742">
                  <c:v>46.415759060606</c:v>
                </c:pt>
                <c:pt idx="743">
                  <c:v>46.478259060606</c:v>
                </c:pt>
                <c:pt idx="744">
                  <c:v>46.540759060606</c:v>
                </c:pt>
                <c:pt idx="745">
                  <c:v>46.603259060606</c:v>
                </c:pt>
                <c:pt idx="746">
                  <c:v>46.665759060606</c:v>
                </c:pt>
                <c:pt idx="747">
                  <c:v>46.728259060606</c:v>
                </c:pt>
                <c:pt idx="748">
                  <c:v>46.790759060606</c:v>
                </c:pt>
                <c:pt idx="749">
                  <c:v>46.853259060606</c:v>
                </c:pt>
                <c:pt idx="750">
                  <c:v>46.915759060606</c:v>
                </c:pt>
                <c:pt idx="751">
                  <c:v>46.978259060606</c:v>
                </c:pt>
                <c:pt idx="752">
                  <c:v>47.040759060606</c:v>
                </c:pt>
                <c:pt idx="753">
                  <c:v>47.103259060606</c:v>
                </c:pt>
                <c:pt idx="754">
                  <c:v>47.165759060606</c:v>
                </c:pt>
                <c:pt idx="755">
                  <c:v>47.228259060606</c:v>
                </c:pt>
                <c:pt idx="756">
                  <c:v>47.290759060606</c:v>
                </c:pt>
                <c:pt idx="757">
                  <c:v>47.353259060606</c:v>
                </c:pt>
                <c:pt idx="758">
                  <c:v>47.415759060606</c:v>
                </c:pt>
                <c:pt idx="759">
                  <c:v>47.478259060606</c:v>
                </c:pt>
                <c:pt idx="760">
                  <c:v>47.540759060606</c:v>
                </c:pt>
                <c:pt idx="761">
                  <c:v>47.603259060606</c:v>
                </c:pt>
                <c:pt idx="762">
                  <c:v>47.665759060606</c:v>
                </c:pt>
                <c:pt idx="763">
                  <c:v>47.728259060606</c:v>
                </c:pt>
                <c:pt idx="764">
                  <c:v>47.790759060606</c:v>
                </c:pt>
                <c:pt idx="765">
                  <c:v>47.853259060606</c:v>
                </c:pt>
                <c:pt idx="766">
                  <c:v>47.915759060606</c:v>
                </c:pt>
                <c:pt idx="767">
                  <c:v>47.978259060606</c:v>
                </c:pt>
                <c:pt idx="768">
                  <c:v>48.040759060606</c:v>
                </c:pt>
                <c:pt idx="769">
                  <c:v>48.103259060606</c:v>
                </c:pt>
                <c:pt idx="770">
                  <c:v>48.165759060606</c:v>
                </c:pt>
                <c:pt idx="771">
                  <c:v>48.228259060606</c:v>
                </c:pt>
                <c:pt idx="772">
                  <c:v>48.290759060606</c:v>
                </c:pt>
                <c:pt idx="773">
                  <c:v>48.353259060606</c:v>
                </c:pt>
                <c:pt idx="774">
                  <c:v>48.415759060606</c:v>
                </c:pt>
                <c:pt idx="775">
                  <c:v>48.478259060606</c:v>
                </c:pt>
                <c:pt idx="776">
                  <c:v>48.540759060606</c:v>
                </c:pt>
                <c:pt idx="777">
                  <c:v>48.603259060606</c:v>
                </c:pt>
                <c:pt idx="778">
                  <c:v>48.665759060606</c:v>
                </c:pt>
                <c:pt idx="779">
                  <c:v>48.728259060606</c:v>
                </c:pt>
                <c:pt idx="780">
                  <c:v>48.790759060606</c:v>
                </c:pt>
                <c:pt idx="781">
                  <c:v>48.853259060606</c:v>
                </c:pt>
                <c:pt idx="782">
                  <c:v>48.915759060606</c:v>
                </c:pt>
                <c:pt idx="783">
                  <c:v>48.978259060606</c:v>
                </c:pt>
                <c:pt idx="784">
                  <c:v>49.040759060606</c:v>
                </c:pt>
                <c:pt idx="785">
                  <c:v>49.103259060606</c:v>
                </c:pt>
                <c:pt idx="786">
                  <c:v>49.165759060606</c:v>
                </c:pt>
                <c:pt idx="787">
                  <c:v>49.228259060606</c:v>
                </c:pt>
                <c:pt idx="788">
                  <c:v>49.290759060606</c:v>
                </c:pt>
                <c:pt idx="789">
                  <c:v>49.353259060606</c:v>
                </c:pt>
                <c:pt idx="790">
                  <c:v>49.415759060606</c:v>
                </c:pt>
                <c:pt idx="791">
                  <c:v>49.478259060606</c:v>
                </c:pt>
                <c:pt idx="792">
                  <c:v>49.540759060606</c:v>
                </c:pt>
                <c:pt idx="793">
                  <c:v>49.603259060606</c:v>
                </c:pt>
                <c:pt idx="794">
                  <c:v>49.665759060606</c:v>
                </c:pt>
                <c:pt idx="795">
                  <c:v>49.728259060606</c:v>
                </c:pt>
                <c:pt idx="796">
                  <c:v>49.790759060606</c:v>
                </c:pt>
                <c:pt idx="797">
                  <c:v>49.853259060606</c:v>
                </c:pt>
                <c:pt idx="798">
                  <c:v>49.915759060606</c:v>
                </c:pt>
                <c:pt idx="799">
                  <c:v>49.978259060606</c:v>
                </c:pt>
                <c:pt idx="800">
                  <c:v>50.040759060606</c:v>
                </c:pt>
                <c:pt idx="801">
                  <c:v>50.103259060606</c:v>
                </c:pt>
                <c:pt idx="802">
                  <c:v>50.165759060606</c:v>
                </c:pt>
                <c:pt idx="803">
                  <c:v>50.228259060606</c:v>
                </c:pt>
                <c:pt idx="804">
                  <c:v>50.290759060606</c:v>
                </c:pt>
                <c:pt idx="805">
                  <c:v>50.353259060606</c:v>
                </c:pt>
                <c:pt idx="806">
                  <c:v>50.415759060606</c:v>
                </c:pt>
                <c:pt idx="807">
                  <c:v>50.478259060606</c:v>
                </c:pt>
                <c:pt idx="808">
                  <c:v>50.540759060606</c:v>
                </c:pt>
                <c:pt idx="809">
                  <c:v>50.603259060606</c:v>
                </c:pt>
                <c:pt idx="810">
                  <c:v>50.665759060606</c:v>
                </c:pt>
                <c:pt idx="811">
                  <c:v>50.728259060606</c:v>
                </c:pt>
                <c:pt idx="812">
                  <c:v>50.790759060606</c:v>
                </c:pt>
                <c:pt idx="813">
                  <c:v>50.853259060606</c:v>
                </c:pt>
                <c:pt idx="814">
                  <c:v>50.915759060606</c:v>
                </c:pt>
                <c:pt idx="815">
                  <c:v>50.978259060606</c:v>
                </c:pt>
                <c:pt idx="816">
                  <c:v>51.040759060606</c:v>
                </c:pt>
                <c:pt idx="817">
                  <c:v>51.103259060606</c:v>
                </c:pt>
                <c:pt idx="818">
                  <c:v>51.165759060606</c:v>
                </c:pt>
                <c:pt idx="819">
                  <c:v>51.228259060606</c:v>
                </c:pt>
                <c:pt idx="820">
                  <c:v>51.290759060606</c:v>
                </c:pt>
                <c:pt idx="821">
                  <c:v>51.353259060606</c:v>
                </c:pt>
                <c:pt idx="822">
                  <c:v>51.415759060606</c:v>
                </c:pt>
                <c:pt idx="823">
                  <c:v>51.478259060606</c:v>
                </c:pt>
                <c:pt idx="824">
                  <c:v>51.540759060606</c:v>
                </c:pt>
                <c:pt idx="825">
                  <c:v>51.603259060606</c:v>
                </c:pt>
                <c:pt idx="826">
                  <c:v>51.665759060606</c:v>
                </c:pt>
                <c:pt idx="827">
                  <c:v>51.728259060606</c:v>
                </c:pt>
                <c:pt idx="828">
                  <c:v>51.790759060606</c:v>
                </c:pt>
                <c:pt idx="829">
                  <c:v>51.853259060606</c:v>
                </c:pt>
                <c:pt idx="830">
                  <c:v>51.915759060606</c:v>
                </c:pt>
                <c:pt idx="831">
                  <c:v>51.978259060606</c:v>
                </c:pt>
                <c:pt idx="832">
                  <c:v>52.040759060606</c:v>
                </c:pt>
                <c:pt idx="833">
                  <c:v>52.103259060606</c:v>
                </c:pt>
                <c:pt idx="834">
                  <c:v>52.165759060606</c:v>
                </c:pt>
                <c:pt idx="835">
                  <c:v>52.228259060606</c:v>
                </c:pt>
                <c:pt idx="836">
                  <c:v>52.290759060606</c:v>
                </c:pt>
                <c:pt idx="837">
                  <c:v>52.353259060606</c:v>
                </c:pt>
                <c:pt idx="838">
                  <c:v>52.415759060606</c:v>
                </c:pt>
                <c:pt idx="839">
                  <c:v>52.478259060606</c:v>
                </c:pt>
                <c:pt idx="840">
                  <c:v>52.540759060606</c:v>
                </c:pt>
                <c:pt idx="841">
                  <c:v>52.603259060606</c:v>
                </c:pt>
                <c:pt idx="842">
                  <c:v>52.665759060606</c:v>
                </c:pt>
                <c:pt idx="843">
                  <c:v>52.728259060606</c:v>
                </c:pt>
                <c:pt idx="844">
                  <c:v>52.790759060606</c:v>
                </c:pt>
                <c:pt idx="845">
                  <c:v>52.853259060606</c:v>
                </c:pt>
                <c:pt idx="846">
                  <c:v>52.915759060606</c:v>
                </c:pt>
                <c:pt idx="847">
                  <c:v>52.978259060606</c:v>
                </c:pt>
                <c:pt idx="848">
                  <c:v>53.040759060606</c:v>
                </c:pt>
                <c:pt idx="849">
                  <c:v>53.103259060606</c:v>
                </c:pt>
                <c:pt idx="850">
                  <c:v>53.165759060606</c:v>
                </c:pt>
                <c:pt idx="851">
                  <c:v>53.228259060606</c:v>
                </c:pt>
                <c:pt idx="852">
                  <c:v>53.290759060606</c:v>
                </c:pt>
                <c:pt idx="853">
                  <c:v>53.353259060606</c:v>
                </c:pt>
                <c:pt idx="854">
                  <c:v>53.415759060606</c:v>
                </c:pt>
                <c:pt idx="855">
                  <c:v>53.478259060606</c:v>
                </c:pt>
                <c:pt idx="856">
                  <c:v>53.540759060606</c:v>
                </c:pt>
                <c:pt idx="857">
                  <c:v>53.603259060606</c:v>
                </c:pt>
                <c:pt idx="858">
                  <c:v>53.665759060606</c:v>
                </c:pt>
                <c:pt idx="859">
                  <c:v>53.728259060606</c:v>
                </c:pt>
                <c:pt idx="860">
                  <c:v>53.790759060606</c:v>
                </c:pt>
                <c:pt idx="861">
                  <c:v>53.853259060606</c:v>
                </c:pt>
                <c:pt idx="862">
                  <c:v>53.915759060606</c:v>
                </c:pt>
                <c:pt idx="863">
                  <c:v>53.978259060606</c:v>
                </c:pt>
                <c:pt idx="864">
                  <c:v>54.040759060606</c:v>
                </c:pt>
                <c:pt idx="865">
                  <c:v>54.103259060606</c:v>
                </c:pt>
                <c:pt idx="866">
                  <c:v>54.165759060606</c:v>
                </c:pt>
                <c:pt idx="867">
                  <c:v>54.228259060606</c:v>
                </c:pt>
                <c:pt idx="868">
                  <c:v>54.290759060606</c:v>
                </c:pt>
                <c:pt idx="869">
                  <c:v>54.353259060606</c:v>
                </c:pt>
                <c:pt idx="870">
                  <c:v>54.415759060606</c:v>
                </c:pt>
                <c:pt idx="871">
                  <c:v>54.478259060606</c:v>
                </c:pt>
                <c:pt idx="872">
                  <c:v>54.540759060606</c:v>
                </c:pt>
                <c:pt idx="873">
                  <c:v>54.603259060606</c:v>
                </c:pt>
                <c:pt idx="874">
                  <c:v>54.665759060606</c:v>
                </c:pt>
                <c:pt idx="875">
                  <c:v>54.728259060606</c:v>
                </c:pt>
                <c:pt idx="876">
                  <c:v>54.790759060606</c:v>
                </c:pt>
                <c:pt idx="877">
                  <c:v>54.853259060606</c:v>
                </c:pt>
                <c:pt idx="878">
                  <c:v>54.915759060606</c:v>
                </c:pt>
                <c:pt idx="879">
                  <c:v>54.978259060606</c:v>
                </c:pt>
                <c:pt idx="880">
                  <c:v>55.040759060606</c:v>
                </c:pt>
                <c:pt idx="881">
                  <c:v>55.103259060606</c:v>
                </c:pt>
                <c:pt idx="882">
                  <c:v>55.165759060606</c:v>
                </c:pt>
                <c:pt idx="883">
                  <c:v>55.228259060606</c:v>
                </c:pt>
                <c:pt idx="884">
                  <c:v>55.290759060606</c:v>
                </c:pt>
                <c:pt idx="885">
                  <c:v>55.353259060606</c:v>
                </c:pt>
                <c:pt idx="886">
                  <c:v>55.415759060606</c:v>
                </c:pt>
                <c:pt idx="887">
                  <c:v>55.478259060606</c:v>
                </c:pt>
                <c:pt idx="888">
                  <c:v>55.540759060606</c:v>
                </c:pt>
                <c:pt idx="889">
                  <c:v>55.603259060606</c:v>
                </c:pt>
                <c:pt idx="890">
                  <c:v>55.665759060606</c:v>
                </c:pt>
                <c:pt idx="891">
                  <c:v>55.728259060606</c:v>
                </c:pt>
                <c:pt idx="892">
                  <c:v>55.790759060606</c:v>
                </c:pt>
                <c:pt idx="893">
                  <c:v>55.853259060606</c:v>
                </c:pt>
                <c:pt idx="894">
                  <c:v>55.915759060606</c:v>
                </c:pt>
                <c:pt idx="895">
                  <c:v>55.978259060606</c:v>
                </c:pt>
                <c:pt idx="896">
                  <c:v>56.040759060606</c:v>
                </c:pt>
                <c:pt idx="897">
                  <c:v>56.103259060606</c:v>
                </c:pt>
                <c:pt idx="898">
                  <c:v>56.165759060606</c:v>
                </c:pt>
                <c:pt idx="899">
                  <c:v>56.228259060606</c:v>
                </c:pt>
                <c:pt idx="900">
                  <c:v>56.290759060606</c:v>
                </c:pt>
                <c:pt idx="901">
                  <c:v>56.353259060606</c:v>
                </c:pt>
                <c:pt idx="902">
                  <c:v>56.415759060606</c:v>
                </c:pt>
                <c:pt idx="903">
                  <c:v>56.478259060606</c:v>
                </c:pt>
                <c:pt idx="904">
                  <c:v>56.540759060606</c:v>
                </c:pt>
                <c:pt idx="905">
                  <c:v>56.603259060606</c:v>
                </c:pt>
                <c:pt idx="906">
                  <c:v>56.665759060606</c:v>
                </c:pt>
                <c:pt idx="907">
                  <c:v>56.728259060606</c:v>
                </c:pt>
                <c:pt idx="908">
                  <c:v>56.790759060606</c:v>
                </c:pt>
                <c:pt idx="909">
                  <c:v>56.853259060606</c:v>
                </c:pt>
                <c:pt idx="910">
                  <c:v>56.915759060606</c:v>
                </c:pt>
                <c:pt idx="911">
                  <c:v>56.978259060606</c:v>
                </c:pt>
                <c:pt idx="912">
                  <c:v>57.040759060606</c:v>
                </c:pt>
                <c:pt idx="913">
                  <c:v>57.103259060606</c:v>
                </c:pt>
                <c:pt idx="914">
                  <c:v>57.165759060606</c:v>
                </c:pt>
                <c:pt idx="915">
                  <c:v>57.228259060606</c:v>
                </c:pt>
                <c:pt idx="916">
                  <c:v>57.290759060606</c:v>
                </c:pt>
                <c:pt idx="917">
                  <c:v>57.353259060606</c:v>
                </c:pt>
                <c:pt idx="918">
                  <c:v>57.415759060606</c:v>
                </c:pt>
                <c:pt idx="919">
                  <c:v>57.478259060606</c:v>
                </c:pt>
                <c:pt idx="920">
                  <c:v>57.540759060606</c:v>
                </c:pt>
                <c:pt idx="921">
                  <c:v>57.603259060606</c:v>
                </c:pt>
                <c:pt idx="922">
                  <c:v>57.665759060606</c:v>
                </c:pt>
                <c:pt idx="923">
                  <c:v>57.728259060606</c:v>
                </c:pt>
                <c:pt idx="924">
                  <c:v>57.790759060606</c:v>
                </c:pt>
                <c:pt idx="925">
                  <c:v>57.853259060606</c:v>
                </c:pt>
                <c:pt idx="926">
                  <c:v>57.915759060606</c:v>
                </c:pt>
                <c:pt idx="927">
                  <c:v>57.978259060606</c:v>
                </c:pt>
                <c:pt idx="928">
                  <c:v>58.040759060606</c:v>
                </c:pt>
                <c:pt idx="929">
                  <c:v>58.103259060606</c:v>
                </c:pt>
                <c:pt idx="930">
                  <c:v>58.165759060606</c:v>
                </c:pt>
                <c:pt idx="931">
                  <c:v>58.228259060606</c:v>
                </c:pt>
                <c:pt idx="932">
                  <c:v>58.290759060606</c:v>
                </c:pt>
                <c:pt idx="933">
                  <c:v>58.353259060606</c:v>
                </c:pt>
                <c:pt idx="934">
                  <c:v>58.415759060606</c:v>
                </c:pt>
                <c:pt idx="935">
                  <c:v>58.478259060606</c:v>
                </c:pt>
                <c:pt idx="936">
                  <c:v>58.540759060606</c:v>
                </c:pt>
                <c:pt idx="937">
                  <c:v>58.603259060606</c:v>
                </c:pt>
                <c:pt idx="938">
                  <c:v>58.665759060606</c:v>
                </c:pt>
                <c:pt idx="939">
                  <c:v>58.728259060606</c:v>
                </c:pt>
                <c:pt idx="940">
                  <c:v>58.790759060606</c:v>
                </c:pt>
                <c:pt idx="941">
                  <c:v>58.853259060606</c:v>
                </c:pt>
                <c:pt idx="942">
                  <c:v>58.915759060606</c:v>
                </c:pt>
                <c:pt idx="943">
                  <c:v>58.978259060606</c:v>
                </c:pt>
                <c:pt idx="944">
                  <c:v>59.040759060606</c:v>
                </c:pt>
                <c:pt idx="945">
                  <c:v>59.103259060606</c:v>
                </c:pt>
                <c:pt idx="946">
                  <c:v>59.165759060606</c:v>
                </c:pt>
                <c:pt idx="947">
                  <c:v>59.228259060606</c:v>
                </c:pt>
                <c:pt idx="948">
                  <c:v>59.290759060606</c:v>
                </c:pt>
                <c:pt idx="949">
                  <c:v>59.353259060606</c:v>
                </c:pt>
                <c:pt idx="950">
                  <c:v>59.415759060606</c:v>
                </c:pt>
                <c:pt idx="951">
                  <c:v>59.478259060606</c:v>
                </c:pt>
                <c:pt idx="952">
                  <c:v>59.540759060606</c:v>
                </c:pt>
                <c:pt idx="953">
                  <c:v>59.603259060606</c:v>
                </c:pt>
                <c:pt idx="954">
                  <c:v>59.665759060606</c:v>
                </c:pt>
                <c:pt idx="955">
                  <c:v>59.728259060606</c:v>
                </c:pt>
                <c:pt idx="956">
                  <c:v>59.790759060606</c:v>
                </c:pt>
                <c:pt idx="957">
                  <c:v>59.853259060606</c:v>
                </c:pt>
                <c:pt idx="958">
                  <c:v>59.915759060606</c:v>
                </c:pt>
                <c:pt idx="959">
                  <c:v>59.978259060606</c:v>
                </c:pt>
                <c:pt idx="960">
                  <c:v>60.040759060606</c:v>
                </c:pt>
                <c:pt idx="961">
                  <c:v>60.103259060606</c:v>
                </c:pt>
                <c:pt idx="962">
                  <c:v>60.165759060606</c:v>
                </c:pt>
                <c:pt idx="963">
                  <c:v>60.228259060606</c:v>
                </c:pt>
                <c:pt idx="964">
                  <c:v>60.290759060606</c:v>
                </c:pt>
                <c:pt idx="965">
                  <c:v>60.353259060606</c:v>
                </c:pt>
                <c:pt idx="966">
                  <c:v>60.415759060606</c:v>
                </c:pt>
                <c:pt idx="967">
                  <c:v>60.478259060606</c:v>
                </c:pt>
                <c:pt idx="968">
                  <c:v>60.540759060606</c:v>
                </c:pt>
                <c:pt idx="969">
                  <c:v>60.603259060606</c:v>
                </c:pt>
                <c:pt idx="970">
                  <c:v>60.665759060606</c:v>
                </c:pt>
                <c:pt idx="971">
                  <c:v>60.728259060606</c:v>
                </c:pt>
                <c:pt idx="972">
                  <c:v>60.790759060606</c:v>
                </c:pt>
                <c:pt idx="973">
                  <c:v>60.853259060606</c:v>
                </c:pt>
                <c:pt idx="974">
                  <c:v>60.915759060606</c:v>
                </c:pt>
                <c:pt idx="975">
                  <c:v>60.978259060606</c:v>
                </c:pt>
                <c:pt idx="976">
                  <c:v>61.040759060606</c:v>
                </c:pt>
                <c:pt idx="977">
                  <c:v>61.103259060606</c:v>
                </c:pt>
                <c:pt idx="978">
                  <c:v>61.165759060606</c:v>
                </c:pt>
                <c:pt idx="979">
                  <c:v>61.228259060606</c:v>
                </c:pt>
                <c:pt idx="980">
                  <c:v>61.290759060606</c:v>
                </c:pt>
                <c:pt idx="981">
                  <c:v>61.353259060606</c:v>
                </c:pt>
                <c:pt idx="982">
                  <c:v>61.415759060606</c:v>
                </c:pt>
                <c:pt idx="983">
                  <c:v>61.478259060606</c:v>
                </c:pt>
                <c:pt idx="984">
                  <c:v>61.540759060606</c:v>
                </c:pt>
                <c:pt idx="985">
                  <c:v>61.603259060606</c:v>
                </c:pt>
                <c:pt idx="986">
                  <c:v>61.665759060606</c:v>
                </c:pt>
                <c:pt idx="987">
                  <c:v>61.728259060606</c:v>
                </c:pt>
                <c:pt idx="988">
                  <c:v>61.790759060606</c:v>
                </c:pt>
                <c:pt idx="989">
                  <c:v>61.853259060606</c:v>
                </c:pt>
                <c:pt idx="990">
                  <c:v>61.915759060606</c:v>
                </c:pt>
                <c:pt idx="991">
                  <c:v>61.978259060606</c:v>
                </c:pt>
                <c:pt idx="992">
                  <c:v>62.040759060606</c:v>
                </c:pt>
                <c:pt idx="993">
                  <c:v>62.103259060606</c:v>
                </c:pt>
                <c:pt idx="994">
                  <c:v>62.165759060606</c:v>
                </c:pt>
                <c:pt idx="995">
                  <c:v>62.228259060606</c:v>
                </c:pt>
                <c:pt idx="996">
                  <c:v>62.290759060606</c:v>
                </c:pt>
                <c:pt idx="997">
                  <c:v>62.353259060606</c:v>
                </c:pt>
                <c:pt idx="998">
                  <c:v>62.415759060606</c:v>
                </c:pt>
                <c:pt idx="999">
                  <c:v>62.478259060606</c:v>
                </c:pt>
                <c:pt idx="1000">
                  <c:v>62.540759060606</c:v>
                </c:pt>
                <c:pt idx="1001">
                  <c:v>62.603259060606</c:v>
                </c:pt>
                <c:pt idx="1002">
                  <c:v>62.665759060606</c:v>
                </c:pt>
                <c:pt idx="1003">
                  <c:v>62.728259060606</c:v>
                </c:pt>
                <c:pt idx="1004">
                  <c:v>62.790759060606</c:v>
                </c:pt>
                <c:pt idx="1005">
                  <c:v>62.853259060606</c:v>
                </c:pt>
                <c:pt idx="1006">
                  <c:v>62.915759060606</c:v>
                </c:pt>
                <c:pt idx="1007">
                  <c:v>62.978259060606</c:v>
                </c:pt>
                <c:pt idx="1008">
                  <c:v>63.040759060606</c:v>
                </c:pt>
                <c:pt idx="1009">
                  <c:v>63.103259060606</c:v>
                </c:pt>
                <c:pt idx="1010">
                  <c:v>63.165759060606</c:v>
                </c:pt>
                <c:pt idx="1011">
                  <c:v>63.228259060606</c:v>
                </c:pt>
                <c:pt idx="1012">
                  <c:v>63.290759060606</c:v>
                </c:pt>
                <c:pt idx="1013">
                  <c:v>63.353259060606</c:v>
                </c:pt>
                <c:pt idx="1014">
                  <c:v>63.415759060606</c:v>
                </c:pt>
                <c:pt idx="1015">
                  <c:v>63.478259060606</c:v>
                </c:pt>
                <c:pt idx="1016">
                  <c:v>63.540759060606</c:v>
                </c:pt>
                <c:pt idx="1017">
                  <c:v>63.603259060606</c:v>
                </c:pt>
                <c:pt idx="1018">
                  <c:v>63.665759060606</c:v>
                </c:pt>
                <c:pt idx="1019">
                  <c:v>63.728259060606</c:v>
                </c:pt>
                <c:pt idx="1020">
                  <c:v>63.790759060606</c:v>
                </c:pt>
                <c:pt idx="1021">
                  <c:v>63.853259060606</c:v>
                </c:pt>
                <c:pt idx="1022">
                  <c:v>63.915759060606</c:v>
                </c:pt>
                <c:pt idx="1023">
                  <c:v>63.978259060606</c:v>
                </c:pt>
                <c:pt idx="1024">
                  <c:v>64.040759060606007</c:v>
                </c:pt>
                <c:pt idx="1025">
                  <c:v>64.103259060606007</c:v>
                </c:pt>
                <c:pt idx="1026">
                  <c:v>64.165759060606007</c:v>
                </c:pt>
                <c:pt idx="1027">
                  <c:v>64.228259060606007</c:v>
                </c:pt>
                <c:pt idx="1028">
                  <c:v>64.290759060606007</c:v>
                </c:pt>
                <c:pt idx="1029">
                  <c:v>64.353259060606007</c:v>
                </c:pt>
                <c:pt idx="1030">
                  <c:v>64.415759060606007</c:v>
                </c:pt>
                <c:pt idx="1031">
                  <c:v>64.478259060606007</c:v>
                </c:pt>
                <c:pt idx="1032">
                  <c:v>64.540759060606007</c:v>
                </c:pt>
                <c:pt idx="1033">
                  <c:v>64.603259060606007</c:v>
                </c:pt>
                <c:pt idx="1034">
                  <c:v>64.665759060606007</c:v>
                </c:pt>
                <c:pt idx="1035">
                  <c:v>64.728259060606007</c:v>
                </c:pt>
                <c:pt idx="1036">
                  <c:v>64.790759060606007</c:v>
                </c:pt>
                <c:pt idx="1037">
                  <c:v>64.853259060606007</c:v>
                </c:pt>
                <c:pt idx="1038">
                  <c:v>64.915759060606007</c:v>
                </c:pt>
                <c:pt idx="1039">
                  <c:v>64.978259060606007</c:v>
                </c:pt>
                <c:pt idx="1040">
                  <c:v>65.040759060606007</c:v>
                </c:pt>
                <c:pt idx="1041">
                  <c:v>65.103259060606007</c:v>
                </c:pt>
                <c:pt idx="1042">
                  <c:v>65.165759060606007</c:v>
                </c:pt>
                <c:pt idx="1043">
                  <c:v>65.228259060606007</c:v>
                </c:pt>
                <c:pt idx="1044">
                  <c:v>65.290759060606007</c:v>
                </c:pt>
                <c:pt idx="1045">
                  <c:v>65.353259060606007</c:v>
                </c:pt>
                <c:pt idx="1046">
                  <c:v>65.415759060606007</c:v>
                </c:pt>
                <c:pt idx="1047">
                  <c:v>65.478259060606007</c:v>
                </c:pt>
                <c:pt idx="1048">
                  <c:v>65.540759060606007</c:v>
                </c:pt>
                <c:pt idx="1049">
                  <c:v>65.603259060606007</c:v>
                </c:pt>
                <c:pt idx="1050">
                  <c:v>65.665759060606007</c:v>
                </c:pt>
                <c:pt idx="1051">
                  <c:v>65.728259060606007</c:v>
                </c:pt>
                <c:pt idx="1052">
                  <c:v>65.790759060606007</c:v>
                </c:pt>
                <c:pt idx="1053">
                  <c:v>65.853259060606007</c:v>
                </c:pt>
                <c:pt idx="1054">
                  <c:v>65.915759060606007</c:v>
                </c:pt>
                <c:pt idx="1055">
                  <c:v>65.978259060606007</c:v>
                </c:pt>
                <c:pt idx="1056">
                  <c:v>66.040759060606007</c:v>
                </c:pt>
                <c:pt idx="1057">
                  <c:v>66.103259060606007</c:v>
                </c:pt>
                <c:pt idx="1058">
                  <c:v>66.165759060606007</c:v>
                </c:pt>
                <c:pt idx="1059">
                  <c:v>66.228259060606007</c:v>
                </c:pt>
                <c:pt idx="1060">
                  <c:v>66.290759060606007</c:v>
                </c:pt>
                <c:pt idx="1061">
                  <c:v>66.353259060606007</c:v>
                </c:pt>
                <c:pt idx="1062">
                  <c:v>66.415759060606007</c:v>
                </c:pt>
                <c:pt idx="1063">
                  <c:v>66.478259060606007</c:v>
                </c:pt>
                <c:pt idx="1064">
                  <c:v>66.540759060606007</c:v>
                </c:pt>
                <c:pt idx="1065">
                  <c:v>66.603259060606007</c:v>
                </c:pt>
                <c:pt idx="1066">
                  <c:v>66.665759060606007</c:v>
                </c:pt>
                <c:pt idx="1067">
                  <c:v>66.728259060606007</c:v>
                </c:pt>
                <c:pt idx="1068">
                  <c:v>66.790759060606007</c:v>
                </c:pt>
                <c:pt idx="1069">
                  <c:v>66.853259060606007</c:v>
                </c:pt>
                <c:pt idx="1070">
                  <c:v>66.915759060606007</c:v>
                </c:pt>
                <c:pt idx="1071">
                  <c:v>66.978259060606007</c:v>
                </c:pt>
                <c:pt idx="1072">
                  <c:v>67.040759060606007</c:v>
                </c:pt>
                <c:pt idx="1073">
                  <c:v>67.103259060606007</c:v>
                </c:pt>
                <c:pt idx="1074">
                  <c:v>67.165759060606007</c:v>
                </c:pt>
                <c:pt idx="1075">
                  <c:v>67.228259060606007</c:v>
                </c:pt>
                <c:pt idx="1076">
                  <c:v>67.290759060606007</c:v>
                </c:pt>
                <c:pt idx="1077">
                  <c:v>67.353259060606007</c:v>
                </c:pt>
                <c:pt idx="1078">
                  <c:v>67.415759060606007</c:v>
                </c:pt>
                <c:pt idx="1079">
                  <c:v>67.478259060606007</c:v>
                </c:pt>
                <c:pt idx="1080">
                  <c:v>67.540759060606007</c:v>
                </c:pt>
                <c:pt idx="1081">
                  <c:v>67.603259060606007</c:v>
                </c:pt>
                <c:pt idx="1082">
                  <c:v>67.665759060606007</c:v>
                </c:pt>
                <c:pt idx="1083">
                  <c:v>67.728259060606007</c:v>
                </c:pt>
                <c:pt idx="1084">
                  <c:v>67.790759060606007</c:v>
                </c:pt>
                <c:pt idx="1085">
                  <c:v>67.853259060606007</c:v>
                </c:pt>
                <c:pt idx="1086">
                  <c:v>67.915759060606007</c:v>
                </c:pt>
                <c:pt idx="1087">
                  <c:v>67.978259060606007</c:v>
                </c:pt>
                <c:pt idx="1088">
                  <c:v>68.040759060606007</c:v>
                </c:pt>
                <c:pt idx="1089">
                  <c:v>68.103259060606007</c:v>
                </c:pt>
                <c:pt idx="1090">
                  <c:v>68.165759060606007</c:v>
                </c:pt>
                <c:pt idx="1091">
                  <c:v>68.228259060606007</c:v>
                </c:pt>
                <c:pt idx="1092">
                  <c:v>68.290759060606007</c:v>
                </c:pt>
                <c:pt idx="1093">
                  <c:v>68.353259060606007</c:v>
                </c:pt>
                <c:pt idx="1094">
                  <c:v>68.415759060606007</c:v>
                </c:pt>
                <c:pt idx="1095">
                  <c:v>68.478259060606007</c:v>
                </c:pt>
                <c:pt idx="1096">
                  <c:v>68.540759060606007</c:v>
                </c:pt>
                <c:pt idx="1097">
                  <c:v>68.603259060606007</c:v>
                </c:pt>
                <c:pt idx="1098">
                  <c:v>68.665759060606007</c:v>
                </c:pt>
                <c:pt idx="1099">
                  <c:v>68.728259060606007</c:v>
                </c:pt>
                <c:pt idx="1100">
                  <c:v>68.790759060606007</c:v>
                </c:pt>
                <c:pt idx="1101">
                  <c:v>68.853259060606007</c:v>
                </c:pt>
                <c:pt idx="1102">
                  <c:v>68.915759060606007</c:v>
                </c:pt>
                <c:pt idx="1103">
                  <c:v>68.978259060606007</c:v>
                </c:pt>
                <c:pt idx="1104">
                  <c:v>69.040759060606007</c:v>
                </c:pt>
                <c:pt idx="1105">
                  <c:v>69.103259060606007</c:v>
                </c:pt>
                <c:pt idx="1106">
                  <c:v>69.165759060606007</c:v>
                </c:pt>
                <c:pt idx="1107">
                  <c:v>69.228259060606007</c:v>
                </c:pt>
                <c:pt idx="1108">
                  <c:v>69.290759060606007</c:v>
                </c:pt>
                <c:pt idx="1109">
                  <c:v>69.353259060606007</c:v>
                </c:pt>
                <c:pt idx="1110">
                  <c:v>69.415759060606007</c:v>
                </c:pt>
                <c:pt idx="1111">
                  <c:v>69.478259060606007</c:v>
                </c:pt>
                <c:pt idx="1112">
                  <c:v>69.540759060606007</c:v>
                </c:pt>
                <c:pt idx="1113">
                  <c:v>69.603259060606007</c:v>
                </c:pt>
                <c:pt idx="1114">
                  <c:v>69.665759060606007</c:v>
                </c:pt>
                <c:pt idx="1115">
                  <c:v>69.728259060606007</c:v>
                </c:pt>
                <c:pt idx="1116">
                  <c:v>69.790759060606007</c:v>
                </c:pt>
                <c:pt idx="1117">
                  <c:v>69.853259060606007</c:v>
                </c:pt>
                <c:pt idx="1118">
                  <c:v>69.915759060606007</c:v>
                </c:pt>
                <c:pt idx="1119">
                  <c:v>69.978259060606007</c:v>
                </c:pt>
                <c:pt idx="1120">
                  <c:v>70.040759060606007</c:v>
                </c:pt>
                <c:pt idx="1121">
                  <c:v>70.103259060606007</c:v>
                </c:pt>
                <c:pt idx="1122">
                  <c:v>70.165759060606007</c:v>
                </c:pt>
                <c:pt idx="1123">
                  <c:v>70.228259060606007</c:v>
                </c:pt>
                <c:pt idx="1124">
                  <c:v>70.290759060606007</c:v>
                </c:pt>
                <c:pt idx="1125">
                  <c:v>70.353259060606007</c:v>
                </c:pt>
                <c:pt idx="1126">
                  <c:v>70.415759060606007</c:v>
                </c:pt>
                <c:pt idx="1127">
                  <c:v>70.478259060606007</c:v>
                </c:pt>
                <c:pt idx="1128">
                  <c:v>70.540759060606007</c:v>
                </c:pt>
                <c:pt idx="1129">
                  <c:v>70.603259060606007</c:v>
                </c:pt>
                <c:pt idx="1130">
                  <c:v>70.665759060606007</c:v>
                </c:pt>
                <c:pt idx="1131">
                  <c:v>70.728259060606007</c:v>
                </c:pt>
                <c:pt idx="1132">
                  <c:v>70.790759060606007</c:v>
                </c:pt>
                <c:pt idx="1133">
                  <c:v>70.853259060606007</c:v>
                </c:pt>
                <c:pt idx="1134">
                  <c:v>70.915759060606007</c:v>
                </c:pt>
                <c:pt idx="1135">
                  <c:v>70.978259060606007</c:v>
                </c:pt>
                <c:pt idx="1136">
                  <c:v>71.040759060606007</c:v>
                </c:pt>
                <c:pt idx="1137">
                  <c:v>71.103259060606007</c:v>
                </c:pt>
                <c:pt idx="1138">
                  <c:v>71.165759060606007</c:v>
                </c:pt>
                <c:pt idx="1139">
                  <c:v>71.228259060606007</c:v>
                </c:pt>
                <c:pt idx="1140">
                  <c:v>71.290759060606007</c:v>
                </c:pt>
                <c:pt idx="1141">
                  <c:v>71.353259060606007</c:v>
                </c:pt>
                <c:pt idx="1142">
                  <c:v>71.415759060606007</c:v>
                </c:pt>
                <c:pt idx="1143">
                  <c:v>71.478259060606007</c:v>
                </c:pt>
                <c:pt idx="1144">
                  <c:v>71.540759060606007</c:v>
                </c:pt>
                <c:pt idx="1145">
                  <c:v>71.603259060606007</c:v>
                </c:pt>
                <c:pt idx="1146">
                  <c:v>71.665759060606007</c:v>
                </c:pt>
                <c:pt idx="1147">
                  <c:v>71.728259060606007</c:v>
                </c:pt>
                <c:pt idx="1148">
                  <c:v>71.790759060606007</c:v>
                </c:pt>
                <c:pt idx="1149">
                  <c:v>71.853259060606007</c:v>
                </c:pt>
                <c:pt idx="1150">
                  <c:v>71.915759060606007</c:v>
                </c:pt>
                <c:pt idx="1151">
                  <c:v>71.978259060606007</c:v>
                </c:pt>
                <c:pt idx="1152">
                  <c:v>72.040759060606007</c:v>
                </c:pt>
                <c:pt idx="1153">
                  <c:v>72.103259060606007</c:v>
                </c:pt>
                <c:pt idx="1154">
                  <c:v>72.165759060606007</c:v>
                </c:pt>
                <c:pt idx="1155">
                  <c:v>72.228259060606007</c:v>
                </c:pt>
                <c:pt idx="1156">
                  <c:v>72.290759060606007</c:v>
                </c:pt>
                <c:pt idx="1157">
                  <c:v>72.353259060606007</c:v>
                </c:pt>
                <c:pt idx="1158">
                  <c:v>72.415759060606007</c:v>
                </c:pt>
                <c:pt idx="1159">
                  <c:v>72.478259060606007</c:v>
                </c:pt>
                <c:pt idx="1160">
                  <c:v>72.540759060606007</c:v>
                </c:pt>
                <c:pt idx="1161">
                  <c:v>72.603259060606007</c:v>
                </c:pt>
                <c:pt idx="1162">
                  <c:v>72.665759060606007</c:v>
                </c:pt>
                <c:pt idx="1163">
                  <c:v>72.728259060606007</c:v>
                </c:pt>
                <c:pt idx="1164">
                  <c:v>72.790759060606007</c:v>
                </c:pt>
                <c:pt idx="1165">
                  <c:v>72.853259060606007</c:v>
                </c:pt>
                <c:pt idx="1166">
                  <c:v>72.915759060606007</c:v>
                </c:pt>
                <c:pt idx="1167">
                  <c:v>72.978259060606007</c:v>
                </c:pt>
                <c:pt idx="1168">
                  <c:v>73.040759060606007</c:v>
                </c:pt>
                <c:pt idx="1169">
                  <c:v>73.103259060606007</c:v>
                </c:pt>
                <c:pt idx="1170">
                  <c:v>73.165759060606007</c:v>
                </c:pt>
                <c:pt idx="1171">
                  <c:v>73.228259060606007</c:v>
                </c:pt>
                <c:pt idx="1172">
                  <c:v>73.290759060606007</c:v>
                </c:pt>
                <c:pt idx="1173">
                  <c:v>73.353259060606007</c:v>
                </c:pt>
                <c:pt idx="1174">
                  <c:v>73.415759060606007</c:v>
                </c:pt>
                <c:pt idx="1175">
                  <c:v>73.478259060606007</c:v>
                </c:pt>
                <c:pt idx="1176">
                  <c:v>73.540759060606007</c:v>
                </c:pt>
                <c:pt idx="1177">
                  <c:v>73.603259060606007</c:v>
                </c:pt>
                <c:pt idx="1178">
                  <c:v>73.665759060606007</c:v>
                </c:pt>
                <c:pt idx="1179">
                  <c:v>73.728259060606007</c:v>
                </c:pt>
                <c:pt idx="1180">
                  <c:v>73.790759060606007</c:v>
                </c:pt>
                <c:pt idx="1181">
                  <c:v>73.853259060606007</c:v>
                </c:pt>
                <c:pt idx="1182">
                  <c:v>73.915759060606007</c:v>
                </c:pt>
                <c:pt idx="1183">
                  <c:v>73.978259060606007</c:v>
                </c:pt>
                <c:pt idx="1184">
                  <c:v>74.040759060606007</c:v>
                </c:pt>
                <c:pt idx="1185">
                  <c:v>74.103259060606007</c:v>
                </c:pt>
                <c:pt idx="1186">
                  <c:v>74.165759060606007</c:v>
                </c:pt>
                <c:pt idx="1187">
                  <c:v>74.228259060606007</c:v>
                </c:pt>
                <c:pt idx="1188">
                  <c:v>74.290759060606007</c:v>
                </c:pt>
                <c:pt idx="1189">
                  <c:v>74.353259060606007</c:v>
                </c:pt>
                <c:pt idx="1190">
                  <c:v>74.415759060606007</c:v>
                </c:pt>
                <c:pt idx="1191">
                  <c:v>74.478259060606007</c:v>
                </c:pt>
                <c:pt idx="1192">
                  <c:v>74.540759060606007</c:v>
                </c:pt>
                <c:pt idx="1193">
                  <c:v>74.603259060606007</c:v>
                </c:pt>
                <c:pt idx="1194">
                  <c:v>74.665759060606007</c:v>
                </c:pt>
                <c:pt idx="1195">
                  <c:v>74.728259060606007</c:v>
                </c:pt>
                <c:pt idx="1196">
                  <c:v>74.790759060606007</c:v>
                </c:pt>
                <c:pt idx="1197">
                  <c:v>74.853259060606007</c:v>
                </c:pt>
                <c:pt idx="1198">
                  <c:v>74.915759060606007</c:v>
                </c:pt>
                <c:pt idx="1199">
                  <c:v>74.978259060606007</c:v>
                </c:pt>
                <c:pt idx="1200">
                  <c:v>75.040759060606007</c:v>
                </c:pt>
                <c:pt idx="1201">
                  <c:v>75.103259060606007</c:v>
                </c:pt>
                <c:pt idx="1202">
                  <c:v>75.165759060606007</c:v>
                </c:pt>
                <c:pt idx="1203">
                  <c:v>75.228259060606007</c:v>
                </c:pt>
                <c:pt idx="1204">
                  <c:v>75.290759060606007</c:v>
                </c:pt>
                <c:pt idx="1205">
                  <c:v>75.353259060606007</c:v>
                </c:pt>
                <c:pt idx="1206">
                  <c:v>75.415759060606007</c:v>
                </c:pt>
                <c:pt idx="1207">
                  <c:v>75.478259060606007</c:v>
                </c:pt>
                <c:pt idx="1208">
                  <c:v>75.540759060606007</c:v>
                </c:pt>
                <c:pt idx="1209">
                  <c:v>75.603259060606007</c:v>
                </c:pt>
                <c:pt idx="1210">
                  <c:v>75.665759060606007</c:v>
                </c:pt>
                <c:pt idx="1211">
                  <c:v>75.728259060606007</c:v>
                </c:pt>
                <c:pt idx="1212">
                  <c:v>75.790759060606007</c:v>
                </c:pt>
                <c:pt idx="1213">
                  <c:v>75.853259060606007</c:v>
                </c:pt>
                <c:pt idx="1214">
                  <c:v>75.915759060606007</c:v>
                </c:pt>
                <c:pt idx="1215">
                  <c:v>75.978259060606007</c:v>
                </c:pt>
                <c:pt idx="1216">
                  <c:v>76.040759060606007</c:v>
                </c:pt>
                <c:pt idx="1217">
                  <c:v>76.103259060606007</c:v>
                </c:pt>
                <c:pt idx="1218">
                  <c:v>76.165759060606007</c:v>
                </c:pt>
                <c:pt idx="1219">
                  <c:v>76.228259060606007</c:v>
                </c:pt>
                <c:pt idx="1220">
                  <c:v>76.290759060606007</c:v>
                </c:pt>
                <c:pt idx="1221">
                  <c:v>76.353259060606007</c:v>
                </c:pt>
                <c:pt idx="1222">
                  <c:v>76.415759060606007</c:v>
                </c:pt>
                <c:pt idx="1223">
                  <c:v>76.478259060606007</c:v>
                </c:pt>
                <c:pt idx="1224">
                  <c:v>76.540759060606007</c:v>
                </c:pt>
                <c:pt idx="1225">
                  <c:v>76.603259060606007</c:v>
                </c:pt>
                <c:pt idx="1226">
                  <c:v>76.665759060606007</c:v>
                </c:pt>
                <c:pt idx="1227">
                  <c:v>76.728259060606007</c:v>
                </c:pt>
                <c:pt idx="1228">
                  <c:v>76.790759060606007</c:v>
                </c:pt>
                <c:pt idx="1229">
                  <c:v>76.853259060606007</c:v>
                </c:pt>
                <c:pt idx="1230">
                  <c:v>76.915759060606007</c:v>
                </c:pt>
                <c:pt idx="1231">
                  <c:v>76.978259060606007</c:v>
                </c:pt>
                <c:pt idx="1232">
                  <c:v>77.040759060606007</c:v>
                </c:pt>
                <c:pt idx="1233">
                  <c:v>77.103259060606007</c:v>
                </c:pt>
                <c:pt idx="1234">
                  <c:v>77.165759060606007</c:v>
                </c:pt>
                <c:pt idx="1235">
                  <c:v>77.228259060606007</c:v>
                </c:pt>
                <c:pt idx="1236">
                  <c:v>77.290759060606007</c:v>
                </c:pt>
                <c:pt idx="1237">
                  <c:v>77.353259060606007</c:v>
                </c:pt>
                <c:pt idx="1238">
                  <c:v>77.415759060606007</c:v>
                </c:pt>
                <c:pt idx="1239">
                  <c:v>77.478259060606007</c:v>
                </c:pt>
                <c:pt idx="1240">
                  <c:v>77.540759060606007</c:v>
                </c:pt>
                <c:pt idx="1241">
                  <c:v>77.603259060606007</c:v>
                </c:pt>
                <c:pt idx="1242">
                  <c:v>77.665759060606007</c:v>
                </c:pt>
                <c:pt idx="1243">
                  <c:v>77.728259060606007</c:v>
                </c:pt>
                <c:pt idx="1244">
                  <c:v>77.790759060606007</c:v>
                </c:pt>
                <c:pt idx="1245">
                  <c:v>77.853259060606007</c:v>
                </c:pt>
                <c:pt idx="1246">
                  <c:v>77.915759060606007</c:v>
                </c:pt>
                <c:pt idx="1247">
                  <c:v>77.978259060606007</c:v>
                </c:pt>
                <c:pt idx="1248">
                  <c:v>78.040759060606007</c:v>
                </c:pt>
                <c:pt idx="1249">
                  <c:v>78.103259060606007</c:v>
                </c:pt>
                <c:pt idx="1250">
                  <c:v>78.165759060606007</c:v>
                </c:pt>
                <c:pt idx="1251">
                  <c:v>78.228259060606007</c:v>
                </c:pt>
                <c:pt idx="1252">
                  <c:v>78.290759060606007</c:v>
                </c:pt>
                <c:pt idx="1253">
                  <c:v>78.353259060606007</c:v>
                </c:pt>
                <c:pt idx="1254">
                  <c:v>78.415759060606007</c:v>
                </c:pt>
                <c:pt idx="1255">
                  <c:v>78.478259060606007</c:v>
                </c:pt>
                <c:pt idx="1256">
                  <c:v>78.540759060606007</c:v>
                </c:pt>
                <c:pt idx="1257">
                  <c:v>78.603259060606007</c:v>
                </c:pt>
                <c:pt idx="1258">
                  <c:v>78.665759060606007</c:v>
                </c:pt>
                <c:pt idx="1259">
                  <c:v>78.728259060606007</c:v>
                </c:pt>
                <c:pt idx="1260">
                  <c:v>78.790759060606007</c:v>
                </c:pt>
                <c:pt idx="1261">
                  <c:v>78.853259060606007</c:v>
                </c:pt>
                <c:pt idx="1262">
                  <c:v>78.915759060606007</c:v>
                </c:pt>
                <c:pt idx="1263">
                  <c:v>78.978259060606007</c:v>
                </c:pt>
                <c:pt idx="1264">
                  <c:v>79.040759060606007</c:v>
                </c:pt>
                <c:pt idx="1265">
                  <c:v>79.103259060606007</c:v>
                </c:pt>
                <c:pt idx="1266">
                  <c:v>79.165759060606007</c:v>
                </c:pt>
                <c:pt idx="1267">
                  <c:v>79.228259060606007</c:v>
                </c:pt>
                <c:pt idx="1268">
                  <c:v>79.290759060606007</c:v>
                </c:pt>
                <c:pt idx="1269">
                  <c:v>79.353259060606007</c:v>
                </c:pt>
                <c:pt idx="1270">
                  <c:v>79.415759060606007</c:v>
                </c:pt>
                <c:pt idx="1271">
                  <c:v>79.478259060606007</c:v>
                </c:pt>
                <c:pt idx="1272">
                  <c:v>79.540759060606007</c:v>
                </c:pt>
                <c:pt idx="1273">
                  <c:v>79.603259060606007</c:v>
                </c:pt>
                <c:pt idx="1274">
                  <c:v>79.665759060606007</c:v>
                </c:pt>
                <c:pt idx="1275">
                  <c:v>79.728259060606007</c:v>
                </c:pt>
                <c:pt idx="1276">
                  <c:v>79.790759060606007</c:v>
                </c:pt>
                <c:pt idx="1277">
                  <c:v>79.853259060606007</c:v>
                </c:pt>
                <c:pt idx="1278">
                  <c:v>79.915759060606007</c:v>
                </c:pt>
                <c:pt idx="1279">
                  <c:v>79.978259060606007</c:v>
                </c:pt>
                <c:pt idx="1280">
                  <c:v>80.040759060606007</c:v>
                </c:pt>
                <c:pt idx="1281">
                  <c:v>80.103259060606007</c:v>
                </c:pt>
                <c:pt idx="1282">
                  <c:v>80.165759060606007</c:v>
                </c:pt>
                <c:pt idx="1283">
                  <c:v>80.228259060606007</c:v>
                </c:pt>
                <c:pt idx="1284">
                  <c:v>80.290759060606007</c:v>
                </c:pt>
                <c:pt idx="1285">
                  <c:v>80.353259060606007</c:v>
                </c:pt>
                <c:pt idx="1286">
                  <c:v>80.415759060606007</c:v>
                </c:pt>
                <c:pt idx="1287">
                  <c:v>80.478259060606007</c:v>
                </c:pt>
                <c:pt idx="1288">
                  <c:v>80.540759060606007</c:v>
                </c:pt>
                <c:pt idx="1289">
                  <c:v>80.603259060606007</c:v>
                </c:pt>
                <c:pt idx="1290">
                  <c:v>80.665759060606007</c:v>
                </c:pt>
                <c:pt idx="1291">
                  <c:v>80.728259060606007</c:v>
                </c:pt>
                <c:pt idx="1292">
                  <c:v>80.790759060606007</c:v>
                </c:pt>
                <c:pt idx="1293">
                  <c:v>80.853259060606007</c:v>
                </c:pt>
                <c:pt idx="1294">
                  <c:v>80.915759060606007</c:v>
                </c:pt>
                <c:pt idx="1295">
                  <c:v>80.978259060606007</c:v>
                </c:pt>
                <c:pt idx="1296">
                  <c:v>81.040759060606007</c:v>
                </c:pt>
                <c:pt idx="1297">
                  <c:v>81.103259060606007</c:v>
                </c:pt>
                <c:pt idx="1298">
                  <c:v>81.165759060606007</c:v>
                </c:pt>
                <c:pt idx="1299">
                  <c:v>81.228259060606007</c:v>
                </c:pt>
                <c:pt idx="1300">
                  <c:v>81.290759060606007</c:v>
                </c:pt>
                <c:pt idx="1301">
                  <c:v>81.353259060606007</c:v>
                </c:pt>
                <c:pt idx="1302">
                  <c:v>81.415759060606007</c:v>
                </c:pt>
                <c:pt idx="1303">
                  <c:v>81.478259060606007</c:v>
                </c:pt>
                <c:pt idx="1304">
                  <c:v>81.540759060606007</c:v>
                </c:pt>
                <c:pt idx="1305">
                  <c:v>81.603259060606007</c:v>
                </c:pt>
                <c:pt idx="1306">
                  <c:v>81.665759060606007</c:v>
                </c:pt>
                <c:pt idx="1307">
                  <c:v>81.728259060606007</c:v>
                </c:pt>
                <c:pt idx="1308">
                  <c:v>81.790759060606007</c:v>
                </c:pt>
                <c:pt idx="1309">
                  <c:v>81.853259060606007</c:v>
                </c:pt>
                <c:pt idx="1310">
                  <c:v>81.915759060606007</c:v>
                </c:pt>
                <c:pt idx="1311">
                  <c:v>81.978259060606007</c:v>
                </c:pt>
                <c:pt idx="1312">
                  <c:v>82.040759060606007</c:v>
                </c:pt>
                <c:pt idx="1313">
                  <c:v>82.103259060606007</c:v>
                </c:pt>
                <c:pt idx="1314">
                  <c:v>82.165759060606007</c:v>
                </c:pt>
                <c:pt idx="1315">
                  <c:v>82.228259060606007</c:v>
                </c:pt>
                <c:pt idx="1316">
                  <c:v>82.290759060606007</c:v>
                </c:pt>
                <c:pt idx="1317">
                  <c:v>82.353259060606007</c:v>
                </c:pt>
                <c:pt idx="1318">
                  <c:v>82.415759060606007</c:v>
                </c:pt>
                <c:pt idx="1319">
                  <c:v>82.478259060606007</c:v>
                </c:pt>
                <c:pt idx="1320">
                  <c:v>82.540759060606007</c:v>
                </c:pt>
                <c:pt idx="1321">
                  <c:v>82.603259060606007</c:v>
                </c:pt>
                <c:pt idx="1322">
                  <c:v>82.665759060606007</c:v>
                </c:pt>
                <c:pt idx="1323">
                  <c:v>82.728259060606007</c:v>
                </c:pt>
                <c:pt idx="1324">
                  <c:v>82.790759060606007</c:v>
                </c:pt>
                <c:pt idx="1325">
                  <c:v>82.853259060606007</c:v>
                </c:pt>
                <c:pt idx="1326">
                  <c:v>82.915759060606007</c:v>
                </c:pt>
                <c:pt idx="1327">
                  <c:v>82.978259060606007</c:v>
                </c:pt>
                <c:pt idx="1328">
                  <c:v>83.040759060606007</c:v>
                </c:pt>
                <c:pt idx="1329">
                  <c:v>83.103259060606007</c:v>
                </c:pt>
                <c:pt idx="1330">
                  <c:v>83.165759060606007</c:v>
                </c:pt>
                <c:pt idx="1331">
                  <c:v>83.228259060606007</c:v>
                </c:pt>
                <c:pt idx="1332">
                  <c:v>83.290759060606007</c:v>
                </c:pt>
                <c:pt idx="1333">
                  <c:v>83.353259060606007</c:v>
                </c:pt>
                <c:pt idx="1334">
                  <c:v>83.415759060606007</c:v>
                </c:pt>
                <c:pt idx="1335">
                  <c:v>83.478259060606007</c:v>
                </c:pt>
                <c:pt idx="1336">
                  <c:v>83.540759060606007</c:v>
                </c:pt>
                <c:pt idx="1337">
                  <c:v>83.603259060606007</c:v>
                </c:pt>
                <c:pt idx="1338">
                  <c:v>83.665759060606007</c:v>
                </c:pt>
                <c:pt idx="1339">
                  <c:v>83.728259060606007</c:v>
                </c:pt>
                <c:pt idx="1340">
                  <c:v>83.790759060606007</c:v>
                </c:pt>
                <c:pt idx="1341">
                  <c:v>83.853259060606007</c:v>
                </c:pt>
                <c:pt idx="1342">
                  <c:v>83.915759060606007</c:v>
                </c:pt>
                <c:pt idx="1343">
                  <c:v>83.978259060606007</c:v>
                </c:pt>
                <c:pt idx="1344">
                  <c:v>84.040759060606007</c:v>
                </c:pt>
                <c:pt idx="1345">
                  <c:v>84.103259060606007</c:v>
                </c:pt>
                <c:pt idx="1346">
                  <c:v>84.165759060606007</c:v>
                </c:pt>
                <c:pt idx="1347">
                  <c:v>84.228259060606007</c:v>
                </c:pt>
                <c:pt idx="1348">
                  <c:v>84.290759060606007</c:v>
                </c:pt>
                <c:pt idx="1349">
                  <c:v>84.353259060606007</c:v>
                </c:pt>
                <c:pt idx="1350">
                  <c:v>84.415759060606007</c:v>
                </c:pt>
                <c:pt idx="1351">
                  <c:v>84.478259060606007</c:v>
                </c:pt>
                <c:pt idx="1352">
                  <c:v>84.540759060606007</c:v>
                </c:pt>
                <c:pt idx="1353">
                  <c:v>84.603259060606007</c:v>
                </c:pt>
                <c:pt idx="1354">
                  <c:v>84.665759060606007</c:v>
                </c:pt>
                <c:pt idx="1355">
                  <c:v>84.728259060606007</c:v>
                </c:pt>
                <c:pt idx="1356">
                  <c:v>84.790759060606007</c:v>
                </c:pt>
                <c:pt idx="1357">
                  <c:v>84.853259060606007</c:v>
                </c:pt>
                <c:pt idx="1358">
                  <c:v>84.915759060606007</c:v>
                </c:pt>
                <c:pt idx="1359">
                  <c:v>84.978259060606007</c:v>
                </c:pt>
                <c:pt idx="1360">
                  <c:v>85.040759060606007</c:v>
                </c:pt>
                <c:pt idx="1361">
                  <c:v>85.103259060606007</c:v>
                </c:pt>
                <c:pt idx="1362">
                  <c:v>85.165759060606007</c:v>
                </c:pt>
                <c:pt idx="1363">
                  <c:v>85.228259060606007</c:v>
                </c:pt>
                <c:pt idx="1364">
                  <c:v>85.290759060606007</c:v>
                </c:pt>
                <c:pt idx="1365">
                  <c:v>85.353259060606007</c:v>
                </c:pt>
                <c:pt idx="1366">
                  <c:v>85.415759060606007</c:v>
                </c:pt>
                <c:pt idx="1367">
                  <c:v>85.478259060606007</c:v>
                </c:pt>
                <c:pt idx="1368">
                  <c:v>85.540759060606007</c:v>
                </c:pt>
                <c:pt idx="1369">
                  <c:v>85.603259060606007</c:v>
                </c:pt>
                <c:pt idx="1370">
                  <c:v>85.665759060606007</c:v>
                </c:pt>
                <c:pt idx="1371">
                  <c:v>85.728259060606007</c:v>
                </c:pt>
                <c:pt idx="1372">
                  <c:v>85.790759060606007</c:v>
                </c:pt>
                <c:pt idx="1373">
                  <c:v>85.853259060606007</c:v>
                </c:pt>
                <c:pt idx="1374">
                  <c:v>85.915759060606007</c:v>
                </c:pt>
                <c:pt idx="1375">
                  <c:v>85.978259060606007</c:v>
                </c:pt>
                <c:pt idx="1376">
                  <c:v>86.040759060606007</c:v>
                </c:pt>
                <c:pt idx="1377">
                  <c:v>86.103259060606007</c:v>
                </c:pt>
                <c:pt idx="1378">
                  <c:v>86.165759060606007</c:v>
                </c:pt>
                <c:pt idx="1379">
                  <c:v>86.228259060606007</c:v>
                </c:pt>
                <c:pt idx="1380">
                  <c:v>86.290759060606007</c:v>
                </c:pt>
                <c:pt idx="1381">
                  <c:v>86.353259060606007</c:v>
                </c:pt>
                <c:pt idx="1382">
                  <c:v>86.415759060606007</c:v>
                </c:pt>
                <c:pt idx="1383">
                  <c:v>86.478259060606007</c:v>
                </c:pt>
                <c:pt idx="1384">
                  <c:v>86.540759060606007</c:v>
                </c:pt>
                <c:pt idx="1385">
                  <c:v>86.603259060606007</c:v>
                </c:pt>
                <c:pt idx="1386">
                  <c:v>86.665759060606007</c:v>
                </c:pt>
                <c:pt idx="1387">
                  <c:v>86.728259060606007</c:v>
                </c:pt>
                <c:pt idx="1388">
                  <c:v>86.790759060606007</c:v>
                </c:pt>
                <c:pt idx="1389">
                  <c:v>86.853259060606007</c:v>
                </c:pt>
                <c:pt idx="1390">
                  <c:v>86.915759060606007</c:v>
                </c:pt>
                <c:pt idx="1391">
                  <c:v>86.978259060606007</c:v>
                </c:pt>
                <c:pt idx="1392">
                  <c:v>87.040759060606007</c:v>
                </c:pt>
                <c:pt idx="1393">
                  <c:v>87.103259060606007</c:v>
                </c:pt>
                <c:pt idx="1394">
                  <c:v>87.165759060606007</c:v>
                </c:pt>
                <c:pt idx="1395">
                  <c:v>87.228259060606007</c:v>
                </c:pt>
                <c:pt idx="1396">
                  <c:v>87.290759060606007</c:v>
                </c:pt>
                <c:pt idx="1397">
                  <c:v>87.353259060606007</c:v>
                </c:pt>
                <c:pt idx="1398">
                  <c:v>87.415759060606007</c:v>
                </c:pt>
                <c:pt idx="1399">
                  <c:v>87.478259060606007</c:v>
                </c:pt>
                <c:pt idx="1400">
                  <c:v>87.540759060606007</c:v>
                </c:pt>
                <c:pt idx="1401">
                  <c:v>87.603259060606007</c:v>
                </c:pt>
                <c:pt idx="1402">
                  <c:v>87.665759060606007</c:v>
                </c:pt>
                <c:pt idx="1403">
                  <c:v>87.728259060606007</c:v>
                </c:pt>
                <c:pt idx="1404">
                  <c:v>87.790759060606007</c:v>
                </c:pt>
                <c:pt idx="1405">
                  <c:v>87.853259060606007</c:v>
                </c:pt>
                <c:pt idx="1406">
                  <c:v>87.915759060606007</c:v>
                </c:pt>
                <c:pt idx="1407">
                  <c:v>87.978259060606007</c:v>
                </c:pt>
                <c:pt idx="1408">
                  <c:v>88.040759060606007</c:v>
                </c:pt>
                <c:pt idx="1409">
                  <c:v>88.103259060606007</c:v>
                </c:pt>
                <c:pt idx="1410">
                  <c:v>88.165759060606007</c:v>
                </c:pt>
                <c:pt idx="1411">
                  <c:v>88.228259060606007</c:v>
                </c:pt>
                <c:pt idx="1412">
                  <c:v>88.290759060606007</c:v>
                </c:pt>
                <c:pt idx="1413">
                  <c:v>88.353259060606007</c:v>
                </c:pt>
                <c:pt idx="1414">
                  <c:v>88.415759060606007</c:v>
                </c:pt>
                <c:pt idx="1415">
                  <c:v>88.478259060606007</c:v>
                </c:pt>
                <c:pt idx="1416">
                  <c:v>88.540759060606007</c:v>
                </c:pt>
                <c:pt idx="1417">
                  <c:v>88.603259060606007</c:v>
                </c:pt>
                <c:pt idx="1418">
                  <c:v>88.665759060606007</c:v>
                </c:pt>
                <c:pt idx="1419">
                  <c:v>88.728259060606007</c:v>
                </c:pt>
                <c:pt idx="1420">
                  <c:v>88.790759060606007</c:v>
                </c:pt>
                <c:pt idx="1421">
                  <c:v>88.853259060606007</c:v>
                </c:pt>
                <c:pt idx="1422">
                  <c:v>88.915759060606007</c:v>
                </c:pt>
                <c:pt idx="1423">
                  <c:v>88.978259060606007</c:v>
                </c:pt>
                <c:pt idx="1424">
                  <c:v>89.040759060606007</c:v>
                </c:pt>
                <c:pt idx="1425">
                  <c:v>89.103259060606007</c:v>
                </c:pt>
                <c:pt idx="1426">
                  <c:v>89.165759060606007</c:v>
                </c:pt>
                <c:pt idx="1427">
                  <c:v>89.228259060606007</c:v>
                </c:pt>
                <c:pt idx="1428">
                  <c:v>89.290759060606007</c:v>
                </c:pt>
                <c:pt idx="1429">
                  <c:v>89.353259060606007</c:v>
                </c:pt>
                <c:pt idx="1430">
                  <c:v>89.415759060606007</c:v>
                </c:pt>
                <c:pt idx="1431">
                  <c:v>89.478259060606007</c:v>
                </c:pt>
                <c:pt idx="1432">
                  <c:v>89.540759060606007</c:v>
                </c:pt>
                <c:pt idx="1433">
                  <c:v>89.603259060606007</c:v>
                </c:pt>
                <c:pt idx="1434">
                  <c:v>89.665759060606007</c:v>
                </c:pt>
                <c:pt idx="1435">
                  <c:v>89.728259060606007</c:v>
                </c:pt>
                <c:pt idx="1436">
                  <c:v>89.790759060606007</c:v>
                </c:pt>
                <c:pt idx="1437">
                  <c:v>89.853259060606007</c:v>
                </c:pt>
                <c:pt idx="1438">
                  <c:v>89.915759060606007</c:v>
                </c:pt>
                <c:pt idx="1439">
                  <c:v>89.978259060606007</c:v>
                </c:pt>
                <c:pt idx="1440">
                  <c:v>90.040759060606007</c:v>
                </c:pt>
                <c:pt idx="1441">
                  <c:v>90.103259060606007</c:v>
                </c:pt>
                <c:pt idx="1442">
                  <c:v>90.165759060606007</c:v>
                </c:pt>
                <c:pt idx="1443">
                  <c:v>90.228259060606007</c:v>
                </c:pt>
                <c:pt idx="1444">
                  <c:v>90.290759060606007</c:v>
                </c:pt>
                <c:pt idx="1445">
                  <c:v>90.353259060606007</c:v>
                </c:pt>
                <c:pt idx="1446">
                  <c:v>90.415759060606007</c:v>
                </c:pt>
                <c:pt idx="1447">
                  <c:v>90.478259060606007</c:v>
                </c:pt>
                <c:pt idx="1448">
                  <c:v>90.540759060606007</c:v>
                </c:pt>
                <c:pt idx="1449">
                  <c:v>90.603259060606007</c:v>
                </c:pt>
                <c:pt idx="1450">
                  <c:v>90.665759060606007</c:v>
                </c:pt>
                <c:pt idx="1451">
                  <c:v>90.728259060606007</c:v>
                </c:pt>
                <c:pt idx="1452">
                  <c:v>90.790759060606007</c:v>
                </c:pt>
                <c:pt idx="1453">
                  <c:v>90.853259060606007</c:v>
                </c:pt>
                <c:pt idx="1454">
                  <c:v>90.915759060606007</c:v>
                </c:pt>
                <c:pt idx="1455">
                  <c:v>90.978259060606007</c:v>
                </c:pt>
                <c:pt idx="1456">
                  <c:v>91.040759060606007</c:v>
                </c:pt>
                <c:pt idx="1457">
                  <c:v>91.103259060606007</c:v>
                </c:pt>
                <c:pt idx="1458">
                  <c:v>91.165759060606007</c:v>
                </c:pt>
                <c:pt idx="1459">
                  <c:v>91.228259060606007</c:v>
                </c:pt>
                <c:pt idx="1460">
                  <c:v>91.290759060606007</c:v>
                </c:pt>
                <c:pt idx="1461">
                  <c:v>91.353259060606007</c:v>
                </c:pt>
                <c:pt idx="1462">
                  <c:v>91.415759060606007</c:v>
                </c:pt>
                <c:pt idx="1463">
                  <c:v>91.478259060606007</c:v>
                </c:pt>
                <c:pt idx="1464">
                  <c:v>91.540759060606007</c:v>
                </c:pt>
                <c:pt idx="1465">
                  <c:v>91.603259060606007</c:v>
                </c:pt>
                <c:pt idx="1466">
                  <c:v>91.665759060606007</c:v>
                </c:pt>
                <c:pt idx="1467">
                  <c:v>91.728259060606007</c:v>
                </c:pt>
                <c:pt idx="1468">
                  <c:v>91.790759060606007</c:v>
                </c:pt>
                <c:pt idx="1469">
                  <c:v>91.853259060606007</c:v>
                </c:pt>
                <c:pt idx="1470">
                  <c:v>91.915759060606007</c:v>
                </c:pt>
                <c:pt idx="1471">
                  <c:v>91.978259060606007</c:v>
                </c:pt>
                <c:pt idx="1472">
                  <c:v>92.040759060606007</c:v>
                </c:pt>
                <c:pt idx="1473">
                  <c:v>92.103259060606007</c:v>
                </c:pt>
                <c:pt idx="1474">
                  <c:v>92.165759060606007</c:v>
                </c:pt>
                <c:pt idx="1475">
                  <c:v>92.228259060606007</c:v>
                </c:pt>
                <c:pt idx="1476">
                  <c:v>92.290759060606007</c:v>
                </c:pt>
                <c:pt idx="1477">
                  <c:v>92.353259060606007</c:v>
                </c:pt>
                <c:pt idx="1478">
                  <c:v>92.415759060606007</c:v>
                </c:pt>
                <c:pt idx="1479">
                  <c:v>92.478259060606007</c:v>
                </c:pt>
                <c:pt idx="1480">
                  <c:v>92.540759060606007</c:v>
                </c:pt>
                <c:pt idx="1481">
                  <c:v>92.603259060606007</c:v>
                </c:pt>
                <c:pt idx="1482">
                  <c:v>92.665759060606007</c:v>
                </c:pt>
                <c:pt idx="1483">
                  <c:v>92.728259060606007</c:v>
                </c:pt>
                <c:pt idx="1484">
                  <c:v>92.790759060606007</c:v>
                </c:pt>
                <c:pt idx="1485">
                  <c:v>92.853259060606007</c:v>
                </c:pt>
                <c:pt idx="1486">
                  <c:v>92.915759060606007</c:v>
                </c:pt>
                <c:pt idx="1487">
                  <c:v>92.978259060606007</c:v>
                </c:pt>
                <c:pt idx="1488">
                  <c:v>93.040759060606007</c:v>
                </c:pt>
                <c:pt idx="1489">
                  <c:v>93.103259060606007</c:v>
                </c:pt>
                <c:pt idx="1490">
                  <c:v>93.165759060606007</c:v>
                </c:pt>
                <c:pt idx="1491">
                  <c:v>93.228259060606007</c:v>
                </c:pt>
                <c:pt idx="1492">
                  <c:v>93.290759060606007</c:v>
                </c:pt>
                <c:pt idx="1493">
                  <c:v>93.353259060606007</c:v>
                </c:pt>
                <c:pt idx="1494">
                  <c:v>93.415759060606007</c:v>
                </c:pt>
                <c:pt idx="1495">
                  <c:v>93.478259060606007</c:v>
                </c:pt>
                <c:pt idx="1496">
                  <c:v>93.540759060606007</c:v>
                </c:pt>
                <c:pt idx="1497">
                  <c:v>93.603259060606007</c:v>
                </c:pt>
                <c:pt idx="1498">
                  <c:v>93.665759060606007</c:v>
                </c:pt>
                <c:pt idx="1499">
                  <c:v>93.728259060606007</c:v>
                </c:pt>
                <c:pt idx="1500">
                  <c:v>93.790759060606007</c:v>
                </c:pt>
                <c:pt idx="1501">
                  <c:v>93.853259060606007</c:v>
                </c:pt>
                <c:pt idx="1502">
                  <c:v>93.915759060606007</c:v>
                </c:pt>
                <c:pt idx="1503">
                  <c:v>93.978259060606007</c:v>
                </c:pt>
                <c:pt idx="1504">
                  <c:v>94.040759060606007</c:v>
                </c:pt>
                <c:pt idx="1505">
                  <c:v>94.103259060606007</c:v>
                </c:pt>
                <c:pt idx="1506">
                  <c:v>94.165759060606007</c:v>
                </c:pt>
                <c:pt idx="1507">
                  <c:v>94.228259060606007</c:v>
                </c:pt>
                <c:pt idx="1508">
                  <c:v>94.290759060606007</c:v>
                </c:pt>
                <c:pt idx="1509">
                  <c:v>94.353259060606007</c:v>
                </c:pt>
                <c:pt idx="1510">
                  <c:v>94.415759060606007</c:v>
                </c:pt>
                <c:pt idx="1511">
                  <c:v>94.478259060606007</c:v>
                </c:pt>
                <c:pt idx="1512">
                  <c:v>94.540759060606007</c:v>
                </c:pt>
                <c:pt idx="1513">
                  <c:v>94.603259060606007</c:v>
                </c:pt>
                <c:pt idx="1514">
                  <c:v>94.665759060606007</c:v>
                </c:pt>
                <c:pt idx="1515">
                  <c:v>94.728259060606007</c:v>
                </c:pt>
                <c:pt idx="1516">
                  <c:v>94.790759060606007</c:v>
                </c:pt>
                <c:pt idx="1517">
                  <c:v>94.853259060606007</c:v>
                </c:pt>
                <c:pt idx="1518">
                  <c:v>94.915759060606007</c:v>
                </c:pt>
                <c:pt idx="1519">
                  <c:v>94.978259060606007</c:v>
                </c:pt>
                <c:pt idx="1520">
                  <c:v>95.040759060606007</c:v>
                </c:pt>
                <c:pt idx="1521">
                  <c:v>95.103259060606007</c:v>
                </c:pt>
                <c:pt idx="1522">
                  <c:v>95.165759060606007</c:v>
                </c:pt>
                <c:pt idx="1523">
                  <c:v>95.228259060606007</c:v>
                </c:pt>
                <c:pt idx="1524">
                  <c:v>95.290759060606007</c:v>
                </c:pt>
                <c:pt idx="1525">
                  <c:v>95.353259060606007</c:v>
                </c:pt>
                <c:pt idx="1526">
                  <c:v>95.415759060606007</c:v>
                </c:pt>
                <c:pt idx="1527">
                  <c:v>95.478259060606007</c:v>
                </c:pt>
                <c:pt idx="1528">
                  <c:v>95.540759060606007</c:v>
                </c:pt>
                <c:pt idx="1529">
                  <c:v>95.603259060606007</c:v>
                </c:pt>
                <c:pt idx="1530">
                  <c:v>95.665759060606007</c:v>
                </c:pt>
                <c:pt idx="1531">
                  <c:v>95.728259060606007</c:v>
                </c:pt>
                <c:pt idx="1532">
                  <c:v>95.790759060606007</c:v>
                </c:pt>
                <c:pt idx="1533">
                  <c:v>95.853259060606007</c:v>
                </c:pt>
                <c:pt idx="1534">
                  <c:v>95.915759060606007</c:v>
                </c:pt>
                <c:pt idx="1535">
                  <c:v>95.978259060606007</c:v>
                </c:pt>
                <c:pt idx="1536">
                  <c:v>96.040759060606007</c:v>
                </c:pt>
                <c:pt idx="1537">
                  <c:v>96.103259060606007</c:v>
                </c:pt>
                <c:pt idx="1538">
                  <c:v>96.165759060606007</c:v>
                </c:pt>
                <c:pt idx="1539">
                  <c:v>96.228259060606007</c:v>
                </c:pt>
                <c:pt idx="1540">
                  <c:v>96.290759060606007</c:v>
                </c:pt>
                <c:pt idx="1541">
                  <c:v>96.353259060606007</c:v>
                </c:pt>
                <c:pt idx="1542">
                  <c:v>96.415759060606007</c:v>
                </c:pt>
                <c:pt idx="1543">
                  <c:v>96.478259060606007</c:v>
                </c:pt>
                <c:pt idx="1544">
                  <c:v>96.540759060606007</c:v>
                </c:pt>
                <c:pt idx="1545">
                  <c:v>96.603259060606007</c:v>
                </c:pt>
                <c:pt idx="1546">
                  <c:v>96.665759060606007</c:v>
                </c:pt>
                <c:pt idx="1547">
                  <c:v>96.728259060606007</c:v>
                </c:pt>
                <c:pt idx="1548">
                  <c:v>96.790759060606007</c:v>
                </c:pt>
                <c:pt idx="1549">
                  <c:v>96.853259060606007</c:v>
                </c:pt>
                <c:pt idx="1550">
                  <c:v>96.915759060606007</c:v>
                </c:pt>
                <c:pt idx="1551">
                  <c:v>96.978259060606007</c:v>
                </c:pt>
                <c:pt idx="1552">
                  <c:v>97.040759060606007</c:v>
                </c:pt>
                <c:pt idx="1553">
                  <c:v>97.103259060606007</c:v>
                </c:pt>
                <c:pt idx="1554">
                  <c:v>97.165759060606007</c:v>
                </c:pt>
                <c:pt idx="1555">
                  <c:v>97.228259060606007</c:v>
                </c:pt>
                <c:pt idx="1556">
                  <c:v>97.290759060606007</c:v>
                </c:pt>
                <c:pt idx="1557">
                  <c:v>97.353259060606007</c:v>
                </c:pt>
                <c:pt idx="1558">
                  <c:v>97.415759060606007</c:v>
                </c:pt>
                <c:pt idx="1559">
                  <c:v>97.478259060606007</c:v>
                </c:pt>
                <c:pt idx="1560">
                  <c:v>97.540759060606007</c:v>
                </c:pt>
                <c:pt idx="1561">
                  <c:v>97.603259060606007</c:v>
                </c:pt>
                <c:pt idx="1562">
                  <c:v>97.665759060606007</c:v>
                </c:pt>
                <c:pt idx="1563">
                  <c:v>97.728259060606007</c:v>
                </c:pt>
                <c:pt idx="1564">
                  <c:v>97.790759060606007</c:v>
                </c:pt>
                <c:pt idx="1565">
                  <c:v>97.853259060606007</c:v>
                </c:pt>
                <c:pt idx="1566">
                  <c:v>97.915759060606007</c:v>
                </c:pt>
                <c:pt idx="1567">
                  <c:v>97.978259060606007</c:v>
                </c:pt>
                <c:pt idx="1568">
                  <c:v>98.040759060606007</c:v>
                </c:pt>
                <c:pt idx="1569">
                  <c:v>98.103259060606007</c:v>
                </c:pt>
                <c:pt idx="1570">
                  <c:v>98.165759060606007</c:v>
                </c:pt>
                <c:pt idx="1571">
                  <c:v>98.228259060606007</c:v>
                </c:pt>
                <c:pt idx="1572">
                  <c:v>98.290759060606007</c:v>
                </c:pt>
                <c:pt idx="1573">
                  <c:v>98.353259060606007</c:v>
                </c:pt>
                <c:pt idx="1574">
                  <c:v>98.415759060606007</c:v>
                </c:pt>
                <c:pt idx="1575">
                  <c:v>98.478259060606007</c:v>
                </c:pt>
                <c:pt idx="1576">
                  <c:v>98.540759060606007</c:v>
                </c:pt>
                <c:pt idx="1577">
                  <c:v>98.603259060606007</c:v>
                </c:pt>
                <c:pt idx="1578">
                  <c:v>98.665759060606007</c:v>
                </c:pt>
                <c:pt idx="1579">
                  <c:v>98.728259060606007</c:v>
                </c:pt>
                <c:pt idx="1580">
                  <c:v>98.790759060606007</c:v>
                </c:pt>
                <c:pt idx="1581">
                  <c:v>98.853259060606007</c:v>
                </c:pt>
                <c:pt idx="1582">
                  <c:v>98.915759060606007</c:v>
                </c:pt>
                <c:pt idx="1583">
                  <c:v>98.978259060606007</c:v>
                </c:pt>
                <c:pt idx="1584">
                  <c:v>99.040759060606007</c:v>
                </c:pt>
                <c:pt idx="1585">
                  <c:v>99.103259060606007</c:v>
                </c:pt>
                <c:pt idx="1586">
                  <c:v>99.165759060606007</c:v>
                </c:pt>
                <c:pt idx="1587">
                  <c:v>99.228259060606007</c:v>
                </c:pt>
                <c:pt idx="1588">
                  <c:v>99.290759060606007</c:v>
                </c:pt>
                <c:pt idx="1589">
                  <c:v>99.353259060606007</c:v>
                </c:pt>
                <c:pt idx="1590">
                  <c:v>99.415759060606007</c:v>
                </c:pt>
                <c:pt idx="1591">
                  <c:v>99.478259060606007</c:v>
                </c:pt>
                <c:pt idx="1592">
                  <c:v>99.540759060606007</c:v>
                </c:pt>
                <c:pt idx="1593">
                  <c:v>99.603259060606007</c:v>
                </c:pt>
                <c:pt idx="1594">
                  <c:v>99.665759060606007</c:v>
                </c:pt>
                <c:pt idx="1595">
                  <c:v>99.728259060606007</c:v>
                </c:pt>
                <c:pt idx="1596">
                  <c:v>99.790759060606007</c:v>
                </c:pt>
                <c:pt idx="1597">
                  <c:v>99.853259060606007</c:v>
                </c:pt>
                <c:pt idx="1598">
                  <c:v>99.915759060606007</c:v>
                </c:pt>
                <c:pt idx="1599">
                  <c:v>99.978259060606007</c:v>
                </c:pt>
                <c:pt idx="1600">
                  <c:v>100.04075906060601</c:v>
                </c:pt>
                <c:pt idx="1601">
                  <c:v>100.10325906060601</c:v>
                </c:pt>
                <c:pt idx="1602">
                  <c:v>100.16575906060601</c:v>
                </c:pt>
                <c:pt idx="1603">
                  <c:v>100.22825906060601</c:v>
                </c:pt>
                <c:pt idx="1604">
                  <c:v>100.29075906060601</c:v>
                </c:pt>
                <c:pt idx="1605">
                  <c:v>100.35325906060601</c:v>
                </c:pt>
                <c:pt idx="1606">
                  <c:v>100.41575906060601</c:v>
                </c:pt>
                <c:pt idx="1607">
                  <c:v>100.47825906060601</c:v>
                </c:pt>
                <c:pt idx="1608">
                  <c:v>100.54075906060601</c:v>
                </c:pt>
                <c:pt idx="1609">
                  <c:v>100.60325906060601</c:v>
                </c:pt>
                <c:pt idx="1610">
                  <c:v>100.66575906060601</c:v>
                </c:pt>
                <c:pt idx="1611">
                  <c:v>100.72825906060601</c:v>
                </c:pt>
                <c:pt idx="1612">
                  <c:v>100.79075906060601</c:v>
                </c:pt>
                <c:pt idx="1613">
                  <c:v>100.85325906060601</c:v>
                </c:pt>
                <c:pt idx="1614">
                  <c:v>100.91575906060601</c:v>
                </c:pt>
                <c:pt idx="1615">
                  <c:v>100.97825906060601</c:v>
                </c:pt>
                <c:pt idx="1616">
                  <c:v>101.04075906060601</c:v>
                </c:pt>
                <c:pt idx="1617">
                  <c:v>101.10325906060601</c:v>
                </c:pt>
                <c:pt idx="1618">
                  <c:v>101.16575906060601</c:v>
                </c:pt>
                <c:pt idx="1619">
                  <c:v>101.22825906060601</c:v>
                </c:pt>
                <c:pt idx="1620">
                  <c:v>101.29075906060601</c:v>
                </c:pt>
                <c:pt idx="1621">
                  <c:v>101.35325906060601</c:v>
                </c:pt>
                <c:pt idx="1622">
                  <c:v>101.41575906060601</c:v>
                </c:pt>
                <c:pt idx="1623">
                  <c:v>101.47825906060601</c:v>
                </c:pt>
                <c:pt idx="1624">
                  <c:v>101.54075906060601</c:v>
                </c:pt>
                <c:pt idx="1625">
                  <c:v>101.60325906060601</c:v>
                </c:pt>
                <c:pt idx="1626">
                  <c:v>101.66575906060601</c:v>
                </c:pt>
                <c:pt idx="1627">
                  <c:v>101.72825906060601</c:v>
                </c:pt>
                <c:pt idx="1628">
                  <c:v>101.79075906060601</c:v>
                </c:pt>
                <c:pt idx="1629">
                  <c:v>101.85325906060601</c:v>
                </c:pt>
                <c:pt idx="1630">
                  <c:v>101.91575906060601</c:v>
                </c:pt>
                <c:pt idx="1631">
                  <c:v>101.97825906060601</c:v>
                </c:pt>
                <c:pt idx="1632">
                  <c:v>102.04075906060601</c:v>
                </c:pt>
                <c:pt idx="1633">
                  <c:v>102.10325906060601</c:v>
                </c:pt>
                <c:pt idx="1634">
                  <c:v>102.16575906060601</c:v>
                </c:pt>
                <c:pt idx="1635">
                  <c:v>102.22825906060601</c:v>
                </c:pt>
                <c:pt idx="1636">
                  <c:v>102.29075906060601</c:v>
                </c:pt>
                <c:pt idx="1637">
                  <c:v>102.35325906060601</c:v>
                </c:pt>
                <c:pt idx="1638">
                  <c:v>102.41575906060601</c:v>
                </c:pt>
                <c:pt idx="1639">
                  <c:v>102.47825906060601</c:v>
                </c:pt>
                <c:pt idx="1640">
                  <c:v>102.54075906060601</c:v>
                </c:pt>
                <c:pt idx="1641">
                  <c:v>102.60325906060601</c:v>
                </c:pt>
                <c:pt idx="1642">
                  <c:v>102.66575906060601</c:v>
                </c:pt>
                <c:pt idx="1643">
                  <c:v>102.72825906060601</c:v>
                </c:pt>
                <c:pt idx="1644">
                  <c:v>102.79075906060601</c:v>
                </c:pt>
                <c:pt idx="1645">
                  <c:v>102.85325906060601</c:v>
                </c:pt>
                <c:pt idx="1646">
                  <c:v>102.91575906060601</c:v>
                </c:pt>
                <c:pt idx="1647">
                  <c:v>102.97825906060601</c:v>
                </c:pt>
                <c:pt idx="1648">
                  <c:v>103.04075906060601</c:v>
                </c:pt>
                <c:pt idx="1649">
                  <c:v>103.10325906060601</c:v>
                </c:pt>
                <c:pt idx="1650">
                  <c:v>103.16575906060601</c:v>
                </c:pt>
                <c:pt idx="1651">
                  <c:v>103.22825906060601</c:v>
                </c:pt>
                <c:pt idx="1652">
                  <c:v>103.29075906060601</c:v>
                </c:pt>
                <c:pt idx="1653">
                  <c:v>103.35325906060601</c:v>
                </c:pt>
                <c:pt idx="1654">
                  <c:v>103.41575906060601</c:v>
                </c:pt>
                <c:pt idx="1655">
                  <c:v>103.47825906060601</c:v>
                </c:pt>
                <c:pt idx="1656">
                  <c:v>103.54075906060601</c:v>
                </c:pt>
                <c:pt idx="1657">
                  <c:v>103.60325906060601</c:v>
                </c:pt>
                <c:pt idx="1658">
                  <c:v>103.66575906060601</c:v>
                </c:pt>
                <c:pt idx="1659">
                  <c:v>103.72825906060601</c:v>
                </c:pt>
                <c:pt idx="1660">
                  <c:v>103.79075906060601</c:v>
                </c:pt>
                <c:pt idx="1661">
                  <c:v>103.85325906060601</c:v>
                </c:pt>
                <c:pt idx="1662">
                  <c:v>103.91575906060601</c:v>
                </c:pt>
                <c:pt idx="1663">
                  <c:v>103.97825906060601</c:v>
                </c:pt>
                <c:pt idx="1664">
                  <c:v>104.04075906060601</c:v>
                </c:pt>
                <c:pt idx="1665">
                  <c:v>104.10325906060601</c:v>
                </c:pt>
                <c:pt idx="1666">
                  <c:v>104.16575906060601</c:v>
                </c:pt>
                <c:pt idx="1667">
                  <c:v>104.22825906060601</c:v>
                </c:pt>
                <c:pt idx="1668">
                  <c:v>104.29075906060601</c:v>
                </c:pt>
                <c:pt idx="1669">
                  <c:v>104.35325906060601</c:v>
                </c:pt>
                <c:pt idx="1670">
                  <c:v>104.41575906060601</c:v>
                </c:pt>
                <c:pt idx="1671">
                  <c:v>104.47825906060601</c:v>
                </c:pt>
                <c:pt idx="1672">
                  <c:v>104.54075906060601</c:v>
                </c:pt>
                <c:pt idx="1673">
                  <c:v>104.60325906060601</c:v>
                </c:pt>
                <c:pt idx="1674">
                  <c:v>104.66575906060601</c:v>
                </c:pt>
                <c:pt idx="1675">
                  <c:v>104.72825906060601</c:v>
                </c:pt>
                <c:pt idx="1676">
                  <c:v>104.79075906060601</c:v>
                </c:pt>
                <c:pt idx="1677">
                  <c:v>104.85325906060601</c:v>
                </c:pt>
                <c:pt idx="1678">
                  <c:v>104.91575906060601</c:v>
                </c:pt>
                <c:pt idx="1679">
                  <c:v>104.97825906060601</c:v>
                </c:pt>
                <c:pt idx="1680">
                  <c:v>105.04075906060601</c:v>
                </c:pt>
                <c:pt idx="1681">
                  <c:v>105.10325906060601</c:v>
                </c:pt>
                <c:pt idx="1682">
                  <c:v>105.16575906060601</c:v>
                </c:pt>
                <c:pt idx="1683">
                  <c:v>105.22825906060601</c:v>
                </c:pt>
                <c:pt idx="1684">
                  <c:v>105.29075906060601</c:v>
                </c:pt>
                <c:pt idx="1685">
                  <c:v>105.35325906060601</c:v>
                </c:pt>
                <c:pt idx="1686">
                  <c:v>105.41575906060601</c:v>
                </c:pt>
                <c:pt idx="1687">
                  <c:v>105.47825906060601</c:v>
                </c:pt>
                <c:pt idx="1688">
                  <c:v>105.54075906060601</c:v>
                </c:pt>
                <c:pt idx="1689">
                  <c:v>105.60325906060601</c:v>
                </c:pt>
                <c:pt idx="1690">
                  <c:v>105.66575906060601</c:v>
                </c:pt>
                <c:pt idx="1691">
                  <c:v>105.72825906060601</c:v>
                </c:pt>
                <c:pt idx="1692">
                  <c:v>105.79075906060601</c:v>
                </c:pt>
                <c:pt idx="1693">
                  <c:v>105.85325906060601</c:v>
                </c:pt>
                <c:pt idx="1694">
                  <c:v>105.91575906060601</c:v>
                </c:pt>
                <c:pt idx="1695">
                  <c:v>105.97825906060601</c:v>
                </c:pt>
                <c:pt idx="1696">
                  <c:v>106.04075906060601</c:v>
                </c:pt>
                <c:pt idx="1697">
                  <c:v>106.10325906060601</c:v>
                </c:pt>
                <c:pt idx="1698">
                  <c:v>106.16575906060601</c:v>
                </c:pt>
                <c:pt idx="1699">
                  <c:v>106.22825906060601</c:v>
                </c:pt>
                <c:pt idx="1700">
                  <c:v>106.29075906060601</c:v>
                </c:pt>
                <c:pt idx="1701">
                  <c:v>106.35325906060601</c:v>
                </c:pt>
                <c:pt idx="1702">
                  <c:v>106.41575906060601</c:v>
                </c:pt>
                <c:pt idx="1703">
                  <c:v>106.47825906060601</c:v>
                </c:pt>
                <c:pt idx="1704">
                  <c:v>106.54075906060601</c:v>
                </c:pt>
                <c:pt idx="1705">
                  <c:v>106.60325906060601</c:v>
                </c:pt>
                <c:pt idx="1706">
                  <c:v>106.66575906060601</c:v>
                </c:pt>
                <c:pt idx="1707">
                  <c:v>106.72825906060601</c:v>
                </c:pt>
                <c:pt idx="1708">
                  <c:v>106.79075906060601</c:v>
                </c:pt>
                <c:pt idx="1709">
                  <c:v>106.85325906060601</c:v>
                </c:pt>
                <c:pt idx="1710">
                  <c:v>106.91575906060601</c:v>
                </c:pt>
                <c:pt idx="1711">
                  <c:v>106.97825906060601</c:v>
                </c:pt>
                <c:pt idx="1712">
                  <c:v>107.04075906060601</c:v>
                </c:pt>
                <c:pt idx="1713">
                  <c:v>107.10325906060601</c:v>
                </c:pt>
                <c:pt idx="1714">
                  <c:v>107.16575906060601</c:v>
                </c:pt>
                <c:pt idx="1715">
                  <c:v>107.22825906060601</c:v>
                </c:pt>
                <c:pt idx="1716">
                  <c:v>107.29075906060601</c:v>
                </c:pt>
                <c:pt idx="1717">
                  <c:v>107.35325906060601</c:v>
                </c:pt>
                <c:pt idx="1718">
                  <c:v>107.41575906060601</c:v>
                </c:pt>
                <c:pt idx="1719">
                  <c:v>107.47825906060601</c:v>
                </c:pt>
                <c:pt idx="1720">
                  <c:v>107.54075906060601</c:v>
                </c:pt>
                <c:pt idx="1721">
                  <c:v>107.60325906060601</c:v>
                </c:pt>
                <c:pt idx="1722">
                  <c:v>107.66575906060601</c:v>
                </c:pt>
                <c:pt idx="1723">
                  <c:v>107.72825906060601</c:v>
                </c:pt>
                <c:pt idx="1724">
                  <c:v>107.79075906060601</c:v>
                </c:pt>
                <c:pt idx="1725">
                  <c:v>107.85325906060601</c:v>
                </c:pt>
                <c:pt idx="1726">
                  <c:v>107.91575906060601</c:v>
                </c:pt>
                <c:pt idx="1727">
                  <c:v>107.97825906060601</c:v>
                </c:pt>
                <c:pt idx="1728">
                  <c:v>108.04075906060601</c:v>
                </c:pt>
                <c:pt idx="1729">
                  <c:v>108.10325906060601</c:v>
                </c:pt>
                <c:pt idx="1730">
                  <c:v>108.16575906060601</c:v>
                </c:pt>
                <c:pt idx="1731">
                  <c:v>108.22825906060601</c:v>
                </c:pt>
                <c:pt idx="1732">
                  <c:v>108.29075906060601</c:v>
                </c:pt>
                <c:pt idx="1733">
                  <c:v>108.35325906060601</c:v>
                </c:pt>
                <c:pt idx="1734">
                  <c:v>108.41575906060601</c:v>
                </c:pt>
                <c:pt idx="1735">
                  <c:v>108.47825906060601</c:v>
                </c:pt>
                <c:pt idx="1736">
                  <c:v>108.54075906060601</c:v>
                </c:pt>
                <c:pt idx="1737">
                  <c:v>108.60325906060601</c:v>
                </c:pt>
                <c:pt idx="1738">
                  <c:v>108.66575906060601</c:v>
                </c:pt>
                <c:pt idx="1739">
                  <c:v>108.72825906060601</c:v>
                </c:pt>
                <c:pt idx="1740">
                  <c:v>108.79075906060601</c:v>
                </c:pt>
                <c:pt idx="1741">
                  <c:v>108.85325906060601</c:v>
                </c:pt>
                <c:pt idx="1742">
                  <c:v>108.91575906060601</c:v>
                </c:pt>
                <c:pt idx="1743">
                  <c:v>108.97825906060601</c:v>
                </c:pt>
                <c:pt idx="1744">
                  <c:v>109.04075906060601</c:v>
                </c:pt>
                <c:pt idx="1745">
                  <c:v>109.10325906060601</c:v>
                </c:pt>
                <c:pt idx="1746">
                  <c:v>109.16575906060601</c:v>
                </c:pt>
                <c:pt idx="1747">
                  <c:v>109.22825906060601</c:v>
                </c:pt>
                <c:pt idx="1748">
                  <c:v>109.29075906060601</c:v>
                </c:pt>
                <c:pt idx="1749">
                  <c:v>109.35325906060601</c:v>
                </c:pt>
                <c:pt idx="1750">
                  <c:v>109.41575906060601</c:v>
                </c:pt>
                <c:pt idx="1751">
                  <c:v>109.47825906060601</c:v>
                </c:pt>
                <c:pt idx="1752">
                  <c:v>109.54075906060601</c:v>
                </c:pt>
                <c:pt idx="1753">
                  <c:v>109.60325906060601</c:v>
                </c:pt>
                <c:pt idx="1754">
                  <c:v>109.66575906060601</c:v>
                </c:pt>
                <c:pt idx="1755">
                  <c:v>109.72825906060601</c:v>
                </c:pt>
                <c:pt idx="1756">
                  <c:v>109.79075906060601</c:v>
                </c:pt>
                <c:pt idx="1757">
                  <c:v>109.85325906060601</c:v>
                </c:pt>
                <c:pt idx="1758">
                  <c:v>109.91575906060601</c:v>
                </c:pt>
                <c:pt idx="1759">
                  <c:v>109.97825906060601</c:v>
                </c:pt>
                <c:pt idx="1760">
                  <c:v>110.04075906060601</c:v>
                </c:pt>
                <c:pt idx="1761">
                  <c:v>110.10325906060601</c:v>
                </c:pt>
                <c:pt idx="1762">
                  <c:v>110.16575906060601</c:v>
                </c:pt>
                <c:pt idx="1763">
                  <c:v>110.22825906060601</c:v>
                </c:pt>
                <c:pt idx="1764">
                  <c:v>110.29075906060601</c:v>
                </c:pt>
                <c:pt idx="1765">
                  <c:v>110.35325906060601</c:v>
                </c:pt>
                <c:pt idx="1766">
                  <c:v>110.41575906060601</c:v>
                </c:pt>
                <c:pt idx="1767">
                  <c:v>110.47825906060601</c:v>
                </c:pt>
                <c:pt idx="1768">
                  <c:v>110.54075906060601</c:v>
                </c:pt>
                <c:pt idx="1769">
                  <c:v>110.60325906060601</c:v>
                </c:pt>
                <c:pt idx="1770">
                  <c:v>110.66575906060601</c:v>
                </c:pt>
                <c:pt idx="1771">
                  <c:v>110.72825906060601</c:v>
                </c:pt>
                <c:pt idx="1772">
                  <c:v>110.79075906060601</c:v>
                </c:pt>
                <c:pt idx="1773">
                  <c:v>110.85325906060601</c:v>
                </c:pt>
                <c:pt idx="1774">
                  <c:v>110.91575906060601</c:v>
                </c:pt>
                <c:pt idx="1775">
                  <c:v>110.97825906060601</c:v>
                </c:pt>
                <c:pt idx="1776">
                  <c:v>111.04075906060601</c:v>
                </c:pt>
                <c:pt idx="1777">
                  <c:v>111.10325906060601</c:v>
                </c:pt>
                <c:pt idx="1778">
                  <c:v>111.16575906060601</c:v>
                </c:pt>
                <c:pt idx="1779">
                  <c:v>111.22825906060601</c:v>
                </c:pt>
                <c:pt idx="1780">
                  <c:v>111.29075906060601</c:v>
                </c:pt>
                <c:pt idx="1781">
                  <c:v>111.35325906060601</c:v>
                </c:pt>
                <c:pt idx="1782">
                  <c:v>111.41575906060601</c:v>
                </c:pt>
                <c:pt idx="1783">
                  <c:v>111.47825906060601</c:v>
                </c:pt>
                <c:pt idx="1784">
                  <c:v>111.54075906060601</c:v>
                </c:pt>
                <c:pt idx="1785">
                  <c:v>111.60325906060601</c:v>
                </c:pt>
                <c:pt idx="1786">
                  <c:v>111.66575906060601</c:v>
                </c:pt>
                <c:pt idx="1787">
                  <c:v>111.72825906060601</c:v>
                </c:pt>
                <c:pt idx="1788">
                  <c:v>111.79075906060601</c:v>
                </c:pt>
                <c:pt idx="1789">
                  <c:v>111.85325906060601</c:v>
                </c:pt>
                <c:pt idx="1790">
                  <c:v>111.91575906060601</c:v>
                </c:pt>
                <c:pt idx="1791">
                  <c:v>111.97825906060601</c:v>
                </c:pt>
                <c:pt idx="1792">
                  <c:v>112.04075906060601</c:v>
                </c:pt>
                <c:pt idx="1793">
                  <c:v>112.10325906060601</c:v>
                </c:pt>
                <c:pt idx="1794">
                  <c:v>112.16575906060601</c:v>
                </c:pt>
                <c:pt idx="1795">
                  <c:v>112.22825906060601</c:v>
                </c:pt>
                <c:pt idx="1796">
                  <c:v>112.29075906060601</c:v>
                </c:pt>
                <c:pt idx="1797">
                  <c:v>112.35325906060601</c:v>
                </c:pt>
                <c:pt idx="1798">
                  <c:v>112.41575906060601</c:v>
                </c:pt>
                <c:pt idx="1799">
                  <c:v>112.47825906060601</c:v>
                </c:pt>
                <c:pt idx="1800">
                  <c:v>112.54075906060601</c:v>
                </c:pt>
                <c:pt idx="1801">
                  <c:v>112.60325906060601</c:v>
                </c:pt>
                <c:pt idx="1802">
                  <c:v>112.66575906060601</c:v>
                </c:pt>
                <c:pt idx="1803">
                  <c:v>112.72825906060601</c:v>
                </c:pt>
                <c:pt idx="1804">
                  <c:v>112.79075906060601</c:v>
                </c:pt>
                <c:pt idx="1805">
                  <c:v>112.85325906060601</c:v>
                </c:pt>
                <c:pt idx="1806">
                  <c:v>112.91575906060601</c:v>
                </c:pt>
                <c:pt idx="1807">
                  <c:v>112.97825906060601</c:v>
                </c:pt>
                <c:pt idx="1808">
                  <c:v>113.04075906060601</c:v>
                </c:pt>
                <c:pt idx="1809">
                  <c:v>113.10325906060601</c:v>
                </c:pt>
                <c:pt idx="1810">
                  <c:v>113.16575906060601</c:v>
                </c:pt>
                <c:pt idx="1811">
                  <c:v>113.22825906060601</c:v>
                </c:pt>
                <c:pt idx="1812">
                  <c:v>113.29075906060601</c:v>
                </c:pt>
                <c:pt idx="1813">
                  <c:v>113.35325906060601</c:v>
                </c:pt>
                <c:pt idx="1814">
                  <c:v>113.41575906060601</c:v>
                </c:pt>
                <c:pt idx="1815">
                  <c:v>113.47825906060601</c:v>
                </c:pt>
                <c:pt idx="1816">
                  <c:v>113.54075906060601</c:v>
                </c:pt>
                <c:pt idx="1817">
                  <c:v>113.60325906060601</c:v>
                </c:pt>
                <c:pt idx="1818">
                  <c:v>113.66575906060601</c:v>
                </c:pt>
                <c:pt idx="1819">
                  <c:v>113.72825906060601</c:v>
                </c:pt>
                <c:pt idx="1820">
                  <c:v>113.79075906060601</c:v>
                </c:pt>
                <c:pt idx="1821">
                  <c:v>113.85325906060601</c:v>
                </c:pt>
                <c:pt idx="1822">
                  <c:v>113.91575906060601</c:v>
                </c:pt>
                <c:pt idx="1823">
                  <c:v>113.97825906060601</c:v>
                </c:pt>
                <c:pt idx="1824">
                  <c:v>114.04075906060601</c:v>
                </c:pt>
                <c:pt idx="1825">
                  <c:v>114.10325906060601</c:v>
                </c:pt>
                <c:pt idx="1826">
                  <c:v>114.16575906060601</c:v>
                </c:pt>
                <c:pt idx="1827">
                  <c:v>114.22825906060601</c:v>
                </c:pt>
                <c:pt idx="1828">
                  <c:v>114.29075906060601</c:v>
                </c:pt>
                <c:pt idx="1829">
                  <c:v>114.35325906060601</c:v>
                </c:pt>
                <c:pt idx="1830">
                  <c:v>114.41575906060601</c:v>
                </c:pt>
                <c:pt idx="1831">
                  <c:v>114.47825906060601</c:v>
                </c:pt>
                <c:pt idx="1832">
                  <c:v>114.54075906060601</c:v>
                </c:pt>
                <c:pt idx="1833">
                  <c:v>114.60325906060601</c:v>
                </c:pt>
                <c:pt idx="1834">
                  <c:v>114.66575906060601</c:v>
                </c:pt>
                <c:pt idx="1835">
                  <c:v>114.72825906060601</c:v>
                </c:pt>
                <c:pt idx="1836">
                  <c:v>114.79075906060601</c:v>
                </c:pt>
                <c:pt idx="1837">
                  <c:v>114.85325906060601</c:v>
                </c:pt>
                <c:pt idx="1838">
                  <c:v>114.91575906060601</c:v>
                </c:pt>
                <c:pt idx="1839">
                  <c:v>114.97825906060601</c:v>
                </c:pt>
                <c:pt idx="1840">
                  <c:v>115.04075906060601</c:v>
                </c:pt>
                <c:pt idx="1841">
                  <c:v>115.10325906060601</c:v>
                </c:pt>
                <c:pt idx="1842">
                  <c:v>115.16575906060601</c:v>
                </c:pt>
                <c:pt idx="1843">
                  <c:v>115.22825906060601</c:v>
                </c:pt>
                <c:pt idx="1844">
                  <c:v>115.29075906060601</c:v>
                </c:pt>
                <c:pt idx="1845">
                  <c:v>115.35325906060601</c:v>
                </c:pt>
                <c:pt idx="1846">
                  <c:v>115.41575906060601</c:v>
                </c:pt>
                <c:pt idx="1847">
                  <c:v>115.47825906060601</c:v>
                </c:pt>
                <c:pt idx="1848">
                  <c:v>115.54075906060601</c:v>
                </c:pt>
                <c:pt idx="1849">
                  <c:v>115.60325906060601</c:v>
                </c:pt>
                <c:pt idx="1850">
                  <c:v>115.66575906060601</c:v>
                </c:pt>
                <c:pt idx="1851">
                  <c:v>115.72825906060601</c:v>
                </c:pt>
                <c:pt idx="1852">
                  <c:v>115.79075906060601</c:v>
                </c:pt>
                <c:pt idx="1853">
                  <c:v>115.85325906060601</c:v>
                </c:pt>
                <c:pt idx="1854">
                  <c:v>115.91575906060601</c:v>
                </c:pt>
                <c:pt idx="1855">
                  <c:v>115.97825906060601</c:v>
                </c:pt>
                <c:pt idx="1856">
                  <c:v>116.04075906060601</c:v>
                </c:pt>
                <c:pt idx="1857">
                  <c:v>116.10325906060601</c:v>
                </c:pt>
                <c:pt idx="1858">
                  <c:v>116.16575906060601</c:v>
                </c:pt>
                <c:pt idx="1859">
                  <c:v>116.22825906060601</c:v>
                </c:pt>
                <c:pt idx="1860">
                  <c:v>116.29075906060601</c:v>
                </c:pt>
                <c:pt idx="1861">
                  <c:v>116.35325906060601</c:v>
                </c:pt>
                <c:pt idx="1862">
                  <c:v>116.41575906060601</c:v>
                </c:pt>
                <c:pt idx="1863">
                  <c:v>116.47825906060601</c:v>
                </c:pt>
                <c:pt idx="1864">
                  <c:v>116.54075906060601</c:v>
                </c:pt>
                <c:pt idx="1865">
                  <c:v>116.60325906060601</c:v>
                </c:pt>
                <c:pt idx="1866">
                  <c:v>116.66575906060601</c:v>
                </c:pt>
                <c:pt idx="1867">
                  <c:v>116.72825906060601</c:v>
                </c:pt>
                <c:pt idx="1868">
                  <c:v>116.79075906060601</c:v>
                </c:pt>
                <c:pt idx="1869">
                  <c:v>116.85325906060601</c:v>
                </c:pt>
                <c:pt idx="1870">
                  <c:v>116.91575906060601</c:v>
                </c:pt>
                <c:pt idx="1871">
                  <c:v>116.97825906060601</c:v>
                </c:pt>
                <c:pt idx="1872">
                  <c:v>117.04075906060601</c:v>
                </c:pt>
                <c:pt idx="1873">
                  <c:v>117.10325906060601</c:v>
                </c:pt>
                <c:pt idx="1874">
                  <c:v>117.16575906060601</c:v>
                </c:pt>
                <c:pt idx="1875">
                  <c:v>117.22825906060601</c:v>
                </c:pt>
                <c:pt idx="1876">
                  <c:v>117.29075906060601</c:v>
                </c:pt>
                <c:pt idx="1877">
                  <c:v>117.35325906060601</c:v>
                </c:pt>
                <c:pt idx="1878">
                  <c:v>117.41575906060601</c:v>
                </c:pt>
                <c:pt idx="1879">
                  <c:v>117.47825906060601</c:v>
                </c:pt>
                <c:pt idx="1880">
                  <c:v>117.54075906060601</c:v>
                </c:pt>
                <c:pt idx="1881">
                  <c:v>117.60325906060601</c:v>
                </c:pt>
                <c:pt idx="1882">
                  <c:v>117.66575906060601</c:v>
                </c:pt>
                <c:pt idx="1883">
                  <c:v>117.72825906060601</c:v>
                </c:pt>
                <c:pt idx="1884">
                  <c:v>117.79075906060601</c:v>
                </c:pt>
                <c:pt idx="1885">
                  <c:v>117.85325906060601</c:v>
                </c:pt>
                <c:pt idx="1886">
                  <c:v>117.91575906060601</c:v>
                </c:pt>
                <c:pt idx="1887">
                  <c:v>117.97825906060601</c:v>
                </c:pt>
                <c:pt idx="1888">
                  <c:v>118.04075906060601</c:v>
                </c:pt>
                <c:pt idx="1889">
                  <c:v>118.10325906060601</c:v>
                </c:pt>
                <c:pt idx="1890">
                  <c:v>118.16575906060601</c:v>
                </c:pt>
                <c:pt idx="1891">
                  <c:v>118.22825906060601</c:v>
                </c:pt>
                <c:pt idx="1892">
                  <c:v>118.29075906060601</c:v>
                </c:pt>
                <c:pt idx="1893">
                  <c:v>118.35325906060601</c:v>
                </c:pt>
                <c:pt idx="1894">
                  <c:v>118.41575906060601</c:v>
                </c:pt>
                <c:pt idx="1895">
                  <c:v>118.47825906060601</c:v>
                </c:pt>
                <c:pt idx="1896">
                  <c:v>118.54075906060601</c:v>
                </c:pt>
                <c:pt idx="1897">
                  <c:v>118.60325906060601</c:v>
                </c:pt>
                <c:pt idx="1898">
                  <c:v>118.66575906060601</c:v>
                </c:pt>
                <c:pt idx="1899">
                  <c:v>118.72825906060601</c:v>
                </c:pt>
                <c:pt idx="1900">
                  <c:v>118.79075906060601</c:v>
                </c:pt>
                <c:pt idx="1901">
                  <c:v>118.85325906060601</c:v>
                </c:pt>
                <c:pt idx="1902">
                  <c:v>118.91575906060601</c:v>
                </c:pt>
                <c:pt idx="1903">
                  <c:v>118.97825906060601</c:v>
                </c:pt>
                <c:pt idx="1904">
                  <c:v>119.04075906060601</c:v>
                </c:pt>
                <c:pt idx="1905">
                  <c:v>119.10325906060601</c:v>
                </c:pt>
                <c:pt idx="1906">
                  <c:v>119.16575906060601</c:v>
                </c:pt>
                <c:pt idx="1907">
                  <c:v>119.22825906060601</c:v>
                </c:pt>
                <c:pt idx="1908">
                  <c:v>119.29075906060601</c:v>
                </c:pt>
                <c:pt idx="1909">
                  <c:v>119.35325906060601</c:v>
                </c:pt>
                <c:pt idx="1910">
                  <c:v>119.41575906060601</c:v>
                </c:pt>
                <c:pt idx="1911">
                  <c:v>119.47825906060601</c:v>
                </c:pt>
                <c:pt idx="1912">
                  <c:v>119.54075906060601</c:v>
                </c:pt>
                <c:pt idx="1913">
                  <c:v>119.60325906060601</c:v>
                </c:pt>
                <c:pt idx="1914">
                  <c:v>119.66575906060601</c:v>
                </c:pt>
                <c:pt idx="1915">
                  <c:v>119.72825906060601</c:v>
                </c:pt>
                <c:pt idx="1916">
                  <c:v>119.79075906060601</c:v>
                </c:pt>
                <c:pt idx="1917">
                  <c:v>119.85325906060601</c:v>
                </c:pt>
                <c:pt idx="1918">
                  <c:v>119.91575906060601</c:v>
                </c:pt>
                <c:pt idx="1919">
                  <c:v>119.97825906060601</c:v>
                </c:pt>
                <c:pt idx="1920">
                  <c:v>120.04075906060601</c:v>
                </c:pt>
                <c:pt idx="1921">
                  <c:v>120.10325906060601</c:v>
                </c:pt>
                <c:pt idx="1922">
                  <c:v>120.16575906060601</c:v>
                </c:pt>
                <c:pt idx="1923">
                  <c:v>120.22825906060601</c:v>
                </c:pt>
                <c:pt idx="1924">
                  <c:v>120.29075906060601</c:v>
                </c:pt>
                <c:pt idx="1925">
                  <c:v>120.35325906060601</c:v>
                </c:pt>
                <c:pt idx="1926">
                  <c:v>120.41575906060601</c:v>
                </c:pt>
                <c:pt idx="1927">
                  <c:v>120.47825906060601</c:v>
                </c:pt>
                <c:pt idx="1928">
                  <c:v>120.54075906060601</c:v>
                </c:pt>
                <c:pt idx="1929">
                  <c:v>120.60325906060601</c:v>
                </c:pt>
                <c:pt idx="1930">
                  <c:v>120.66575906060601</c:v>
                </c:pt>
                <c:pt idx="1931">
                  <c:v>120.72825906060601</c:v>
                </c:pt>
                <c:pt idx="1932">
                  <c:v>120.79075906060601</c:v>
                </c:pt>
                <c:pt idx="1933">
                  <c:v>120.85325906060601</c:v>
                </c:pt>
                <c:pt idx="1934">
                  <c:v>120.91575906060601</c:v>
                </c:pt>
                <c:pt idx="1935">
                  <c:v>120.97825906060601</c:v>
                </c:pt>
                <c:pt idx="1936">
                  <c:v>121.04075906060601</c:v>
                </c:pt>
                <c:pt idx="1937">
                  <c:v>121.10325906060601</c:v>
                </c:pt>
                <c:pt idx="1938">
                  <c:v>121.16575906060601</c:v>
                </c:pt>
                <c:pt idx="1939">
                  <c:v>121.22825906060601</c:v>
                </c:pt>
                <c:pt idx="1940">
                  <c:v>121.29075906060601</c:v>
                </c:pt>
                <c:pt idx="1941">
                  <c:v>121.35325906060601</c:v>
                </c:pt>
                <c:pt idx="1942">
                  <c:v>121.41575906060601</c:v>
                </c:pt>
                <c:pt idx="1943">
                  <c:v>121.47825906060601</c:v>
                </c:pt>
                <c:pt idx="1944">
                  <c:v>121.54075906060601</c:v>
                </c:pt>
                <c:pt idx="1945">
                  <c:v>121.60325906060601</c:v>
                </c:pt>
                <c:pt idx="1946">
                  <c:v>121.66575906060601</c:v>
                </c:pt>
                <c:pt idx="1947">
                  <c:v>121.72825906060601</c:v>
                </c:pt>
                <c:pt idx="1948">
                  <c:v>121.79075906060601</c:v>
                </c:pt>
                <c:pt idx="1949">
                  <c:v>121.85325906060601</c:v>
                </c:pt>
                <c:pt idx="1950">
                  <c:v>121.91575906060601</c:v>
                </c:pt>
                <c:pt idx="1951">
                  <c:v>121.97825906060601</c:v>
                </c:pt>
                <c:pt idx="1952">
                  <c:v>122.04075906060601</c:v>
                </c:pt>
                <c:pt idx="1953">
                  <c:v>122.10325906060601</c:v>
                </c:pt>
                <c:pt idx="1954">
                  <c:v>122.16575906060601</c:v>
                </c:pt>
                <c:pt idx="1955">
                  <c:v>122.22825906060601</c:v>
                </c:pt>
                <c:pt idx="1956">
                  <c:v>122.29075906060601</c:v>
                </c:pt>
                <c:pt idx="1957">
                  <c:v>122.35325906060601</c:v>
                </c:pt>
                <c:pt idx="1958">
                  <c:v>122.41575906060601</c:v>
                </c:pt>
                <c:pt idx="1959">
                  <c:v>122.47825906060601</c:v>
                </c:pt>
                <c:pt idx="1960">
                  <c:v>122.54075906060601</c:v>
                </c:pt>
                <c:pt idx="1961">
                  <c:v>122.60325906060601</c:v>
                </c:pt>
                <c:pt idx="1962">
                  <c:v>122.66575906060601</c:v>
                </c:pt>
                <c:pt idx="1963">
                  <c:v>122.72825906060601</c:v>
                </c:pt>
                <c:pt idx="1964">
                  <c:v>122.79075906060601</c:v>
                </c:pt>
                <c:pt idx="1965">
                  <c:v>122.85325906060601</c:v>
                </c:pt>
                <c:pt idx="1966">
                  <c:v>122.91575906060601</c:v>
                </c:pt>
                <c:pt idx="1967">
                  <c:v>122.97825906060601</c:v>
                </c:pt>
                <c:pt idx="1968">
                  <c:v>123.04075906060601</c:v>
                </c:pt>
                <c:pt idx="1969">
                  <c:v>123.10325906060601</c:v>
                </c:pt>
                <c:pt idx="1970">
                  <c:v>123.16575906060601</c:v>
                </c:pt>
                <c:pt idx="1971">
                  <c:v>123.22825906060601</c:v>
                </c:pt>
                <c:pt idx="1972">
                  <c:v>123.29075906060601</c:v>
                </c:pt>
                <c:pt idx="1973">
                  <c:v>123.35325906060601</c:v>
                </c:pt>
                <c:pt idx="1974">
                  <c:v>123.41575906060601</c:v>
                </c:pt>
                <c:pt idx="1975">
                  <c:v>123.47825906060601</c:v>
                </c:pt>
                <c:pt idx="1976">
                  <c:v>123.54075906060601</c:v>
                </c:pt>
                <c:pt idx="1977">
                  <c:v>123.60325906060601</c:v>
                </c:pt>
                <c:pt idx="1978">
                  <c:v>123.66575906060601</c:v>
                </c:pt>
                <c:pt idx="1979">
                  <c:v>123.72825906060601</c:v>
                </c:pt>
                <c:pt idx="1980">
                  <c:v>123.79075906060601</c:v>
                </c:pt>
                <c:pt idx="1981">
                  <c:v>123.85325906060601</c:v>
                </c:pt>
                <c:pt idx="1982">
                  <c:v>123.91575906060601</c:v>
                </c:pt>
                <c:pt idx="1983">
                  <c:v>123.97825906060601</c:v>
                </c:pt>
                <c:pt idx="1984">
                  <c:v>124.04075906060601</c:v>
                </c:pt>
                <c:pt idx="1985">
                  <c:v>124.10325906060601</c:v>
                </c:pt>
                <c:pt idx="1986">
                  <c:v>124.16575906060601</c:v>
                </c:pt>
                <c:pt idx="1987">
                  <c:v>124.22825906060601</c:v>
                </c:pt>
                <c:pt idx="1988">
                  <c:v>124.29075906060601</c:v>
                </c:pt>
                <c:pt idx="1989">
                  <c:v>124.35325906060601</c:v>
                </c:pt>
                <c:pt idx="1990">
                  <c:v>124.41575906060601</c:v>
                </c:pt>
                <c:pt idx="1991">
                  <c:v>124.47825906060601</c:v>
                </c:pt>
                <c:pt idx="1992">
                  <c:v>124.54075906060601</c:v>
                </c:pt>
                <c:pt idx="1993">
                  <c:v>124.60325906060601</c:v>
                </c:pt>
                <c:pt idx="1994">
                  <c:v>124.66575906060601</c:v>
                </c:pt>
                <c:pt idx="1995">
                  <c:v>124.72825906060601</c:v>
                </c:pt>
                <c:pt idx="1996">
                  <c:v>124.79075906060601</c:v>
                </c:pt>
                <c:pt idx="1997">
                  <c:v>124.85325906060601</c:v>
                </c:pt>
                <c:pt idx="1998">
                  <c:v>124.91575906060601</c:v>
                </c:pt>
                <c:pt idx="1999">
                  <c:v>124.97825906060601</c:v>
                </c:pt>
                <c:pt idx="2000">
                  <c:v>125.04075906060601</c:v>
                </c:pt>
                <c:pt idx="2001">
                  <c:v>125.10325906060601</c:v>
                </c:pt>
                <c:pt idx="2002">
                  <c:v>125.16575906060601</c:v>
                </c:pt>
                <c:pt idx="2003">
                  <c:v>125.22825906060601</c:v>
                </c:pt>
                <c:pt idx="2004">
                  <c:v>125.29075906060601</c:v>
                </c:pt>
                <c:pt idx="2005">
                  <c:v>125.35325906060601</c:v>
                </c:pt>
                <c:pt idx="2006">
                  <c:v>125.41575906060601</c:v>
                </c:pt>
                <c:pt idx="2007">
                  <c:v>125.47825906060601</c:v>
                </c:pt>
                <c:pt idx="2008">
                  <c:v>125.54075906060601</c:v>
                </c:pt>
                <c:pt idx="2009">
                  <c:v>125.60325906060601</c:v>
                </c:pt>
                <c:pt idx="2010">
                  <c:v>125.66575906060601</c:v>
                </c:pt>
                <c:pt idx="2011">
                  <c:v>125.72825906060601</c:v>
                </c:pt>
                <c:pt idx="2012">
                  <c:v>125.79075906060601</c:v>
                </c:pt>
                <c:pt idx="2013">
                  <c:v>125.85325906060601</c:v>
                </c:pt>
                <c:pt idx="2014">
                  <c:v>125.91575906060601</c:v>
                </c:pt>
                <c:pt idx="2015">
                  <c:v>125.97825906060601</c:v>
                </c:pt>
                <c:pt idx="2016">
                  <c:v>126.04075906060601</c:v>
                </c:pt>
                <c:pt idx="2017">
                  <c:v>126.10325906060601</c:v>
                </c:pt>
                <c:pt idx="2018">
                  <c:v>126.16575906060601</c:v>
                </c:pt>
                <c:pt idx="2019">
                  <c:v>126.22825906060601</c:v>
                </c:pt>
                <c:pt idx="2020">
                  <c:v>126.29075906060601</c:v>
                </c:pt>
                <c:pt idx="2021">
                  <c:v>126.35325906060601</c:v>
                </c:pt>
                <c:pt idx="2022">
                  <c:v>126.41575906060601</c:v>
                </c:pt>
                <c:pt idx="2023">
                  <c:v>126.47825906060601</c:v>
                </c:pt>
                <c:pt idx="2024">
                  <c:v>126.54075906060601</c:v>
                </c:pt>
                <c:pt idx="2025">
                  <c:v>126.60325906060601</c:v>
                </c:pt>
                <c:pt idx="2026">
                  <c:v>126.66575906060601</c:v>
                </c:pt>
                <c:pt idx="2027">
                  <c:v>126.72825906060601</c:v>
                </c:pt>
                <c:pt idx="2028">
                  <c:v>126.79075906060601</c:v>
                </c:pt>
                <c:pt idx="2029">
                  <c:v>126.85325906060601</c:v>
                </c:pt>
                <c:pt idx="2030">
                  <c:v>126.91575906060601</c:v>
                </c:pt>
                <c:pt idx="2031">
                  <c:v>126.97825906060601</c:v>
                </c:pt>
                <c:pt idx="2032">
                  <c:v>127.04075906060601</c:v>
                </c:pt>
                <c:pt idx="2033">
                  <c:v>127.10325906060601</c:v>
                </c:pt>
                <c:pt idx="2034">
                  <c:v>127.16575906060601</c:v>
                </c:pt>
                <c:pt idx="2035">
                  <c:v>127.22825906060601</c:v>
                </c:pt>
                <c:pt idx="2036">
                  <c:v>127.29075906060601</c:v>
                </c:pt>
                <c:pt idx="2037">
                  <c:v>127.35325906060601</c:v>
                </c:pt>
                <c:pt idx="2038">
                  <c:v>127.41575906060601</c:v>
                </c:pt>
                <c:pt idx="2039">
                  <c:v>127.47825906060601</c:v>
                </c:pt>
                <c:pt idx="2040">
                  <c:v>127.54075906060601</c:v>
                </c:pt>
                <c:pt idx="2041">
                  <c:v>127.60325906060601</c:v>
                </c:pt>
                <c:pt idx="2042">
                  <c:v>127.66575906060601</c:v>
                </c:pt>
                <c:pt idx="2043">
                  <c:v>127.72825906060601</c:v>
                </c:pt>
                <c:pt idx="2044">
                  <c:v>127.79075906060601</c:v>
                </c:pt>
                <c:pt idx="2045">
                  <c:v>127.85325906060601</c:v>
                </c:pt>
                <c:pt idx="2046">
                  <c:v>127.91575906060601</c:v>
                </c:pt>
                <c:pt idx="2047">
                  <c:v>127.97825906060601</c:v>
                </c:pt>
                <c:pt idx="2048">
                  <c:v>128.04075906060601</c:v>
                </c:pt>
                <c:pt idx="2049">
                  <c:v>128.10325906060601</c:v>
                </c:pt>
                <c:pt idx="2050">
                  <c:v>128.16575906060601</c:v>
                </c:pt>
                <c:pt idx="2051">
                  <c:v>128.22825906060601</c:v>
                </c:pt>
                <c:pt idx="2052">
                  <c:v>128.29075906060601</c:v>
                </c:pt>
                <c:pt idx="2053">
                  <c:v>128.35325906060601</c:v>
                </c:pt>
                <c:pt idx="2054">
                  <c:v>128.41575906060601</c:v>
                </c:pt>
                <c:pt idx="2055">
                  <c:v>128.47825906060601</c:v>
                </c:pt>
                <c:pt idx="2056">
                  <c:v>128.54075906060601</c:v>
                </c:pt>
                <c:pt idx="2057">
                  <c:v>128.60325906060601</c:v>
                </c:pt>
                <c:pt idx="2058">
                  <c:v>128.66575906060601</c:v>
                </c:pt>
                <c:pt idx="2059">
                  <c:v>128.72825906060601</c:v>
                </c:pt>
                <c:pt idx="2060">
                  <c:v>128.79075906060601</c:v>
                </c:pt>
                <c:pt idx="2061">
                  <c:v>128.85325906060601</c:v>
                </c:pt>
                <c:pt idx="2062">
                  <c:v>128.91575906060601</c:v>
                </c:pt>
                <c:pt idx="2063">
                  <c:v>128.97825906060601</c:v>
                </c:pt>
                <c:pt idx="2064">
                  <c:v>129.04075906060601</c:v>
                </c:pt>
                <c:pt idx="2065">
                  <c:v>129.10325906060601</c:v>
                </c:pt>
                <c:pt idx="2066">
                  <c:v>129.16575906060601</c:v>
                </c:pt>
                <c:pt idx="2067">
                  <c:v>129.22825906060601</c:v>
                </c:pt>
                <c:pt idx="2068">
                  <c:v>129.29075906060601</c:v>
                </c:pt>
                <c:pt idx="2069">
                  <c:v>129.35325906060601</c:v>
                </c:pt>
                <c:pt idx="2070">
                  <c:v>129.41575906060601</c:v>
                </c:pt>
                <c:pt idx="2071">
                  <c:v>129.47825906060601</c:v>
                </c:pt>
                <c:pt idx="2072">
                  <c:v>129.54075906060601</c:v>
                </c:pt>
                <c:pt idx="2073">
                  <c:v>129.60325906060601</c:v>
                </c:pt>
                <c:pt idx="2074">
                  <c:v>129.66575906060601</c:v>
                </c:pt>
                <c:pt idx="2075">
                  <c:v>129.72825906060601</c:v>
                </c:pt>
                <c:pt idx="2076">
                  <c:v>129.79075906060601</c:v>
                </c:pt>
                <c:pt idx="2077">
                  <c:v>129.85325906060601</c:v>
                </c:pt>
                <c:pt idx="2078">
                  <c:v>129.91575906060601</c:v>
                </c:pt>
                <c:pt idx="2079">
                  <c:v>129.97825906060601</c:v>
                </c:pt>
                <c:pt idx="2080">
                  <c:v>130.04075906060601</c:v>
                </c:pt>
                <c:pt idx="2081">
                  <c:v>130.10325906060601</c:v>
                </c:pt>
                <c:pt idx="2082">
                  <c:v>130.16575906060601</c:v>
                </c:pt>
                <c:pt idx="2083">
                  <c:v>130.22825906060601</c:v>
                </c:pt>
                <c:pt idx="2084">
                  <c:v>130.29075906060601</c:v>
                </c:pt>
                <c:pt idx="2085">
                  <c:v>130.35325906060601</c:v>
                </c:pt>
                <c:pt idx="2086">
                  <c:v>130.41575906060601</c:v>
                </c:pt>
                <c:pt idx="2087">
                  <c:v>130.47825906060601</c:v>
                </c:pt>
                <c:pt idx="2088">
                  <c:v>130.54075906060601</c:v>
                </c:pt>
                <c:pt idx="2089">
                  <c:v>130.60325906060601</c:v>
                </c:pt>
                <c:pt idx="2090">
                  <c:v>130.66575906060601</c:v>
                </c:pt>
                <c:pt idx="2091">
                  <c:v>130.72825906060601</c:v>
                </c:pt>
                <c:pt idx="2092">
                  <c:v>130.79075906060601</c:v>
                </c:pt>
                <c:pt idx="2093">
                  <c:v>130.85325906060601</c:v>
                </c:pt>
                <c:pt idx="2094">
                  <c:v>130.91575906060601</c:v>
                </c:pt>
                <c:pt idx="2095">
                  <c:v>130.97825906060601</c:v>
                </c:pt>
                <c:pt idx="2096">
                  <c:v>131.04075906060601</c:v>
                </c:pt>
                <c:pt idx="2097">
                  <c:v>131.10325906060601</c:v>
                </c:pt>
                <c:pt idx="2098">
                  <c:v>131.16575906060601</c:v>
                </c:pt>
                <c:pt idx="2099">
                  <c:v>131.22825906060601</c:v>
                </c:pt>
                <c:pt idx="2100">
                  <c:v>131.29075906060601</c:v>
                </c:pt>
                <c:pt idx="2101">
                  <c:v>131.35325906060601</c:v>
                </c:pt>
                <c:pt idx="2102">
                  <c:v>131.41575906060601</c:v>
                </c:pt>
                <c:pt idx="2103">
                  <c:v>131.47825906060601</c:v>
                </c:pt>
                <c:pt idx="2104">
                  <c:v>131.54075906060601</c:v>
                </c:pt>
                <c:pt idx="2105">
                  <c:v>131.60325906060601</c:v>
                </c:pt>
                <c:pt idx="2106">
                  <c:v>131.66575906060601</c:v>
                </c:pt>
                <c:pt idx="2107">
                  <c:v>131.72825906060601</c:v>
                </c:pt>
                <c:pt idx="2108">
                  <c:v>131.79075906060601</c:v>
                </c:pt>
                <c:pt idx="2109">
                  <c:v>131.85325906060601</c:v>
                </c:pt>
                <c:pt idx="2110">
                  <c:v>131.91575906060601</c:v>
                </c:pt>
                <c:pt idx="2111">
                  <c:v>131.97825906060601</c:v>
                </c:pt>
                <c:pt idx="2112">
                  <c:v>132.04075906060601</c:v>
                </c:pt>
                <c:pt idx="2113">
                  <c:v>132.10325906060601</c:v>
                </c:pt>
                <c:pt idx="2114">
                  <c:v>132.16575906060601</c:v>
                </c:pt>
                <c:pt idx="2115">
                  <c:v>132.22825906060601</c:v>
                </c:pt>
                <c:pt idx="2116">
                  <c:v>132.29075906060601</c:v>
                </c:pt>
                <c:pt idx="2117">
                  <c:v>132.35325906060601</c:v>
                </c:pt>
                <c:pt idx="2118">
                  <c:v>132.41575906060601</c:v>
                </c:pt>
                <c:pt idx="2119">
                  <c:v>132.47825906060601</c:v>
                </c:pt>
                <c:pt idx="2120">
                  <c:v>132.54075906060601</c:v>
                </c:pt>
                <c:pt idx="2121">
                  <c:v>132.60325906060601</c:v>
                </c:pt>
                <c:pt idx="2122">
                  <c:v>132.66575906060601</c:v>
                </c:pt>
                <c:pt idx="2123">
                  <c:v>132.72825906060601</c:v>
                </c:pt>
                <c:pt idx="2124">
                  <c:v>132.79075906060601</c:v>
                </c:pt>
                <c:pt idx="2125">
                  <c:v>132.85325906060601</c:v>
                </c:pt>
                <c:pt idx="2126">
                  <c:v>132.91575906060601</c:v>
                </c:pt>
                <c:pt idx="2127">
                  <c:v>132.97825906060601</c:v>
                </c:pt>
                <c:pt idx="2128">
                  <c:v>133.04075906060601</c:v>
                </c:pt>
                <c:pt idx="2129">
                  <c:v>133.10325906060601</c:v>
                </c:pt>
                <c:pt idx="2130">
                  <c:v>133.16575906060601</c:v>
                </c:pt>
                <c:pt idx="2131">
                  <c:v>133.22825906060601</c:v>
                </c:pt>
                <c:pt idx="2132">
                  <c:v>133.29075906060601</c:v>
                </c:pt>
                <c:pt idx="2133">
                  <c:v>133.35325906060601</c:v>
                </c:pt>
                <c:pt idx="2134">
                  <c:v>133.41575906060601</c:v>
                </c:pt>
                <c:pt idx="2135">
                  <c:v>133.47825906060601</c:v>
                </c:pt>
                <c:pt idx="2136">
                  <c:v>133.54075906060601</c:v>
                </c:pt>
                <c:pt idx="2137">
                  <c:v>133.60325906060601</c:v>
                </c:pt>
                <c:pt idx="2138">
                  <c:v>133.66575906060601</c:v>
                </c:pt>
                <c:pt idx="2139">
                  <c:v>133.72825906060601</c:v>
                </c:pt>
                <c:pt idx="2140">
                  <c:v>133.79075906060601</c:v>
                </c:pt>
                <c:pt idx="2141">
                  <c:v>133.85325906060601</c:v>
                </c:pt>
                <c:pt idx="2142">
                  <c:v>133.91575906060601</c:v>
                </c:pt>
                <c:pt idx="2143">
                  <c:v>133.97825906060601</c:v>
                </c:pt>
                <c:pt idx="2144">
                  <c:v>134.04075906060601</c:v>
                </c:pt>
                <c:pt idx="2145">
                  <c:v>134.10325906060601</c:v>
                </c:pt>
                <c:pt idx="2146">
                  <c:v>134.16575906060601</c:v>
                </c:pt>
                <c:pt idx="2147">
                  <c:v>134.22825906060601</c:v>
                </c:pt>
                <c:pt idx="2148">
                  <c:v>134.29075906060601</c:v>
                </c:pt>
                <c:pt idx="2149">
                  <c:v>134.35325906060601</c:v>
                </c:pt>
                <c:pt idx="2150">
                  <c:v>134.41575906060601</c:v>
                </c:pt>
                <c:pt idx="2151">
                  <c:v>134.47825906060601</c:v>
                </c:pt>
                <c:pt idx="2152">
                  <c:v>134.54075906060601</c:v>
                </c:pt>
                <c:pt idx="2153">
                  <c:v>134.60325906060601</c:v>
                </c:pt>
                <c:pt idx="2154">
                  <c:v>134.66575906060601</c:v>
                </c:pt>
                <c:pt idx="2155">
                  <c:v>134.72825906060601</c:v>
                </c:pt>
                <c:pt idx="2156">
                  <c:v>134.79075906060601</c:v>
                </c:pt>
                <c:pt idx="2157">
                  <c:v>134.85325906060601</c:v>
                </c:pt>
                <c:pt idx="2158">
                  <c:v>134.91575906060601</c:v>
                </c:pt>
                <c:pt idx="2159">
                  <c:v>134.97825906060601</c:v>
                </c:pt>
                <c:pt idx="2160">
                  <c:v>135.04075906060601</c:v>
                </c:pt>
                <c:pt idx="2161">
                  <c:v>135.10325906060601</c:v>
                </c:pt>
                <c:pt idx="2162">
                  <c:v>135.16575906060601</c:v>
                </c:pt>
                <c:pt idx="2163">
                  <c:v>135.22825906060601</c:v>
                </c:pt>
                <c:pt idx="2164">
                  <c:v>135.29075906060601</c:v>
                </c:pt>
                <c:pt idx="2165">
                  <c:v>135.35325906060601</c:v>
                </c:pt>
                <c:pt idx="2166">
                  <c:v>135.41575906060601</c:v>
                </c:pt>
                <c:pt idx="2167">
                  <c:v>135.47825906060601</c:v>
                </c:pt>
                <c:pt idx="2168">
                  <c:v>135.54075906060601</c:v>
                </c:pt>
                <c:pt idx="2169">
                  <c:v>135.60325906060601</c:v>
                </c:pt>
                <c:pt idx="2170">
                  <c:v>135.66575906060601</c:v>
                </c:pt>
                <c:pt idx="2171">
                  <c:v>135.72825906060601</c:v>
                </c:pt>
                <c:pt idx="2172">
                  <c:v>135.79075906060601</c:v>
                </c:pt>
                <c:pt idx="2173">
                  <c:v>135.85325906060601</c:v>
                </c:pt>
                <c:pt idx="2174">
                  <c:v>135.91575906060601</c:v>
                </c:pt>
                <c:pt idx="2175">
                  <c:v>135.97825906060601</c:v>
                </c:pt>
                <c:pt idx="2176">
                  <c:v>136.04075906060601</c:v>
                </c:pt>
                <c:pt idx="2177">
                  <c:v>136.10325906060601</c:v>
                </c:pt>
                <c:pt idx="2178">
                  <c:v>136.16575906060601</c:v>
                </c:pt>
                <c:pt idx="2179">
                  <c:v>136.22825906060601</c:v>
                </c:pt>
                <c:pt idx="2180">
                  <c:v>136.29075906060601</c:v>
                </c:pt>
                <c:pt idx="2181">
                  <c:v>136.35325906060601</c:v>
                </c:pt>
                <c:pt idx="2182">
                  <c:v>136.41575906060601</c:v>
                </c:pt>
                <c:pt idx="2183">
                  <c:v>136.47825906060601</c:v>
                </c:pt>
                <c:pt idx="2184">
                  <c:v>136.54075906060601</c:v>
                </c:pt>
                <c:pt idx="2185">
                  <c:v>136.60325906060601</c:v>
                </c:pt>
                <c:pt idx="2186">
                  <c:v>136.66575906060601</c:v>
                </c:pt>
                <c:pt idx="2187">
                  <c:v>136.72825906060601</c:v>
                </c:pt>
                <c:pt idx="2188">
                  <c:v>136.79075906060601</c:v>
                </c:pt>
                <c:pt idx="2189">
                  <c:v>136.85325906060601</c:v>
                </c:pt>
                <c:pt idx="2190">
                  <c:v>136.91575906060601</c:v>
                </c:pt>
                <c:pt idx="2191">
                  <c:v>136.97825906060601</c:v>
                </c:pt>
                <c:pt idx="2192">
                  <c:v>137.04075906060601</c:v>
                </c:pt>
                <c:pt idx="2193">
                  <c:v>137.10325906060601</c:v>
                </c:pt>
                <c:pt idx="2194">
                  <c:v>137.16575906060601</c:v>
                </c:pt>
                <c:pt idx="2195">
                  <c:v>137.22825906060601</c:v>
                </c:pt>
                <c:pt idx="2196">
                  <c:v>137.29075906060601</c:v>
                </c:pt>
                <c:pt idx="2197">
                  <c:v>137.35325906060601</c:v>
                </c:pt>
                <c:pt idx="2198">
                  <c:v>137.41575906060601</c:v>
                </c:pt>
                <c:pt idx="2199">
                  <c:v>137.47825906060601</c:v>
                </c:pt>
                <c:pt idx="2200">
                  <c:v>137.54075906060601</c:v>
                </c:pt>
                <c:pt idx="2201">
                  <c:v>137.60325906060601</c:v>
                </c:pt>
                <c:pt idx="2202">
                  <c:v>137.66575906060601</c:v>
                </c:pt>
                <c:pt idx="2203">
                  <c:v>137.72825906060601</c:v>
                </c:pt>
                <c:pt idx="2204">
                  <c:v>137.79075906060601</c:v>
                </c:pt>
                <c:pt idx="2205">
                  <c:v>137.85325906060601</c:v>
                </c:pt>
                <c:pt idx="2206">
                  <c:v>137.91575906060601</c:v>
                </c:pt>
                <c:pt idx="2207">
                  <c:v>137.97825906060601</c:v>
                </c:pt>
                <c:pt idx="2208">
                  <c:v>138.04075906060601</c:v>
                </c:pt>
                <c:pt idx="2209">
                  <c:v>138.10325906060601</c:v>
                </c:pt>
                <c:pt idx="2210">
                  <c:v>138.16575906060601</c:v>
                </c:pt>
                <c:pt idx="2211">
                  <c:v>138.22825906060601</c:v>
                </c:pt>
                <c:pt idx="2212">
                  <c:v>138.29075906060601</c:v>
                </c:pt>
                <c:pt idx="2213">
                  <c:v>138.35325906060601</c:v>
                </c:pt>
                <c:pt idx="2214">
                  <c:v>138.41575906060601</c:v>
                </c:pt>
                <c:pt idx="2215">
                  <c:v>138.47825906060601</c:v>
                </c:pt>
                <c:pt idx="2216">
                  <c:v>138.54075906060601</c:v>
                </c:pt>
                <c:pt idx="2217">
                  <c:v>138.60325906060601</c:v>
                </c:pt>
                <c:pt idx="2218">
                  <c:v>138.66575906060601</c:v>
                </c:pt>
                <c:pt idx="2219">
                  <c:v>138.72825906060601</c:v>
                </c:pt>
                <c:pt idx="2220">
                  <c:v>138.79075906060601</c:v>
                </c:pt>
                <c:pt idx="2221">
                  <c:v>138.85325906060601</c:v>
                </c:pt>
                <c:pt idx="2222">
                  <c:v>138.91575906060601</c:v>
                </c:pt>
                <c:pt idx="2223">
                  <c:v>138.97825906060601</c:v>
                </c:pt>
                <c:pt idx="2224">
                  <c:v>139.04075906060601</c:v>
                </c:pt>
                <c:pt idx="2225">
                  <c:v>139.10325906060601</c:v>
                </c:pt>
                <c:pt idx="2226">
                  <c:v>139.16575906060601</c:v>
                </c:pt>
                <c:pt idx="2227">
                  <c:v>139.22825906060601</c:v>
                </c:pt>
                <c:pt idx="2228">
                  <c:v>139.29075906060601</c:v>
                </c:pt>
                <c:pt idx="2229">
                  <c:v>139.35325906060601</c:v>
                </c:pt>
                <c:pt idx="2230">
                  <c:v>139.41575906060601</c:v>
                </c:pt>
                <c:pt idx="2231">
                  <c:v>139.47825906060601</c:v>
                </c:pt>
                <c:pt idx="2232">
                  <c:v>139.54075906060601</c:v>
                </c:pt>
                <c:pt idx="2233">
                  <c:v>139.60325906060601</c:v>
                </c:pt>
                <c:pt idx="2234">
                  <c:v>139.66575906060601</c:v>
                </c:pt>
                <c:pt idx="2235">
                  <c:v>139.72825906060601</c:v>
                </c:pt>
                <c:pt idx="2236">
                  <c:v>139.79075906060601</c:v>
                </c:pt>
                <c:pt idx="2237">
                  <c:v>139.85325906060601</c:v>
                </c:pt>
                <c:pt idx="2238">
                  <c:v>139.91575906060601</c:v>
                </c:pt>
                <c:pt idx="2239">
                  <c:v>139.97825906060601</c:v>
                </c:pt>
                <c:pt idx="2240">
                  <c:v>140.04075906060601</c:v>
                </c:pt>
                <c:pt idx="2241">
                  <c:v>140.10325906060601</c:v>
                </c:pt>
                <c:pt idx="2242">
                  <c:v>140.16575906060601</c:v>
                </c:pt>
                <c:pt idx="2243">
                  <c:v>140.22825906060601</c:v>
                </c:pt>
                <c:pt idx="2244">
                  <c:v>140.29075906060601</c:v>
                </c:pt>
                <c:pt idx="2245">
                  <c:v>140.35325906060601</c:v>
                </c:pt>
                <c:pt idx="2246">
                  <c:v>140.41575906060601</c:v>
                </c:pt>
                <c:pt idx="2247">
                  <c:v>140.47825906060601</c:v>
                </c:pt>
                <c:pt idx="2248">
                  <c:v>140.54075906060601</c:v>
                </c:pt>
                <c:pt idx="2249">
                  <c:v>140.60325906060601</c:v>
                </c:pt>
                <c:pt idx="2250">
                  <c:v>140.66575906060601</c:v>
                </c:pt>
                <c:pt idx="2251">
                  <c:v>140.72825906060601</c:v>
                </c:pt>
                <c:pt idx="2252">
                  <c:v>140.79075906060601</c:v>
                </c:pt>
                <c:pt idx="2253">
                  <c:v>140.85325906060601</c:v>
                </c:pt>
                <c:pt idx="2254">
                  <c:v>140.91575906060601</c:v>
                </c:pt>
                <c:pt idx="2255">
                  <c:v>140.97825906060601</c:v>
                </c:pt>
                <c:pt idx="2256">
                  <c:v>141.04075906060601</c:v>
                </c:pt>
                <c:pt idx="2257">
                  <c:v>141.10325906060601</c:v>
                </c:pt>
                <c:pt idx="2258">
                  <c:v>141.16575906060601</c:v>
                </c:pt>
                <c:pt idx="2259">
                  <c:v>141.22825906060601</c:v>
                </c:pt>
                <c:pt idx="2260">
                  <c:v>141.29075906060601</c:v>
                </c:pt>
                <c:pt idx="2261">
                  <c:v>141.35325906060601</c:v>
                </c:pt>
                <c:pt idx="2262">
                  <c:v>141.41575906060601</c:v>
                </c:pt>
                <c:pt idx="2263">
                  <c:v>141.47825906060601</c:v>
                </c:pt>
                <c:pt idx="2264">
                  <c:v>141.54075906060601</c:v>
                </c:pt>
                <c:pt idx="2265">
                  <c:v>141.60325906060601</c:v>
                </c:pt>
                <c:pt idx="2266">
                  <c:v>141.66575906060601</c:v>
                </c:pt>
                <c:pt idx="2267">
                  <c:v>141.72825906060601</c:v>
                </c:pt>
                <c:pt idx="2268">
                  <c:v>141.79075906060601</c:v>
                </c:pt>
                <c:pt idx="2269">
                  <c:v>141.85325906060601</c:v>
                </c:pt>
                <c:pt idx="2270">
                  <c:v>141.91575906060601</c:v>
                </c:pt>
                <c:pt idx="2271">
                  <c:v>141.97825906060601</c:v>
                </c:pt>
                <c:pt idx="2272">
                  <c:v>142.04075906060601</c:v>
                </c:pt>
                <c:pt idx="2273">
                  <c:v>142.10325906060601</c:v>
                </c:pt>
                <c:pt idx="2274">
                  <c:v>142.16575906060601</c:v>
                </c:pt>
                <c:pt idx="2275">
                  <c:v>142.22825906060601</c:v>
                </c:pt>
                <c:pt idx="2276">
                  <c:v>142.29075906060601</c:v>
                </c:pt>
                <c:pt idx="2277">
                  <c:v>142.35325906060601</c:v>
                </c:pt>
                <c:pt idx="2278">
                  <c:v>142.41575906060601</c:v>
                </c:pt>
                <c:pt idx="2279">
                  <c:v>142.47825906060601</c:v>
                </c:pt>
                <c:pt idx="2280">
                  <c:v>142.54075906060601</c:v>
                </c:pt>
                <c:pt idx="2281">
                  <c:v>142.60325906060601</c:v>
                </c:pt>
                <c:pt idx="2282">
                  <c:v>142.66575906060601</c:v>
                </c:pt>
                <c:pt idx="2283">
                  <c:v>142.72825906060601</c:v>
                </c:pt>
                <c:pt idx="2284">
                  <c:v>142.79075906060601</c:v>
                </c:pt>
                <c:pt idx="2285">
                  <c:v>142.85325906060601</c:v>
                </c:pt>
                <c:pt idx="2286">
                  <c:v>142.91575906060601</c:v>
                </c:pt>
                <c:pt idx="2287">
                  <c:v>142.97825906060601</c:v>
                </c:pt>
                <c:pt idx="2288">
                  <c:v>143.04075906060601</c:v>
                </c:pt>
                <c:pt idx="2289">
                  <c:v>143.10325906060601</c:v>
                </c:pt>
                <c:pt idx="2290">
                  <c:v>143.16575906060601</c:v>
                </c:pt>
                <c:pt idx="2291">
                  <c:v>143.22825906060601</c:v>
                </c:pt>
                <c:pt idx="2292">
                  <c:v>143.29075906060601</c:v>
                </c:pt>
                <c:pt idx="2293">
                  <c:v>143.35325906060601</c:v>
                </c:pt>
                <c:pt idx="2294">
                  <c:v>143.41575906060601</c:v>
                </c:pt>
                <c:pt idx="2295">
                  <c:v>143.47825906060601</c:v>
                </c:pt>
                <c:pt idx="2296">
                  <c:v>143.54075906060601</c:v>
                </c:pt>
                <c:pt idx="2297">
                  <c:v>143.60325906060601</c:v>
                </c:pt>
                <c:pt idx="2298">
                  <c:v>143.66575906060601</c:v>
                </c:pt>
                <c:pt idx="2299">
                  <c:v>143.72825906060601</c:v>
                </c:pt>
                <c:pt idx="2300">
                  <c:v>143.79075906060601</c:v>
                </c:pt>
                <c:pt idx="2301">
                  <c:v>143.85325906060601</c:v>
                </c:pt>
                <c:pt idx="2302">
                  <c:v>143.91575906060601</c:v>
                </c:pt>
                <c:pt idx="2303">
                  <c:v>143.97825906060601</c:v>
                </c:pt>
                <c:pt idx="2304">
                  <c:v>144.04075906060601</c:v>
                </c:pt>
                <c:pt idx="2305">
                  <c:v>144.10325906060601</c:v>
                </c:pt>
                <c:pt idx="2306">
                  <c:v>144.16575906060601</c:v>
                </c:pt>
                <c:pt idx="2307">
                  <c:v>144.22825906060601</c:v>
                </c:pt>
                <c:pt idx="2308">
                  <c:v>144.29075906060601</c:v>
                </c:pt>
                <c:pt idx="2309">
                  <c:v>144.35325906060601</c:v>
                </c:pt>
                <c:pt idx="2310">
                  <c:v>144.41575906060601</c:v>
                </c:pt>
                <c:pt idx="2311">
                  <c:v>144.47825906060601</c:v>
                </c:pt>
                <c:pt idx="2312">
                  <c:v>144.54075906060601</c:v>
                </c:pt>
                <c:pt idx="2313">
                  <c:v>144.60325906060601</c:v>
                </c:pt>
                <c:pt idx="2314">
                  <c:v>144.66575906060601</c:v>
                </c:pt>
                <c:pt idx="2315">
                  <c:v>144.72825906060601</c:v>
                </c:pt>
                <c:pt idx="2316">
                  <c:v>144.79075906060601</c:v>
                </c:pt>
                <c:pt idx="2317">
                  <c:v>144.85325906060601</c:v>
                </c:pt>
                <c:pt idx="2318">
                  <c:v>144.91575906060601</c:v>
                </c:pt>
                <c:pt idx="2319">
                  <c:v>144.97825906060601</c:v>
                </c:pt>
                <c:pt idx="2320">
                  <c:v>145.04075906060601</c:v>
                </c:pt>
                <c:pt idx="2321">
                  <c:v>145.10325906060601</c:v>
                </c:pt>
                <c:pt idx="2322">
                  <c:v>145.16575906060601</c:v>
                </c:pt>
                <c:pt idx="2323">
                  <c:v>145.22825906060601</c:v>
                </c:pt>
                <c:pt idx="2324">
                  <c:v>145.29075906060601</c:v>
                </c:pt>
                <c:pt idx="2325">
                  <c:v>145.35325906060601</c:v>
                </c:pt>
                <c:pt idx="2326">
                  <c:v>145.41575906060601</c:v>
                </c:pt>
                <c:pt idx="2327">
                  <c:v>145.47825906060601</c:v>
                </c:pt>
                <c:pt idx="2328">
                  <c:v>145.54075906060601</c:v>
                </c:pt>
                <c:pt idx="2329">
                  <c:v>145.60325906060601</c:v>
                </c:pt>
                <c:pt idx="2330">
                  <c:v>145.66575906060601</c:v>
                </c:pt>
                <c:pt idx="2331">
                  <c:v>145.72825906060601</c:v>
                </c:pt>
                <c:pt idx="2332">
                  <c:v>145.79075906060601</c:v>
                </c:pt>
                <c:pt idx="2333">
                  <c:v>145.85325906060601</c:v>
                </c:pt>
                <c:pt idx="2334">
                  <c:v>145.91575906060601</c:v>
                </c:pt>
                <c:pt idx="2335">
                  <c:v>145.97825906060601</c:v>
                </c:pt>
                <c:pt idx="2336">
                  <c:v>146.04075906060601</c:v>
                </c:pt>
                <c:pt idx="2337">
                  <c:v>146.10325906060601</c:v>
                </c:pt>
                <c:pt idx="2338">
                  <c:v>146.16575906060601</c:v>
                </c:pt>
                <c:pt idx="2339">
                  <c:v>146.22825906060601</c:v>
                </c:pt>
                <c:pt idx="2340">
                  <c:v>146.29075906060601</c:v>
                </c:pt>
                <c:pt idx="2341">
                  <c:v>146.35325906060601</c:v>
                </c:pt>
                <c:pt idx="2342">
                  <c:v>146.41575906060601</c:v>
                </c:pt>
                <c:pt idx="2343">
                  <c:v>146.47825906060601</c:v>
                </c:pt>
                <c:pt idx="2344">
                  <c:v>146.54075906060601</c:v>
                </c:pt>
                <c:pt idx="2345">
                  <c:v>146.60325906060601</c:v>
                </c:pt>
                <c:pt idx="2346">
                  <c:v>146.66575906060601</c:v>
                </c:pt>
                <c:pt idx="2347">
                  <c:v>146.72825906060601</c:v>
                </c:pt>
                <c:pt idx="2348">
                  <c:v>146.79075906060601</c:v>
                </c:pt>
                <c:pt idx="2349">
                  <c:v>146.85325906060601</c:v>
                </c:pt>
                <c:pt idx="2350">
                  <c:v>146.91575906060601</c:v>
                </c:pt>
                <c:pt idx="2351">
                  <c:v>146.97825906060601</c:v>
                </c:pt>
                <c:pt idx="2352">
                  <c:v>147.04075906060601</c:v>
                </c:pt>
                <c:pt idx="2353">
                  <c:v>147.10325906060601</c:v>
                </c:pt>
                <c:pt idx="2354">
                  <c:v>147.16575906060601</c:v>
                </c:pt>
                <c:pt idx="2355">
                  <c:v>147.22825906060601</c:v>
                </c:pt>
                <c:pt idx="2356">
                  <c:v>147.29075906060601</c:v>
                </c:pt>
                <c:pt idx="2357">
                  <c:v>147.35325906060601</c:v>
                </c:pt>
                <c:pt idx="2358">
                  <c:v>147.41575906060601</c:v>
                </c:pt>
                <c:pt idx="2359">
                  <c:v>147.47825906060601</c:v>
                </c:pt>
                <c:pt idx="2360">
                  <c:v>147.54075906060601</c:v>
                </c:pt>
                <c:pt idx="2361">
                  <c:v>147.60325906060601</c:v>
                </c:pt>
                <c:pt idx="2362">
                  <c:v>147.66575906060601</c:v>
                </c:pt>
                <c:pt idx="2363">
                  <c:v>147.72825906060601</c:v>
                </c:pt>
                <c:pt idx="2364">
                  <c:v>147.79075906060601</c:v>
                </c:pt>
                <c:pt idx="2365">
                  <c:v>147.85325906060601</c:v>
                </c:pt>
                <c:pt idx="2366">
                  <c:v>147.91575906060601</c:v>
                </c:pt>
                <c:pt idx="2367">
                  <c:v>147.97825906060601</c:v>
                </c:pt>
                <c:pt idx="2368">
                  <c:v>148.04075906060601</c:v>
                </c:pt>
                <c:pt idx="2369">
                  <c:v>148.10325906060601</c:v>
                </c:pt>
                <c:pt idx="2370">
                  <c:v>148.16575906060601</c:v>
                </c:pt>
                <c:pt idx="2371">
                  <c:v>148.22825906060601</c:v>
                </c:pt>
                <c:pt idx="2372">
                  <c:v>148.29075906060601</c:v>
                </c:pt>
                <c:pt idx="2373">
                  <c:v>148.35325906060601</c:v>
                </c:pt>
                <c:pt idx="2374">
                  <c:v>148.41575906060601</c:v>
                </c:pt>
                <c:pt idx="2375">
                  <c:v>148.47825906060601</c:v>
                </c:pt>
                <c:pt idx="2376">
                  <c:v>148.54075906060601</c:v>
                </c:pt>
                <c:pt idx="2377">
                  <c:v>148.60325906060601</c:v>
                </c:pt>
                <c:pt idx="2378">
                  <c:v>148.66575906060601</c:v>
                </c:pt>
                <c:pt idx="2379">
                  <c:v>148.72825906060601</c:v>
                </c:pt>
                <c:pt idx="2380">
                  <c:v>148.79075906060601</c:v>
                </c:pt>
                <c:pt idx="2381">
                  <c:v>148.85325906060601</c:v>
                </c:pt>
                <c:pt idx="2382">
                  <c:v>148.91575906060601</c:v>
                </c:pt>
                <c:pt idx="2383">
                  <c:v>148.97825906060601</c:v>
                </c:pt>
                <c:pt idx="2384">
                  <c:v>149.04075906060601</c:v>
                </c:pt>
                <c:pt idx="2385">
                  <c:v>149.10325906060601</c:v>
                </c:pt>
                <c:pt idx="2386">
                  <c:v>149.16575906060601</c:v>
                </c:pt>
                <c:pt idx="2387">
                  <c:v>149.22825906060601</c:v>
                </c:pt>
                <c:pt idx="2388">
                  <c:v>149.29075906060601</c:v>
                </c:pt>
                <c:pt idx="2389">
                  <c:v>149.35325906060601</c:v>
                </c:pt>
                <c:pt idx="2390">
                  <c:v>149.41575906060601</c:v>
                </c:pt>
                <c:pt idx="2391">
                  <c:v>149.47825906060601</c:v>
                </c:pt>
                <c:pt idx="2392">
                  <c:v>149.54075906060601</c:v>
                </c:pt>
                <c:pt idx="2393">
                  <c:v>149.60325906060601</c:v>
                </c:pt>
                <c:pt idx="2394">
                  <c:v>149.66575906060601</c:v>
                </c:pt>
                <c:pt idx="2395">
                  <c:v>149.72825906060601</c:v>
                </c:pt>
                <c:pt idx="2396">
                  <c:v>149.79075906060601</c:v>
                </c:pt>
                <c:pt idx="2397">
                  <c:v>149.85325906060601</c:v>
                </c:pt>
                <c:pt idx="2398">
                  <c:v>149.91575906060601</c:v>
                </c:pt>
                <c:pt idx="2399">
                  <c:v>149.97825906060601</c:v>
                </c:pt>
                <c:pt idx="2400">
                  <c:v>150.04075906060601</c:v>
                </c:pt>
                <c:pt idx="2401">
                  <c:v>150.10325906060601</c:v>
                </c:pt>
                <c:pt idx="2402">
                  <c:v>150.16575906060601</c:v>
                </c:pt>
                <c:pt idx="2403">
                  <c:v>150.22825906060601</c:v>
                </c:pt>
                <c:pt idx="2404">
                  <c:v>150.29075906060601</c:v>
                </c:pt>
                <c:pt idx="2405">
                  <c:v>150.35325906060601</c:v>
                </c:pt>
                <c:pt idx="2406">
                  <c:v>150.41575906060601</c:v>
                </c:pt>
                <c:pt idx="2407">
                  <c:v>150.47825906060601</c:v>
                </c:pt>
                <c:pt idx="2408">
                  <c:v>150.54075906060601</c:v>
                </c:pt>
                <c:pt idx="2409">
                  <c:v>150.60325906060601</c:v>
                </c:pt>
                <c:pt idx="2410">
                  <c:v>150.66575906060601</c:v>
                </c:pt>
                <c:pt idx="2411">
                  <c:v>150.72825906060601</c:v>
                </c:pt>
                <c:pt idx="2412">
                  <c:v>150.79075906060601</c:v>
                </c:pt>
                <c:pt idx="2413">
                  <c:v>150.85325906060601</c:v>
                </c:pt>
                <c:pt idx="2414">
                  <c:v>150.91575906060601</c:v>
                </c:pt>
                <c:pt idx="2415">
                  <c:v>150.97825906060601</c:v>
                </c:pt>
                <c:pt idx="2416">
                  <c:v>151.04075906060601</c:v>
                </c:pt>
                <c:pt idx="2417">
                  <c:v>151.10325906060601</c:v>
                </c:pt>
                <c:pt idx="2418">
                  <c:v>151.16575906060601</c:v>
                </c:pt>
                <c:pt idx="2419">
                  <c:v>151.22825906060601</c:v>
                </c:pt>
                <c:pt idx="2420">
                  <c:v>151.29075906060601</c:v>
                </c:pt>
                <c:pt idx="2421">
                  <c:v>151.35325906060601</c:v>
                </c:pt>
                <c:pt idx="2422">
                  <c:v>151.41575906060601</c:v>
                </c:pt>
                <c:pt idx="2423">
                  <c:v>151.47825906060601</c:v>
                </c:pt>
                <c:pt idx="2424">
                  <c:v>151.54075906060601</c:v>
                </c:pt>
                <c:pt idx="2425">
                  <c:v>151.60325906060601</c:v>
                </c:pt>
                <c:pt idx="2426">
                  <c:v>151.66575906060601</c:v>
                </c:pt>
                <c:pt idx="2427">
                  <c:v>151.72825906060601</c:v>
                </c:pt>
                <c:pt idx="2428">
                  <c:v>151.79075906060601</c:v>
                </c:pt>
                <c:pt idx="2429">
                  <c:v>151.85325906060601</c:v>
                </c:pt>
                <c:pt idx="2430">
                  <c:v>151.91575906060601</c:v>
                </c:pt>
                <c:pt idx="2431">
                  <c:v>151.97825906060601</c:v>
                </c:pt>
                <c:pt idx="2432">
                  <c:v>152.04075906060601</c:v>
                </c:pt>
                <c:pt idx="2433">
                  <c:v>152.10325906060601</c:v>
                </c:pt>
                <c:pt idx="2434">
                  <c:v>152.16575906060601</c:v>
                </c:pt>
                <c:pt idx="2435">
                  <c:v>152.22825906060601</c:v>
                </c:pt>
                <c:pt idx="2436">
                  <c:v>152.29075906060601</c:v>
                </c:pt>
                <c:pt idx="2437">
                  <c:v>152.35325906060601</c:v>
                </c:pt>
                <c:pt idx="2438">
                  <c:v>152.41575906060601</c:v>
                </c:pt>
                <c:pt idx="2439">
                  <c:v>152.47825906060601</c:v>
                </c:pt>
                <c:pt idx="2440">
                  <c:v>152.54075906060601</c:v>
                </c:pt>
                <c:pt idx="2441">
                  <c:v>152.60325906060601</c:v>
                </c:pt>
                <c:pt idx="2442">
                  <c:v>152.66575906060601</c:v>
                </c:pt>
                <c:pt idx="2443">
                  <c:v>152.72825906060601</c:v>
                </c:pt>
                <c:pt idx="2444">
                  <c:v>152.79075906060601</c:v>
                </c:pt>
                <c:pt idx="2445">
                  <c:v>152.85325906060601</c:v>
                </c:pt>
                <c:pt idx="2446">
                  <c:v>152.91575906060601</c:v>
                </c:pt>
                <c:pt idx="2447">
                  <c:v>152.97825906060601</c:v>
                </c:pt>
                <c:pt idx="2448">
                  <c:v>153.04075906060601</c:v>
                </c:pt>
                <c:pt idx="2449">
                  <c:v>153.10325906060601</c:v>
                </c:pt>
                <c:pt idx="2450">
                  <c:v>153.16575906060601</c:v>
                </c:pt>
                <c:pt idx="2451">
                  <c:v>153.22825906060601</c:v>
                </c:pt>
                <c:pt idx="2452">
                  <c:v>153.29075906060601</c:v>
                </c:pt>
                <c:pt idx="2453">
                  <c:v>153.35325906060601</c:v>
                </c:pt>
                <c:pt idx="2454">
                  <c:v>153.41575906060601</c:v>
                </c:pt>
                <c:pt idx="2455">
                  <c:v>153.47825906060601</c:v>
                </c:pt>
                <c:pt idx="2456">
                  <c:v>153.54075906060601</c:v>
                </c:pt>
                <c:pt idx="2457">
                  <c:v>153.60325906060601</c:v>
                </c:pt>
                <c:pt idx="2458">
                  <c:v>153.66575906060601</c:v>
                </c:pt>
                <c:pt idx="2459">
                  <c:v>153.72825906060601</c:v>
                </c:pt>
                <c:pt idx="2460">
                  <c:v>153.79075906060601</c:v>
                </c:pt>
                <c:pt idx="2461">
                  <c:v>153.85325906060601</c:v>
                </c:pt>
                <c:pt idx="2462">
                  <c:v>153.91575906060601</c:v>
                </c:pt>
                <c:pt idx="2463">
                  <c:v>153.97825906060601</c:v>
                </c:pt>
                <c:pt idx="2464">
                  <c:v>154.04075906060601</c:v>
                </c:pt>
                <c:pt idx="2465">
                  <c:v>154.10325906060601</c:v>
                </c:pt>
                <c:pt idx="2466">
                  <c:v>154.16575906060601</c:v>
                </c:pt>
                <c:pt idx="2467">
                  <c:v>154.22825906060601</c:v>
                </c:pt>
                <c:pt idx="2468">
                  <c:v>154.29075906060601</c:v>
                </c:pt>
                <c:pt idx="2469">
                  <c:v>154.35325906060601</c:v>
                </c:pt>
                <c:pt idx="2470">
                  <c:v>154.41575906060601</c:v>
                </c:pt>
                <c:pt idx="2471">
                  <c:v>154.47825906060601</c:v>
                </c:pt>
                <c:pt idx="2472">
                  <c:v>154.54075906060601</c:v>
                </c:pt>
                <c:pt idx="2473">
                  <c:v>154.60325906060601</c:v>
                </c:pt>
                <c:pt idx="2474">
                  <c:v>154.66575906060601</c:v>
                </c:pt>
                <c:pt idx="2475">
                  <c:v>154.72825906060601</c:v>
                </c:pt>
                <c:pt idx="2476">
                  <c:v>154.79075906060601</c:v>
                </c:pt>
                <c:pt idx="2477">
                  <c:v>154.85325906060601</c:v>
                </c:pt>
                <c:pt idx="2478">
                  <c:v>154.91575906060601</c:v>
                </c:pt>
                <c:pt idx="2479">
                  <c:v>154.97825906060601</c:v>
                </c:pt>
                <c:pt idx="2480">
                  <c:v>155.04075906060601</c:v>
                </c:pt>
                <c:pt idx="2481">
                  <c:v>155.10325906060601</c:v>
                </c:pt>
                <c:pt idx="2482">
                  <c:v>155.16575906060601</c:v>
                </c:pt>
                <c:pt idx="2483">
                  <c:v>155.22825906060601</c:v>
                </c:pt>
                <c:pt idx="2484">
                  <c:v>155.29075906060601</c:v>
                </c:pt>
                <c:pt idx="2485">
                  <c:v>155.35325906060601</c:v>
                </c:pt>
                <c:pt idx="2486">
                  <c:v>155.41575906060601</c:v>
                </c:pt>
                <c:pt idx="2487">
                  <c:v>155.47825906060601</c:v>
                </c:pt>
                <c:pt idx="2488">
                  <c:v>155.54075906060601</c:v>
                </c:pt>
                <c:pt idx="2489">
                  <c:v>155.60325906060601</c:v>
                </c:pt>
                <c:pt idx="2490">
                  <c:v>155.66575906060601</c:v>
                </c:pt>
                <c:pt idx="2491">
                  <c:v>155.72825906060601</c:v>
                </c:pt>
                <c:pt idx="2492">
                  <c:v>155.79075906060601</c:v>
                </c:pt>
                <c:pt idx="2493">
                  <c:v>155.85325906060601</c:v>
                </c:pt>
                <c:pt idx="2494">
                  <c:v>155.91575906060601</c:v>
                </c:pt>
                <c:pt idx="2495">
                  <c:v>155.97825906060601</c:v>
                </c:pt>
                <c:pt idx="2496">
                  <c:v>156.04075906060601</c:v>
                </c:pt>
                <c:pt idx="2497">
                  <c:v>156.10325906060601</c:v>
                </c:pt>
                <c:pt idx="2498">
                  <c:v>156.16575906060601</c:v>
                </c:pt>
                <c:pt idx="2499">
                  <c:v>156.22825906060601</c:v>
                </c:pt>
                <c:pt idx="2500">
                  <c:v>156.29075906060601</c:v>
                </c:pt>
                <c:pt idx="2501">
                  <c:v>156.35325906060601</c:v>
                </c:pt>
                <c:pt idx="2502">
                  <c:v>156.41575906060601</c:v>
                </c:pt>
                <c:pt idx="2503">
                  <c:v>156.47825906060601</c:v>
                </c:pt>
                <c:pt idx="2504">
                  <c:v>156.54075906060601</c:v>
                </c:pt>
                <c:pt idx="2505">
                  <c:v>156.60325906060601</c:v>
                </c:pt>
                <c:pt idx="2506">
                  <c:v>156.66575906060601</c:v>
                </c:pt>
                <c:pt idx="2507">
                  <c:v>156.72825906060601</c:v>
                </c:pt>
                <c:pt idx="2508">
                  <c:v>156.79075906060601</c:v>
                </c:pt>
                <c:pt idx="2509">
                  <c:v>156.85325906060601</c:v>
                </c:pt>
                <c:pt idx="2510">
                  <c:v>156.91575906060601</c:v>
                </c:pt>
                <c:pt idx="2511">
                  <c:v>156.97825906060601</c:v>
                </c:pt>
                <c:pt idx="2512">
                  <c:v>157.04075906060601</c:v>
                </c:pt>
                <c:pt idx="2513">
                  <c:v>157.10325906060601</c:v>
                </c:pt>
                <c:pt idx="2514">
                  <c:v>157.16575906060601</c:v>
                </c:pt>
                <c:pt idx="2515">
                  <c:v>157.22825906060601</c:v>
                </c:pt>
                <c:pt idx="2516">
                  <c:v>157.29075906060601</c:v>
                </c:pt>
                <c:pt idx="2517">
                  <c:v>157.35325906060601</c:v>
                </c:pt>
                <c:pt idx="2518">
                  <c:v>157.41575906060601</c:v>
                </c:pt>
                <c:pt idx="2519">
                  <c:v>157.47825906060601</c:v>
                </c:pt>
                <c:pt idx="2520">
                  <c:v>157.54075906060601</c:v>
                </c:pt>
                <c:pt idx="2521">
                  <c:v>157.60325906060601</c:v>
                </c:pt>
                <c:pt idx="2522">
                  <c:v>157.66575906060601</c:v>
                </c:pt>
                <c:pt idx="2523">
                  <c:v>157.72825906060601</c:v>
                </c:pt>
                <c:pt idx="2524">
                  <c:v>157.79075906060601</c:v>
                </c:pt>
                <c:pt idx="2525">
                  <c:v>157.85325906060601</c:v>
                </c:pt>
                <c:pt idx="2526">
                  <c:v>157.91575906060601</c:v>
                </c:pt>
                <c:pt idx="2527">
                  <c:v>157.97825906060601</c:v>
                </c:pt>
                <c:pt idx="2528">
                  <c:v>158.04075906060601</c:v>
                </c:pt>
                <c:pt idx="2529">
                  <c:v>158.10325906060601</c:v>
                </c:pt>
                <c:pt idx="2530">
                  <c:v>158.16575906060601</c:v>
                </c:pt>
                <c:pt idx="2531">
                  <c:v>158.22825906060601</c:v>
                </c:pt>
                <c:pt idx="2532">
                  <c:v>158.29075906060601</c:v>
                </c:pt>
                <c:pt idx="2533">
                  <c:v>158.35325906060601</c:v>
                </c:pt>
                <c:pt idx="2534">
                  <c:v>158.41575906060601</c:v>
                </c:pt>
                <c:pt idx="2535">
                  <c:v>158.47825906060601</c:v>
                </c:pt>
                <c:pt idx="2536">
                  <c:v>158.54075906060601</c:v>
                </c:pt>
                <c:pt idx="2537">
                  <c:v>158.60325906060601</c:v>
                </c:pt>
                <c:pt idx="2538">
                  <c:v>158.66575906060601</c:v>
                </c:pt>
                <c:pt idx="2539">
                  <c:v>158.72825906060601</c:v>
                </c:pt>
                <c:pt idx="2540">
                  <c:v>158.79075906060601</c:v>
                </c:pt>
                <c:pt idx="2541">
                  <c:v>158.85325906060601</c:v>
                </c:pt>
                <c:pt idx="2542">
                  <c:v>158.91575906060601</c:v>
                </c:pt>
                <c:pt idx="2543">
                  <c:v>158.97825906060601</c:v>
                </c:pt>
                <c:pt idx="2544">
                  <c:v>159.04075906060601</c:v>
                </c:pt>
                <c:pt idx="2545">
                  <c:v>159.10325906060601</c:v>
                </c:pt>
                <c:pt idx="2546">
                  <c:v>159.16575906060601</c:v>
                </c:pt>
                <c:pt idx="2547">
                  <c:v>159.22825906060601</c:v>
                </c:pt>
                <c:pt idx="2548">
                  <c:v>159.29075906060601</c:v>
                </c:pt>
                <c:pt idx="2549">
                  <c:v>159.35325906060601</c:v>
                </c:pt>
                <c:pt idx="2550">
                  <c:v>159.41575906060601</c:v>
                </c:pt>
                <c:pt idx="2551">
                  <c:v>159.47825906060601</c:v>
                </c:pt>
                <c:pt idx="2552">
                  <c:v>159.54075906060601</c:v>
                </c:pt>
                <c:pt idx="2553">
                  <c:v>159.60325906060601</c:v>
                </c:pt>
                <c:pt idx="2554">
                  <c:v>159.66575906060601</c:v>
                </c:pt>
                <c:pt idx="2555">
                  <c:v>159.72825906060601</c:v>
                </c:pt>
                <c:pt idx="2556">
                  <c:v>159.79075906060601</c:v>
                </c:pt>
                <c:pt idx="2557">
                  <c:v>159.85325906060601</c:v>
                </c:pt>
                <c:pt idx="2558">
                  <c:v>159.91575906060601</c:v>
                </c:pt>
                <c:pt idx="2559">
                  <c:v>159.97825906060601</c:v>
                </c:pt>
                <c:pt idx="2560">
                  <c:v>160.04075906060601</c:v>
                </c:pt>
                <c:pt idx="2561">
                  <c:v>160.10325906060601</c:v>
                </c:pt>
                <c:pt idx="2562">
                  <c:v>160.16575906060601</c:v>
                </c:pt>
                <c:pt idx="2563">
                  <c:v>160.22825906060601</c:v>
                </c:pt>
                <c:pt idx="2564">
                  <c:v>160.29075906060601</c:v>
                </c:pt>
                <c:pt idx="2565">
                  <c:v>160.35325906060601</c:v>
                </c:pt>
                <c:pt idx="2566">
                  <c:v>160.41575906060601</c:v>
                </c:pt>
                <c:pt idx="2567">
                  <c:v>160.47825906060601</c:v>
                </c:pt>
                <c:pt idx="2568">
                  <c:v>160.54075906060601</c:v>
                </c:pt>
                <c:pt idx="2569">
                  <c:v>160.60325906060601</c:v>
                </c:pt>
                <c:pt idx="2570">
                  <c:v>160.66575906060601</c:v>
                </c:pt>
                <c:pt idx="2571">
                  <c:v>160.72825906060601</c:v>
                </c:pt>
                <c:pt idx="2572">
                  <c:v>160.79075906060601</c:v>
                </c:pt>
                <c:pt idx="2573">
                  <c:v>160.85325906060601</c:v>
                </c:pt>
                <c:pt idx="2574">
                  <c:v>160.91575906060601</c:v>
                </c:pt>
                <c:pt idx="2575">
                  <c:v>160.97825906060601</c:v>
                </c:pt>
                <c:pt idx="2576">
                  <c:v>161.04075906060601</c:v>
                </c:pt>
                <c:pt idx="2577">
                  <c:v>161.10325906060601</c:v>
                </c:pt>
                <c:pt idx="2578">
                  <c:v>161.16575906060601</c:v>
                </c:pt>
                <c:pt idx="2579">
                  <c:v>161.22825906060601</c:v>
                </c:pt>
                <c:pt idx="2580">
                  <c:v>161.29075906060601</c:v>
                </c:pt>
                <c:pt idx="2581">
                  <c:v>161.35325906060601</c:v>
                </c:pt>
                <c:pt idx="2582">
                  <c:v>161.41575906060601</c:v>
                </c:pt>
                <c:pt idx="2583">
                  <c:v>161.47825906060601</c:v>
                </c:pt>
                <c:pt idx="2584">
                  <c:v>161.54075906060601</c:v>
                </c:pt>
                <c:pt idx="2585">
                  <c:v>161.60325906060601</c:v>
                </c:pt>
                <c:pt idx="2586">
                  <c:v>161.66575906060601</c:v>
                </c:pt>
                <c:pt idx="2587">
                  <c:v>161.72825906060601</c:v>
                </c:pt>
                <c:pt idx="2588">
                  <c:v>161.79075906060601</c:v>
                </c:pt>
                <c:pt idx="2589">
                  <c:v>161.85325906060601</c:v>
                </c:pt>
                <c:pt idx="2590">
                  <c:v>161.91575906060601</c:v>
                </c:pt>
                <c:pt idx="2591">
                  <c:v>161.97825906060601</c:v>
                </c:pt>
                <c:pt idx="2592">
                  <c:v>162.04075906060601</c:v>
                </c:pt>
                <c:pt idx="2593">
                  <c:v>162.10325906060601</c:v>
                </c:pt>
                <c:pt idx="2594">
                  <c:v>162.16575906060601</c:v>
                </c:pt>
                <c:pt idx="2595">
                  <c:v>162.22825906060601</c:v>
                </c:pt>
                <c:pt idx="2596">
                  <c:v>162.29075906060601</c:v>
                </c:pt>
                <c:pt idx="2597">
                  <c:v>162.35325906060601</c:v>
                </c:pt>
                <c:pt idx="2598">
                  <c:v>162.41575906060601</c:v>
                </c:pt>
                <c:pt idx="2599">
                  <c:v>162.47825906060601</c:v>
                </c:pt>
                <c:pt idx="2600">
                  <c:v>162.54075906060601</c:v>
                </c:pt>
                <c:pt idx="2601">
                  <c:v>162.60325906060601</c:v>
                </c:pt>
                <c:pt idx="2602">
                  <c:v>162.66575906060601</c:v>
                </c:pt>
                <c:pt idx="2603">
                  <c:v>162.72825906060601</c:v>
                </c:pt>
                <c:pt idx="2604">
                  <c:v>162.79075906060601</c:v>
                </c:pt>
                <c:pt idx="2605">
                  <c:v>162.85325906060601</c:v>
                </c:pt>
                <c:pt idx="2606">
                  <c:v>162.91575906060601</c:v>
                </c:pt>
                <c:pt idx="2607">
                  <c:v>162.97825906060601</c:v>
                </c:pt>
                <c:pt idx="2608">
                  <c:v>163.04075906060601</c:v>
                </c:pt>
                <c:pt idx="2609">
                  <c:v>163.10325906060601</c:v>
                </c:pt>
                <c:pt idx="2610">
                  <c:v>163.16575906060601</c:v>
                </c:pt>
                <c:pt idx="2611">
                  <c:v>163.22825906060601</c:v>
                </c:pt>
                <c:pt idx="2612">
                  <c:v>163.29075906060601</c:v>
                </c:pt>
                <c:pt idx="2613">
                  <c:v>163.35325906060601</c:v>
                </c:pt>
                <c:pt idx="2614">
                  <c:v>163.41575906060601</c:v>
                </c:pt>
                <c:pt idx="2615">
                  <c:v>163.47825906060601</c:v>
                </c:pt>
                <c:pt idx="2616">
                  <c:v>163.54075906060601</c:v>
                </c:pt>
                <c:pt idx="2617">
                  <c:v>163.60325906060601</c:v>
                </c:pt>
                <c:pt idx="2618">
                  <c:v>163.66575906060601</c:v>
                </c:pt>
                <c:pt idx="2619">
                  <c:v>163.72825906060601</c:v>
                </c:pt>
                <c:pt idx="2620">
                  <c:v>163.79075906060601</c:v>
                </c:pt>
                <c:pt idx="2621">
                  <c:v>163.85325906060601</c:v>
                </c:pt>
                <c:pt idx="2622">
                  <c:v>163.91575906060601</c:v>
                </c:pt>
                <c:pt idx="2623">
                  <c:v>163.97825906060601</c:v>
                </c:pt>
                <c:pt idx="2624">
                  <c:v>164.04075906060601</c:v>
                </c:pt>
                <c:pt idx="2625">
                  <c:v>164.10325906060601</c:v>
                </c:pt>
                <c:pt idx="2626">
                  <c:v>164.16575906060601</c:v>
                </c:pt>
                <c:pt idx="2627">
                  <c:v>164.22825906060601</c:v>
                </c:pt>
                <c:pt idx="2628">
                  <c:v>164.29075906060601</c:v>
                </c:pt>
                <c:pt idx="2629">
                  <c:v>164.35325906060601</c:v>
                </c:pt>
                <c:pt idx="2630">
                  <c:v>164.41575906060601</c:v>
                </c:pt>
                <c:pt idx="2631">
                  <c:v>164.47825906060601</c:v>
                </c:pt>
                <c:pt idx="2632">
                  <c:v>164.54075906060601</c:v>
                </c:pt>
                <c:pt idx="2633">
                  <c:v>164.60325906060601</c:v>
                </c:pt>
                <c:pt idx="2634">
                  <c:v>164.66575906060601</c:v>
                </c:pt>
                <c:pt idx="2635">
                  <c:v>164.72825906060601</c:v>
                </c:pt>
                <c:pt idx="2636">
                  <c:v>164.79075906060601</c:v>
                </c:pt>
                <c:pt idx="2637">
                  <c:v>164.85325906060601</c:v>
                </c:pt>
                <c:pt idx="2638">
                  <c:v>164.91575906060601</c:v>
                </c:pt>
                <c:pt idx="2639">
                  <c:v>164.97825906060601</c:v>
                </c:pt>
                <c:pt idx="2640">
                  <c:v>165.04075906060601</c:v>
                </c:pt>
                <c:pt idx="2641">
                  <c:v>165.10325906060601</c:v>
                </c:pt>
                <c:pt idx="2642">
                  <c:v>165.16575906060601</c:v>
                </c:pt>
                <c:pt idx="2643">
                  <c:v>165.22825906060601</c:v>
                </c:pt>
                <c:pt idx="2644">
                  <c:v>165.29075906060601</c:v>
                </c:pt>
                <c:pt idx="2645">
                  <c:v>165.35325906060601</c:v>
                </c:pt>
                <c:pt idx="2646">
                  <c:v>165.41575906060601</c:v>
                </c:pt>
                <c:pt idx="2647">
                  <c:v>165.47825906060601</c:v>
                </c:pt>
                <c:pt idx="2648">
                  <c:v>165.54075906060601</c:v>
                </c:pt>
                <c:pt idx="2649">
                  <c:v>165.60325906060601</c:v>
                </c:pt>
                <c:pt idx="2650">
                  <c:v>165.66575906060601</c:v>
                </c:pt>
                <c:pt idx="2651">
                  <c:v>165.72825906060601</c:v>
                </c:pt>
                <c:pt idx="2652">
                  <c:v>165.79075906060601</c:v>
                </c:pt>
                <c:pt idx="2653">
                  <c:v>165.85325906060601</c:v>
                </c:pt>
                <c:pt idx="2654">
                  <c:v>165.91575906060601</c:v>
                </c:pt>
                <c:pt idx="2655">
                  <c:v>165.97825906060601</c:v>
                </c:pt>
                <c:pt idx="2656">
                  <c:v>166.04075906060601</c:v>
                </c:pt>
                <c:pt idx="2657">
                  <c:v>166.10325906060601</c:v>
                </c:pt>
                <c:pt idx="2658">
                  <c:v>166.16575906060601</c:v>
                </c:pt>
                <c:pt idx="2659">
                  <c:v>166.22825906060601</c:v>
                </c:pt>
                <c:pt idx="2660">
                  <c:v>166.29075906060601</c:v>
                </c:pt>
                <c:pt idx="2661">
                  <c:v>166.35325906060601</c:v>
                </c:pt>
                <c:pt idx="2662">
                  <c:v>166.41575906060601</c:v>
                </c:pt>
                <c:pt idx="2663">
                  <c:v>166.47825906060601</c:v>
                </c:pt>
                <c:pt idx="2664">
                  <c:v>166.54075906060601</c:v>
                </c:pt>
                <c:pt idx="2665">
                  <c:v>166.60325906060601</c:v>
                </c:pt>
                <c:pt idx="2666">
                  <c:v>166.66575906060601</c:v>
                </c:pt>
                <c:pt idx="2667">
                  <c:v>166.72825906060601</c:v>
                </c:pt>
                <c:pt idx="2668">
                  <c:v>166.79075906060601</c:v>
                </c:pt>
                <c:pt idx="2669">
                  <c:v>166.85325906060601</c:v>
                </c:pt>
                <c:pt idx="2670">
                  <c:v>166.91575906060601</c:v>
                </c:pt>
                <c:pt idx="2671">
                  <c:v>166.97825906060601</c:v>
                </c:pt>
                <c:pt idx="2672">
                  <c:v>167.04075906060601</c:v>
                </c:pt>
                <c:pt idx="2673">
                  <c:v>167.10325906060601</c:v>
                </c:pt>
                <c:pt idx="2674">
                  <c:v>167.16575906060601</c:v>
                </c:pt>
                <c:pt idx="2675">
                  <c:v>167.22825906060601</c:v>
                </c:pt>
                <c:pt idx="2676">
                  <c:v>167.29075906060601</c:v>
                </c:pt>
                <c:pt idx="2677">
                  <c:v>167.35325906060601</c:v>
                </c:pt>
                <c:pt idx="2678">
                  <c:v>167.41575906060601</c:v>
                </c:pt>
                <c:pt idx="2679">
                  <c:v>167.47825906060601</c:v>
                </c:pt>
                <c:pt idx="2680">
                  <c:v>167.54075906060601</c:v>
                </c:pt>
                <c:pt idx="2681">
                  <c:v>167.60325906060601</c:v>
                </c:pt>
                <c:pt idx="2682">
                  <c:v>167.66575906060601</c:v>
                </c:pt>
                <c:pt idx="2683">
                  <c:v>167.72825906060601</c:v>
                </c:pt>
                <c:pt idx="2684">
                  <c:v>167.79075906060601</c:v>
                </c:pt>
                <c:pt idx="2685">
                  <c:v>167.85325906060601</c:v>
                </c:pt>
                <c:pt idx="2686">
                  <c:v>167.91575906060601</c:v>
                </c:pt>
                <c:pt idx="2687">
                  <c:v>167.97825906060601</c:v>
                </c:pt>
                <c:pt idx="2688">
                  <c:v>168.04075906060601</c:v>
                </c:pt>
                <c:pt idx="2689">
                  <c:v>168.10325906060601</c:v>
                </c:pt>
                <c:pt idx="2690">
                  <c:v>168.16575906060601</c:v>
                </c:pt>
                <c:pt idx="2691">
                  <c:v>168.22825906060601</c:v>
                </c:pt>
                <c:pt idx="2692">
                  <c:v>168.29075906060601</c:v>
                </c:pt>
                <c:pt idx="2693">
                  <c:v>168.35325906060601</c:v>
                </c:pt>
                <c:pt idx="2694">
                  <c:v>168.41575906060601</c:v>
                </c:pt>
                <c:pt idx="2695">
                  <c:v>168.47825906060601</c:v>
                </c:pt>
                <c:pt idx="2696">
                  <c:v>168.54075906060601</c:v>
                </c:pt>
                <c:pt idx="2697">
                  <c:v>168.60325906060601</c:v>
                </c:pt>
                <c:pt idx="2698">
                  <c:v>168.66575906060601</c:v>
                </c:pt>
                <c:pt idx="2699">
                  <c:v>168.72825906060601</c:v>
                </c:pt>
                <c:pt idx="2700">
                  <c:v>168.79075906060601</c:v>
                </c:pt>
                <c:pt idx="2701">
                  <c:v>168.85325906060601</c:v>
                </c:pt>
                <c:pt idx="2702">
                  <c:v>168.91575906060601</c:v>
                </c:pt>
                <c:pt idx="2703">
                  <c:v>168.97825906060601</c:v>
                </c:pt>
                <c:pt idx="2704">
                  <c:v>169.04075906060601</c:v>
                </c:pt>
                <c:pt idx="2705">
                  <c:v>169.10325906060601</c:v>
                </c:pt>
                <c:pt idx="2706">
                  <c:v>169.16575906060601</c:v>
                </c:pt>
                <c:pt idx="2707">
                  <c:v>169.22825906060601</c:v>
                </c:pt>
                <c:pt idx="2708">
                  <c:v>169.29075906060601</c:v>
                </c:pt>
                <c:pt idx="2709">
                  <c:v>169.35325906060601</c:v>
                </c:pt>
                <c:pt idx="2710">
                  <c:v>169.41575906060601</c:v>
                </c:pt>
                <c:pt idx="2711">
                  <c:v>169.47825906060601</c:v>
                </c:pt>
                <c:pt idx="2712">
                  <c:v>169.54075906060601</c:v>
                </c:pt>
                <c:pt idx="2713">
                  <c:v>169.60325906060601</c:v>
                </c:pt>
                <c:pt idx="2714">
                  <c:v>169.66575906060601</c:v>
                </c:pt>
                <c:pt idx="2715">
                  <c:v>169.72825906060601</c:v>
                </c:pt>
                <c:pt idx="2716">
                  <c:v>169.79075906060601</c:v>
                </c:pt>
                <c:pt idx="2717">
                  <c:v>169.85325906060601</c:v>
                </c:pt>
                <c:pt idx="2718">
                  <c:v>169.91575906060601</c:v>
                </c:pt>
                <c:pt idx="2719">
                  <c:v>169.97825906060601</c:v>
                </c:pt>
                <c:pt idx="2720">
                  <c:v>170.04075906060601</c:v>
                </c:pt>
                <c:pt idx="2721">
                  <c:v>170.10325906060601</c:v>
                </c:pt>
                <c:pt idx="2722">
                  <c:v>170.16575906060601</c:v>
                </c:pt>
                <c:pt idx="2723">
                  <c:v>170.22825906060601</c:v>
                </c:pt>
                <c:pt idx="2724">
                  <c:v>170.29075906060601</c:v>
                </c:pt>
                <c:pt idx="2725">
                  <c:v>170.35325906060601</c:v>
                </c:pt>
                <c:pt idx="2726">
                  <c:v>170.41575906060601</c:v>
                </c:pt>
                <c:pt idx="2727">
                  <c:v>170.47825906060601</c:v>
                </c:pt>
                <c:pt idx="2728">
                  <c:v>170.54075906060601</c:v>
                </c:pt>
                <c:pt idx="2729">
                  <c:v>170.60325906060601</c:v>
                </c:pt>
                <c:pt idx="2730">
                  <c:v>170.66575906060601</c:v>
                </c:pt>
                <c:pt idx="2731">
                  <c:v>170.72825906060601</c:v>
                </c:pt>
                <c:pt idx="2732">
                  <c:v>170.79075906060601</c:v>
                </c:pt>
                <c:pt idx="2733">
                  <c:v>170.85325906060601</c:v>
                </c:pt>
                <c:pt idx="2734">
                  <c:v>170.91575906060601</c:v>
                </c:pt>
                <c:pt idx="2735">
                  <c:v>170.97825906060601</c:v>
                </c:pt>
                <c:pt idx="2736">
                  <c:v>171.04075906060601</c:v>
                </c:pt>
                <c:pt idx="2737">
                  <c:v>171.10325906060601</c:v>
                </c:pt>
                <c:pt idx="2738">
                  <c:v>171.16575906060601</c:v>
                </c:pt>
                <c:pt idx="2739">
                  <c:v>171.22825906060601</c:v>
                </c:pt>
                <c:pt idx="2740">
                  <c:v>171.29075906060601</c:v>
                </c:pt>
                <c:pt idx="2741">
                  <c:v>171.35325906060601</c:v>
                </c:pt>
                <c:pt idx="2742">
                  <c:v>171.41575906060601</c:v>
                </c:pt>
                <c:pt idx="2743">
                  <c:v>171.47825906060601</c:v>
                </c:pt>
                <c:pt idx="2744">
                  <c:v>171.54075906060601</c:v>
                </c:pt>
                <c:pt idx="2745">
                  <c:v>171.60325906060601</c:v>
                </c:pt>
                <c:pt idx="2746">
                  <c:v>171.66575906060601</c:v>
                </c:pt>
                <c:pt idx="2747">
                  <c:v>171.72825906060601</c:v>
                </c:pt>
                <c:pt idx="2748">
                  <c:v>171.79075906060601</c:v>
                </c:pt>
                <c:pt idx="2749">
                  <c:v>171.85325906060601</c:v>
                </c:pt>
                <c:pt idx="2750">
                  <c:v>171.91575906060601</c:v>
                </c:pt>
                <c:pt idx="2751">
                  <c:v>171.97825906060601</c:v>
                </c:pt>
                <c:pt idx="2752">
                  <c:v>172.04075906060601</c:v>
                </c:pt>
                <c:pt idx="2753">
                  <c:v>172.10325906060601</c:v>
                </c:pt>
                <c:pt idx="2754">
                  <c:v>172.16575906060601</c:v>
                </c:pt>
                <c:pt idx="2755">
                  <c:v>172.22825906060601</c:v>
                </c:pt>
                <c:pt idx="2756">
                  <c:v>172.29075906060601</c:v>
                </c:pt>
                <c:pt idx="2757">
                  <c:v>172.35325906060601</c:v>
                </c:pt>
                <c:pt idx="2758">
                  <c:v>172.41575906060601</c:v>
                </c:pt>
                <c:pt idx="2759">
                  <c:v>172.47825906060601</c:v>
                </c:pt>
                <c:pt idx="2760">
                  <c:v>172.54075906060601</c:v>
                </c:pt>
                <c:pt idx="2761">
                  <c:v>172.60325906060601</c:v>
                </c:pt>
                <c:pt idx="2762">
                  <c:v>172.66575906060601</c:v>
                </c:pt>
                <c:pt idx="2763">
                  <c:v>172.72825906060601</c:v>
                </c:pt>
                <c:pt idx="2764">
                  <c:v>172.79075906060601</c:v>
                </c:pt>
                <c:pt idx="2765">
                  <c:v>172.85325906060601</c:v>
                </c:pt>
                <c:pt idx="2766">
                  <c:v>172.91575906060601</c:v>
                </c:pt>
                <c:pt idx="2767">
                  <c:v>172.97825906060601</c:v>
                </c:pt>
                <c:pt idx="2768">
                  <c:v>173.04075906060601</c:v>
                </c:pt>
                <c:pt idx="2769">
                  <c:v>173.10325906060601</c:v>
                </c:pt>
                <c:pt idx="2770">
                  <c:v>173.16575906060601</c:v>
                </c:pt>
                <c:pt idx="2771">
                  <c:v>173.22825906060601</c:v>
                </c:pt>
                <c:pt idx="2772">
                  <c:v>173.29075906060601</c:v>
                </c:pt>
                <c:pt idx="2773">
                  <c:v>173.35325906060601</c:v>
                </c:pt>
                <c:pt idx="2774">
                  <c:v>173.41575906060601</c:v>
                </c:pt>
                <c:pt idx="2775">
                  <c:v>173.47825906060601</c:v>
                </c:pt>
                <c:pt idx="2776">
                  <c:v>173.54075906060601</c:v>
                </c:pt>
                <c:pt idx="2777">
                  <c:v>173.60325906060601</c:v>
                </c:pt>
                <c:pt idx="2778">
                  <c:v>173.66575906060601</c:v>
                </c:pt>
                <c:pt idx="2779">
                  <c:v>173.72825906060601</c:v>
                </c:pt>
                <c:pt idx="2780">
                  <c:v>173.79075906060601</c:v>
                </c:pt>
                <c:pt idx="2781">
                  <c:v>173.85325906060601</c:v>
                </c:pt>
                <c:pt idx="2782">
                  <c:v>173.91575906060601</c:v>
                </c:pt>
                <c:pt idx="2783">
                  <c:v>173.97825906060601</c:v>
                </c:pt>
                <c:pt idx="2784">
                  <c:v>174.04075906060601</c:v>
                </c:pt>
                <c:pt idx="2785">
                  <c:v>174.10325906060601</c:v>
                </c:pt>
                <c:pt idx="2786">
                  <c:v>174.16575906060601</c:v>
                </c:pt>
                <c:pt idx="2787">
                  <c:v>174.22825906060601</c:v>
                </c:pt>
                <c:pt idx="2788">
                  <c:v>174.29075906060601</c:v>
                </c:pt>
                <c:pt idx="2789">
                  <c:v>174.35325906060601</c:v>
                </c:pt>
                <c:pt idx="2790">
                  <c:v>174.41575906060601</c:v>
                </c:pt>
                <c:pt idx="2791">
                  <c:v>174.47825906060601</c:v>
                </c:pt>
                <c:pt idx="2792">
                  <c:v>174.54075906060601</c:v>
                </c:pt>
                <c:pt idx="2793">
                  <c:v>174.60325906060601</c:v>
                </c:pt>
                <c:pt idx="2794">
                  <c:v>174.66575906060601</c:v>
                </c:pt>
                <c:pt idx="2795">
                  <c:v>174.72825906060601</c:v>
                </c:pt>
                <c:pt idx="2796">
                  <c:v>174.79075906060601</c:v>
                </c:pt>
                <c:pt idx="2797">
                  <c:v>174.85325906060601</c:v>
                </c:pt>
                <c:pt idx="2798">
                  <c:v>174.91575906060601</c:v>
                </c:pt>
                <c:pt idx="2799">
                  <c:v>174.97825906060601</c:v>
                </c:pt>
                <c:pt idx="2800">
                  <c:v>175.04075906060601</c:v>
                </c:pt>
                <c:pt idx="2801">
                  <c:v>175.10325906060601</c:v>
                </c:pt>
                <c:pt idx="2802">
                  <c:v>175.16575906060601</c:v>
                </c:pt>
                <c:pt idx="2803">
                  <c:v>175.22825906060601</c:v>
                </c:pt>
                <c:pt idx="2804">
                  <c:v>175.29075906060601</c:v>
                </c:pt>
                <c:pt idx="2805">
                  <c:v>175.35325906060601</c:v>
                </c:pt>
                <c:pt idx="2806">
                  <c:v>175.41575906060601</c:v>
                </c:pt>
                <c:pt idx="2807">
                  <c:v>175.47825906060601</c:v>
                </c:pt>
                <c:pt idx="2808">
                  <c:v>175.54075906060601</c:v>
                </c:pt>
                <c:pt idx="2809">
                  <c:v>175.60325906060601</c:v>
                </c:pt>
                <c:pt idx="2810">
                  <c:v>175.66575906060601</c:v>
                </c:pt>
                <c:pt idx="2811">
                  <c:v>175.72825906060601</c:v>
                </c:pt>
                <c:pt idx="2812">
                  <c:v>175.79075906060601</c:v>
                </c:pt>
                <c:pt idx="2813">
                  <c:v>175.85325906060601</c:v>
                </c:pt>
                <c:pt idx="2814">
                  <c:v>175.91575906060601</c:v>
                </c:pt>
                <c:pt idx="2815">
                  <c:v>175.97825906060601</c:v>
                </c:pt>
                <c:pt idx="2816">
                  <c:v>176.04075906060601</c:v>
                </c:pt>
                <c:pt idx="2817">
                  <c:v>176.10325906060601</c:v>
                </c:pt>
                <c:pt idx="2818">
                  <c:v>176.16575906060601</c:v>
                </c:pt>
                <c:pt idx="2819">
                  <c:v>176.22825906060601</c:v>
                </c:pt>
                <c:pt idx="2820">
                  <c:v>176.29075906060601</c:v>
                </c:pt>
                <c:pt idx="2821">
                  <c:v>176.35325906060601</c:v>
                </c:pt>
                <c:pt idx="2822">
                  <c:v>176.41575906060601</c:v>
                </c:pt>
                <c:pt idx="2823">
                  <c:v>176.47825906060601</c:v>
                </c:pt>
                <c:pt idx="2824">
                  <c:v>176.54075906060601</c:v>
                </c:pt>
                <c:pt idx="2825">
                  <c:v>176.60325906060601</c:v>
                </c:pt>
                <c:pt idx="2826">
                  <c:v>176.66575906060601</c:v>
                </c:pt>
                <c:pt idx="2827">
                  <c:v>176.72825906060601</c:v>
                </c:pt>
                <c:pt idx="2828">
                  <c:v>176.79075906060601</c:v>
                </c:pt>
                <c:pt idx="2829">
                  <c:v>176.85325906060601</c:v>
                </c:pt>
                <c:pt idx="2830">
                  <c:v>176.91575906060601</c:v>
                </c:pt>
                <c:pt idx="2831">
                  <c:v>176.97825906060601</c:v>
                </c:pt>
                <c:pt idx="2832">
                  <c:v>177.04075906060601</c:v>
                </c:pt>
                <c:pt idx="2833">
                  <c:v>177.10325906060601</c:v>
                </c:pt>
                <c:pt idx="2834">
                  <c:v>177.16575906060601</c:v>
                </c:pt>
                <c:pt idx="2835">
                  <c:v>177.22825906060601</c:v>
                </c:pt>
                <c:pt idx="2836">
                  <c:v>177.29075906060601</c:v>
                </c:pt>
                <c:pt idx="2837">
                  <c:v>177.35325906060601</c:v>
                </c:pt>
                <c:pt idx="2838">
                  <c:v>177.41575906060601</c:v>
                </c:pt>
                <c:pt idx="2839">
                  <c:v>177.47825906060601</c:v>
                </c:pt>
                <c:pt idx="2840">
                  <c:v>177.54075906060601</c:v>
                </c:pt>
                <c:pt idx="2841">
                  <c:v>177.60325906060601</c:v>
                </c:pt>
                <c:pt idx="2842">
                  <c:v>177.66575906060601</c:v>
                </c:pt>
                <c:pt idx="2843">
                  <c:v>177.72825906060601</c:v>
                </c:pt>
                <c:pt idx="2844">
                  <c:v>177.79075906060601</c:v>
                </c:pt>
                <c:pt idx="2845">
                  <c:v>177.85325906060601</c:v>
                </c:pt>
                <c:pt idx="2846">
                  <c:v>177.91575906060601</c:v>
                </c:pt>
                <c:pt idx="2847">
                  <c:v>177.97825906060601</c:v>
                </c:pt>
                <c:pt idx="2848">
                  <c:v>178.04075906060601</c:v>
                </c:pt>
                <c:pt idx="2849">
                  <c:v>178.10325906060601</c:v>
                </c:pt>
                <c:pt idx="2850">
                  <c:v>178.16575906060601</c:v>
                </c:pt>
                <c:pt idx="2851">
                  <c:v>178.22825906060601</c:v>
                </c:pt>
                <c:pt idx="2852">
                  <c:v>178.29075906060601</c:v>
                </c:pt>
                <c:pt idx="2853">
                  <c:v>178.35325906060601</c:v>
                </c:pt>
                <c:pt idx="2854">
                  <c:v>178.41575906060601</c:v>
                </c:pt>
                <c:pt idx="2855">
                  <c:v>178.47825906060601</c:v>
                </c:pt>
                <c:pt idx="2856">
                  <c:v>178.54075906060601</c:v>
                </c:pt>
                <c:pt idx="2857">
                  <c:v>178.60325906060601</c:v>
                </c:pt>
                <c:pt idx="2858">
                  <c:v>178.66575906060601</c:v>
                </c:pt>
                <c:pt idx="2859">
                  <c:v>178.72825906060601</c:v>
                </c:pt>
                <c:pt idx="2860">
                  <c:v>178.79075906060601</c:v>
                </c:pt>
                <c:pt idx="2861">
                  <c:v>178.85325906060601</c:v>
                </c:pt>
                <c:pt idx="2862">
                  <c:v>178.91575906060601</c:v>
                </c:pt>
                <c:pt idx="2863">
                  <c:v>178.97825906060601</c:v>
                </c:pt>
                <c:pt idx="2864">
                  <c:v>179.04075906060601</c:v>
                </c:pt>
                <c:pt idx="2865">
                  <c:v>179.10325906060601</c:v>
                </c:pt>
                <c:pt idx="2866">
                  <c:v>179.16575906060601</c:v>
                </c:pt>
                <c:pt idx="2867">
                  <c:v>179.22825906060601</c:v>
                </c:pt>
                <c:pt idx="2868">
                  <c:v>179.29075906060601</c:v>
                </c:pt>
                <c:pt idx="2869">
                  <c:v>179.35325906060601</c:v>
                </c:pt>
                <c:pt idx="2870">
                  <c:v>179.41575906060601</c:v>
                </c:pt>
                <c:pt idx="2871">
                  <c:v>179.47825906060601</c:v>
                </c:pt>
                <c:pt idx="2872">
                  <c:v>179.54075906060601</c:v>
                </c:pt>
                <c:pt idx="2873">
                  <c:v>179.60325906060601</c:v>
                </c:pt>
                <c:pt idx="2874">
                  <c:v>179.66575906060601</c:v>
                </c:pt>
                <c:pt idx="2875">
                  <c:v>179.72825906060601</c:v>
                </c:pt>
                <c:pt idx="2876">
                  <c:v>179.79075906060601</c:v>
                </c:pt>
                <c:pt idx="2877">
                  <c:v>179.85325906060601</c:v>
                </c:pt>
                <c:pt idx="2878">
                  <c:v>179.91575906060601</c:v>
                </c:pt>
                <c:pt idx="2879">
                  <c:v>179.97825906060601</c:v>
                </c:pt>
                <c:pt idx="2880">
                  <c:v>180.04075906060601</c:v>
                </c:pt>
                <c:pt idx="2881">
                  <c:v>180.10325906060601</c:v>
                </c:pt>
                <c:pt idx="2882">
                  <c:v>180.16575906060601</c:v>
                </c:pt>
                <c:pt idx="2883">
                  <c:v>180.22825906060601</c:v>
                </c:pt>
                <c:pt idx="2884">
                  <c:v>180.29075906060601</c:v>
                </c:pt>
                <c:pt idx="2885">
                  <c:v>180.35325906060601</c:v>
                </c:pt>
                <c:pt idx="2886">
                  <c:v>180.41575906060601</c:v>
                </c:pt>
                <c:pt idx="2887">
                  <c:v>180.47825906060601</c:v>
                </c:pt>
                <c:pt idx="2888">
                  <c:v>180.54075906060601</c:v>
                </c:pt>
                <c:pt idx="2889">
                  <c:v>180.60325906060601</c:v>
                </c:pt>
                <c:pt idx="2890">
                  <c:v>180.66575906060601</c:v>
                </c:pt>
                <c:pt idx="2891">
                  <c:v>180.72825906060601</c:v>
                </c:pt>
                <c:pt idx="2892">
                  <c:v>180.79075906060601</c:v>
                </c:pt>
                <c:pt idx="2893">
                  <c:v>180.85325906060601</c:v>
                </c:pt>
                <c:pt idx="2894">
                  <c:v>180.91575906060601</c:v>
                </c:pt>
                <c:pt idx="2895">
                  <c:v>180.97825906060601</c:v>
                </c:pt>
                <c:pt idx="2896">
                  <c:v>181.04075906060601</c:v>
                </c:pt>
                <c:pt idx="2897">
                  <c:v>181.10325906060601</c:v>
                </c:pt>
                <c:pt idx="2898">
                  <c:v>181.16575906060601</c:v>
                </c:pt>
                <c:pt idx="2899">
                  <c:v>181.22825906060601</c:v>
                </c:pt>
                <c:pt idx="2900">
                  <c:v>181.29075906060601</c:v>
                </c:pt>
                <c:pt idx="2901">
                  <c:v>181.35325906060601</c:v>
                </c:pt>
                <c:pt idx="2902">
                  <c:v>181.41575906060601</c:v>
                </c:pt>
                <c:pt idx="2903">
                  <c:v>181.47825906060601</c:v>
                </c:pt>
                <c:pt idx="2904">
                  <c:v>181.54075906060601</c:v>
                </c:pt>
                <c:pt idx="2905">
                  <c:v>181.60325906060601</c:v>
                </c:pt>
                <c:pt idx="2906">
                  <c:v>181.66575906060601</c:v>
                </c:pt>
                <c:pt idx="2907">
                  <c:v>181.72825906060601</c:v>
                </c:pt>
                <c:pt idx="2908">
                  <c:v>181.79075906060601</c:v>
                </c:pt>
                <c:pt idx="2909">
                  <c:v>181.85325906060601</c:v>
                </c:pt>
                <c:pt idx="2910">
                  <c:v>181.91575906060601</c:v>
                </c:pt>
                <c:pt idx="2911">
                  <c:v>181.97825906060601</c:v>
                </c:pt>
                <c:pt idx="2912">
                  <c:v>182.04075906060601</c:v>
                </c:pt>
                <c:pt idx="2913">
                  <c:v>182.10325906060601</c:v>
                </c:pt>
                <c:pt idx="2914">
                  <c:v>182.16575906060601</c:v>
                </c:pt>
                <c:pt idx="2915">
                  <c:v>182.22825906060601</c:v>
                </c:pt>
                <c:pt idx="2916">
                  <c:v>182.29075906060601</c:v>
                </c:pt>
                <c:pt idx="2917">
                  <c:v>182.35325906060601</c:v>
                </c:pt>
                <c:pt idx="2918">
                  <c:v>182.41575906060601</c:v>
                </c:pt>
                <c:pt idx="2919">
                  <c:v>182.47825906060601</c:v>
                </c:pt>
                <c:pt idx="2920">
                  <c:v>182.54075906060601</c:v>
                </c:pt>
                <c:pt idx="2921">
                  <c:v>182.60325906060601</c:v>
                </c:pt>
                <c:pt idx="2922">
                  <c:v>182.66575906060601</c:v>
                </c:pt>
                <c:pt idx="2923">
                  <c:v>182.72825906060601</c:v>
                </c:pt>
                <c:pt idx="2924">
                  <c:v>182.79075906060601</c:v>
                </c:pt>
                <c:pt idx="2925">
                  <c:v>182.85325906060601</c:v>
                </c:pt>
                <c:pt idx="2926">
                  <c:v>182.91575906060601</c:v>
                </c:pt>
                <c:pt idx="2927">
                  <c:v>182.97825906060601</c:v>
                </c:pt>
                <c:pt idx="2928">
                  <c:v>183.04075906060601</c:v>
                </c:pt>
                <c:pt idx="2929">
                  <c:v>183.10325906060601</c:v>
                </c:pt>
                <c:pt idx="2930">
                  <c:v>183.16575906060601</c:v>
                </c:pt>
                <c:pt idx="2931">
                  <c:v>183.22825906060601</c:v>
                </c:pt>
                <c:pt idx="2932">
                  <c:v>183.29075906060601</c:v>
                </c:pt>
                <c:pt idx="2933">
                  <c:v>183.35325906060601</c:v>
                </c:pt>
                <c:pt idx="2934">
                  <c:v>183.41575906060601</c:v>
                </c:pt>
                <c:pt idx="2935">
                  <c:v>183.47825906060601</c:v>
                </c:pt>
                <c:pt idx="2936">
                  <c:v>183.54075906060601</c:v>
                </c:pt>
                <c:pt idx="2937">
                  <c:v>183.60325906060601</c:v>
                </c:pt>
                <c:pt idx="2938">
                  <c:v>183.66575906060601</c:v>
                </c:pt>
                <c:pt idx="2939">
                  <c:v>183.72825906060601</c:v>
                </c:pt>
                <c:pt idx="2940">
                  <c:v>183.79075906060601</c:v>
                </c:pt>
                <c:pt idx="2941">
                  <c:v>183.85325906060601</c:v>
                </c:pt>
                <c:pt idx="2942">
                  <c:v>183.91575906060601</c:v>
                </c:pt>
                <c:pt idx="2943">
                  <c:v>183.97825906060601</c:v>
                </c:pt>
                <c:pt idx="2944">
                  <c:v>184.04075906060601</c:v>
                </c:pt>
                <c:pt idx="2945">
                  <c:v>184.10325906060601</c:v>
                </c:pt>
                <c:pt idx="2946">
                  <c:v>184.16575906060601</c:v>
                </c:pt>
                <c:pt idx="2947">
                  <c:v>184.22825906060601</c:v>
                </c:pt>
                <c:pt idx="2948">
                  <c:v>184.29075906060601</c:v>
                </c:pt>
                <c:pt idx="2949">
                  <c:v>184.35325906060601</c:v>
                </c:pt>
                <c:pt idx="2950">
                  <c:v>184.41575906060601</c:v>
                </c:pt>
                <c:pt idx="2951">
                  <c:v>184.47825906060601</c:v>
                </c:pt>
                <c:pt idx="2952">
                  <c:v>184.54075906060601</c:v>
                </c:pt>
                <c:pt idx="2953">
                  <c:v>184.60325906060601</c:v>
                </c:pt>
                <c:pt idx="2954">
                  <c:v>184.66575906060601</c:v>
                </c:pt>
                <c:pt idx="2955">
                  <c:v>184.72825906060601</c:v>
                </c:pt>
                <c:pt idx="2956">
                  <c:v>184.79075906060601</c:v>
                </c:pt>
                <c:pt idx="2957">
                  <c:v>184.85325906060601</c:v>
                </c:pt>
                <c:pt idx="2958">
                  <c:v>184.91575906060601</c:v>
                </c:pt>
                <c:pt idx="2959">
                  <c:v>184.97825906060601</c:v>
                </c:pt>
                <c:pt idx="2960">
                  <c:v>185.04075906060601</c:v>
                </c:pt>
                <c:pt idx="2961">
                  <c:v>185.10325906060601</c:v>
                </c:pt>
                <c:pt idx="2962">
                  <c:v>185.16575906060601</c:v>
                </c:pt>
                <c:pt idx="2963">
                  <c:v>185.22825906060601</c:v>
                </c:pt>
                <c:pt idx="2964">
                  <c:v>185.29075906060601</c:v>
                </c:pt>
                <c:pt idx="2965">
                  <c:v>185.35325906060601</c:v>
                </c:pt>
                <c:pt idx="2966">
                  <c:v>185.41575906060601</c:v>
                </c:pt>
                <c:pt idx="2967">
                  <c:v>185.47825906060601</c:v>
                </c:pt>
                <c:pt idx="2968">
                  <c:v>185.54075906060601</c:v>
                </c:pt>
                <c:pt idx="2969">
                  <c:v>185.60325906060601</c:v>
                </c:pt>
                <c:pt idx="2970">
                  <c:v>185.66575906060601</c:v>
                </c:pt>
                <c:pt idx="2971">
                  <c:v>185.72825906060601</c:v>
                </c:pt>
                <c:pt idx="2972">
                  <c:v>185.79075906060601</c:v>
                </c:pt>
                <c:pt idx="2973">
                  <c:v>185.85325906060601</c:v>
                </c:pt>
                <c:pt idx="2974">
                  <c:v>185.91575906060601</c:v>
                </c:pt>
                <c:pt idx="2975">
                  <c:v>185.97825906060601</c:v>
                </c:pt>
                <c:pt idx="2976">
                  <c:v>186.04075906060601</c:v>
                </c:pt>
                <c:pt idx="2977">
                  <c:v>186.10325906060601</c:v>
                </c:pt>
                <c:pt idx="2978">
                  <c:v>186.16575906060601</c:v>
                </c:pt>
                <c:pt idx="2979">
                  <c:v>186.22825906060601</c:v>
                </c:pt>
                <c:pt idx="2980">
                  <c:v>186.29075906060601</c:v>
                </c:pt>
                <c:pt idx="2981">
                  <c:v>186.35325906060601</c:v>
                </c:pt>
                <c:pt idx="2982">
                  <c:v>186.41575906060601</c:v>
                </c:pt>
                <c:pt idx="2983">
                  <c:v>186.47825906060601</c:v>
                </c:pt>
                <c:pt idx="2984">
                  <c:v>186.54075906060601</c:v>
                </c:pt>
                <c:pt idx="2985">
                  <c:v>186.60325906060601</c:v>
                </c:pt>
                <c:pt idx="2986">
                  <c:v>186.66575906060601</c:v>
                </c:pt>
                <c:pt idx="2987">
                  <c:v>186.72825906060601</c:v>
                </c:pt>
                <c:pt idx="2988">
                  <c:v>186.79075906060601</c:v>
                </c:pt>
                <c:pt idx="2989">
                  <c:v>186.85325906060601</c:v>
                </c:pt>
                <c:pt idx="2990">
                  <c:v>186.91575906060601</c:v>
                </c:pt>
                <c:pt idx="2991">
                  <c:v>186.97825906060601</c:v>
                </c:pt>
                <c:pt idx="2992">
                  <c:v>187.04075906060601</c:v>
                </c:pt>
                <c:pt idx="2993">
                  <c:v>187.10325906060601</c:v>
                </c:pt>
                <c:pt idx="2994">
                  <c:v>187.16575906060601</c:v>
                </c:pt>
                <c:pt idx="2995">
                  <c:v>187.22825906060601</c:v>
                </c:pt>
                <c:pt idx="2996">
                  <c:v>187.29075906060601</c:v>
                </c:pt>
                <c:pt idx="2997">
                  <c:v>187.35325906060601</c:v>
                </c:pt>
                <c:pt idx="2998">
                  <c:v>187.41575906060601</c:v>
                </c:pt>
                <c:pt idx="2999">
                  <c:v>187.47825906060601</c:v>
                </c:pt>
                <c:pt idx="3000">
                  <c:v>187.54075906060601</c:v>
                </c:pt>
                <c:pt idx="3001">
                  <c:v>187.60325906060601</c:v>
                </c:pt>
                <c:pt idx="3002">
                  <c:v>187.66575906060601</c:v>
                </c:pt>
                <c:pt idx="3003">
                  <c:v>187.72825906060601</c:v>
                </c:pt>
                <c:pt idx="3004">
                  <c:v>187.79075906060601</c:v>
                </c:pt>
                <c:pt idx="3005">
                  <c:v>187.85325906060601</c:v>
                </c:pt>
                <c:pt idx="3006">
                  <c:v>187.91575906060601</c:v>
                </c:pt>
                <c:pt idx="3007">
                  <c:v>187.97825906060601</c:v>
                </c:pt>
                <c:pt idx="3008">
                  <c:v>188.04075906060601</c:v>
                </c:pt>
                <c:pt idx="3009">
                  <c:v>188.10325906060601</c:v>
                </c:pt>
                <c:pt idx="3010">
                  <c:v>188.16575906060601</c:v>
                </c:pt>
                <c:pt idx="3011">
                  <c:v>188.22825906060601</c:v>
                </c:pt>
                <c:pt idx="3012">
                  <c:v>188.29075906060601</c:v>
                </c:pt>
                <c:pt idx="3013">
                  <c:v>188.35325906060601</c:v>
                </c:pt>
                <c:pt idx="3014">
                  <c:v>188.41575906060601</c:v>
                </c:pt>
                <c:pt idx="3015">
                  <c:v>188.47825906060601</c:v>
                </c:pt>
                <c:pt idx="3016">
                  <c:v>188.54075906060601</c:v>
                </c:pt>
                <c:pt idx="3017">
                  <c:v>188.60325906060601</c:v>
                </c:pt>
                <c:pt idx="3018">
                  <c:v>188.66575906060601</c:v>
                </c:pt>
                <c:pt idx="3019">
                  <c:v>188.72825906060601</c:v>
                </c:pt>
                <c:pt idx="3020">
                  <c:v>188.79075906060601</c:v>
                </c:pt>
                <c:pt idx="3021">
                  <c:v>188.85325906060601</c:v>
                </c:pt>
                <c:pt idx="3022">
                  <c:v>188.91575906060601</c:v>
                </c:pt>
                <c:pt idx="3023">
                  <c:v>188.97825906060601</c:v>
                </c:pt>
                <c:pt idx="3024">
                  <c:v>189.04075906060601</c:v>
                </c:pt>
                <c:pt idx="3025">
                  <c:v>189.10325906060601</c:v>
                </c:pt>
                <c:pt idx="3026">
                  <c:v>189.16575906060601</c:v>
                </c:pt>
                <c:pt idx="3027">
                  <c:v>189.22825906060601</c:v>
                </c:pt>
                <c:pt idx="3028">
                  <c:v>189.29075906060601</c:v>
                </c:pt>
                <c:pt idx="3029">
                  <c:v>189.35325906060601</c:v>
                </c:pt>
                <c:pt idx="3030">
                  <c:v>189.41575906060601</c:v>
                </c:pt>
                <c:pt idx="3031">
                  <c:v>189.47825906060601</c:v>
                </c:pt>
                <c:pt idx="3032">
                  <c:v>189.54075906060601</c:v>
                </c:pt>
                <c:pt idx="3033">
                  <c:v>189.60325906060601</c:v>
                </c:pt>
                <c:pt idx="3034">
                  <c:v>189.66575906060601</c:v>
                </c:pt>
                <c:pt idx="3035">
                  <c:v>189.72825906060601</c:v>
                </c:pt>
                <c:pt idx="3036">
                  <c:v>189.79075906060601</c:v>
                </c:pt>
                <c:pt idx="3037">
                  <c:v>189.85325906060601</c:v>
                </c:pt>
                <c:pt idx="3038">
                  <c:v>189.91575906060601</c:v>
                </c:pt>
                <c:pt idx="3039">
                  <c:v>189.97825906060601</c:v>
                </c:pt>
                <c:pt idx="3040">
                  <c:v>190.04075906060601</c:v>
                </c:pt>
                <c:pt idx="3041">
                  <c:v>190.10325906060601</c:v>
                </c:pt>
                <c:pt idx="3042">
                  <c:v>190.16575906060601</c:v>
                </c:pt>
                <c:pt idx="3043">
                  <c:v>190.22825906060601</c:v>
                </c:pt>
                <c:pt idx="3044">
                  <c:v>190.29075906060601</c:v>
                </c:pt>
                <c:pt idx="3045">
                  <c:v>190.35325906060601</c:v>
                </c:pt>
                <c:pt idx="3046">
                  <c:v>190.41575906060601</c:v>
                </c:pt>
                <c:pt idx="3047">
                  <c:v>190.47825906060601</c:v>
                </c:pt>
                <c:pt idx="3048">
                  <c:v>190.54075906060601</c:v>
                </c:pt>
                <c:pt idx="3049">
                  <c:v>190.60325906060601</c:v>
                </c:pt>
                <c:pt idx="3050">
                  <c:v>190.66575906060601</c:v>
                </c:pt>
                <c:pt idx="3051">
                  <c:v>190.72825906060601</c:v>
                </c:pt>
                <c:pt idx="3052">
                  <c:v>190.79075906060601</c:v>
                </c:pt>
                <c:pt idx="3053">
                  <c:v>190.85325906060601</c:v>
                </c:pt>
                <c:pt idx="3054">
                  <c:v>190.91575906060601</c:v>
                </c:pt>
                <c:pt idx="3055">
                  <c:v>190.97825906060601</c:v>
                </c:pt>
                <c:pt idx="3056">
                  <c:v>191.04075906060601</c:v>
                </c:pt>
                <c:pt idx="3057">
                  <c:v>191.10325906060601</c:v>
                </c:pt>
                <c:pt idx="3058">
                  <c:v>191.16575906060601</c:v>
                </c:pt>
                <c:pt idx="3059">
                  <c:v>191.22825906060601</c:v>
                </c:pt>
                <c:pt idx="3060">
                  <c:v>191.29075906060601</c:v>
                </c:pt>
                <c:pt idx="3061">
                  <c:v>191.35325906060601</c:v>
                </c:pt>
                <c:pt idx="3062">
                  <c:v>191.41575906060601</c:v>
                </c:pt>
                <c:pt idx="3063">
                  <c:v>191.47825906060601</c:v>
                </c:pt>
                <c:pt idx="3064">
                  <c:v>191.54075906060601</c:v>
                </c:pt>
                <c:pt idx="3065">
                  <c:v>191.60325906060601</c:v>
                </c:pt>
                <c:pt idx="3066">
                  <c:v>191.66575906060601</c:v>
                </c:pt>
                <c:pt idx="3067">
                  <c:v>191.72825906060601</c:v>
                </c:pt>
                <c:pt idx="3068">
                  <c:v>191.79075906060601</c:v>
                </c:pt>
                <c:pt idx="3069">
                  <c:v>191.85325906060601</c:v>
                </c:pt>
                <c:pt idx="3070">
                  <c:v>191.91575906060601</c:v>
                </c:pt>
                <c:pt idx="3071">
                  <c:v>191.97825906060601</c:v>
                </c:pt>
                <c:pt idx="3072">
                  <c:v>192.04075906060601</c:v>
                </c:pt>
                <c:pt idx="3073">
                  <c:v>192.10325906060601</c:v>
                </c:pt>
                <c:pt idx="3074">
                  <c:v>192.16575906060601</c:v>
                </c:pt>
                <c:pt idx="3075">
                  <c:v>192.22825906060601</c:v>
                </c:pt>
                <c:pt idx="3076">
                  <c:v>192.29075906060601</c:v>
                </c:pt>
                <c:pt idx="3077">
                  <c:v>192.35325906060601</c:v>
                </c:pt>
                <c:pt idx="3078">
                  <c:v>192.41575906060601</c:v>
                </c:pt>
                <c:pt idx="3079">
                  <c:v>192.47825906060601</c:v>
                </c:pt>
                <c:pt idx="3080">
                  <c:v>192.54075906060601</c:v>
                </c:pt>
                <c:pt idx="3081">
                  <c:v>192.60325906060601</c:v>
                </c:pt>
                <c:pt idx="3082">
                  <c:v>192.66575906060601</c:v>
                </c:pt>
                <c:pt idx="3083">
                  <c:v>192.72825906060601</c:v>
                </c:pt>
                <c:pt idx="3084">
                  <c:v>192.79075906060601</c:v>
                </c:pt>
                <c:pt idx="3085">
                  <c:v>192.85325906060601</c:v>
                </c:pt>
                <c:pt idx="3086">
                  <c:v>192.91575906060601</c:v>
                </c:pt>
                <c:pt idx="3087">
                  <c:v>192.97825906060601</c:v>
                </c:pt>
                <c:pt idx="3088">
                  <c:v>193.04075906060601</c:v>
                </c:pt>
                <c:pt idx="3089">
                  <c:v>193.10325906060601</c:v>
                </c:pt>
                <c:pt idx="3090">
                  <c:v>193.16575906060601</c:v>
                </c:pt>
                <c:pt idx="3091">
                  <c:v>193.22825906060601</c:v>
                </c:pt>
                <c:pt idx="3092">
                  <c:v>193.29075906060601</c:v>
                </c:pt>
                <c:pt idx="3093">
                  <c:v>193.35325906060601</c:v>
                </c:pt>
                <c:pt idx="3094">
                  <c:v>193.41575906060601</c:v>
                </c:pt>
                <c:pt idx="3095">
                  <c:v>193.47825906060601</c:v>
                </c:pt>
                <c:pt idx="3096">
                  <c:v>193.54075906060601</c:v>
                </c:pt>
                <c:pt idx="3097">
                  <c:v>193.60325906060601</c:v>
                </c:pt>
                <c:pt idx="3098">
                  <c:v>193.66575906060601</c:v>
                </c:pt>
                <c:pt idx="3099">
                  <c:v>193.72825906060601</c:v>
                </c:pt>
                <c:pt idx="3100">
                  <c:v>193.79075906060601</c:v>
                </c:pt>
                <c:pt idx="3101">
                  <c:v>193.85325906060601</c:v>
                </c:pt>
                <c:pt idx="3102">
                  <c:v>193.91575906060601</c:v>
                </c:pt>
                <c:pt idx="3103">
                  <c:v>193.97825906060601</c:v>
                </c:pt>
                <c:pt idx="3104">
                  <c:v>194.04075906060601</c:v>
                </c:pt>
                <c:pt idx="3105">
                  <c:v>194.10325906060601</c:v>
                </c:pt>
                <c:pt idx="3106">
                  <c:v>194.16575906060601</c:v>
                </c:pt>
                <c:pt idx="3107">
                  <c:v>194.22825906060601</c:v>
                </c:pt>
                <c:pt idx="3108">
                  <c:v>194.29075906060601</c:v>
                </c:pt>
                <c:pt idx="3109">
                  <c:v>194.35325906060601</c:v>
                </c:pt>
                <c:pt idx="3110">
                  <c:v>194.41575906060601</c:v>
                </c:pt>
                <c:pt idx="3111">
                  <c:v>194.47825906060601</c:v>
                </c:pt>
                <c:pt idx="3112">
                  <c:v>194.54075906060601</c:v>
                </c:pt>
                <c:pt idx="3113">
                  <c:v>194.60325906060601</c:v>
                </c:pt>
                <c:pt idx="3114">
                  <c:v>194.66575906060601</c:v>
                </c:pt>
                <c:pt idx="3115">
                  <c:v>194.72825906060601</c:v>
                </c:pt>
                <c:pt idx="3116">
                  <c:v>194.79075906060601</c:v>
                </c:pt>
                <c:pt idx="3117">
                  <c:v>194.85325906060601</c:v>
                </c:pt>
                <c:pt idx="3118">
                  <c:v>194.91575906060601</c:v>
                </c:pt>
                <c:pt idx="3119">
                  <c:v>194.97825906060601</c:v>
                </c:pt>
                <c:pt idx="3120">
                  <c:v>195.04075906060601</c:v>
                </c:pt>
                <c:pt idx="3121">
                  <c:v>195.10325906060601</c:v>
                </c:pt>
                <c:pt idx="3122">
                  <c:v>195.16575906060601</c:v>
                </c:pt>
                <c:pt idx="3123">
                  <c:v>195.22825906060601</c:v>
                </c:pt>
                <c:pt idx="3124">
                  <c:v>195.29075906060601</c:v>
                </c:pt>
                <c:pt idx="3125">
                  <c:v>195.35325906060601</c:v>
                </c:pt>
                <c:pt idx="3126">
                  <c:v>195.41575906060601</c:v>
                </c:pt>
                <c:pt idx="3127">
                  <c:v>195.47825906060601</c:v>
                </c:pt>
                <c:pt idx="3128">
                  <c:v>195.54075906060601</c:v>
                </c:pt>
                <c:pt idx="3129">
                  <c:v>195.60325906060601</c:v>
                </c:pt>
                <c:pt idx="3130">
                  <c:v>195.66575906060601</c:v>
                </c:pt>
                <c:pt idx="3131">
                  <c:v>195.72825906060601</c:v>
                </c:pt>
                <c:pt idx="3132">
                  <c:v>195.79075906060601</c:v>
                </c:pt>
                <c:pt idx="3133">
                  <c:v>195.85325906060601</c:v>
                </c:pt>
                <c:pt idx="3134">
                  <c:v>195.91575906060601</c:v>
                </c:pt>
                <c:pt idx="3135">
                  <c:v>195.97825906060601</c:v>
                </c:pt>
                <c:pt idx="3136">
                  <c:v>196.04075906060601</c:v>
                </c:pt>
                <c:pt idx="3137">
                  <c:v>196.10325906060601</c:v>
                </c:pt>
                <c:pt idx="3138">
                  <c:v>196.16575906060601</c:v>
                </c:pt>
                <c:pt idx="3139">
                  <c:v>196.22825906060601</c:v>
                </c:pt>
                <c:pt idx="3140">
                  <c:v>196.29075906060601</c:v>
                </c:pt>
                <c:pt idx="3141">
                  <c:v>196.35325906060601</c:v>
                </c:pt>
                <c:pt idx="3142">
                  <c:v>196.41575906060601</c:v>
                </c:pt>
                <c:pt idx="3143">
                  <c:v>196.47825906060601</c:v>
                </c:pt>
                <c:pt idx="3144">
                  <c:v>196.54075906060601</c:v>
                </c:pt>
                <c:pt idx="3145">
                  <c:v>196.60325906060601</c:v>
                </c:pt>
                <c:pt idx="3146">
                  <c:v>196.66575906060601</c:v>
                </c:pt>
                <c:pt idx="3147">
                  <c:v>196.72825906060601</c:v>
                </c:pt>
                <c:pt idx="3148">
                  <c:v>196.79075906060601</c:v>
                </c:pt>
                <c:pt idx="3149">
                  <c:v>196.85325906060601</c:v>
                </c:pt>
                <c:pt idx="3150">
                  <c:v>196.91575906060601</c:v>
                </c:pt>
                <c:pt idx="3151">
                  <c:v>196.97825906060601</c:v>
                </c:pt>
                <c:pt idx="3152">
                  <c:v>197.04075906060601</c:v>
                </c:pt>
                <c:pt idx="3153">
                  <c:v>197.10325906060601</c:v>
                </c:pt>
                <c:pt idx="3154">
                  <c:v>197.16575906060601</c:v>
                </c:pt>
                <c:pt idx="3155">
                  <c:v>197.22825906060601</c:v>
                </c:pt>
                <c:pt idx="3156">
                  <c:v>197.29075906060601</c:v>
                </c:pt>
                <c:pt idx="3157">
                  <c:v>197.35325906060601</c:v>
                </c:pt>
                <c:pt idx="3158">
                  <c:v>197.41575906060601</c:v>
                </c:pt>
                <c:pt idx="3159">
                  <c:v>197.47825906060601</c:v>
                </c:pt>
                <c:pt idx="3160">
                  <c:v>197.54075906060601</c:v>
                </c:pt>
                <c:pt idx="3161">
                  <c:v>197.60325906060601</c:v>
                </c:pt>
                <c:pt idx="3162">
                  <c:v>197.66575906060601</c:v>
                </c:pt>
                <c:pt idx="3163">
                  <c:v>197.72825906060601</c:v>
                </c:pt>
                <c:pt idx="3164">
                  <c:v>197.79075906060601</c:v>
                </c:pt>
                <c:pt idx="3165">
                  <c:v>197.85325906060601</c:v>
                </c:pt>
                <c:pt idx="3166">
                  <c:v>197.91575906060601</c:v>
                </c:pt>
                <c:pt idx="3167">
                  <c:v>197.97825906060601</c:v>
                </c:pt>
                <c:pt idx="3168">
                  <c:v>198.04075906060601</c:v>
                </c:pt>
                <c:pt idx="3169">
                  <c:v>198.10325906060601</c:v>
                </c:pt>
                <c:pt idx="3170">
                  <c:v>198.16575906060601</c:v>
                </c:pt>
                <c:pt idx="3171">
                  <c:v>198.22825906060601</c:v>
                </c:pt>
                <c:pt idx="3172">
                  <c:v>198.29075906060601</c:v>
                </c:pt>
                <c:pt idx="3173">
                  <c:v>198.35325906060601</c:v>
                </c:pt>
                <c:pt idx="3174">
                  <c:v>198.41575906060601</c:v>
                </c:pt>
                <c:pt idx="3175">
                  <c:v>198.47825906060601</c:v>
                </c:pt>
                <c:pt idx="3176">
                  <c:v>198.54075906060601</c:v>
                </c:pt>
                <c:pt idx="3177">
                  <c:v>198.60325906060601</c:v>
                </c:pt>
                <c:pt idx="3178">
                  <c:v>198.66575906060601</c:v>
                </c:pt>
                <c:pt idx="3179">
                  <c:v>198.72825906060601</c:v>
                </c:pt>
                <c:pt idx="3180">
                  <c:v>198.79075906060601</c:v>
                </c:pt>
                <c:pt idx="3181">
                  <c:v>198.85325906060601</c:v>
                </c:pt>
                <c:pt idx="3182">
                  <c:v>198.91575906060601</c:v>
                </c:pt>
                <c:pt idx="3183">
                  <c:v>198.97825906060601</c:v>
                </c:pt>
                <c:pt idx="3184">
                  <c:v>199.04075906060601</c:v>
                </c:pt>
                <c:pt idx="3185">
                  <c:v>199.10325906060601</c:v>
                </c:pt>
                <c:pt idx="3186">
                  <c:v>199.16575906060601</c:v>
                </c:pt>
                <c:pt idx="3187">
                  <c:v>199.22825906060601</c:v>
                </c:pt>
                <c:pt idx="3188">
                  <c:v>199.29075906060601</c:v>
                </c:pt>
                <c:pt idx="3189">
                  <c:v>199.35325906060601</c:v>
                </c:pt>
                <c:pt idx="3190">
                  <c:v>199.41575906060601</c:v>
                </c:pt>
                <c:pt idx="3191">
                  <c:v>199.47825906060601</c:v>
                </c:pt>
                <c:pt idx="3192">
                  <c:v>199.54075906060601</c:v>
                </c:pt>
                <c:pt idx="3193">
                  <c:v>199.60325906060601</c:v>
                </c:pt>
                <c:pt idx="3194">
                  <c:v>199.66575906060601</c:v>
                </c:pt>
                <c:pt idx="3195">
                  <c:v>199.72825906060601</c:v>
                </c:pt>
                <c:pt idx="3196">
                  <c:v>199.79075906060601</c:v>
                </c:pt>
                <c:pt idx="3197">
                  <c:v>199.85325906060601</c:v>
                </c:pt>
                <c:pt idx="3198">
                  <c:v>199.91575906060601</c:v>
                </c:pt>
                <c:pt idx="3199">
                  <c:v>199.97825906060601</c:v>
                </c:pt>
                <c:pt idx="3200">
                  <c:v>200.04075906060601</c:v>
                </c:pt>
                <c:pt idx="3201">
                  <c:v>200.10325906060601</c:v>
                </c:pt>
                <c:pt idx="3202">
                  <c:v>200.16575906060601</c:v>
                </c:pt>
                <c:pt idx="3203">
                  <c:v>200.22825906060601</c:v>
                </c:pt>
                <c:pt idx="3204">
                  <c:v>200.29075906060601</c:v>
                </c:pt>
                <c:pt idx="3205">
                  <c:v>200.35325906060601</c:v>
                </c:pt>
                <c:pt idx="3206">
                  <c:v>200.41575906060601</c:v>
                </c:pt>
                <c:pt idx="3207">
                  <c:v>200.47825906060601</c:v>
                </c:pt>
                <c:pt idx="3208">
                  <c:v>200.54075906060601</c:v>
                </c:pt>
                <c:pt idx="3209">
                  <c:v>200.60325906060601</c:v>
                </c:pt>
                <c:pt idx="3210">
                  <c:v>200.66575906060601</c:v>
                </c:pt>
                <c:pt idx="3211">
                  <c:v>200.72825906060601</c:v>
                </c:pt>
                <c:pt idx="3212">
                  <c:v>200.79075906060601</c:v>
                </c:pt>
                <c:pt idx="3213">
                  <c:v>200.85325906060601</c:v>
                </c:pt>
                <c:pt idx="3214">
                  <c:v>200.91575906060601</c:v>
                </c:pt>
                <c:pt idx="3215">
                  <c:v>200.97825906060601</c:v>
                </c:pt>
                <c:pt idx="3216">
                  <c:v>201.04075906060601</c:v>
                </c:pt>
                <c:pt idx="3217">
                  <c:v>201.10325906060601</c:v>
                </c:pt>
                <c:pt idx="3218">
                  <c:v>201.16575906060601</c:v>
                </c:pt>
                <c:pt idx="3219">
                  <c:v>201.22825906060601</c:v>
                </c:pt>
                <c:pt idx="3220">
                  <c:v>201.29075906060601</c:v>
                </c:pt>
                <c:pt idx="3221">
                  <c:v>201.35325906060601</c:v>
                </c:pt>
                <c:pt idx="3222">
                  <c:v>201.41575906060601</c:v>
                </c:pt>
                <c:pt idx="3223">
                  <c:v>201.47825906060601</c:v>
                </c:pt>
                <c:pt idx="3224">
                  <c:v>201.54075906060601</c:v>
                </c:pt>
                <c:pt idx="3225">
                  <c:v>201.60325906060601</c:v>
                </c:pt>
                <c:pt idx="3226">
                  <c:v>201.66575906060601</c:v>
                </c:pt>
                <c:pt idx="3227">
                  <c:v>201.72825906060601</c:v>
                </c:pt>
                <c:pt idx="3228">
                  <c:v>201.79075906060601</c:v>
                </c:pt>
                <c:pt idx="3229">
                  <c:v>201.85325906060601</c:v>
                </c:pt>
                <c:pt idx="3230">
                  <c:v>201.91575906060601</c:v>
                </c:pt>
                <c:pt idx="3231">
                  <c:v>201.97825906060601</c:v>
                </c:pt>
                <c:pt idx="3232">
                  <c:v>202.04075906060601</c:v>
                </c:pt>
                <c:pt idx="3233">
                  <c:v>202.10325906060601</c:v>
                </c:pt>
                <c:pt idx="3234">
                  <c:v>202.16575906060601</c:v>
                </c:pt>
                <c:pt idx="3235">
                  <c:v>202.22825906060601</c:v>
                </c:pt>
                <c:pt idx="3236">
                  <c:v>202.29075906060601</c:v>
                </c:pt>
                <c:pt idx="3237">
                  <c:v>202.35325906060601</c:v>
                </c:pt>
                <c:pt idx="3238">
                  <c:v>202.41575906060601</c:v>
                </c:pt>
                <c:pt idx="3239">
                  <c:v>202.47825906060601</c:v>
                </c:pt>
                <c:pt idx="3240">
                  <c:v>202.54075906060601</c:v>
                </c:pt>
                <c:pt idx="3241">
                  <c:v>202.60325906060601</c:v>
                </c:pt>
                <c:pt idx="3242">
                  <c:v>202.66575906060601</c:v>
                </c:pt>
                <c:pt idx="3243">
                  <c:v>202.72825906060601</c:v>
                </c:pt>
                <c:pt idx="3244">
                  <c:v>202.79075906060601</c:v>
                </c:pt>
                <c:pt idx="3245">
                  <c:v>202.85325906060601</c:v>
                </c:pt>
                <c:pt idx="3246">
                  <c:v>202.91575906060601</c:v>
                </c:pt>
                <c:pt idx="3247">
                  <c:v>202.97825906060601</c:v>
                </c:pt>
                <c:pt idx="3248">
                  <c:v>203.04075906060601</c:v>
                </c:pt>
                <c:pt idx="3249">
                  <c:v>203.10325906060601</c:v>
                </c:pt>
                <c:pt idx="3250">
                  <c:v>203.16575906060601</c:v>
                </c:pt>
                <c:pt idx="3251">
                  <c:v>203.22825906060601</c:v>
                </c:pt>
                <c:pt idx="3252">
                  <c:v>203.29075906060601</c:v>
                </c:pt>
                <c:pt idx="3253">
                  <c:v>203.35325906060601</c:v>
                </c:pt>
                <c:pt idx="3254">
                  <c:v>203.41575906060601</c:v>
                </c:pt>
                <c:pt idx="3255">
                  <c:v>203.47825906060601</c:v>
                </c:pt>
                <c:pt idx="3256">
                  <c:v>203.54075906060601</c:v>
                </c:pt>
                <c:pt idx="3257">
                  <c:v>203.60325906060601</c:v>
                </c:pt>
                <c:pt idx="3258">
                  <c:v>203.66575906060601</c:v>
                </c:pt>
                <c:pt idx="3259">
                  <c:v>203.72825906060601</c:v>
                </c:pt>
                <c:pt idx="3260">
                  <c:v>203.79075906060601</c:v>
                </c:pt>
                <c:pt idx="3261">
                  <c:v>203.85325906060601</c:v>
                </c:pt>
                <c:pt idx="3262">
                  <c:v>203.91575906060601</c:v>
                </c:pt>
                <c:pt idx="3263">
                  <c:v>203.97825906060601</c:v>
                </c:pt>
                <c:pt idx="3264">
                  <c:v>204.04075906060601</c:v>
                </c:pt>
                <c:pt idx="3265">
                  <c:v>204.10325906060601</c:v>
                </c:pt>
                <c:pt idx="3266">
                  <c:v>204.16575906060601</c:v>
                </c:pt>
                <c:pt idx="3267">
                  <c:v>204.22825906060601</c:v>
                </c:pt>
                <c:pt idx="3268">
                  <c:v>204.29075906060601</c:v>
                </c:pt>
                <c:pt idx="3269">
                  <c:v>204.35325906060601</c:v>
                </c:pt>
                <c:pt idx="3270">
                  <c:v>204.41575906060601</c:v>
                </c:pt>
                <c:pt idx="3271">
                  <c:v>204.47825906060601</c:v>
                </c:pt>
                <c:pt idx="3272">
                  <c:v>204.54075906060601</c:v>
                </c:pt>
                <c:pt idx="3273">
                  <c:v>204.60325906060601</c:v>
                </c:pt>
                <c:pt idx="3274">
                  <c:v>204.66575906060601</c:v>
                </c:pt>
                <c:pt idx="3275">
                  <c:v>204.72825906060601</c:v>
                </c:pt>
                <c:pt idx="3276">
                  <c:v>204.79075906060601</c:v>
                </c:pt>
                <c:pt idx="3277">
                  <c:v>204.85325906060601</c:v>
                </c:pt>
                <c:pt idx="3278">
                  <c:v>204.91575906060601</c:v>
                </c:pt>
                <c:pt idx="3279">
                  <c:v>204.97825906060601</c:v>
                </c:pt>
                <c:pt idx="3280">
                  <c:v>205.04075906060601</c:v>
                </c:pt>
                <c:pt idx="3281">
                  <c:v>205.10325906060601</c:v>
                </c:pt>
                <c:pt idx="3282">
                  <c:v>205.16575906060601</c:v>
                </c:pt>
                <c:pt idx="3283">
                  <c:v>205.22825906060601</c:v>
                </c:pt>
                <c:pt idx="3284">
                  <c:v>205.29075906060601</c:v>
                </c:pt>
                <c:pt idx="3285">
                  <c:v>205.35325906060601</c:v>
                </c:pt>
                <c:pt idx="3286">
                  <c:v>205.41575906060601</c:v>
                </c:pt>
                <c:pt idx="3287">
                  <c:v>205.47825906060601</c:v>
                </c:pt>
                <c:pt idx="3288">
                  <c:v>205.54075906060601</c:v>
                </c:pt>
                <c:pt idx="3289">
                  <c:v>205.60325906060601</c:v>
                </c:pt>
                <c:pt idx="3290">
                  <c:v>205.66575906060601</c:v>
                </c:pt>
                <c:pt idx="3291">
                  <c:v>205.72825906060601</c:v>
                </c:pt>
                <c:pt idx="3292">
                  <c:v>205.79075906060601</c:v>
                </c:pt>
                <c:pt idx="3293">
                  <c:v>205.85325906060601</c:v>
                </c:pt>
                <c:pt idx="3294">
                  <c:v>205.91575906060601</c:v>
                </c:pt>
                <c:pt idx="3295">
                  <c:v>205.97825906060601</c:v>
                </c:pt>
                <c:pt idx="3296">
                  <c:v>206.04075906060601</c:v>
                </c:pt>
                <c:pt idx="3297">
                  <c:v>206.10325906060601</c:v>
                </c:pt>
                <c:pt idx="3298">
                  <c:v>206.16575906060601</c:v>
                </c:pt>
                <c:pt idx="3299">
                  <c:v>206.22825906060601</c:v>
                </c:pt>
                <c:pt idx="3300">
                  <c:v>206.29075906060601</c:v>
                </c:pt>
                <c:pt idx="3301">
                  <c:v>206.35325906060601</c:v>
                </c:pt>
                <c:pt idx="3302">
                  <c:v>206.41575906060601</c:v>
                </c:pt>
                <c:pt idx="3303">
                  <c:v>206.47825906060601</c:v>
                </c:pt>
                <c:pt idx="3304">
                  <c:v>206.54075906060601</c:v>
                </c:pt>
                <c:pt idx="3305">
                  <c:v>206.60325906060601</c:v>
                </c:pt>
                <c:pt idx="3306">
                  <c:v>206.66575906060601</c:v>
                </c:pt>
                <c:pt idx="3307">
                  <c:v>206.72825906060601</c:v>
                </c:pt>
                <c:pt idx="3308">
                  <c:v>206.79075906060601</c:v>
                </c:pt>
                <c:pt idx="3309">
                  <c:v>206.85325906060601</c:v>
                </c:pt>
                <c:pt idx="3310">
                  <c:v>206.91575906060601</c:v>
                </c:pt>
                <c:pt idx="3311">
                  <c:v>206.97825906060601</c:v>
                </c:pt>
                <c:pt idx="3312">
                  <c:v>207.04075906060601</c:v>
                </c:pt>
                <c:pt idx="3313">
                  <c:v>207.10325906060601</c:v>
                </c:pt>
                <c:pt idx="3314">
                  <c:v>207.16575906060601</c:v>
                </c:pt>
                <c:pt idx="3315">
                  <c:v>207.22825906060601</c:v>
                </c:pt>
                <c:pt idx="3316">
                  <c:v>207.29075906060601</c:v>
                </c:pt>
                <c:pt idx="3317">
                  <c:v>207.35325906060601</c:v>
                </c:pt>
                <c:pt idx="3318">
                  <c:v>207.41575906060601</c:v>
                </c:pt>
                <c:pt idx="3319">
                  <c:v>207.47825906060601</c:v>
                </c:pt>
                <c:pt idx="3320">
                  <c:v>207.54075906060601</c:v>
                </c:pt>
                <c:pt idx="3321">
                  <c:v>207.60325906060601</c:v>
                </c:pt>
                <c:pt idx="3322">
                  <c:v>207.66575906060601</c:v>
                </c:pt>
                <c:pt idx="3323">
                  <c:v>207.72825906060601</c:v>
                </c:pt>
                <c:pt idx="3324">
                  <c:v>207.79075906060601</c:v>
                </c:pt>
                <c:pt idx="3325">
                  <c:v>207.85325906060601</c:v>
                </c:pt>
                <c:pt idx="3326">
                  <c:v>207.91575906060601</c:v>
                </c:pt>
                <c:pt idx="3327">
                  <c:v>207.97825906060601</c:v>
                </c:pt>
                <c:pt idx="3328">
                  <c:v>208.04075906060601</c:v>
                </c:pt>
                <c:pt idx="3329">
                  <c:v>208.10325906060601</c:v>
                </c:pt>
                <c:pt idx="3330">
                  <c:v>208.16575906060601</c:v>
                </c:pt>
                <c:pt idx="3331">
                  <c:v>208.22825906060601</c:v>
                </c:pt>
                <c:pt idx="3332">
                  <c:v>208.29075906060601</c:v>
                </c:pt>
                <c:pt idx="3333">
                  <c:v>208.35325906060601</c:v>
                </c:pt>
                <c:pt idx="3334">
                  <c:v>208.41575906060601</c:v>
                </c:pt>
                <c:pt idx="3335">
                  <c:v>208.47825906060601</c:v>
                </c:pt>
                <c:pt idx="3336">
                  <c:v>208.54075906060601</c:v>
                </c:pt>
                <c:pt idx="3337">
                  <c:v>208.60325906060601</c:v>
                </c:pt>
                <c:pt idx="3338">
                  <c:v>208.66575906060601</c:v>
                </c:pt>
                <c:pt idx="3339">
                  <c:v>208.72825906060601</c:v>
                </c:pt>
                <c:pt idx="3340">
                  <c:v>208.79075906060601</c:v>
                </c:pt>
                <c:pt idx="3341">
                  <c:v>208.85325906060601</c:v>
                </c:pt>
                <c:pt idx="3342">
                  <c:v>208.91575906060601</c:v>
                </c:pt>
                <c:pt idx="3343">
                  <c:v>208.97825906060601</c:v>
                </c:pt>
                <c:pt idx="3344">
                  <c:v>209.04075906060601</c:v>
                </c:pt>
                <c:pt idx="3345">
                  <c:v>209.10325906060601</c:v>
                </c:pt>
                <c:pt idx="3346">
                  <c:v>209.16575906060601</c:v>
                </c:pt>
                <c:pt idx="3347">
                  <c:v>209.22825906060601</c:v>
                </c:pt>
                <c:pt idx="3348">
                  <c:v>209.29075906060601</c:v>
                </c:pt>
                <c:pt idx="3349">
                  <c:v>209.35325906060601</c:v>
                </c:pt>
                <c:pt idx="3350">
                  <c:v>209.41575906060601</c:v>
                </c:pt>
                <c:pt idx="3351">
                  <c:v>209.47825906060601</c:v>
                </c:pt>
                <c:pt idx="3352">
                  <c:v>209.54075906060601</c:v>
                </c:pt>
                <c:pt idx="3353">
                  <c:v>209.60325906060601</c:v>
                </c:pt>
                <c:pt idx="3354">
                  <c:v>209.66575906060601</c:v>
                </c:pt>
                <c:pt idx="3355">
                  <c:v>209.72825906060601</c:v>
                </c:pt>
                <c:pt idx="3356">
                  <c:v>209.79075906060601</c:v>
                </c:pt>
                <c:pt idx="3357">
                  <c:v>209.85325906060601</c:v>
                </c:pt>
                <c:pt idx="3358">
                  <c:v>209.91575906060601</c:v>
                </c:pt>
                <c:pt idx="3359">
                  <c:v>209.97825906060601</c:v>
                </c:pt>
                <c:pt idx="3360">
                  <c:v>210.04075906060601</c:v>
                </c:pt>
                <c:pt idx="3361">
                  <c:v>210.10325906060601</c:v>
                </c:pt>
                <c:pt idx="3362">
                  <c:v>210.16575906060601</c:v>
                </c:pt>
                <c:pt idx="3363">
                  <c:v>210.22825906060601</c:v>
                </c:pt>
                <c:pt idx="3364">
                  <c:v>210.29075906060601</c:v>
                </c:pt>
                <c:pt idx="3365">
                  <c:v>210.35325906060601</c:v>
                </c:pt>
                <c:pt idx="3366">
                  <c:v>210.41575906060601</c:v>
                </c:pt>
                <c:pt idx="3367">
                  <c:v>210.47825906060601</c:v>
                </c:pt>
                <c:pt idx="3368">
                  <c:v>210.54075906060601</c:v>
                </c:pt>
                <c:pt idx="3369">
                  <c:v>210.60325906060601</c:v>
                </c:pt>
                <c:pt idx="3370">
                  <c:v>210.66575906060601</c:v>
                </c:pt>
                <c:pt idx="3371">
                  <c:v>210.72825906060601</c:v>
                </c:pt>
                <c:pt idx="3372">
                  <c:v>210.79075906060601</c:v>
                </c:pt>
                <c:pt idx="3373">
                  <c:v>210.85325906060601</c:v>
                </c:pt>
                <c:pt idx="3374">
                  <c:v>210.91575906060601</c:v>
                </c:pt>
                <c:pt idx="3375">
                  <c:v>210.97825906060601</c:v>
                </c:pt>
                <c:pt idx="3376">
                  <c:v>211.04075906060601</c:v>
                </c:pt>
                <c:pt idx="3377">
                  <c:v>211.10325906060601</c:v>
                </c:pt>
                <c:pt idx="3378">
                  <c:v>211.16575906060601</c:v>
                </c:pt>
                <c:pt idx="3379">
                  <c:v>211.22825906060601</c:v>
                </c:pt>
                <c:pt idx="3380">
                  <c:v>211.29075906060601</c:v>
                </c:pt>
                <c:pt idx="3381">
                  <c:v>211.35325906060601</c:v>
                </c:pt>
                <c:pt idx="3382">
                  <c:v>211.41575906060601</c:v>
                </c:pt>
                <c:pt idx="3383">
                  <c:v>211.47825906060601</c:v>
                </c:pt>
                <c:pt idx="3384">
                  <c:v>211.54075906060601</c:v>
                </c:pt>
                <c:pt idx="3385">
                  <c:v>211.60325906060601</c:v>
                </c:pt>
                <c:pt idx="3386">
                  <c:v>211.66575906060601</c:v>
                </c:pt>
                <c:pt idx="3387">
                  <c:v>211.72825906060601</c:v>
                </c:pt>
                <c:pt idx="3388">
                  <c:v>211.79075906060601</c:v>
                </c:pt>
                <c:pt idx="3389">
                  <c:v>211.85325906060601</c:v>
                </c:pt>
                <c:pt idx="3390">
                  <c:v>211.91575906060601</c:v>
                </c:pt>
                <c:pt idx="3391">
                  <c:v>211.97825906060601</c:v>
                </c:pt>
                <c:pt idx="3392">
                  <c:v>212.04075906060601</c:v>
                </c:pt>
                <c:pt idx="3393">
                  <c:v>212.10325906060601</c:v>
                </c:pt>
                <c:pt idx="3394">
                  <c:v>212.16575906060601</c:v>
                </c:pt>
                <c:pt idx="3395">
                  <c:v>212.22825906060601</c:v>
                </c:pt>
                <c:pt idx="3396">
                  <c:v>212.29075906060601</c:v>
                </c:pt>
                <c:pt idx="3397">
                  <c:v>212.35325906060601</c:v>
                </c:pt>
                <c:pt idx="3398">
                  <c:v>212.41575906060601</c:v>
                </c:pt>
                <c:pt idx="3399">
                  <c:v>212.47825906060601</c:v>
                </c:pt>
                <c:pt idx="3400">
                  <c:v>212.54075906060601</c:v>
                </c:pt>
                <c:pt idx="3401">
                  <c:v>212.60325906060601</c:v>
                </c:pt>
                <c:pt idx="3402">
                  <c:v>212.66575906060601</c:v>
                </c:pt>
                <c:pt idx="3403">
                  <c:v>212.72825906060601</c:v>
                </c:pt>
                <c:pt idx="3404">
                  <c:v>212.79075906060601</c:v>
                </c:pt>
                <c:pt idx="3405">
                  <c:v>212.85325906060601</c:v>
                </c:pt>
                <c:pt idx="3406">
                  <c:v>212.91575906060601</c:v>
                </c:pt>
                <c:pt idx="3407">
                  <c:v>212.97825906060601</c:v>
                </c:pt>
                <c:pt idx="3408">
                  <c:v>213.04075906060601</c:v>
                </c:pt>
                <c:pt idx="3409">
                  <c:v>213.10325906060601</c:v>
                </c:pt>
                <c:pt idx="3410">
                  <c:v>213.16575906060601</c:v>
                </c:pt>
                <c:pt idx="3411">
                  <c:v>213.22825906060601</c:v>
                </c:pt>
                <c:pt idx="3412">
                  <c:v>213.29075906060601</c:v>
                </c:pt>
                <c:pt idx="3413">
                  <c:v>213.35325906060601</c:v>
                </c:pt>
                <c:pt idx="3414">
                  <c:v>213.41575906060601</c:v>
                </c:pt>
                <c:pt idx="3415">
                  <c:v>213.47825906060601</c:v>
                </c:pt>
                <c:pt idx="3416">
                  <c:v>213.54075906060601</c:v>
                </c:pt>
                <c:pt idx="3417">
                  <c:v>213.60325906060601</c:v>
                </c:pt>
                <c:pt idx="3418">
                  <c:v>213.66575906060601</c:v>
                </c:pt>
                <c:pt idx="3419">
                  <c:v>213.72825906060601</c:v>
                </c:pt>
                <c:pt idx="3420">
                  <c:v>213.79075906060601</c:v>
                </c:pt>
                <c:pt idx="3421">
                  <c:v>213.85325906060601</c:v>
                </c:pt>
                <c:pt idx="3422">
                  <c:v>213.91575906060601</c:v>
                </c:pt>
                <c:pt idx="3423">
                  <c:v>213.97825906060601</c:v>
                </c:pt>
                <c:pt idx="3424">
                  <c:v>214.04075906060601</c:v>
                </c:pt>
                <c:pt idx="3425">
                  <c:v>214.10325906060601</c:v>
                </c:pt>
                <c:pt idx="3426">
                  <c:v>214.16575906060601</c:v>
                </c:pt>
                <c:pt idx="3427">
                  <c:v>214.22825906060601</c:v>
                </c:pt>
                <c:pt idx="3428">
                  <c:v>214.29075906060601</c:v>
                </c:pt>
                <c:pt idx="3429">
                  <c:v>214.35325906060601</c:v>
                </c:pt>
                <c:pt idx="3430">
                  <c:v>214.41575906060601</c:v>
                </c:pt>
                <c:pt idx="3431">
                  <c:v>214.47825906060601</c:v>
                </c:pt>
                <c:pt idx="3432">
                  <c:v>214.54075906060601</c:v>
                </c:pt>
                <c:pt idx="3433">
                  <c:v>214.60325906060601</c:v>
                </c:pt>
                <c:pt idx="3434">
                  <c:v>214.66575906060601</c:v>
                </c:pt>
                <c:pt idx="3435">
                  <c:v>214.72825906060601</c:v>
                </c:pt>
                <c:pt idx="3436">
                  <c:v>214.79075906060601</c:v>
                </c:pt>
                <c:pt idx="3437">
                  <c:v>214.85325906060601</c:v>
                </c:pt>
                <c:pt idx="3438">
                  <c:v>214.91575906060601</c:v>
                </c:pt>
                <c:pt idx="3439">
                  <c:v>214.97825906060601</c:v>
                </c:pt>
                <c:pt idx="3440">
                  <c:v>215.04075906060601</c:v>
                </c:pt>
                <c:pt idx="3441">
                  <c:v>215.10325906060601</c:v>
                </c:pt>
                <c:pt idx="3442">
                  <c:v>215.16575906060601</c:v>
                </c:pt>
                <c:pt idx="3443">
                  <c:v>215.22825906060601</c:v>
                </c:pt>
                <c:pt idx="3444">
                  <c:v>215.29075906060601</c:v>
                </c:pt>
                <c:pt idx="3445">
                  <c:v>215.35325906060601</c:v>
                </c:pt>
                <c:pt idx="3446">
                  <c:v>215.41575906060601</c:v>
                </c:pt>
                <c:pt idx="3447">
                  <c:v>215.47825906060601</c:v>
                </c:pt>
                <c:pt idx="3448">
                  <c:v>215.54075906060601</c:v>
                </c:pt>
                <c:pt idx="3449">
                  <c:v>215.60325906060601</c:v>
                </c:pt>
                <c:pt idx="3450">
                  <c:v>215.66575906060601</c:v>
                </c:pt>
                <c:pt idx="3451">
                  <c:v>215.72825906060601</c:v>
                </c:pt>
                <c:pt idx="3452">
                  <c:v>215.79075906060601</c:v>
                </c:pt>
                <c:pt idx="3453">
                  <c:v>215.85325906060601</c:v>
                </c:pt>
                <c:pt idx="3454">
                  <c:v>215.91575906060601</c:v>
                </c:pt>
                <c:pt idx="3455">
                  <c:v>215.97825906060601</c:v>
                </c:pt>
                <c:pt idx="3456">
                  <c:v>216.04075906060601</c:v>
                </c:pt>
                <c:pt idx="3457">
                  <c:v>216.10325906060601</c:v>
                </c:pt>
                <c:pt idx="3458">
                  <c:v>216.16575906060601</c:v>
                </c:pt>
                <c:pt idx="3459">
                  <c:v>216.22825906060601</c:v>
                </c:pt>
                <c:pt idx="3460">
                  <c:v>216.29075906060601</c:v>
                </c:pt>
                <c:pt idx="3461">
                  <c:v>216.35325906060601</c:v>
                </c:pt>
                <c:pt idx="3462">
                  <c:v>216.41575906060601</c:v>
                </c:pt>
                <c:pt idx="3463">
                  <c:v>216.47825906060601</c:v>
                </c:pt>
                <c:pt idx="3464">
                  <c:v>216.54075906060601</c:v>
                </c:pt>
                <c:pt idx="3465">
                  <c:v>216.60325906060601</c:v>
                </c:pt>
                <c:pt idx="3466">
                  <c:v>216.66575906060601</c:v>
                </c:pt>
                <c:pt idx="3467">
                  <c:v>216.72825906060601</c:v>
                </c:pt>
                <c:pt idx="3468">
                  <c:v>216.79075906060601</c:v>
                </c:pt>
                <c:pt idx="3469">
                  <c:v>216.85325906060601</c:v>
                </c:pt>
                <c:pt idx="3470">
                  <c:v>216.91575906060601</c:v>
                </c:pt>
                <c:pt idx="3471">
                  <c:v>216.97825906060601</c:v>
                </c:pt>
                <c:pt idx="3472">
                  <c:v>217.04075906060601</c:v>
                </c:pt>
                <c:pt idx="3473">
                  <c:v>217.10325906060601</c:v>
                </c:pt>
                <c:pt idx="3474">
                  <c:v>217.16575906060601</c:v>
                </c:pt>
                <c:pt idx="3475">
                  <c:v>217.22825906060601</c:v>
                </c:pt>
                <c:pt idx="3476">
                  <c:v>217.29075906060601</c:v>
                </c:pt>
                <c:pt idx="3477">
                  <c:v>217.35325906060601</c:v>
                </c:pt>
                <c:pt idx="3478">
                  <c:v>217.41575906060601</c:v>
                </c:pt>
                <c:pt idx="3479">
                  <c:v>217.47825906060601</c:v>
                </c:pt>
                <c:pt idx="3480">
                  <c:v>217.54075906060601</c:v>
                </c:pt>
                <c:pt idx="3481">
                  <c:v>217.60325906060601</c:v>
                </c:pt>
                <c:pt idx="3482">
                  <c:v>217.66575906060601</c:v>
                </c:pt>
                <c:pt idx="3483">
                  <c:v>217.72825906060601</c:v>
                </c:pt>
                <c:pt idx="3484">
                  <c:v>217.79075906060601</c:v>
                </c:pt>
                <c:pt idx="3485">
                  <c:v>217.85325906060601</c:v>
                </c:pt>
                <c:pt idx="3486">
                  <c:v>217.91575906060601</c:v>
                </c:pt>
                <c:pt idx="3487">
                  <c:v>217.97825906060601</c:v>
                </c:pt>
                <c:pt idx="3488">
                  <c:v>218.04075906060601</c:v>
                </c:pt>
                <c:pt idx="3489">
                  <c:v>218.10325906060601</c:v>
                </c:pt>
                <c:pt idx="3490">
                  <c:v>218.16575906060601</c:v>
                </c:pt>
                <c:pt idx="3491">
                  <c:v>218.22825906060601</c:v>
                </c:pt>
                <c:pt idx="3492">
                  <c:v>218.29075906060601</c:v>
                </c:pt>
                <c:pt idx="3493">
                  <c:v>218.35325906060601</c:v>
                </c:pt>
                <c:pt idx="3494">
                  <c:v>218.41575906060601</c:v>
                </c:pt>
                <c:pt idx="3495">
                  <c:v>218.47825906060601</c:v>
                </c:pt>
                <c:pt idx="3496">
                  <c:v>218.54075906060601</c:v>
                </c:pt>
                <c:pt idx="3497">
                  <c:v>218.60325906060601</c:v>
                </c:pt>
                <c:pt idx="3498">
                  <c:v>218.66575906060601</c:v>
                </c:pt>
                <c:pt idx="3499">
                  <c:v>218.72825906060601</c:v>
                </c:pt>
                <c:pt idx="3500">
                  <c:v>218.79075906060601</c:v>
                </c:pt>
                <c:pt idx="3501">
                  <c:v>218.85325906060601</c:v>
                </c:pt>
                <c:pt idx="3502">
                  <c:v>218.91575906060601</c:v>
                </c:pt>
                <c:pt idx="3503">
                  <c:v>218.97825906060601</c:v>
                </c:pt>
                <c:pt idx="3504">
                  <c:v>219.04075906060601</c:v>
                </c:pt>
                <c:pt idx="3505">
                  <c:v>219.10325906060601</c:v>
                </c:pt>
                <c:pt idx="3506">
                  <c:v>219.16575906060601</c:v>
                </c:pt>
                <c:pt idx="3507">
                  <c:v>219.22825906060601</c:v>
                </c:pt>
                <c:pt idx="3508">
                  <c:v>219.29075906060601</c:v>
                </c:pt>
                <c:pt idx="3509">
                  <c:v>219.35325906060601</c:v>
                </c:pt>
                <c:pt idx="3510">
                  <c:v>219.41575906060601</c:v>
                </c:pt>
                <c:pt idx="3511">
                  <c:v>219.47825906060601</c:v>
                </c:pt>
                <c:pt idx="3512">
                  <c:v>219.54075906060601</c:v>
                </c:pt>
                <c:pt idx="3513">
                  <c:v>219.60325906060601</c:v>
                </c:pt>
                <c:pt idx="3514">
                  <c:v>219.66575906060601</c:v>
                </c:pt>
                <c:pt idx="3515">
                  <c:v>219.72825906060601</c:v>
                </c:pt>
                <c:pt idx="3516">
                  <c:v>219.79075906060601</c:v>
                </c:pt>
                <c:pt idx="3517">
                  <c:v>219.85325906060601</c:v>
                </c:pt>
                <c:pt idx="3518">
                  <c:v>219.91575906060601</c:v>
                </c:pt>
                <c:pt idx="3519">
                  <c:v>219.97825906060601</c:v>
                </c:pt>
                <c:pt idx="3520">
                  <c:v>220.04075906060601</c:v>
                </c:pt>
                <c:pt idx="3521">
                  <c:v>220.10325906060601</c:v>
                </c:pt>
                <c:pt idx="3522">
                  <c:v>220.16575906060601</c:v>
                </c:pt>
                <c:pt idx="3523">
                  <c:v>220.22825906060601</c:v>
                </c:pt>
                <c:pt idx="3524">
                  <c:v>220.29075906060601</c:v>
                </c:pt>
                <c:pt idx="3525">
                  <c:v>220.35325906060601</c:v>
                </c:pt>
                <c:pt idx="3526">
                  <c:v>220.41575906060601</c:v>
                </c:pt>
                <c:pt idx="3527">
                  <c:v>220.47825906060601</c:v>
                </c:pt>
                <c:pt idx="3528">
                  <c:v>220.54075906060601</c:v>
                </c:pt>
                <c:pt idx="3529">
                  <c:v>220.60325906060601</c:v>
                </c:pt>
                <c:pt idx="3530">
                  <c:v>220.66575906060601</c:v>
                </c:pt>
                <c:pt idx="3531">
                  <c:v>220.72825906060601</c:v>
                </c:pt>
                <c:pt idx="3532">
                  <c:v>220.79075906060601</c:v>
                </c:pt>
                <c:pt idx="3533">
                  <c:v>220.85325906060601</c:v>
                </c:pt>
                <c:pt idx="3534">
                  <c:v>220.91575906060601</c:v>
                </c:pt>
                <c:pt idx="3535">
                  <c:v>220.97825906060601</c:v>
                </c:pt>
                <c:pt idx="3536">
                  <c:v>221.04075906060601</c:v>
                </c:pt>
                <c:pt idx="3537">
                  <c:v>221.10325906060601</c:v>
                </c:pt>
                <c:pt idx="3538">
                  <c:v>221.16575906060601</c:v>
                </c:pt>
                <c:pt idx="3539">
                  <c:v>221.22825906060601</c:v>
                </c:pt>
                <c:pt idx="3540">
                  <c:v>221.29075906060601</c:v>
                </c:pt>
                <c:pt idx="3541">
                  <c:v>221.35325906060601</c:v>
                </c:pt>
                <c:pt idx="3542">
                  <c:v>221.41575906060601</c:v>
                </c:pt>
                <c:pt idx="3543">
                  <c:v>221.47825906060601</c:v>
                </c:pt>
                <c:pt idx="3544">
                  <c:v>221.54075906060601</c:v>
                </c:pt>
                <c:pt idx="3545">
                  <c:v>221.60325906060601</c:v>
                </c:pt>
                <c:pt idx="3546">
                  <c:v>221.66575906060601</c:v>
                </c:pt>
                <c:pt idx="3547">
                  <c:v>221.72825906060601</c:v>
                </c:pt>
                <c:pt idx="3548">
                  <c:v>221.79075906060601</c:v>
                </c:pt>
                <c:pt idx="3549">
                  <c:v>221.85325906060601</c:v>
                </c:pt>
                <c:pt idx="3550">
                  <c:v>221.91575906060601</c:v>
                </c:pt>
                <c:pt idx="3551">
                  <c:v>221.97825906060601</c:v>
                </c:pt>
                <c:pt idx="3552">
                  <c:v>222.04075906060601</c:v>
                </c:pt>
                <c:pt idx="3553">
                  <c:v>222.10325906060601</c:v>
                </c:pt>
                <c:pt idx="3554">
                  <c:v>222.16575906060601</c:v>
                </c:pt>
                <c:pt idx="3555">
                  <c:v>222.22825906060601</c:v>
                </c:pt>
                <c:pt idx="3556">
                  <c:v>222.29075906060601</c:v>
                </c:pt>
                <c:pt idx="3557">
                  <c:v>222.35325906060601</c:v>
                </c:pt>
                <c:pt idx="3558">
                  <c:v>222.41575906060601</c:v>
                </c:pt>
                <c:pt idx="3559">
                  <c:v>222.47825906060601</c:v>
                </c:pt>
                <c:pt idx="3560">
                  <c:v>222.54075906060601</c:v>
                </c:pt>
                <c:pt idx="3561">
                  <c:v>222.60325906060601</c:v>
                </c:pt>
                <c:pt idx="3562">
                  <c:v>222.66575906060601</c:v>
                </c:pt>
                <c:pt idx="3563">
                  <c:v>222.72825906060601</c:v>
                </c:pt>
                <c:pt idx="3564">
                  <c:v>222.79075906060601</c:v>
                </c:pt>
                <c:pt idx="3565">
                  <c:v>222.85325906060601</c:v>
                </c:pt>
                <c:pt idx="3566">
                  <c:v>222.91575906060601</c:v>
                </c:pt>
                <c:pt idx="3567">
                  <c:v>222.97825906060601</c:v>
                </c:pt>
                <c:pt idx="3568">
                  <c:v>223.04075906060601</c:v>
                </c:pt>
                <c:pt idx="3569">
                  <c:v>223.10325906060601</c:v>
                </c:pt>
                <c:pt idx="3570">
                  <c:v>223.16575906060601</c:v>
                </c:pt>
                <c:pt idx="3571">
                  <c:v>223.22825906060601</c:v>
                </c:pt>
                <c:pt idx="3572">
                  <c:v>223.29075906060601</c:v>
                </c:pt>
                <c:pt idx="3573">
                  <c:v>223.35325906060601</c:v>
                </c:pt>
                <c:pt idx="3574">
                  <c:v>223.41575906060601</c:v>
                </c:pt>
                <c:pt idx="3575">
                  <c:v>223.47825906060601</c:v>
                </c:pt>
                <c:pt idx="3576">
                  <c:v>223.54075906060601</c:v>
                </c:pt>
                <c:pt idx="3577">
                  <c:v>223.60325906060601</c:v>
                </c:pt>
                <c:pt idx="3578">
                  <c:v>223.66575906060601</c:v>
                </c:pt>
                <c:pt idx="3579">
                  <c:v>223.72825906060601</c:v>
                </c:pt>
                <c:pt idx="3580">
                  <c:v>223.79075906060601</c:v>
                </c:pt>
                <c:pt idx="3581">
                  <c:v>223.85325906060601</c:v>
                </c:pt>
                <c:pt idx="3582">
                  <c:v>223.91575906060601</c:v>
                </c:pt>
                <c:pt idx="3583">
                  <c:v>223.97825906060601</c:v>
                </c:pt>
                <c:pt idx="3584">
                  <c:v>224.04075906060601</c:v>
                </c:pt>
                <c:pt idx="3585">
                  <c:v>224.10325906060601</c:v>
                </c:pt>
                <c:pt idx="3586">
                  <c:v>224.16575906060601</c:v>
                </c:pt>
                <c:pt idx="3587">
                  <c:v>224.22825906060601</c:v>
                </c:pt>
                <c:pt idx="3588">
                  <c:v>224.29075906060601</c:v>
                </c:pt>
                <c:pt idx="3589">
                  <c:v>224.35325906060601</c:v>
                </c:pt>
                <c:pt idx="3590">
                  <c:v>224.41575906060601</c:v>
                </c:pt>
                <c:pt idx="3591">
                  <c:v>224.47825906060601</c:v>
                </c:pt>
                <c:pt idx="3592">
                  <c:v>224.54075906060601</c:v>
                </c:pt>
                <c:pt idx="3593">
                  <c:v>224.60325906060601</c:v>
                </c:pt>
                <c:pt idx="3594">
                  <c:v>224.66575906060601</c:v>
                </c:pt>
                <c:pt idx="3595">
                  <c:v>224.72825906060601</c:v>
                </c:pt>
                <c:pt idx="3596">
                  <c:v>224.79075906060601</c:v>
                </c:pt>
                <c:pt idx="3597">
                  <c:v>224.85325906060601</c:v>
                </c:pt>
                <c:pt idx="3598">
                  <c:v>224.91575906060601</c:v>
                </c:pt>
                <c:pt idx="3599">
                  <c:v>224.97825906060601</c:v>
                </c:pt>
                <c:pt idx="3600">
                  <c:v>225.04075906060601</c:v>
                </c:pt>
                <c:pt idx="3601">
                  <c:v>225.10325906060601</c:v>
                </c:pt>
                <c:pt idx="3602">
                  <c:v>225.16575906060601</c:v>
                </c:pt>
                <c:pt idx="3603">
                  <c:v>225.22825906060601</c:v>
                </c:pt>
                <c:pt idx="3604">
                  <c:v>225.29075906060601</c:v>
                </c:pt>
                <c:pt idx="3605">
                  <c:v>225.35325906060601</c:v>
                </c:pt>
                <c:pt idx="3606">
                  <c:v>225.41575906060601</c:v>
                </c:pt>
                <c:pt idx="3607">
                  <c:v>225.47825906060601</c:v>
                </c:pt>
                <c:pt idx="3608">
                  <c:v>225.54075906060601</c:v>
                </c:pt>
                <c:pt idx="3609">
                  <c:v>225.60325906060601</c:v>
                </c:pt>
                <c:pt idx="3610">
                  <c:v>225.66575906060601</c:v>
                </c:pt>
                <c:pt idx="3611">
                  <c:v>225.72825906060601</c:v>
                </c:pt>
                <c:pt idx="3612">
                  <c:v>225.79075906060601</c:v>
                </c:pt>
                <c:pt idx="3613">
                  <c:v>225.85325906060601</c:v>
                </c:pt>
                <c:pt idx="3614">
                  <c:v>225.91575906060601</c:v>
                </c:pt>
                <c:pt idx="3615">
                  <c:v>225.97825906060601</c:v>
                </c:pt>
                <c:pt idx="3616">
                  <c:v>226.04075906060601</c:v>
                </c:pt>
                <c:pt idx="3617">
                  <c:v>226.10325906060601</c:v>
                </c:pt>
                <c:pt idx="3618">
                  <c:v>226.16575906060601</c:v>
                </c:pt>
                <c:pt idx="3619">
                  <c:v>226.22825906060601</c:v>
                </c:pt>
                <c:pt idx="3620">
                  <c:v>226.29075906060601</c:v>
                </c:pt>
                <c:pt idx="3621">
                  <c:v>226.35325906060601</c:v>
                </c:pt>
                <c:pt idx="3622">
                  <c:v>226.41575906060601</c:v>
                </c:pt>
                <c:pt idx="3623">
                  <c:v>226.47825906060601</c:v>
                </c:pt>
                <c:pt idx="3624">
                  <c:v>226.54075906060601</c:v>
                </c:pt>
                <c:pt idx="3625">
                  <c:v>226.60325906060601</c:v>
                </c:pt>
                <c:pt idx="3626">
                  <c:v>226.66575906060601</c:v>
                </c:pt>
                <c:pt idx="3627">
                  <c:v>226.72825906060601</c:v>
                </c:pt>
                <c:pt idx="3628">
                  <c:v>226.79075906060601</c:v>
                </c:pt>
                <c:pt idx="3629">
                  <c:v>226.85325906060601</c:v>
                </c:pt>
                <c:pt idx="3630">
                  <c:v>226.91575906060601</c:v>
                </c:pt>
                <c:pt idx="3631">
                  <c:v>226.97825906060601</c:v>
                </c:pt>
                <c:pt idx="3632">
                  <c:v>227.04075906060601</c:v>
                </c:pt>
                <c:pt idx="3633">
                  <c:v>227.10325906060601</c:v>
                </c:pt>
                <c:pt idx="3634">
                  <c:v>227.16575906060601</c:v>
                </c:pt>
                <c:pt idx="3635">
                  <c:v>227.22825906060601</c:v>
                </c:pt>
                <c:pt idx="3636">
                  <c:v>227.29075906060601</c:v>
                </c:pt>
                <c:pt idx="3637">
                  <c:v>227.35325906060601</c:v>
                </c:pt>
                <c:pt idx="3638">
                  <c:v>227.41575906060601</c:v>
                </c:pt>
                <c:pt idx="3639">
                  <c:v>227.47825906060601</c:v>
                </c:pt>
                <c:pt idx="3640">
                  <c:v>227.54075906060601</c:v>
                </c:pt>
                <c:pt idx="3641">
                  <c:v>227.60325906060601</c:v>
                </c:pt>
                <c:pt idx="3642">
                  <c:v>227.66575906060601</c:v>
                </c:pt>
                <c:pt idx="3643">
                  <c:v>227.72825906060601</c:v>
                </c:pt>
                <c:pt idx="3644">
                  <c:v>227.79075906060601</c:v>
                </c:pt>
                <c:pt idx="3645">
                  <c:v>227.85325906060601</c:v>
                </c:pt>
                <c:pt idx="3646">
                  <c:v>227.91575906060601</c:v>
                </c:pt>
                <c:pt idx="3647">
                  <c:v>227.97825906060601</c:v>
                </c:pt>
                <c:pt idx="3648">
                  <c:v>228.04075906060601</c:v>
                </c:pt>
                <c:pt idx="3649">
                  <c:v>228.10325906060601</c:v>
                </c:pt>
                <c:pt idx="3650">
                  <c:v>228.16575906060601</c:v>
                </c:pt>
                <c:pt idx="3651">
                  <c:v>228.22825906060601</c:v>
                </c:pt>
                <c:pt idx="3652">
                  <c:v>228.29075906060601</c:v>
                </c:pt>
                <c:pt idx="3653">
                  <c:v>228.35325906060601</c:v>
                </c:pt>
                <c:pt idx="3654">
                  <c:v>228.41575906060601</c:v>
                </c:pt>
                <c:pt idx="3655">
                  <c:v>228.47825906060601</c:v>
                </c:pt>
                <c:pt idx="3656">
                  <c:v>228.54075906060601</c:v>
                </c:pt>
                <c:pt idx="3657">
                  <c:v>228.60325906060601</c:v>
                </c:pt>
                <c:pt idx="3658">
                  <c:v>228.66575906060601</c:v>
                </c:pt>
                <c:pt idx="3659">
                  <c:v>228.72825906060601</c:v>
                </c:pt>
                <c:pt idx="3660">
                  <c:v>228.79075906060601</c:v>
                </c:pt>
                <c:pt idx="3661">
                  <c:v>228.85325906060601</c:v>
                </c:pt>
                <c:pt idx="3662">
                  <c:v>228.91575906060601</c:v>
                </c:pt>
                <c:pt idx="3663">
                  <c:v>228.97825906060601</c:v>
                </c:pt>
                <c:pt idx="3664">
                  <c:v>229.04075906060601</c:v>
                </c:pt>
                <c:pt idx="3665">
                  <c:v>229.10325906060601</c:v>
                </c:pt>
                <c:pt idx="3666">
                  <c:v>229.16575906060601</c:v>
                </c:pt>
                <c:pt idx="3667">
                  <c:v>229.22825906060601</c:v>
                </c:pt>
                <c:pt idx="3668">
                  <c:v>229.29075906060601</c:v>
                </c:pt>
                <c:pt idx="3669">
                  <c:v>229.35325906060601</c:v>
                </c:pt>
                <c:pt idx="3670">
                  <c:v>229.41575906060601</c:v>
                </c:pt>
                <c:pt idx="3671">
                  <c:v>229.47825906060601</c:v>
                </c:pt>
                <c:pt idx="3672">
                  <c:v>229.54075906060601</c:v>
                </c:pt>
                <c:pt idx="3673">
                  <c:v>229.60325906060601</c:v>
                </c:pt>
                <c:pt idx="3674">
                  <c:v>229.66575906060601</c:v>
                </c:pt>
                <c:pt idx="3675">
                  <c:v>229.72825906060601</c:v>
                </c:pt>
                <c:pt idx="3676">
                  <c:v>229.79075906060601</c:v>
                </c:pt>
                <c:pt idx="3677">
                  <c:v>229.85325906060601</c:v>
                </c:pt>
                <c:pt idx="3678">
                  <c:v>229.91575906060601</c:v>
                </c:pt>
                <c:pt idx="3679">
                  <c:v>229.97825906060601</c:v>
                </c:pt>
                <c:pt idx="3680">
                  <c:v>230.04075906060601</c:v>
                </c:pt>
                <c:pt idx="3681">
                  <c:v>230.10325906060601</c:v>
                </c:pt>
                <c:pt idx="3682">
                  <c:v>230.16575906060601</c:v>
                </c:pt>
                <c:pt idx="3683">
                  <c:v>230.22825906060601</c:v>
                </c:pt>
                <c:pt idx="3684">
                  <c:v>230.29075906060601</c:v>
                </c:pt>
                <c:pt idx="3685">
                  <c:v>230.35325906060601</c:v>
                </c:pt>
                <c:pt idx="3686">
                  <c:v>230.41575906060601</c:v>
                </c:pt>
                <c:pt idx="3687">
                  <c:v>230.47825906060601</c:v>
                </c:pt>
                <c:pt idx="3688">
                  <c:v>230.54075906060601</c:v>
                </c:pt>
                <c:pt idx="3689">
                  <c:v>230.60325906060601</c:v>
                </c:pt>
                <c:pt idx="3690">
                  <c:v>230.66575906060601</c:v>
                </c:pt>
                <c:pt idx="3691">
                  <c:v>230.72825906060601</c:v>
                </c:pt>
                <c:pt idx="3692">
                  <c:v>230.79075906060601</c:v>
                </c:pt>
                <c:pt idx="3693">
                  <c:v>230.85325906060601</c:v>
                </c:pt>
                <c:pt idx="3694">
                  <c:v>230.91575906060601</c:v>
                </c:pt>
                <c:pt idx="3695">
                  <c:v>230.97825906060601</c:v>
                </c:pt>
                <c:pt idx="3696">
                  <c:v>231.04075906060601</c:v>
                </c:pt>
                <c:pt idx="3697">
                  <c:v>231.10325906060601</c:v>
                </c:pt>
                <c:pt idx="3698">
                  <c:v>231.16575906060601</c:v>
                </c:pt>
                <c:pt idx="3699">
                  <c:v>231.22825906060601</c:v>
                </c:pt>
                <c:pt idx="3700">
                  <c:v>231.29075906060601</c:v>
                </c:pt>
                <c:pt idx="3701">
                  <c:v>231.35325906060601</c:v>
                </c:pt>
                <c:pt idx="3702">
                  <c:v>231.41575906060601</c:v>
                </c:pt>
                <c:pt idx="3703">
                  <c:v>231.47825906060601</c:v>
                </c:pt>
                <c:pt idx="3704">
                  <c:v>231.54075906060601</c:v>
                </c:pt>
                <c:pt idx="3705">
                  <c:v>231.60325906060601</c:v>
                </c:pt>
                <c:pt idx="3706">
                  <c:v>231.66575906060601</c:v>
                </c:pt>
                <c:pt idx="3707">
                  <c:v>231.72825906060601</c:v>
                </c:pt>
                <c:pt idx="3708">
                  <c:v>231.79075906060601</c:v>
                </c:pt>
                <c:pt idx="3709">
                  <c:v>231.85325906060601</c:v>
                </c:pt>
                <c:pt idx="3710">
                  <c:v>231.91575906060601</c:v>
                </c:pt>
                <c:pt idx="3711">
                  <c:v>231.97825906060601</c:v>
                </c:pt>
                <c:pt idx="3712">
                  <c:v>232.04075906060601</c:v>
                </c:pt>
                <c:pt idx="3713">
                  <c:v>232.10325906060601</c:v>
                </c:pt>
                <c:pt idx="3714">
                  <c:v>232.16575906060601</c:v>
                </c:pt>
                <c:pt idx="3715">
                  <c:v>232.22825906060601</c:v>
                </c:pt>
                <c:pt idx="3716">
                  <c:v>232.29075906060601</c:v>
                </c:pt>
                <c:pt idx="3717">
                  <c:v>232.35325906060601</c:v>
                </c:pt>
                <c:pt idx="3718">
                  <c:v>232.41575906060601</c:v>
                </c:pt>
                <c:pt idx="3719">
                  <c:v>232.47825906060601</c:v>
                </c:pt>
                <c:pt idx="3720">
                  <c:v>232.54075906060601</c:v>
                </c:pt>
                <c:pt idx="3721">
                  <c:v>232.60325906060601</c:v>
                </c:pt>
                <c:pt idx="3722">
                  <c:v>232.66575906060601</c:v>
                </c:pt>
                <c:pt idx="3723">
                  <c:v>232.72825906060601</c:v>
                </c:pt>
                <c:pt idx="3724">
                  <c:v>232.79075906060601</c:v>
                </c:pt>
                <c:pt idx="3725">
                  <c:v>232.85325906060601</c:v>
                </c:pt>
                <c:pt idx="3726">
                  <c:v>232.91575906060601</c:v>
                </c:pt>
                <c:pt idx="3727">
                  <c:v>232.97825906060601</c:v>
                </c:pt>
                <c:pt idx="3728">
                  <c:v>233.04075906060601</c:v>
                </c:pt>
                <c:pt idx="3729">
                  <c:v>233.10325906060601</c:v>
                </c:pt>
                <c:pt idx="3730">
                  <c:v>233.16575906060601</c:v>
                </c:pt>
                <c:pt idx="3731">
                  <c:v>233.22825906060601</c:v>
                </c:pt>
                <c:pt idx="3732">
                  <c:v>233.29075906060601</c:v>
                </c:pt>
                <c:pt idx="3733">
                  <c:v>233.35325906060601</c:v>
                </c:pt>
                <c:pt idx="3734">
                  <c:v>233.41575906060601</c:v>
                </c:pt>
                <c:pt idx="3735">
                  <c:v>233.47825906060601</c:v>
                </c:pt>
                <c:pt idx="3736">
                  <c:v>233.54075906060601</c:v>
                </c:pt>
                <c:pt idx="3737">
                  <c:v>233.60325906060601</c:v>
                </c:pt>
                <c:pt idx="3738">
                  <c:v>233.66575906060601</c:v>
                </c:pt>
                <c:pt idx="3739">
                  <c:v>233.72825906060601</c:v>
                </c:pt>
                <c:pt idx="3740">
                  <c:v>233.79075906060601</c:v>
                </c:pt>
                <c:pt idx="3741">
                  <c:v>233.85325906060601</c:v>
                </c:pt>
                <c:pt idx="3742">
                  <c:v>233.91575906060601</c:v>
                </c:pt>
                <c:pt idx="3743">
                  <c:v>233.97825906060601</c:v>
                </c:pt>
                <c:pt idx="3744">
                  <c:v>234.04075906060601</c:v>
                </c:pt>
                <c:pt idx="3745">
                  <c:v>234.10325906060601</c:v>
                </c:pt>
                <c:pt idx="3746">
                  <c:v>234.16575906060601</c:v>
                </c:pt>
                <c:pt idx="3747">
                  <c:v>234.22825906060601</c:v>
                </c:pt>
                <c:pt idx="3748">
                  <c:v>234.29075906060601</c:v>
                </c:pt>
                <c:pt idx="3749">
                  <c:v>234.35325906060601</c:v>
                </c:pt>
                <c:pt idx="3750">
                  <c:v>234.41575906060601</c:v>
                </c:pt>
                <c:pt idx="3751">
                  <c:v>234.47825906060601</c:v>
                </c:pt>
                <c:pt idx="3752">
                  <c:v>234.54075906060601</c:v>
                </c:pt>
                <c:pt idx="3753">
                  <c:v>234.60325906060601</c:v>
                </c:pt>
                <c:pt idx="3754">
                  <c:v>234.66575906060601</c:v>
                </c:pt>
                <c:pt idx="3755">
                  <c:v>234.72825906060601</c:v>
                </c:pt>
                <c:pt idx="3756">
                  <c:v>234.79075906060601</c:v>
                </c:pt>
                <c:pt idx="3757">
                  <c:v>234.85325906060601</c:v>
                </c:pt>
                <c:pt idx="3758">
                  <c:v>234.91575906060601</c:v>
                </c:pt>
                <c:pt idx="3759">
                  <c:v>234.97825906060601</c:v>
                </c:pt>
                <c:pt idx="3760">
                  <c:v>235.04075906060601</c:v>
                </c:pt>
                <c:pt idx="3761">
                  <c:v>235.10325906060601</c:v>
                </c:pt>
                <c:pt idx="3762">
                  <c:v>235.16575906060601</c:v>
                </c:pt>
                <c:pt idx="3763">
                  <c:v>235.22825906060601</c:v>
                </c:pt>
                <c:pt idx="3764">
                  <c:v>235.29075906060601</c:v>
                </c:pt>
                <c:pt idx="3765">
                  <c:v>235.35325906060601</c:v>
                </c:pt>
                <c:pt idx="3766">
                  <c:v>235.41575906060601</c:v>
                </c:pt>
                <c:pt idx="3767">
                  <c:v>235.47825906060601</c:v>
                </c:pt>
                <c:pt idx="3768">
                  <c:v>235.54075906060601</c:v>
                </c:pt>
                <c:pt idx="3769">
                  <c:v>235.60325906060601</c:v>
                </c:pt>
                <c:pt idx="3770">
                  <c:v>235.66575906060601</c:v>
                </c:pt>
                <c:pt idx="3771">
                  <c:v>235.72825906060601</c:v>
                </c:pt>
                <c:pt idx="3772">
                  <c:v>235.79075906060601</c:v>
                </c:pt>
                <c:pt idx="3773">
                  <c:v>235.85325906060601</c:v>
                </c:pt>
                <c:pt idx="3774">
                  <c:v>235.91575906060601</c:v>
                </c:pt>
                <c:pt idx="3775">
                  <c:v>235.97825906060601</c:v>
                </c:pt>
                <c:pt idx="3776">
                  <c:v>236.04075906060601</c:v>
                </c:pt>
                <c:pt idx="3777">
                  <c:v>236.10325906060601</c:v>
                </c:pt>
                <c:pt idx="3778">
                  <c:v>236.16575906060601</c:v>
                </c:pt>
                <c:pt idx="3779">
                  <c:v>236.22825906060601</c:v>
                </c:pt>
                <c:pt idx="3780">
                  <c:v>236.29075906060601</c:v>
                </c:pt>
                <c:pt idx="3781">
                  <c:v>236.35325906060601</c:v>
                </c:pt>
                <c:pt idx="3782">
                  <c:v>236.41575906060601</c:v>
                </c:pt>
                <c:pt idx="3783">
                  <c:v>236.47825906060601</c:v>
                </c:pt>
                <c:pt idx="3784">
                  <c:v>236.54075906060601</c:v>
                </c:pt>
                <c:pt idx="3785">
                  <c:v>236.60325906060601</c:v>
                </c:pt>
                <c:pt idx="3786">
                  <c:v>236.66575906060601</c:v>
                </c:pt>
                <c:pt idx="3787">
                  <c:v>236.72825906060601</c:v>
                </c:pt>
                <c:pt idx="3788">
                  <c:v>236.79075906060601</c:v>
                </c:pt>
                <c:pt idx="3789">
                  <c:v>236.85325906060601</c:v>
                </c:pt>
                <c:pt idx="3790">
                  <c:v>236.91575906060601</c:v>
                </c:pt>
                <c:pt idx="3791">
                  <c:v>236.97825906060601</c:v>
                </c:pt>
                <c:pt idx="3792">
                  <c:v>237.04075906060601</c:v>
                </c:pt>
                <c:pt idx="3793">
                  <c:v>237.10325906060601</c:v>
                </c:pt>
                <c:pt idx="3794">
                  <c:v>237.16575906060601</c:v>
                </c:pt>
                <c:pt idx="3795">
                  <c:v>237.22825906060601</c:v>
                </c:pt>
                <c:pt idx="3796">
                  <c:v>237.29075906060601</c:v>
                </c:pt>
                <c:pt idx="3797">
                  <c:v>237.35325906060601</c:v>
                </c:pt>
                <c:pt idx="3798">
                  <c:v>237.41575906060601</c:v>
                </c:pt>
                <c:pt idx="3799">
                  <c:v>237.47825906060601</c:v>
                </c:pt>
                <c:pt idx="3800">
                  <c:v>237.54075906060601</c:v>
                </c:pt>
                <c:pt idx="3801">
                  <c:v>237.60325906060601</c:v>
                </c:pt>
                <c:pt idx="3802">
                  <c:v>237.66575906060601</c:v>
                </c:pt>
                <c:pt idx="3803">
                  <c:v>237.72825906060601</c:v>
                </c:pt>
                <c:pt idx="3804">
                  <c:v>237.79075906060601</c:v>
                </c:pt>
                <c:pt idx="3805">
                  <c:v>237.85325906060601</c:v>
                </c:pt>
                <c:pt idx="3806">
                  <c:v>237.91575906060601</c:v>
                </c:pt>
                <c:pt idx="3807">
                  <c:v>237.97825906060601</c:v>
                </c:pt>
                <c:pt idx="3808">
                  <c:v>238.04075906060601</c:v>
                </c:pt>
                <c:pt idx="3809">
                  <c:v>238.10325906060601</c:v>
                </c:pt>
                <c:pt idx="3810">
                  <c:v>238.16575906060601</c:v>
                </c:pt>
                <c:pt idx="3811">
                  <c:v>238.22825906060601</c:v>
                </c:pt>
                <c:pt idx="3812">
                  <c:v>238.29075906060601</c:v>
                </c:pt>
                <c:pt idx="3813">
                  <c:v>238.35325906060601</c:v>
                </c:pt>
                <c:pt idx="3814">
                  <c:v>238.41575906060601</c:v>
                </c:pt>
                <c:pt idx="3815">
                  <c:v>238.47825906060601</c:v>
                </c:pt>
                <c:pt idx="3816">
                  <c:v>238.54075906060601</c:v>
                </c:pt>
                <c:pt idx="3817">
                  <c:v>238.60325906060601</c:v>
                </c:pt>
                <c:pt idx="3818">
                  <c:v>238.66575906060601</c:v>
                </c:pt>
                <c:pt idx="3819">
                  <c:v>238.72825906060601</c:v>
                </c:pt>
                <c:pt idx="3820">
                  <c:v>238.79075906060601</c:v>
                </c:pt>
                <c:pt idx="3821">
                  <c:v>238.85325906060601</c:v>
                </c:pt>
                <c:pt idx="3822">
                  <c:v>238.91575906060601</c:v>
                </c:pt>
                <c:pt idx="3823">
                  <c:v>238.97825906060601</c:v>
                </c:pt>
                <c:pt idx="3824">
                  <c:v>239.04075906060601</c:v>
                </c:pt>
                <c:pt idx="3825">
                  <c:v>239.10325906060601</c:v>
                </c:pt>
                <c:pt idx="3826">
                  <c:v>239.16575906060601</c:v>
                </c:pt>
                <c:pt idx="3827">
                  <c:v>239.22825906060601</c:v>
                </c:pt>
                <c:pt idx="3828">
                  <c:v>239.29075906060601</c:v>
                </c:pt>
                <c:pt idx="3829">
                  <c:v>239.35325906060601</c:v>
                </c:pt>
                <c:pt idx="3830">
                  <c:v>239.41575906060601</c:v>
                </c:pt>
                <c:pt idx="3831">
                  <c:v>239.47825906060601</c:v>
                </c:pt>
                <c:pt idx="3832">
                  <c:v>239.54075906060601</c:v>
                </c:pt>
                <c:pt idx="3833">
                  <c:v>239.60325906060601</c:v>
                </c:pt>
                <c:pt idx="3834">
                  <c:v>239.66575906060601</c:v>
                </c:pt>
                <c:pt idx="3835">
                  <c:v>239.72825906060601</c:v>
                </c:pt>
                <c:pt idx="3836">
                  <c:v>239.79075906060601</c:v>
                </c:pt>
                <c:pt idx="3837">
                  <c:v>239.85325906060601</c:v>
                </c:pt>
                <c:pt idx="3838">
                  <c:v>239.91575906060601</c:v>
                </c:pt>
                <c:pt idx="3839">
                  <c:v>239.97825906060601</c:v>
                </c:pt>
                <c:pt idx="3840">
                  <c:v>240.04075906060601</c:v>
                </c:pt>
                <c:pt idx="3841">
                  <c:v>240.10325906060601</c:v>
                </c:pt>
                <c:pt idx="3842">
                  <c:v>240.16575906060601</c:v>
                </c:pt>
                <c:pt idx="3843">
                  <c:v>240.22825906060601</c:v>
                </c:pt>
                <c:pt idx="3844">
                  <c:v>240.29075906060601</c:v>
                </c:pt>
                <c:pt idx="3845">
                  <c:v>240.35325906060601</c:v>
                </c:pt>
                <c:pt idx="3846">
                  <c:v>240.41575906060601</c:v>
                </c:pt>
                <c:pt idx="3847">
                  <c:v>240.47825906060601</c:v>
                </c:pt>
                <c:pt idx="3848">
                  <c:v>240.54075906060601</c:v>
                </c:pt>
                <c:pt idx="3849">
                  <c:v>240.60325906060601</c:v>
                </c:pt>
                <c:pt idx="3850">
                  <c:v>240.66575906060601</c:v>
                </c:pt>
                <c:pt idx="3851">
                  <c:v>240.72825906060601</c:v>
                </c:pt>
                <c:pt idx="3852">
                  <c:v>240.79075906060601</c:v>
                </c:pt>
                <c:pt idx="3853">
                  <c:v>240.85325906060601</c:v>
                </c:pt>
                <c:pt idx="3854">
                  <c:v>240.91575906060601</c:v>
                </c:pt>
                <c:pt idx="3855">
                  <c:v>240.97825906060601</c:v>
                </c:pt>
                <c:pt idx="3856">
                  <c:v>241.04075906060601</c:v>
                </c:pt>
                <c:pt idx="3857">
                  <c:v>241.10325906060601</c:v>
                </c:pt>
                <c:pt idx="3858">
                  <c:v>241.16575906060601</c:v>
                </c:pt>
                <c:pt idx="3859">
                  <c:v>241.22825906060601</c:v>
                </c:pt>
                <c:pt idx="3860">
                  <c:v>241.29075906060601</c:v>
                </c:pt>
                <c:pt idx="3861">
                  <c:v>241.35325906060601</c:v>
                </c:pt>
                <c:pt idx="3862">
                  <c:v>241.41575906060601</c:v>
                </c:pt>
                <c:pt idx="3863">
                  <c:v>241.47825906060601</c:v>
                </c:pt>
                <c:pt idx="3864">
                  <c:v>241.54075906060601</c:v>
                </c:pt>
                <c:pt idx="3865">
                  <c:v>241.60325906060601</c:v>
                </c:pt>
                <c:pt idx="3866">
                  <c:v>241.66575906060601</c:v>
                </c:pt>
                <c:pt idx="3867">
                  <c:v>241.72825906060601</c:v>
                </c:pt>
                <c:pt idx="3868">
                  <c:v>241.79075906060601</c:v>
                </c:pt>
                <c:pt idx="3869">
                  <c:v>241.85325906060601</c:v>
                </c:pt>
                <c:pt idx="3870">
                  <c:v>241.91575906060601</c:v>
                </c:pt>
                <c:pt idx="3871">
                  <c:v>241.97825906060601</c:v>
                </c:pt>
                <c:pt idx="3872">
                  <c:v>242.04075906060601</c:v>
                </c:pt>
                <c:pt idx="3873">
                  <c:v>242.10325906060601</c:v>
                </c:pt>
                <c:pt idx="3874">
                  <c:v>242.16575906060601</c:v>
                </c:pt>
                <c:pt idx="3875">
                  <c:v>242.22825906060601</c:v>
                </c:pt>
                <c:pt idx="3876">
                  <c:v>242.29075906060601</c:v>
                </c:pt>
                <c:pt idx="3877">
                  <c:v>242.35325906060601</c:v>
                </c:pt>
                <c:pt idx="3878">
                  <c:v>242.41575906060601</c:v>
                </c:pt>
                <c:pt idx="3879">
                  <c:v>242.47825906060601</c:v>
                </c:pt>
                <c:pt idx="3880">
                  <c:v>242.54075906060601</c:v>
                </c:pt>
                <c:pt idx="3881">
                  <c:v>242.60325906060601</c:v>
                </c:pt>
                <c:pt idx="3882">
                  <c:v>242.66575906060601</c:v>
                </c:pt>
                <c:pt idx="3883">
                  <c:v>242.72825906060601</c:v>
                </c:pt>
                <c:pt idx="3884">
                  <c:v>242.79075906060601</c:v>
                </c:pt>
                <c:pt idx="3885">
                  <c:v>242.85325906060601</c:v>
                </c:pt>
                <c:pt idx="3886">
                  <c:v>242.91575906060601</c:v>
                </c:pt>
                <c:pt idx="3887">
                  <c:v>242.97825906060601</c:v>
                </c:pt>
                <c:pt idx="3888">
                  <c:v>243.04075906060601</c:v>
                </c:pt>
                <c:pt idx="3889">
                  <c:v>243.10325906060601</c:v>
                </c:pt>
                <c:pt idx="3890">
                  <c:v>243.16575906060601</c:v>
                </c:pt>
                <c:pt idx="3891">
                  <c:v>243.22825906060601</c:v>
                </c:pt>
                <c:pt idx="3892">
                  <c:v>243.29075906060601</c:v>
                </c:pt>
                <c:pt idx="3893">
                  <c:v>243.35325906060601</c:v>
                </c:pt>
                <c:pt idx="3894">
                  <c:v>243.41575906060601</c:v>
                </c:pt>
                <c:pt idx="3895">
                  <c:v>243.47825906060601</c:v>
                </c:pt>
                <c:pt idx="3896">
                  <c:v>243.54075906060601</c:v>
                </c:pt>
                <c:pt idx="3897">
                  <c:v>243.60325906060601</c:v>
                </c:pt>
                <c:pt idx="3898">
                  <c:v>243.66575906060601</c:v>
                </c:pt>
                <c:pt idx="3899">
                  <c:v>243.72825906060601</c:v>
                </c:pt>
                <c:pt idx="3900">
                  <c:v>243.79075906060601</c:v>
                </c:pt>
                <c:pt idx="3901">
                  <c:v>243.85325906060601</c:v>
                </c:pt>
                <c:pt idx="3902">
                  <c:v>243.91575906060601</c:v>
                </c:pt>
                <c:pt idx="3903">
                  <c:v>243.97825906060601</c:v>
                </c:pt>
                <c:pt idx="3904">
                  <c:v>244.04075906060601</c:v>
                </c:pt>
                <c:pt idx="3905">
                  <c:v>244.10325906060601</c:v>
                </c:pt>
                <c:pt idx="3906">
                  <c:v>244.16575906060601</c:v>
                </c:pt>
                <c:pt idx="3907">
                  <c:v>244.22825906060601</c:v>
                </c:pt>
                <c:pt idx="3908">
                  <c:v>244.29075906060601</c:v>
                </c:pt>
                <c:pt idx="3909">
                  <c:v>244.35325906060601</c:v>
                </c:pt>
                <c:pt idx="3910">
                  <c:v>244.41575906060601</c:v>
                </c:pt>
                <c:pt idx="3911">
                  <c:v>244.47825906060601</c:v>
                </c:pt>
                <c:pt idx="3912">
                  <c:v>244.54075906060601</c:v>
                </c:pt>
                <c:pt idx="3913">
                  <c:v>244.60325906060601</c:v>
                </c:pt>
                <c:pt idx="3914">
                  <c:v>244.66575906060601</c:v>
                </c:pt>
                <c:pt idx="3915">
                  <c:v>244.72825906060601</c:v>
                </c:pt>
                <c:pt idx="3916">
                  <c:v>244.79075906060601</c:v>
                </c:pt>
                <c:pt idx="3917">
                  <c:v>244.85325906060601</c:v>
                </c:pt>
                <c:pt idx="3918">
                  <c:v>244.91575906060601</c:v>
                </c:pt>
                <c:pt idx="3919">
                  <c:v>244.97825906060601</c:v>
                </c:pt>
                <c:pt idx="3920">
                  <c:v>245.04075906060601</c:v>
                </c:pt>
                <c:pt idx="3921">
                  <c:v>245.10325906060601</c:v>
                </c:pt>
                <c:pt idx="3922">
                  <c:v>245.16575906060601</c:v>
                </c:pt>
                <c:pt idx="3923">
                  <c:v>245.22825906060601</c:v>
                </c:pt>
                <c:pt idx="3924">
                  <c:v>245.29075906060601</c:v>
                </c:pt>
                <c:pt idx="3925">
                  <c:v>245.35325906060601</c:v>
                </c:pt>
                <c:pt idx="3926">
                  <c:v>245.41575906060601</c:v>
                </c:pt>
                <c:pt idx="3927">
                  <c:v>245.47825906060601</c:v>
                </c:pt>
                <c:pt idx="3928">
                  <c:v>245.54075906060601</c:v>
                </c:pt>
                <c:pt idx="3929">
                  <c:v>245.60325906060601</c:v>
                </c:pt>
                <c:pt idx="3930">
                  <c:v>245.66575906060601</c:v>
                </c:pt>
                <c:pt idx="3931">
                  <c:v>245.72825906060601</c:v>
                </c:pt>
                <c:pt idx="3932">
                  <c:v>245.79075906060601</c:v>
                </c:pt>
                <c:pt idx="3933">
                  <c:v>245.85325906060601</c:v>
                </c:pt>
                <c:pt idx="3934">
                  <c:v>245.91575906060601</c:v>
                </c:pt>
                <c:pt idx="3935">
                  <c:v>245.97825906060601</c:v>
                </c:pt>
                <c:pt idx="3936">
                  <c:v>246.04075906060601</c:v>
                </c:pt>
                <c:pt idx="3937">
                  <c:v>246.10325906060601</c:v>
                </c:pt>
                <c:pt idx="3938">
                  <c:v>246.16575906060601</c:v>
                </c:pt>
                <c:pt idx="3939">
                  <c:v>246.22825906060601</c:v>
                </c:pt>
                <c:pt idx="3940">
                  <c:v>246.29075906060601</c:v>
                </c:pt>
                <c:pt idx="3941">
                  <c:v>246.35325906060601</c:v>
                </c:pt>
                <c:pt idx="3942">
                  <c:v>246.41575906060601</c:v>
                </c:pt>
                <c:pt idx="3943">
                  <c:v>246.47825906060601</c:v>
                </c:pt>
                <c:pt idx="3944">
                  <c:v>246.54075906060601</c:v>
                </c:pt>
                <c:pt idx="3945">
                  <c:v>246.60325906060601</c:v>
                </c:pt>
                <c:pt idx="3946">
                  <c:v>246.66575906060601</c:v>
                </c:pt>
                <c:pt idx="3947">
                  <c:v>246.72825906060601</c:v>
                </c:pt>
                <c:pt idx="3948">
                  <c:v>246.79075906060601</c:v>
                </c:pt>
                <c:pt idx="3949">
                  <c:v>246.85325906060601</c:v>
                </c:pt>
                <c:pt idx="3950">
                  <c:v>246.91575906060601</c:v>
                </c:pt>
                <c:pt idx="3951">
                  <c:v>246.97825906060601</c:v>
                </c:pt>
                <c:pt idx="3952">
                  <c:v>247.04075906060601</c:v>
                </c:pt>
                <c:pt idx="3953">
                  <c:v>247.10325906060601</c:v>
                </c:pt>
                <c:pt idx="3954">
                  <c:v>247.16575906060601</c:v>
                </c:pt>
                <c:pt idx="3955">
                  <c:v>247.22825906060601</c:v>
                </c:pt>
                <c:pt idx="3956">
                  <c:v>247.29075906060601</c:v>
                </c:pt>
                <c:pt idx="3957">
                  <c:v>247.35325906060601</c:v>
                </c:pt>
                <c:pt idx="3958">
                  <c:v>247.41575906060601</c:v>
                </c:pt>
                <c:pt idx="3959">
                  <c:v>247.47825906060601</c:v>
                </c:pt>
                <c:pt idx="3960">
                  <c:v>247.54075906060601</c:v>
                </c:pt>
                <c:pt idx="3961">
                  <c:v>247.60325906060601</c:v>
                </c:pt>
                <c:pt idx="3962">
                  <c:v>247.66575906060601</c:v>
                </c:pt>
                <c:pt idx="3963">
                  <c:v>247.72825906060601</c:v>
                </c:pt>
                <c:pt idx="3964">
                  <c:v>247.79075906060601</c:v>
                </c:pt>
                <c:pt idx="3965">
                  <c:v>247.85325906060601</c:v>
                </c:pt>
                <c:pt idx="3966">
                  <c:v>247.91575906060601</c:v>
                </c:pt>
                <c:pt idx="3967">
                  <c:v>247.97825906060601</c:v>
                </c:pt>
                <c:pt idx="3968">
                  <c:v>248.04075906060601</c:v>
                </c:pt>
                <c:pt idx="3969">
                  <c:v>248.10325906060601</c:v>
                </c:pt>
                <c:pt idx="3970">
                  <c:v>248.16575906060601</c:v>
                </c:pt>
                <c:pt idx="3971">
                  <c:v>248.22825906060601</c:v>
                </c:pt>
                <c:pt idx="3972">
                  <c:v>248.29075906060601</c:v>
                </c:pt>
                <c:pt idx="3973">
                  <c:v>248.35325906060601</c:v>
                </c:pt>
                <c:pt idx="3974">
                  <c:v>248.41575906060601</c:v>
                </c:pt>
                <c:pt idx="3975">
                  <c:v>248.47825906060601</c:v>
                </c:pt>
                <c:pt idx="3976">
                  <c:v>248.54075906060601</c:v>
                </c:pt>
                <c:pt idx="3977">
                  <c:v>248.60325906060601</c:v>
                </c:pt>
                <c:pt idx="3978">
                  <c:v>248.66575906060601</c:v>
                </c:pt>
                <c:pt idx="3979">
                  <c:v>248.72825906060601</c:v>
                </c:pt>
                <c:pt idx="3980">
                  <c:v>248.79075906060601</c:v>
                </c:pt>
                <c:pt idx="3981">
                  <c:v>248.85325906060601</c:v>
                </c:pt>
                <c:pt idx="3982">
                  <c:v>248.91575906060601</c:v>
                </c:pt>
                <c:pt idx="3983">
                  <c:v>248.97825906060601</c:v>
                </c:pt>
                <c:pt idx="3984">
                  <c:v>249.04075906060601</c:v>
                </c:pt>
                <c:pt idx="3985">
                  <c:v>249.10325906060601</c:v>
                </c:pt>
                <c:pt idx="3986">
                  <c:v>249.16575906060601</c:v>
                </c:pt>
                <c:pt idx="3987">
                  <c:v>249.22825906060601</c:v>
                </c:pt>
                <c:pt idx="3988">
                  <c:v>249.29075906060601</c:v>
                </c:pt>
                <c:pt idx="3989">
                  <c:v>249.35325906060601</c:v>
                </c:pt>
                <c:pt idx="3990">
                  <c:v>249.41575906060601</c:v>
                </c:pt>
                <c:pt idx="3991">
                  <c:v>249.47825906060601</c:v>
                </c:pt>
                <c:pt idx="3992">
                  <c:v>249.54075906060601</c:v>
                </c:pt>
                <c:pt idx="3993">
                  <c:v>249.60325906060601</c:v>
                </c:pt>
                <c:pt idx="3994">
                  <c:v>249.66575906060601</c:v>
                </c:pt>
                <c:pt idx="3995">
                  <c:v>249.72825906060601</c:v>
                </c:pt>
                <c:pt idx="3996">
                  <c:v>249.79075906060601</c:v>
                </c:pt>
                <c:pt idx="3997">
                  <c:v>249.85325906060601</c:v>
                </c:pt>
                <c:pt idx="3998">
                  <c:v>249.91575906060601</c:v>
                </c:pt>
                <c:pt idx="3999">
                  <c:v>249.97825906060601</c:v>
                </c:pt>
                <c:pt idx="4000">
                  <c:v>250.04075906060601</c:v>
                </c:pt>
                <c:pt idx="4001">
                  <c:v>250.10325906060601</c:v>
                </c:pt>
                <c:pt idx="4002">
                  <c:v>250.16575906060601</c:v>
                </c:pt>
                <c:pt idx="4003">
                  <c:v>250.22825906060601</c:v>
                </c:pt>
                <c:pt idx="4004">
                  <c:v>250.29075906060601</c:v>
                </c:pt>
                <c:pt idx="4005">
                  <c:v>250.35325906060601</c:v>
                </c:pt>
                <c:pt idx="4006">
                  <c:v>250.41575906060601</c:v>
                </c:pt>
              </c:numCache>
            </c:numRef>
          </c:xVal>
          <c:yVal>
            <c:numRef>
              <c:f>'[1]Flight Data'!$D$4:$D$4012</c:f>
              <c:numCache>
                <c:formatCode>General</c:formatCode>
                <c:ptCount val="4009"/>
                <c:pt idx="0">
                  <c:v>3.4122814320134302E-2</c:v>
                </c:pt>
                <c:pt idx="1">
                  <c:v>3.5749258141660203E-2</c:v>
                </c:pt>
                <c:pt idx="2">
                  <c:v>3.4123233400395803E-2</c:v>
                </c:pt>
                <c:pt idx="3">
                  <c:v>3.2497196639528998E-2</c:v>
                </c:pt>
                <c:pt idx="4">
                  <c:v>3.2497365492386202E-2</c:v>
                </c:pt>
                <c:pt idx="5">
                  <c:v>3.2497509553973999E-2</c:v>
                </c:pt>
                <c:pt idx="6">
                  <c:v>3.4123842480557699E-2</c:v>
                </c:pt>
                <c:pt idx="7">
                  <c:v>3.4123956932871499E-2</c:v>
                </c:pt>
                <c:pt idx="8">
                  <c:v>3.4124063700389499E-2</c:v>
                </c:pt>
                <c:pt idx="9">
                  <c:v>3.41241568173139E-2</c:v>
                </c:pt>
                <c:pt idx="10">
                  <c:v>3.4124236288020603E-2</c:v>
                </c:pt>
                <c:pt idx="11">
                  <c:v>3.41243021161826E-2</c:v>
                </c:pt>
                <c:pt idx="12">
                  <c:v>3.41243543047677E-2</c:v>
                </c:pt>
                <c:pt idx="13">
                  <c:v>3.4124392856039597E-2</c:v>
                </c:pt>
                <c:pt idx="14">
                  <c:v>3.4124417771564497E-2</c:v>
                </c:pt>
                <c:pt idx="15">
                  <c:v>3.4124429052203399E-2</c:v>
                </c:pt>
                <c:pt idx="16">
                  <c:v>3.4124426698117397E-2</c:v>
                </c:pt>
                <c:pt idx="17">
                  <c:v>3.2498189839134002E-2</c:v>
                </c:pt>
                <c:pt idx="18">
                  <c:v>3.4124381082885499E-2</c:v>
                </c:pt>
                <c:pt idx="19">
                  <c:v>3.4124337818548102E-2</c:v>
                </c:pt>
                <c:pt idx="20">
                  <c:v>3.4124280913095599E-2</c:v>
                </c:pt>
                <c:pt idx="21">
                  <c:v>3.4124210363174097E-2</c:v>
                </c:pt>
                <c:pt idx="22">
                  <c:v>3.4124126164729603E-2</c:v>
                </c:pt>
                <c:pt idx="23">
                  <c:v>3.4123829049808201E-2</c:v>
                </c:pt>
                <c:pt idx="24">
                  <c:v>3.5749632566309801E-2</c:v>
                </c:pt>
                <c:pt idx="25">
                  <c:v>3.4122997390282003E-2</c:v>
                </c:pt>
                <c:pt idx="26">
                  <c:v>3.4122534889393798E-2</c:v>
                </c:pt>
                <c:pt idx="27">
                  <c:v>3.2495882336006698E-2</c:v>
                </c:pt>
                <c:pt idx="28">
                  <c:v>3.24953883610982E-2</c:v>
                </c:pt>
                <c:pt idx="29">
                  <c:v>3.57471635457473E-2</c:v>
                </c:pt>
                <c:pt idx="30">
                  <c:v>3.4120492768102799E-2</c:v>
                </c:pt>
                <c:pt idx="31">
                  <c:v>3.2493842157188903E-2</c:v>
                </c:pt>
                <c:pt idx="32">
                  <c:v>3.2493322414281801E-2</c:v>
                </c:pt>
                <c:pt idx="33">
                  <c:v>3.24928090596504E-2</c:v>
                </c:pt>
                <c:pt idx="34">
                  <c:v>3.4118388742410799E-2</c:v>
                </c:pt>
                <c:pt idx="35">
                  <c:v>3.2491822102765702E-2</c:v>
                </c:pt>
                <c:pt idx="36">
                  <c:v>3.2491358808300098E-2</c:v>
                </c:pt>
                <c:pt idx="37">
                  <c:v>3.5743012927193597E-2</c:v>
                </c:pt>
                <c:pt idx="38">
                  <c:v>3.4116551416111397E-2</c:v>
                </c:pt>
                <c:pt idx="39">
                  <c:v>3.41161370969272E-2</c:v>
                </c:pt>
                <c:pt idx="40">
                  <c:v>3.4115732842109697E-2</c:v>
                </c:pt>
                <c:pt idx="41">
                  <c:v>3.2489353582903099E-2</c:v>
                </c:pt>
                <c:pt idx="42">
                  <c:v>3.2488993866024399E-2</c:v>
                </c:pt>
                <c:pt idx="43">
                  <c:v>3.2488648636242498E-2</c:v>
                </c:pt>
                <c:pt idx="44">
                  <c:v>3.4114264133422403E-2</c:v>
                </c:pt>
                <c:pt idx="45">
                  <c:v>3.2488000176641399E-2</c:v>
                </c:pt>
                <c:pt idx="46">
                  <c:v>3.2487696214188198E-2</c:v>
                </c:pt>
                <c:pt idx="47">
                  <c:v>3.4113308120038301E-2</c:v>
                </c:pt>
                <c:pt idx="48">
                  <c:v>3.2487126987122597E-2</c:v>
                </c:pt>
                <c:pt idx="49">
                  <c:v>3.4112734574855398E-2</c:v>
                </c:pt>
                <c:pt idx="50">
                  <c:v>3.4112465837200102E-2</c:v>
                </c:pt>
                <c:pt idx="51">
                  <c:v>3.2486364362746302E-2</c:v>
                </c:pt>
                <c:pt idx="52">
                  <c:v>3.4111962586534497E-2</c:v>
                </c:pt>
                <c:pt idx="53">
                  <c:v>3.4111727334247298E-2</c:v>
                </c:pt>
                <c:pt idx="54">
                  <c:v>3.4111502503942001E-2</c:v>
                </c:pt>
                <c:pt idx="55">
                  <c:v>3.4111709735255402E-2</c:v>
                </c:pt>
                <c:pt idx="56">
                  <c:v>3.2486286937484399E-2</c:v>
                </c:pt>
                <c:pt idx="57">
                  <c:v>3.24867152086461E-2</c:v>
                </c:pt>
                <c:pt idx="58">
                  <c:v>3.2487181683348298E-2</c:v>
                </c:pt>
                <c:pt idx="59">
                  <c:v>3.2487678990163499E-2</c:v>
                </c:pt>
                <c:pt idx="60">
                  <c:v>3.4114066241289903E-2</c:v>
                </c:pt>
                <c:pt idx="61">
                  <c:v>3.4114615211491499E-2</c:v>
                </c:pt>
                <c:pt idx="62">
                  <c:v>3.4115172924914797E-2</c:v>
                </c:pt>
                <c:pt idx="63">
                  <c:v>3.2489829320334597E-2</c:v>
                </c:pt>
                <c:pt idx="64">
                  <c:v>3.2490370452092097E-2</c:v>
                </c:pt>
                <c:pt idx="65">
                  <c:v>3.4116825270829397E-2</c:v>
                </c:pt>
                <c:pt idx="66">
                  <c:v>3.4117344754897999E-2</c:v>
                </c:pt>
                <c:pt idx="67">
                  <c:v>3.4117836429467703E-2</c:v>
                </c:pt>
                <c:pt idx="68">
                  <c:v>3.2492329564226298E-2</c:v>
                </c:pt>
                <c:pt idx="69">
                  <c:v>3.5744682927354797E-2</c:v>
                </c:pt>
                <c:pt idx="70">
                  <c:v>3.5745059806691001E-2</c:v>
                </c:pt>
                <c:pt idx="71">
                  <c:v>3.4118992775955502E-2</c:v>
                </c:pt>
                <c:pt idx="72">
                  <c:v>3.2492727912520399E-2</c:v>
                </c:pt>
                <c:pt idx="73">
                  <c:v>3.41183238774753E-2</c:v>
                </c:pt>
                <c:pt idx="74">
                  <c:v>3.2491937343539799E-2</c:v>
                </c:pt>
                <c:pt idx="75">
                  <c:v>3.4117386391634197E-2</c:v>
                </c:pt>
                <c:pt idx="76">
                  <c:v>3.2490924514183797E-2</c:v>
                </c:pt>
                <c:pt idx="77">
                  <c:v>3.41162735758316E-2</c:v>
                </c:pt>
                <c:pt idx="78">
                  <c:v>3.4115680586350901E-2</c:v>
                </c:pt>
                <c:pt idx="79">
                  <c:v>3.2489192920868402E-2</c:v>
                </c:pt>
                <c:pt idx="80">
                  <c:v>3.4114479910249101E-2</c:v>
                </c:pt>
                <c:pt idx="81">
                  <c:v>3.4113895666797199E-2</c:v>
                </c:pt>
                <c:pt idx="82">
                  <c:v>3.4113337813014802E-2</c:v>
                </c:pt>
                <c:pt idx="83">
                  <c:v>3.5738656280723598E-2</c:v>
                </c:pt>
                <c:pt idx="84">
                  <c:v>3.4112348343428502E-2</c:v>
                </c:pt>
                <c:pt idx="85">
                  <c:v>3.2486126308984703E-2</c:v>
                </c:pt>
                <c:pt idx="86">
                  <c:v>3.4111605702884101E-2</c:v>
                </c:pt>
                <c:pt idx="87">
                  <c:v>3.4111960836676197E-2</c:v>
                </c:pt>
                <c:pt idx="88">
                  <c:v>3.4112604337111503E-2</c:v>
                </c:pt>
                <c:pt idx="89">
                  <c:v>3.4113310179604499E-2</c:v>
                </c:pt>
                <c:pt idx="90">
                  <c:v>3.4114068797634303E-2</c:v>
                </c:pt>
                <c:pt idx="91">
                  <c:v>3.4114870621755902E-2</c:v>
                </c:pt>
                <c:pt idx="92">
                  <c:v>3.4115706085324098E-2</c:v>
                </c:pt>
                <c:pt idx="93">
                  <c:v>3.2490589277254303E-2</c:v>
                </c:pt>
                <c:pt idx="94">
                  <c:v>3.4117439704558397E-2</c:v>
                </c:pt>
                <c:pt idx="95">
                  <c:v>3.41183187764771E-2</c:v>
                </c:pt>
                <c:pt idx="96">
                  <c:v>3.41191933238367E-2</c:v>
                </c:pt>
                <c:pt idx="97">
                  <c:v>3.4120053839999803E-2</c:v>
                </c:pt>
                <c:pt idx="98">
                  <c:v>3.2494783348032998E-2</c:v>
                </c:pt>
                <c:pt idx="99">
                  <c:v>3.4121694816261601E-2</c:v>
                </c:pt>
                <c:pt idx="100">
                  <c:v>3.2496296154111898E-2</c:v>
                </c:pt>
                <c:pt idx="101">
                  <c:v>3.4123165869260001E-2</c:v>
                </c:pt>
                <c:pt idx="102">
                  <c:v>3.4123813992062602E-2</c:v>
                </c:pt>
                <c:pt idx="103">
                  <c:v>3.4123980523033198E-2</c:v>
                </c:pt>
                <c:pt idx="104">
                  <c:v>3.4123981180249299E-2</c:v>
                </c:pt>
                <c:pt idx="105">
                  <c:v>3.4123981837465303E-2</c:v>
                </c:pt>
                <c:pt idx="106">
                  <c:v>3.4123982494681397E-2</c:v>
                </c:pt>
                <c:pt idx="107">
                  <c:v>3.4123983151897602E-2</c:v>
                </c:pt>
                <c:pt idx="108">
                  <c:v>3.2497763598533798E-2</c:v>
                </c:pt>
                <c:pt idx="109">
                  <c:v>3.4123984466329901E-2</c:v>
                </c:pt>
                <c:pt idx="110">
                  <c:v>3.4123985123546099E-2</c:v>
                </c:pt>
                <c:pt idx="111">
                  <c:v>3.4123985780762298E-2</c:v>
                </c:pt>
                <c:pt idx="112">
                  <c:v>3.2497766102116903E-2</c:v>
                </c:pt>
                <c:pt idx="113">
                  <c:v>3.2497766728012703E-2</c:v>
                </c:pt>
                <c:pt idx="114">
                  <c:v>3.41239877524111E-2</c:v>
                </c:pt>
                <c:pt idx="115">
                  <c:v>3.41239884096275E-2</c:v>
                </c:pt>
                <c:pt idx="116">
                  <c:v>3.4123989066843802E-2</c:v>
                </c:pt>
                <c:pt idx="117">
                  <c:v>3.4123989724060201E-2</c:v>
                </c:pt>
                <c:pt idx="118">
                  <c:v>3.2497769857492302E-2</c:v>
                </c:pt>
                <c:pt idx="119">
                  <c:v>3.4123990552101302E-2</c:v>
                </c:pt>
                <c:pt idx="120">
                  <c:v>3.4123990552101302E-2</c:v>
                </c:pt>
                <c:pt idx="121">
                  <c:v>3.2497770020176002E-2</c:v>
                </c:pt>
                <c:pt idx="122">
                  <c:v>3.4123990552101302E-2</c:v>
                </c:pt>
                <c:pt idx="123">
                  <c:v>3.4123990552101302E-2</c:v>
                </c:pt>
                <c:pt idx="124">
                  <c:v>3.2497770020176002E-2</c:v>
                </c:pt>
                <c:pt idx="125">
                  <c:v>3.4123990552101302E-2</c:v>
                </c:pt>
                <c:pt idx="126">
                  <c:v>3.4123990552101302E-2</c:v>
                </c:pt>
                <c:pt idx="127">
                  <c:v>3.2497770020176002E-2</c:v>
                </c:pt>
                <c:pt idx="128">
                  <c:v>3.4123990552101302E-2</c:v>
                </c:pt>
                <c:pt idx="129">
                  <c:v>3.4123990552101302E-2</c:v>
                </c:pt>
                <c:pt idx="130">
                  <c:v>3.4123990552101302E-2</c:v>
                </c:pt>
                <c:pt idx="131">
                  <c:v>3.4123990552101302E-2</c:v>
                </c:pt>
                <c:pt idx="132">
                  <c:v>3.4123990552101302E-2</c:v>
                </c:pt>
                <c:pt idx="133">
                  <c:v>3.4123990552101302E-2</c:v>
                </c:pt>
                <c:pt idx="134">
                  <c:v>3.2497770020176002E-2</c:v>
                </c:pt>
                <c:pt idx="135">
                  <c:v>3.4123795555940299E-2</c:v>
                </c:pt>
                <c:pt idx="136">
                  <c:v>3.5749676024843802E-2</c:v>
                </c:pt>
                <c:pt idx="137">
                  <c:v>3.4123089374478298E-2</c:v>
                </c:pt>
                <c:pt idx="138">
                  <c:v>3.24964682878627E-2</c:v>
                </c:pt>
                <c:pt idx="139">
                  <c:v>3.2495985432191898E-2</c:v>
                </c:pt>
                <c:pt idx="140">
                  <c:v>3.4121614827803501E-2</c:v>
                </c:pt>
                <c:pt idx="141">
                  <c:v>3.4121053381970801E-2</c:v>
                </c:pt>
                <c:pt idx="142">
                  <c:v>3.5746600751848497E-2</c:v>
                </c:pt>
                <c:pt idx="143">
                  <c:v>3.4119886898069503E-2</c:v>
                </c:pt>
                <c:pt idx="144">
                  <c:v>3.4119302343019901E-2</c:v>
                </c:pt>
                <c:pt idx="145">
                  <c:v>3.4118730594844202E-2</c:v>
                </c:pt>
                <c:pt idx="146">
                  <c:v>3.4118181934600901E-2</c:v>
                </c:pt>
                <c:pt idx="147">
                  <c:v>3.5743733567020403E-2</c:v>
                </c:pt>
                <c:pt idx="148">
                  <c:v>3.4117195063311199E-2</c:v>
                </c:pt>
                <c:pt idx="149">
                  <c:v>3.2490734807519801E-2</c:v>
                </c:pt>
                <c:pt idx="150">
                  <c:v>3.5742454567124403E-2</c:v>
                </c:pt>
                <c:pt idx="151">
                  <c:v>3.4116113116896399E-2</c:v>
                </c:pt>
                <c:pt idx="152">
                  <c:v>3.57418158924993E-2</c:v>
                </c:pt>
                <c:pt idx="153">
                  <c:v>3.5741502024087803E-2</c:v>
                </c:pt>
                <c:pt idx="154">
                  <c:v>3.2489240535025797E-2</c:v>
                </c:pt>
                <c:pt idx="155">
                  <c:v>3.4114914769034201E-2</c:v>
                </c:pt>
                <c:pt idx="156">
                  <c:v>3.5740560451927701E-2</c:v>
                </c:pt>
                <c:pt idx="157">
                  <c:v>3.4114315626672102E-2</c:v>
                </c:pt>
                <c:pt idx="158">
                  <c:v>3.4114016063382803E-2</c:v>
                </c:pt>
                <c:pt idx="159">
                  <c:v>3.4113716505354399E-2</c:v>
                </c:pt>
                <c:pt idx="160">
                  <c:v>3.4113416952586899E-2</c:v>
                </c:pt>
                <c:pt idx="161">
                  <c:v>3.5738991275232501E-2</c:v>
                </c:pt>
                <c:pt idx="162">
                  <c:v>3.5738677456427899E-2</c:v>
                </c:pt>
                <c:pt idx="163">
                  <c:v>3.5738363643134499E-2</c:v>
                </c:pt>
                <c:pt idx="164">
                  <c:v>3.4112218794122601E-2</c:v>
                </c:pt>
                <c:pt idx="165">
                  <c:v>3.4111919267657199E-2</c:v>
                </c:pt>
                <c:pt idx="166">
                  <c:v>3.5737422236319601E-2</c:v>
                </c:pt>
                <c:pt idx="167">
                  <c:v>3.4111541895325698E-2</c:v>
                </c:pt>
                <c:pt idx="168">
                  <c:v>3.4111541895325698E-2</c:v>
                </c:pt>
                <c:pt idx="169">
                  <c:v>3.2485743115939998E-2</c:v>
                </c:pt>
                <c:pt idx="170">
                  <c:v>3.2485743115939998E-2</c:v>
                </c:pt>
                <c:pt idx="171">
                  <c:v>3.4111541895325698E-2</c:v>
                </c:pt>
                <c:pt idx="172">
                  <c:v>3.2485743115939998E-2</c:v>
                </c:pt>
                <c:pt idx="173">
                  <c:v>3.4111541895325698E-2</c:v>
                </c:pt>
                <c:pt idx="174">
                  <c:v>3.4111541895325698E-2</c:v>
                </c:pt>
                <c:pt idx="175">
                  <c:v>3.4111541895325698E-2</c:v>
                </c:pt>
                <c:pt idx="176">
                  <c:v>3.4111541895325698E-2</c:v>
                </c:pt>
                <c:pt idx="177">
                  <c:v>3.4111541895325698E-2</c:v>
                </c:pt>
                <c:pt idx="178">
                  <c:v>3.2485743115939998E-2</c:v>
                </c:pt>
                <c:pt idx="179">
                  <c:v>3.4111541895325698E-2</c:v>
                </c:pt>
                <c:pt idx="180">
                  <c:v>3.5737340674711397E-2</c:v>
                </c:pt>
                <c:pt idx="181">
                  <c:v>3.5737340674711397E-2</c:v>
                </c:pt>
                <c:pt idx="182">
                  <c:v>3.5737340674711397E-2</c:v>
                </c:pt>
                <c:pt idx="183">
                  <c:v>3.4111763052976501E-2</c:v>
                </c:pt>
                <c:pt idx="184">
                  <c:v>3.41120618875035E-2</c:v>
                </c:pt>
                <c:pt idx="185">
                  <c:v>3.5738198533207297E-2</c:v>
                </c:pt>
                <c:pt idx="186">
                  <c:v>3.4112659572265502E-2</c:v>
                </c:pt>
                <c:pt idx="187">
                  <c:v>3.57388247153443E-2</c:v>
                </c:pt>
                <c:pt idx="188">
                  <c:v>3.2487376741302497E-2</c:v>
                </c:pt>
                <c:pt idx="189">
                  <c:v>3.4113556138679897E-2</c:v>
                </c:pt>
                <c:pt idx="190">
                  <c:v>3.4113855004624397E-2</c:v>
                </c:pt>
                <c:pt idx="191">
                  <c:v>3.4114153875805603E-2</c:v>
                </c:pt>
                <c:pt idx="192">
                  <c:v>3.4114452752223703E-2</c:v>
                </c:pt>
                <c:pt idx="193">
                  <c:v>3.4114751633878802E-2</c:v>
                </c:pt>
                <c:pt idx="194">
                  <c:v>3.5741016525636597E-2</c:v>
                </c:pt>
                <c:pt idx="195">
                  <c:v>3.4115349412900502E-2</c:v>
                </c:pt>
                <c:pt idx="196">
                  <c:v>3.5741642806528598E-2</c:v>
                </c:pt>
                <c:pt idx="197">
                  <c:v>3.4115947212871797E-2</c:v>
                </c:pt>
                <c:pt idx="198">
                  <c:v>3.41162461207139E-2</c:v>
                </c:pt>
                <c:pt idx="199">
                  <c:v>3.4116297482007001E-2</c:v>
                </c:pt>
                <c:pt idx="200">
                  <c:v>3.57423406097509E-2</c:v>
                </c:pt>
                <c:pt idx="201">
                  <c:v>3.4116406277202797E-2</c:v>
                </c:pt>
                <c:pt idx="202">
                  <c:v>3.24905350518227E-2</c:v>
                </c:pt>
                <c:pt idx="203">
                  <c:v>3.4116750805261997E-2</c:v>
                </c:pt>
                <c:pt idx="204">
                  <c:v>3.5743000440886401E-2</c:v>
                </c:pt>
                <c:pt idx="205">
                  <c:v>3.4117248615295498E-2</c:v>
                </c:pt>
                <c:pt idx="206">
                  <c:v>3.5743539412543199E-2</c:v>
                </c:pt>
                <c:pt idx="207">
                  <c:v>3.4117817365469601E-2</c:v>
                </c:pt>
                <c:pt idx="208">
                  <c:v>3.4118102671248297E-2</c:v>
                </c:pt>
                <c:pt idx="209">
                  <c:v>3.4118374938467998E-2</c:v>
                </c:pt>
                <c:pt idx="210">
                  <c:v>3.4118623942660201E-2</c:v>
                </c:pt>
                <c:pt idx="211">
                  <c:v>3.5744838215357101E-2</c:v>
                </c:pt>
                <c:pt idx="212">
                  <c:v>3.2493014743974098E-2</c:v>
                </c:pt>
                <c:pt idx="213">
                  <c:v>3.4119129309123898E-2</c:v>
                </c:pt>
                <c:pt idx="214">
                  <c:v>3.4119183220561698E-2</c:v>
                </c:pt>
                <c:pt idx="215">
                  <c:v>3.5744983205716299E-2</c:v>
                </c:pt>
                <c:pt idx="216">
                  <c:v>3.4118682596070898E-2</c:v>
                </c:pt>
                <c:pt idx="217">
                  <c:v>3.4118295874727401E-2</c:v>
                </c:pt>
                <c:pt idx="218">
                  <c:v>3.4117850392829802E-2</c:v>
                </c:pt>
                <c:pt idx="219">
                  <c:v>3.4117356348095401E-2</c:v>
                </c:pt>
                <c:pt idx="220">
                  <c:v>3.5742746290494197E-2</c:v>
                </c:pt>
                <c:pt idx="221">
                  <c:v>3.4116263374280802E-2</c:v>
                </c:pt>
                <c:pt idx="222">
                  <c:v>3.57415833849958E-2</c:v>
                </c:pt>
                <c:pt idx="223">
                  <c:v>3.4115098657031599E-2</c:v>
                </c:pt>
                <c:pt idx="224">
                  <c:v>3.5740389707993703E-2</c:v>
                </c:pt>
                <c:pt idx="225">
                  <c:v>3.4113944118871899E-2</c:v>
                </c:pt>
                <c:pt idx="226">
                  <c:v>3.57392471970817E-2</c:v>
                </c:pt>
                <c:pt idx="227">
                  <c:v>3.5738720800403301E-2</c:v>
                </c:pt>
                <c:pt idx="228">
                  <c:v>3.5738238023789601E-2</c:v>
                </c:pt>
                <c:pt idx="229">
                  <c:v>3.4111994466613602E-2</c:v>
                </c:pt>
                <c:pt idx="230">
                  <c:v>3.5737444498313398E-2</c:v>
                </c:pt>
                <c:pt idx="231">
                  <c:v>3.4111773566788302E-2</c:v>
                </c:pt>
                <c:pt idx="232">
                  <c:v>3.57378957436408E-2</c:v>
                </c:pt>
                <c:pt idx="233">
                  <c:v>3.4112369863434001E-2</c:v>
                </c:pt>
                <c:pt idx="234">
                  <c:v>3.5738520471451402E-2</c:v>
                </c:pt>
                <c:pt idx="235">
                  <c:v>3.7364699506167401E-2</c:v>
                </c:pt>
                <c:pt idx="236">
                  <c:v>3.4113264347492199E-2</c:v>
                </c:pt>
                <c:pt idx="237">
                  <c:v>3.4113562519269502E-2</c:v>
                </c:pt>
                <c:pt idx="238">
                  <c:v>3.57397699925995E-2</c:v>
                </c:pt>
                <c:pt idx="239">
                  <c:v>3.5740082386538703E-2</c:v>
                </c:pt>
                <c:pt idx="240">
                  <c:v>3.4114457065876597E-2</c:v>
                </c:pt>
                <c:pt idx="241">
                  <c:v>3.5740707190800997E-2</c:v>
                </c:pt>
                <c:pt idx="242">
                  <c:v>3.4115053456345502E-2</c:v>
                </c:pt>
                <c:pt idx="243">
                  <c:v>3.57413320169091E-2</c:v>
                </c:pt>
                <c:pt idx="244">
                  <c:v>3.5741644438155799E-2</c:v>
                </c:pt>
                <c:pt idx="245">
                  <c:v>3.4115948081147797E-2</c:v>
                </c:pt>
                <c:pt idx="246">
                  <c:v>3.5742269297034897E-2</c:v>
                </c:pt>
                <c:pt idx="247">
                  <c:v>3.5742118745491998E-2</c:v>
                </c:pt>
                <c:pt idx="248">
                  <c:v>3.5741805593962797E-2</c:v>
                </c:pt>
                <c:pt idx="249">
                  <c:v>3.5741492447920901E-2</c:v>
                </c:pt>
                <c:pt idx="250">
                  <c:v>3.4115205897071503E-2</c:v>
                </c:pt>
                <c:pt idx="251">
                  <c:v>3.57408661722982E-2</c:v>
                </c:pt>
                <c:pt idx="252">
                  <c:v>3.5740553042717102E-2</c:v>
                </c:pt>
                <c:pt idx="253">
                  <c:v>3.5740239918622699E-2</c:v>
                </c:pt>
                <c:pt idx="254">
                  <c:v>3.73658432299947E-2</c:v>
                </c:pt>
                <c:pt idx="255">
                  <c:v>3.5739613686893497E-2</c:v>
                </c:pt>
                <c:pt idx="256">
                  <c:v>3.5739300579258303E-2</c:v>
                </c:pt>
                <c:pt idx="257">
                  <c:v>3.7364861174473497E-2</c:v>
                </c:pt>
                <c:pt idx="258">
                  <c:v>3.5738674380445999E-2</c:v>
                </c:pt>
                <c:pt idx="259">
                  <c:v>3.5738361289268598E-2</c:v>
                </c:pt>
                <c:pt idx="260">
                  <c:v>3.5738048203576997E-2</c:v>
                </c:pt>
                <c:pt idx="261">
                  <c:v>3.5737735123370799E-2</c:v>
                </c:pt>
                <c:pt idx="262">
                  <c:v>3.5737422048649999E-2</c:v>
                </c:pt>
                <c:pt idx="263">
                  <c:v>3.7363139454097097E-2</c:v>
                </c:pt>
                <c:pt idx="264">
                  <c:v>3.5737340674711397E-2</c:v>
                </c:pt>
                <c:pt idx="265">
                  <c:v>3.5737340674711397E-2</c:v>
                </c:pt>
                <c:pt idx="266">
                  <c:v>3.5737340674711397E-2</c:v>
                </c:pt>
                <c:pt idx="267">
                  <c:v>3.7363139454097097E-2</c:v>
                </c:pt>
                <c:pt idx="268">
                  <c:v>3.7363139454097097E-2</c:v>
                </c:pt>
                <c:pt idx="269">
                  <c:v>3.7363139454097097E-2</c:v>
                </c:pt>
                <c:pt idx="270">
                  <c:v>3.5737340674711397E-2</c:v>
                </c:pt>
                <c:pt idx="271">
                  <c:v>3.5737340674711397E-2</c:v>
                </c:pt>
                <c:pt idx="272">
                  <c:v>3.5737340674711397E-2</c:v>
                </c:pt>
                <c:pt idx="273">
                  <c:v>3.7363139454097097E-2</c:v>
                </c:pt>
                <c:pt idx="274">
                  <c:v>3.7363139454097097E-2</c:v>
                </c:pt>
                <c:pt idx="275">
                  <c:v>3.5737340674711397E-2</c:v>
                </c:pt>
                <c:pt idx="276">
                  <c:v>3.7363139454097097E-2</c:v>
                </c:pt>
                <c:pt idx="277">
                  <c:v>3.7363139454097097E-2</c:v>
                </c:pt>
                <c:pt idx="278">
                  <c:v>3.5737340674711397E-2</c:v>
                </c:pt>
                <c:pt idx="279">
                  <c:v>3.5737776418697402E-2</c:v>
                </c:pt>
                <c:pt idx="280">
                  <c:v>3.8990110517309502E-2</c:v>
                </c:pt>
                <c:pt idx="281">
                  <c:v>3.7365005184563801E-2</c:v>
                </c:pt>
                <c:pt idx="282">
                  <c:v>3.7365803658410301E-2</c:v>
                </c:pt>
                <c:pt idx="283">
                  <c:v>3.7366650649697603E-2</c:v>
                </c:pt>
                <c:pt idx="284">
                  <c:v>3.73675358822355E-2</c:v>
                </c:pt>
                <c:pt idx="285">
                  <c:v>3.7368449086587797E-2</c:v>
                </c:pt>
                <c:pt idx="286">
                  <c:v>3.57433772308417E-2</c:v>
                </c:pt>
                <c:pt idx="287">
                  <c:v>3.7370318391037799E-2</c:v>
                </c:pt>
                <c:pt idx="288">
                  <c:v>3.7371254017843698E-2</c:v>
                </c:pt>
                <c:pt idx="289">
                  <c:v>3.5746095332562802E-2</c:v>
                </c:pt>
                <c:pt idx="290">
                  <c:v>3.7373076155004799E-2</c:v>
                </c:pt>
                <c:pt idx="291">
                  <c:v>3.7373942281966999E-2</c:v>
                </c:pt>
                <c:pt idx="292">
                  <c:v>3.9000925072074297E-2</c:v>
                </c:pt>
                <c:pt idx="293">
                  <c:v>3.7375533765589303E-2</c:v>
                </c:pt>
                <c:pt idx="294">
                  <c:v>3.9002451888975498E-2</c:v>
                </c:pt>
                <c:pt idx="295">
                  <c:v>3.5749764065605802E-2</c:v>
                </c:pt>
                <c:pt idx="296">
                  <c:v>3.9001468256659698E-2</c:v>
                </c:pt>
                <c:pt idx="297">
                  <c:v>3.90007031238205E-2</c:v>
                </c:pt>
                <c:pt idx="298">
                  <c:v>3.7373758436497602E-2</c:v>
                </c:pt>
                <c:pt idx="299">
                  <c:v>3.89990074921669E-2</c:v>
                </c:pt>
                <c:pt idx="300">
                  <c:v>3.7372028761051397E-2</c:v>
                </c:pt>
                <c:pt idx="301">
                  <c:v>3.8997159107629499E-2</c:v>
                </c:pt>
                <c:pt idx="302">
                  <c:v>3.73701868469941E-2</c:v>
                </c:pt>
                <c:pt idx="303">
                  <c:v>3.7369249288867E-2</c:v>
                </c:pt>
                <c:pt idx="304">
                  <c:v>3.7368314286137197E-2</c:v>
                </c:pt>
                <c:pt idx="305">
                  <c:v>3.8993329825627303E-2</c:v>
                </c:pt>
                <c:pt idx="306">
                  <c:v>3.8992404463163197E-2</c:v>
                </c:pt>
                <c:pt idx="307">
                  <c:v>3.8991512364813401E-2</c:v>
                </c:pt>
                <c:pt idx="308">
                  <c:v>3.8990663790071302E-2</c:v>
                </c:pt>
                <c:pt idx="309">
                  <c:v>3.8989869002442397E-2</c:v>
                </c:pt>
                <c:pt idx="310">
                  <c:v>4.0614944448135397E-2</c:v>
                </c:pt>
                <c:pt idx="311">
                  <c:v>3.8989203030200897E-2</c:v>
                </c:pt>
                <c:pt idx="312">
                  <c:v>4.0615367837047403E-2</c:v>
                </c:pt>
                <c:pt idx="313">
                  <c:v>3.8989884587579897E-2</c:v>
                </c:pt>
                <c:pt idx="314">
                  <c:v>3.8990225375205002E-2</c:v>
                </c:pt>
                <c:pt idx="315">
                  <c:v>4.0616432831407402E-2</c:v>
                </c:pt>
                <c:pt idx="316">
                  <c:v>4.0616787841938999E-2</c:v>
                </c:pt>
                <c:pt idx="317">
                  <c:v>4.06171428586765E-2</c:v>
                </c:pt>
                <c:pt idx="318">
                  <c:v>4.06174978816203E-2</c:v>
                </c:pt>
                <c:pt idx="319">
                  <c:v>4.0617852910770399E-2</c:v>
                </c:pt>
                <c:pt idx="320">
                  <c:v>4.0618207946127097E-2</c:v>
                </c:pt>
                <c:pt idx="321">
                  <c:v>4.0618562987690503E-2</c:v>
                </c:pt>
                <c:pt idx="322">
                  <c:v>3.8992951890681901E-2</c:v>
                </c:pt>
                <c:pt idx="323">
                  <c:v>4.0619273089437899E-2</c:v>
                </c:pt>
                <c:pt idx="324">
                  <c:v>4.0619628149622299E-2</c:v>
                </c:pt>
                <c:pt idx="325">
                  <c:v>3.8993974432297497E-2</c:v>
                </c:pt>
                <c:pt idx="326">
                  <c:v>4.0620338288613299E-2</c:v>
                </c:pt>
                <c:pt idx="327">
                  <c:v>4.06204305806162E-2</c:v>
                </c:pt>
                <c:pt idx="328">
                  <c:v>4.06204305806162E-2</c:v>
                </c:pt>
                <c:pt idx="329">
                  <c:v>4.06204305806162E-2</c:v>
                </c:pt>
                <c:pt idx="330">
                  <c:v>4.2246457272236998E-2</c:v>
                </c:pt>
                <c:pt idx="331">
                  <c:v>4.06204305806162E-2</c:v>
                </c:pt>
                <c:pt idx="332">
                  <c:v>4.2246457272236998E-2</c:v>
                </c:pt>
                <c:pt idx="333">
                  <c:v>4.2246457272236998E-2</c:v>
                </c:pt>
                <c:pt idx="334">
                  <c:v>4.2246457272236998E-2</c:v>
                </c:pt>
                <c:pt idx="335">
                  <c:v>4.2246457272236998E-2</c:v>
                </c:pt>
                <c:pt idx="336">
                  <c:v>4.06204305806162E-2</c:v>
                </c:pt>
                <c:pt idx="337">
                  <c:v>4.2246457272236998E-2</c:v>
                </c:pt>
                <c:pt idx="338">
                  <c:v>4.2246457272236998E-2</c:v>
                </c:pt>
                <c:pt idx="339">
                  <c:v>4.3872483963856602E-2</c:v>
                </c:pt>
                <c:pt idx="340">
                  <c:v>4.2246457272236998E-2</c:v>
                </c:pt>
                <c:pt idx="341">
                  <c:v>4.3872483963856602E-2</c:v>
                </c:pt>
                <c:pt idx="342">
                  <c:v>4.3872483963856602E-2</c:v>
                </c:pt>
                <c:pt idx="343">
                  <c:v>4.3872199486249097E-2</c:v>
                </c:pt>
                <c:pt idx="344">
                  <c:v>4.5497817005659601E-2</c:v>
                </c:pt>
                <c:pt idx="345">
                  <c:v>5.0375381351895503E-2</c:v>
                </c:pt>
                <c:pt idx="346">
                  <c:v>4.5497019769132202E-2</c:v>
                </c:pt>
                <c:pt idx="347">
                  <c:v>4.87485394910286E-2</c:v>
                </c:pt>
                <c:pt idx="348">
                  <c:v>4.54962225605436E-2</c:v>
                </c:pt>
                <c:pt idx="349">
                  <c:v>5.0373615990777998E-2</c:v>
                </c:pt>
                <c:pt idx="350">
                  <c:v>4.54954253798922E-2</c:v>
                </c:pt>
                <c:pt idx="351">
                  <c:v>4.3869124614517398E-2</c:v>
                </c:pt>
                <c:pt idx="352">
                  <c:v>4.7120516168496399E-2</c:v>
                </c:pt>
                <c:pt idx="353">
                  <c:v>4.7120103358658502E-2</c:v>
                </c:pt>
                <c:pt idx="354">
                  <c:v>4.5493831102395098E-2</c:v>
                </c:pt>
                <c:pt idx="355">
                  <c:v>4.5493432550479398E-2</c:v>
                </c:pt>
                <c:pt idx="356">
                  <c:v>4.3867203038551399E-2</c:v>
                </c:pt>
                <c:pt idx="357">
                  <c:v>4.5492635467596701E-2</c:v>
                </c:pt>
                <c:pt idx="358">
                  <c:v>4.5492236936629397E-2</c:v>
                </c:pt>
                <c:pt idx="359">
                  <c:v>4.5492133351024103E-2</c:v>
                </c:pt>
                <c:pt idx="360">
                  <c:v>4.7117932130409698E-2</c:v>
                </c:pt>
                <c:pt idx="361">
                  <c:v>4.7117932130409698E-2</c:v>
                </c:pt>
                <c:pt idx="362">
                  <c:v>4.7117932130409698E-2</c:v>
                </c:pt>
                <c:pt idx="363">
                  <c:v>4.7117932130409698E-2</c:v>
                </c:pt>
                <c:pt idx="364">
                  <c:v>4.7117932130409698E-2</c:v>
                </c:pt>
                <c:pt idx="365">
                  <c:v>4.7117932130409698E-2</c:v>
                </c:pt>
                <c:pt idx="366">
                  <c:v>4.7117932130409698E-2</c:v>
                </c:pt>
                <c:pt idx="367">
                  <c:v>4.8743730909795398E-2</c:v>
                </c:pt>
                <c:pt idx="368">
                  <c:v>4.7117932130409698E-2</c:v>
                </c:pt>
                <c:pt idx="369">
                  <c:v>5.0369529689181097E-2</c:v>
                </c:pt>
                <c:pt idx="370">
                  <c:v>4.8743730909795398E-2</c:v>
                </c:pt>
                <c:pt idx="371">
                  <c:v>5.0369529689181097E-2</c:v>
                </c:pt>
                <c:pt idx="372">
                  <c:v>4.8743730909795398E-2</c:v>
                </c:pt>
                <c:pt idx="373">
                  <c:v>4.8743730909795398E-2</c:v>
                </c:pt>
                <c:pt idx="374">
                  <c:v>5.0369529689181097E-2</c:v>
                </c:pt>
                <c:pt idx="375">
                  <c:v>5.0369529689181097E-2</c:v>
                </c:pt>
                <c:pt idx="376">
                  <c:v>5.0369529689181097E-2</c:v>
                </c:pt>
                <c:pt idx="377">
                  <c:v>5.19953284685667E-2</c:v>
                </c:pt>
                <c:pt idx="378">
                  <c:v>5.0369529689181097E-2</c:v>
                </c:pt>
                <c:pt idx="379">
                  <c:v>5.19953284685667E-2</c:v>
                </c:pt>
                <c:pt idx="380">
                  <c:v>5.3621127247952399E-2</c:v>
                </c:pt>
                <c:pt idx="381">
                  <c:v>5.19953284685667E-2</c:v>
                </c:pt>
                <c:pt idx="382">
                  <c:v>5.3621127247952399E-2</c:v>
                </c:pt>
                <c:pt idx="383">
                  <c:v>5.19953284685667E-2</c:v>
                </c:pt>
                <c:pt idx="384">
                  <c:v>5.3621127247952399E-2</c:v>
                </c:pt>
                <c:pt idx="385">
                  <c:v>5.3621127247952399E-2</c:v>
                </c:pt>
                <c:pt idx="386">
                  <c:v>5.5246926027338099E-2</c:v>
                </c:pt>
                <c:pt idx="387">
                  <c:v>5.3621127247952399E-2</c:v>
                </c:pt>
                <c:pt idx="388">
                  <c:v>5.5246926027338099E-2</c:v>
                </c:pt>
                <c:pt idx="389">
                  <c:v>5.3621127247952399E-2</c:v>
                </c:pt>
                <c:pt idx="390">
                  <c:v>5.3621127247952399E-2</c:v>
                </c:pt>
                <c:pt idx="391">
                  <c:v>5.5246926027338099E-2</c:v>
                </c:pt>
                <c:pt idx="392">
                  <c:v>5.5246926027338099E-2</c:v>
                </c:pt>
                <c:pt idx="393">
                  <c:v>5.5246926027338099E-2</c:v>
                </c:pt>
                <c:pt idx="394">
                  <c:v>5.6872724806723798E-2</c:v>
                </c:pt>
                <c:pt idx="395">
                  <c:v>5.6872724806723798E-2</c:v>
                </c:pt>
                <c:pt idx="396">
                  <c:v>5.6872724806723798E-2</c:v>
                </c:pt>
                <c:pt idx="397">
                  <c:v>5.6872724806723798E-2</c:v>
                </c:pt>
                <c:pt idx="398">
                  <c:v>5.6872724806723798E-2</c:v>
                </c:pt>
                <c:pt idx="399">
                  <c:v>5.8498523586108103E-2</c:v>
                </c:pt>
                <c:pt idx="400">
                  <c:v>5.6872724806723798E-2</c:v>
                </c:pt>
                <c:pt idx="401">
                  <c:v>5.8498523586108103E-2</c:v>
                </c:pt>
                <c:pt idx="402">
                  <c:v>5.8498523586108103E-2</c:v>
                </c:pt>
                <c:pt idx="403">
                  <c:v>6.0124322365493699E-2</c:v>
                </c:pt>
                <c:pt idx="404">
                  <c:v>6.0124322365493699E-2</c:v>
                </c:pt>
                <c:pt idx="405">
                  <c:v>6.0124322365493699E-2</c:v>
                </c:pt>
                <c:pt idx="406">
                  <c:v>6.1750121144879398E-2</c:v>
                </c:pt>
                <c:pt idx="407">
                  <c:v>6.1750121144879398E-2</c:v>
                </c:pt>
                <c:pt idx="408">
                  <c:v>6.3375919924265098E-2</c:v>
                </c:pt>
                <c:pt idx="409">
                  <c:v>6.66275174830364E-2</c:v>
                </c:pt>
                <c:pt idx="410">
                  <c:v>6.3375919924265098E-2</c:v>
                </c:pt>
                <c:pt idx="411">
                  <c:v>6.3375919924265098E-2</c:v>
                </c:pt>
                <c:pt idx="412">
                  <c:v>6.3375919924265098E-2</c:v>
                </c:pt>
                <c:pt idx="413">
                  <c:v>6.5001718703650804E-2</c:v>
                </c:pt>
                <c:pt idx="414">
                  <c:v>6.5001718703650804E-2</c:v>
                </c:pt>
                <c:pt idx="415">
                  <c:v>6.1750121144879398E-2</c:v>
                </c:pt>
                <c:pt idx="416">
                  <c:v>6.5001718703650804E-2</c:v>
                </c:pt>
                <c:pt idx="417">
                  <c:v>6.5001718703650804E-2</c:v>
                </c:pt>
                <c:pt idx="418">
                  <c:v>6.66275174830364E-2</c:v>
                </c:pt>
                <c:pt idx="419">
                  <c:v>6.66275174830364E-2</c:v>
                </c:pt>
                <c:pt idx="420">
                  <c:v>6.66275174830364E-2</c:v>
                </c:pt>
                <c:pt idx="421">
                  <c:v>6.8253316262422106E-2</c:v>
                </c:pt>
                <c:pt idx="422">
                  <c:v>6.8253316262422106E-2</c:v>
                </c:pt>
                <c:pt idx="423">
                  <c:v>6.9879568093767996E-2</c:v>
                </c:pt>
                <c:pt idx="424">
                  <c:v>6.9880180270501496E-2</c:v>
                </c:pt>
                <c:pt idx="425">
                  <c:v>7.1506630263901805E-2</c:v>
                </c:pt>
                <c:pt idx="426">
                  <c:v>6.9881404656146798E-2</c:v>
                </c:pt>
                <c:pt idx="427">
                  <c:v>7.1507883157902893E-2</c:v>
                </c:pt>
                <c:pt idx="428">
                  <c:v>7.1508509621367802E-2</c:v>
                </c:pt>
                <c:pt idx="429">
                  <c:v>7.15091360958095E-2</c:v>
                </c:pt>
                <c:pt idx="430">
                  <c:v>7.3135671606296596E-2</c:v>
                </c:pt>
                <c:pt idx="431">
                  <c:v>7.4762235616911504E-2</c:v>
                </c:pt>
                <c:pt idx="432">
                  <c:v>7.4762890613933194E-2</c:v>
                </c:pt>
                <c:pt idx="433">
                  <c:v>7.4763545622431996E-2</c:v>
                </c:pt>
                <c:pt idx="434">
                  <c:v>7.6390166647273799E-2</c:v>
                </c:pt>
                <c:pt idx="435">
                  <c:v>7.8016816174739198E-2</c:v>
                </c:pt>
                <c:pt idx="436">
                  <c:v>7.6391505213054905E-2</c:v>
                </c:pt>
                <c:pt idx="437">
                  <c:v>7.9644191998203995E-2</c:v>
                </c:pt>
                <c:pt idx="438">
                  <c:v>7.6392843825747597E-2</c:v>
                </c:pt>
                <c:pt idx="439">
                  <c:v>7.8018096624257696E-2</c:v>
                </c:pt>
                <c:pt idx="440">
                  <c:v>7.9642743019921095E-2</c:v>
                </c:pt>
                <c:pt idx="441">
                  <c:v>8.1267269834011405E-2</c:v>
                </c:pt>
                <c:pt idx="442">
                  <c:v>7.9639831876987394E-2</c:v>
                </c:pt>
                <c:pt idx="443">
                  <c:v>8.1264202406087199E-2</c:v>
                </c:pt>
                <c:pt idx="444">
                  <c:v>7.9636733189490702E-2</c:v>
                </c:pt>
                <c:pt idx="445">
                  <c:v>8.28868359846614E-2</c:v>
                </c:pt>
                <c:pt idx="446">
                  <c:v>8.2885171305168898E-2</c:v>
                </c:pt>
                <c:pt idx="447">
                  <c:v>8.4509295805979406E-2</c:v>
                </c:pt>
                <c:pt idx="448">
                  <c:v>8.4507600061023397E-2</c:v>
                </c:pt>
                <c:pt idx="449">
                  <c:v>8.4505916680340701E-2</c:v>
                </c:pt>
                <c:pt idx="450">
                  <c:v>8.7755691539003894E-2</c:v>
                </c:pt>
                <c:pt idx="451">
                  <c:v>8.7754010052050802E-2</c:v>
                </c:pt>
                <c:pt idx="452">
                  <c:v>8.9378035932429198E-2</c:v>
                </c:pt>
                <c:pt idx="453">
                  <c:v>8.9376421858369304E-2</c:v>
                </c:pt>
                <c:pt idx="454">
                  <c:v>9.1000481971614394E-2</c:v>
                </c:pt>
                <c:pt idx="455">
                  <c:v>9.1000587561134605E-2</c:v>
                </c:pt>
                <c:pt idx="456">
                  <c:v>9.2626961502183594E-2</c:v>
                </c:pt>
                <c:pt idx="457">
                  <c:v>9.4253426016526504E-2</c:v>
                </c:pt>
                <c:pt idx="458">
                  <c:v>9.4254319738615797E-2</c:v>
                </c:pt>
                <c:pt idx="459">
                  <c:v>9.42552598626996E-2</c:v>
                </c:pt>
                <c:pt idx="460">
                  <c:v>9.4256236555130393E-2</c:v>
                </c:pt>
                <c:pt idx="461">
                  <c:v>9.5882927158931902E-2</c:v>
                </c:pt>
                <c:pt idx="462">
                  <c:v>9.5883959420086207E-2</c:v>
                </c:pt>
                <c:pt idx="463">
                  <c:v>9.5884998796863102E-2</c:v>
                </c:pt>
                <c:pt idx="464">
                  <c:v>9.9137481226492102E-2</c:v>
                </c:pt>
                <c:pt idx="465">
                  <c:v>9.7512794595231794E-2</c:v>
                </c:pt>
                <c:pt idx="466">
                  <c:v>0.10076530211845899</c:v>
                </c:pt>
                <c:pt idx="467">
                  <c:v>0.10401782576646</c:v>
                </c:pt>
                <c:pt idx="468">
                  <c:v>0.102393043953049</c:v>
                </c:pt>
                <c:pt idx="469">
                  <c:v>0.10239396982462901</c:v>
                </c:pt>
                <c:pt idx="470">
                  <c:v>0.10402063010107</c:v>
                </c:pt>
                <c:pt idx="471">
                  <c:v>0.104020857347011</c:v>
                </c:pt>
                <c:pt idx="472">
                  <c:v>0.104020859448063</c:v>
                </c:pt>
                <c:pt idx="473">
                  <c:v>0.105646659893065</c:v>
                </c:pt>
                <c:pt idx="474">
                  <c:v>0.107272460403743</c:v>
                </c:pt>
                <c:pt idx="475">
                  <c:v>0.108898260980099</c:v>
                </c:pt>
                <c:pt idx="476">
                  <c:v>0.10727246473720101</c:v>
                </c:pt>
                <c:pt idx="477">
                  <c:v>0.110524063854538</c:v>
                </c:pt>
                <c:pt idx="478">
                  <c:v>0.110524066086944</c:v>
                </c:pt>
                <c:pt idx="479">
                  <c:v>0.112149866860331</c:v>
                </c:pt>
                <c:pt idx="480">
                  <c:v>0.11214986912557499</c:v>
                </c:pt>
                <c:pt idx="481">
                  <c:v>0.11214987139082</c:v>
                </c:pt>
                <c:pt idx="482">
                  <c:v>0.113775672295561</c:v>
                </c:pt>
                <c:pt idx="483">
                  <c:v>0.113775674593645</c:v>
                </c:pt>
                <c:pt idx="484">
                  <c:v>0.11540147559690001</c:v>
                </c:pt>
                <c:pt idx="485">
                  <c:v>0.115401477927822</c:v>
                </c:pt>
                <c:pt idx="486">
                  <c:v>0.117027279029595</c:v>
                </c:pt>
                <c:pt idx="487">
                  <c:v>0.118652309388791</c:v>
                </c:pt>
                <c:pt idx="488">
                  <c:v>0.11865127027900101</c:v>
                </c:pt>
                <c:pt idx="489">
                  <c:v>0.120275990953626</c:v>
                </c:pt>
                <c:pt idx="490">
                  <c:v>0.120274937642726</c:v>
                </c:pt>
                <c:pt idx="491">
                  <c:v>0.120273884350275</c:v>
                </c:pt>
                <c:pt idx="492">
                  <c:v>0.120272831076272</c:v>
                </c:pt>
                <c:pt idx="493">
                  <c:v>0.12189748063839299</c:v>
                </c:pt>
                <c:pt idx="494">
                  <c:v>0.123522101745938</c:v>
                </c:pt>
                <c:pt idx="495">
                  <c:v>0.12514669439965501</c:v>
                </c:pt>
                <c:pt idx="496">
                  <c:v>0.125145598491401</c:v>
                </c:pt>
                <c:pt idx="497">
                  <c:v>0.126770148475467</c:v>
                </c:pt>
                <c:pt idx="498">
                  <c:v>0.128394670007698</c:v>
                </c:pt>
                <c:pt idx="499">
                  <c:v>0.12676792828414599</c:v>
                </c:pt>
                <c:pt idx="500">
                  <c:v>0.12839242138498</c:v>
                </c:pt>
                <c:pt idx="501">
                  <c:v>0.13001688603572101</c:v>
                </c:pt>
                <c:pt idx="502">
                  <c:v>0.13001574753907</c:v>
                </c:pt>
                <c:pt idx="503">
                  <c:v>0.13001545162263001</c:v>
                </c:pt>
                <c:pt idx="504">
                  <c:v>0.131641022620864</c:v>
                </c:pt>
                <c:pt idx="505">
                  <c:v>0.131641022620864</c:v>
                </c:pt>
                <c:pt idx="506">
                  <c:v>0.134892164617331</c:v>
                </c:pt>
                <c:pt idx="507">
                  <c:v>0.13651773561556499</c:v>
                </c:pt>
                <c:pt idx="508">
                  <c:v>0.134892164617331</c:v>
                </c:pt>
                <c:pt idx="509">
                  <c:v>0.13651773561556499</c:v>
                </c:pt>
                <c:pt idx="510">
                  <c:v>0.13651773561556499</c:v>
                </c:pt>
                <c:pt idx="511">
                  <c:v>0.13814330661379901</c:v>
                </c:pt>
                <c:pt idx="512">
                  <c:v>0.13976887761203299</c:v>
                </c:pt>
                <c:pt idx="513">
                  <c:v>0.14139444861026701</c:v>
                </c:pt>
                <c:pt idx="514">
                  <c:v>0.14139444861026701</c:v>
                </c:pt>
                <c:pt idx="515">
                  <c:v>0.143020019608501</c:v>
                </c:pt>
                <c:pt idx="516">
                  <c:v>0.14464559060673399</c:v>
                </c:pt>
                <c:pt idx="517">
                  <c:v>0.14789673260320199</c:v>
                </c:pt>
                <c:pt idx="518">
                  <c:v>0.146271161604968</c:v>
                </c:pt>
                <c:pt idx="519">
                  <c:v>0.149520494713624</c:v>
                </c:pt>
                <c:pt idx="520">
                  <c:v>0.14951800288362099</c:v>
                </c:pt>
                <c:pt idx="521">
                  <c:v>0.15114094977249101</c:v>
                </c:pt>
                <c:pt idx="522">
                  <c:v>0.15276379286260899</c:v>
                </c:pt>
                <c:pt idx="523">
                  <c:v>0.15438654094086901</c:v>
                </c:pt>
                <c:pt idx="524">
                  <c:v>0.15438378290923199</c:v>
                </c:pt>
                <c:pt idx="525">
                  <c:v>0.15600639326263399</c:v>
                </c:pt>
                <c:pt idx="526">
                  <c:v>0.15600356706625801</c:v>
                </c:pt>
                <c:pt idx="527">
                  <c:v>0.157626074210617</c:v>
                </c:pt>
                <c:pt idx="528">
                  <c:v>0.15762321420619799</c:v>
                </c:pt>
                <c:pt idx="529">
                  <c:v>0.16087094178042299</c:v>
                </c:pt>
                <c:pt idx="530">
                  <c:v>0.15924279300239499</c:v>
                </c:pt>
                <c:pt idx="531">
                  <c:v>0.16411567059638199</c:v>
                </c:pt>
                <c:pt idx="532">
                  <c:v>0.16248758266759</c:v>
                </c:pt>
                <c:pt idx="533">
                  <c:v>0.162484774987982</c:v>
                </c:pt>
                <c:pt idx="534">
                  <c:v>0.16410717725801699</c:v>
                </c:pt>
                <c:pt idx="535">
                  <c:v>0.165733588615469</c:v>
                </c:pt>
                <c:pt idx="536">
                  <c:v>0.16736151738378899</c:v>
                </c:pt>
                <c:pt idx="537">
                  <c:v>0.16736434337624501</c:v>
                </c:pt>
                <c:pt idx="538">
                  <c:v>0.168992477499115</c:v>
                </c:pt>
                <c:pt idx="539">
                  <c:v>0.17062071235509099</c:v>
                </c:pt>
                <c:pt idx="540">
                  <c:v>0.17062373569581199</c:v>
                </c:pt>
                <c:pt idx="541">
                  <c:v>0.170626787596798</c:v>
                </c:pt>
                <c:pt idx="542">
                  <c:v>0.170629858241959</c:v>
                </c:pt>
                <c:pt idx="543">
                  <c:v>0.172258318225531</c:v>
                </c:pt>
                <c:pt idx="544">
                  <c:v>0.17226142301701899</c:v>
                </c:pt>
                <c:pt idx="545">
                  <c:v>0.17388994971979899</c:v>
                </c:pt>
                <c:pt idx="546">
                  <c:v>0.17389304968638</c:v>
                </c:pt>
                <c:pt idx="547">
                  <c:v>0.17552160438922801</c:v>
                </c:pt>
                <c:pt idx="548">
                  <c:v>0.175524660858871</c:v>
                </c:pt>
                <c:pt idx="549">
                  <c:v>0.17552766801630099</c:v>
                </c:pt>
                <c:pt idx="550">
                  <c:v>0.175530616183491</c:v>
                </c:pt>
                <c:pt idx="551">
                  <c:v>0.17715365535613001</c:v>
                </c:pt>
                <c:pt idx="552">
                  <c:v>0.17877465142434201</c:v>
                </c:pt>
                <c:pt idx="553">
                  <c:v>0.17877004394518001</c:v>
                </c:pt>
                <c:pt idx="554">
                  <c:v>0.180390801113502</c:v>
                </c:pt>
                <c:pt idx="555">
                  <c:v>0.17876067766651399</c:v>
                </c:pt>
                <c:pt idx="556">
                  <c:v>0.18038127555108999</c:v>
                </c:pt>
                <c:pt idx="557">
                  <c:v>0.18037647095394799</c:v>
                </c:pt>
                <c:pt idx="558">
                  <c:v>0.180371651346936</c:v>
                </c:pt>
                <c:pt idx="559">
                  <c:v>0.18036682639898799</c:v>
                </c:pt>
                <c:pt idx="560">
                  <c:v>0.181987181717502</c:v>
                </c:pt>
                <c:pt idx="561">
                  <c:v>0.180357199240643</c:v>
                </c:pt>
                <c:pt idx="562">
                  <c:v>0.18035241645151801</c:v>
                </c:pt>
                <c:pt idx="563">
                  <c:v>0.181972721829815</c:v>
                </c:pt>
                <c:pt idx="564">
                  <c:v>0.18196797524919101</c:v>
                </c:pt>
                <c:pt idx="565">
                  <c:v>0.181963281567981</c:v>
                </c:pt>
                <c:pt idx="566">
                  <c:v>0.18195865050798299</c:v>
                </c:pt>
                <c:pt idx="567">
                  <c:v>0.18196085288845901</c:v>
                </c:pt>
                <c:pt idx="568">
                  <c:v>0.18359048919509099</c:v>
                </c:pt>
                <c:pt idx="569">
                  <c:v>0.18197019441071199</c:v>
                </c:pt>
                <c:pt idx="570">
                  <c:v>0.183600013655186</c:v>
                </c:pt>
                <c:pt idx="571">
                  <c:v>0.183604837396172</c:v>
                </c:pt>
                <c:pt idx="572">
                  <c:v>0.18198453577788501</c:v>
                </c:pt>
                <c:pt idx="573">
                  <c:v>0.183614565831833</c:v>
                </c:pt>
                <c:pt idx="574">
                  <c:v>0.18199421779001701</c:v>
                </c:pt>
                <c:pt idx="575">
                  <c:v>0.18362434621102999</c:v>
                </c:pt>
                <c:pt idx="576">
                  <c:v>0.185254551626825</c:v>
                </c:pt>
                <c:pt idx="577">
                  <c:v>0.18200875441148501</c:v>
                </c:pt>
                <c:pt idx="578">
                  <c:v>0.182013570088395</c:v>
                </c:pt>
                <c:pt idx="579">
                  <c:v>0.18201835691530999</c:v>
                </c:pt>
                <c:pt idx="580">
                  <c:v>0.18202310655428</c:v>
                </c:pt>
                <c:pt idx="581">
                  <c:v>0.18202781067026699</c:v>
                </c:pt>
                <c:pt idx="582">
                  <c:v>0.18203246092556</c:v>
                </c:pt>
                <c:pt idx="583">
                  <c:v>0.182032490811843</c:v>
                </c:pt>
                <c:pt idx="584">
                  <c:v>0.18040535504786701</c:v>
                </c:pt>
                <c:pt idx="585">
                  <c:v>0.18202931089392299</c:v>
                </c:pt>
                <c:pt idx="586">
                  <c:v>0.18040220358184</c:v>
                </c:pt>
                <c:pt idx="587">
                  <c:v>0.18040062789011499</c:v>
                </c:pt>
                <c:pt idx="588">
                  <c:v>0.18039905222591601</c:v>
                </c:pt>
                <c:pt idx="589">
                  <c:v>0.17877200178711</c:v>
                </c:pt>
                <c:pt idx="590">
                  <c:v>0.178770440375013</c:v>
                </c:pt>
                <c:pt idx="591">
                  <c:v>0.18039432539845901</c:v>
                </c:pt>
                <c:pt idx="592">
                  <c:v>0.180392749844352</c:v>
                </c:pt>
                <c:pt idx="593">
                  <c:v>0.18039117431776699</c:v>
                </c:pt>
                <c:pt idx="594">
                  <c:v>0.17876419499936799</c:v>
                </c:pt>
                <c:pt idx="595">
                  <c:v>0.17713724410012099</c:v>
                </c:pt>
                <c:pt idx="596">
                  <c:v>0.17713569704723001</c:v>
                </c:pt>
                <c:pt idx="597">
                  <c:v>0.178759511253993</c:v>
                </c:pt>
                <c:pt idx="598">
                  <c:v>0.178757950060075</c:v>
                </c:pt>
                <c:pt idx="599">
                  <c:v>0.17875870221977</c:v>
                </c:pt>
                <c:pt idx="600">
                  <c:v>0.17876026686539701</c:v>
                </c:pt>
                <c:pt idx="601">
                  <c:v>0.17876183153841499</c:v>
                </c:pt>
                <c:pt idx="602">
                  <c:v>0.17876339623882401</c:v>
                </c:pt>
                <c:pt idx="603">
                  <c:v>0.178764960966625</c:v>
                </c:pt>
                <c:pt idx="604">
                  <c:v>0.178766525721819</c:v>
                </c:pt>
                <c:pt idx="605">
                  <c:v>0.17714265126540199</c:v>
                </c:pt>
                <c:pt idx="606">
                  <c:v>0.17551874838047801</c:v>
                </c:pt>
                <c:pt idx="607">
                  <c:v>0.17714575245660799</c:v>
                </c:pt>
                <c:pt idx="608">
                  <c:v>0.17552182116932799</c:v>
                </c:pt>
                <c:pt idx="609">
                  <c:v>0.17714885375639999</c:v>
                </c:pt>
                <c:pt idx="610">
                  <c:v>0.17552489406576999</c:v>
                </c:pt>
                <c:pt idx="611">
                  <c:v>0.17715195516478199</c:v>
                </c:pt>
                <c:pt idx="612">
                  <c:v>0.175527967069809</c:v>
                </c:pt>
                <c:pt idx="613">
                  <c:v>0.17552950361218</c:v>
                </c:pt>
                <c:pt idx="614">
                  <c:v>0.17553104018145199</c:v>
                </c:pt>
                <c:pt idx="615">
                  <c:v>0.175529326771689</c:v>
                </c:pt>
                <c:pt idx="616">
                  <c:v>0.175526431082835</c:v>
                </c:pt>
                <c:pt idx="617">
                  <c:v>0.17552348362533801</c:v>
                </c:pt>
                <c:pt idx="618">
                  <c:v>0.17714596382664</c:v>
                </c:pt>
                <c:pt idx="619">
                  <c:v>0.175517460512607</c:v>
                </c:pt>
                <c:pt idx="620">
                  <c:v>0.17551439840322899</c:v>
                </c:pt>
                <c:pt idx="621">
                  <c:v>0.17551131162519801</c:v>
                </c:pt>
                <c:pt idx="622">
                  <c:v>0.175508206960546</c:v>
                </c:pt>
                <c:pt idx="623">
                  <c:v>0.17387974883937499</c:v>
                </c:pt>
                <c:pt idx="624">
                  <c:v>0.173876654776977</c:v>
                </c:pt>
                <c:pt idx="625">
                  <c:v>0.17387356323370701</c:v>
                </c:pt>
                <c:pt idx="626">
                  <c:v>0.17387048104254901</c:v>
                </c:pt>
                <c:pt idx="627">
                  <c:v>0.17224217672132</c:v>
                </c:pt>
                <c:pt idx="628">
                  <c:v>0.17223915984187199</c:v>
                </c:pt>
                <c:pt idx="629">
                  <c:v>0.175486545202091</c:v>
                </c:pt>
                <c:pt idx="630">
                  <c:v>0.173858382787591</c:v>
                </c:pt>
                <c:pt idx="631">
                  <c:v>0.173857510335231</c:v>
                </c:pt>
                <c:pt idx="632">
                  <c:v>0.17223223191076301</c:v>
                </c:pt>
                <c:pt idx="633">
                  <c:v>0.172232119996236</c:v>
                </c:pt>
                <c:pt idx="634">
                  <c:v>0.17385717351744001</c:v>
                </c:pt>
                <c:pt idx="635">
                  <c:v>0.173857087341377</c:v>
                </c:pt>
                <c:pt idx="636">
                  <c:v>0.173857013676045</c:v>
                </c:pt>
                <c:pt idx="637">
                  <c:v>0.17223180086652501</c:v>
                </c:pt>
                <c:pt idx="638">
                  <c:v>0.173856902581628</c:v>
                </c:pt>
                <c:pt idx="639">
                  <c:v>0.17385686450274099</c:v>
                </c:pt>
                <c:pt idx="640">
                  <c:v>0.17223168739547801</c:v>
                </c:pt>
                <c:pt idx="641">
                  <c:v>0.173856821652217</c:v>
                </c:pt>
                <c:pt idx="642">
                  <c:v>0.17385681622712101</c:v>
                </c:pt>
                <c:pt idx="643">
                  <c:v>0.17548197003110999</c:v>
                </c:pt>
                <c:pt idx="644">
                  <c:v>0.17223168718575799</c:v>
                </c:pt>
                <c:pt idx="645">
                  <c:v>0.17385686002192099</c:v>
                </c:pt>
                <c:pt idx="646">
                  <c:v>0.173856893549476</c:v>
                </c:pt>
                <c:pt idx="647">
                  <c:v>0.175484245893055</c:v>
                </c:pt>
                <c:pt idx="648">
                  <c:v>0.17548724532268001</c:v>
                </c:pt>
                <c:pt idx="649">
                  <c:v>0.17549028517725501</c:v>
                </c:pt>
                <c:pt idx="650">
                  <c:v>0.17549335892988899</c:v>
                </c:pt>
                <c:pt idx="651">
                  <c:v>0.177121732900063</c:v>
                </c:pt>
                <c:pt idx="652">
                  <c:v>0.175499582031272</c:v>
                </c:pt>
                <c:pt idx="653">
                  <c:v>0.17550271834449299</c:v>
                </c:pt>
                <c:pt idx="654">
                  <c:v>0.17713121424509701</c:v>
                </c:pt>
                <c:pt idx="655">
                  <c:v>0.17713438601315101</c:v>
                </c:pt>
                <c:pt idx="656">
                  <c:v>0.175512148299001</c:v>
                </c:pt>
                <c:pt idx="657">
                  <c:v>0.17714070766006801</c:v>
                </c:pt>
                <c:pt idx="658">
                  <c:v>0.177143844617281</c:v>
                </c:pt>
                <c:pt idx="659">
                  <c:v>0.17877244044635099</c:v>
                </c:pt>
                <c:pt idx="660">
                  <c:v>0.17715003855460901</c:v>
                </c:pt>
                <c:pt idx="661">
                  <c:v>0.17715308265146101</c:v>
                </c:pt>
                <c:pt idx="662">
                  <c:v>0.180407208636336</c:v>
                </c:pt>
                <c:pt idx="663">
                  <c:v>0.180407005265351</c:v>
                </c:pt>
                <c:pt idx="664">
                  <c:v>0.18040560490744101</c:v>
                </c:pt>
                <c:pt idx="665">
                  <c:v>0.18040413507448599</c:v>
                </c:pt>
                <c:pt idx="666">
                  <c:v>0.182028130120339</c:v>
                </c:pt>
                <c:pt idx="667">
                  <c:v>0.182026540164932</c:v>
                </c:pt>
                <c:pt idx="668">
                  <c:v>0.182024911621673</c:v>
                </c:pt>
                <c:pt idx="669">
                  <c:v>0.18364874296554001</c:v>
                </c:pt>
                <c:pt idx="670">
                  <c:v>0.18364705617667501</c:v>
                </c:pt>
                <c:pt idx="671">
                  <c:v>0.18364536164901299</c:v>
                </c:pt>
                <c:pt idx="672">
                  <c:v>0.185269122279108</c:v>
                </c:pt>
                <c:pt idx="673">
                  <c:v>0.185267431297368</c:v>
                </c:pt>
                <c:pt idx="674">
                  <c:v>0.18526576349101501</c:v>
                </c:pt>
                <c:pt idx="675">
                  <c:v>0.18688954600330701</c:v>
                </c:pt>
                <c:pt idx="676">
                  <c:v>0.186887943517244</c:v>
                </c:pt>
                <c:pt idx="677">
                  <c:v>0.18851178778859701</c:v>
                </c:pt>
                <c:pt idx="678">
                  <c:v>0.190135672054909</c:v>
                </c:pt>
                <c:pt idx="679">
                  <c:v>0.190135144698486</c:v>
                </c:pt>
                <c:pt idx="680">
                  <c:v>0.19013500218938001</c:v>
                </c:pt>
                <c:pt idx="681">
                  <c:v>0.193385657770582</c:v>
                </c:pt>
                <c:pt idx="682">
                  <c:v>0.19176024190563601</c:v>
                </c:pt>
                <c:pt idx="683">
                  <c:v>0.19338560303247801</c:v>
                </c:pt>
                <c:pt idx="684">
                  <c:v>0.19501098902845601</c:v>
                </c:pt>
                <c:pt idx="685">
                  <c:v>0.19663639144931999</c:v>
                </c:pt>
                <c:pt idx="686">
                  <c:v>0.196636441168028</c:v>
                </c:pt>
                <c:pt idx="687">
                  <c:v>0.198261853645544</c:v>
                </c:pt>
                <c:pt idx="688">
                  <c:v>0.19988725759562501</c:v>
                </c:pt>
                <c:pt idx="689">
                  <c:v>0.19988729090092999</c:v>
                </c:pt>
                <c:pt idx="690">
                  <c:v>0.19988730380943801</c:v>
                </c:pt>
                <c:pt idx="691">
                  <c:v>0.201512637629849</c:v>
                </c:pt>
                <c:pt idx="692">
                  <c:v>0.20313793040759801</c:v>
                </c:pt>
                <c:pt idx="693">
                  <c:v>0.20476317416522899</c:v>
                </c:pt>
                <c:pt idx="694">
                  <c:v>0.206388360975128</c:v>
                </c:pt>
                <c:pt idx="695">
                  <c:v>0.20638832062911899</c:v>
                </c:pt>
                <c:pt idx="696">
                  <c:v>0.20801366750021899</c:v>
                </c:pt>
                <c:pt idx="697">
                  <c:v>0.20963901443383001</c:v>
                </c:pt>
                <c:pt idx="698">
                  <c:v>0.211264361429951</c:v>
                </c:pt>
                <c:pt idx="699">
                  <c:v>0.21126436549251401</c:v>
                </c:pt>
                <c:pt idx="700">
                  <c:v>0.214515055609723</c:v>
                </c:pt>
                <c:pt idx="701">
                  <c:v>0.21451505973479601</c:v>
                </c:pt>
                <c:pt idx="702">
                  <c:v>0.21451506385986999</c:v>
                </c:pt>
                <c:pt idx="703">
                  <c:v>0.217765754227117</c:v>
                </c:pt>
                <c:pt idx="704">
                  <c:v>0.217765758414701</c:v>
                </c:pt>
                <c:pt idx="705">
                  <c:v>0.219391105785882</c:v>
                </c:pt>
                <c:pt idx="706">
                  <c:v>0.221016453219574</c:v>
                </c:pt>
                <c:pt idx="707">
                  <c:v>0.22426714396188299</c:v>
                </c:pt>
                <c:pt idx="708">
                  <c:v>0.22426714827448699</c:v>
                </c:pt>
                <c:pt idx="709">
                  <c:v>0.22589249589570901</c:v>
                </c:pt>
                <c:pt idx="710">
                  <c:v>0.22751784357944099</c:v>
                </c:pt>
                <c:pt idx="711">
                  <c:v>0.22914170419322899</c:v>
                </c:pt>
                <c:pt idx="712">
                  <c:v>0.230765017806008</c:v>
                </c:pt>
                <c:pt idx="713">
                  <c:v>0.23076299863142599</c:v>
                </c:pt>
                <c:pt idx="714">
                  <c:v>0.23238626965067199</c:v>
                </c:pt>
                <c:pt idx="715">
                  <c:v>0.23400951226344299</c:v>
                </c:pt>
                <c:pt idx="716">
                  <c:v>0.234007464753553</c:v>
                </c:pt>
                <c:pt idx="717">
                  <c:v>0.23563066477602099</c:v>
                </c:pt>
                <c:pt idx="718">
                  <c:v>0.23725383639400199</c:v>
                </c:pt>
                <c:pt idx="719">
                  <c:v>0.238876979608243</c:v>
                </c:pt>
                <c:pt idx="720">
                  <c:v>0.23887488958268699</c:v>
                </c:pt>
                <c:pt idx="721">
                  <c:v>0.242123180828486</c:v>
                </c:pt>
                <c:pt idx="722">
                  <c:v>0.24049588603952199</c:v>
                </c:pt>
                <c:pt idx="723">
                  <c:v>0.24211894408408299</c:v>
                </c:pt>
                <c:pt idx="724">
                  <c:v>0.245367121688784</c:v>
                </c:pt>
                <c:pt idx="725">
                  <c:v>0.24536497497241899</c:v>
                </c:pt>
                <c:pt idx="726">
                  <c:v>0.245362828293617</c:v>
                </c:pt>
                <c:pt idx="727">
                  <c:v>0.248611121939768</c:v>
                </c:pt>
                <c:pt idx="728">
                  <c:v>0.248609219132438</c:v>
                </c:pt>
                <c:pt idx="729">
                  <c:v>0.25023235077583</c:v>
                </c:pt>
                <c:pt idx="730">
                  <c:v>0.251855416571441</c:v>
                </c:pt>
                <c:pt idx="731">
                  <c:v>0.251853364159562</c:v>
                </c:pt>
                <c:pt idx="732">
                  <c:v>0.25347632950017701</c:v>
                </c:pt>
                <c:pt idx="733">
                  <c:v>0.25509924826608299</c:v>
                </c:pt>
                <c:pt idx="734">
                  <c:v>0.25509710343610897</c:v>
                </c:pt>
                <c:pt idx="735">
                  <c:v>0.2550949482764</c:v>
                </c:pt>
                <c:pt idx="736">
                  <c:v>0.25671778894289699</c:v>
                </c:pt>
                <c:pt idx="737">
                  <c:v>0.25834060834030997</c:v>
                </c:pt>
                <c:pt idx="738">
                  <c:v>0.25833843640939202</c:v>
                </c:pt>
                <c:pt idx="739">
                  <c:v>0.25833627931814801</c:v>
                </c:pt>
                <c:pt idx="740">
                  <c:v>0.25833414337587401</c:v>
                </c:pt>
                <c:pt idx="741">
                  <c:v>0.25995697570510801</c:v>
                </c:pt>
                <c:pt idx="742">
                  <c:v>0.26157981794409702</c:v>
                </c:pt>
                <c:pt idx="743">
                  <c:v>0.263204090527135</c:v>
                </c:pt>
                <c:pt idx="744">
                  <c:v>0.26320395225406701</c:v>
                </c:pt>
                <c:pt idx="745">
                  <c:v>0.263203826325007</c:v>
                </c:pt>
                <c:pt idx="746">
                  <c:v>0.26320371244616297</c:v>
                </c:pt>
                <c:pt idx="747">
                  <c:v>0.26320361032279899</c:v>
                </c:pt>
                <c:pt idx="748">
                  <c:v>0.26482844391087701</c:v>
                </c:pt>
                <c:pt idx="749">
                  <c:v>0.26645328800611501</c:v>
                </c:pt>
                <c:pt idx="750">
                  <c:v>0.264828295102571</c:v>
                </c:pt>
                <c:pt idx="751">
                  <c:v>0.26482823667323102</c:v>
                </c:pt>
                <c:pt idx="752">
                  <c:v>0.26645311132917499</c:v>
                </c:pt>
                <c:pt idx="753">
                  <c:v>0.26645307270917901</c:v>
                </c:pt>
                <c:pt idx="754">
                  <c:v>0.26645304372806999</c:v>
                </c:pt>
                <c:pt idx="755">
                  <c:v>0.26807794567911303</c:v>
                </c:pt>
                <c:pt idx="756">
                  <c:v>0.26807793463380902</c:v>
                </c:pt>
                <c:pt idx="757">
                  <c:v>0.26970285300352997</c:v>
                </c:pt>
                <c:pt idx="758">
                  <c:v>0.26970285863717702</c:v>
                </c:pt>
                <c:pt idx="759">
                  <c:v>0.26970270868391499</c:v>
                </c:pt>
                <c:pt idx="760">
                  <c:v>0.26970253523371002</c:v>
                </c:pt>
                <c:pt idx="761">
                  <c:v>0.27132731582629599</c:v>
                </c:pt>
                <c:pt idx="762">
                  <c:v>0.269702299252294</c:v>
                </c:pt>
                <c:pt idx="763">
                  <c:v>0.27295204527639999</c:v>
                </c:pt>
                <c:pt idx="764">
                  <c:v>0.27457689374174998</c:v>
                </c:pt>
                <c:pt idx="765">
                  <c:v>0.27295193768683101</c:v>
                </c:pt>
                <c:pt idx="766">
                  <c:v>0.27295189682149401</c:v>
                </c:pt>
                <c:pt idx="767">
                  <c:v>0.27457675831003697</c:v>
                </c:pt>
                <c:pt idx="768">
                  <c:v>0.274576708796331</c:v>
                </c:pt>
                <c:pt idx="769">
                  <c:v>0.27620154452471601</c:v>
                </c:pt>
                <c:pt idx="770">
                  <c:v>0.27782635675510098</c:v>
                </c:pt>
                <c:pt idx="771">
                  <c:v>0.277826245063587</c:v>
                </c:pt>
                <c:pt idx="772">
                  <c:v>0.27782610123458501</c:v>
                </c:pt>
                <c:pt idx="773">
                  <c:v>0.27945080913920001</c:v>
                </c:pt>
                <c:pt idx="774">
                  <c:v>0.27945058001009598</c:v>
                </c:pt>
                <c:pt idx="775">
                  <c:v>0.282698726721684</c:v>
                </c:pt>
                <c:pt idx="776">
                  <c:v>0.28269657038384299</c:v>
                </c:pt>
                <c:pt idx="777">
                  <c:v>0.28269436630116201</c:v>
                </c:pt>
                <c:pt idx="778">
                  <c:v>0.284316963794702</c:v>
                </c:pt>
                <c:pt idx="779">
                  <c:v>0.28593950252823602</c:v>
                </c:pt>
                <c:pt idx="780">
                  <c:v>0.28593716978767397</c:v>
                </c:pt>
                <c:pt idx="781">
                  <c:v>0.28755962230910198</c:v>
                </c:pt>
                <c:pt idx="782">
                  <c:v>0.28593244413871799</c:v>
                </c:pt>
                <c:pt idx="783">
                  <c:v>0.28917963180073197</c:v>
                </c:pt>
                <c:pt idx="784">
                  <c:v>0.29080199724042499</c:v>
                </c:pt>
                <c:pt idx="785">
                  <c:v>0.29242434249343602</c:v>
                </c:pt>
                <c:pt idx="786">
                  <c:v>0.294046673892432</c:v>
                </c:pt>
                <c:pt idx="787">
                  <c:v>0.29566899773733901</c:v>
                </c:pt>
                <c:pt idx="788">
                  <c:v>0.298916045321584</c:v>
                </c:pt>
                <c:pt idx="789">
                  <c:v>0.29891364779026802</c:v>
                </c:pt>
                <c:pt idx="790">
                  <c:v>0.30216068761773002</c:v>
                </c:pt>
                <c:pt idx="791">
                  <c:v>0.303784708328383</c:v>
                </c:pt>
                <c:pt idx="792">
                  <c:v>0.305409346093032</c:v>
                </c:pt>
                <c:pt idx="793">
                  <c:v>0.30865870523841399</c:v>
                </c:pt>
                <c:pt idx="794">
                  <c:v>0.31028338575414</c:v>
                </c:pt>
                <c:pt idx="795">
                  <c:v>0.31190808235358503</c:v>
                </c:pt>
                <c:pt idx="796">
                  <c:v>0.31515748965214702</c:v>
                </c:pt>
                <c:pt idx="797">
                  <c:v>0.316782207915563</c:v>
                </c:pt>
                <c:pt idx="798">
                  <c:v>0.31840693188167202</c:v>
                </c:pt>
                <c:pt idx="799">
                  <c:v>0.32165635596096998</c:v>
                </c:pt>
                <c:pt idx="800">
                  <c:v>0.32328108104981101</c:v>
                </c:pt>
                <c:pt idx="801">
                  <c:v>0.32490580171472899</c:v>
                </c:pt>
                <c:pt idx="802">
                  <c:v>0.32653051463305099</c:v>
                </c:pt>
                <c:pt idx="803">
                  <c:v>0.32815521650631002</c:v>
                </c:pt>
                <c:pt idx="804">
                  <c:v>0.32977990405958602</c:v>
                </c:pt>
                <c:pt idx="805">
                  <c:v>0.33302927149185602</c:v>
                </c:pt>
                <c:pt idx="806">
                  <c:v>0.33465392070532701</c:v>
                </c:pt>
                <c:pt idx="807">
                  <c:v>0.33789914204042099</c:v>
                </c:pt>
                <c:pt idx="808">
                  <c:v>0.339518142596483</c:v>
                </c:pt>
                <c:pt idx="809">
                  <c:v>0.34276167893079701</c:v>
                </c:pt>
                <c:pt idx="810">
                  <c:v>0.34438048102248198</c:v>
                </c:pt>
                <c:pt idx="811">
                  <c:v>0.345999206371635</c:v>
                </c:pt>
                <c:pt idx="812">
                  <c:v>0.34924240701354697</c:v>
                </c:pt>
                <c:pt idx="813">
                  <c:v>0.35086097089596702</c:v>
                </c:pt>
                <c:pt idx="814">
                  <c:v>0.35247947626892601</c:v>
                </c:pt>
                <c:pt idx="815">
                  <c:v>0.355722396263566</c:v>
                </c:pt>
                <c:pt idx="816">
                  <c:v>0.35734077630455602</c:v>
                </c:pt>
                <c:pt idx="817">
                  <c:v>0.360583530282923</c:v>
                </c:pt>
                <c:pt idx="818">
                  <c:v>0.360577420357372</c:v>
                </c:pt>
                <c:pt idx="819">
                  <c:v>0.36544441988770598</c:v>
                </c:pt>
                <c:pt idx="820">
                  <c:v>0.36381394877059697</c:v>
                </c:pt>
                <c:pt idx="821">
                  <c:v>0.36705649310681898</c:v>
                </c:pt>
                <c:pt idx="822">
                  <c:v>0.36705040787240201</c:v>
                </c:pt>
                <c:pt idx="823">
                  <c:v>0.37192374044145499</c:v>
                </c:pt>
                <c:pt idx="824">
                  <c:v>0.37030230245021001</c:v>
                </c:pt>
                <c:pt idx="825">
                  <c:v>0.37355381742822702</c:v>
                </c:pt>
                <c:pt idx="826">
                  <c:v>0.373556781476025</c:v>
                </c:pt>
                <c:pt idx="827">
                  <c:v>0.37843277976557799</c:v>
                </c:pt>
                <c:pt idx="828">
                  <c:v>0.37681149774399703</c:v>
                </c:pt>
                <c:pt idx="829">
                  <c:v>0.37843892576517402</c:v>
                </c:pt>
                <c:pt idx="830">
                  <c:v>0.37844202165895602</c:v>
                </c:pt>
                <c:pt idx="831">
                  <c:v>0.38006950346561602</c:v>
                </c:pt>
                <c:pt idx="832">
                  <c:v>0.37844822221429297</c:v>
                </c:pt>
                <c:pt idx="833">
                  <c:v>0.38170012064158498</c:v>
                </c:pt>
                <c:pt idx="834">
                  <c:v>0.38332763379781198</c:v>
                </c:pt>
                <c:pt idx="835">
                  <c:v>0.38333071874957197</c:v>
                </c:pt>
                <c:pt idx="836">
                  <c:v>0.38658265274507198</c:v>
                </c:pt>
                <c:pt idx="837">
                  <c:v>0.38496123988576703</c:v>
                </c:pt>
                <c:pt idx="838">
                  <c:v>0.389837614637354</c:v>
                </c:pt>
                <c:pt idx="839">
                  <c:v>0.38983588287721499</c:v>
                </c:pt>
                <c:pt idx="840">
                  <c:v>0.38983248538277199</c:v>
                </c:pt>
                <c:pt idx="841">
                  <c:v>0.39470237427261601</c:v>
                </c:pt>
                <c:pt idx="842">
                  <c:v>0.39632334904378802</c:v>
                </c:pt>
                <c:pt idx="843">
                  <c:v>0.39794429556148597</c:v>
                </c:pt>
                <c:pt idx="844">
                  <c:v>0.40118960013132798</c:v>
                </c:pt>
                <c:pt idx="845">
                  <c:v>0.40443484813673303</c:v>
                </c:pt>
                <c:pt idx="846">
                  <c:v>0.410928755564544</c:v>
                </c:pt>
                <c:pt idx="847">
                  <c:v>0.41417386213405399</c:v>
                </c:pt>
                <c:pt idx="848">
                  <c:v>0.41904324182552999</c:v>
                </c:pt>
                <c:pt idx="849">
                  <c:v>0.427161167700987</c:v>
                </c:pt>
                <c:pt idx="850">
                  <c:v>0.43203034934771101</c:v>
                </c:pt>
                <c:pt idx="851">
                  <c:v>0.44014802056389202</c:v>
                </c:pt>
                <c:pt idx="852">
                  <c:v>0.448265550300746</c:v>
                </c:pt>
                <c:pt idx="853">
                  <c:v>0.45475867965420402</c:v>
                </c:pt>
                <c:pt idx="854">
                  <c:v>0.46287594059750697</c:v>
                </c:pt>
                <c:pt idx="855">
                  <c:v>0.47099001124793</c:v>
                </c:pt>
                <c:pt idx="856">
                  <c:v>0.48235112970418698</c:v>
                </c:pt>
                <c:pt idx="857">
                  <c:v>0.490463524693525</c:v>
                </c:pt>
                <c:pt idx="858">
                  <c:v>0.49857563640292601</c:v>
                </c:pt>
                <c:pt idx="859">
                  <c:v>0.50668746484723204</c:v>
                </c:pt>
                <c:pt idx="860">
                  <c:v>0.51479901004127504</c:v>
                </c:pt>
                <c:pt idx="861">
                  <c:v>0.52615837188915604</c:v>
                </c:pt>
                <c:pt idx="862">
                  <c:v>0.53264527232911296</c:v>
                </c:pt>
                <c:pt idx="863">
                  <c:v>0.54075593950893297</c:v>
                </c:pt>
                <c:pt idx="864">
                  <c:v>0.55049028838609504</c:v>
                </c:pt>
                <c:pt idx="865">
                  <c:v>0.55860036085040499</c:v>
                </c:pt>
                <c:pt idx="866">
                  <c:v>0.56508624196811197</c:v>
                </c:pt>
                <c:pt idx="867">
                  <c:v>0.57644353615483901</c:v>
                </c:pt>
                <c:pt idx="868">
                  <c:v>0.58292887934695803</c:v>
                </c:pt>
                <c:pt idx="869">
                  <c:v>0.59103781926310905</c:v>
                </c:pt>
                <c:pt idx="870">
                  <c:v>0.59752268127999697</c:v>
                </c:pt>
                <c:pt idx="871">
                  <c:v>0.60400394757820597</c:v>
                </c:pt>
                <c:pt idx="872">
                  <c:v>0.60885997486504395</c:v>
                </c:pt>
                <c:pt idx="873">
                  <c:v>0.61533940192867398</c:v>
                </c:pt>
                <c:pt idx="874">
                  <c:v>0.62019484117505297</c:v>
                </c:pt>
                <c:pt idx="875">
                  <c:v>0.62505001506077096</c:v>
                </c:pt>
                <c:pt idx="876">
                  <c:v>0.62990492898448902</c:v>
                </c:pt>
                <c:pt idx="877">
                  <c:v>0.63638310371367701</c:v>
                </c:pt>
                <c:pt idx="878">
                  <c:v>0.63961399779810801</c:v>
                </c:pt>
                <c:pt idx="879">
                  <c:v>0.64446816275318397</c:v>
                </c:pt>
                <c:pt idx="880">
                  <c:v>0.64769869276565395</c:v>
                </c:pt>
                <c:pt idx="881">
                  <c:v>0.65417577786066206</c:v>
                </c:pt>
                <c:pt idx="882">
                  <c:v>0.65578260761012996</c:v>
                </c:pt>
                <c:pt idx="883">
                  <c:v>0.66063592116970504</c:v>
                </c:pt>
                <c:pt idx="884">
                  <c:v>0.66224254415332495</c:v>
                </c:pt>
                <c:pt idx="885">
                  <c:v>0.66871869278024199</c:v>
                </c:pt>
                <c:pt idx="886">
                  <c:v>0.66870193241458198</c:v>
                </c:pt>
                <c:pt idx="887">
                  <c:v>0.67518951385085202</c:v>
                </c:pt>
                <c:pt idx="888">
                  <c:v>0.68005809970211295</c:v>
                </c:pt>
                <c:pt idx="889">
                  <c:v>0.68492670585172899</c:v>
                </c:pt>
                <c:pt idx="890">
                  <c:v>0.689795326994318</c:v>
                </c:pt>
                <c:pt idx="891">
                  <c:v>0.69628709083141005</c:v>
                </c:pt>
                <c:pt idx="892">
                  <c:v>0.70115572426825201</c:v>
                </c:pt>
                <c:pt idx="893">
                  <c:v>0.706024357654085</c:v>
                </c:pt>
                <c:pt idx="894">
                  <c:v>0.70926986071036602</c:v>
                </c:pt>
                <c:pt idx="895">
                  <c:v>0.71413848263607205</c:v>
                </c:pt>
                <c:pt idx="896">
                  <c:v>0.71738397035095003</c:v>
                </c:pt>
                <c:pt idx="897">
                  <c:v>0.72225256350191602</c:v>
                </c:pt>
                <c:pt idx="898">
                  <c:v>0.72387490338151095</c:v>
                </c:pt>
                <c:pt idx="899">
                  <c:v>0.72874345405530305</c:v>
                </c:pt>
                <c:pt idx="900">
                  <c:v>0.73036575337255805</c:v>
                </c:pt>
                <c:pt idx="901">
                  <c:v>0.73685735514181705</c:v>
                </c:pt>
                <c:pt idx="902">
                  <c:v>0.74010270308397696</c:v>
                </c:pt>
                <c:pt idx="903">
                  <c:v>0.74658594225291697</c:v>
                </c:pt>
                <c:pt idx="904">
                  <c:v>0.74981993070144803</c:v>
                </c:pt>
                <c:pt idx="905">
                  <c:v>0.75467681298254996</c:v>
                </c:pt>
                <c:pt idx="906">
                  <c:v>0.75791050118833403</c:v>
                </c:pt>
                <c:pt idx="907">
                  <c:v>0.76439002416441604</c:v>
                </c:pt>
                <c:pt idx="908">
                  <c:v>0.76762340897144299</c:v>
                </c:pt>
                <c:pt idx="909">
                  <c:v>0.774102535660945</c:v>
                </c:pt>
                <c:pt idx="910">
                  <c:v>0.77895854258644803</c:v>
                </c:pt>
                <c:pt idx="911">
                  <c:v>0.78543726842580097</c:v>
                </c:pt>
                <c:pt idx="912">
                  <c:v>0.78867008424406804</c:v>
                </c:pt>
                <c:pt idx="913">
                  <c:v>0.79677128093333105</c:v>
                </c:pt>
                <c:pt idx="914">
                  <c:v>0.80000382830930095</c:v>
                </c:pt>
                <c:pt idx="915">
                  <c:v>0.80810460974683995</c:v>
                </c:pt>
                <c:pt idx="916">
                  <c:v>0.81133690594428698</c:v>
                </c:pt>
                <c:pt idx="917">
                  <c:v>0.81781456579835399</c:v>
                </c:pt>
                <c:pt idx="918">
                  <c:v>0.82266934845210105</c:v>
                </c:pt>
                <c:pt idx="919">
                  <c:v>0.83077785797680503</c:v>
                </c:pt>
                <c:pt idx="920">
                  <c:v>0.83726664782298899</c:v>
                </c:pt>
                <c:pt idx="921">
                  <c:v>0.84213276591508401</c:v>
                </c:pt>
                <c:pt idx="922">
                  <c:v>0.84862156471420802</c:v>
                </c:pt>
                <c:pt idx="923">
                  <c:v>0.85673302411769403</c:v>
                </c:pt>
                <c:pt idx="924">
                  <c:v>0.86322179513195996</c:v>
                </c:pt>
                <c:pt idx="925">
                  <c:v>0.86971054484698296</c:v>
                </c:pt>
                <c:pt idx="926">
                  <c:v>0.87619926738360199</c:v>
                </c:pt>
                <c:pt idx="927">
                  <c:v>0.88431060754316304</c:v>
                </c:pt>
                <c:pt idx="928">
                  <c:v>0.88917660939278398</c:v>
                </c:pt>
                <c:pt idx="929">
                  <c:v>0.89404257821863697</c:v>
                </c:pt>
                <c:pt idx="930">
                  <c:v>0.89890850963855196</c:v>
                </c:pt>
                <c:pt idx="931">
                  <c:v>0.90539703124212201</c:v>
                </c:pt>
                <c:pt idx="932">
                  <c:v>0.91026287143671103</c:v>
                </c:pt>
                <c:pt idx="933">
                  <c:v>0.91675128579166099</c:v>
                </c:pt>
                <c:pt idx="934">
                  <c:v>0.91999440275640798</c:v>
                </c:pt>
                <c:pt idx="935">
                  <c:v>0.92324527241103904</c:v>
                </c:pt>
                <c:pt idx="936">
                  <c:v>0.92649891772564297</c:v>
                </c:pt>
                <c:pt idx="937">
                  <c:v>0.92975261729131498</c:v>
                </c:pt>
                <c:pt idx="938">
                  <c:v>0.93138369952190403</c:v>
                </c:pt>
                <c:pt idx="939">
                  <c:v>0.93463749318497402</c:v>
                </c:pt>
                <c:pt idx="940">
                  <c:v>0.93789134121762197</c:v>
                </c:pt>
                <c:pt idx="941">
                  <c:v>0.93789981304372705</c:v>
                </c:pt>
                <c:pt idx="942">
                  <c:v>0.941153740761839</c:v>
                </c:pt>
                <c:pt idx="943">
                  <c:v>0.94116223386640896</c:v>
                </c:pt>
                <c:pt idx="944">
                  <c:v>0.94279348210777703</c:v>
                </c:pt>
                <c:pt idx="945">
                  <c:v>0.947670303319194</c:v>
                </c:pt>
                <c:pt idx="946">
                  <c:v>0.94767884278001902</c:v>
                </c:pt>
                <c:pt idx="947">
                  <c:v>0.94931018133314204</c:v>
                </c:pt>
                <c:pt idx="948">
                  <c:v>0.95418718122164603</c:v>
                </c:pt>
                <c:pt idx="949">
                  <c:v>0.95419576688065899</c:v>
                </c:pt>
                <c:pt idx="950">
                  <c:v>0.95582719581796705</c:v>
                </c:pt>
                <c:pt idx="951">
                  <c:v>0.962302916319973</c:v>
                </c:pt>
                <c:pt idx="952">
                  <c:v>0.96390147830407602</c:v>
                </c:pt>
                <c:pt idx="953">
                  <c:v>0.96712269260854</c:v>
                </c:pt>
                <c:pt idx="954">
                  <c:v>0.96709833950479096</c:v>
                </c:pt>
                <c:pt idx="955">
                  <c:v>0.97356462082942596</c:v>
                </c:pt>
                <c:pt idx="956">
                  <c:v>0.97840795734358099</c:v>
                </c:pt>
                <c:pt idx="957">
                  <c:v>0.984873629572111</c:v>
                </c:pt>
                <c:pt idx="958">
                  <c:v>0.98809390244294404</c:v>
                </c:pt>
                <c:pt idx="959">
                  <c:v>0.99455901213972098</c:v>
                </c:pt>
                <c:pt idx="960">
                  <c:v>0.99777888668811998</c:v>
                </c:pt>
                <c:pt idx="961">
                  <c:v>1.00586585649533</c:v>
                </c:pt>
                <c:pt idx="962">
                  <c:v>1.0107076741969501</c:v>
                </c:pt>
                <c:pt idx="963">
                  <c:v>1.0204162657498901</c:v>
                </c:pt>
                <c:pt idx="964">
                  <c:v>1.0236351957024501</c:v>
                </c:pt>
                <c:pt idx="965">
                  <c:v>1.0317207388696501</c:v>
                </c:pt>
                <c:pt idx="966">
                  <c:v>1.0381836713669701</c:v>
                </c:pt>
                <c:pt idx="967">
                  <c:v>1.0478898733250499</c:v>
                </c:pt>
                <c:pt idx="968">
                  <c:v>1.05272891422507</c:v>
                </c:pt>
                <c:pt idx="969">
                  <c:v>1.06081187882199</c:v>
                </c:pt>
                <c:pt idx="970">
                  <c:v>1.0688944215005001</c:v>
                </c:pt>
                <c:pt idx="971">
                  <c:v>1.0753545388149199</c:v>
                </c:pt>
                <c:pt idx="972">
                  <c:v>1.08181431893868</c:v>
                </c:pt>
                <c:pt idx="973">
                  <c:v>1.08989568071742</c:v>
                </c:pt>
                <c:pt idx="974">
                  <c:v>1.09635474421263</c:v>
                </c:pt>
                <c:pt idx="975">
                  <c:v>1.1028134705985799</c:v>
                </c:pt>
                <c:pt idx="976">
                  <c:v>1.10765006805508</c:v>
                </c:pt>
                <c:pt idx="977">
                  <c:v>1.1141081626214699</c:v>
                </c:pt>
                <c:pt idx="978">
                  <c:v>1.11894421294636</c:v>
                </c:pt>
                <c:pt idx="979">
                  <c:v>1.1221583460022699</c:v>
                </c:pt>
                <c:pt idx="980">
                  <c:v>1.1302371790710499</c:v>
                </c:pt>
                <c:pt idx="981">
                  <c:v>1.1318292694794001</c:v>
                </c:pt>
                <c:pt idx="982">
                  <c:v>1.1366643527309199</c:v>
                </c:pt>
                <c:pt idx="983">
                  <c:v>1.13989969827749</c:v>
                </c:pt>
                <c:pt idx="984">
                  <c:v>1.14476427917048</c:v>
                </c:pt>
                <c:pt idx="985">
                  <c:v>1.14638580613481</c:v>
                </c:pt>
                <c:pt idx="986">
                  <c:v>1.14638580613481</c:v>
                </c:pt>
                <c:pt idx="987">
                  <c:v>1.1496288600634701</c:v>
                </c:pt>
                <c:pt idx="988">
                  <c:v>1.1512503870277999</c:v>
                </c:pt>
                <c:pt idx="989">
                  <c:v>1.15449344095646</c:v>
                </c:pt>
                <c:pt idx="990">
                  <c:v>1.1593580218494499</c:v>
                </c:pt>
                <c:pt idx="991">
                  <c:v>1.16260107577812</c:v>
                </c:pt>
                <c:pt idx="992">
                  <c:v>1.16422260274245</c:v>
                </c:pt>
                <c:pt idx="993">
                  <c:v>1.17070871059977</c:v>
                </c:pt>
                <c:pt idx="994">
                  <c:v>1.1723302375641</c:v>
                </c:pt>
                <c:pt idx="995">
                  <c:v>1.1755732914927599</c:v>
                </c:pt>
                <c:pt idx="996">
                  <c:v>1.18043787238575</c:v>
                </c:pt>
                <c:pt idx="997">
                  <c:v>1.18530245327874</c:v>
                </c:pt>
                <c:pt idx="998">
                  <c:v>1.1885455072074</c:v>
                </c:pt>
                <c:pt idx="999">
                  <c:v>1.1933727738811799</c:v>
                </c:pt>
                <c:pt idx="1000">
                  <c:v>1.1998079877664201</c:v>
                </c:pt>
                <c:pt idx="1001">
                  <c:v>1.2046213173446201</c:v>
                </c:pt>
                <c:pt idx="1002">
                  <c:v>1.2126767824900999</c:v>
                </c:pt>
                <c:pt idx="1003">
                  <c:v>1.21748916266444</c:v>
                </c:pt>
                <c:pt idx="1004">
                  <c:v>1.2271645425589099</c:v>
                </c:pt>
                <c:pt idx="1005">
                  <c:v>1.2319759086308499</c:v>
                </c:pt>
                <c:pt idx="1006">
                  <c:v>1.24002886827951</c:v>
                </c:pt>
                <c:pt idx="1007">
                  <c:v>1.24646022106468</c:v>
                </c:pt>
                <c:pt idx="1008">
                  <c:v>1.2545118967969799</c:v>
                </c:pt>
                <c:pt idx="1009">
                  <c:v>1.2641836912744999</c:v>
                </c:pt>
                <c:pt idx="1010">
                  <c:v>1.26737176629218</c:v>
                </c:pt>
                <c:pt idx="1011">
                  <c:v>1.2754215487003699</c:v>
                </c:pt>
                <c:pt idx="1012">
                  <c:v>1.2802294722634</c:v>
                </c:pt>
                <c:pt idx="1013">
                  <c:v>1.28665751199455</c:v>
                </c:pt>
                <c:pt idx="1014">
                  <c:v>1.29146455407056</c:v>
                </c:pt>
                <c:pt idx="1015">
                  <c:v>1.29631776864558</c:v>
                </c:pt>
                <c:pt idx="1016">
                  <c:v>1.30118733719942</c:v>
                </c:pt>
                <c:pt idx="1017">
                  <c:v>1.30605695888861</c:v>
                </c:pt>
                <c:pt idx="1018">
                  <c:v>1.3093061593480899</c:v>
                </c:pt>
                <c:pt idx="1019">
                  <c:v>1.31417587613297</c:v>
                </c:pt>
                <c:pt idx="1020">
                  <c:v>1.31904564527627</c:v>
                </c:pt>
                <c:pt idx="1021">
                  <c:v>1.3190539599958699</c:v>
                </c:pt>
                <c:pt idx="1022">
                  <c:v>1.32392380711798</c:v>
                </c:pt>
                <c:pt idx="1023">
                  <c:v>1.3223116242444199</c:v>
                </c:pt>
                <c:pt idx="1024">
                  <c:v>1.3255610140565901</c:v>
                </c:pt>
                <c:pt idx="1025">
                  <c:v>1.33043098281815</c:v>
                </c:pt>
                <c:pt idx="1026">
                  <c:v>1.33368046201552</c:v>
                </c:pt>
                <c:pt idx="1027">
                  <c:v>1.3369299844384299</c:v>
                </c:pt>
                <c:pt idx="1028">
                  <c:v>1.3385589839117999</c:v>
                </c:pt>
                <c:pt idx="1029">
                  <c:v>1.34504974770567</c:v>
                </c:pt>
                <c:pt idx="1030">
                  <c:v>1.3499200142379599</c:v>
                </c:pt>
                <c:pt idx="1031">
                  <c:v>1.35476781977377</c:v>
                </c:pt>
                <c:pt idx="1032">
                  <c:v>1.3596075931350999</c:v>
                </c:pt>
                <c:pt idx="1033">
                  <c:v>1.36606773839572</c:v>
                </c:pt>
                <c:pt idx="1034">
                  <c:v>1.37252768375109</c:v>
                </c:pt>
                <c:pt idx="1035">
                  <c:v>1.3789874288720101</c:v>
                </c:pt>
                <c:pt idx="1036">
                  <c:v>1.3870674152660001</c:v>
                </c:pt>
                <c:pt idx="1037">
                  <c:v>1.3951471485904201</c:v>
                </c:pt>
                <c:pt idx="1038">
                  <c:v>1.4032266279219101</c:v>
                </c:pt>
                <c:pt idx="1039">
                  <c:v>1.4113058520614501</c:v>
                </c:pt>
                <c:pt idx="1040">
                  <c:v>1.41938481953621</c:v>
                </c:pt>
                <c:pt idx="1041">
                  <c:v>1.42908384207809</c:v>
                </c:pt>
                <c:pt idx="1042">
                  <c:v>1.4355419772322999</c:v>
                </c:pt>
                <c:pt idx="1043">
                  <c:v>1.4419999012043001</c:v>
                </c:pt>
                <c:pt idx="1044">
                  <c:v>1.4468373755031101</c:v>
                </c:pt>
                <c:pt idx="1045">
                  <c:v>1.45329489557115</c:v>
                </c:pt>
                <c:pt idx="1046">
                  <c:v>1.46137238074952</c:v>
                </c:pt>
                <c:pt idx="1047">
                  <c:v>1.4662067508572201</c:v>
                </c:pt>
                <c:pt idx="1048">
                  <c:v>1.4710400430656301</c:v>
                </c:pt>
                <c:pt idx="1049">
                  <c:v>1.47425304690272</c:v>
                </c:pt>
                <c:pt idx="1050">
                  <c:v>1.47746591916047</c:v>
                </c:pt>
                <c:pt idx="1051">
                  <c:v>1.4839187309717701</c:v>
                </c:pt>
                <c:pt idx="1052">
                  <c:v>1.48713128465049</c:v>
                </c:pt>
                <c:pt idx="1053">
                  <c:v>1.4903437120749901</c:v>
                </c:pt>
                <c:pt idx="1054">
                  <c:v>1.49355601532316</c:v>
                </c:pt>
                <c:pt idx="1055">
                  <c:v>1.49838811001058</c:v>
                </c:pt>
                <c:pt idx="1056">
                  <c:v>1.4999802582556501</c:v>
                </c:pt>
                <c:pt idx="1057">
                  <c:v>1.50481205548162</c:v>
                </c:pt>
                <c:pt idx="1058">
                  <c:v>1.5096436775692299</c:v>
                </c:pt>
                <c:pt idx="1059">
                  <c:v>1.5160949195933</c:v>
                </c:pt>
                <c:pt idx="1060">
                  <c:v>1.52092617005292</c:v>
                </c:pt>
                <c:pt idx="1061">
                  <c:v>1.5257572546399101</c:v>
                </c:pt>
                <c:pt idx="1062">
                  <c:v>1.53382758059961</c:v>
                </c:pt>
                <c:pt idx="1063">
                  <c:v>1.53703263521128</c:v>
                </c:pt>
                <c:pt idx="1064">
                  <c:v>1.5450943600286999</c:v>
                </c:pt>
                <c:pt idx="1065">
                  <c:v>1.55153615146266</c:v>
                </c:pt>
                <c:pt idx="1066">
                  <c:v>1.5612167748718999</c:v>
                </c:pt>
                <c:pt idx="1067">
                  <c:v>1.56927745831215</c:v>
                </c:pt>
                <c:pt idx="1068">
                  <c:v>1.5789572632936999</c:v>
                </c:pt>
                <c:pt idx="1069">
                  <c:v>1.5853977566337201</c:v>
                </c:pt>
                <c:pt idx="1070">
                  <c:v>1.5934573617082799</c:v>
                </c:pt>
                <c:pt idx="1071">
                  <c:v>1.6031359602517601</c:v>
                </c:pt>
                <c:pt idx="1072">
                  <c:v>1.61119478145426</c:v>
                </c:pt>
                <c:pt idx="1073">
                  <c:v>1.61925321972027</c:v>
                </c:pt>
                <c:pt idx="1074">
                  <c:v>1.6256920169954401</c:v>
                </c:pt>
                <c:pt idx="1075">
                  <c:v>1.6305112787310101</c:v>
                </c:pt>
                <c:pt idx="1076">
                  <c:v>1.6369494612611</c:v>
                </c:pt>
                <c:pt idx="1077">
                  <c:v>1.64176816809722</c:v>
                </c:pt>
                <c:pt idx="1078">
                  <c:v>1.64820570342549</c:v>
                </c:pt>
                <c:pt idx="1079">
                  <c:v>1.6514111948049801</c:v>
                </c:pt>
                <c:pt idx="1080">
                  <c:v>1.6562378265307001</c:v>
                </c:pt>
                <c:pt idx="1081">
                  <c:v>1.6594452498238801</c:v>
                </c:pt>
                <c:pt idx="1082">
                  <c:v>1.6626525347488801</c:v>
                </c:pt>
                <c:pt idx="1083">
                  <c:v>1.66424073745014</c:v>
                </c:pt>
                <c:pt idx="1084">
                  <c:v>1.67068561824678</c:v>
                </c:pt>
                <c:pt idx="1085">
                  <c:v>1.6755113626371601</c:v>
                </c:pt>
                <c:pt idx="1086">
                  <c:v>1.6787180646612501</c:v>
                </c:pt>
                <c:pt idx="1087">
                  <c:v>1.68516229606045</c:v>
                </c:pt>
                <c:pt idx="1088">
                  <c:v>1.69160628769836</c:v>
                </c:pt>
                <c:pt idx="1089">
                  <c:v>1.6964312781383999</c:v>
                </c:pt>
                <c:pt idx="1090">
                  <c:v>1.7061123023178999</c:v>
                </c:pt>
                <c:pt idx="1091">
                  <c:v>1.7141742732849199</c:v>
                </c:pt>
                <c:pt idx="1092">
                  <c:v>1.72385463574139</c:v>
                </c:pt>
                <c:pt idx="1093">
                  <c:v>1.7335346597869701</c:v>
                </c:pt>
                <c:pt idx="1094">
                  <c:v>1.74645158035422</c:v>
                </c:pt>
                <c:pt idx="1095">
                  <c:v>1.7561324172358601</c:v>
                </c:pt>
                <c:pt idx="1096">
                  <c:v>1.76581346475541</c:v>
                </c:pt>
                <c:pt idx="1097">
                  <c:v>1.7787312390269701</c:v>
                </c:pt>
                <c:pt idx="1098">
                  <c:v>1.78841156252347</c:v>
                </c:pt>
                <c:pt idx="1099">
                  <c:v>1.7980915519635601</c:v>
                </c:pt>
                <c:pt idx="1100">
                  <c:v>1.80938965400813</c:v>
                </c:pt>
                <c:pt idx="1101">
                  <c:v>1.81906894746293</c:v>
                </c:pt>
                <c:pt idx="1102">
                  <c:v>1.8271295161183501</c:v>
                </c:pt>
                <c:pt idx="1103">
                  <c:v>1.8335714437589901</c:v>
                </c:pt>
                <c:pt idx="1104">
                  <c:v>1.8383948141636901</c:v>
                </c:pt>
                <c:pt idx="1105">
                  <c:v>1.84483632516824</c:v>
                </c:pt>
                <c:pt idx="1106">
                  <c:v>1.8496593347989601</c:v>
                </c:pt>
                <c:pt idx="1107">
                  <c:v>1.8561004292095999</c:v>
                </c:pt>
                <c:pt idx="1108">
                  <c:v>1.8625413013802701</c:v>
                </c:pt>
                <c:pt idx="1109">
                  <c:v>1.8689819513224899</c:v>
                </c:pt>
                <c:pt idx="1110">
                  <c:v>1.87380421160447</c:v>
                </c:pt>
                <c:pt idx="1111">
                  <c:v>1.8786382895005</c:v>
                </c:pt>
                <c:pt idx="1112">
                  <c:v>1.8850946178640999</c:v>
                </c:pt>
                <c:pt idx="1113">
                  <c:v>1.89316895669256</c:v>
                </c:pt>
                <c:pt idx="1114">
                  <c:v>1.90124315613865</c:v>
                </c:pt>
                <c:pt idx="1115">
                  <c:v>1.91093531019103</c:v>
                </c:pt>
                <c:pt idx="1116">
                  <c:v>1.9206272969365701</c:v>
                </c:pt>
                <c:pt idx="1117">
                  <c:v>1.9335552484868399</c:v>
                </c:pt>
                <c:pt idx="1118">
                  <c:v>1.94486492478923</c:v>
                </c:pt>
                <c:pt idx="1119">
                  <c:v>1.956174405868</c:v>
                </c:pt>
                <c:pt idx="1120">
                  <c:v>1.9691017158864801</c:v>
                </c:pt>
                <c:pt idx="1121">
                  <c:v>1.9804107925685599</c:v>
                </c:pt>
                <c:pt idx="1122">
                  <c:v>1.9917196740424401</c:v>
                </c:pt>
                <c:pt idx="1123">
                  <c:v>2.0046463425782499</c:v>
                </c:pt>
                <c:pt idx="1124">
                  <c:v>2.0143368513858002</c:v>
                </c:pt>
                <c:pt idx="1125">
                  <c:v>2.0240271929279001</c:v>
                </c:pt>
                <c:pt idx="1126">
                  <c:v>2.03209942683482</c:v>
                </c:pt>
                <c:pt idx="1127">
                  <c:v>2.0417001648371702</c:v>
                </c:pt>
                <c:pt idx="1128">
                  <c:v>2.0512684283613298</c:v>
                </c:pt>
                <c:pt idx="1129">
                  <c:v>2.0559825271139802</c:v>
                </c:pt>
                <c:pt idx="1130">
                  <c:v>2.0655486060739801</c:v>
                </c:pt>
                <c:pt idx="1131">
                  <c:v>2.0702611679710299</c:v>
                </c:pt>
                <c:pt idx="1132">
                  <c:v>2.0782077366104401</c:v>
                </c:pt>
                <c:pt idx="1133">
                  <c:v>2.0796844525210201</c:v>
                </c:pt>
                <c:pt idx="1134">
                  <c:v>2.0827780743567201</c:v>
                </c:pt>
                <c:pt idx="1135">
                  <c:v>2.0907222333906201</c:v>
                </c:pt>
                <c:pt idx="1136">
                  <c:v>2.0970484517487602</c:v>
                </c:pt>
                <c:pt idx="1137">
                  <c:v>2.1049905788568402</c:v>
                </c:pt>
                <c:pt idx="1138">
                  <c:v>2.1210149015369302</c:v>
                </c:pt>
                <c:pt idx="1139">
                  <c:v>2.1305708665436498</c:v>
                </c:pt>
                <c:pt idx="1140">
                  <c:v>2.1385090864986198</c:v>
                </c:pt>
                <c:pt idx="1141">
                  <c:v>2.1512951932291</c:v>
                </c:pt>
                <c:pt idx="1142">
                  <c:v>2.16731197982923</c:v>
                </c:pt>
                <c:pt idx="1143">
                  <c:v>2.1801892372872298</c:v>
                </c:pt>
                <c:pt idx="1144">
                  <c:v>2.19471554634266</c:v>
                </c:pt>
                <c:pt idx="1145">
                  <c:v>2.20600928711176</c:v>
                </c:pt>
                <c:pt idx="1146">
                  <c:v>2.2205350933577401</c:v>
                </c:pt>
                <c:pt idx="1147">
                  <c:v>2.2350606333241698</c:v>
                </c:pt>
                <c:pt idx="1148">
                  <c:v>2.2415053621326302</c:v>
                </c:pt>
                <c:pt idx="1149">
                  <c:v>2.2527982499603501</c:v>
                </c:pt>
                <c:pt idx="1150">
                  <c:v>2.2640909271437599</c:v>
                </c:pt>
                <c:pt idx="1151">
                  <c:v>2.2721512610624499</c:v>
                </c:pt>
                <c:pt idx="1152">
                  <c:v>2.2785953889002899</c:v>
                </c:pt>
                <c:pt idx="1153">
                  <c:v>2.2818073157830598</c:v>
                </c:pt>
                <c:pt idx="1154">
                  <c:v>2.2898672434332101</c:v>
                </c:pt>
                <c:pt idx="1155">
                  <c:v>2.2914629806690998</c:v>
                </c:pt>
                <c:pt idx="1156">
                  <c:v>2.2946746720189002</c:v>
                </c:pt>
                <c:pt idx="1157">
                  <c:v>2.30435021462069</c:v>
                </c:pt>
                <c:pt idx="1158">
                  <c:v>2.3107936413009198</c:v>
                </c:pt>
                <c:pt idx="1159">
                  <c:v>2.3139888094855698</c:v>
                </c:pt>
                <c:pt idx="1160">
                  <c:v>2.32364178076734</c:v>
                </c:pt>
                <c:pt idx="1161">
                  <c:v>2.3365261254423499</c:v>
                </c:pt>
                <c:pt idx="1162">
                  <c:v>2.34617826620322</c:v>
                </c:pt>
                <c:pt idx="1163">
                  <c:v>2.3639091306543598</c:v>
                </c:pt>
                <c:pt idx="1164">
                  <c:v>2.3767919486242599</c:v>
                </c:pt>
                <c:pt idx="1165">
                  <c:v>2.39290579756452</c:v>
                </c:pt>
                <c:pt idx="1166">
                  <c:v>2.4025561173222698</c:v>
                </c:pt>
                <c:pt idx="1167">
                  <c:v>2.41543747739173</c:v>
                </c:pt>
                <c:pt idx="1168">
                  <c:v>2.4331653740786798</c:v>
                </c:pt>
                <c:pt idx="1169">
                  <c:v>2.4428144150487099</c:v>
                </c:pt>
                <c:pt idx="1170">
                  <c:v>2.4524631101893801</c:v>
                </c:pt>
                <c:pt idx="1171">
                  <c:v>2.4572647214311401</c:v>
                </c:pt>
                <c:pt idx="1172">
                  <c:v>2.4652972800280102</c:v>
                </c:pt>
                <c:pt idx="1173">
                  <c:v>2.4700985264981998</c:v>
                </c:pt>
                <c:pt idx="1174">
                  <c:v>2.4797461041773601</c:v>
                </c:pt>
                <c:pt idx="1175">
                  <c:v>2.4813027911486301</c:v>
                </c:pt>
                <c:pt idx="1176">
                  <c:v>2.4877010010855001</c:v>
                </c:pt>
                <c:pt idx="1177">
                  <c:v>2.4892527857323898</c:v>
                </c:pt>
                <c:pt idx="1178">
                  <c:v>2.4940351639769198</c:v>
                </c:pt>
                <c:pt idx="1179">
                  <c:v>2.49720202394488</c:v>
                </c:pt>
                <c:pt idx="1180">
                  <c:v>2.50844497016885</c:v>
                </c:pt>
                <c:pt idx="1181">
                  <c:v>2.5180721508980799</c:v>
                </c:pt>
                <c:pt idx="1182">
                  <c:v>2.52931401877502</c:v>
                </c:pt>
                <c:pt idx="1183">
                  <c:v>2.5421704504969802</c:v>
                </c:pt>
                <c:pt idx="1184">
                  <c:v>2.5550262410722002</c:v>
                </c:pt>
                <c:pt idx="1185">
                  <c:v>2.5727265128780901</c:v>
                </c:pt>
                <c:pt idx="1186">
                  <c:v>2.5871958986114798</c:v>
                </c:pt>
                <c:pt idx="1187">
                  <c:v>2.6048944790964002</c:v>
                </c:pt>
                <c:pt idx="1188">
                  <c:v>2.6193623393417802</c:v>
                </c:pt>
                <c:pt idx="1189">
                  <c:v>2.6354443549333402</c:v>
                </c:pt>
                <c:pt idx="1190">
                  <c:v>2.6434513930439398</c:v>
                </c:pt>
                <c:pt idx="1191">
                  <c:v>2.6514598219757999</c:v>
                </c:pt>
                <c:pt idx="1192">
                  <c:v>2.6594685197297299</c:v>
                </c:pt>
                <c:pt idx="1193">
                  <c:v>2.6707062986135699</c:v>
                </c:pt>
                <c:pt idx="1194">
                  <c:v>2.67387018060478</c:v>
                </c:pt>
                <c:pt idx="1195">
                  <c:v>2.6754193001323401</c:v>
                </c:pt>
                <c:pt idx="1196">
                  <c:v>2.6801975625502199</c:v>
                </c:pt>
                <c:pt idx="1197">
                  <c:v>2.68659016714125</c:v>
                </c:pt>
                <c:pt idx="1198">
                  <c:v>2.6897534327967501</c:v>
                </c:pt>
                <c:pt idx="1199">
                  <c:v>2.6993744673411801</c:v>
                </c:pt>
                <c:pt idx="1200">
                  <c:v>2.7089950311846902</c:v>
                </c:pt>
                <c:pt idx="1201">
                  <c:v>2.7186151179792</c:v>
                </c:pt>
                <c:pt idx="1202">
                  <c:v>2.7346921674126898</c:v>
                </c:pt>
                <c:pt idx="1203">
                  <c:v>2.7459254450039099</c:v>
                </c:pt>
                <c:pt idx="1204">
                  <c:v>2.7636152775201399</c:v>
                </c:pt>
                <c:pt idx="1205">
                  <c:v>2.7813042112602702</c:v>
                </c:pt>
                <c:pt idx="1206">
                  <c:v>2.8022206459749901</c:v>
                </c:pt>
                <c:pt idx="1207">
                  <c:v>2.81346612103306</c:v>
                </c:pt>
                <c:pt idx="1208">
                  <c:v>2.8295588950339901</c:v>
                </c:pt>
                <c:pt idx="1209">
                  <c:v>2.8424228586959099</c:v>
                </c:pt>
                <c:pt idx="1210">
                  <c:v>2.8520581793832398</c:v>
                </c:pt>
                <c:pt idx="1211">
                  <c:v>2.8600790860051202</c:v>
                </c:pt>
                <c:pt idx="1212">
                  <c:v>2.86809969592472</c:v>
                </c:pt>
                <c:pt idx="1213">
                  <c:v>2.87289199857991</c:v>
                </c:pt>
                <c:pt idx="1214">
                  <c:v>2.8825260491838902</c:v>
                </c:pt>
                <c:pt idx="1215">
                  <c:v>2.8889318490100102</c:v>
                </c:pt>
                <c:pt idx="1216">
                  <c:v>2.89049564492518</c:v>
                </c:pt>
                <c:pt idx="1217">
                  <c:v>2.8985149431924699</c:v>
                </c:pt>
                <c:pt idx="1218">
                  <c:v>2.90653394639223</c:v>
                </c:pt>
                <c:pt idx="1219">
                  <c:v>2.9145526548117102</c:v>
                </c:pt>
                <c:pt idx="1220">
                  <c:v>2.9306401148390502</c:v>
                </c:pt>
                <c:pt idx="1221">
                  <c:v>2.9451132187166702</c:v>
                </c:pt>
                <c:pt idx="1222">
                  <c:v>2.9547445447800298</c:v>
                </c:pt>
                <c:pt idx="1223">
                  <c:v>2.9756509251903198</c:v>
                </c:pt>
                <c:pt idx="1224">
                  <c:v>2.9900942367955001</c:v>
                </c:pt>
                <c:pt idx="1225">
                  <c:v>3.0109912141572801</c:v>
                </c:pt>
                <c:pt idx="1226">
                  <c:v>3.02381909294111</c:v>
                </c:pt>
                <c:pt idx="1227">
                  <c:v>3.0398733153588302</c:v>
                </c:pt>
                <c:pt idx="1228">
                  <c:v>3.0526996438951302</c:v>
                </c:pt>
                <c:pt idx="1229">
                  <c:v>3.0622983499175702</c:v>
                </c:pt>
                <c:pt idx="1230">
                  <c:v>3.0735099343178298</c:v>
                </c:pt>
                <c:pt idx="1231">
                  <c:v>3.0766540807438099</c:v>
                </c:pt>
                <c:pt idx="1232">
                  <c:v>3.0814113890588999</c:v>
                </c:pt>
                <c:pt idx="1233">
                  <c:v>3.0877817401967</c:v>
                </c:pt>
                <c:pt idx="1234">
                  <c:v>3.0893120724894101</c:v>
                </c:pt>
                <c:pt idx="1235">
                  <c:v>3.0924555576727499</c:v>
                </c:pt>
                <c:pt idx="1236">
                  <c:v>3.0988252261113902</c:v>
                </c:pt>
                <c:pt idx="1237">
                  <c:v>3.1068077240800398</c:v>
                </c:pt>
                <c:pt idx="1238">
                  <c:v>3.1196290589020501</c:v>
                </c:pt>
                <c:pt idx="1239">
                  <c:v>3.1323560445604</c:v>
                </c:pt>
                <c:pt idx="1240">
                  <c:v>3.1482743803141502</c:v>
                </c:pt>
                <c:pt idx="1241">
                  <c:v>3.16257794735494</c:v>
                </c:pt>
                <c:pt idx="1242">
                  <c:v>3.1817176413829098</c:v>
                </c:pt>
                <c:pt idx="1243">
                  <c:v>3.19601724425101</c:v>
                </c:pt>
                <c:pt idx="1244">
                  <c:v>3.20870257309508</c:v>
                </c:pt>
                <c:pt idx="1245">
                  <c:v>3.2246109034552601</c:v>
                </c:pt>
                <c:pt idx="1246">
                  <c:v>3.2340682814579602</c:v>
                </c:pt>
                <c:pt idx="1247">
                  <c:v>3.2451365192097601</c:v>
                </c:pt>
                <c:pt idx="1248">
                  <c:v>3.24653127887724</c:v>
                </c:pt>
                <c:pt idx="1249">
                  <c:v>3.25276150738148</c:v>
                </c:pt>
                <c:pt idx="1250">
                  <c:v>3.2541555124049801</c:v>
                </c:pt>
                <c:pt idx="1251">
                  <c:v>3.2587726262727399</c:v>
                </c:pt>
                <c:pt idx="1252">
                  <c:v>3.2650006149581601</c:v>
                </c:pt>
                <c:pt idx="1253">
                  <c:v>3.2712276752756901</c:v>
                </c:pt>
                <c:pt idx="1254">
                  <c:v>3.2806764927191199</c:v>
                </c:pt>
                <c:pt idx="1255">
                  <c:v>3.2934034271367501</c:v>
                </c:pt>
                <c:pt idx="1256">
                  <c:v>3.3061490595204499</c:v>
                </c:pt>
                <c:pt idx="1257">
                  <c:v>3.3269491077588502</c:v>
                </c:pt>
                <c:pt idx="1258">
                  <c:v>3.3429140443847101</c:v>
                </c:pt>
                <c:pt idx="1259">
                  <c:v>3.3588774920505902</c:v>
                </c:pt>
                <c:pt idx="1260">
                  <c:v>3.3764503877080099</c:v>
                </c:pt>
                <c:pt idx="1261">
                  <c:v>3.3924108406267899</c:v>
                </c:pt>
                <c:pt idx="1262">
                  <c:v>3.4035375269447701</c:v>
                </c:pt>
                <c:pt idx="1263">
                  <c:v>3.4114418102352202</c:v>
                </c:pt>
                <c:pt idx="1264">
                  <c:v>3.4193454073089402</c:v>
                </c:pt>
                <c:pt idx="1265">
                  <c:v>3.42402720801566</c:v>
                </c:pt>
                <c:pt idx="1266">
                  <c:v>3.4254876573028699</c:v>
                </c:pt>
                <c:pt idx="1267">
                  <c:v>3.4317793190992099</c:v>
                </c:pt>
                <c:pt idx="1268">
                  <c:v>3.4348498120566</c:v>
                </c:pt>
                <c:pt idx="1269">
                  <c:v>3.4379201459483602</c:v>
                </c:pt>
                <c:pt idx="1270">
                  <c:v>3.4426005539798799</c:v>
                </c:pt>
                <c:pt idx="1271">
                  <c:v>3.4553808864570001</c:v>
                </c:pt>
                <c:pt idx="1272">
                  <c:v>3.46656790771027</c:v>
                </c:pt>
                <c:pt idx="1273">
                  <c:v>3.4809746607828398</c:v>
                </c:pt>
                <c:pt idx="1274">
                  <c:v>3.4986008999405298</c:v>
                </c:pt>
                <c:pt idx="1275">
                  <c:v>3.5178363704319899</c:v>
                </c:pt>
                <c:pt idx="1276">
                  <c:v>3.5370709729099001</c:v>
                </c:pt>
                <c:pt idx="1277">
                  <c:v>3.5514748992830998</c:v>
                </c:pt>
                <c:pt idx="1278">
                  <c:v>3.56587816432569</c:v>
                </c:pt>
                <c:pt idx="1279">
                  <c:v>3.5754511913371601</c:v>
                </c:pt>
                <c:pt idx="1280">
                  <c:v>3.58341394599704</c:v>
                </c:pt>
                <c:pt idx="1281">
                  <c:v>3.5849371995628299</c:v>
                </c:pt>
                <c:pt idx="1282">
                  <c:v>3.5896798311339402</c:v>
                </c:pt>
                <c:pt idx="1283">
                  <c:v>3.5928124956193401</c:v>
                </c:pt>
                <c:pt idx="1284">
                  <c:v>3.5927256342445499</c:v>
                </c:pt>
                <c:pt idx="1285">
                  <c:v>3.5990771954932099</c:v>
                </c:pt>
                <c:pt idx="1286">
                  <c:v>3.61025711529226</c:v>
                </c:pt>
                <c:pt idx="1287">
                  <c:v>3.6197549535085098</c:v>
                </c:pt>
                <c:pt idx="1288">
                  <c:v>3.6356643125940802</c:v>
                </c:pt>
                <c:pt idx="1289">
                  <c:v>3.6499626788266801</c:v>
                </c:pt>
                <c:pt idx="1290">
                  <c:v>3.6706966240388299</c:v>
                </c:pt>
                <c:pt idx="1291">
                  <c:v>3.6866008797055501</c:v>
                </c:pt>
                <c:pt idx="1292">
                  <c:v>3.70572168876634</c:v>
                </c:pt>
                <c:pt idx="1293">
                  <c:v>3.7216224826172</c:v>
                </c:pt>
                <c:pt idx="1294">
                  <c:v>3.7294769445898801</c:v>
                </c:pt>
                <c:pt idx="1295">
                  <c:v>3.7453748483120202</c:v>
                </c:pt>
                <c:pt idx="1296">
                  <c:v>3.7516184687626102</c:v>
                </c:pt>
                <c:pt idx="1297">
                  <c:v>3.74981797514083</c:v>
                </c:pt>
                <c:pt idx="1298">
                  <c:v>3.7480176372216798</c:v>
                </c:pt>
                <c:pt idx="1299">
                  <c:v>3.7542600795205598</c:v>
                </c:pt>
                <c:pt idx="1300">
                  <c:v>3.7524596393465899</c:v>
                </c:pt>
                <c:pt idx="1301">
                  <c:v>3.7570927944549202</c:v>
                </c:pt>
                <c:pt idx="1302">
                  <c:v>3.7649420000671401</c:v>
                </c:pt>
                <c:pt idx="1303">
                  <c:v>3.77122716092124</c:v>
                </c:pt>
                <c:pt idx="1304">
                  <c:v>3.7855683787196601</c:v>
                </c:pt>
                <c:pt idx="1305">
                  <c:v>3.80151661786102</c:v>
                </c:pt>
                <c:pt idx="1306">
                  <c:v>3.82067976425926</c:v>
                </c:pt>
                <c:pt idx="1307">
                  <c:v>3.83984151065067</c:v>
                </c:pt>
                <c:pt idx="1308">
                  <c:v>3.8573939347918</c:v>
                </c:pt>
                <c:pt idx="1309">
                  <c:v>3.87494509284444</c:v>
                </c:pt>
                <c:pt idx="1310">
                  <c:v>3.8876715378787701</c:v>
                </c:pt>
                <c:pt idx="1311">
                  <c:v>3.8955737904384802</c:v>
                </c:pt>
                <c:pt idx="1312">
                  <c:v>3.9002600773662701</c:v>
                </c:pt>
                <c:pt idx="1313">
                  <c:v>3.9017307496816098</c:v>
                </c:pt>
                <c:pt idx="1314">
                  <c:v>3.8967709723795201</c:v>
                </c:pt>
                <c:pt idx="1315">
                  <c:v>3.8934191175141799</c:v>
                </c:pt>
                <c:pt idx="1316">
                  <c:v>3.8884600668699099</c:v>
                </c:pt>
                <c:pt idx="1317">
                  <c:v>3.8947533888946499</c:v>
                </c:pt>
                <c:pt idx="1318">
                  <c:v>3.8946168721557801</c:v>
                </c:pt>
                <c:pt idx="1319">
                  <c:v>3.9090724787790898</c:v>
                </c:pt>
                <c:pt idx="1320">
                  <c:v>3.9251799325880898</c:v>
                </c:pt>
                <c:pt idx="1321">
                  <c:v>3.9445024781240301</c:v>
                </c:pt>
                <c:pt idx="1322">
                  <c:v>3.9638253900382301</c:v>
                </c:pt>
                <c:pt idx="1323">
                  <c:v>3.9815412502183798</c:v>
                </c:pt>
                <c:pt idx="1324">
                  <c:v>4.0024723125145103</c:v>
                </c:pt>
                <c:pt idx="1325">
                  <c:v>4.0153665395833196</c:v>
                </c:pt>
                <c:pt idx="1326">
                  <c:v>4.02343864182515</c:v>
                </c:pt>
                <c:pt idx="1327">
                  <c:v>4.0315109143185399</c:v>
                </c:pt>
                <c:pt idx="1328">
                  <c:v>4.0283309430382896</c:v>
                </c:pt>
                <c:pt idx="1329">
                  <c:v>4.02997344993741</c:v>
                </c:pt>
                <c:pt idx="1330">
                  <c:v>4.0187558883373704</c:v>
                </c:pt>
                <c:pt idx="1331">
                  <c:v>4.0203983950586801</c:v>
                </c:pt>
                <c:pt idx="1332">
                  <c:v>4.0140032381726796</c:v>
                </c:pt>
                <c:pt idx="1333">
                  <c:v>4.0156457831104797</c:v>
                </c:pt>
                <c:pt idx="1334">
                  <c:v>4.0253262396722604</c:v>
                </c:pt>
                <c:pt idx="1335">
                  <c:v>4.03802236133403</c:v>
                </c:pt>
                <c:pt idx="1336">
                  <c:v>4.05386201979662</c:v>
                </c:pt>
                <c:pt idx="1337">
                  <c:v>4.07612922709977</c:v>
                </c:pt>
                <c:pt idx="1338">
                  <c:v>4.0919650367907003</c:v>
                </c:pt>
                <c:pt idx="1339">
                  <c:v>4.1126204858276401</c:v>
                </c:pt>
                <c:pt idx="1340">
                  <c:v>4.1268454370333103</c:v>
                </c:pt>
                <c:pt idx="1341">
                  <c:v>4.1378548853873696</c:v>
                </c:pt>
                <c:pt idx="1342">
                  <c:v>4.1408288084733096</c:v>
                </c:pt>
                <c:pt idx="1343">
                  <c:v>4.1438023910578403</c:v>
                </c:pt>
                <c:pt idx="1344">
                  <c:v>4.1403489414265797</c:v>
                </c:pt>
                <c:pt idx="1345">
                  <c:v>4.13689585964089</c:v>
                </c:pt>
                <c:pt idx="1346">
                  <c:v>4.1270171980774997</c:v>
                </c:pt>
                <c:pt idx="1347">
                  <c:v>4.1251715605480301</c:v>
                </c:pt>
                <c:pt idx="1348">
                  <c:v>4.1217197556425003</c:v>
                </c:pt>
                <c:pt idx="1349">
                  <c:v>4.1246930614156501</c:v>
                </c:pt>
                <c:pt idx="1350">
                  <c:v>4.1356964524945496</c:v>
                </c:pt>
                <c:pt idx="1351">
                  <c:v>4.1500855560222796</c:v>
                </c:pt>
                <c:pt idx="1352">
                  <c:v>4.1645357076632301</c:v>
                </c:pt>
                <c:pt idx="1353">
                  <c:v>4.1805917036460398</c:v>
                </c:pt>
                <c:pt idx="1354">
                  <c:v>4.2014657241434099</c:v>
                </c:pt>
                <c:pt idx="1355">
                  <c:v>4.2143091646867497</c:v>
                </c:pt>
                <c:pt idx="1356">
                  <c:v>4.22715245962344</c:v>
                </c:pt>
                <c:pt idx="1357">
                  <c:v>4.2335713493830101</c:v>
                </c:pt>
                <c:pt idx="1358">
                  <c:v>4.2351719617219201</c:v>
                </c:pt>
                <c:pt idx="1359">
                  <c:v>4.2303482801531596</c:v>
                </c:pt>
                <c:pt idx="1360">
                  <c:v>4.2223124947884099</c:v>
                </c:pt>
                <c:pt idx="1361">
                  <c:v>4.2223070962387803</c:v>
                </c:pt>
                <c:pt idx="1362">
                  <c:v>4.21427146809945</c:v>
                </c:pt>
                <c:pt idx="1363">
                  <c:v>4.2110541491487199</c:v>
                </c:pt>
                <c:pt idx="1364">
                  <c:v>4.2094430370597404</c:v>
                </c:pt>
                <c:pt idx="1365">
                  <c:v>4.2206805461414403</c:v>
                </c:pt>
                <c:pt idx="1366">
                  <c:v>4.2271000731904502</c:v>
                </c:pt>
                <c:pt idx="1367">
                  <c:v>4.2430310627790702</c:v>
                </c:pt>
                <c:pt idx="1368">
                  <c:v>4.2605230668745904</c:v>
                </c:pt>
                <c:pt idx="1369">
                  <c:v>4.2764078510730998</c:v>
                </c:pt>
                <c:pt idx="1370">
                  <c:v>4.2826565637145304</c:v>
                </c:pt>
                <c:pt idx="1371">
                  <c:v>4.2985392880598399</c:v>
                </c:pt>
                <c:pt idx="1372">
                  <c:v>4.3031810331168403</c:v>
                </c:pt>
                <c:pt idx="1373">
                  <c:v>4.3046112236909</c:v>
                </c:pt>
                <c:pt idx="1374">
                  <c:v>4.2964080567732497</c:v>
                </c:pt>
                <c:pt idx="1375">
                  <c:v>4.3010494377517698</c:v>
                </c:pt>
                <c:pt idx="1376">
                  <c:v>4.2896363022207904</c:v>
                </c:pt>
                <c:pt idx="1377">
                  <c:v>4.2846455102418703</c:v>
                </c:pt>
                <c:pt idx="1378">
                  <c:v>4.2796551277658903</c:v>
                </c:pt>
                <c:pt idx="1379">
                  <c:v>4.2810860265547603</c:v>
                </c:pt>
                <c:pt idx="1380">
                  <c:v>4.2889374144577301</c:v>
                </c:pt>
                <c:pt idx="1381">
                  <c:v>4.2951830514795803</c:v>
                </c:pt>
                <c:pt idx="1382">
                  <c:v>4.3078482458904999</c:v>
                </c:pt>
                <c:pt idx="1383">
                  <c:v>4.3173282644174904</c:v>
                </c:pt>
                <c:pt idx="1384">
                  <c:v>4.32842165959591</c:v>
                </c:pt>
                <c:pt idx="1385">
                  <c:v>4.3427241133545298</c:v>
                </c:pt>
                <c:pt idx="1386">
                  <c:v>4.3473968064385504</c:v>
                </c:pt>
                <c:pt idx="1387">
                  <c:v>4.3552787415131302</c:v>
                </c:pt>
                <c:pt idx="1388">
                  <c:v>4.3535319350400998</c:v>
                </c:pt>
                <c:pt idx="1389">
                  <c:v>4.3549945529905196</c:v>
                </c:pt>
                <c:pt idx="1390">
                  <c:v>4.3564570632972401</c:v>
                </c:pt>
                <c:pt idx="1391">
                  <c:v>4.3531058015150803</c:v>
                </c:pt>
                <c:pt idx="1392">
                  <c:v>4.34494122470102</c:v>
                </c:pt>
                <c:pt idx="1393">
                  <c:v>4.3367771276590803</c:v>
                </c:pt>
                <c:pt idx="1394">
                  <c:v>4.3302178909604798</c:v>
                </c:pt>
                <c:pt idx="1395">
                  <c:v>4.3348893913015401</c:v>
                </c:pt>
                <c:pt idx="1396">
                  <c:v>4.3411647832798801</c:v>
                </c:pt>
                <c:pt idx="1397">
                  <c:v>4.3506481320418304</c:v>
                </c:pt>
                <c:pt idx="1398">
                  <c:v>4.3601307411275103</c:v>
                </c:pt>
                <c:pt idx="1399">
                  <c:v>4.3744180128322903</c:v>
                </c:pt>
                <c:pt idx="1400">
                  <c:v>4.3903057778767698</c:v>
                </c:pt>
                <c:pt idx="1401">
                  <c:v>4.3997762386192703</c:v>
                </c:pt>
                <c:pt idx="1402">
                  <c:v>4.4092459218076598</c:v>
                </c:pt>
                <c:pt idx="1403">
                  <c:v>4.4139031287137502</c:v>
                </c:pt>
                <c:pt idx="1404">
                  <c:v>4.4217676163890198</c:v>
                </c:pt>
                <c:pt idx="1405">
                  <c:v>4.4232163131809896</c:v>
                </c:pt>
                <c:pt idx="1406">
                  <c:v>4.4214573782771902</c:v>
                </c:pt>
                <c:pt idx="1407">
                  <c:v>4.4196985203768104</c:v>
                </c:pt>
                <c:pt idx="1408">
                  <c:v>4.4115252651877297</c:v>
                </c:pt>
                <c:pt idx="1409">
                  <c:v>4.41457752474291</c:v>
                </c:pt>
                <c:pt idx="1410">
                  <c:v>4.3999909628186602</c:v>
                </c:pt>
                <c:pt idx="1411">
                  <c:v>4.3998365099756596</c:v>
                </c:pt>
                <c:pt idx="1412">
                  <c:v>4.4012854858768202</c:v>
                </c:pt>
                <c:pt idx="1413">
                  <c:v>4.4107510952278099</c:v>
                </c:pt>
                <c:pt idx="1414">
                  <c:v>4.4218193718524397</c:v>
                </c:pt>
                <c:pt idx="1415">
                  <c:v>4.42981952508877</c:v>
                </c:pt>
                <c:pt idx="1416">
                  <c:v>4.4378685246633403</c:v>
                </c:pt>
                <c:pt idx="1417">
                  <c:v>4.4539341023118704</c:v>
                </c:pt>
                <c:pt idx="1418">
                  <c:v>4.4699998797116702</c:v>
                </c:pt>
                <c:pt idx="1419">
                  <c:v>4.4764459210042702</c:v>
                </c:pt>
                <c:pt idx="1420">
                  <c:v>4.47968537178983</c:v>
                </c:pt>
                <c:pt idx="1421">
                  <c:v>4.4925449549063003</c:v>
                </c:pt>
                <c:pt idx="1422">
                  <c:v>4.4925778603490798</c:v>
                </c:pt>
                <c:pt idx="1423">
                  <c:v>4.5022310137374504</c:v>
                </c:pt>
                <c:pt idx="1424">
                  <c:v>4.5006606616878102</c:v>
                </c:pt>
                <c:pt idx="1425">
                  <c:v>4.4958835420365499</c:v>
                </c:pt>
                <c:pt idx="1426">
                  <c:v>4.4975200320921997</c:v>
                </c:pt>
                <c:pt idx="1427">
                  <c:v>4.4943463590048003</c:v>
                </c:pt>
                <c:pt idx="1428">
                  <c:v>4.4831555687437303</c:v>
                </c:pt>
                <c:pt idx="1429">
                  <c:v>4.4896025580713399</c:v>
                </c:pt>
                <c:pt idx="1430">
                  <c:v>4.4944462892403196</c:v>
                </c:pt>
                <c:pt idx="1431">
                  <c:v>4.4991293488785002</c:v>
                </c:pt>
                <c:pt idx="1432">
                  <c:v>4.5021524582033203</c:v>
                </c:pt>
                <c:pt idx="1433">
                  <c:v>4.5147952000557297</c:v>
                </c:pt>
                <c:pt idx="1434">
                  <c:v>4.5178178260376898</c:v>
                </c:pt>
                <c:pt idx="1435">
                  <c:v>4.52084036086121</c:v>
                </c:pt>
                <c:pt idx="1436">
                  <c:v>4.5334812649081604</c:v>
                </c:pt>
                <c:pt idx="1437">
                  <c:v>4.5381061521234001</c:v>
                </c:pt>
                <c:pt idx="1438">
                  <c:v>4.5411277743266503</c:v>
                </c:pt>
                <c:pt idx="1439">
                  <c:v>4.5473549560692801</c:v>
                </c:pt>
                <c:pt idx="1440">
                  <c:v>4.5503759887060102</c:v>
                </c:pt>
                <c:pt idx="1441">
                  <c:v>4.5517939876518803</c:v>
                </c:pt>
                <c:pt idx="1442">
                  <c:v>4.5451983484923204</c:v>
                </c:pt>
                <c:pt idx="1443">
                  <c:v>4.55462941972484</c:v>
                </c:pt>
                <c:pt idx="1444">
                  <c:v>4.5464314187308998</c:v>
                </c:pt>
                <c:pt idx="1445">
                  <c:v>4.5446439140399901</c:v>
                </c:pt>
                <c:pt idx="1446">
                  <c:v>4.5476636612994099</c:v>
                </c:pt>
                <c:pt idx="1447">
                  <c:v>4.5459848191695897</c:v>
                </c:pt>
                <c:pt idx="1448">
                  <c:v>4.5475490076850296</c:v>
                </c:pt>
                <c:pt idx="1449">
                  <c:v>4.5555226804515199</c:v>
                </c:pt>
                <c:pt idx="1450">
                  <c:v>4.5586891266965104</c:v>
                </c:pt>
                <c:pt idx="1451">
                  <c:v>4.5602531690194699</c:v>
                </c:pt>
                <c:pt idx="1452">
                  <c:v>4.5698288712526702</c:v>
                </c:pt>
                <c:pt idx="1453">
                  <c:v>4.5697904699052296</c:v>
                </c:pt>
                <c:pt idx="1454">
                  <c:v>4.5665474485833899</c:v>
                </c:pt>
                <c:pt idx="1455">
                  <c:v>4.5761228565285901</c:v>
                </c:pt>
                <c:pt idx="1456">
                  <c:v>4.5824935367862496</c:v>
                </c:pt>
                <c:pt idx="1457">
                  <c:v>4.58726184006139</c:v>
                </c:pt>
                <c:pt idx="1458">
                  <c:v>4.59523457610912</c:v>
                </c:pt>
                <c:pt idx="1459">
                  <c:v>4.5919914772377401</c:v>
                </c:pt>
                <c:pt idx="1460">
                  <c:v>4.5919528919223902</c:v>
                </c:pt>
                <c:pt idx="1461">
                  <c:v>4.5919143072554904</c:v>
                </c:pt>
                <c:pt idx="1462">
                  <c:v>4.5886713180343799</c:v>
                </c:pt>
                <c:pt idx="1463">
                  <c:v>4.5821672692971296</c:v>
                </c:pt>
                <c:pt idx="1464">
                  <c:v>4.5820521100446703</c:v>
                </c:pt>
                <c:pt idx="1465">
                  <c:v>4.5803348678090803</c:v>
                </c:pt>
                <c:pt idx="1466">
                  <c:v>4.5834238574136004</c:v>
                </c:pt>
                <c:pt idx="1467">
                  <c:v>4.5849106835146696</c:v>
                </c:pt>
                <c:pt idx="1468">
                  <c:v>4.5783875949284001</c:v>
                </c:pt>
                <c:pt idx="1469">
                  <c:v>4.59108796701606</c:v>
                </c:pt>
                <c:pt idx="1470">
                  <c:v>4.5957782634130204</c:v>
                </c:pt>
                <c:pt idx="1471">
                  <c:v>4.6020701713291299</c:v>
                </c:pt>
                <c:pt idx="1472">
                  <c:v>4.6019545351253504</c:v>
                </c:pt>
                <c:pt idx="1473">
                  <c:v>4.6098477384026504</c:v>
                </c:pt>
                <c:pt idx="1474">
                  <c:v>4.6097319125926797</c:v>
                </c:pt>
                <c:pt idx="1475">
                  <c:v>4.6112177788478803</c:v>
                </c:pt>
                <c:pt idx="1476">
                  <c:v>4.6127035704398702</c:v>
                </c:pt>
                <c:pt idx="1477">
                  <c:v>4.6077828643187502</c:v>
                </c:pt>
                <c:pt idx="1478">
                  <c:v>4.5996592743926996</c:v>
                </c:pt>
                <c:pt idx="1479">
                  <c:v>4.5996577385094701</c:v>
                </c:pt>
                <c:pt idx="1480">
                  <c:v>4.5996962484653698</c:v>
                </c:pt>
                <c:pt idx="1481">
                  <c:v>4.5901252082086401</c:v>
                </c:pt>
                <c:pt idx="1482">
                  <c:v>4.5869604285605696</c:v>
                </c:pt>
                <c:pt idx="1483">
                  <c:v>4.5966085449453198</c:v>
                </c:pt>
                <c:pt idx="1484">
                  <c:v>4.5998502947375597</c:v>
                </c:pt>
                <c:pt idx="1485">
                  <c:v>4.6030920988142103</c:v>
                </c:pt>
                <c:pt idx="1486">
                  <c:v>4.6159439103270499</c:v>
                </c:pt>
                <c:pt idx="1487">
                  <c:v>4.6207875757080901</c:v>
                </c:pt>
                <c:pt idx="1488">
                  <c:v>4.6176228938027997</c:v>
                </c:pt>
                <c:pt idx="1489">
                  <c:v>4.6160598579922496</c:v>
                </c:pt>
                <c:pt idx="1490">
                  <c:v>4.6144967960069296</c:v>
                </c:pt>
                <c:pt idx="1491">
                  <c:v>4.6145354337590199</c:v>
                </c:pt>
                <c:pt idx="1492">
                  <c:v>4.6145740721581596</c:v>
                </c:pt>
                <c:pt idx="1493">
                  <c:v>4.6162144639405396</c:v>
                </c:pt>
                <c:pt idx="1494">
                  <c:v>4.6114478186012402</c:v>
                </c:pt>
                <c:pt idx="1495">
                  <c:v>4.6081401334550298</c:v>
                </c:pt>
                <c:pt idx="1496">
                  <c:v>4.6111892110622197</c:v>
                </c:pt>
                <c:pt idx="1497">
                  <c:v>4.6014251029045896</c:v>
                </c:pt>
                <c:pt idx="1498">
                  <c:v>4.5980679248236198</c:v>
                </c:pt>
                <c:pt idx="1499">
                  <c:v>4.5915079405656698</c:v>
                </c:pt>
                <c:pt idx="1500">
                  <c:v>4.5961586285229004</c:v>
                </c:pt>
                <c:pt idx="1501">
                  <c:v>4.5944033721100404</c:v>
                </c:pt>
                <c:pt idx="1502">
                  <c:v>4.5942495878546898</c:v>
                </c:pt>
                <c:pt idx="1503">
                  <c:v>4.60050101811178</c:v>
                </c:pt>
                <c:pt idx="1504">
                  <c:v>4.6003470400634399</c:v>
                </c:pt>
                <c:pt idx="1505">
                  <c:v>4.6017942661894597</c:v>
                </c:pt>
                <c:pt idx="1506">
                  <c:v>4.5952356940484398</c:v>
                </c:pt>
                <c:pt idx="1507">
                  <c:v>4.5950819076712897</c:v>
                </c:pt>
                <c:pt idx="1508">
                  <c:v>4.5933270984733401</c:v>
                </c:pt>
                <c:pt idx="1509">
                  <c:v>4.5915724067220998</c:v>
                </c:pt>
                <c:pt idx="1510">
                  <c:v>4.5898178324057897</c:v>
                </c:pt>
                <c:pt idx="1511">
                  <c:v>4.5738537344690897</c:v>
                </c:pt>
                <c:pt idx="1512">
                  <c:v>4.56756458781462</c:v>
                </c:pt>
                <c:pt idx="1513">
                  <c:v>4.5628761476229096</c:v>
                </c:pt>
                <c:pt idx="1514">
                  <c:v>4.55018216058874</c:v>
                </c:pt>
                <c:pt idx="1515">
                  <c:v>4.5374875363938898</c:v>
                </c:pt>
                <c:pt idx="1516">
                  <c:v>4.5376014163426301</c:v>
                </c:pt>
                <c:pt idx="1517">
                  <c:v>4.5361141191528898</c:v>
                </c:pt>
                <c:pt idx="1518">
                  <c:v>4.5394304164322996</c:v>
                </c:pt>
                <c:pt idx="1519">
                  <c:v>4.5427468801863098</c:v>
                </c:pt>
                <c:pt idx="1520">
                  <c:v>4.5476648138518296</c:v>
                </c:pt>
                <c:pt idx="1521">
                  <c:v>4.5509816507865199</c:v>
                </c:pt>
                <c:pt idx="1522">
                  <c:v>4.5414875837221196</c:v>
                </c:pt>
                <c:pt idx="1523">
                  <c:v>4.5416015840902899</c:v>
                </c:pt>
                <c:pt idx="1524">
                  <c:v>4.5321068049097804</c:v>
                </c:pt>
                <c:pt idx="1525">
                  <c:v>4.53382207992746</c:v>
                </c:pt>
                <c:pt idx="1526">
                  <c:v>4.5227250841217002</c:v>
                </c:pt>
                <c:pt idx="1527">
                  <c:v>4.5066553155960802</c:v>
                </c:pt>
                <c:pt idx="1528">
                  <c:v>4.49373030438732</c:v>
                </c:pt>
                <c:pt idx="1529">
                  <c:v>4.4856102768024302</c:v>
                </c:pt>
                <c:pt idx="1530">
                  <c:v>4.4710850380282503</c:v>
                </c:pt>
                <c:pt idx="1531">
                  <c:v>4.4597632574788602</c:v>
                </c:pt>
                <c:pt idx="1532">
                  <c:v>4.4500433696111097</c:v>
                </c:pt>
                <c:pt idx="1533">
                  <c:v>4.4451278220549302</c:v>
                </c:pt>
                <c:pt idx="1534">
                  <c:v>4.4514212287948203</c:v>
                </c:pt>
                <c:pt idx="1535">
                  <c:v>4.4497083008943799</c:v>
                </c:pt>
                <c:pt idx="1536">
                  <c:v>4.45279894965301</c:v>
                </c:pt>
                <c:pt idx="1537">
                  <c:v>4.4590916900263897</c:v>
                </c:pt>
                <c:pt idx="1538">
                  <c:v>4.4589797817807497</c:v>
                </c:pt>
                <c:pt idx="1539">
                  <c:v>4.4604689221626304</c:v>
                </c:pt>
                <c:pt idx="1540">
                  <c:v>4.45395297364432</c:v>
                </c:pt>
                <c:pt idx="1541">
                  <c:v>4.4474373521582997</c:v>
                </c:pt>
                <c:pt idx="1542">
                  <c:v>4.43932113519966</c:v>
                </c:pt>
                <c:pt idx="1543">
                  <c:v>4.4264848836011002</c:v>
                </c:pt>
                <c:pt idx="1544">
                  <c:v>4.41047576321784</c:v>
                </c:pt>
                <c:pt idx="1545">
                  <c:v>4.4008702909878803</c:v>
                </c:pt>
                <c:pt idx="1546">
                  <c:v>4.3848611706046201</c:v>
                </c:pt>
                <c:pt idx="1547">
                  <c:v>4.3624484020680496</c:v>
                </c:pt>
                <c:pt idx="1548">
                  <c:v>4.34163654556981</c:v>
                </c:pt>
                <c:pt idx="1549">
                  <c:v>4.3272283372248701</c:v>
                </c:pt>
                <c:pt idx="1550">
                  <c:v>4.3224256011098898</c:v>
                </c:pt>
                <c:pt idx="1551">
                  <c:v>4.3208246890715696</c:v>
                </c:pt>
                <c:pt idx="1552">
                  <c:v>4.3272283372248701</c:v>
                </c:pt>
                <c:pt idx="1553">
                  <c:v>4.3256274251865499</c:v>
                </c:pt>
                <c:pt idx="1554">
                  <c:v>4.3336319853781804</c:v>
                </c:pt>
                <c:pt idx="1555">
                  <c:v>4.3368338094548298</c:v>
                </c:pt>
                <c:pt idx="1556">
                  <c:v>4.3320310733398504</c:v>
                </c:pt>
                <c:pt idx="1557">
                  <c:v>4.3224256011098898</c:v>
                </c:pt>
                <c:pt idx="1558">
                  <c:v>4.3144210409182602</c:v>
                </c:pt>
                <c:pt idx="1559">
                  <c:v>4.3016403672286998</c:v>
                </c:pt>
                <c:pt idx="1560">
                  <c:v>4.2824651164314602</c:v>
                </c:pt>
                <c:pt idx="1561">
                  <c:v>4.2648904936413503</c:v>
                </c:pt>
                <c:pt idx="1562">
                  <c:v>4.2377098042387704</c:v>
                </c:pt>
                <c:pt idx="1563">
                  <c:v>4.2137306112176001</c:v>
                </c:pt>
                <c:pt idx="1564">
                  <c:v>4.20095793934233</c:v>
                </c:pt>
                <c:pt idx="1565">
                  <c:v>4.1817810447202399</c:v>
                </c:pt>
                <c:pt idx="1566">
                  <c:v>4.1674068763427199</c:v>
                </c:pt>
                <c:pt idx="1567">
                  <c:v>4.1594365837642302</c:v>
                </c:pt>
                <c:pt idx="1568">
                  <c:v>4.1466630305320198</c:v>
                </c:pt>
                <c:pt idx="1569">
                  <c:v>4.1402934869868098</c:v>
                </c:pt>
                <c:pt idx="1570">
                  <c:v>4.1387270445794497</c:v>
                </c:pt>
                <c:pt idx="1571">
                  <c:v>4.1339584107364296</c:v>
                </c:pt>
                <c:pt idx="1572">
                  <c:v>4.1307907931359997</c:v>
                </c:pt>
                <c:pt idx="1573">
                  <c:v>4.1260220131517498</c:v>
                </c:pt>
                <c:pt idx="1574">
                  <c:v>4.1196520306089797</c:v>
                </c:pt>
                <c:pt idx="1575">
                  <c:v>4.1069537246111301</c:v>
                </c:pt>
                <c:pt idx="1576">
                  <c:v>4.0910790205302003</c:v>
                </c:pt>
                <c:pt idx="1577">
                  <c:v>4.0736019803677097</c:v>
                </c:pt>
                <c:pt idx="1578">
                  <c:v>4.0513197896662998</c:v>
                </c:pt>
                <c:pt idx="1579">
                  <c:v>4.02263058540776</c:v>
                </c:pt>
                <c:pt idx="1580">
                  <c:v>3.9955408939865</c:v>
                </c:pt>
                <c:pt idx="1581">
                  <c:v>3.9764568265239402</c:v>
                </c:pt>
                <c:pt idx="1582">
                  <c:v>3.9701838109236398</c:v>
                </c:pt>
                <c:pt idx="1583">
                  <c:v>3.9526992111507799</c:v>
                </c:pt>
                <c:pt idx="1584">
                  <c:v>3.93681508887419</c:v>
                </c:pt>
                <c:pt idx="1585">
                  <c:v>3.9177264984820601</c:v>
                </c:pt>
                <c:pt idx="1586">
                  <c:v>3.9082471642157501</c:v>
                </c:pt>
                <c:pt idx="1587">
                  <c:v>3.89876719502311</c:v>
                </c:pt>
                <c:pt idx="1588">
                  <c:v>3.88127727552913</c:v>
                </c:pt>
                <c:pt idx="1589">
                  <c:v>3.8733976847545901</c:v>
                </c:pt>
                <c:pt idx="1590">
                  <c:v>3.8607116550539202</c:v>
                </c:pt>
                <c:pt idx="1591">
                  <c:v>3.8511333594820099</c:v>
                </c:pt>
                <c:pt idx="1592">
                  <c:v>3.8367155006720499</c:v>
                </c:pt>
                <c:pt idx="1593">
                  <c:v>3.8222976418621002</c:v>
                </c:pt>
                <c:pt idx="1594">
                  <c:v>3.8062777987399299</c:v>
                </c:pt>
                <c:pt idx="1595">
                  <c:v>3.7886559713055399</c:v>
                </c:pt>
                <c:pt idx="1596">
                  <c:v>3.77263612818337</c:v>
                </c:pt>
                <c:pt idx="1597">
                  <c:v>3.75181033212455</c:v>
                </c:pt>
                <c:pt idx="1598">
                  <c:v>3.73258652037795</c:v>
                </c:pt>
                <c:pt idx="1599">
                  <c:v>3.7133627086313399</c:v>
                </c:pt>
                <c:pt idx="1600">
                  <c:v>3.6877309596358701</c:v>
                </c:pt>
                <c:pt idx="1601">
                  <c:v>3.6685071478892701</c:v>
                </c:pt>
                <c:pt idx="1602">
                  <c:v>3.64928333614266</c:v>
                </c:pt>
                <c:pt idx="1603">
                  <c:v>3.6284575400838399</c:v>
                </c:pt>
                <c:pt idx="1604">
                  <c:v>3.6156416655861001</c:v>
                </c:pt>
                <c:pt idx="1605">
                  <c:v>3.5980198381517199</c:v>
                </c:pt>
                <c:pt idx="1606">
                  <c:v>3.5803980107173299</c:v>
                </c:pt>
                <c:pt idx="1607">
                  <c:v>3.5644887391172801</c:v>
                </c:pt>
                <c:pt idx="1608">
                  <c:v>3.5502192446767298</c:v>
                </c:pt>
                <c:pt idx="1609">
                  <c:v>3.5391528905331899</c:v>
                </c:pt>
                <c:pt idx="1610">
                  <c:v>3.5248811375812501</c:v>
                </c:pt>
                <c:pt idx="1611">
                  <c:v>3.5058012800216498</c:v>
                </c:pt>
                <c:pt idx="1612">
                  <c:v>3.4947316717868202</c:v>
                </c:pt>
                <c:pt idx="1613">
                  <c:v>3.4772513872630402</c:v>
                </c:pt>
                <c:pt idx="1614">
                  <c:v>3.4613721410994298</c:v>
                </c:pt>
                <c:pt idx="1615">
                  <c:v>3.44388899189742</c:v>
                </c:pt>
                <c:pt idx="1616">
                  <c:v>3.4264043764886298</c:v>
                </c:pt>
                <c:pt idx="1617">
                  <c:v>3.4089182946886001</c:v>
                </c:pt>
                <c:pt idx="1618">
                  <c:v>3.3898279733017098</c:v>
                </c:pt>
                <c:pt idx="1619">
                  <c:v>3.3675303702685802</c:v>
                </c:pt>
                <c:pt idx="1620">
                  <c:v>3.3452308969556199</c:v>
                </c:pt>
                <c:pt idx="1621">
                  <c:v>3.3181206290999401</c:v>
                </c:pt>
                <c:pt idx="1622">
                  <c:v>3.2926111290053699</c:v>
                </c:pt>
                <c:pt idx="1623">
                  <c:v>3.2718479137246801</c:v>
                </c:pt>
                <c:pt idx="1624">
                  <c:v>3.2526655821306498</c:v>
                </c:pt>
                <c:pt idx="1625">
                  <c:v>3.2350857394280199</c:v>
                </c:pt>
                <c:pt idx="1626">
                  <c:v>3.2142989861398199</c:v>
                </c:pt>
                <c:pt idx="1627">
                  <c:v>3.19511472167809</c:v>
                </c:pt>
                <c:pt idx="1628">
                  <c:v>3.1791362406949202</c:v>
                </c:pt>
                <c:pt idx="1629">
                  <c:v>3.1647604638641602</c:v>
                </c:pt>
                <c:pt idx="1630">
                  <c:v>3.15198747193512</c:v>
                </c:pt>
                <c:pt idx="1631">
                  <c:v>3.1456272297405201</c:v>
                </c:pt>
                <c:pt idx="1632">
                  <c:v>3.1360601306661899</c:v>
                </c:pt>
                <c:pt idx="1633">
                  <c:v>3.1200793160362701</c:v>
                </c:pt>
                <c:pt idx="1634">
                  <c:v>3.1024945891172799</c:v>
                </c:pt>
                <c:pt idx="1635">
                  <c:v>3.0849092714993902</c:v>
                </c:pt>
                <c:pt idx="1636">
                  <c:v>3.0689267924907999</c:v>
                </c:pt>
                <c:pt idx="1637">
                  <c:v>3.0529437765873202</c:v>
                </c:pt>
                <c:pt idx="1638">
                  <c:v>3.0321497741546199</c:v>
                </c:pt>
                <c:pt idx="1639">
                  <c:v>3.0113950680922201</c:v>
                </c:pt>
                <c:pt idx="1640">
                  <c:v>2.9874459680258898</c:v>
                </c:pt>
                <c:pt idx="1641">
                  <c:v>2.9602880124064899</c:v>
                </c:pt>
                <c:pt idx="1642">
                  <c:v>2.93473194451217</c:v>
                </c:pt>
                <c:pt idx="1643">
                  <c:v>2.9139854248392001</c:v>
                </c:pt>
                <c:pt idx="1644">
                  <c:v>2.8900298855368298</c:v>
                </c:pt>
                <c:pt idx="1645">
                  <c:v>2.8756959127417598</c:v>
                </c:pt>
                <c:pt idx="1646">
                  <c:v>2.8565491911352701</c:v>
                </c:pt>
                <c:pt idx="1647">
                  <c:v>2.8390051197566799</c:v>
                </c:pt>
                <c:pt idx="1648">
                  <c:v>2.8246678894408701</c:v>
                </c:pt>
                <c:pt idx="1649">
                  <c:v>2.80872554842637</c:v>
                </c:pt>
                <c:pt idx="1650">
                  <c:v>2.8008028044165099</c:v>
                </c:pt>
                <c:pt idx="1651">
                  <c:v>2.7928794661296599</c:v>
                </c:pt>
                <c:pt idx="1652">
                  <c:v>2.7817470010368099</c:v>
                </c:pt>
                <c:pt idx="1653">
                  <c:v>2.76740506142876</c:v>
                </c:pt>
                <c:pt idx="1654">
                  <c:v>2.7530620450404801</c:v>
                </c:pt>
                <c:pt idx="1655">
                  <c:v>2.7371238666002502</c:v>
                </c:pt>
                <c:pt idx="1656">
                  <c:v>2.72279240082859</c:v>
                </c:pt>
                <c:pt idx="1657">
                  <c:v>2.70525049268254</c:v>
                </c:pt>
                <c:pt idx="1658">
                  <c:v>2.6844977924762299</c:v>
                </c:pt>
                <c:pt idx="1659">
                  <c:v>2.6669527045120298</c:v>
                </c:pt>
                <c:pt idx="1660">
                  <c:v>2.6397776256996601</c:v>
                </c:pt>
                <c:pt idx="1661">
                  <c:v>2.6142051508249602</c:v>
                </c:pt>
                <c:pt idx="1662">
                  <c:v>2.59344525320429</c:v>
                </c:pt>
                <c:pt idx="1663">
                  <c:v>2.5758935859331902</c:v>
                </c:pt>
                <c:pt idx="1664">
                  <c:v>2.5631555564074699</c:v>
                </c:pt>
                <c:pt idx="1665">
                  <c:v>2.5504165543074402</c:v>
                </c:pt>
                <c:pt idx="1666">
                  <c:v>2.5328612104321402</c:v>
                </c:pt>
                <c:pt idx="1667">
                  <c:v>2.5185149462454</c:v>
                </c:pt>
                <c:pt idx="1668">
                  <c:v>2.4993518751636001</c:v>
                </c:pt>
                <c:pt idx="1669">
                  <c:v>2.4801874071286001</c:v>
                </c:pt>
                <c:pt idx="1670">
                  <c:v>2.4658377134704201</c:v>
                </c:pt>
                <c:pt idx="1671">
                  <c:v>2.4578536331300702</c:v>
                </c:pt>
                <c:pt idx="1672">
                  <c:v>2.4562717652946202</c:v>
                </c:pt>
                <c:pt idx="1673">
                  <c:v>2.4450572701603401</c:v>
                </c:pt>
                <c:pt idx="1674">
                  <c:v>2.4386589913509802</c:v>
                </c:pt>
                <c:pt idx="1675">
                  <c:v>2.43065515821444</c:v>
                </c:pt>
                <c:pt idx="1676">
                  <c:v>2.4162292407709498</c:v>
                </c:pt>
                <c:pt idx="1677">
                  <c:v>2.4050140788419898</c:v>
                </c:pt>
                <c:pt idx="1678">
                  <c:v>2.3841655783379001</c:v>
                </c:pt>
                <c:pt idx="1679">
                  <c:v>2.3713443641388201</c:v>
                </c:pt>
                <c:pt idx="1680">
                  <c:v>2.3488895712971498</c:v>
                </c:pt>
                <c:pt idx="1681">
                  <c:v>2.3200120465145599</c:v>
                </c:pt>
                <c:pt idx="1682">
                  <c:v>2.3007674460956502</c:v>
                </c:pt>
                <c:pt idx="1683">
                  <c:v>2.2895504444918799</c:v>
                </c:pt>
                <c:pt idx="1684">
                  <c:v>2.2751219531045002</c:v>
                </c:pt>
                <c:pt idx="1685">
                  <c:v>2.2606931356953202</c:v>
                </c:pt>
                <c:pt idx="1686">
                  <c:v>2.24465833832752</c:v>
                </c:pt>
                <c:pt idx="1687">
                  <c:v>2.2302826834610401</c:v>
                </c:pt>
                <c:pt idx="1688">
                  <c:v>2.2175306018558398</c:v>
                </c:pt>
                <c:pt idx="1689">
                  <c:v>2.2047774444316</c:v>
                </c:pt>
                <c:pt idx="1690">
                  <c:v>2.19362911598148</c:v>
                </c:pt>
                <c:pt idx="1691">
                  <c:v>2.1792679015813898</c:v>
                </c:pt>
                <c:pt idx="1692">
                  <c:v>2.1745417180197002</c:v>
                </c:pt>
                <c:pt idx="1693">
                  <c:v>2.1698151356700901</c:v>
                </c:pt>
                <c:pt idx="1694">
                  <c:v>2.1650881544820599</c:v>
                </c:pt>
                <c:pt idx="1695">
                  <c:v>2.1603607744051301</c:v>
                </c:pt>
                <c:pt idx="1696">
                  <c:v>2.1508140609129098</c:v>
                </c:pt>
                <c:pt idx="1697">
                  <c:v>2.1364474039307799</c:v>
                </c:pt>
                <c:pt idx="1698">
                  <c:v>2.1204730873983602</c:v>
                </c:pt>
                <c:pt idx="1699">
                  <c:v>2.1061039374874402</c:v>
                </c:pt>
                <c:pt idx="1700">
                  <c:v>2.0837006615314801</c:v>
                </c:pt>
                <c:pt idx="1701">
                  <c:v>2.0645087954870101</c:v>
                </c:pt>
                <c:pt idx="1702">
                  <c:v>2.0469220277084901</c:v>
                </c:pt>
                <c:pt idx="1703">
                  <c:v>2.0357228011622399</c:v>
                </c:pt>
                <c:pt idx="1704">
                  <c:v>2.02129616850047</c:v>
                </c:pt>
                <c:pt idx="1705">
                  <c:v>2.0052622377228699</c:v>
                </c:pt>
                <c:pt idx="1706">
                  <c:v>1.9908346022739001</c:v>
                </c:pt>
                <c:pt idx="1707">
                  <c:v>1.98122707292376</c:v>
                </c:pt>
                <c:pt idx="1708">
                  <c:v>1.9700123268873599</c:v>
                </c:pt>
                <c:pt idx="1709">
                  <c:v>1.95879720162829</c:v>
                </c:pt>
                <c:pt idx="1710">
                  <c:v>1.94918864328127</c:v>
                </c:pt>
                <c:pt idx="1711">
                  <c:v>1.93957976001327</c:v>
                </c:pt>
                <c:pt idx="1712">
                  <c:v>1.9299705518078001</c:v>
                </c:pt>
                <c:pt idx="1713">
                  <c:v>1.9203610186483899</c:v>
                </c:pt>
                <c:pt idx="1714">
                  <c:v>1.91396527019808</c:v>
                </c:pt>
                <c:pt idx="1715">
                  <c:v>1.91078346948291</c:v>
                </c:pt>
                <c:pt idx="1716">
                  <c:v>1.90599445197534</c:v>
                </c:pt>
                <c:pt idx="1717">
                  <c:v>1.8931695906880299</c:v>
                </c:pt>
                <c:pt idx="1718">
                  <c:v>1.88195145920687</c:v>
                </c:pt>
                <c:pt idx="1719">
                  <c:v>1.8739708195809901</c:v>
                </c:pt>
                <c:pt idx="1720">
                  <c:v>1.8611761292151701</c:v>
                </c:pt>
                <c:pt idx="1721">
                  <c:v>1.8403439742891901</c:v>
                </c:pt>
                <c:pt idx="1722">
                  <c:v>1.8243325312232701</c:v>
                </c:pt>
                <c:pt idx="1723">
                  <c:v>1.8131422895938201</c:v>
                </c:pt>
                <c:pt idx="1724">
                  <c:v>1.7987363244844701</c:v>
                </c:pt>
                <c:pt idx="1725">
                  <c:v>1.78754445862422</c:v>
                </c:pt>
                <c:pt idx="1726">
                  <c:v>1.7715290596759401</c:v>
                </c:pt>
                <c:pt idx="1727">
                  <c:v>1.7571202224498199</c:v>
                </c:pt>
                <c:pt idx="1728">
                  <c:v>1.74110270889768</c:v>
                </c:pt>
                <c:pt idx="1729">
                  <c:v>1.72669186571818</c:v>
                </c:pt>
                <c:pt idx="1730">
                  <c:v>1.7171034751005301</c:v>
                </c:pt>
                <c:pt idx="1731">
                  <c:v>1.71394589086446</c:v>
                </c:pt>
                <c:pt idx="1732">
                  <c:v>1.7091801744000099</c:v>
                </c:pt>
                <c:pt idx="1733">
                  <c:v>1.7011981895045201</c:v>
                </c:pt>
                <c:pt idx="1734">
                  <c:v>1.6980397458437</c:v>
                </c:pt>
                <c:pt idx="1735">
                  <c:v>1.68522345314241</c:v>
                </c:pt>
                <c:pt idx="1736">
                  <c:v>1.67883572747952</c:v>
                </c:pt>
                <c:pt idx="1737">
                  <c:v>1.67405584624077</c:v>
                </c:pt>
                <c:pt idx="1738">
                  <c:v>1.6644511271856499</c:v>
                </c:pt>
                <c:pt idx="1739">
                  <c:v>1.6580624015383201</c:v>
                </c:pt>
                <c:pt idx="1740">
                  <c:v>1.64845677251349</c:v>
                </c:pt>
                <c:pt idx="1741">
                  <c:v>1.63563397739326</c:v>
                </c:pt>
                <c:pt idx="1742">
                  <c:v>1.62441887466407</c:v>
                </c:pt>
                <c:pt idx="1743">
                  <c:v>1.611594756056</c:v>
                </c:pt>
                <c:pt idx="1744">
                  <c:v>1.60198686881226</c:v>
                </c:pt>
                <c:pt idx="1745">
                  <c:v>1.58916145614147</c:v>
                </c:pt>
                <c:pt idx="1746">
                  <c:v>1.57955244166186</c:v>
                </c:pt>
                <c:pt idx="1747">
                  <c:v>1.5731600814972999</c:v>
                </c:pt>
                <c:pt idx="1748">
                  <c:v>1.5603328382869199</c:v>
                </c:pt>
                <c:pt idx="1749">
                  <c:v>1.54750489552912</c:v>
                </c:pt>
                <c:pt idx="1750">
                  <c:v>1.5378936882723</c:v>
                </c:pt>
                <c:pt idx="1751">
                  <c:v>1.5282710985554</c:v>
                </c:pt>
                <c:pt idx="1752">
                  <c:v>1.52025311791169</c:v>
                </c:pt>
                <c:pt idx="1753">
                  <c:v>1.51223486547749</c:v>
                </c:pt>
                <c:pt idx="1754">
                  <c:v>1.5074340033414799</c:v>
                </c:pt>
                <c:pt idx="1755">
                  <c:v>1.49941526182226</c:v>
                </c:pt>
                <c:pt idx="1756">
                  <c:v>1.4913962484729399</c:v>
                </c:pt>
                <c:pt idx="1757">
                  <c:v>1.48176805041961</c:v>
                </c:pt>
                <c:pt idx="1758">
                  <c:v>1.47535740622875</c:v>
                </c:pt>
                <c:pt idx="1759">
                  <c:v>1.4673375773062101</c:v>
                </c:pt>
                <c:pt idx="1760">
                  <c:v>1.4593174764982899</c:v>
                </c:pt>
                <c:pt idx="1761">
                  <c:v>1.4496880818396101</c:v>
                </c:pt>
                <c:pt idx="1762">
                  <c:v>1.4432764591709599</c:v>
                </c:pt>
                <c:pt idx="1763">
                  <c:v>1.4336464661210999</c:v>
                </c:pt>
                <c:pt idx="1764">
                  <c:v>1.4272343541361501</c:v>
                </c:pt>
                <c:pt idx="1765">
                  <c:v>1.41760376263609</c:v>
                </c:pt>
                <c:pt idx="1766">
                  <c:v>1.4063636862733</c:v>
                </c:pt>
                <c:pt idx="1767">
                  <c:v>1.3983504203086601</c:v>
                </c:pt>
                <c:pt idx="1768">
                  <c:v>1.3887306248784601</c:v>
                </c:pt>
                <c:pt idx="1769">
                  <c:v>1.3791103392772901</c:v>
                </c:pt>
                <c:pt idx="1770">
                  <c:v>1.3710988822308801</c:v>
                </c:pt>
                <c:pt idx="1771">
                  <c:v>1.36469637671084</c:v>
                </c:pt>
                <c:pt idx="1772">
                  <c:v>1.35829354493</c:v>
                </c:pt>
                <c:pt idx="1773">
                  <c:v>1.35189038686341</c:v>
                </c:pt>
                <c:pt idx="1774">
                  <c:v>1.34548690248614</c:v>
                </c:pt>
                <c:pt idx="1775">
                  <c:v>1.33747356797401</c:v>
                </c:pt>
                <c:pt idx="1776">
                  <c:v>1.33106938988705</c:v>
                </c:pt>
                <c:pt idx="1777">
                  <c:v>1.3246648854124801</c:v>
                </c:pt>
                <c:pt idx="1778">
                  <c:v>1.3198697013712799</c:v>
                </c:pt>
                <c:pt idx="1779">
                  <c:v>1.3118548972006701</c:v>
                </c:pt>
                <c:pt idx="1780">
                  <c:v>1.3038396845259901</c:v>
                </c:pt>
                <c:pt idx="1781">
                  <c:v>1.29421429340454</c:v>
                </c:pt>
                <c:pt idx="1782">
                  <c:v>1.2845884116645101</c:v>
                </c:pt>
                <c:pt idx="1783">
                  <c:v>1.27657085855997</c:v>
                </c:pt>
                <c:pt idx="1784">
                  <c:v>1.27177232763821</c:v>
                </c:pt>
                <c:pt idx="1785">
                  <c:v>1.26697356136127</c:v>
                </c:pt>
                <c:pt idx="1786">
                  <c:v>1.26056459275782</c:v>
                </c:pt>
                <c:pt idx="1787">
                  <c:v>1.25254530578196</c:v>
                </c:pt>
                <c:pt idx="1788">
                  <c:v>1.2477457220544801</c:v>
                </c:pt>
                <c:pt idx="1789">
                  <c:v>1.2413358213777499</c:v>
                </c:pt>
                <c:pt idx="1790">
                  <c:v>1.23492561108106</c:v>
                </c:pt>
                <c:pt idx="1791">
                  <c:v>1.2269049289385601</c:v>
                </c:pt>
                <c:pt idx="1792">
                  <c:v>1.22210426217563</c:v>
                </c:pt>
                <c:pt idx="1793">
                  <c:v>1.21408288319576</c:v>
                </c:pt>
                <c:pt idx="1794">
                  <c:v>1.2108919534143801</c:v>
                </c:pt>
                <c:pt idx="1795">
                  <c:v>1.2012595967167901</c:v>
                </c:pt>
                <c:pt idx="1796">
                  <c:v>1.1964578434336599</c:v>
                </c:pt>
                <c:pt idx="1797">
                  <c:v>1.19165585559598</c:v>
                </c:pt>
                <c:pt idx="1798">
                  <c:v>1.1852431969221799</c:v>
                </c:pt>
                <c:pt idx="1799">
                  <c:v>1.1772068900542101</c:v>
                </c:pt>
                <c:pt idx="1800">
                  <c:v>1.17399729512577</c:v>
                </c:pt>
                <c:pt idx="1801">
                  <c:v>1.1659561696338101</c:v>
                </c:pt>
                <c:pt idx="1802">
                  <c:v>1.1595253876106499</c:v>
                </c:pt>
                <c:pt idx="1803">
                  <c:v>1.1530944762167199</c:v>
                </c:pt>
                <c:pt idx="1804">
                  <c:v>1.1450528995987499</c:v>
                </c:pt>
                <c:pt idx="1805">
                  <c:v>1.1402322652332599</c:v>
                </c:pt>
                <c:pt idx="1806">
                  <c:v>1.13541153385215</c:v>
                </c:pt>
                <c:pt idx="1807">
                  <c:v>1.1241483715134799</c:v>
                </c:pt>
                <c:pt idx="1808">
                  <c:v>1.11932738438415</c:v>
                </c:pt>
                <c:pt idx="1809">
                  <c:v>1.1096744561107199</c:v>
                </c:pt>
                <c:pt idx="1810">
                  <c:v>1.10485323362957</c:v>
                </c:pt>
                <c:pt idx="1811">
                  <c:v>1.0984212721811799</c:v>
                </c:pt>
                <c:pt idx="1812">
                  <c:v>1.09359985234708</c:v>
                </c:pt>
                <c:pt idx="1813">
                  <c:v>1.0903890234074001</c:v>
                </c:pt>
                <c:pt idx="1814">
                  <c:v>1.08717813974386</c:v>
                </c:pt>
                <c:pt idx="1815">
                  <c:v>1.0775302353912499</c:v>
                </c:pt>
                <c:pt idx="1816">
                  <c:v>1.0759378185066799</c:v>
                </c:pt>
                <c:pt idx="1817">
                  <c:v>1.0711237999541801</c:v>
                </c:pt>
                <c:pt idx="1818">
                  <c:v>1.06630961761719</c:v>
                </c:pt>
                <c:pt idx="1819">
                  <c:v>1.0598844429385399</c:v>
                </c:pt>
                <c:pt idx="1820">
                  <c:v>1.0566807615563401</c:v>
                </c:pt>
                <c:pt idx="1821">
                  <c:v>1.05186608781575</c:v>
                </c:pt>
                <c:pt idx="1822">
                  <c:v>1.04705125025725</c:v>
                </c:pt>
                <c:pt idx="1823">
                  <c:v>1.0438471870391299</c:v>
                </c:pt>
                <c:pt idx="1824">
                  <c:v>1.03742108365303</c:v>
                </c:pt>
                <c:pt idx="1825">
                  <c:v>1.03260575459059</c:v>
                </c:pt>
                <c:pt idx="1826">
                  <c:v>1.0261792412869499</c:v>
                </c:pt>
                <c:pt idx="1827">
                  <c:v>1.02297460490326</c:v>
                </c:pt>
                <c:pt idx="1828">
                  <c:v>1.0165477090516799</c:v>
                </c:pt>
                <c:pt idx="1829">
                  <c:v>1.01173169712214</c:v>
                </c:pt>
                <c:pt idx="1830">
                  <c:v>1.0069155213068399</c:v>
                </c:pt>
                <c:pt idx="1831">
                  <c:v>1.0004817347641</c:v>
                </c:pt>
                <c:pt idx="1832">
                  <c:v>0.99565677653446905</c:v>
                </c:pt>
                <c:pt idx="1833">
                  <c:v>0.99083173607906505</c:v>
                </c:pt>
                <c:pt idx="1834">
                  <c:v>0.98439542489138598</c:v>
                </c:pt>
                <c:pt idx="1835">
                  <c:v>0.981181408482519</c:v>
                </c:pt>
                <c:pt idx="1836">
                  <c:v>0.97474490537458902</c:v>
                </c:pt>
                <c:pt idx="1837">
                  <c:v>0.96991952226561295</c:v>
                </c:pt>
                <c:pt idx="1838">
                  <c:v>0.96509405692011596</c:v>
                </c:pt>
                <c:pt idx="1839">
                  <c:v>0.96026850933599595</c:v>
                </c:pt>
                <c:pt idx="1840">
                  <c:v>0.95705415039291997</c:v>
                </c:pt>
                <c:pt idx="1841">
                  <c:v>0.94900588283132603</c:v>
                </c:pt>
                <c:pt idx="1842">
                  <c:v>0.94740267147363799</c:v>
                </c:pt>
                <c:pt idx="1843">
                  <c:v>0.94257680864485005</c:v>
                </c:pt>
                <c:pt idx="1844">
                  <c:v>0.93613953776246095</c:v>
                </c:pt>
                <c:pt idx="1845">
                  <c:v>0.93292483623846501</c:v>
                </c:pt>
                <c:pt idx="1846">
                  <c:v>0.92648737338909604</c:v>
                </c:pt>
                <c:pt idx="1847">
                  <c:v>0.92328419044458898</c:v>
                </c:pt>
                <c:pt idx="1848">
                  <c:v>0.91847352296585805</c:v>
                </c:pt>
                <c:pt idx="1849">
                  <c:v>0.91366260936085397</c:v>
                </c:pt>
                <c:pt idx="1850">
                  <c:v>0.90885144961068798</c:v>
                </c:pt>
                <c:pt idx="1851">
                  <c:v>0.90404004369646995</c:v>
                </c:pt>
                <c:pt idx="1852">
                  <c:v>0.89922839159930701</c:v>
                </c:pt>
                <c:pt idx="1853">
                  <c:v>0.89441649330030404</c:v>
                </c:pt>
                <c:pt idx="1854">
                  <c:v>0.88960434878056305</c:v>
                </c:pt>
                <c:pt idx="1855">
                  <c:v>0.88318024085782099</c:v>
                </c:pt>
                <c:pt idx="1856">
                  <c:v>0.87997932100327203</c:v>
                </c:pt>
                <c:pt idx="1857">
                  <c:v>0.87355463806802902</c:v>
                </c:pt>
                <c:pt idx="1858">
                  <c:v>0.87196514899753796</c:v>
                </c:pt>
                <c:pt idx="1859">
                  <c:v>0.86392805008441598</c:v>
                </c:pt>
                <c:pt idx="1860">
                  <c:v>0.86395015670917297</c:v>
                </c:pt>
                <c:pt idx="1861">
                  <c:v>0.86074833522878003</c:v>
                </c:pt>
                <c:pt idx="1862">
                  <c:v>0.85593434401223301</c:v>
                </c:pt>
                <c:pt idx="1863">
                  <c:v>0.85272605394706402</c:v>
                </c:pt>
                <c:pt idx="1864">
                  <c:v>0.84951552856217705</c:v>
                </c:pt>
                <c:pt idx="1865">
                  <c:v>0.84630492290926196</c:v>
                </c:pt>
                <c:pt idx="1866">
                  <c:v>0.843094234344273</c:v>
                </c:pt>
                <c:pt idx="1867">
                  <c:v>0.84149559759946502</c:v>
                </c:pt>
                <c:pt idx="1868">
                  <c:v>0.83667259737045596</c:v>
                </c:pt>
                <c:pt idx="1869">
                  <c:v>0.83184945507485097</c:v>
                </c:pt>
                <c:pt idx="1870">
                  <c:v>0.82702616775494098</c:v>
                </c:pt>
                <c:pt idx="1871">
                  <c:v>0.82381497089879696</c:v>
                </c:pt>
                <c:pt idx="1872">
                  <c:v>0.82060367317486504</c:v>
                </c:pt>
                <c:pt idx="1873">
                  <c:v>0.81577998215001202</c:v>
                </c:pt>
                <c:pt idx="1874">
                  <c:v>0.810956132918076</c:v>
                </c:pt>
                <c:pt idx="1875">
                  <c:v>0.80451978212824404</c:v>
                </c:pt>
                <c:pt idx="1876">
                  <c:v>0.79808321495197199</c:v>
                </c:pt>
                <c:pt idx="1877">
                  <c:v>0.79487120835333103</c:v>
                </c:pt>
                <c:pt idx="1878">
                  <c:v>0.78843424687505304</c:v>
                </c:pt>
                <c:pt idx="1879">
                  <c:v>0.78520840050749796</c:v>
                </c:pt>
                <c:pt idx="1880">
                  <c:v>0.78036539479141598</c:v>
                </c:pt>
                <c:pt idx="1881">
                  <c:v>0.77713482137025702</c:v>
                </c:pt>
                <c:pt idx="1882">
                  <c:v>0.77390426994211203</c:v>
                </c:pt>
                <c:pt idx="1883">
                  <c:v>0.77228611128946101</c:v>
                </c:pt>
                <c:pt idx="1884">
                  <c:v>0.76905560353272595</c:v>
                </c:pt>
                <c:pt idx="1885">
                  <c:v>0.76582512925786705</c:v>
                </c:pt>
                <c:pt idx="1886">
                  <c:v>0.76259469251716705</c:v>
                </c:pt>
                <c:pt idx="1887">
                  <c:v>0.76258893993288701</c:v>
                </c:pt>
                <c:pt idx="1888">
                  <c:v>0.757746258299974</c:v>
                </c:pt>
                <c:pt idx="1889">
                  <c:v>0.75612824670234902</c:v>
                </c:pt>
                <c:pt idx="1890">
                  <c:v>0.754510267201984</c:v>
                </c:pt>
                <c:pt idx="1891">
                  <c:v>0.75450459970403505</c:v>
                </c:pt>
                <c:pt idx="1892">
                  <c:v>0.74966215910412803</c:v>
                </c:pt>
                <c:pt idx="1893">
                  <c:v>0.74643206317490496</c:v>
                </c:pt>
                <c:pt idx="1894">
                  <c:v>0.74481428195537802</c:v>
                </c:pt>
                <c:pt idx="1895">
                  <c:v>0.73998486442267297</c:v>
                </c:pt>
                <c:pt idx="1896">
                  <c:v>0.73677212049345198</c:v>
                </c:pt>
                <c:pt idx="1897">
                  <c:v>0.73355930363151001</c:v>
                </c:pt>
                <c:pt idx="1898">
                  <c:v>0.72873407711291704</c:v>
                </c:pt>
                <c:pt idx="1899">
                  <c:v>0.72552107739240901</c:v>
                </c:pt>
                <c:pt idx="1900">
                  <c:v>0.71908322573412797</c:v>
                </c:pt>
                <c:pt idx="1901">
                  <c:v>0.71425759290905999</c:v>
                </c:pt>
                <c:pt idx="1902">
                  <c:v>0.709431816423027</c:v>
                </c:pt>
                <c:pt idx="1903">
                  <c:v>0.70621835135367905</c:v>
                </c:pt>
                <c:pt idx="1904">
                  <c:v>0.70139229955865401</c:v>
                </c:pt>
                <c:pt idx="1905">
                  <c:v>0.698178600566425</c:v>
                </c:pt>
                <c:pt idx="1906">
                  <c:v>0.69335225488677898</c:v>
                </c:pt>
                <c:pt idx="1907">
                  <c:v>0.69013830297419099</c:v>
                </c:pt>
                <c:pt idx="1908">
                  <c:v>0.68853681599949801</c:v>
                </c:pt>
                <c:pt idx="1909">
                  <c:v>0.68371003059154201</c:v>
                </c:pt>
                <c:pt idx="1910">
                  <c:v>0.68049569992290604</c:v>
                </c:pt>
                <c:pt idx="1911">
                  <c:v>0.67889075028464596</c:v>
                </c:pt>
                <c:pt idx="1912">
                  <c:v>0.67728462607390305</c:v>
                </c:pt>
                <c:pt idx="1913">
                  <c:v>0.67567843832378605</c:v>
                </c:pt>
                <c:pt idx="1914">
                  <c:v>0.67568489428651801</c:v>
                </c:pt>
                <c:pt idx="1915">
                  <c:v>0.67407860891687399</c:v>
                </c:pt>
                <c:pt idx="1916">
                  <c:v>0.67247227369203899</c:v>
                </c:pt>
                <c:pt idx="1917">
                  <c:v>0.67247864396668899</c:v>
                </c:pt>
                <c:pt idx="1918">
                  <c:v>0.67087223909051097</c:v>
                </c:pt>
                <c:pt idx="1919">
                  <c:v>0.66765301570008695</c:v>
                </c:pt>
                <c:pt idx="1920">
                  <c:v>0.66604652821155197</c:v>
                </c:pt>
                <c:pt idx="1921">
                  <c:v>0.66282719988391503</c:v>
                </c:pt>
                <c:pt idx="1922">
                  <c:v>0.65960781860849904</c:v>
                </c:pt>
                <c:pt idx="1923">
                  <c:v>0.65316269581748998</c:v>
                </c:pt>
                <c:pt idx="1924">
                  <c:v>0.649943192553458</c:v>
                </c:pt>
                <c:pt idx="1925">
                  <c:v>0.64349789519573897</c:v>
                </c:pt>
                <c:pt idx="1926">
                  <c:v>0.63866539793990496</c:v>
                </c:pt>
                <c:pt idx="1927">
                  <c:v>0.63544867787507597</c:v>
                </c:pt>
                <c:pt idx="1928">
                  <c:v>0.63061998159015797</c:v>
                </c:pt>
                <c:pt idx="1929">
                  <c:v>0.62901710167615499</c:v>
                </c:pt>
                <c:pt idx="1930">
                  <c:v>0.62418821110188805</c:v>
                </c:pt>
                <c:pt idx="1931">
                  <c:v>0.619359191936939</c:v>
                </c:pt>
                <c:pt idx="1932">
                  <c:v>0.61775612927942003</c:v>
                </c:pt>
                <c:pt idx="1933">
                  <c:v>0.61615303078219896</c:v>
                </c:pt>
                <c:pt idx="1934">
                  <c:v>0.61293679679336499</c:v>
                </c:pt>
                <c:pt idx="1935">
                  <c:v>0.611333587762244</c:v>
                </c:pt>
                <c:pt idx="1936">
                  <c:v>0.611343474798558</c:v>
                </c:pt>
                <c:pt idx="1937">
                  <c:v>0.60974018730946999</c:v>
                </c:pt>
                <c:pt idx="1938">
                  <c:v>0.60652364487572996</c:v>
                </c:pt>
                <c:pt idx="1939">
                  <c:v>0.60814665254068001</c:v>
                </c:pt>
                <c:pt idx="1940">
                  <c:v>0.60815644651172696</c:v>
                </c:pt>
                <c:pt idx="1941">
                  <c:v>0.60816621829011197</c:v>
                </c:pt>
                <c:pt idx="1942">
                  <c:v>0.60817596326763701</c:v>
                </c:pt>
                <c:pt idx="1943">
                  <c:v>0.60656191113490598</c:v>
                </c:pt>
                <c:pt idx="1944">
                  <c:v>0.60494416157420405</c:v>
                </c:pt>
                <c:pt idx="1945">
                  <c:v>0.60171312052728998</c:v>
                </c:pt>
                <c:pt idx="1946">
                  <c:v>0.60170860935766302</c:v>
                </c:pt>
                <c:pt idx="1947">
                  <c:v>0.59686432107871701</c:v>
                </c:pt>
                <c:pt idx="1948">
                  <c:v>0.59685978818010099</c:v>
                </c:pt>
                <c:pt idx="1949">
                  <c:v>0.59201555914433002</c:v>
                </c:pt>
                <c:pt idx="1950">
                  <c:v>0.58555817148175204</c:v>
                </c:pt>
                <c:pt idx="1951">
                  <c:v>0.580714071189954</c:v>
                </c:pt>
                <c:pt idx="1952">
                  <c:v>0.57748323031933202</c:v>
                </c:pt>
                <c:pt idx="1953">
                  <c:v>0.57425244105440598</c:v>
                </c:pt>
                <c:pt idx="1954">
                  <c:v>0.56779537279071202</c:v>
                </c:pt>
                <c:pt idx="1955">
                  <c:v>0.56456472966033699</c:v>
                </c:pt>
                <c:pt idx="1956">
                  <c:v>0.56133415847520396</c:v>
                </c:pt>
                <c:pt idx="1957">
                  <c:v>0.558103666275927</c:v>
                </c:pt>
                <c:pt idx="1958">
                  <c:v>0.554873260227567</c:v>
                </c:pt>
                <c:pt idx="1959">
                  <c:v>0.55488882916750304</c:v>
                </c:pt>
                <c:pt idx="1960">
                  <c:v>0.551684916680937</c:v>
                </c:pt>
                <c:pt idx="1961">
                  <c:v>0.55009412267436397</c:v>
                </c:pt>
                <c:pt idx="1962">
                  <c:v>0.54850326823189</c:v>
                </c:pt>
                <c:pt idx="1963">
                  <c:v>0.54691234181969905</c:v>
                </c:pt>
                <c:pt idx="1964">
                  <c:v>0.54532133179867803</c:v>
                </c:pt>
                <c:pt idx="1965">
                  <c:v>0.54695733968182103</c:v>
                </c:pt>
                <c:pt idx="1966">
                  <c:v>0.54859349860212203</c:v>
                </c:pt>
                <c:pt idx="1967">
                  <c:v>0.54538873957672895</c:v>
                </c:pt>
                <c:pt idx="1968">
                  <c:v>0.54541122110310103</c:v>
                </c:pt>
                <c:pt idx="1969">
                  <c:v>0.545433689098483</c:v>
                </c:pt>
                <c:pt idx="1970">
                  <c:v>0.54384225241299899</c:v>
                </c:pt>
                <c:pt idx="1971">
                  <c:v>0.54225064934771605</c:v>
                </c:pt>
                <c:pt idx="1972">
                  <c:v>0.54065886790965401</c:v>
                </c:pt>
                <c:pt idx="1973">
                  <c:v>0.53745282195409805</c:v>
                </c:pt>
                <c:pt idx="1974">
                  <c:v>0.53586058219839305</c:v>
                </c:pt>
                <c:pt idx="1975">
                  <c:v>0.53424959613757395</c:v>
                </c:pt>
                <c:pt idx="1976">
                  <c:v>0.53101787147886603</c:v>
                </c:pt>
                <c:pt idx="1977">
                  <c:v>0.52940023237107403</c:v>
                </c:pt>
                <c:pt idx="1978">
                  <c:v>0.52616842296236499</c:v>
                </c:pt>
                <c:pt idx="1979">
                  <c:v>0.52132248389562896</c:v>
                </c:pt>
                <c:pt idx="1980">
                  <c:v>0.51809065548697097</c:v>
                </c:pt>
                <c:pt idx="1981">
                  <c:v>0.51324474002076104</c:v>
                </c:pt>
                <c:pt idx="1982">
                  <c:v>0.50839885923233297</c:v>
                </c:pt>
                <c:pt idx="1983">
                  <c:v>0.50678116990865796</c:v>
                </c:pt>
                <c:pt idx="1984">
                  <c:v>0.50193537807918498</c:v>
                </c:pt>
                <c:pt idx="1985">
                  <c:v>0.50031776674869599</c:v>
                </c:pt>
                <c:pt idx="1986">
                  <c:v>0.497086161177272</c:v>
                </c:pt>
                <c:pt idx="1987">
                  <c:v>0.49546867247733201</c:v>
                </c:pt>
                <c:pt idx="1988">
                  <c:v>0.49385126101365001</c:v>
                </c:pt>
                <c:pt idx="1989">
                  <c:v>0.49384795572198198</c:v>
                </c:pt>
                <c:pt idx="1990">
                  <c:v>0.49223073058731098</c:v>
                </c:pt>
                <c:pt idx="1991">
                  <c:v>0.49223263134919998</c:v>
                </c:pt>
                <c:pt idx="1992">
                  <c:v>0.49062232970449599</c:v>
                </c:pt>
                <c:pt idx="1993">
                  <c:v>0.48901204218012401</c:v>
                </c:pt>
                <c:pt idx="1994">
                  <c:v>0.48740176312855998</c:v>
                </c:pt>
                <c:pt idx="1995">
                  <c:v>0.48579148685028201</c:v>
                </c:pt>
                <c:pt idx="1996">
                  <c:v>0.48418120759903199</c:v>
                </c:pt>
                <c:pt idx="1997">
                  <c:v>0.48418500125365799</c:v>
                </c:pt>
                <c:pt idx="1998">
                  <c:v>0.48418880350553001</c:v>
                </c:pt>
                <c:pt idx="1999">
                  <c:v>0.48096439877374197</c:v>
                </c:pt>
                <c:pt idx="2000">
                  <c:v>0.48096817739652598</c:v>
                </c:pt>
                <c:pt idx="2001">
                  <c:v>0.48097194697145601</c:v>
                </c:pt>
                <c:pt idx="2002">
                  <c:v>0.47774742222427602</c:v>
                </c:pt>
                <c:pt idx="2003">
                  <c:v>0.476136981338251</c:v>
                </c:pt>
                <c:pt idx="2004">
                  <c:v>0.47452649022319798</c:v>
                </c:pt>
                <c:pt idx="2005">
                  <c:v>0.47291594279964999</c:v>
                </c:pt>
                <c:pt idx="2006">
                  <c:v>0.468076959220597</c:v>
                </c:pt>
                <c:pt idx="2007">
                  <c:v>0.466466652997093</c:v>
                </c:pt>
                <c:pt idx="2008">
                  <c:v>0.46485644504576501</c:v>
                </c:pt>
                <c:pt idx="2009">
                  <c:v>0.46001775355671898</c:v>
                </c:pt>
                <c:pt idx="2010">
                  <c:v>0.45840746256161202</c:v>
                </c:pt>
                <c:pt idx="2011">
                  <c:v>0.45356863257198199</c:v>
                </c:pt>
                <c:pt idx="2012">
                  <c:v>0.45195825852834198</c:v>
                </c:pt>
                <c:pt idx="2013">
                  <c:v>0.447119290031468</c:v>
                </c:pt>
                <c:pt idx="2014">
                  <c:v>0.44550883293453802</c:v>
                </c:pt>
                <c:pt idx="2015">
                  <c:v>0.44551265929908601</c:v>
                </c:pt>
                <c:pt idx="2016">
                  <c:v>0.44390216073921801</c:v>
                </c:pt>
                <c:pt idx="2017">
                  <c:v>0.44229163451453102</c:v>
                </c:pt>
                <c:pt idx="2018">
                  <c:v>0.44068108062431299</c:v>
                </c:pt>
                <c:pt idx="2019">
                  <c:v>0.44229923224121398</c:v>
                </c:pt>
                <c:pt idx="2020">
                  <c:v>0.44068865074977198</c:v>
                </c:pt>
                <c:pt idx="2021">
                  <c:v>0.44230683022893003</c:v>
                </c:pt>
                <c:pt idx="2022">
                  <c:v>0.43908181294995702</c:v>
                </c:pt>
                <c:pt idx="2023">
                  <c:v>0.43908557911035401</c:v>
                </c:pt>
                <c:pt idx="2024">
                  <c:v>0.43908934348684697</c:v>
                </c:pt>
                <c:pt idx="2025">
                  <c:v>0.43747865821335102</c:v>
                </c:pt>
                <c:pt idx="2026">
                  <c:v>0.43586794532186801</c:v>
                </c:pt>
                <c:pt idx="2027">
                  <c:v>0.434257204811689</c:v>
                </c:pt>
                <c:pt idx="2028">
                  <c:v>0.43426092792115101</c:v>
                </c:pt>
                <c:pt idx="2029">
                  <c:v>0.43103564093239999</c:v>
                </c:pt>
                <c:pt idx="2030">
                  <c:v>0.42942481756186801</c:v>
                </c:pt>
                <c:pt idx="2031">
                  <c:v>0.42942849933549698</c:v>
                </c:pt>
                <c:pt idx="2032">
                  <c:v>0.42943218117225901</c:v>
                </c:pt>
                <c:pt idx="2033">
                  <c:v>0.42620674216952098</c:v>
                </c:pt>
                <c:pt idx="2034">
                  <c:v>0.42459582215174002</c:v>
                </c:pt>
                <c:pt idx="2035">
                  <c:v>0.42137028637192903</c:v>
                </c:pt>
                <c:pt idx="2036">
                  <c:v>0.41975929726151101</c:v>
                </c:pt>
                <c:pt idx="2037">
                  <c:v>0.41814828052529202</c:v>
                </c:pt>
                <c:pt idx="2038">
                  <c:v>0.41492260649304002</c:v>
                </c:pt>
                <c:pt idx="2039">
                  <c:v>0.41330627524750702</c:v>
                </c:pt>
                <c:pt idx="2040">
                  <c:v>0.41007351314596402</c:v>
                </c:pt>
                <c:pt idx="2041">
                  <c:v>0.40684080648024601</c:v>
                </c:pt>
                <c:pt idx="2042">
                  <c:v>0.40522273673977499</c:v>
                </c:pt>
                <c:pt idx="2043">
                  <c:v>0.40360469474569899</c:v>
                </c:pt>
                <c:pt idx="2044">
                  <c:v>0.40198668049730402</c:v>
                </c:pt>
                <c:pt idx="2045">
                  <c:v>0.40036869399387698</c:v>
                </c:pt>
                <c:pt idx="2046">
                  <c:v>0.397136209115587</c:v>
                </c:pt>
                <c:pt idx="2047">
                  <c:v>0.398747316495844</c:v>
                </c:pt>
                <c:pt idx="2048">
                  <c:v>0.397129399380934</c:v>
                </c:pt>
                <c:pt idx="2049">
                  <c:v>0.39551151000837398</c:v>
                </c:pt>
                <c:pt idx="2050">
                  <c:v>0.39550811912863099</c:v>
                </c:pt>
                <c:pt idx="2051">
                  <c:v>0.39550472830702998</c:v>
                </c:pt>
                <c:pt idx="2052">
                  <c:v>0.39388689447493302</c:v>
                </c:pt>
                <c:pt idx="2053">
                  <c:v>0.39549794683825001</c:v>
                </c:pt>
                <c:pt idx="2054">
                  <c:v>0.393880140804024</c:v>
                </c:pt>
                <c:pt idx="2055">
                  <c:v>0.39388176219438598</c:v>
                </c:pt>
                <c:pt idx="2056">
                  <c:v>0.39227070315518597</c:v>
                </c:pt>
                <c:pt idx="2057">
                  <c:v>0.39065961649182701</c:v>
                </c:pt>
                <c:pt idx="2058">
                  <c:v>0.39066296575940201</c:v>
                </c:pt>
                <c:pt idx="2059">
                  <c:v>0.3890518376871</c:v>
                </c:pt>
                <c:pt idx="2060">
                  <c:v>0.38905517322779398</c:v>
                </c:pt>
                <c:pt idx="2061">
                  <c:v>0.38744400374465598</c:v>
                </c:pt>
                <c:pt idx="2062">
                  <c:v>0.38583280663428099</c:v>
                </c:pt>
                <c:pt idx="2063">
                  <c:v>0.38422158189595901</c:v>
                </c:pt>
                <c:pt idx="2064">
                  <c:v>0.380995782920591</c:v>
                </c:pt>
                <c:pt idx="2065">
                  <c:v>0.379384489081315</c:v>
                </c:pt>
                <c:pt idx="2066">
                  <c:v>0.376158593317239</c:v>
                </c:pt>
                <c:pt idx="2067">
                  <c:v>0.37616181851110297</c:v>
                </c:pt>
                <c:pt idx="2068">
                  <c:v>0.37455044177874602</c:v>
                </c:pt>
                <c:pt idx="2069">
                  <c:v>0.37293903741394002</c:v>
                </c:pt>
                <c:pt idx="2070">
                  <c:v>0.36971297574645501</c:v>
                </c:pt>
                <c:pt idx="2071">
                  <c:v>0.369713799702033</c:v>
                </c:pt>
                <c:pt idx="2072">
                  <c:v>0.36486989989820601</c:v>
                </c:pt>
                <c:pt idx="2073">
                  <c:v>0.36486989989820601</c:v>
                </c:pt>
                <c:pt idx="2074">
                  <c:v>0.361640633362321</c:v>
                </c:pt>
                <c:pt idx="2075">
                  <c:v>0.361640633362321</c:v>
                </c:pt>
                <c:pt idx="2076">
                  <c:v>0.35841136682643598</c:v>
                </c:pt>
                <c:pt idx="2077">
                  <c:v>0.36002600009437802</c:v>
                </c:pt>
                <c:pt idx="2078">
                  <c:v>0.35841136682643598</c:v>
                </c:pt>
                <c:pt idx="2079">
                  <c:v>0.35841136682643598</c:v>
                </c:pt>
                <c:pt idx="2080">
                  <c:v>0.35679673355849401</c:v>
                </c:pt>
                <c:pt idx="2081">
                  <c:v>0.35518210029055097</c:v>
                </c:pt>
                <c:pt idx="2082">
                  <c:v>0.35518210029055097</c:v>
                </c:pt>
                <c:pt idx="2083">
                  <c:v>0.35679673355849401</c:v>
                </c:pt>
                <c:pt idx="2084">
                  <c:v>0.35518210029055097</c:v>
                </c:pt>
                <c:pt idx="2085">
                  <c:v>0.35679673355849401</c:v>
                </c:pt>
                <c:pt idx="2086">
                  <c:v>0.35679673355849401</c:v>
                </c:pt>
                <c:pt idx="2087">
                  <c:v>0.351957302406252</c:v>
                </c:pt>
                <c:pt idx="2088">
                  <c:v>0.35519270360371302</c:v>
                </c:pt>
                <c:pt idx="2089">
                  <c:v>0.3503546699567</c:v>
                </c:pt>
                <c:pt idx="2090">
                  <c:v>0.350360680925551</c:v>
                </c:pt>
                <c:pt idx="2091">
                  <c:v>0.34552239836171</c:v>
                </c:pt>
                <c:pt idx="2092">
                  <c:v>0.34552832662761102</c:v>
                </c:pt>
                <c:pt idx="2093">
                  <c:v>0.34068979512416903</c:v>
                </c:pt>
                <c:pt idx="2094">
                  <c:v>0.339080792977767</c:v>
                </c:pt>
                <c:pt idx="2095">
                  <c:v>0.33424198480393402</c:v>
                </c:pt>
                <c:pt idx="2096">
                  <c:v>0.33586262303583397</c:v>
                </c:pt>
                <c:pt idx="2097">
                  <c:v>0.32779373193509698</c:v>
                </c:pt>
                <c:pt idx="2098">
                  <c:v>0.32941431513795699</c:v>
                </c:pt>
                <c:pt idx="2099">
                  <c:v>0.32457500896722502</c:v>
                </c:pt>
                <c:pt idx="2100">
                  <c:v>0.32619559255520902</c:v>
                </c:pt>
                <c:pt idx="2101">
                  <c:v>0.32135606506557202</c:v>
                </c:pt>
                <c:pt idx="2102">
                  <c:v>0.32459171842363699</c:v>
                </c:pt>
                <c:pt idx="2103">
                  <c:v>0.31974793644248101</c:v>
                </c:pt>
                <c:pt idx="2104">
                  <c:v>0.31974793644248101</c:v>
                </c:pt>
                <c:pt idx="2105">
                  <c:v>0.31813285984996398</c:v>
                </c:pt>
                <c:pt idx="2106">
                  <c:v>0.32136301303499698</c:v>
                </c:pt>
                <c:pt idx="2107">
                  <c:v>0.31813285984996398</c:v>
                </c:pt>
                <c:pt idx="2108">
                  <c:v>0.32297808962751401</c:v>
                </c:pt>
                <c:pt idx="2109">
                  <c:v>0.316517783257448</c:v>
                </c:pt>
                <c:pt idx="2110">
                  <c:v>0.316517783257448</c:v>
                </c:pt>
                <c:pt idx="2111">
                  <c:v>0.31490270666493098</c:v>
                </c:pt>
                <c:pt idx="2112">
                  <c:v>0.316517783257448</c:v>
                </c:pt>
                <c:pt idx="2113">
                  <c:v>0.31490270666493098</c:v>
                </c:pt>
                <c:pt idx="2114">
                  <c:v>0.31974793644248101</c:v>
                </c:pt>
                <c:pt idx="2115">
                  <c:v>0.31813285984996398</c:v>
                </c:pt>
                <c:pt idx="2116">
                  <c:v>0.32136301303499698</c:v>
                </c:pt>
                <c:pt idx="2117">
                  <c:v>0.32297808962751401</c:v>
                </c:pt>
                <c:pt idx="2118">
                  <c:v>0.32297808962751401</c:v>
                </c:pt>
                <c:pt idx="2119">
                  <c:v>0.32136505456813502</c:v>
                </c:pt>
                <c:pt idx="2120">
                  <c:v>0.32136781314510598</c:v>
                </c:pt>
                <c:pt idx="2121">
                  <c:v>0.319755457188929</c:v>
                </c:pt>
                <c:pt idx="2122">
                  <c:v>0.31652794510677201</c:v>
                </c:pt>
                <c:pt idx="2123">
                  <c:v>0.31168523530437497</c:v>
                </c:pt>
                <c:pt idx="2124">
                  <c:v>0.31168791088226699</c:v>
                </c:pt>
                <c:pt idx="2125">
                  <c:v>0.310075416467049</c:v>
                </c:pt>
                <c:pt idx="2126">
                  <c:v>0.31007807827158501</c:v>
                </c:pt>
                <c:pt idx="2127">
                  <c:v>0.30685034458233201</c:v>
                </c:pt>
                <c:pt idx="2128">
                  <c:v>0.30362255547595801</c:v>
                </c:pt>
                <c:pt idx="2129">
                  <c:v>0.30039471095103298</c:v>
                </c:pt>
                <c:pt idx="2130">
                  <c:v>0.30362776847643602</c:v>
                </c:pt>
                <c:pt idx="2131">
                  <c:v>0.29716936210781802</c:v>
                </c:pt>
                <c:pt idx="2132">
                  <c:v>0.30040244745461497</c:v>
                </c:pt>
                <c:pt idx="2133">
                  <c:v>0.29555918347504601</c:v>
                </c:pt>
                <c:pt idx="2134">
                  <c:v>0.29556172084100601</c:v>
                </c:pt>
                <c:pt idx="2135">
                  <c:v>0.28586721601868498</c:v>
                </c:pt>
                <c:pt idx="2136">
                  <c:v>0.27940160594230801</c:v>
                </c:pt>
                <c:pt idx="2137">
                  <c:v>0.27616661043560897</c:v>
                </c:pt>
                <c:pt idx="2138">
                  <c:v>0.27454687899763602</c:v>
                </c:pt>
                <c:pt idx="2139">
                  <c:v>0.27292716387142602</c:v>
                </c:pt>
                <c:pt idx="2140">
                  <c:v>0.28261353295812602</c:v>
                </c:pt>
                <c:pt idx="2141">
                  <c:v>0.27453318554429901</c:v>
                </c:pt>
                <c:pt idx="2142">
                  <c:v>0.28098898429011399</c:v>
                </c:pt>
                <c:pt idx="2143">
                  <c:v>0.27936919215615702</c:v>
                </c:pt>
                <c:pt idx="2144">
                  <c:v>0.28420964806416399</c:v>
                </c:pt>
                <c:pt idx="2145">
                  <c:v>0.280974829445923</c:v>
                </c:pt>
                <c:pt idx="2146">
                  <c:v>0.28743011843369798</c:v>
                </c:pt>
                <c:pt idx="2147">
                  <c:v>0.28258039930600498</c:v>
                </c:pt>
                <c:pt idx="2148">
                  <c:v>0.27773085328995001</c:v>
                </c:pt>
                <c:pt idx="2149">
                  <c:v>0.27611133375630498</c:v>
                </c:pt>
                <c:pt idx="2150">
                  <c:v>0.28418128601282699</c:v>
                </c:pt>
                <c:pt idx="2151">
                  <c:v>0.282566867723899</c:v>
                </c:pt>
                <c:pt idx="2152">
                  <c:v>0.28579898234699103</c:v>
                </c:pt>
                <c:pt idx="2153">
                  <c:v>0.28418637770469701</c:v>
                </c:pt>
                <c:pt idx="2154">
                  <c:v>0.28741858439635298</c:v>
                </c:pt>
                <c:pt idx="2155">
                  <c:v>0.28096112214802399</c:v>
                </c:pt>
                <c:pt idx="2156">
                  <c:v>0.28419337884961599</c:v>
                </c:pt>
                <c:pt idx="2157">
                  <c:v>0.27935078624213699</c:v>
                </c:pt>
                <c:pt idx="2158">
                  <c:v>0.28096810889048002</c:v>
                </c:pt>
                <c:pt idx="2159">
                  <c:v>0.27451041938870502</c:v>
                </c:pt>
                <c:pt idx="2160">
                  <c:v>0.27451272578550301</c:v>
                </c:pt>
                <c:pt idx="2161">
                  <c:v>0.26805489457647702</c:v>
                </c:pt>
                <c:pt idx="2162">
                  <c:v>0.26967221703718403</c:v>
                </c:pt>
                <c:pt idx="2163">
                  <c:v>0.26159919310586499</c:v>
                </c:pt>
                <c:pt idx="2164">
                  <c:v>0.25675619840295499</c:v>
                </c:pt>
                <c:pt idx="2165">
                  <c:v>0.25191313208264499</c:v>
                </c:pt>
                <c:pt idx="2166">
                  <c:v>0.25030020198557601</c:v>
                </c:pt>
                <c:pt idx="2167">
                  <c:v>0.24222664064532401</c:v>
                </c:pt>
                <c:pt idx="2168">
                  <c:v>0.238998327242432</c:v>
                </c:pt>
                <c:pt idx="2169">
                  <c:v>0.22123374278533001</c:v>
                </c:pt>
                <c:pt idx="2170">
                  <c:v>0.21800530101197199</c:v>
                </c:pt>
                <c:pt idx="2171">
                  <c:v>0.21316167511767301</c:v>
                </c:pt>
                <c:pt idx="2172">
                  <c:v>0.21639387888307399</c:v>
                </c:pt>
                <c:pt idx="2173">
                  <c:v>0.21478058030795699</c:v>
                </c:pt>
                <c:pt idx="2174">
                  <c:v>0.22608886174617299</c:v>
                </c:pt>
                <c:pt idx="2175">
                  <c:v>0.22124519446947899</c:v>
                </c:pt>
                <c:pt idx="2176">
                  <c:v>0.22932323505643901</c:v>
                </c:pt>
                <c:pt idx="2177">
                  <c:v>0.21963379508757899</c:v>
                </c:pt>
                <c:pt idx="2178">
                  <c:v>0.22771190808210001</c:v>
                </c:pt>
                <c:pt idx="2179">
                  <c:v>0.22125278378187899</c:v>
                </c:pt>
                <c:pt idx="2180">
                  <c:v>0.22933096652283499</c:v>
                </c:pt>
                <c:pt idx="2181">
                  <c:v>0.22287168378855901</c:v>
                </c:pt>
                <c:pt idx="2182">
                  <c:v>0.23094991059863801</c:v>
                </c:pt>
                <c:pt idx="2183">
                  <c:v>0.22287265987315399</c:v>
                </c:pt>
                <c:pt idx="2184">
                  <c:v>0.23094733683577201</c:v>
                </c:pt>
                <c:pt idx="2185">
                  <c:v>0.22286918370009401</c:v>
                </c:pt>
                <c:pt idx="2186">
                  <c:v>0.23094363423199801</c:v>
                </c:pt>
                <c:pt idx="2187">
                  <c:v>0.22125026634452799</c:v>
                </c:pt>
                <c:pt idx="2188">
                  <c:v>0.230939768188856</c:v>
                </c:pt>
                <c:pt idx="2189">
                  <c:v>0.21963126537158401</c:v>
                </c:pt>
                <c:pt idx="2190">
                  <c:v>0.22609018645433501</c:v>
                </c:pt>
                <c:pt idx="2191">
                  <c:v>0.21639705439221599</c:v>
                </c:pt>
                <c:pt idx="2192">
                  <c:v>0.22285590159273</c:v>
                </c:pt>
                <c:pt idx="2193">
                  <c:v>0.21639328925285001</c:v>
                </c:pt>
                <c:pt idx="2194">
                  <c:v>0.21962175303129</c:v>
                </c:pt>
                <c:pt idx="2195">
                  <c:v>0.21154415632531001</c:v>
                </c:pt>
                <c:pt idx="2196">
                  <c:v>0.214772674331036</c:v>
                </c:pt>
                <c:pt idx="2197">
                  <c:v>0.20508018861590799</c:v>
                </c:pt>
                <c:pt idx="2198">
                  <c:v>0.20830880834912199</c:v>
                </c:pt>
                <c:pt idx="2199">
                  <c:v>0.19700261114763801</c:v>
                </c:pt>
                <c:pt idx="2200">
                  <c:v>0.206693269102382</c:v>
                </c:pt>
                <c:pt idx="2201">
                  <c:v>0.198617713622875</c:v>
                </c:pt>
                <c:pt idx="2202">
                  <c:v>0.19861770968985301</c:v>
                </c:pt>
                <c:pt idx="2203">
                  <c:v>0.19215726490343199</c:v>
                </c:pt>
                <c:pt idx="2204">
                  <c:v>0.19215726109834</c:v>
                </c:pt>
                <c:pt idx="2205">
                  <c:v>0.18569681669570701</c:v>
                </c:pt>
                <c:pt idx="2206">
                  <c:v>0.18731192313594899</c:v>
                </c:pt>
                <c:pt idx="2207">
                  <c:v>0.18246658917054301</c:v>
                </c:pt>
                <c:pt idx="2208">
                  <c:v>0.18892702577109899</c:v>
                </c:pt>
                <c:pt idx="2209">
                  <c:v>0.18569680198706101</c:v>
                </c:pt>
                <c:pt idx="2210">
                  <c:v>0.193772348257268</c:v>
                </c:pt>
                <c:pt idx="2211">
                  <c:v>0.18408168467524799</c:v>
                </c:pt>
                <c:pt idx="2212">
                  <c:v>0.18892701080659599</c:v>
                </c:pt>
                <c:pt idx="2213">
                  <c:v>0.18408167738489101</c:v>
                </c:pt>
                <c:pt idx="2214">
                  <c:v>0.195387442770522</c:v>
                </c:pt>
                <c:pt idx="2215">
                  <c:v>0.18892820262254301</c:v>
                </c:pt>
                <c:pt idx="2216">
                  <c:v>0.19862062833618699</c:v>
                </c:pt>
                <c:pt idx="2217">
                  <c:v>0.19216174201744901</c:v>
                </c:pt>
                <c:pt idx="2218">
                  <c:v>0.20023920019072999</c:v>
                </c:pt>
                <c:pt idx="2219">
                  <c:v>0.192165041297299</c:v>
                </c:pt>
                <c:pt idx="2220">
                  <c:v>0.20024263818428101</c:v>
                </c:pt>
                <c:pt idx="2221">
                  <c:v>0.192168340690442</c:v>
                </c:pt>
                <c:pt idx="2222">
                  <c:v>0.20024607629589</c:v>
                </c:pt>
                <c:pt idx="2223">
                  <c:v>0.19217164019688701</c:v>
                </c:pt>
                <c:pt idx="2224">
                  <c:v>0.200249514525564</c:v>
                </c:pt>
                <c:pt idx="2225">
                  <c:v>0.19379019859024499</c:v>
                </c:pt>
                <c:pt idx="2226">
                  <c:v>0.19540713495072601</c:v>
                </c:pt>
                <c:pt idx="2227">
                  <c:v>0.188947666532995</c:v>
                </c:pt>
                <c:pt idx="2228">
                  <c:v>0.19541049021088799</c:v>
                </c:pt>
                <c:pt idx="2229">
                  <c:v>0.185720282419885</c:v>
                </c:pt>
                <c:pt idx="2230">
                  <c:v>0.19218318936176601</c:v>
                </c:pt>
                <c:pt idx="2231">
                  <c:v>0.18411032602529101</c:v>
                </c:pt>
                <c:pt idx="2232">
                  <c:v>0.18573032786713001</c:v>
                </c:pt>
                <c:pt idx="2233">
                  <c:v>0.177657829710896</c:v>
                </c:pt>
                <c:pt idx="2234">
                  <c:v>0.18250883295756501</c:v>
                </c:pt>
                <c:pt idx="2235">
                  <c:v>0.17443595960619401</c:v>
                </c:pt>
                <c:pt idx="2236">
                  <c:v>0.17767164199662799</c:v>
                </c:pt>
                <c:pt idx="2237">
                  <c:v>0.16475151889699899</c:v>
                </c:pt>
                <c:pt idx="2238">
                  <c:v>0.17283407765032599</c:v>
                </c:pt>
                <c:pt idx="2239">
                  <c:v>0.16637593628756001</c:v>
                </c:pt>
                <c:pt idx="2240">
                  <c:v>0.16961177747362599</c:v>
                </c:pt>
                <c:pt idx="2241">
                  <c:v>0.16315322154820699</c:v>
                </c:pt>
                <c:pt idx="2242">
                  <c:v>0.16315750910632401</c:v>
                </c:pt>
                <c:pt idx="2243">
                  <c:v>0.15831425414428599</c:v>
                </c:pt>
                <c:pt idx="2244">
                  <c:v>0.161550092788042</c:v>
                </c:pt>
                <c:pt idx="2245">
                  <c:v>0.15832237421208201</c:v>
                </c:pt>
                <c:pt idx="2246">
                  <c:v>0.16317420523807299</c:v>
                </c:pt>
                <c:pt idx="2247">
                  <c:v>0.15670853541313001</c:v>
                </c:pt>
                <c:pt idx="2248">
                  <c:v>0.163168219601459</c:v>
                </c:pt>
                <c:pt idx="2249">
                  <c:v>0.16316412515824599</c:v>
                </c:pt>
                <c:pt idx="2250">
                  <c:v>0.16800745370087899</c:v>
                </c:pt>
                <c:pt idx="2251">
                  <c:v>0.16638740494340701</c:v>
                </c:pt>
                <c:pt idx="2252">
                  <c:v>0.17284610823510199</c:v>
                </c:pt>
                <c:pt idx="2253">
                  <c:v>0.169610277171797</c:v>
                </c:pt>
                <c:pt idx="2254">
                  <c:v>0.176068552700367</c:v>
                </c:pt>
                <c:pt idx="2255">
                  <c:v>0.17444839358206901</c:v>
                </c:pt>
                <c:pt idx="2256">
                  <c:v>0.17767505204096801</c:v>
                </c:pt>
                <c:pt idx="2257">
                  <c:v>0.17605491846258201</c:v>
                </c:pt>
                <c:pt idx="2258">
                  <c:v>0.18412788785686701</c:v>
                </c:pt>
                <c:pt idx="2259">
                  <c:v>0.18089221173359801</c:v>
                </c:pt>
                <c:pt idx="2260">
                  <c:v>0.185733828338353</c:v>
                </c:pt>
                <c:pt idx="2261">
                  <c:v>0.18249828511771499</c:v>
                </c:pt>
                <c:pt idx="2262">
                  <c:v>0.18572430256049799</c:v>
                </c:pt>
                <c:pt idx="2263">
                  <c:v>0.17926283902519</c:v>
                </c:pt>
                <c:pt idx="2264">
                  <c:v>0.184110439589591</c:v>
                </c:pt>
                <c:pt idx="2265">
                  <c:v>0.180881219114815</c:v>
                </c:pt>
                <c:pt idx="2266">
                  <c:v>0.18411351183093699</c:v>
                </c:pt>
                <c:pt idx="2267">
                  <c:v>0.177653388268882</c:v>
                </c:pt>
                <c:pt idx="2268">
                  <c:v>0.180885702885801</c:v>
                </c:pt>
                <c:pt idx="2269">
                  <c:v>0.176040861656276</c:v>
                </c:pt>
                <c:pt idx="2270">
                  <c:v>0.17927322609451299</c:v>
                </c:pt>
                <c:pt idx="2271">
                  <c:v>0.171197332421651</c:v>
                </c:pt>
                <c:pt idx="2272">
                  <c:v>0.16958325420746001</c:v>
                </c:pt>
                <c:pt idx="2273">
                  <c:v>0.161507129376357</c:v>
                </c:pt>
                <c:pt idx="2274">
                  <c:v>0.16473951997078201</c:v>
                </c:pt>
                <c:pt idx="2275">
                  <c:v>0.159894300694985</c:v>
                </c:pt>
                <c:pt idx="2276">
                  <c:v>0.15989567037837299</c:v>
                </c:pt>
                <c:pt idx="2277">
                  <c:v>0.153434786765863</c:v>
                </c:pt>
                <c:pt idx="2278">
                  <c:v>0.15343614640123901</c:v>
                </c:pt>
                <c:pt idx="2279">
                  <c:v>0.15182169844962401</c:v>
                </c:pt>
                <c:pt idx="2280">
                  <c:v>0.15020721555348401</c:v>
                </c:pt>
                <c:pt idx="2281">
                  <c:v>0.15020841145647101</c:v>
                </c:pt>
                <c:pt idx="2282">
                  <c:v>0.14859404287761499</c:v>
                </c:pt>
                <c:pt idx="2283">
                  <c:v>0.15021099895673801</c:v>
                </c:pt>
                <c:pt idx="2284">
                  <c:v>0.15182802408698801</c:v>
                </c:pt>
                <c:pt idx="2285">
                  <c:v>0.14859810119153899</c:v>
                </c:pt>
                <c:pt idx="2286">
                  <c:v>0.150215194468412</c:v>
                </c:pt>
                <c:pt idx="2287">
                  <c:v>0.14860093874215899</c:v>
                </c:pt>
                <c:pt idx="2288">
                  <c:v>0.153449470970664</c:v>
                </c:pt>
                <c:pt idx="2289">
                  <c:v>0.150219487687652</c:v>
                </c:pt>
                <c:pt idx="2290">
                  <c:v>0.1518366123446</c:v>
                </c:pt>
                <c:pt idx="2291">
                  <c:v>0.151837987126996</c:v>
                </c:pt>
                <c:pt idx="2292">
                  <c:v>0.15345506424969499</c:v>
                </c:pt>
                <c:pt idx="2293">
                  <c:v>0.15022482328497899</c:v>
                </c:pt>
                <c:pt idx="2294">
                  <c:v>0.15668910247450901</c:v>
                </c:pt>
                <c:pt idx="2295">
                  <c:v>0.15992007577656001</c:v>
                </c:pt>
                <c:pt idx="2296">
                  <c:v>0.16476609168616799</c:v>
                </c:pt>
                <c:pt idx="2297">
                  <c:v>0.167996245285465</c:v>
                </c:pt>
                <c:pt idx="2298">
                  <c:v>0.17607350649387901</c:v>
                </c:pt>
                <c:pt idx="2299">
                  <c:v>0.17768773547650901</c:v>
                </c:pt>
                <c:pt idx="2300">
                  <c:v>0.17930191332787099</c:v>
                </c:pt>
                <c:pt idx="2301">
                  <c:v>0.17768465244906601</c:v>
                </c:pt>
                <c:pt idx="2302">
                  <c:v>0.17929877089733301</c:v>
                </c:pt>
                <c:pt idx="2303">
                  <c:v>0.17768150985715001</c:v>
                </c:pt>
                <c:pt idx="2304">
                  <c:v>0.17929559498290501</c:v>
                </c:pt>
                <c:pt idx="2305">
                  <c:v>0.17606270885406999</c:v>
                </c:pt>
                <c:pt idx="2306">
                  <c:v>0.17767679829516</c:v>
                </c:pt>
                <c:pt idx="2307">
                  <c:v>0.17767525453479499</c:v>
                </c:pt>
                <c:pt idx="2308">
                  <c:v>0.179289351259904</c:v>
                </c:pt>
                <c:pt idx="2309">
                  <c:v>0.17444103743008599</c:v>
                </c:pt>
                <c:pt idx="2310">
                  <c:v>0.17605520249586201</c:v>
                </c:pt>
                <c:pt idx="2311">
                  <c:v>0.171207970882228</c:v>
                </c:pt>
                <c:pt idx="2312">
                  <c:v>0.171207856109658</c:v>
                </c:pt>
                <c:pt idx="2313">
                  <c:v>0.16636098322870199</c:v>
                </c:pt>
                <c:pt idx="2314">
                  <c:v>0.166360887941714</c:v>
                </c:pt>
                <c:pt idx="2315">
                  <c:v>0.15989844832848599</c:v>
                </c:pt>
                <c:pt idx="2316">
                  <c:v>0.15989837432822901</c:v>
                </c:pt>
                <c:pt idx="2317">
                  <c:v>0.15505154709522101</c:v>
                </c:pt>
                <c:pt idx="2318">
                  <c:v>0.15828267088978301</c:v>
                </c:pt>
                <c:pt idx="2319">
                  <c:v>0.1550514555235</c:v>
                </c:pt>
                <c:pt idx="2320">
                  <c:v>0.15505142707477201</c:v>
                </c:pt>
                <c:pt idx="2321">
                  <c:v>0.15343582408612599</c:v>
                </c:pt>
                <c:pt idx="2322">
                  <c:v>0.156666992667858</c:v>
                </c:pt>
                <c:pt idx="2323">
                  <c:v>0.15182024361593799</c:v>
                </c:pt>
                <c:pt idx="2324">
                  <c:v>0.153435851343179</c:v>
                </c:pt>
                <c:pt idx="2325">
                  <c:v>0.151820301844522</c:v>
                </c:pt>
                <c:pt idx="2326">
                  <c:v>0.15505152008717199</c:v>
                </c:pt>
                <c:pt idx="2327">
                  <c:v>0.15343786122087399</c:v>
                </c:pt>
                <c:pt idx="2328">
                  <c:v>0.15667173712680699</c:v>
                </c:pt>
                <c:pt idx="2329">
                  <c:v>0.15182748128686699</c:v>
                </c:pt>
                <c:pt idx="2330">
                  <c:v>0.15829287215207699</c:v>
                </c:pt>
                <c:pt idx="2331">
                  <c:v>0.15506425510861599</c:v>
                </c:pt>
                <c:pt idx="2332">
                  <c:v>0.158298485467643</c:v>
                </c:pt>
                <c:pt idx="2333">
                  <c:v>0.15668555663518299</c:v>
                </c:pt>
                <c:pt idx="2334">
                  <c:v>0.161535718609326</c:v>
                </c:pt>
                <c:pt idx="2335">
                  <c:v>0.159922794640427</c:v>
                </c:pt>
                <c:pt idx="2336">
                  <c:v>0.16477315340062601</c:v>
                </c:pt>
                <c:pt idx="2337">
                  <c:v>0.15992848387413899</c:v>
                </c:pt>
                <c:pt idx="2338">
                  <c:v>0.16639484756652001</c:v>
                </c:pt>
                <c:pt idx="2339">
                  <c:v>0.16316591141334</c:v>
                </c:pt>
                <c:pt idx="2340">
                  <c:v>0.15832089727804399</c:v>
                </c:pt>
                <c:pt idx="2341">
                  <c:v>0.15670761444700801</c:v>
                </c:pt>
                <c:pt idx="2342">
                  <c:v>0.156710220701237</c:v>
                </c:pt>
                <c:pt idx="2343">
                  <c:v>0.15832488148100701</c:v>
                </c:pt>
                <c:pt idx="2344">
                  <c:v>0.1583221625697</c:v>
                </c:pt>
                <c:pt idx="2345">
                  <c:v>0.15993536533094499</c:v>
                </c:pt>
                <c:pt idx="2346">
                  <c:v>0.16154851268706999</c:v>
                </c:pt>
                <c:pt idx="2347">
                  <c:v>0.16154573855930299</c:v>
                </c:pt>
                <c:pt idx="2348">
                  <c:v>0.164774641195373</c:v>
                </c:pt>
                <c:pt idx="2349">
                  <c:v>0.156692758825909</c:v>
                </c:pt>
                <c:pt idx="2350">
                  <c:v>0.15669006822025999</c:v>
                </c:pt>
                <c:pt idx="2351">
                  <c:v>0.15022435731513001</c:v>
                </c:pt>
                <c:pt idx="2352">
                  <c:v>0.15183750522284101</c:v>
                </c:pt>
                <c:pt idx="2353">
                  <c:v>0.148603498898396</c:v>
                </c:pt>
                <c:pt idx="2354">
                  <c:v>0.150216619240684</c:v>
                </c:pt>
                <c:pt idx="2355">
                  <c:v>0.148598395930122</c:v>
                </c:pt>
                <c:pt idx="2356">
                  <c:v>0.150211460967248</c:v>
                </c:pt>
                <c:pt idx="2357">
                  <c:v>0.15020888196337401</c:v>
                </c:pt>
                <c:pt idx="2358">
                  <c:v>0.15020630304805799</c:v>
                </c:pt>
                <c:pt idx="2359">
                  <c:v>0.14697545986237801</c:v>
                </c:pt>
                <c:pt idx="2360">
                  <c:v>0.14697672261581399</c:v>
                </c:pt>
                <c:pt idx="2361">
                  <c:v>0.14859357712781901</c:v>
                </c:pt>
                <c:pt idx="2362">
                  <c:v>0.14374803695254801</c:v>
                </c:pt>
                <c:pt idx="2363">
                  <c:v>0.14536489150771301</c:v>
                </c:pt>
                <c:pt idx="2364">
                  <c:v>0.14213487370707201</c:v>
                </c:pt>
                <c:pt idx="2365">
                  <c:v>0.14213609492461901</c:v>
                </c:pt>
                <c:pt idx="2366">
                  <c:v>0.14213731616315201</c:v>
                </c:pt>
                <c:pt idx="2367">
                  <c:v>0.145369887472524</c:v>
                </c:pt>
                <c:pt idx="2368">
                  <c:v>0.14213975870317699</c:v>
                </c:pt>
                <c:pt idx="2369">
                  <c:v>0.14214098000466899</c:v>
                </c:pt>
                <c:pt idx="2370">
                  <c:v>0.137295051310626</c:v>
                </c:pt>
                <c:pt idx="2371">
                  <c:v>0.13891196156048199</c:v>
                </c:pt>
                <c:pt idx="2372">
                  <c:v>0.13568166628227701</c:v>
                </c:pt>
                <c:pt idx="2373">
                  <c:v>0.13406707381267199</c:v>
                </c:pt>
                <c:pt idx="2374">
                  <c:v>0.13568399800624201</c:v>
                </c:pt>
                <c:pt idx="2375">
                  <c:v>0.13406937804860899</c:v>
                </c:pt>
                <c:pt idx="2376">
                  <c:v>0.134070530400027</c:v>
                </c:pt>
                <c:pt idx="2377">
                  <c:v>0.13891912437560799</c:v>
                </c:pt>
                <c:pt idx="2378">
                  <c:v>0.14053614618860999</c:v>
                </c:pt>
                <c:pt idx="2379">
                  <c:v>0.13892151250897899</c:v>
                </c:pt>
                <c:pt idx="2380">
                  <c:v>0.138922706606455</c:v>
                </c:pt>
                <c:pt idx="2381">
                  <c:v>0.14215563957125299</c:v>
                </c:pt>
                <c:pt idx="2382">
                  <c:v>0.142156861488618</c:v>
                </c:pt>
                <c:pt idx="2383">
                  <c:v>0.14215808342699099</c:v>
                </c:pt>
                <c:pt idx="2384">
                  <c:v>0.140543394294006</c:v>
                </c:pt>
                <c:pt idx="2385">
                  <c:v>0.14054460238426</c:v>
                </c:pt>
                <c:pt idx="2386">
                  <c:v>0.140545810495283</c:v>
                </c:pt>
                <c:pt idx="2387">
                  <c:v>0.142162971390555</c:v>
                </c:pt>
                <c:pt idx="2388">
                  <c:v>0.142164193433967</c:v>
                </c:pt>
                <c:pt idx="2389">
                  <c:v>0.145397376589223</c:v>
                </c:pt>
                <c:pt idx="2390">
                  <c:v>0.145398626457309</c:v>
                </c:pt>
                <c:pt idx="2391">
                  <c:v>0.14539895132835901</c:v>
                </c:pt>
                <c:pt idx="2392">
                  <c:v>0.14701494937579601</c:v>
                </c:pt>
                <c:pt idx="2393">
                  <c:v>0.14863094742323299</c:v>
                </c:pt>
                <c:pt idx="2394">
                  <c:v>0.14701494937579601</c:v>
                </c:pt>
                <c:pt idx="2395">
                  <c:v>0.14863094742323299</c:v>
                </c:pt>
                <c:pt idx="2396">
                  <c:v>0.14863094742323299</c:v>
                </c:pt>
                <c:pt idx="2397">
                  <c:v>0.14863094742323299</c:v>
                </c:pt>
                <c:pt idx="2398">
                  <c:v>0.14863094742323299</c:v>
                </c:pt>
                <c:pt idx="2399">
                  <c:v>0.150246945470669</c:v>
                </c:pt>
                <c:pt idx="2400">
                  <c:v>0.14701494937579601</c:v>
                </c:pt>
                <c:pt idx="2401">
                  <c:v>0.14863094742323299</c:v>
                </c:pt>
                <c:pt idx="2402">
                  <c:v>0.14863094742323299</c:v>
                </c:pt>
                <c:pt idx="2403">
                  <c:v>0.14701494937579601</c:v>
                </c:pt>
                <c:pt idx="2404">
                  <c:v>0.14701494937579601</c:v>
                </c:pt>
                <c:pt idx="2405">
                  <c:v>0.14863094742323299</c:v>
                </c:pt>
                <c:pt idx="2406">
                  <c:v>0.14701494937579601</c:v>
                </c:pt>
                <c:pt idx="2407">
                  <c:v>0.14701401408829801</c:v>
                </c:pt>
                <c:pt idx="2408">
                  <c:v>0.145396776463834</c:v>
                </c:pt>
                <c:pt idx="2409">
                  <c:v>0.14539552662755301</c:v>
                </c:pt>
                <c:pt idx="2410">
                  <c:v>0.14377833071898399</c:v>
                </c:pt>
                <c:pt idx="2411">
                  <c:v>0.14377709481617201</c:v>
                </c:pt>
                <c:pt idx="2412">
                  <c:v>0.140544022308566</c:v>
                </c:pt>
                <c:pt idx="2413">
                  <c:v>0.14054281422828499</c:v>
                </c:pt>
                <c:pt idx="2414">
                  <c:v>0.14054160616877201</c:v>
                </c:pt>
                <c:pt idx="2415">
                  <c:v>0.13892452148634499</c:v>
                </c:pt>
                <c:pt idx="2416">
                  <c:v>0.13730746460328999</c:v>
                </c:pt>
                <c:pt idx="2417">
                  <c:v>0.13892213324952199</c:v>
                </c:pt>
                <c:pt idx="2418">
                  <c:v>0.13892093916190301</c:v>
                </c:pt>
                <c:pt idx="2419">
                  <c:v>0.13891974509481</c:v>
                </c:pt>
                <c:pt idx="2420">
                  <c:v>0.140534358247804</c:v>
                </c:pt>
                <c:pt idx="2421">
                  <c:v>0.137301563710753</c:v>
                </c:pt>
                <c:pt idx="2422">
                  <c:v>0.13730038359310801</c:v>
                </c:pt>
                <c:pt idx="2423">
                  <c:v>0.13891673632434301</c:v>
                </c:pt>
                <c:pt idx="2424">
                  <c:v>0.137302130359817</c:v>
                </c:pt>
                <c:pt idx="2425">
                  <c:v>0.13891912437560799</c:v>
                </c:pt>
                <c:pt idx="2426">
                  <c:v>0.13568866291887</c:v>
                </c:pt>
                <c:pt idx="2427">
                  <c:v>0.13730567086369899</c:v>
                </c:pt>
                <c:pt idx="2428">
                  <c:v>0.135690995538016</c:v>
                </c:pt>
                <c:pt idx="2429">
                  <c:v>0.134076292454267</c:v>
                </c:pt>
                <c:pt idx="2430">
                  <c:v>0.13407744492454901</c:v>
                </c:pt>
                <c:pt idx="2431">
                  <c:v>0.13407859741464401</c:v>
                </c:pt>
                <c:pt idx="2432">
                  <c:v>0.13569566101691599</c:v>
                </c:pt>
                <c:pt idx="2433">
                  <c:v>0.13731275241926699</c:v>
                </c:pt>
                <c:pt idx="2434">
                  <c:v>0.13731393274954601</c:v>
                </c:pt>
                <c:pt idx="2435">
                  <c:v>0.13893106586359699</c:v>
                </c:pt>
                <c:pt idx="2436">
                  <c:v>0.13893226012530999</c:v>
                </c:pt>
                <c:pt idx="2437">
                  <c:v>0.14054943495297301</c:v>
                </c:pt>
                <c:pt idx="2438">
                  <c:v>0.14055064314707799</c:v>
                </c:pt>
                <c:pt idx="2439">
                  <c:v>0.14055095718604901</c:v>
                </c:pt>
                <c:pt idx="2440">
                  <c:v>0.13893495913861201</c:v>
                </c:pt>
                <c:pt idx="2441">
                  <c:v>0.14055095718604901</c:v>
                </c:pt>
                <c:pt idx="2442">
                  <c:v>0.14216695523348599</c:v>
                </c:pt>
                <c:pt idx="2443">
                  <c:v>0.14055095718604901</c:v>
                </c:pt>
                <c:pt idx="2444">
                  <c:v>0.14055095718604901</c:v>
                </c:pt>
                <c:pt idx="2445">
                  <c:v>0.14055095718604901</c:v>
                </c:pt>
                <c:pt idx="2446">
                  <c:v>0.14055095718604901</c:v>
                </c:pt>
                <c:pt idx="2447">
                  <c:v>0.143782953280922</c:v>
                </c:pt>
                <c:pt idx="2448">
                  <c:v>0.14216695523348599</c:v>
                </c:pt>
                <c:pt idx="2449">
                  <c:v>0.14055095718604901</c:v>
                </c:pt>
                <c:pt idx="2450">
                  <c:v>0.14216695523348599</c:v>
                </c:pt>
                <c:pt idx="2451">
                  <c:v>0.14216695523348599</c:v>
                </c:pt>
                <c:pt idx="2452">
                  <c:v>0.14216695523348599</c:v>
                </c:pt>
                <c:pt idx="2453">
                  <c:v>0.14055095718604901</c:v>
                </c:pt>
                <c:pt idx="2454">
                  <c:v>0.14055095718604901</c:v>
                </c:pt>
                <c:pt idx="2455">
                  <c:v>0.13731983495091199</c:v>
                </c:pt>
                <c:pt idx="2456">
                  <c:v>0.137321015734787</c:v>
                </c:pt>
                <c:pt idx="2457">
                  <c:v>0.13570616041611</c:v>
                </c:pt>
                <c:pt idx="2458">
                  <c:v>0.132475227306318</c:v>
                </c:pt>
                <c:pt idx="2459">
                  <c:v>0.132476366461834</c:v>
                </c:pt>
                <c:pt idx="2460">
                  <c:v>0.13086142782480301</c:v>
                </c:pt>
                <c:pt idx="2461">
                  <c:v>0.13247864483164101</c:v>
                </c:pt>
                <c:pt idx="2462">
                  <c:v>0.132479784045933</c:v>
                </c:pt>
                <c:pt idx="2463">
                  <c:v>0.132480923279817</c:v>
                </c:pt>
                <c:pt idx="2464">
                  <c:v>0.129249795730912</c:v>
                </c:pt>
                <c:pt idx="2465">
                  <c:v>0.12601861261015801</c:v>
                </c:pt>
                <c:pt idx="2466">
                  <c:v>0.12601969631042501</c:v>
                </c:pt>
                <c:pt idx="2467">
                  <c:v>0.12278842983834801</c:v>
                </c:pt>
                <c:pt idx="2468">
                  <c:v>0.122789485778737</c:v>
                </c:pt>
                <c:pt idx="2469">
                  <c:v>0.121174338844402</c:v>
                </c:pt>
                <c:pt idx="2470">
                  <c:v>0.119559164130117</c:v>
                </c:pt>
                <c:pt idx="2471">
                  <c:v>0.121174207905221</c:v>
                </c:pt>
                <c:pt idx="2472">
                  <c:v>0.122788380545682</c:v>
                </c:pt>
                <c:pt idx="2473">
                  <c:v>0.121170137952785</c:v>
                </c:pt>
                <c:pt idx="2474">
                  <c:v>0.12278413933511</c:v>
                </c:pt>
                <c:pt idx="2475">
                  <c:v>0.121165847671729</c:v>
                </c:pt>
                <c:pt idx="2476">
                  <c:v>0.119547571322993</c:v>
                </c:pt>
                <c:pt idx="2477">
                  <c:v>0.121161413630168</c:v>
                </c:pt>
                <c:pt idx="2478">
                  <c:v>0.122775188058647</c:v>
                </c:pt>
                <c:pt idx="2479">
                  <c:v>0.11954091661178</c:v>
                </c:pt>
                <c:pt idx="2480">
                  <c:v>0.122770631130839</c:v>
                </c:pt>
                <c:pt idx="2481">
                  <c:v>0.12115242113899399</c:v>
                </c:pt>
                <c:pt idx="2482">
                  <c:v>0.12115020322122</c:v>
                </c:pt>
                <c:pt idx="2483">
                  <c:v>0.121148016685986</c:v>
                </c:pt>
                <c:pt idx="2484">
                  <c:v>0.12276173912996299</c:v>
                </c:pt>
                <c:pt idx="2485">
                  <c:v>0.121143776443927</c:v>
                </c:pt>
                <c:pt idx="2486">
                  <c:v>0.122757558420259</c:v>
                </c:pt>
                <c:pt idx="2487">
                  <c:v>0.11952606768846499</c:v>
                </c:pt>
                <c:pt idx="2488">
                  <c:v>0.12114284421240799</c:v>
                </c:pt>
                <c:pt idx="2489">
                  <c:v>0.119528024845766</c:v>
                </c:pt>
                <c:pt idx="2490">
                  <c:v>0.11952909136040001</c:v>
                </c:pt>
                <c:pt idx="2491">
                  <c:v>0.119530203583401</c:v>
                </c:pt>
                <c:pt idx="2492">
                  <c:v>0.119531351828252</c:v>
                </c:pt>
                <c:pt idx="2493">
                  <c:v>0.11791663725472699</c:v>
                </c:pt>
                <c:pt idx="2494">
                  <c:v>0.11953371767700199</c:v>
                </c:pt>
                <c:pt idx="2495">
                  <c:v>0.119534915958782</c:v>
                </c:pt>
                <c:pt idx="2496">
                  <c:v>0.117920187653869</c:v>
                </c:pt>
                <c:pt idx="2497">
                  <c:v>0.116305423870168</c:v>
                </c:pt>
                <c:pt idx="2498">
                  <c:v>0.11792250938495601</c:v>
                </c:pt>
                <c:pt idx="2499">
                  <c:v>0.11307575101909299</c:v>
                </c:pt>
                <c:pt idx="2500">
                  <c:v>0.113076793109032</c:v>
                </c:pt>
                <c:pt idx="2501">
                  <c:v>0.111461801782247</c:v>
                </c:pt>
                <c:pt idx="2502">
                  <c:v>0.11146272052422999</c:v>
                </c:pt>
                <c:pt idx="2503">
                  <c:v>0.111462958593619</c:v>
                </c:pt>
                <c:pt idx="2504">
                  <c:v>0.113078958394892</c:v>
                </c:pt>
                <c:pt idx="2505">
                  <c:v>0.111462963015471</c:v>
                </c:pt>
                <c:pt idx="2506">
                  <c:v>0.11146296522639799</c:v>
                </c:pt>
                <c:pt idx="2507">
                  <c:v>0.109846969750815</c:v>
                </c:pt>
                <c:pt idx="2508">
                  <c:v>0.113078967366814</c:v>
                </c:pt>
                <c:pt idx="2509">
                  <c:v>0.11307896960979499</c:v>
                </c:pt>
                <c:pt idx="2510">
                  <c:v>0.11469496963544699</c:v>
                </c:pt>
                <c:pt idx="2511">
                  <c:v>0.113078974095757</c:v>
                </c:pt>
                <c:pt idx="2512">
                  <c:v>0.11469497418551799</c:v>
                </c:pt>
                <c:pt idx="2513">
                  <c:v>0.114694976460553</c:v>
                </c:pt>
                <c:pt idx="2514">
                  <c:v>0.11792697455736501</c:v>
                </c:pt>
                <c:pt idx="2515">
                  <c:v>0.119542974839452</c:v>
                </c:pt>
                <c:pt idx="2516">
                  <c:v>0.121158975185647</c:v>
                </c:pt>
                <c:pt idx="2517">
                  <c:v>0.12277497559595001</c:v>
                </c:pt>
                <c:pt idx="2518">
                  <c:v>0.12439097607036199</c:v>
                </c:pt>
                <c:pt idx="2519">
                  <c:v>0.12762297280655499</c:v>
                </c:pt>
                <c:pt idx="2520">
                  <c:v>0.129238970853992</c:v>
                </c:pt>
                <c:pt idx="2521">
                  <c:v>0.12762297280655499</c:v>
                </c:pt>
                <c:pt idx="2522">
                  <c:v>0.129238970853992</c:v>
                </c:pt>
                <c:pt idx="2523">
                  <c:v>0.129238970853992</c:v>
                </c:pt>
                <c:pt idx="2524">
                  <c:v>0.129238970853992</c:v>
                </c:pt>
                <c:pt idx="2525">
                  <c:v>0.129238970853992</c:v>
                </c:pt>
                <c:pt idx="2526">
                  <c:v>0.12762297280655499</c:v>
                </c:pt>
                <c:pt idx="2527">
                  <c:v>0.12762297280655499</c:v>
                </c:pt>
                <c:pt idx="2528">
                  <c:v>0.12762297280655499</c:v>
                </c:pt>
                <c:pt idx="2529">
                  <c:v>0.12600697475911801</c:v>
                </c:pt>
                <c:pt idx="2530">
                  <c:v>0.12600697475911801</c:v>
                </c:pt>
                <c:pt idx="2531">
                  <c:v>0.12600697475911801</c:v>
                </c:pt>
                <c:pt idx="2532">
                  <c:v>0.12600697475911801</c:v>
                </c:pt>
                <c:pt idx="2533">
                  <c:v>0.12600697475911801</c:v>
                </c:pt>
                <c:pt idx="2534">
                  <c:v>0.12439097671168201</c:v>
                </c:pt>
                <c:pt idx="2535">
                  <c:v>0.12600697475911801</c:v>
                </c:pt>
                <c:pt idx="2536">
                  <c:v>0.12439097671168201</c:v>
                </c:pt>
                <c:pt idx="2537">
                  <c:v>0.12439097671168201</c:v>
                </c:pt>
                <c:pt idx="2538">
                  <c:v>0.12439097671168201</c:v>
                </c:pt>
                <c:pt idx="2539">
                  <c:v>0.12439097671168201</c:v>
                </c:pt>
                <c:pt idx="2540">
                  <c:v>0.12439097671168201</c:v>
                </c:pt>
                <c:pt idx="2541">
                  <c:v>0.12600697475911801</c:v>
                </c:pt>
                <c:pt idx="2542">
                  <c:v>0.122774978664245</c:v>
                </c:pt>
                <c:pt idx="2543">
                  <c:v>0.12439097671168201</c:v>
                </c:pt>
                <c:pt idx="2544">
                  <c:v>0.12439097671168201</c:v>
                </c:pt>
                <c:pt idx="2545">
                  <c:v>0.12115898061680801</c:v>
                </c:pt>
                <c:pt idx="2546">
                  <c:v>0.119542982569372</c:v>
                </c:pt>
                <c:pt idx="2547">
                  <c:v>0.119542982569372</c:v>
                </c:pt>
                <c:pt idx="2548">
                  <c:v>0.11792698452193499</c:v>
                </c:pt>
                <c:pt idx="2549">
                  <c:v>0.114694988427061</c:v>
                </c:pt>
                <c:pt idx="2550">
                  <c:v>0.114694988427061</c:v>
                </c:pt>
                <c:pt idx="2551">
                  <c:v>0.11146166451114201</c:v>
                </c:pt>
                <c:pt idx="2552">
                  <c:v>0.111459818235204</c:v>
                </c:pt>
                <c:pt idx="2553">
                  <c:v>0.109841979578276</c:v>
                </c:pt>
                <c:pt idx="2554">
                  <c:v>0.108224136779779</c:v>
                </c:pt>
                <c:pt idx="2555">
                  <c:v>0.106606299291045</c:v>
                </c:pt>
                <c:pt idx="2556">
                  <c:v>0.104988476619954</c:v>
                </c:pt>
                <c:pt idx="2557">
                  <c:v>0.10660232771021499</c:v>
                </c:pt>
                <c:pt idx="2558">
                  <c:v>0.106600311565622</c:v>
                </c:pt>
                <c:pt idx="2559">
                  <c:v>0.104982514496687</c:v>
                </c:pt>
                <c:pt idx="2560">
                  <c:v>0.106596267193939</c:v>
                </c:pt>
                <c:pt idx="2561">
                  <c:v>0.103362813258997</c:v>
                </c:pt>
                <c:pt idx="2562">
                  <c:v>0.104976574686446</c:v>
                </c:pt>
                <c:pt idx="2563">
                  <c:v>0.104974645332662</c:v>
                </c:pt>
                <c:pt idx="2564">
                  <c:v>0.104972757606054</c:v>
                </c:pt>
                <c:pt idx="2565">
                  <c:v>0.106586541347299</c:v>
                </c:pt>
                <c:pt idx="2566">
                  <c:v>0.108200334688396</c:v>
                </c:pt>
                <c:pt idx="2567">
                  <c:v>0.106585535251388</c:v>
                </c:pt>
                <c:pt idx="2568">
                  <c:v>0.108202916027225</c:v>
                </c:pt>
                <c:pt idx="2569">
                  <c:v>0.111436063271994</c:v>
                </c:pt>
                <c:pt idx="2570">
                  <c:v>0.109822311991399</c:v>
                </c:pt>
                <c:pt idx="2571">
                  <c:v>0.111439969361196</c:v>
                </c:pt>
                <c:pt idx="2572">
                  <c:v>0.11305771178075801</c:v>
                </c:pt>
                <c:pt idx="2573">
                  <c:v>0.11467553146727801</c:v>
                </c:pt>
                <c:pt idx="2574">
                  <c:v>0.116293420688241</c:v>
                </c:pt>
                <c:pt idx="2575">
                  <c:v>0.11629556122581</c:v>
                </c:pt>
                <c:pt idx="2576">
                  <c:v>0.11791354116664</c:v>
                </c:pt>
                <c:pt idx="2577">
                  <c:v>0.119531567759355</c:v>
                </c:pt>
                <c:pt idx="2578">
                  <c:v>0.121149633477558</c:v>
                </c:pt>
                <c:pt idx="2579">
                  <c:v>0.121151818772837</c:v>
                </c:pt>
                <c:pt idx="2580">
                  <c:v>0.12115397739087</c:v>
                </c:pt>
                <c:pt idx="2581">
                  <c:v>0.122772064848975</c:v>
                </c:pt>
                <c:pt idx="2582">
                  <c:v>0.122774173122866</c:v>
                </c:pt>
                <c:pt idx="2583">
                  <c:v>0.121159578175179</c:v>
                </c:pt>
                <c:pt idx="2584">
                  <c:v>0.121160724130396</c:v>
                </c:pt>
                <c:pt idx="2585">
                  <c:v>0.12116185912941101</c:v>
                </c:pt>
                <c:pt idx="2586">
                  <c:v>0.117930887042037</c:v>
                </c:pt>
                <c:pt idx="2587">
                  <c:v>0.119548034044374</c:v>
                </c:pt>
                <c:pt idx="2588">
                  <c:v>0.119549122015068</c:v>
                </c:pt>
                <c:pt idx="2589">
                  <c:v>0.119550199022025</c:v>
                </c:pt>
                <c:pt idx="2590">
                  <c:v>0.11955126506609801</c:v>
                </c:pt>
                <c:pt idx="2591">
                  <c:v>0.11955232014763301</c:v>
                </c:pt>
                <c:pt idx="2592">
                  <c:v>0.11793723100497799</c:v>
                </c:pt>
                <c:pt idx="2593">
                  <c:v>0.116322102388175</c:v>
                </c:pt>
                <c:pt idx="2594">
                  <c:v>0.117939257824468</c:v>
                </c:pt>
                <c:pt idx="2595">
                  <c:v>0.116324078685728</c:v>
                </c:pt>
                <c:pt idx="2596">
                  <c:v>0.116325050334689</c:v>
                </c:pt>
                <c:pt idx="2597">
                  <c:v>0.11632601098031201</c:v>
                </c:pt>
                <c:pt idx="2598">
                  <c:v>0.114710741584593</c:v>
                </c:pt>
                <c:pt idx="2599">
                  <c:v>0.11147713735048299</c:v>
                </c:pt>
                <c:pt idx="2600">
                  <c:v>0.111475206924968</c:v>
                </c:pt>
                <c:pt idx="2601">
                  <c:v>0.111473230775612</c:v>
                </c:pt>
                <c:pt idx="2602">
                  <c:v>0.10823896475706</c:v>
                </c:pt>
                <c:pt idx="2603">
                  <c:v>0.10662087138954</c:v>
                </c:pt>
                <c:pt idx="2604">
                  <c:v>0.105002806482361</c:v>
                </c:pt>
                <c:pt idx="2605">
                  <c:v>0.10500082619543601</c:v>
                </c:pt>
                <c:pt idx="2606">
                  <c:v>0.103382815201105</c:v>
                </c:pt>
                <c:pt idx="2607">
                  <c:v>0.10176485548183301</c:v>
                </c:pt>
                <c:pt idx="2608">
                  <c:v>0.10176292620202</c:v>
                </c:pt>
                <c:pt idx="2609">
                  <c:v>0.100145066454009</c:v>
                </c:pt>
                <c:pt idx="2610">
                  <c:v>9.8527281221875596E-2</c:v>
                </c:pt>
                <c:pt idx="2611">
                  <c:v>0.10014136661042999</c:v>
                </c:pt>
                <c:pt idx="2612">
                  <c:v>9.6907834018098299E-2</c:v>
                </c:pt>
                <c:pt idx="2613">
                  <c:v>9.8521978344476402E-2</c:v>
                </c:pt>
                <c:pt idx="2614">
                  <c:v>0.100136124757165</c:v>
                </c:pt>
                <c:pt idx="2615">
                  <c:v>9.8521049522708001E-2</c:v>
                </c:pt>
                <c:pt idx="2616">
                  <c:v>9.8522687456665703E-2</c:v>
                </c:pt>
                <c:pt idx="2617">
                  <c:v>9.6908511363598696E-2</c:v>
                </c:pt>
                <c:pt idx="2618">
                  <c:v>9.6910246414249501E-2</c:v>
                </c:pt>
                <c:pt idx="2619">
                  <c:v>9.8527959798265896E-2</c:v>
                </c:pt>
                <c:pt idx="2620">
                  <c:v>9.8529803875872193E-2</c:v>
                </c:pt>
                <c:pt idx="2621">
                  <c:v>9.8531674832356794E-2</c:v>
                </c:pt>
                <c:pt idx="2622">
                  <c:v>9.6917554542648804E-2</c:v>
                </c:pt>
                <c:pt idx="2623">
                  <c:v>9.8535458003703794E-2</c:v>
                </c:pt>
                <c:pt idx="2624">
                  <c:v>9.8537350565756299E-2</c:v>
                </c:pt>
                <c:pt idx="2625">
                  <c:v>0.100155315507325</c:v>
                </c:pt>
                <c:pt idx="2626">
                  <c:v>0.101773309345758</c:v>
                </c:pt>
                <c:pt idx="2627">
                  <c:v>0.1017751864834</c:v>
                </c:pt>
                <c:pt idx="2628">
                  <c:v>0.101777021985682</c:v>
                </c:pt>
                <c:pt idx="2629">
                  <c:v>0.101778806117726</c:v>
                </c:pt>
                <c:pt idx="2630">
                  <c:v>0.103396742318833</c:v>
                </c:pt>
                <c:pt idx="2631">
                  <c:v>0.105013415937321</c:v>
                </c:pt>
                <c:pt idx="2632">
                  <c:v>0.106629637968484</c:v>
                </c:pt>
                <c:pt idx="2633">
                  <c:v>0.106629640084417</c:v>
                </c:pt>
                <c:pt idx="2634">
                  <c:v>0.106629642200351</c:v>
                </c:pt>
                <c:pt idx="2635">
                  <c:v>0.108245864359802</c:v>
                </c:pt>
                <c:pt idx="2636">
                  <c:v>0.111478306658985</c:v>
                </c:pt>
                <c:pt idx="2637">
                  <c:v>0.111478308871135</c:v>
                </c:pt>
                <c:pt idx="2638">
                  <c:v>0.111478311083284</c:v>
                </c:pt>
                <c:pt idx="2639">
                  <c:v>0.11309453346723899</c:v>
                </c:pt>
                <c:pt idx="2640">
                  <c:v>0.111478315507584</c:v>
                </c:pt>
                <c:pt idx="2641">
                  <c:v>0.113094537955682</c:v>
                </c:pt>
                <c:pt idx="2642">
                  <c:v>0.109862099663864</c:v>
                </c:pt>
                <c:pt idx="2643">
                  <c:v>0.11309454244412601</c:v>
                </c:pt>
                <c:pt idx="2644">
                  <c:v>0.114710765020513</c:v>
                </c:pt>
                <c:pt idx="2645">
                  <c:v>0.113094546932571</c:v>
                </c:pt>
                <c:pt idx="2646">
                  <c:v>0.111478328780486</c:v>
                </c:pt>
                <c:pt idx="2647">
                  <c:v>0.109861409731574</c:v>
                </c:pt>
                <c:pt idx="2648">
                  <c:v>0.111476661174352</c:v>
                </c:pt>
                <c:pt idx="2649">
                  <c:v>0.109859520194899</c:v>
                </c:pt>
                <c:pt idx="2650">
                  <c:v>0.109858575450935</c:v>
                </c:pt>
                <c:pt idx="2651">
                  <c:v>0.108241476199369</c:v>
                </c:pt>
                <c:pt idx="2652">
                  <c:v>0.108240545385887</c:v>
                </c:pt>
                <c:pt idx="2653">
                  <c:v>0.105007361132174</c:v>
                </c:pt>
                <c:pt idx="2654">
                  <c:v>0.10339034531511</c:v>
                </c:pt>
                <c:pt idx="2655">
                  <c:v>0.103389456241457</c:v>
                </c:pt>
                <c:pt idx="2656">
                  <c:v>0.101772482146779</c:v>
                </c:pt>
                <c:pt idx="2657">
                  <c:v>0.10177160700049701</c:v>
                </c:pt>
                <c:pt idx="2658">
                  <c:v>9.8538617383315499E-2</c:v>
                </c:pt>
                <c:pt idx="2659">
                  <c:v>0.100153813406421</c:v>
                </c:pt>
                <c:pt idx="2660">
                  <c:v>0.100152952201363</c:v>
                </c:pt>
                <c:pt idx="2661">
                  <c:v>9.8536075456359701E-2</c:v>
                </c:pt>
                <c:pt idx="2662">
                  <c:v>9.6919226517356502E-2</c:v>
                </c:pt>
                <c:pt idx="2663">
                  <c:v>9.6919626670923506E-2</c:v>
                </c:pt>
                <c:pt idx="2664">
                  <c:v>9.6920460062052502E-2</c:v>
                </c:pt>
                <c:pt idx="2665">
                  <c:v>9.6921293467513894E-2</c:v>
                </c:pt>
                <c:pt idx="2666">
                  <c:v>9.5306076868262105E-2</c:v>
                </c:pt>
                <c:pt idx="2667">
                  <c:v>9.3690832490489998E-2</c:v>
                </c:pt>
                <c:pt idx="2668">
                  <c:v>9.5307715957757805E-2</c:v>
                </c:pt>
                <c:pt idx="2669">
                  <c:v>9.3692443814604606E-2</c:v>
                </c:pt>
                <c:pt idx="2670">
                  <c:v>9.53093551036331E-2</c:v>
                </c:pt>
                <c:pt idx="2671">
                  <c:v>9.3694055194144296E-2</c:v>
                </c:pt>
                <c:pt idx="2672">
                  <c:v>9.3694860904699501E-2</c:v>
                </c:pt>
                <c:pt idx="2673">
                  <c:v>9.3695666629111898E-2</c:v>
                </c:pt>
                <c:pt idx="2674">
                  <c:v>9.5312633564534205E-2</c:v>
                </c:pt>
                <c:pt idx="2675">
                  <c:v>9.3697278119510299E-2</c:v>
                </c:pt>
                <c:pt idx="2676">
                  <c:v>9.3698083885496997E-2</c:v>
                </c:pt>
                <c:pt idx="2677">
                  <c:v>9.5315092558228301E-2</c:v>
                </c:pt>
                <c:pt idx="2678">
                  <c:v>9.5315912250988802E-2</c:v>
                </c:pt>
                <c:pt idx="2679">
                  <c:v>9.3699308549756194E-2</c:v>
                </c:pt>
                <c:pt idx="2680">
                  <c:v>9.3698502762706304E-2</c:v>
                </c:pt>
                <c:pt idx="2681">
                  <c:v>9.5313879310053598E-2</c:v>
                </c:pt>
                <c:pt idx="2682">
                  <c:v>9.3696891230182905E-2</c:v>
                </c:pt>
                <c:pt idx="2683">
                  <c:v>9.5312240008559895E-2</c:v>
                </c:pt>
                <c:pt idx="2684">
                  <c:v>9.3695279753092497E-2</c:v>
                </c:pt>
                <c:pt idx="2685">
                  <c:v>9.3694474035333805E-2</c:v>
                </c:pt>
                <c:pt idx="2686">
                  <c:v>9.5309781162045207E-2</c:v>
                </c:pt>
                <c:pt idx="2687">
                  <c:v>9.5308961574732398E-2</c:v>
                </c:pt>
                <c:pt idx="2688">
                  <c:v>9.5308142001515106E-2</c:v>
                </c:pt>
                <c:pt idx="2689">
                  <c:v>9.6923393581918899E-2</c:v>
                </c:pt>
                <c:pt idx="2690">
                  <c:v>9.5306502897365405E-2</c:v>
                </c:pt>
                <c:pt idx="2691">
                  <c:v>9.8537770059758403E-2</c:v>
                </c:pt>
                <c:pt idx="2692">
                  <c:v>9.8536922750773207E-2</c:v>
                </c:pt>
                <c:pt idx="2693">
                  <c:v>9.8536075456359701E-2</c:v>
                </c:pt>
                <c:pt idx="2694">
                  <c:v>9.8535228176517303E-2</c:v>
                </c:pt>
                <c:pt idx="2695">
                  <c:v>0.10015109507756299</c:v>
                </c:pt>
                <c:pt idx="2696">
                  <c:v>9.8535169688896598E-2</c:v>
                </c:pt>
                <c:pt idx="2697">
                  <c:v>9.8535187781271405E-2</c:v>
                </c:pt>
                <c:pt idx="2698">
                  <c:v>9.8535157155255404E-2</c:v>
                </c:pt>
                <c:pt idx="2699">
                  <c:v>9.8535085129837205E-2</c:v>
                </c:pt>
                <c:pt idx="2700">
                  <c:v>0.100150989516593</c:v>
                </c:pt>
                <c:pt idx="2701">
                  <c:v>0.100150859001093</c:v>
                </c:pt>
                <c:pt idx="2702">
                  <c:v>0.10015070908408601</c:v>
                </c:pt>
                <c:pt idx="2703">
                  <c:v>0.100150547093372</c:v>
                </c:pt>
                <c:pt idx="2704">
                  <c:v>0.10015038036728199</c:v>
                </c:pt>
                <c:pt idx="2705">
                  <c:v>0.100150216255527</c:v>
                </c:pt>
                <c:pt idx="2706">
                  <c:v>0.10015006211927099</c:v>
                </c:pt>
                <c:pt idx="2707">
                  <c:v>9.8533898188600699E-2</c:v>
                </c:pt>
                <c:pt idx="2708">
                  <c:v>9.6917754343678497E-2</c:v>
                </c:pt>
                <c:pt idx="2709">
                  <c:v>9.6917669849091601E-2</c:v>
                </c:pt>
                <c:pt idx="2710">
                  <c:v>9.6917624976978298E-2</c:v>
                </c:pt>
                <c:pt idx="2711">
                  <c:v>9.6917521790342007E-2</c:v>
                </c:pt>
                <c:pt idx="2712">
                  <c:v>9.5301372557731204E-2</c:v>
                </c:pt>
                <c:pt idx="2713">
                  <c:v>9.5301272286836103E-2</c:v>
                </c:pt>
                <c:pt idx="2714">
                  <c:v>9.5301186248635303E-2</c:v>
                </c:pt>
                <c:pt idx="2715">
                  <c:v>9.3685080726163494E-2</c:v>
                </c:pt>
                <c:pt idx="2716">
                  <c:v>9.3685022408177401E-2</c:v>
                </c:pt>
                <c:pt idx="2717">
                  <c:v>9.2068944546714701E-2</c:v>
                </c:pt>
                <c:pt idx="2718">
                  <c:v>9.2068912620176399E-2</c:v>
                </c:pt>
                <c:pt idx="2719">
                  <c:v>9.2068893209393404E-2</c:v>
                </c:pt>
                <c:pt idx="2720">
                  <c:v>9.3684917639357698E-2</c:v>
                </c:pt>
                <c:pt idx="2721">
                  <c:v>9.2068890520407703E-2</c:v>
                </c:pt>
                <c:pt idx="2722">
                  <c:v>9.2068906533469205E-2</c:v>
                </c:pt>
                <c:pt idx="2723">
                  <c:v>9.2068933644926798E-2</c:v>
                </c:pt>
                <c:pt idx="2724">
                  <c:v>9.2068971499269098E-2</c:v>
                </c:pt>
                <c:pt idx="2725">
                  <c:v>9.2069019740628102E-2</c:v>
                </c:pt>
                <c:pt idx="2726">
                  <c:v>9.0453048901424096E-2</c:v>
                </c:pt>
                <c:pt idx="2727">
                  <c:v>9.0453638208390502E-2</c:v>
                </c:pt>
                <c:pt idx="2728">
                  <c:v>9.0454448593516895E-2</c:v>
                </c:pt>
                <c:pt idx="2729">
                  <c:v>8.8839241009411596E-2</c:v>
                </c:pt>
                <c:pt idx="2730">
                  <c:v>9.0456193939362495E-2</c:v>
                </c:pt>
                <c:pt idx="2731">
                  <c:v>9.0457114701024799E-2</c:v>
                </c:pt>
                <c:pt idx="2732">
                  <c:v>9.0458058061422306E-2</c:v>
                </c:pt>
                <c:pt idx="2733">
                  <c:v>9.0459016933470804E-2</c:v>
                </c:pt>
                <c:pt idx="2734">
                  <c:v>9.0459984238983299E-2</c:v>
                </c:pt>
                <c:pt idx="2735">
                  <c:v>9.0460952909799802E-2</c:v>
                </c:pt>
                <c:pt idx="2736">
                  <c:v>8.8845771299484497E-2</c:v>
                </c:pt>
                <c:pt idx="2737">
                  <c:v>9.0462866126995903E-2</c:v>
                </c:pt>
                <c:pt idx="2738">
                  <c:v>8.8847628349945806E-2</c:v>
                </c:pt>
                <c:pt idx="2739">
                  <c:v>8.8848520127145905E-2</c:v>
                </c:pt>
                <c:pt idx="2740">
                  <c:v>8.8849378024872305E-2</c:v>
                </c:pt>
                <c:pt idx="2741">
                  <c:v>8.8850195011821703E-2</c:v>
                </c:pt>
                <c:pt idx="2742">
                  <c:v>8.8850964056032697E-2</c:v>
                </c:pt>
                <c:pt idx="2743">
                  <c:v>8.8850693114090107E-2</c:v>
                </c:pt>
                <c:pt idx="2744">
                  <c:v>9.0466199485019105E-2</c:v>
                </c:pt>
                <c:pt idx="2745">
                  <c:v>9.0465422460165298E-2</c:v>
                </c:pt>
                <c:pt idx="2746">
                  <c:v>9.0464582874608901E-2</c:v>
                </c:pt>
                <c:pt idx="2747">
                  <c:v>9.0463691262009496E-2</c:v>
                </c:pt>
                <c:pt idx="2748">
                  <c:v>9.2078909543845705E-2</c:v>
                </c:pt>
                <c:pt idx="2749">
                  <c:v>9.0461794095239106E-2</c:v>
                </c:pt>
                <c:pt idx="2750">
                  <c:v>9.3693066099902703E-2</c:v>
                </c:pt>
                <c:pt idx="2751">
                  <c:v>9.2075932016146597E-2</c:v>
                </c:pt>
                <c:pt idx="2752">
                  <c:v>9.0458821776253501E-2</c:v>
                </c:pt>
                <c:pt idx="2753">
                  <c:v>9.0457839568522005E-2</c:v>
                </c:pt>
                <c:pt idx="2754">
                  <c:v>9.20729612984999E-2</c:v>
                </c:pt>
                <c:pt idx="2755">
                  <c:v>8.8839881348835706E-2</c:v>
                </c:pt>
                <c:pt idx="2756">
                  <c:v>8.8839008645517206E-2</c:v>
                </c:pt>
                <c:pt idx="2757">
                  <c:v>8.8838189905798504E-2</c:v>
                </c:pt>
                <c:pt idx="2758">
                  <c:v>9.0453470774580796E-2</c:v>
                </c:pt>
                <c:pt idx="2759">
                  <c:v>8.8837737036605399E-2</c:v>
                </c:pt>
                <c:pt idx="2760">
                  <c:v>8.8838461466337101E-2</c:v>
                </c:pt>
                <c:pt idx="2761">
                  <c:v>8.8839255638130193E-2</c:v>
                </c:pt>
                <c:pt idx="2762">
                  <c:v>8.8840108894017195E-2</c:v>
                </c:pt>
                <c:pt idx="2763">
                  <c:v>8.8841010570617399E-2</c:v>
                </c:pt>
                <c:pt idx="2764">
                  <c:v>8.8841950006724693E-2</c:v>
                </c:pt>
                <c:pt idx="2765">
                  <c:v>8.8842916549401102E-2</c:v>
                </c:pt>
                <c:pt idx="2766">
                  <c:v>8.88438995585525E-2</c:v>
                </c:pt>
                <c:pt idx="2767">
                  <c:v>8.8844888410032699E-2</c:v>
                </c:pt>
                <c:pt idx="2768">
                  <c:v>9.0462019171666797E-2</c:v>
                </c:pt>
                <c:pt idx="2769">
                  <c:v>8.8846841231167706E-2</c:v>
                </c:pt>
                <c:pt idx="2770">
                  <c:v>8.8847784039089203E-2</c:v>
                </c:pt>
                <c:pt idx="2771">
                  <c:v>8.7232508556037397E-2</c:v>
                </c:pt>
                <c:pt idx="2772">
                  <c:v>8.8849549648076204E-2</c:v>
                </c:pt>
                <c:pt idx="2773">
                  <c:v>8.8850351351132298E-2</c:v>
                </c:pt>
                <c:pt idx="2774">
                  <c:v>8.8851084918857404E-2</c:v>
                </c:pt>
                <c:pt idx="2775">
                  <c:v>8.8850756020751501E-2</c:v>
                </c:pt>
                <c:pt idx="2776">
                  <c:v>8.8850009530693899E-2</c:v>
                </c:pt>
                <c:pt idx="2777">
                  <c:v>8.8849203093895199E-2</c:v>
                </c:pt>
                <c:pt idx="2778">
                  <c:v>8.88483458540094E-2</c:v>
                </c:pt>
                <c:pt idx="2779">
                  <c:v>8.8847446952145498E-2</c:v>
                </c:pt>
                <c:pt idx="2780">
                  <c:v>8.8846515532523401E-2</c:v>
                </c:pt>
                <c:pt idx="2781">
                  <c:v>9.0461701581976306E-2</c:v>
                </c:pt>
                <c:pt idx="2782">
                  <c:v>8.8844591758651906E-2</c:v>
                </c:pt>
                <c:pt idx="2783">
                  <c:v>8.8843617743706901E-2</c:v>
                </c:pt>
                <c:pt idx="2784">
                  <c:v>9.0458753720756402E-2</c:v>
                </c:pt>
                <c:pt idx="2785">
                  <c:v>8.88416914121999E-2</c:v>
                </c:pt>
                <c:pt idx="2786">
                  <c:v>9.0456839937722605E-2</c:v>
                </c:pt>
                <c:pt idx="2787">
                  <c:v>9.0455926099345094E-2</c:v>
                </c:pt>
                <c:pt idx="2788">
                  <c:v>8.8838994430458298E-2</c:v>
                </c:pt>
                <c:pt idx="2789">
                  <c:v>8.8838183712842897E-2</c:v>
                </c:pt>
                <c:pt idx="2790">
                  <c:v>8.8837432533365401E-2</c:v>
                </c:pt>
                <c:pt idx="2791">
                  <c:v>9.0453270212084796E-2</c:v>
                </c:pt>
                <c:pt idx="2792">
                  <c:v>9.0453268502230705E-2</c:v>
                </c:pt>
                <c:pt idx="2793">
                  <c:v>9.0453266792376599E-2</c:v>
                </c:pt>
                <c:pt idx="2794">
                  <c:v>8.8837233349879099E-2</c:v>
                </c:pt>
                <c:pt idx="2795">
                  <c:v>9.0453263372668694E-2</c:v>
                </c:pt>
                <c:pt idx="2796">
                  <c:v>8.7221198319718904E-2</c:v>
                </c:pt>
                <c:pt idx="2797">
                  <c:v>8.8837228311961794E-2</c:v>
                </c:pt>
                <c:pt idx="2798">
                  <c:v>8.8837226632656197E-2</c:v>
                </c:pt>
                <c:pt idx="2799">
                  <c:v>8.8837224953350696E-2</c:v>
                </c:pt>
                <c:pt idx="2800">
                  <c:v>8.8837223274045196E-2</c:v>
                </c:pt>
                <c:pt idx="2801">
                  <c:v>8.8837221594739793E-2</c:v>
                </c:pt>
                <c:pt idx="2802">
                  <c:v>8.8837219915434404E-2</c:v>
                </c:pt>
                <c:pt idx="2803">
                  <c:v>8.8837218236129098E-2</c:v>
                </c:pt>
                <c:pt idx="2804">
                  <c:v>8.7221185129660206E-2</c:v>
                </c:pt>
                <c:pt idx="2805">
                  <c:v>8.72211834809032E-2</c:v>
                </c:pt>
                <c:pt idx="2806">
                  <c:v>8.7221181832146194E-2</c:v>
                </c:pt>
                <c:pt idx="2807">
                  <c:v>8.7220626483767202E-2</c:v>
                </c:pt>
                <c:pt idx="2808">
                  <c:v>8.5603869498604795E-2</c:v>
                </c:pt>
                <c:pt idx="2809">
                  <c:v>8.7219126894936105E-2</c:v>
                </c:pt>
                <c:pt idx="2810">
                  <c:v>8.7218377119857304E-2</c:v>
                </c:pt>
                <c:pt idx="2811">
                  <c:v>8.5601661848796598E-2</c:v>
                </c:pt>
                <c:pt idx="2812">
                  <c:v>8.7216877608371504E-2</c:v>
                </c:pt>
                <c:pt idx="2813">
                  <c:v>8.72161278719637E-2</c:v>
                </c:pt>
                <c:pt idx="2814">
                  <c:v>8.5599454312852194E-2</c:v>
                </c:pt>
                <c:pt idx="2815">
                  <c:v>8.5598718492838996E-2</c:v>
                </c:pt>
                <c:pt idx="2816">
                  <c:v>8.5597982685475998E-2</c:v>
                </c:pt>
                <c:pt idx="2817">
                  <c:v>8.5597246890762896E-2</c:v>
                </c:pt>
                <c:pt idx="2818">
                  <c:v>8.55965111086993E-2</c:v>
                </c:pt>
                <c:pt idx="2819">
                  <c:v>8.5595775339285099E-2</c:v>
                </c:pt>
                <c:pt idx="2820">
                  <c:v>8.5595039582519697E-2</c:v>
                </c:pt>
                <c:pt idx="2821">
                  <c:v>8.5594303838402996E-2</c:v>
                </c:pt>
                <c:pt idx="2822">
                  <c:v>8.5593568106934498E-2</c:v>
                </c:pt>
                <c:pt idx="2823">
                  <c:v>8.3978636359414494E-2</c:v>
                </c:pt>
                <c:pt idx="2824">
                  <c:v>8.3980080290117998E-2</c:v>
                </c:pt>
                <c:pt idx="2825">
                  <c:v>8.5597409504723401E-2</c:v>
                </c:pt>
                <c:pt idx="2826">
                  <c:v>8.3982968300491997E-2</c:v>
                </c:pt>
                <c:pt idx="2827">
                  <c:v>8.7216293988673602E-2</c:v>
                </c:pt>
                <c:pt idx="2828">
                  <c:v>8.5601825100194998E-2</c:v>
                </c:pt>
                <c:pt idx="2829">
                  <c:v>8.5603297066590103E-2</c:v>
                </c:pt>
                <c:pt idx="2830">
                  <c:v>8.5604769083608395E-2</c:v>
                </c:pt>
                <c:pt idx="2831">
                  <c:v>8.5606241151252704E-2</c:v>
                </c:pt>
                <c:pt idx="2832">
                  <c:v>8.7223793015516402E-2</c:v>
                </c:pt>
                <c:pt idx="2833">
                  <c:v>8.7225292975634999E-2</c:v>
                </c:pt>
                <c:pt idx="2834">
                  <c:v>8.3994522328590407E-2</c:v>
                </c:pt>
                <c:pt idx="2835">
                  <c:v>8.3995966805637701E-2</c:v>
                </c:pt>
                <c:pt idx="2836">
                  <c:v>8.5613602248953494E-2</c:v>
                </c:pt>
                <c:pt idx="2837">
                  <c:v>8.5615074620407905E-2</c:v>
                </c:pt>
                <c:pt idx="2838">
                  <c:v>8.7232793550125004E-2</c:v>
                </c:pt>
                <c:pt idx="2839">
                  <c:v>8.5616384823533495E-2</c:v>
                </c:pt>
                <c:pt idx="2840">
                  <c:v>8.5615648505466102E-2</c:v>
                </c:pt>
                <c:pt idx="2841">
                  <c:v>8.5614912200063703E-2</c:v>
                </c:pt>
                <c:pt idx="2842">
                  <c:v>8.5614175907325701E-2</c:v>
                </c:pt>
                <c:pt idx="2843">
                  <c:v>8.5613439627252E-2</c:v>
                </c:pt>
                <c:pt idx="2844">
                  <c:v>8.7228877307436906E-2</c:v>
                </c:pt>
                <c:pt idx="2845">
                  <c:v>8.7228127153868407E-2</c:v>
                </c:pt>
                <c:pt idx="2846">
                  <c:v>8.5611230863012602E-2</c:v>
                </c:pt>
                <c:pt idx="2847">
                  <c:v>8.5610494633592396E-2</c:v>
                </c:pt>
                <c:pt idx="2848">
                  <c:v>8.5609758416834797E-2</c:v>
                </c:pt>
                <c:pt idx="2849">
                  <c:v>8.3992917756865001E-2</c:v>
                </c:pt>
                <c:pt idx="2850">
                  <c:v>8.5608286021305893E-2</c:v>
                </c:pt>
                <c:pt idx="2851">
                  <c:v>8.5607549842534006E-2</c:v>
                </c:pt>
                <c:pt idx="2852">
                  <c:v>8.5606813676423393E-2</c:v>
                </c:pt>
                <c:pt idx="2853">
                  <c:v>8.5606077522973695E-2</c:v>
                </c:pt>
                <c:pt idx="2854">
                  <c:v>8.5605341382184605E-2</c:v>
                </c:pt>
                <c:pt idx="2855">
                  <c:v>8.3988584330590393E-2</c:v>
                </c:pt>
                <c:pt idx="2856">
                  <c:v>8.5603869498604795E-2</c:v>
                </c:pt>
                <c:pt idx="2857">
                  <c:v>8.5603133602683304E-2</c:v>
                </c:pt>
                <c:pt idx="2858">
                  <c:v>8.3986418318970801E-2</c:v>
                </c:pt>
                <c:pt idx="2859">
                  <c:v>8.3985696339924004E-2</c:v>
                </c:pt>
                <c:pt idx="2860">
                  <c:v>8.5600925990830704E-2</c:v>
                </c:pt>
                <c:pt idx="2861">
                  <c:v>8.5600190145515995E-2</c:v>
                </c:pt>
                <c:pt idx="2862">
                  <c:v>8.7215378148445696E-2</c:v>
                </c:pt>
                <c:pt idx="2863">
                  <c:v>8.3982808547860902E-2</c:v>
                </c:pt>
                <c:pt idx="2864">
                  <c:v>8.3982086630874503E-2</c:v>
                </c:pt>
                <c:pt idx="2865">
                  <c:v>8.5597246890762896E-2</c:v>
                </c:pt>
                <c:pt idx="2866">
                  <c:v>8.7212379383264094E-2</c:v>
                </c:pt>
                <c:pt idx="2867">
                  <c:v>8.3979920954380602E-2</c:v>
                </c:pt>
                <c:pt idx="2868">
                  <c:v>8.3979199087036605E-2</c:v>
                </c:pt>
                <c:pt idx="2869">
                  <c:v>8.5594303838402996E-2</c:v>
                </c:pt>
                <c:pt idx="2870">
                  <c:v>8.3977755389577899E-2</c:v>
                </c:pt>
                <c:pt idx="2871">
                  <c:v>8.3978636359414494E-2</c:v>
                </c:pt>
                <c:pt idx="2872">
                  <c:v>8.3980080290117998E-2</c:v>
                </c:pt>
                <c:pt idx="2873">
                  <c:v>8.3981524270476296E-2</c:v>
                </c:pt>
                <c:pt idx="2874">
                  <c:v>8.0751142262946204E-2</c:v>
                </c:pt>
                <c:pt idx="2875">
                  <c:v>8.39844123801676E-2</c:v>
                </c:pt>
                <c:pt idx="2876">
                  <c:v>8.3985856509505796E-2</c:v>
                </c:pt>
                <c:pt idx="2877">
                  <c:v>8.3987300688508904E-2</c:v>
                </c:pt>
                <c:pt idx="2878">
                  <c:v>8.3988744917179697E-2</c:v>
                </c:pt>
                <c:pt idx="2879">
                  <c:v>8.3990189195520704E-2</c:v>
                </c:pt>
                <c:pt idx="2880">
                  <c:v>8.2375553777543506E-2</c:v>
                </c:pt>
                <c:pt idx="2881">
                  <c:v>8.3993077901223498E-2</c:v>
                </c:pt>
                <c:pt idx="2882">
                  <c:v>8.3994522328590407E-2</c:v>
                </c:pt>
                <c:pt idx="2883">
                  <c:v>8.2379803683134703E-2</c:v>
                </c:pt>
                <c:pt idx="2884">
                  <c:v>8.3997411332368002E-2</c:v>
                </c:pt>
                <c:pt idx="2885">
                  <c:v>8.2382637197160005E-2</c:v>
                </c:pt>
                <c:pt idx="2886">
                  <c:v>8.2384054027269393E-2</c:v>
                </c:pt>
                <c:pt idx="2887">
                  <c:v>8.3999606881219005E-2</c:v>
                </c:pt>
                <c:pt idx="2888">
                  <c:v>8.3998162278973401E-2</c:v>
                </c:pt>
                <c:pt idx="2889">
                  <c:v>8.2380540155474302E-2</c:v>
                </c:pt>
                <c:pt idx="2890">
                  <c:v>8.3995273223540404E-2</c:v>
                </c:pt>
                <c:pt idx="2891">
                  <c:v>8.3993828770347695E-2</c:v>
                </c:pt>
                <c:pt idx="2892">
                  <c:v>8.3992384366834302E-2</c:v>
                </c:pt>
                <c:pt idx="2893">
                  <c:v>8.3990940012997603E-2</c:v>
                </c:pt>
                <c:pt idx="2894">
                  <c:v>8.2373457096453204E-2</c:v>
                </c:pt>
                <c:pt idx="2895">
                  <c:v>8.2372040630806401E-2</c:v>
                </c:pt>
                <c:pt idx="2896">
                  <c:v>8.07546411782228E-2</c:v>
                </c:pt>
                <c:pt idx="2897">
                  <c:v>8.2369207845650105E-2</c:v>
                </c:pt>
                <c:pt idx="2898">
                  <c:v>8.2367791526135603E-2</c:v>
                </c:pt>
                <c:pt idx="2899">
                  <c:v>8.3982274933043E-2</c:v>
                </c:pt>
                <c:pt idx="2900">
                  <c:v>8.2364959033221205E-2</c:v>
                </c:pt>
                <c:pt idx="2901">
                  <c:v>8.2363542859816397E-2</c:v>
                </c:pt>
                <c:pt idx="2902">
                  <c:v>8.3977943063492794E-2</c:v>
                </c:pt>
                <c:pt idx="2903">
                  <c:v>8.0745949554527102E-2</c:v>
                </c:pt>
                <c:pt idx="2904">
                  <c:v>8.2361758661889703E-2</c:v>
                </c:pt>
                <c:pt idx="2905">
                  <c:v>8.2361758661889703E-2</c:v>
                </c:pt>
                <c:pt idx="2906">
                  <c:v>8.2361758661889703E-2</c:v>
                </c:pt>
                <c:pt idx="2907">
                  <c:v>8.2361758661889703E-2</c:v>
                </c:pt>
                <c:pt idx="2908">
                  <c:v>8.3977567769250902E-2</c:v>
                </c:pt>
                <c:pt idx="2909">
                  <c:v>8.2361758661889703E-2</c:v>
                </c:pt>
                <c:pt idx="2910">
                  <c:v>8.3977567769250902E-2</c:v>
                </c:pt>
                <c:pt idx="2911">
                  <c:v>8.3977567769250902E-2</c:v>
                </c:pt>
                <c:pt idx="2912">
                  <c:v>8.3977567769250902E-2</c:v>
                </c:pt>
                <c:pt idx="2913">
                  <c:v>8.3977567769250902E-2</c:v>
                </c:pt>
                <c:pt idx="2914">
                  <c:v>8.2361758661889703E-2</c:v>
                </c:pt>
                <c:pt idx="2915">
                  <c:v>8.2361758661889703E-2</c:v>
                </c:pt>
                <c:pt idx="2916">
                  <c:v>8.2361758661889703E-2</c:v>
                </c:pt>
                <c:pt idx="2917">
                  <c:v>8.2361758661889703E-2</c:v>
                </c:pt>
                <c:pt idx="2918">
                  <c:v>8.0745949554527102E-2</c:v>
                </c:pt>
                <c:pt idx="2919">
                  <c:v>8.2362282599634198E-2</c:v>
                </c:pt>
                <c:pt idx="2920">
                  <c:v>8.0747157283797194E-2</c:v>
                </c:pt>
                <c:pt idx="2921">
                  <c:v>8.23636985306542E-2</c:v>
                </c:pt>
                <c:pt idx="2922">
                  <c:v>8.2364406514420896E-2</c:v>
                </c:pt>
                <c:pt idx="2923">
                  <c:v>8.2365114510358994E-2</c:v>
                </c:pt>
                <c:pt idx="2924">
                  <c:v>8.2365822518468995E-2</c:v>
                </c:pt>
                <c:pt idx="2925">
                  <c:v>8.2366530538751107E-2</c:v>
                </c:pt>
                <c:pt idx="2926">
                  <c:v>8.0751321956578498E-2</c:v>
                </c:pt>
                <c:pt idx="2927">
                  <c:v>8.2367946615832993E-2</c:v>
                </c:pt>
                <c:pt idx="2928">
                  <c:v>8.2368654672633407E-2</c:v>
                </c:pt>
                <c:pt idx="2929">
                  <c:v>8.2369362741607194E-2</c:v>
                </c:pt>
                <c:pt idx="2930">
                  <c:v>8.2370070822754701E-2</c:v>
                </c:pt>
                <c:pt idx="2931">
                  <c:v>8.2370778916076207E-2</c:v>
                </c:pt>
                <c:pt idx="2932">
                  <c:v>8.2371487021572098E-2</c:v>
                </c:pt>
                <c:pt idx="2933">
                  <c:v>8.0756181284489706E-2</c:v>
                </c:pt>
                <c:pt idx="2934">
                  <c:v>8.0756875521933197E-2</c:v>
                </c:pt>
                <c:pt idx="2935">
                  <c:v>8.3989585884568896E-2</c:v>
                </c:pt>
                <c:pt idx="2936">
                  <c:v>8.0758166262361195E-2</c:v>
                </c:pt>
                <c:pt idx="2937">
                  <c:v>7.9142830352865304E-2</c:v>
                </c:pt>
                <c:pt idx="2938">
                  <c:v>8.0759680139852796E-2</c:v>
                </c:pt>
                <c:pt idx="2939">
                  <c:v>8.2376600797174598E-2</c:v>
                </c:pt>
                <c:pt idx="2940">
                  <c:v>8.0761383158417896E-2</c:v>
                </c:pt>
                <c:pt idx="2941">
                  <c:v>8.2378391711581594E-2</c:v>
                </c:pt>
                <c:pt idx="2942">
                  <c:v>8.0763195195780402E-2</c:v>
                </c:pt>
                <c:pt idx="2943">
                  <c:v>8.0764117102310101E-2</c:v>
                </c:pt>
                <c:pt idx="2944">
                  <c:v>7.9148890216365106E-2</c:v>
                </c:pt>
                <c:pt idx="2945">
                  <c:v>8.0765942833348398E-2</c:v>
                </c:pt>
                <c:pt idx="2946">
                  <c:v>8.2382996193467506E-2</c:v>
                </c:pt>
                <c:pt idx="2947">
                  <c:v>8.2383859325128095E-2</c:v>
                </c:pt>
                <c:pt idx="2948">
                  <c:v>7.91522941452696E-2</c:v>
                </c:pt>
                <c:pt idx="2949">
                  <c:v>8.2385448515424203E-2</c:v>
                </c:pt>
                <c:pt idx="2950">
                  <c:v>8.0769937991242297E-2</c:v>
                </c:pt>
                <c:pt idx="2951">
                  <c:v>8.0769667771135603E-2</c:v>
                </c:pt>
                <c:pt idx="2952">
                  <c:v>8.2385207520291104E-2</c:v>
                </c:pt>
                <c:pt idx="2953">
                  <c:v>8.2384469340991903E-2</c:v>
                </c:pt>
                <c:pt idx="2954">
                  <c:v>8.0767498776425403E-2</c:v>
                </c:pt>
                <c:pt idx="2955">
                  <c:v>8.0766668137576797E-2</c:v>
                </c:pt>
                <c:pt idx="2956">
                  <c:v>7.7533496335433799E-2</c:v>
                </c:pt>
                <c:pt idx="2957">
                  <c:v>8.0764904897387399E-2</c:v>
                </c:pt>
                <c:pt idx="2958">
                  <c:v>8.0763992152077704E-2</c:v>
                </c:pt>
                <c:pt idx="2959">
                  <c:v>8.0763071915733606E-2</c:v>
                </c:pt>
                <c:pt idx="2960">
                  <c:v>7.9146048684820697E-2</c:v>
                </c:pt>
                <c:pt idx="2961">
                  <c:v>8.0761248841065003E-2</c:v>
                </c:pt>
                <c:pt idx="2962">
                  <c:v>8.0760365977693496E-2</c:v>
                </c:pt>
                <c:pt idx="2963">
                  <c:v>8.07595155699148E-2</c:v>
                </c:pt>
                <c:pt idx="2964">
                  <c:v>8.0758707634914995E-2</c:v>
                </c:pt>
                <c:pt idx="2965">
                  <c:v>8.0757952194234595E-2</c:v>
                </c:pt>
                <c:pt idx="2966">
                  <c:v>8.0757259267545706E-2</c:v>
                </c:pt>
                <c:pt idx="2967">
                  <c:v>8.0756566624648002E-2</c:v>
                </c:pt>
                <c:pt idx="2968">
                  <c:v>7.9139863149038606E-2</c:v>
                </c:pt>
                <c:pt idx="2969">
                  <c:v>8.0755174968317703E-2</c:v>
                </c:pt>
                <c:pt idx="2970">
                  <c:v>8.0754479158138895E-2</c:v>
                </c:pt>
                <c:pt idx="2971">
                  <c:v>8.0753783359950704E-2</c:v>
                </c:pt>
                <c:pt idx="2972">
                  <c:v>8.0753087573752602E-2</c:v>
                </c:pt>
                <c:pt idx="2973">
                  <c:v>8.0752391799544396E-2</c:v>
                </c:pt>
                <c:pt idx="2974">
                  <c:v>8.2367620137691597E-2</c:v>
                </c:pt>
                <c:pt idx="2975">
                  <c:v>8.0751000287096503E-2</c:v>
                </c:pt>
                <c:pt idx="2976">
                  <c:v>7.91344082936003E-2</c:v>
                </c:pt>
                <c:pt idx="2977">
                  <c:v>8.0749608822604305E-2</c:v>
                </c:pt>
                <c:pt idx="2978">
                  <c:v>7.9133044697234201E-2</c:v>
                </c:pt>
                <c:pt idx="2979">
                  <c:v>8.0748217406065498E-2</c:v>
                </c:pt>
                <c:pt idx="2980">
                  <c:v>7.9131681147860705E-2</c:v>
                </c:pt>
                <c:pt idx="2981">
                  <c:v>8.0746826037477598E-2</c:v>
                </c:pt>
                <c:pt idx="2982">
                  <c:v>7.9130317645477205E-2</c:v>
                </c:pt>
                <c:pt idx="2983">
                  <c:v>7.9130643827229494E-2</c:v>
                </c:pt>
                <c:pt idx="2984">
                  <c:v>8.0747157283797194E-2</c:v>
                </c:pt>
                <c:pt idx="2985">
                  <c:v>7.9132004201537903E-2</c:v>
                </c:pt>
                <c:pt idx="2986">
                  <c:v>8.0748545460326004E-2</c:v>
                </c:pt>
                <c:pt idx="2987">
                  <c:v>8.0749239566489203E-2</c:v>
                </c:pt>
                <c:pt idx="2988">
                  <c:v>8.0749933684585495E-2</c:v>
                </c:pt>
                <c:pt idx="2989">
                  <c:v>8.07506278146152E-2</c:v>
                </c:pt>
                <c:pt idx="2990">
                  <c:v>8.0751321956578498E-2</c:v>
                </c:pt>
                <c:pt idx="2991">
                  <c:v>8.0752016110475805E-2</c:v>
                </c:pt>
                <c:pt idx="2992">
                  <c:v>8.2368654672633407E-2</c:v>
                </c:pt>
                <c:pt idx="2993">
                  <c:v>7.9137446166541003E-2</c:v>
                </c:pt>
                <c:pt idx="2994">
                  <c:v>8.0754098643774405E-2</c:v>
                </c:pt>
                <c:pt idx="2995">
                  <c:v>8.0754792845410497E-2</c:v>
                </c:pt>
                <c:pt idx="2996">
                  <c:v>7.9139487096393596E-2</c:v>
                </c:pt>
                <c:pt idx="2997">
                  <c:v>8.0756181284489706E-2</c:v>
                </c:pt>
                <c:pt idx="2998">
                  <c:v>8.0756875521933197E-2</c:v>
                </c:pt>
                <c:pt idx="2999">
                  <c:v>7.9141024612967903E-2</c:v>
                </c:pt>
                <c:pt idx="3000">
                  <c:v>8.0757055971093797E-2</c:v>
                </c:pt>
                <c:pt idx="3001">
                  <c:v>7.9141024612967903E-2</c:v>
                </c:pt>
                <c:pt idx="3002">
                  <c:v>7.9141024612967903E-2</c:v>
                </c:pt>
                <c:pt idx="3003">
                  <c:v>8.0757055971093797E-2</c:v>
                </c:pt>
                <c:pt idx="3004">
                  <c:v>8.0757055971093797E-2</c:v>
                </c:pt>
                <c:pt idx="3005">
                  <c:v>7.7524993254841995E-2</c:v>
                </c:pt>
                <c:pt idx="3006">
                  <c:v>7.9141024612967903E-2</c:v>
                </c:pt>
                <c:pt idx="3007">
                  <c:v>7.9141024612967903E-2</c:v>
                </c:pt>
                <c:pt idx="3008">
                  <c:v>7.9141024612967903E-2</c:v>
                </c:pt>
                <c:pt idx="3009">
                  <c:v>8.0757055971093797E-2</c:v>
                </c:pt>
                <c:pt idx="3010">
                  <c:v>8.0757055971093797E-2</c:v>
                </c:pt>
                <c:pt idx="3011">
                  <c:v>7.9141024612967903E-2</c:v>
                </c:pt>
                <c:pt idx="3012">
                  <c:v>7.9141024612967903E-2</c:v>
                </c:pt>
                <c:pt idx="3013">
                  <c:v>7.9141024612967903E-2</c:v>
                </c:pt>
                <c:pt idx="3014">
                  <c:v>7.9141024612967903E-2</c:v>
                </c:pt>
                <c:pt idx="3015">
                  <c:v>7.9140586174587899E-2</c:v>
                </c:pt>
                <c:pt idx="3016">
                  <c:v>7.9139942353058004E-2</c:v>
                </c:pt>
                <c:pt idx="3017">
                  <c:v>8.0755232663407298E-2</c:v>
                </c:pt>
                <c:pt idx="3018">
                  <c:v>7.91384704228804E-2</c:v>
                </c:pt>
                <c:pt idx="3019">
                  <c:v>7.7521685693816594E-2</c:v>
                </c:pt>
                <c:pt idx="3020">
                  <c:v>7.9136814516890405E-2</c:v>
                </c:pt>
                <c:pt idx="3021">
                  <c:v>7.9135940727958196E-2</c:v>
                </c:pt>
                <c:pt idx="3022">
                  <c:v>7.9135048745812897E-2</c:v>
                </c:pt>
                <c:pt idx="3023">
                  <c:v>8.0750076498301501E-2</c:v>
                </c:pt>
                <c:pt idx="3024">
                  <c:v>7.9133247368408793E-2</c:v>
                </c:pt>
                <c:pt idx="3025">
                  <c:v>7.9132356592400296E-2</c:v>
                </c:pt>
                <c:pt idx="3026">
                  <c:v>8.0747378663174302E-2</c:v>
                </c:pt>
                <c:pt idx="3027">
                  <c:v>7.9130641519236503E-2</c:v>
                </c:pt>
                <c:pt idx="3028">
                  <c:v>8.0745706320454802E-2</c:v>
                </c:pt>
                <c:pt idx="3029">
                  <c:v>7.9129077416850602E-2</c:v>
                </c:pt>
                <c:pt idx="3030">
                  <c:v>7.7512528629963495E-2</c:v>
                </c:pt>
                <c:pt idx="3031">
                  <c:v>7.9128106548947197E-2</c:v>
                </c:pt>
                <c:pt idx="3032">
                  <c:v>7.7512205945317797E-2</c:v>
                </c:pt>
                <c:pt idx="3033">
                  <c:v>7.9128060463475203E-2</c:v>
                </c:pt>
                <c:pt idx="3034">
                  <c:v>7.9128138311128596E-2</c:v>
                </c:pt>
                <c:pt idx="3035">
                  <c:v>8.0744102968513906E-2</c:v>
                </c:pt>
                <c:pt idx="3036">
                  <c:v>7.9128441799496699E-2</c:v>
                </c:pt>
                <c:pt idx="3037">
                  <c:v>7.9128645848555404E-2</c:v>
                </c:pt>
                <c:pt idx="3038">
                  <c:v>7.9128870389283207E-2</c:v>
                </c:pt>
                <c:pt idx="3039">
                  <c:v>7.9129104656329205E-2</c:v>
                </c:pt>
                <c:pt idx="3040">
                  <c:v>7.9129337901849603E-2</c:v>
                </c:pt>
                <c:pt idx="3041">
                  <c:v>8.0745379397656497E-2</c:v>
                </c:pt>
                <c:pt idx="3042">
                  <c:v>7.7513940727715405E-2</c:v>
                </c:pt>
                <c:pt idx="3043">
                  <c:v>7.9129924296279006E-2</c:v>
                </c:pt>
                <c:pt idx="3044">
                  <c:v>7.9130046318064598E-2</c:v>
                </c:pt>
                <c:pt idx="3045">
                  <c:v>8.0745924936738295E-2</c:v>
                </c:pt>
                <c:pt idx="3046">
                  <c:v>7.9130116093947794E-2</c:v>
                </c:pt>
                <c:pt idx="3047">
                  <c:v>7.9130176636768093E-2</c:v>
                </c:pt>
                <c:pt idx="3048">
                  <c:v>7.9130204682178504E-2</c:v>
                </c:pt>
                <c:pt idx="3049">
                  <c:v>7.9130162385001104E-2</c:v>
                </c:pt>
                <c:pt idx="3050">
                  <c:v>7.9130060430785104E-2</c:v>
                </c:pt>
                <c:pt idx="3051">
                  <c:v>7.9129909500033596E-2</c:v>
                </c:pt>
                <c:pt idx="3052">
                  <c:v>7.9129720275800203E-2</c:v>
                </c:pt>
                <c:pt idx="3053">
                  <c:v>7.7513681072865298E-2</c:v>
                </c:pt>
                <c:pt idx="3054">
                  <c:v>7.7513445104050296E-2</c:v>
                </c:pt>
                <c:pt idx="3055">
                  <c:v>7.7513202951186494E-2</c:v>
                </c:pt>
                <c:pt idx="3056">
                  <c:v>7.9128794492926896E-2</c:v>
                </c:pt>
                <c:pt idx="3057">
                  <c:v>7.9128574478251903E-2</c:v>
                </c:pt>
                <c:pt idx="3058">
                  <c:v>7.9128380557838898E-2</c:v>
                </c:pt>
                <c:pt idx="3059">
                  <c:v>7.9128223519092794E-2</c:v>
                </c:pt>
                <c:pt idx="3060">
                  <c:v>7.7512276404419905E-2</c:v>
                </c:pt>
                <c:pt idx="3061">
                  <c:v>7.7512223529577401E-2</c:v>
                </c:pt>
                <c:pt idx="3062">
                  <c:v>7.9128081669293804E-2</c:v>
                </c:pt>
                <c:pt idx="3063">
                  <c:v>7.7512208324484896E-2</c:v>
                </c:pt>
                <c:pt idx="3064">
                  <c:v>7.7512204968280998E-2</c:v>
                </c:pt>
                <c:pt idx="3065">
                  <c:v>7.7512262635059198E-2</c:v>
                </c:pt>
                <c:pt idx="3066">
                  <c:v>7.7512371954087098E-2</c:v>
                </c:pt>
                <c:pt idx="3067">
                  <c:v>7.9128356219419105E-2</c:v>
                </c:pt>
                <c:pt idx="3068">
                  <c:v>7.7512708060491001E-2</c:v>
                </c:pt>
                <c:pt idx="3069">
                  <c:v>7.7512916116796698E-2</c:v>
                </c:pt>
                <c:pt idx="3070">
                  <c:v>7.7513138371180595E-2</c:v>
                </c:pt>
                <c:pt idx="3071">
                  <c:v>7.7513365487185806E-2</c:v>
                </c:pt>
                <c:pt idx="3072">
                  <c:v>7.7513588143215295E-2</c:v>
                </c:pt>
                <c:pt idx="3073">
                  <c:v>7.9129616441523498E-2</c:v>
                </c:pt>
                <c:pt idx="3074">
                  <c:v>7.7513982862341096E-2</c:v>
                </c:pt>
                <c:pt idx="3075">
                  <c:v>7.75141363512378E-2</c:v>
                </c:pt>
                <c:pt idx="3076">
                  <c:v>7.7514248226214499E-2</c:v>
                </c:pt>
                <c:pt idx="3077">
                  <c:v>7.75143092180159E-2</c:v>
                </c:pt>
                <c:pt idx="3078">
                  <c:v>7.5898500941364203E-2</c:v>
                </c:pt>
                <c:pt idx="3079">
                  <c:v>7.7514802089365495E-2</c:v>
                </c:pt>
                <c:pt idx="3080">
                  <c:v>7.7515469845984897E-2</c:v>
                </c:pt>
                <c:pt idx="3081">
                  <c:v>7.9131984373791195E-2</c:v>
                </c:pt>
                <c:pt idx="3082">
                  <c:v>7.59009447139921E-2</c:v>
                </c:pt>
                <c:pt idx="3083">
                  <c:v>7.5901598584823995E-2</c:v>
                </c:pt>
                <c:pt idx="3084">
                  <c:v>7.5902252466922004E-2</c:v>
                </c:pt>
                <c:pt idx="3085">
                  <c:v>7.7518808801662203E-2</c:v>
                </c:pt>
                <c:pt idx="3086">
                  <c:v>7.9135392989713393E-2</c:v>
                </c:pt>
                <c:pt idx="3087">
                  <c:v>7.7520144464476304E-2</c:v>
                </c:pt>
                <c:pt idx="3088">
                  <c:v>7.5904868107979695E-2</c:v>
                </c:pt>
                <c:pt idx="3089">
                  <c:v>7.7521480173318502E-2</c:v>
                </c:pt>
                <c:pt idx="3090">
                  <c:v>7.7522148045001002E-2</c:v>
                </c:pt>
                <c:pt idx="3091">
                  <c:v>7.7522815928191394E-2</c:v>
                </c:pt>
                <c:pt idx="3092">
                  <c:v>7.7523483822889996E-2</c:v>
                </c:pt>
                <c:pt idx="3093">
                  <c:v>7.7524151729097199E-2</c:v>
                </c:pt>
                <c:pt idx="3094">
                  <c:v>7.7524819646813195E-2</c:v>
                </c:pt>
                <c:pt idx="3095">
                  <c:v>7.7524500024235402E-2</c:v>
                </c:pt>
                <c:pt idx="3096">
                  <c:v>7.7523833577097495E-2</c:v>
                </c:pt>
                <c:pt idx="3097">
                  <c:v>7.4291180556911002E-2</c:v>
                </c:pt>
                <c:pt idx="3098">
                  <c:v>7.7522500717196297E-2</c:v>
                </c:pt>
                <c:pt idx="3099">
                  <c:v>7.7521834304432297E-2</c:v>
                </c:pt>
                <c:pt idx="3100">
                  <c:v>7.7521167903125701E-2</c:v>
                </c:pt>
                <c:pt idx="3101">
                  <c:v>7.7520501513276205E-2</c:v>
                </c:pt>
                <c:pt idx="3102">
                  <c:v>7.7519835134883405E-2</c:v>
                </c:pt>
                <c:pt idx="3103">
                  <c:v>7.7519168767947205E-2</c:v>
                </c:pt>
                <c:pt idx="3104">
                  <c:v>7.7518502412467105E-2</c:v>
                </c:pt>
                <c:pt idx="3105">
                  <c:v>7.7517836068442897E-2</c:v>
                </c:pt>
                <c:pt idx="3106">
                  <c:v>7.75171697358744E-2</c:v>
                </c:pt>
                <c:pt idx="3107">
                  <c:v>7.7516503414761101E-2</c:v>
                </c:pt>
                <c:pt idx="3108">
                  <c:v>7.7515837105102903E-2</c:v>
                </c:pt>
                <c:pt idx="3109">
                  <c:v>7.7515170806899306E-2</c:v>
                </c:pt>
                <c:pt idx="3110">
                  <c:v>7.7514504520150199E-2</c:v>
                </c:pt>
                <c:pt idx="3111">
                  <c:v>7.7514393152094005E-2</c:v>
                </c:pt>
                <c:pt idx="3112">
                  <c:v>7.7514422708923197E-2</c:v>
                </c:pt>
                <c:pt idx="3113">
                  <c:v>7.9130199082235897E-2</c:v>
                </c:pt>
                <c:pt idx="3114">
                  <c:v>7.9130105646846305E-2</c:v>
                </c:pt>
                <c:pt idx="3115">
                  <c:v>7.7514146179001098E-2</c:v>
                </c:pt>
                <c:pt idx="3116">
                  <c:v>7.7513965550363606E-2</c:v>
                </c:pt>
                <c:pt idx="3117">
                  <c:v>7.5897934389496102E-2</c:v>
                </c:pt>
                <c:pt idx="3118">
                  <c:v>7.7513531561012899E-2</c:v>
                </c:pt>
                <c:pt idx="3119">
                  <c:v>7.5897470761231198E-2</c:v>
                </c:pt>
                <c:pt idx="3120">
                  <c:v>7.7513067358764398E-2</c:v>
                </c:pt>
                <c:pt idx="3121">
                  <c:v>7.7512849023403205E-2</c:v>
                </c:pt>
                <c:pt idx="3122">
                  <c:v>7.75126532814817E-2</c:v>
                </c:pt>
                <c:pt idx="3123">
                  <c:v>7.7512490212283305E-2</c:v>
                </c:pt>
                <c:pt idx="3124">
                  <c:v>7.5896531483143001E-2</c:v>
                </c:pt>
                <c:pt idx="3125">
                  <c:v>7.7512302452322795E-2</c:v>
                </c:pt>
                <c:pt idx="3126">
                  <c:v>7.7512297947207806E-2</c:v>
                </c:pt>
                <c:pt idx="3127">
                  <c:v>7.7512236297879497E-2</c:v>
                </c:pt>
                <c:pt idx="3128">
                  <c:v>7.5896365862429593E-2</c:v>
                </c:pt>
                <c:pt idx="3129">
                  <c:v>7.5896404833706202E-2</c:v>
                </c:pt>
                <c:pt idx="3130">
                  <c:v>7.5896501585966197E-2</c:v>
                </c:pt>
                <c:pt idx="3131">
                  <c:v>7.5896646011655897E-2</c:v>
                </c:pt>
                <c:pt idx="3132">
                  <c:v>7.5896828005107803E-2</c:v>
                </c:pt>
                <c:pt idx="3133">
                  <c:v>7.7512866300063293E-2</c:v>
                </c:pt>
                <c:pt idx="3134">
                  <c:v>7.7513090865700199E-2</c:v>
                </c:pt>
                <c:pt idx="3135">
                  <c:v>7.5897498470548497E-2</c:v>
                </c:pt>
                <c:pt idx="3136">
                  <c:v>7.5897729882183698E-2</c:v>
                </c:pt>
                <c:pt idx="3137">
                  <c:v>7.5897948509433599E-2</c:v>
                </c:pt>
                <c:pt idx="3138">
                  <c:v>7.5898144328454806E-2</c:v>
                </c:pt>
                <c:pt idx="3139">
                  <c:v>7.5898307328608597E-2</c:v>
                </c:pt>
                <c:pt idx="3140">
                  <c:v>7.58984275088668E-2</c:v>
                </c:pt>
                <c:pt idx="3141">
                  <c:v>7.5898494872897196E-2</c:v>
                </c:pt>
                <c:pt idx="3142">
                  <c:v>7.7514308527361103E-2</c:v>
                </c:pt>
                <c:pt idx="3143">
                  <c:v>7.5898499264435398E-2</c:v>
                </c:pt>
                <c:pt idx="3144">
                  <c:v>7.5898500769554497E-2</c:v>
                </c:pt>
                <c:pt idx="3145">
                  <c:v>7.5898502274673804E-2</c:v>
                </c:pt>
                <c:pt idx="3146">
                  <c:v>7.5898503779793097E-2</c:v>
                </c:pt>
                <c:pt idx="3147">
                  <c:v>7.5898505284912404E-2</c:v>
                </c:pt>
                <c:pt idx="3148">
                  <c:v>7.4282698011425202E-2</c:v>
                </c:pt>
                <c:pt idx="3149">
                  <c:v>7.4282699484502099E-2</c:v>
                </c:pt>
                <c:pt idx="3150">
                  <c:v>7.4282700957578995E-2</c:v>
                </c:pt>
                <c:pt idx="3151">
                  <c:v>7.5898511305390395E-2</c:v>
                </c:pt>
                <c:pt idx="3152">
                  <c:v>7.5898512810510105E-2</c:v>
                </c:pt>
                <c:pt idx="3153">
                  <c:v>7.4282705376810199E-2</c:v>
                </c:pt>
                <c:pt idx="3154">
                  <c:v>7.42827068498874E-2</c:v>
                </c:pt>
                <c:pt idx="3155">
                  <c:v>7.58985173258694E-2</c:v>
                </c:pt>
                <c:pt idx="3156">
                  <c:v>7.4282709796041901E-2</c:v>
                </c:pt>
                <c:pt idx="3157">
                  <c:v>7.5898520336109193E-2</c:v>
                </c:pt>
                <c:pt idx="3158">
                  <c:v>7.5898521841229305E-2</c:v>
                </c:pt>
                <c:pt idx="3159">
                  <c:v>7.58985222324422E-2</c:v>
                </c:pt>
                <c:pt idx="3160">
                  <c:v>7.4282713125081098E-2</c:v>
                </c:pt>
                <c:pt idx="3161">
                  <c:v>7.7514331339804801E-2</c:v>
                </c:pt>
                <c:pt idx="3162">
                  <c:v>7.58985222324422E-2</c:v>
                </c:pt>
                <c:pt idx="3163">
                  <c:v>7.58985222324422E-2</c:v>
                </c:pt>
                <c:pt idx="3164">
                  <c:v>7.58985222324422E-2</c:v>
                </c:pt>
                <c:pt idx="3165">
                  <c:v>7.7514331339804801E-2</c:v>
                </c:pt>
                <c:pt idx="3166">
                  <c:v>7.58985222324422E-2</c:v>
                </c:pt>
                <c:pt idx="3167">
                  <c:v>7.4282713125081098E-2</c:v>
                </c:pt>
                <c:pt idx="3168">
                  <c:v>7.58985222324422E-2</c:v>
                </c:pt>
                <c:pt idx="3169">
                  <c:v>7.58985222324422E-2</c:v>
                </c:pt>
                <c:pt idx="3170">
                  <c:v>7.7514331339804801E-2</c:v>
                </c:pt>
                <c:pt idx="3171">
                  <c:v>7.58985222324422E-2</c:v>
                </c:pt>
                <c:pt idx="3172">
                  <c:v>7.7514331339804801E-2</c:v>
                </c:pt>
                <c:pt idx="3173">
                  <c:v>7.58985222324422E-2</c:v>
                </c:pt>
                <c:pt idx="3174">
                  <c:v>7.58985222324422E-2</c:v>
                </c:pt>
                <c:pt idx="3175">
                  <c:v>7.75134073428351E-2</c:v>
                </c:pt>
                <c:pt idx="3176">
                  <c:v>7.5896340866750997E-2</c:v>
                </c:pt>
                <c:pt idx="3177">
                  <c:v>7.7510734983396404E-2</c:v>
                </c:pt>
                <c:pt idx="3178">
                  <c:v>7.7509307575074599E-2</c:v>
                </c:pt>
                <c:pt idx="3179">
                  <c:v>7.5892145726829702E-2</c:v>
                </c:pt>
                <c:pt idx="3180">
                  <c:v>7.7506320230764994E-2</c:v>
                </c:pt>
                <c:pt idx="3181">
                  <c:v>7.4273508630752494E-2</c:v>
                </c:pt>
                <c:pt idx="3182">
                  <c:v>7.7503222792255702E-2</c:v>
                </c:pt>
                <c:pt idx="3183">
                  <c:v>7.7501657805950794E-2</c:v>
                </c:pt>
                <c:pt idx="3184">
                  <c:v>7.5884536045031495E-2</c:v>
                </c:pt>
                <c:pt idx="3185">
                  <c:v>7.5883011682844198E-2</c:v>
                </c:pt>
                <c:pt idx="3186">
                  <c:v>7.5881509990249701E-2</c:v>
                </c:pt>
                <c:pt idx="3187">
                  <c:v>7.5880041056996403E-2</c:v>
                </c:pt>
                <c:pt idx="3188">
                  <c:v>7.5878614981748499E-2</c:v>
                </c:pt>
                <c:pt idx="3189">
                  <c:v>7.4261810614236395E-2</c:v>
                </c:pt>
                <c:pt idx="3190">
                  <c:v>7.4260526372578406E-2</c:v>
                </c:pt>
                <c:pt idx="3191">
                  <c:v>7.5876491511214103E-2</c:v>
                </c:pt>
                <c:pt idx="3192">
                  <c:v>7.4262307842919803E-2</c:v>
                </c:pt>
                <c:pt idx="3193">
                  <c:v>7.5879070257308903E-2</c:v>
                </c:pt>
                <c:pt idx="3194">
                  <c:v>7.5880440379462899E-2</c:v>
                </c:pt>
                <c:pt idx="3195">
                  <c:v>7.4266333636358303E-2</c:v>
                </c:pt>
                <c:pt idx="3196">
                  <c:v>7.4267756886946396E-2</c:v>
                </c:pt>
                <c:pt idx="3197">
                  <c:v>7.4269207552555797E-2</c:v>
                </c:pt>
                <c:pt idx="3198">
                  <c:v>7.4270677694557405E-2</c:v>
                </c:pt>
                <c:pt idx="3199">
                  <c:v>7.4272159383509298E-2</c:v>
                </c:pt>
                <c:pt idx="3200">
                  <c:v>7.4273644700746197E-2</c:v>
                </c:pt>
                <c:pt idx="3201">
                  <c:v>7.4275125739154596E-2</c:v>
                </c:pt>
                <c:pt idx="3202">
                  <c:v>7.5892292370825398E-2</c:v>
                </c:pt>
                <c:pt idx="3203">
                  <c:v>7.4278043407856195E-2</c:v>
                </c:pt>
                <c:pt idx="3204">
                  <c:v>7.4279464277438603E-2</c:v>
                </c:pt>
                <c:pt idx="3205">
                  <c:v>7.4280849342693703E-2</c:v>
                </c:pt>
                <c:pt idx="3206">
                  <c:v>7.4282190737773202E-2</c:v>
                </c:pt>
                <c:pt idx="3207">
                  <c:v>7.4282616524947095E-2</c:v>
                </c:pt>
                <c:pt idx="3208">
                  <c:v>7.4282714766512895E-2</c:v>
                </c:pt>
                <c:pt idx="3209">
                  <c:v>7.4282801523820594E-2</c:v>
                </c:pt>
                <c:pt idx="3210">
                  <c:v>7.4282876800055894E-2</c:v>
                </c:pt>
                <c:pt idx="3211">
                  <c:v>7.5898748015664597E-2</c:v>
                </c:pt>
                <c:pt idx="3212">
                  <c:v>7.4282992919497998E-2</c:v>
                </c:pt>
                <c:pt idx="3213">
                  <c:v>7.4283033766519402E-2</c:v>
                </c:pt>
                <c:pt idx="3214">
                  <c:v>7.4283063140097499E-2</c:v>
                </c:pt>
                <c:pt idx="3215">
                  <c:v>7.4283081040859705E-2</c:v>
                </c:pt>
                <c:pt idx="3216">
                  <c:v>7.2667278501881205E-2</c:v>
                </c:pt>
                <c:pt idx="3217">
                  <c:v>7.4283082423888203E-2</c:v>
                </c:pt>
                <c:pt idx="3218">
                  <c:v>7.5898875602302296E-2</c:v>
                </c:pt>
                <c:pt idx="3219">
                  <c:v>7.4283037910390204E-2</c:v>
                </c:pt>
                <c:pt idx="3220">
                  <c:v>7.4282998438574596E-2</c:v>
                </c:pt>
                <c:pt idx="3221">
                  <c:v>7.4282947486961098E-2</c:v>
                </c:pt>
                <c:pt idx="3222">
                  <c:v>7.2667073704537899E-2</c:v>
                </c:pt>
                <c:pt idx="3223">
                  <c:v>7.42819101922471E-2</c:v>
                </c:pt>
                <c:pt idx="3224">
                  <c:v>7.4280577237745796E-2</c:v>
                </c:pt>
                <c:pt idx="3225">
                  <c:v>7.42791968378997E-2</c:v>
                </c:pt>
                <c:pt idx="3226">
                  <c:v>7.2662062198358898E-2</c:v>
                </c:pt>
                <c:pt idx="3227">
                  <c:v>7.2660636261984199E-2</c:v>
                </c:pt>
                <c:pt idx="3228">
                  <c:v>7.4274849632996395E-2</c:v>
                </c:pt>
                <c:pt idx="3229">
                  <c:v>7.26577206579479E-2</c:v>
                </c:pt>
                <c:pt idx="3230">
                  <c:v>7.4271858576401895E-2</c:v>
                </c:pt>
                <c:pt idx="3231">
                  <c:v>7.26547727371748E-2</c:v>
                </c:pt>
                <c:pt idx="3232">
                  <c:v>7.1037746035772897E-2</c:v>
                </c:pt>
                <c:pt idx="3233">
                  <c:v>7.2651855844563198E-2</c:v>
                </c:pt>
                <c:pt idx="3234">
                  <c:v>7.1034919933849805E-2</c:v>
                </c:pt>
                <c:pt idx="3235">
                  <c:v>7.4264516650512397E-2</c:v>
                </c:pt>
                <c:pt idx="3236">
                  <c:v>7.2647677665679505E-2</c:v>
                </c:pt>
                <c:pt idx="3237">
                  <c:v>7.4261800737013495E-2</c:v>
                </c:pt>
                <c:pt idx="3238">
                  <c:v>7.2645116476684604E-2</c:v>
                </c:pt>
                <c:pt idx="3239">
                  <c:v>7.2645190946953403E-2</c:v>
                </c:pt>
                <c:pt idx="3240">
                  <c:v>7.4261194726535806E-2</c:v>
                </c:pt>
                <c:pt idx="3241">
                  <c:v>7.1030988219433905E-2</c:v>
                </c:pt>
                <c:pt idx="3242">
                  <c:v>7.1031671611337499E-2</c:v>
                </c:pt>
                <c:pt idx="3243">
                  <c:v>7.26478526733845E-2</c:v>
                </c:pt>
                <c:pt idx="3244">
                  <c:v>7.2648626439832595E-2</c:v>
                </c:pt>
                <c:pt idx="3245">
                  <c:v>7.2649427623400903E-2</c:v>
                </c:pt>
                <c:pt idx="3246">
                  <c:v>7.1034759424151897E-2</c:v>
                </c:pt>
                <c:pt idx="3247">
                  <c:v>7.2651080452635297E-2</c:v>
                </c:pt>
                <c:pt idx="3248">
                  <c:v>7.2651916228904004E-2</c:v>
                </c:pt>
                <c:pt idx="3249">
                  <c:v>7.2652747685865798E-2</c:v>
                </c:pt>
                <c:pt idx="3250">
                  <c:v>7.4269101696585293E-2</c:v>
                </c:pt>
                <c:pt idx="3251">
                  <c:v>7.1038819727848201E-2</c:v>
                </c:pt>
                <c:pt idx="3252">
                  <c:v>7.2655137138641399E-2</c:v>
                </c:pt>
                <c:pt idx="3253">
                  <c:v>7.2655872363587504E-2</c:v>
                </c:pt>
                <c:pt idx="3254">
                  <c:v>7.2656563830755402E-2</c:v>
                </c:pt>
                <c:pt idx="3255">
                  <c:v>7.2656821389811901E-2</c:v>
                </c:pt>
                <c:pt idx="3256">
                  <c:v>7.4272506423071205E-2</c:v>
                </c:pt>
                <c:pt idx="3257">
                  <c:v>7.4272597078792899E-2</c:v>
                </c:pt>
                <c:pt idx="3258">
                  <c:v>7.2657092247391405E-2</c:v>
                </c:pt>
                <c:pt idx="3259">
                  <c:v>7.4272746900267902E-2</c:v>
                </c:pt>
                <c:pt idx="3260">
                  <c:v>7.4272805353823704E-2</c:v>
                </c:pt>
                <c:pt idx="3261">
                  <c:v>7.2657266364363399E-2</c:v>
                </c:pt>
                <c:pt idx="3262">
                  <c:v>7.2657301239524893E-2</c:v>
                </c:pt>
                <c:pt idx="3263">
                  <c:v>7.2657323936368798E-2</c:v>
                </c:pt>
                <c:pt idx="3264">
                  <c:v>7.2657334096248805E-2</c:v>
                </c:pt>
                <c:pt idx="3265">
                  <c:v>7.2657331359915894E-2</c:v>
                </c:pt>
                <c:pt idx="3266">
                  <c:v>7.2657315367454206E-2</c:v>
                </c:pt>
                <c:pt idx="3267">
                  <c:v>7.2657285758214202E-2</c:v>
                </c:pt>
                <c:pt idx="3268">
                  <c:v>7.2657242170758196E-2</c:v>
                </c:pt>
                <c:pt idx="3269">
                  <c:v>7.2657184242794395E-2</c:v>
                </c:pt>
                <c:pt idx="3270">
                  <c:v>7.2657111611107494E-2</c:v>
                </c:pt>
                <c:pt idx="3271">
                  <c:v>7.2656603388049995E-2</c:v>
                </c:pt>
                <c:pt idx="3272">
                  <c:v>7.42714759833807E-2</c:v>
                </c:pt>
                <c:pt idx="3273">
                  <c:v>7.1039610228877906E-2</c:v>
                </c:pt>
                <c:pt idx="3274">
                  <c:v>7.1038845220320196E-2</c:v>
                </c:pt>
                <c:pt idx="3275">
                  <c:v>7.1038051041973804E-2</c:v>
                </c:pt>
                <c:pt idx="3276">
                  <c:v>7.2652756286436304E-2</c:v>
                </c:pt>
                <c:pt idx="3277">
                  <c:v>7.1036405323457896E-2</c:v>
                </c:pt>
                <c:pt idx="3278">
                  <c:v>7.2651066262853503E-2</c:v>
                </c:pt>
                <c:pt idx="3279">
                  <c:v>7.1034733460775296E-2</c:v>
                </c:pt>
                <c:pt idx="3280">
                  <c:v>7.1033906642709699E-2</c:v>
                </c:pt>
                <c:pt idx="3281">
                  <c:v>6.9417634175713602E-2</c:v>
                </c:pt>
                <c:pt idx="3282">
                  <c:v>7.1032309162449306E-2</c:v>
                </c:pt>
                <c:pt idx="3283">
                  <c:v>7.1031553699210104E-2</c:v>
                </c:pt>
                <c:pt idx="3284">
                  <c:v>6.9415411234365496E-2</c:v>
                </c:pt>
                <c:pt idx="3285">
                  <c:v>6.9414753428812398E-2</c:v>
                </c:pt>
                <c:pt idx="3286">
                  <c:v>7.2644953510444907E-2</c:v>
                </c:pt>
                <c:pt idx="3287">
                  <c:v>6.9413553276617204E-2</c:v>
                </c:pt>
                <c:pt idx="3288">
                  <c:v>6.9412956121146396E-2</c:v>
                </c:pt>
                <c:pt idx="3289">
                  <c:v>7.1027719541583698E-2</c:v>
                </c:pt>
                <c:pt idx="3290">
                  <c:v>7.1027108510170703E-2</c:v>
                </c:pt>
                <c:pt idx="3291">
                  <c:v>7.1026497489270701E-2</c:v>
                </c:pt>
                <c:pt idx="3292">
                  <c:v>6.94105676020048E-2</c:v>
                </c:pt>
                <c:pt idx="3293">
                  <c:v>6.94099704979034E-2</c:v>
                </c:pt>
                <c:pt idx="3294">
                  <c:v>7.2639955575215104E-2</c:v>
                </c:pt>
                <c:pt idx="3295">
                  <c:v>6.9408776320519602E-2</c:v>
                </c:pt>
                <c:pt idx="3296">
                  <c:v>7.1023442542455698E-2</c:v>
                </c:pt>
                <c:pt idx="3297">
                  <c:v>6.9407582184226005E-2</c:v>
                </c:pt>
                <c:pt idx="3298">
                  <c:v>7.1022220637311007E-2</c:v>
                </c:pt>
                <c:pt idx="3299">
                  <c:v>7.1021609700505001E-2</c:v>
                </c:pt>
                <c:pt idx="3300">
                  <c:v>7.1020998774209504E-2</c:v>
                </c:pt>
                <c:pt idx="3301">
                  <c:v>6.9405194034901099E-2</c:v>
                </c:pt>
                <c:pt idx="3302">
                  <c:v>6.9404597023247902E-2</c:v>
                </c:pt>
                <c:pt idx="3303">
                  <c:v>6.9404882831476306E-2</c:v>
                </c:pt>
                <c:pt idx="3304">
                  <c:v>6.9405478699677906E-2</c:v>
                </c:pt>
                <c:pt idx="3305">
                  <c:v>6.9406074578111099E-2</c:v>
                </c:pt>
                <c:pt idx="3306">
                  <c:v>7.1021898649740095E-2</c:v>
                </c:pt>
                <c:pt idx="3307">
                  <c:v>6.9407266365673501E-2</c:v>
                </c:pt>
                <c:pt idx="3308">
                  <c:v>7.1023118193457205E-2</c:v>
                </c:pt>
                <c:pt idx="3309">
                  <c:v>6.7793188407308899E-2</c:v>
                </c:pt>
                <c:pt idx="3310">
                  <c:v>6.9409054123760597E-2</c:v>
                </c:pt>
                <c:pt idx="3311">
                  <c:v>6.7794352539613495E-2</c:v>
                </c:pt>
                <c:pt idx="3312">
                  <c:v>6.9410246013650895E-2</c:v>
                </c:pt>
                <c:pt idx="3313">
                  <c:v>7.1026167235993795E-2</c:v>
                </c:pt>
                <c:pt idx="3314">
                  <c:v>7.1026777075916397E-2</c:v>
                </c:pt>
                <c:pt idx="3315">
                  <c:v>7.1027386926311498E-2</c:v>
                </c:pt>
                <c:pt idx="3316">
                  <c:v>6.9412629916238297E-2</c:v>
                </c:pt>
                <c:pt idx="3317">
                  <c:v>6.9413225917471497E-2</c:v>
                </c:pt>
                <c:pt idx="3318">
                  <c:v>6.7798427317545207E-2</c:v>
                </c:pt>
                <c:pt idx="3319">
                  <c:v>6.9413535748529598E-2</c:v>
                </c:pt>
                <c:pt idx="3320">
                  <c:v>6.9412939741975793E-2</c:v>
                </c:pt>
                <c:pt idx="3321">
                  <c:v>6.7796983534461897E-2</c:v>
                </c:pt>
                <c:pt idx="3322">
                  <c:v>6.94117477595729E-2</c:v>
                </c:pt>
                <c:pt idx="3323">
                  <c:v>6.9411151783723105E-2</c:v>
                </c:pt>
                <c:pt idx="3324">
                  <c:v>6.9410555818107497E-2</c:v>
                </c:pt>
                <c:pt idx="3325">
                  <c:v>6.9409959862725704E-2</c:v>
                </c:pt>
                <c:pt idx="3326">
                  <c:v>6.9409363917577502E-2</c:v>
                </c:pt>
                <c:pt idx="3327">
                  <c:v>6.9408767982662697E-2</c:v>
                </c:pt>
                <c:pt idx="3328">
                  <c:v>6.9408172057980902E-2</c:v>
                </c:pt>
                <c:pt idx="3329">
                  <c:v>6.9407576143531893E-2</c:v>
                </c:pt>
                <c:pt idx="3330">
                  <c:v>6.9406980239315505E-2</c:v>
                </c:pt>
                <c:pt idx="3331">
                  <c:v>6.9406384345331307E-2</c:v>
                </c:pt>
                <c:pt idx="3332">
                  <c:v>6.9405788461579201E-2</c:v>
                </c:pt>
                <c:pt idx="3333">
                  <c:v>6.7789998798206394E-2</c:v>
                </c:pt>
                <c:pt idx="3334">
                  <c:v>6.9404596724769799E-2</c:v>
                </c:pt>
                <c:pt idx="3335">
                  <c:v>6.9404827852941997E-2</c:v>
                </c:pt>
                <c:pt idx="3336">
                  <c:v>6.9405403983594099E-2</c:v>
                </c:pt>
                <c:pt idx="3337">
                  <c:v>6.7790839263988101E-2</c:v>
                </c:pt>
                <c:pt idx="3338">
                  <c:v>6.9406750808720802E-2</c:v>
                </c:pt>
                <c:pt idx="3339">
                  <c:v>6.7792268567304206E-2</c:v>
                </c:pt>
                <c:pt idx="3340">
                  <c:v>6.7793045040218797E-2</c:v>
                </c:pt>
                <c:pt idx="3341">
                  <c:v>6.7793849174416401E-2</c:v>
                </c:pt>
                <c:pt idx="3342">
                  <c:v>6.9409938397453894E-2</c:v>
                </c:pt>
                <c:pt idx="3343">
                  <c:v>7.1026058217829202E-2</c:v>
                </c:pt>
                <c:pt idx="3344">
                  <c:v>6.94116169093804E-2</c:v>
                </c:pt>
                <c:pt idx="3345">
                  <c:v>6.94124419555886E-2</c:v>
                </c:pt>
                <c:pt idx="3346">
                  <c:v>6.9413244088391099E-2</c:v>
                </c:pt>
                <c:pt idx="3347">
                  <c:v>6.9414013244256806E-2</c:v>
                </c:pt>
                <c:pt idx="3348">
                  <c:v>6.9414739368922396E-2</c:v>
                </c:pt>
                <c:pt idx="3349">
                  <c:v>6.7800062982107806E-2</c:v>
                </c:pt>
                <c:pt idx="3350">
                  <c:v>6.9416022323129198E-2</c:v>
                </c:pt>
                <c:pt idx="3351">
                  <c:v>6.9415793304545295E-2</c:v>
                </c:pt>
                <c:pt idx="3352">
                  <c:v>6.9415218664975895E-2</c:v>
                </c:pt>
                <c:pt idx="3353">
                  <c:v>6.7799244288770905E-2</c:v>
                </c:pt>
                <c:pt idx="3354">
                  <c:v>6.9413875555886406E-2</c:v>
                </c:pt>
                <c:pt idx="3355">
                  <c:v>6.9413127191440799E-2</c:v>
                </c:pt>
                <c:pt idx="3356">
                  <c:v>6.9412341021767604E-2</c:v>
                </c:pt>
                <c:pt idx="3357">
                  <c:v>6.7796242074779606E-2</c:v>
                </c:pt>
                <c:pt idx="3358">
                  <c:v>6.7795422072239694E-2</c:v>
                </c:pt>
                <c:pt idx="3359">
                  <c:v>6.6179332607045505E-2</c:v>
                </c:pt>
                <c:pt idx="3360">
                  <c:v>6.7793769370621496E-2</c:v>
                </c:pt>
                <c:pt idx="3361">
                  <c:v>6.7792956915045305E-2</c:v>
                </c:pt>
                <c:pt idx="3362">
                  <c:v>6.7792167244558096E-2</c:v>
                </c:pt>
                <c:pt idx="3363">
                  <c:v>6.6176195152040901E-2</c:v>
                </c:pt>
                <c:pt idx="3364">
                  <c:v>6.7790696899524702E-2</c:v>
                </c:pt>
                <c:pt idx="3365">
                  <c:v>6.6174844742938901E-2</c:v>
                </c:pt>
                <c:pt idx="3366">
                  <c:v>6.7789439678688806E-2</c:v>
                </c:pt>
                <c:pt idx="3367">
                  <c:v>6.9404462828344907E-2</c:v>
                </c:pt>
                <c:pt idx="3368">
                  <c:v>6.7789284678600403E-2</c:v>
                </c:pt>
                <c:pt idx="3369">
                  <c:v>6.7789283335780701E-2</c:v>
                </c:pt>
                <c:pt idx="3370">
                  <c:v>6.6174105282020099E-2</c:v>
                </c:pt>
                <c:pt idx="3371">
                  <c:v>6.6174103971195095E-2</c:v>
                </c:pt>
                <c:pt idx="3372">
                  <c:v>6.7789279307322106E-2</c:v>
                </c:pt>
                <c:pt idx="3373">
                  <c:v>6.6174101349545406E-2</c:v>
                </c:pt>
                <c:pt idx="3374">
                  <c:v>6.6174100038720596E-2</c:v>
                </c:pt>
                <c:pt idx="3375">
                  <c:v>6.61740987278958E-2</c:v>
                </c:pt>
                <c:pt idx="3376">
                  <c:v>6.6174097417071101E-2</c:v>
                </c:pt>
                <c:pt idx="3377">
                  <c:v>6.6174096106246499E-2</c:v>
                </c:pt>
                <c:pt idx="3378">
                  <c:v>6.6174094795421898E-2</c:v>
                </c:pt>
                <c:pt idx="3379">
                  <c:v>6.6174093484597393E-2</c:v>
                </c:pt>
                <c:pt idx="3380">
                  <c:v>6.7789268564767996E-2</c:v>
                </c:pt>
                <c:pt idx="3381">
                  <c:v>6.7789267221948904E-2</c:v>
                </c:pt>
                <c:pt idx="3382">
                  <c:v>6.6174089552124102E-2</c:v>
                </c:pt>
                <c:pt idx="3383">
                  <c:v>6.6174509669047504E-2</c:v>
                </c:pt>
                <c:pt idx="3384">
                  <c:v>6.7790278251451799E-2</c:v>
                </c:pt>
                <c:pt idx="3385">
                  <c:v>6.77908602626352E-2</c:v>
                </c:pt>
                <c:pt idx="3386">
                  <c:v>6.6176214100848493E-2</c:v>
                </c:pt>
                <c:pt idx="3387">
                  <c:v>6.6176782264293604E-2</c:v>
                </c:pt>
                <c:pt idx="3388">
                  <c:v>6.7792606356149004E-2</c:v>
                </c:pt>
                <c:pt idx="3389">
                  <c:v>6.6177918620452497E-2</c:v>
                </c:pt>
                <c:pt idx="3390">
                  <c:v>6.6178486813166806E-2</c:v>
                </c:pt>
                <c:pt idx="3391">
                  <c:v>6.6179055015638005E-2</c:v>
                </c:pt>
                <c:pt idx="3392">
                  <c:v>6.6179623227866302E-2</c:v>
                </c:pt>
                <c:pt idx="3393">
                  <c:v>6.6180191449852099E-2</c:v>
                </c:pt>
                <c:pt idx="3394">
                  <c:v>6.7796098813035804E-2</c:v>
                </c:pt>
                <c:pt idx="3395">
                  <c:v>6.6181327923096903E-2</c:v>
                </c:pt>
                <c:pt idx="3396">
                  <c:v>6.4566529303415304E-2</c:v>
                </c:pt>
                <c:pt idx="3397">
                  <c:v>6.6182464435374205E-2</c:v>
                </c:pt>
                <c:pt idx="3398">
                  <c:v>6.6183032706150793E-2</c:v>
                </c:pt>
                <c:pt idx="3399">
                  <c:v>6.6183128113212003E-2</c:v>
                </c:pt>
                <c:pt idx="3400">
                  <c:v>6.6183112152570403E-2</c:v>
                </c:pt>
                <c:pt idx="3401">
                  <c:v>6.7798557605357204E-2</c:v>
                </c:pt>
                <c:pt idx="3402">
                  <c:v>6.6183275321823304E-2</c:v>
                </c:pt>
                <c:pt idx="3403">
                  <c:v>6.4568045290960399E-2</c:v>
                </c:pt>
                <c:pt idx="3404">
                  <c:v>6.7799017314361207E-2</c:v>
                </c:pt>
                <c:pt idx="3405">
                  <c:v>6.7799239408988105E-2</c:v>
                </c:pt>
                <c:pt idx="3406">
                  <c:v>6.6184096863675906E-2</c:v>
                </c:pt>
                <c:pt idx="3407">
                  <c:v>6.6184346072829803E-2</c:v>
                </c:pt>
                <c:pt idx="3408">
                  <c:v>6.6184592516051396E-2</c:v>
                </c:pt>
                <c:pt idx="3409">
                  <c:v>6.6184826073727193E-2</c:v>
                </c:pt>
                <c:pt idx="3410">
                  <c:v>6.4569663451010895E-2</c:v>
                </c:pt>
                <c:pt idx="3411">
                  <c:v>6.6185214129286907E-2</c:v>
                </c:pt>
                <c:pt idx="3412">
                  <c:v>6.7800717387311804E-2</c:v>
                </c:pt>
                <c:pt idx="3413">
                  <c:v>6.78007964476839E-2</c:v>
                </c:pt>
                <c:pt idx="3414">
                  <c:v>6.6185447313228396E-2</c:v>
                </c:pt>
                <c:pt idx="3415">
                  <c:v>6.61846665309406E-2</c:v>
                </c:pt>
                <c:pt idx="3416">
                  <c:v>6.6183561739518199E-2</c:v>
                </c:pt>
                <c:pt idx="3417">
                  <c:v>6.6182397656711606E-2</c:v>
                </c:pt>
                <c:pt idx="3418">
                  <c:v>6.61811822066974E-2</c:v>
                </c:pt>
                <c:pt idx="3419">
                  <c:v>6.6179923308429395E-2</c:v>
                </c:pt>
                <c:pt idx="3420">
                  <c:v>6.6178628880458099E-2</c:v>
                </c:pt>
                <c:pt idx="3421">
                  <c:v>6.4562114461643005E-2</c:v>
                </c:pt>
                <c:pt idx="3422">
                  <c:v>6.7791132168883203E-2</c:v>
                </c:pt>
                <c:pt idx="3423">
                  <c:v>6.6174611676154294E-2</c:v>
                </c:pt>
                <c:pt idx="3424">
                  <c:v>6.61732544299478E-2</c:v>
                </c:pt>
                <c:pt idx="3425">
                  <c:v>6.6171901352626003E-2</c:v>
                </c:pt>
                <c:pt idx="3426">
                  <c:v>6.6170560416175001E-2</c:v>
                </c:pt>
                <c:pt idx="3427">
                  <c:v>6.7784279949544099E-2</c:v>
                </c:pt>
                <c:pt idx="3428">
                  <c:v>6.6167946905655695E-2</c:v>
                </c:pt>
                <c:pt idx="3429">
                  <c:v>6.6166690321664501E-2</c:v>
                </c:pt>
                <c:pt idx="3430">
                  <c:v>6.6165477852990706E-2</c:v>
                </c:pt>
                <c:pt idx="3431">
                  <c:v>6.4550538894573004E-2</c:v>
                </c:pt>
                <c:pt idx="3432">
                  <c:v>6.4550995590132096E-2</c:v>
                </c:pt>
                <c:pt idx="3433">
                  <c:v>6.4551463905214407E-2</c:v>
                </c:pt>
                <c:pt idx="3434">
                  <c:v>6.4551943843305801E-2</c:v>
                </c:pt>
                <c:pt idx="3435">
                  <c:v>6.6167457333447102E-2</c:v>
                </c:pt>
                <c:pt idx="3436">
                  <c:v>6.6167974108634398E-2</c:v>
                </c:pt>
                <c:pt idx="3437">
                  <c:v>6.4553453422807897E-2</c:v>
                </c:pt>
                <c:pt idx="3438">
                  <c:v>6.293891725023E-2</c:v>
                </c:pt>
                <c:pt idx="3439">
                  <c:v>6.4554517965064798E-2</c:v>
                </c:pt>
                <c:pt idx="3440">
                  <c:v>6.4555067685749604E-2</c:v>
                </c:pt>
                <c:pt idx="3441">
                  <c:v>6.4555629039515797E-2</c:v>
                </c:pt>
                <c:pt idx="3442">
                  <c:v>6.4556202025750506E-2</c:v>
                </c:pt>
                <c:pt idx="3443">
                  <c:v>6.2941656492293399E-2</c:v>
                </c:pt>
                <c:pt idx="3444">
                  <c:v>6.2942239281615894E-2</c:v>
                </c:pt>
                <c:pt idx="3445">
                  <c:v>6.4557990765531398E-2</c:v>
                </c:pt>
                <c:pt idx="3446">
                  <c:v>6.4558610265334507E-2</c:v>
                </c:pt>
                <c:pt idx="3447">
                  <c:v>6.6174388868949802E-2</c:v>
                </c:pt>
                <c:pt idx="3448">
                  <c:v>6.4559834842270097E-2</c:v>
                </c:pt>
                <c:pt idx="3449">
                  <c:v>6.4560515910403599E-2</c:v>
                </c:pt>
                <c:pt idx="3450">
                  <c:v>6.4561240081964996E-2</c:v>
                </c:pt>
                <c:pt idx="3451">
                  <c:v>6.4561998324160805E-2</c:v>
                </c:pt>
                <c:pt idx="3452">
                  <c:v>6.2947538798133695E-2</c:v>
                </c:pt>
                <c:pt idx="3453">
                  <c:v>6.45635809257388E-2</c:v>
                </c:pt>
                <c:pt idx="3454">
                  <c:v>6.4564387265064693E-2</c:v>
                </c:pt>
                <c:pt idx="3455">
                  <c:v>6.4565191638601999E-2</c:v>
                </c:pt>
                <c:pt idx="3456">
                  <c:v>6.2950694838229904E-2</c:v>
                </c:pt>
                <c:pt idx="3457">
                  <c:v>6.4566758596618201E-2</c:v>
                </c:pt>
                <c:pt idx="3458">
                  <c:v>6.4567503266607901E-2</c:v>
                </c:pt>
                <c:pt idx="3459">
                  <c:v>6.2952884098070094E-2</c:v>
                </c:pt>
                <c:pt idx="3460">
                  <c:v>6.2953532184217106E-2</c:v>
                </c:pt>
                <c:pt idx="3461">
                  <c:v>6.2954124519229604E-2</c:v>
                </c:pt>
                <c:pt idx="3462">
                  <c:v>6.4570014569744802E-2</c:v>
                </c:pt>
                <c:pt idx="3463">
                  <c:v>6.4569360863175301E-2</c:v>
                </c:pt>
                <c:pt idx="3464">
                  <c:v>6.4568261986096095E-2</c:v>
                </c:pt>
                <c:pt idx="3465">
                  <c:v>6.2951829343002794E-2</c:v>
                </c:pt>
                <c:pt idx="3466">
                  <c:v>6.2950683779760805E-2</c:v>
                </c:pt>
                <c:pt idx="3467">
                  <c:v>6.2949508174056201E-2</c:v>
                </c:pt>
                <c:pt idx="3468">
                  <c:v>6.2948306565398598E-2</c:v>
                </c:pt>
                <c:pt idx="3469">
                  <c:v>6.29470829943721E-2</c:v>
                </c:pt>
                <c:pt idx="3470">
                  <c:v>6.2945841503853697E-2</c:v>
                </c:pt>
                <c:pt idx="3471">
                  <c:v>6.4559729829325604E-2</c:v>
                </c:pt>
                <c:pt idx="3472">
                  <c:v>6.2943320953321794E-2</c:v>
                </c:pt>
                <c:pt idx="3473">
                  <c:v>6.2942049998761906E-2</c:v>
                </c:pt>
                <c:pt idx="3474">
                  <c:v>6.2940777336624995E-2</c:v>
                </c:pt>
                <c:pt idx="3475">
                  <c:v>6.2939507032502395E-2</c:v>
                </c:pt>
                <c:pt idx="3476">
                  <c:v>6.2938243157300497E-2</c:v>
                </c:pt>
                <c:pt idx="3477">
                  <c:v>6.1321997594555901E-2</c:v>
                </c:pt>
                <c:pt idx="3478">
                  <c:v>6.2935751002298396E-2</c:v>
                </c:pt>
                <c:pt idx="3479">
                  <c:v>6.2934911630676299E-2</c:v>
                </c:pt>
                <c:pt idx="3480">
                  <c:v>6.2934197679146806E-2</c:v>
                </c:pt>
                <c:pt idx="3481">
                  <c:v>6.2933467073753996E-2</c:v>
                </c:pt>
                <c:pt idx="3482">
                  <c:v>6.2932723875043506E-2</c:v>
                </c:pt>
                <c:pt idx="3483">
                  <c:v>6.2931972148065105E-2</c:v>
                </c:pt>
                <c:pt idx="3484">
                  <c:v>6.2931215962898496E-2</c:v>
                </c:pt>
                <c:pt idx="3485">
                  <c:v>6.29304593950024E-2</c:v>
                </c:pt>
                <c:pt idx="3486">
                  <c:v>6.1314839126392802E-2</c:v>
                </c:pt>
                <c:pt idx="3487">
                  <c:v>6.2928961440166895E-2</c:v>
                </c:pt>
                <c:pt idx="3488">
                  <c:v>6.2928228231002706E-2</c:v>
                </c:pt>
                <c:pt idx="3489">
                  <c:v>6.1312679645939498E-2</c:v>
                </c:pt>
                <c:pt idx="3490">
                  <c:v>6.2926813828605196E-2</c:v>
                </c:pt>
                <c:pt idx="3491">
                  <c:v>6.2926140838134401E-2</c:v>
                </c:pt>
                <c:pt idx="3492">
                  <c:v>6.1310701073892998E-2</c:v>
                </c:pt>
                <c:pt idx="3493">
                  <c:v>6.2924883800656597E-2</c:v>
                </c:pt>
                <c:pt idx="3494">
                  <c:v>6.29243079628624E-2</c:v>
                </c:pt>
                <c:pt idx="3495">
                  <c:v>6.1309694427608599E-2</c:v>
                </c:pt>
                <c:pt idx="3496">
                  <c:v>6.2924945606066401E-2</c:v>
                </c:pt>
                <c:pt idx="3497">
                  <c:v>6.2925490139762202E-2</c:v>
                </c:pt>
                <c:pt idx="3498">
                  <c:v>6.4540906525156094E-2</c:v>
                </c:pt>
                <c:pt idx="3499">
                  <c:v>6.6156397432640901E-2</c:v>
                </c:pt>
                <c:pt idx="3500">
                  <c:v>6.7771953606444502E-2</c:v>
                </c:pt>
                <c:pt idx="3501">
                  <c:v>6.4543028495666704E-2</c:v>
                </c:pt>
                <c:pt idx="3502">
                  <c:v>6.6158653434951004E-2</c:v>
                </c:pt>
                <c:pt idx="3503">
                  <c:v>6.7774316261410603E-2</c:v>
                </c:pt>
                <c:pt idx="3504">
                  <c:v>6.7775127966929097E-2</c:v>
                </c:pt>
                <c:pt idx="3505">
                  <c:v>6.6161045413355796E-2</c:v>
                </c:pt>
                <c:pt idx="3506">
                  <c:v>6.6161830864999896E-2</c:v>
                </c:pt>
                <c:pt idx="3507">
                  <c:v>6.6162595391507706E-2</c:v>
                </c:pt>
                <c:pt idx="3508">
                  <c:v>6.4548404411033697E-2</c:v>
                </c:pt>
                <c:pt idx="3509">
                  <c:v>6.4549088653444997E-2</c:v>
                </c:pt>
                <c:pt idx="3510">
                  <c:v>6.4549725002080505E-2</c:v>
                </c:pt>
                <c:pt idx="3511">
                  <c:v>6.2935014918425902E-2</c:v>
                </c:pt>
                <c:pt idx="3512">
                  <c:v>6.2935112035198901E-2</c:v>
                </c:pt>
                <c:pt idx="3513">
                  <c:v>6.2935197512212299E-2</c:v>
                </c:pt>
                <c:pt idx="3514">
                  <c:v>6.45502239218846E-2</c:v>
                </c:pt>
                <c:pt idx="3515">
                  <c:v>6.2935333559207898E-2</c:v>
                </c:pt>
                <c:pt idx="3516">
                  <c:v>6.2935384134023997E-2</c:v>
                </c:pt>
                <c:pt idx="3517">
                  <c:v>6.4550376487042704E-2</c:v>
                </c:pt>
                <c:pt idx="3518">
                  <c:v>6.2935450394552395E-2</c:v>
                </c:pt>
                <c:pt idx="3519">
                  <c:v>6.2935466082033598E-2</c:v>
                </c:pt>
                <c:pt idx="3520">
                  <c:v>6.2935470141313399E-2</c:v>
                </c:pt>
                <c:pt idx="3521">
                  <c:v>6.4550417320370104E-2</c:v>
                </c:pt>
                <c:pt idx="3522">
                  <c:v>6.4550398496102002E-2</c:v>
                </c:pt>
                <c:pt idx="3523">
                  <c:v>6.4550368056722193E-2</c:v>
                </c:pt>
                <c:pt idx="3524">
                  <c:v>6.4550326000299599E-2</c:v>
                </c:pt>
                <c:pt idx="3525">
                  <c:v>6.1320359641536502E-2</c:v>
                </c:pt>
                <c:pt idx="3526">
                  <c:v>6.1320293467601802E-2</c:v>
                </c:pt>
                <c:pt idx="3527">
                  <c:v>6.1319859862375502E-2</c:v>
                </c:pt>
                <c:pt idx="3528">
                  <c:v>6.2934191257851296E-2</c:v>
                </c:pt>
                <c:pt idx="3529">
                  <c:v>6.4548446291983599E-2</c:v>
                </c:pt>
                <c:pt idx="3530">
                  <c:v>6.4547722266966201E-2</c:v>
                </c:pt>
                <c:pt idx="3531">
                  <c:v>6.4546963990008199E-2</c:v>
                </c:pt>
                <c:pt idx="3532">
                  <c:v>6.1316404241049401E-2</c:v>
                </c:pt>
                <c:pt idx="3533">
                  <c:v>6.2930504365868598E-2</c:v>
                </c:pt>
                <c:pt idx="3534">
                  <c:v>6.4544573526174695E-2</c:v>
                </c:pt>
                <c:pt idx="3535">
                  <c:v>6.1314063019149198E-2</c:v>
                </c:pt>
                <c:pt idx="3536">
                  <c:v>6.1313292157720398E-2</c:v>
                </c:pt>
                <c:pt idx="3537">
                  <c:v>6.2927370021263307E-2</c:v>
                </c:pt>
                <c:pt idx="3538">
                  <c:v>6.2926636080272103E-2</c:v>
                </c:pt>
                <c:pt idx="3539">
                  <c:v>6.1311135183356701E-2</c:v>
                </c:pt>
                <c:pt idx="3540">
                  <c:v>6.2925291281394097E-2</c:v>
                </c:pt>
                <c:pt idx="3541">
                  <c:v>6.2924698589974806E-2</c:v>
                </c:pt>
                <c:pt idx="3542">
                  <c:v>6.2924171142522703E-2</c:v>
                </c:pt>
                <c:pt idx="3543">
                  <c:v>5.9694860934457299E-2</c:v>
                </c:pt>
                <c:pt idx="3544">
                  <c:v>6.1310156422617397E-2</c:v>
                </c:pt>
                <c:pt idx="3545">
                  <c:v>6.1310716335880297E-2</c:v>
                </c:pt>
                <c:pt idx="3546">
                  <c:v>6.1311310650282898E-2</c:v>
                </c:pt>
                <c:pt idx="3547">
                  <c:v>6.1311935255400699E-2</c:v>
                </c:pt>
                <c:pt idx="3548">
                  <c:v>5.96977542101211E-2</c:v>
                </c:pt>
                <c:pt idx="3549">
                  <c:v>6.1313258896323303E-2</c:v>
                </c:pt>
                <c:pt idx="3550">
                  <c:v>6.1313949715646403E-2</c:v>
                </c:pt>
                <c:pt idx="3551">
                  <c:v>6.1314654394976097E-2</c:v>
                </c:pt>
                <c:pt idx="3552">
                  <c:v>6.1315368835035799E-2</c:v>
                </c:pt>
                <c:pt idx="3553">
                  <c:v>6.1316088941437703E-2</c:v>
                </c:pt>
                <c:pt idx="3554">
                  <c:v>6.1316810625075803E-2</c:v>
                </c:pt>
                <c:pt idx="3555">
                  <c:v>6.1317529802327797E-2</c:v>
                </c:pt>
                <c:pt idx="3556">
                  <c:v>6.1318242395021601E-2</c:v>
                </c:pt>
                <c:pt idx="3557">
                  <c:v>5.97040099666458E-2</c:v>
                </c:pt>
                <c:pt idx="3558">
                  <c:v>5.9704685757132801E-2</c:v>
                </c:pt>
                <c:pt idx="3559">
                  <c:v>6.1319929215906899E-2</c:v>
                </c:pt>
                <c:pt idx="3560">
                  <c:v>5.9705159270372697E-2</c:v>
                </c:pt>
                <c:pt idx="3561">
                  <c:v>6.1320297069338899E-2</c:v>
                </c:pt>
                <c:pt idx="3562">
                  <c:v>6.1320501700664699E-2</c:v>
                </c:pt>
                <c:pt idx="3563">
                  <c:v>5.97057746375581E-2</c:v>
                </c:pt>
                <c:pt idx="3564">
                  <c:v>5.97059937735313E-2</c:v>
                </c:pt>
                <c:pt idx="3565">
                  <c:v>6.1321149420021898E-2</c:v>
                </c:pt>
                <c:pt idx="3566">
                  <c:v>6.1321363023449399E-2</c:v>
                </c:pt>
                <c:pt idx="3567">
                  <c:v>5.9706636116826001E-2</c:v>
                </c:pt>
                <c:pt idx="3568">
                  <c:v>5.9706831649923797E-2</c:v>
                </c:pt>
                <c:pt idx="3569">
                  <c:v>5.9707011125207703E-2</c:v>
                </c:pt>
                <c:pt idx="3570">
                  <c:v>5.9707170488814798E-2</c:v>
                </c:pt>
                <c:pt idx="3571">
                  <c:v>6.1322231065577701E-2</c:v>
                </c:pt>
                <c:pt idx="3572">
                  <c:v>6.1322336335543202E-2</c:v>
                </c:pt>
                <c:pt idx="3573">
                  <c:v>5.9707487410400703E-2</c:v>
                </c:pt>
                <c:pt idx="3574">
                  <c:v>6.1322446185139198E-2</c:v>
                </c:pt>
                <c:pt idx="3575">
                  <c:v>5.8091956526010603E-2</c:v>
                </c:pt>
                <c:pt idx="3576">
                  <c:v>5.9705880455208298E-2</c:v>
                </c:pt>
                <c:pt idx="3577">
                  <c:v>6.1319674925524099E-2</c:v>
                </c:pt>
                <c:pt idx="3578">
                  <c:v>3.5481346846876198E-2</c:v>
                </c:pt>
                <c:pt idx="3579">
                  <c:v>5.9702526296423003E-2</c:v>
                </c:pt>
                <c:pt idx="3580">
                  <c:v>6.2930849960330604E-2</c:v>
                </c:pt>
                <c:pt idx="3581">
                  <c:v>6.29295436783988E-2</c:v>
                </c:pt>
                <c:pt idx="3582">
                  <c:v>6.6157659444578895E-2</c:v>
                </c:pt>
                <c:pt idx="3583">
                  <c:v>6.9385662788087096E-2</c:v>
                </c:pt>
                <c:pt idx="3584">
                  <c:v>7.0998893423238202E-2</c:v>
                </c:pt>
                <c:pt idx="3585">
                  <c:v>7.0997438472152397E-2</c:v>
                </c:pt>
                <c:pt idx="3586">
                  <c:v>6.7766764417073896E-2</c:v>
                </c:pt>
                <c:pt idx="3587">
                  <c:v>6.9380011395791905E-2</c:v>
                </c:pt>
                <c:pt idx="3588">
                  <c:v>7.0993252126496806E-2</c:v>
                </c:pt>
                <c:pt idx="3589">
                  <c:v>6.77628648651937E-2</c:v>
                </c:pt>
                <c:pt idx="3590">
                  <c:v>7.2605240027892703E-2</c:v>
                </c:pt>
                <c:pt idx="3591">
                  <c:v>7.2604914623539005E-2</c:v>
                </c:pt>
                <c:pt idx="3592">
                  <c:v>7.4219424939955495E-2</c:v>
                </c:pt>
                <c:pt idx="3593">
                  <c:v>7.4219423374703997E-2</c:v>
                </c:pt>
                <c:pt idx="3594">
                  <c:v>8.0677468927533497E-2</c:v>
                </c:pt>
                <c:pt idx="3595">
                  <c:v>7.5833931989672296E-2</c:v>
                </c:pt>
                <c:pt idx="3596">
                  <c:v>7.7448442101793399E-2</c:v>
                </c:pt>
                <c:pt idx="3597">
                  <c:v>7.4219417113698796E-2</c:v>
                </c:pt>
                <c:pt idx="3598">
                  <c:v>7.7448438835094002E-2</c:v>
                </c:pt>
                <c:pt idx="3599">
                  <c:v>7.7448437201744394E-2</c:v>
                </c:pt>
                <c:pt idx="3600">
                  <c:v>7.9062947143619597E-2</c:v>
                </c:pt>
                <c:pt idx="3601">
                  <c:v>7.5833922393870004E-2</c:v>
                </c:pt>
                <c:pt idx="3602">
                  <c:v>7.90629438088222E-2</c:v>
                </c:pt>
                <c:pt idx="3603">
                  <c:v>7.58339191952698E-2</c:v>
                </c:pt>
                <c:pt idx="3604">
                  <c:v>7.7448429034997504E-2</c:v>
                </c:pt>
                <c:pt idx="3605">
                  <c:v>7.5833915996669901E-2</c:v>
                </c:pt>
                <c:pt idx="3606">
                  <c:v>7.7448425768299203E-2</c:v>
                </c:pt>
                <c:pt idx="3607">
                  <c:v>7.7448425343756705E-2</c:v>
                </c:pt>
                <c:pt idx="3608">
                  <c:v>7.9062936705835696E-2</c:v>
                </c:pt>
                <c:pt idx="3609">
                  <c:v>7.58339139816777E-2</c:v>
                </c:pt>
                <c:pt idx="3610">
                  <c:v>9.8437073050781199E-2</c:v>
                </c:pt>
                <c:pt idx="3611">
                  <c:v>7.58339139816777E-2</c:v>
                </c:pt>
                <c:pt idx="3612">
                  <c:v>7.4219402619598696E-2</c:v>
                </c:pt>
                <c:pt idx="3613">
                  <c:v>8.06774480679147E-2</c:v>
                </c:pt>
                <c:pt idx="3614">
                  <c:v>8.2291959429993802E-2</c:v>
                </c:pt>
                <c:pt idx="3615">
                  <c:v>8.2291959429993802E-2</c:v>
                </c:pt>
                <c:pt idx="3616">
                  <c:v>7.9062936705835696E-2</c:v>
                </c:pt>
                <c:pt idx="3617">
                  <c:v>7.7448425343756705E-2</c:v>
                </c:pt>
                <c:pt idx="3618">
                  <c:v>8.06774480679147E-2</c:v>
                </c:pt>
                <c:pt idx="3619">
                  <c:v>7.7448425343756705E-2</c:v>
                </c:pt>
                <c:pt idx="3620">
                  <c:v>7.7448425343756705E-2</c:v>
                </c:pt>
                <c:pt idx="3621">
                  <c:v>7.58339139816777E-2</c:v>
                </c:pt>
                <c:pt idx="3622">
                  <c:v>7.58339139816777E-2</c:v>
                </c:pt>
                <c:pt idx="3623">
                  <c:v>7.2605351999047898E-2</c:v>
                </c:pt>
                <c:pt idx="3624">
                  <c:v>7.4220510017498395E-2</c:v>
                </c:pt>
                <c:pt idx="3625">
                  <c:v>7.4221146439297503E-2</c:v>
                </c:pt>
                <c:pt idx="3626">
                  <c:v>7.4221782872011102E-2</c:v>
                </c:pt>
                <c:pt idx="3627">
                  <c:v>7.4222419315639304E-2</c:v>
                </c:pt>
                <c:pt idx="3628">
                  <c:v>7.0993874110412802E-2</c:v>
                </c:pt>
                <c:pt idx="3629">
                  <c:v>7.26090875605791E-2</c:v>
                </c:pt>
                <c:pt idx="3630">
                  <c:v>7.4224328712014898E-2</c:v>
                </c:pt>
                <c:pt idx="3631">
                  <c:v>7.0995700467052503E-2</c:v>
                </c:pt>
                <c:pt idx="3632">
                  <c:v>7.2610955485494996E-2</c:v>
                </c:pt>
                <c:pt idx="3633">
                  <c:v>7.42262382066326E-2</c:v>
                </c:pt>
                <c:pt idx="3634">
                  <c:v>7.4226874726671499E-2</c:v>
                </c:pt>
                <c:pt idx="3635">
                  <c:v>7.2612823506521096E-2</c:v>
                </c:pt>
                <c:pt idx="3636">
                  <c:v>7.0998744603612093E-2</c:v>
                </c:pt>
                <c:pt idx="3637">
                  <c:v>7.2614068907269902E-2</c:v>
                </c:pt>
                <c:pt idx="3638">
                  <c:v>6.9385233038997199E-2</c:v>
                </c:pt>
                <c:pt idx="3639">
                  <c:v>7.4228703135431895E-2</c:v>
                </c:pt>
                <c:pt idx="3640">
                  <c:v>7.0998079535541006E-2</c:v>
                </c:pt>
                <c:pt idx="3641">
                  <c:v>7.2611477537427402E-2</c:v>
                </c:pt>
                <c:pt idx="3642">
                  <c:v>4.5161307388385197E-2</c:v>
                </c:pt>
                <c:pt idx="3643">
                  <c:v>6.9379511800559193E-2</c:v>
                </c:pt>
                <c:pt idx="3644">
                  <c:v>7.4221885835131604E-2</c:v>
                </c:pt>
                <c:pt idx="3645">
                  <c:v>7.0991278904759994E-2</c:v>
                </c:pt>
                <c:pt idx="3646">
                  <c:v>7.4218894593946497E-2</c:v>
                </c:pt>
                <c:pt idx="3647">
                  <c:v>7.4217382598239498E-2</c:v>
                </c:pt>
                <c:pt idx="3648">
                  <c:v>7.0986905646393497E-2</c:v>
                </c:pt>
                <c:pt idx="3649">
                  <c:v>7.2599918052155404E-2</c:v>
                </c:pt>
                <c:pt idx="3650">
                  <c:v>7.0984036711938897E-2</c:v>
                </c:pt>
                <c:pt idx="3651">
                  <c:v>6.9368239398534204E-2</c:v>
                </c:pt>
                <c:pt idx="3652">
                  <c:v>6.9366918149011497E-2</c:v>
                </c:pt>
                <c:pt idx="3653">
                  <c:v>6.7751294305881005E-2</c:v>
                </c:pt>
                <c:pt idx="3654">
                  <c:v>6.7750115887870596E-2</c:v>
                </c:pt>
                <c:pt idx="3655">
                  <c:v>6.6135487515161004E-2</c:v>
                </c:pt>
                <c:pt idx="3656">
                  <c:v>6.2906839113183594E-2</c:v>
                </c:pt>
                <c:pt idx="3657">
                  <c:v>6.7749808413916604E-2</c:v>
                </c:pt>
                <c:pt idx="3658">
                  <c:v>6.7749807073864896E-2</c:v>
                </c:pt>
                <c:pt idx="3659">
                  <c:v>6.7749805733813298E-2</c:v>
                </c:pt>
                <c:pt idx="3660">
                  <c:v>6.6135480974554503E-2</c:v>
                </c:pt>
                <c:pt idx="3661">
                  <c:v>6.45211562791565E-2</c:v>
                </c:pt>
                <c:pt idx="3662">
                  <c:v>5.9678184936927801E-2</c:v>
                </c:pt>
                <c:pt idx="3663">
                  <c:v>5.6449537109697502E-2</c:v>
                </c:pt>
                <c:pt idx="3664">
                  <c:v>5.4835212701672999E-2</c:v>
                </c:pt>
                <c:pt idx="3665">
                  <c:v>5.8063858136173999E-2</c:v>
                </c:pt>
                <c:pt idx="3666">
                  <c:v>5.64495337600813E-2</c:v>
                </c:pt>
                <c:pt idx="3667">
                  <c:v>5.4835209447847998E-2</c:v>
                </c:pt>
                <c:pt idx="3668">
                  <c:v>5.3220885199475598E-2</c:v>
                </c:pt>
                <c:pt idx="3669">
                  <c:v>5.16065610149639E-2</c:v>
                </c:pt>
                <c:pt idx="3670">
                  <c:v>4.8377913794410699E-2</c:v>
                </c:pt>
                <c:pt idx="3671">
                  <c:v>4.6763293891170503E-2</c:v>
                </c:pt>
                <c:pt idx="3672">
                  <c:v>4.6762893178975001E-2</c:v>
                </c:pt>
                <c:pt idx="3673">
                  <c:v>4.8376777661934003E-2</c:v>
                </c:pt>
                <c:pt idx="3674">
                  <c:v>2.2548021438194898E-2</c:v>
                </c:pt>
                <c:pt idx="3675">
                  <c:v>4.9990206130690398E-2</c:v>
                </c:pt>
                <c:pt idx="3676">
                  <c:v>4.51470467073294E-2</c:v>
                </c:pt>
                <c:pt idx="3677">
                  <c:v>5.80604987393189E-2</c:v>
                </c:pt>
                <c:pt idx="3678">
                  <c:v>6.9359513445090198E-2</c:v>
                </c:pt>
                <c:pt idx="3679">
                  <c:v>7.4201525733485305E-2</c:v>
                </c:pt>
                <c:pt idx="3680">
                  <c:v>6.12873830212931E-2</c:v>
                </c:pt>
                <c:pt idx="3681">
                  <c:v>5.3215985218320501E-2</c:v>
                </c:pt>
                <c:pt idx="3682">
                  <c:v>4.9987207843559499E-2</c:v>
                </c:pt>
                <c:pt idx="3683">
                  <c:v>4.5144338923949402E-2</c:v>
                </c:pt>
                <c:pt idx="3684">
                  <c:v>4.83722182121901E-2</c:v>
                </c:pt>
                <c:pt idx="3685">
                  <c:v>4.8371803759375602E-2</c:v>
                </c:pt>
                <c:pt idx="3686">
                  <c:v>4.6757283929224298E-2</c:v>
                </c:pt>
                <c:pt idx="3687">
                  <c:v>4.6757179801636899E-2</c:v>
                </c:pt>
                <c:pt idx="3688">
                  <c:v>4.8371281591493398E-2</c:v>
                </c:pt>
                <c:pt idx="3689">
                  <c:v>4.3528976221925003E-2</c:v>
                </c:pt>
                <c:pt idx="3690">
                  <c:v>4.51430780117816E-2</c:v>
                </c:pt>
                <c:pt idx="3691">
                  <c:v>4.6757179801636899E-2</c:v>
                </c:pt>
                <c:pt idx="3692">
                  <c:v>4.6757179801636899E-2</c:v>
                </c:pt>
                <c:pt idx="3693">
                  <c:v>4.51430780117816E-2</c:v>
                </c:pt>
                <c:pt idx="3694">
                  <c:v>4.51430780117816E-2</c:v>
                </c:pt>
                <c:pt idx="3695">
                  <c:v>4.51430780117816E-2</c:v>
                </c:pt>
                <c:pt idx="3696">
                  <c:v>4.51430780117816E-2</c:v>
                </c:pt>
                <c:pt idx="3697">
                  <c:v>4.9985383381350001E-2</c:v>
                </c:pt>
                <c:pt idx="3698">
                  <c:v>4.9985383381350001E-2</c:v>
                </c:pt>
                <c:pt idx="3699">
                  <c:v>4.8371281591493398E-2</c:v>
                </c:pt>
                <c:pt idx="3700">
                  <c:v>4.6757179801636899E-2</c:v>
                </c:pt>
                <c:pt idx="3701">
                  <c:v>4.6757179801636899E-2</c:v>
                </c:pt>
                <c:pt idx="3702">
                  <c:v>4.9985383381350001E-2</c:v>
                </c:pt>
                <c:pt idx="3703">
                  <c:v>5.1599445179380497E-2</c:v>
                </c:pt>
                <c:pt idx="3704">
                  <c:v>5.1599446716636202E-2</c:v>
                </c:pt>
                <c:pt idx="3705">
                  <c:v>5.32136143453074E-2</c:v>
                </c:pt>
                <c:pt idx="3706">
                  <c:v>4.5143269877653998E-2</c:v>
                </c:pt>
                <c:pt idx="3707">
                  <c:v>4.83716422013638E-2</c:v>
                </c:pt>
                <c:pt idx="3708">
                  <c:v>4.6757773827153702E-2</c:v>
                </c:pt>
                <c:pt idx="3709">
                  <c:v>4.6758026095963502E-2</c:v>
                </c:pt>
                <c:pt idx="3710">
                  <c:v>5.16005535514132E-2</c:v>
                </c:pt>
                <c:pt idx="3711">
                  <c:v>5.32149079916295E-2</c:v>
                </c:pt>
                <c:pt idx="3712">
                  <c:v>5.6443336411968199E-2</c:v>
                </c:pt>
                <c:pt idx="3713">
                  <c:v>5.3215426651512299E-2</c:v>
                </c:pt>
                <c:pt idx="3714">
                  <c:v>5.3215656124138297E-2</c:v>
                </c:pt>
                <c:pt idx="3715">
                  <c:v>4.9987702630909202E-2</c:v>
                </c:pt>
                <c:pt idx="3716">
                  <c:v>4.9987858939777099E-2</c:v>
                </c:pt>
                <c:pt idx="3717">
                  <c:v>4.8373890499884303E-2</c:v>
                </c:pt>
                <c:pt idx="3718">
                  <c:v>4.9987998833087202E-2</c:v>
                </c:pt>
                <c:pt idx="3719">
                  <c:v>4.8374245393464799E-2</c:v>
                </c:pt>
                <c:pt idx="3720">
                  <c:v>4.6760568520112698E-2</c:v>
                </c:pt>
                <c:pt idx="3721">
                  <c:v>4.3532757793273397E-2</c:v>
                </c:pt>
                <c:pt idx="3722">
                  <c:v>4.5147251629119603E-2</c:v>
                </c:pt>
                <c:pt idx="3723">
                  <c:v>4.8375907055342601E-2</c:v>
                </c:pt>
                <c:pt idx="3724">
                  <c:v>5.4832913380184103E-2</c:v>
                </c:pt>
                <c:pt idx="3725">
                  <c:v>5.3219222683100698E-2</c:v>
                </c:pt>
                <c:pt idx="3726">
                  <c:v>5.4833855163445598E-2</c:v>
                </c:pt>
                <c:pt idx="3727">
                  <c:v>6.1291083303035399E-2</c:v>
                </c:pt>
                <c:pt idx="3728">
                  <c:v>6.7748422350719095E-2</c:v>
                </c:pt>
                <c:pt idx="3729">
                  <c:v>6.7749004172567295E-2</c:v>
                </c:pt>
                <c:pt idx="3730">
                  <c:v>7.5820740490273097E-2</c:v>
                </c:pt>
                <c:pt idx="3731">
                  <c:v>7.0978657367020304E-2</c:v>
                </c:pt>
                <c:pt idx="3732">
                  <c:v>7.0979266945755501E-2</c:v>
                </c:pt>
                <c:pt idx="3733">
                  <c:v>7.0979876534961295E-2</c:v>
                </c:pt>
                <c:pt idx="3734">
                  <c:v>6.9366199783176402E-2</c:v>
                </c:pt>
                <c:pt idx="3735">
                  <c:v>6.77516350319467E-2</c:v>
                </c:pt>
                <c:pt idx="3736">
                  <c:v>7.2593852163283304E-2</c:v>
                </c:pt>
                <c:pt idx="3737">
                  <c:v>7.4207482205342207E-2</c:v>
                </c:pt>
                <c:pt idx="3738">
                  <c:v>6.9364131702408696E-2</c:v>
                </c:pt>
                <c:pt idx="3739">
                  <c:v>6.7749312981524798E-2</c:v>
                </c:pt>
                <c:pt idx="3740">
                  <c:v>6.9362943054849399E-2</c:v>
                </c:pt>
                <c:pt idx="3741">
                  <c:v>7.0976545476692396E-2</c:v>
                </c:pt>
                <c:pt idx="3742">
                  <c:v>6.9361754448027599E-2</c:v>
                </c:pt>
                <c:pt idx="3743">
                  <c:v>6.9361160159892604E-2</c:v>
                </c:pt>
                <c:pt idx="3744">
                  <c:v>7.0974721121565498E-2</c:v>
                </c:pt>
                <c:pt idx="3745">
                  <c:v>7.0974113024030894E-2</c:v>
                </c:pt>
                <c:pt idx="3746">
                  <c:v>7.5815887677900096E-2</c:v>
                </c:pt>
                <c:pt idx="3747">
                  <c:v>7.25870106112559E-2</c:v>
                </c:pt>
                <c:pt idx="3748">
                  <c:v>7.9042788403845807E-2</c:v>
                </c:pt>
                <c:pt idx="3749">
                  <c:v>7.5813939017573301E-2</c:v>
                </c:pt>
                <c:pt idx="3750">
                  <c:v>7.2585144957231298E-2</c:v>
                </c:pt>
                <c:pt idx="3751">
                  <c:v>6.6128341521766804E-2</c:v>
                </c:pt>
                <c:pt idx="3752">
                  <c:v>6.4513742967929805E-2</c:v>
                </c:pt>
                <c:pt idx="3753">
                  <c:v>6.7741207697981004E-2</c:v>
                </c:pt>
                <c:pt idx="3754">
                  <c:v>7.4196615471689195E-2</c:v>
                </c:pt>
                <c:pt idx="3755">
                  <c:v>7.2581818899674397E-2</c:v>
                </c:pt>
                <c:pt idx="3756">
                  <c:v>7.2581008720275397E-2</c:v>
                </c:pt>
                <c:pt idx="3757">
                  <c:v>7.2580170770565597E-2</c:v>
                </c:pt>
                <c:pt idx="3758">
                  <c:v>7.9035225875505197E-2</c:v>
                </c:pt>
                <c:pt idx="3759">
                  <c:v>7.0964485777369302E-2</c:v>
                </c:pt>
                <c:pt idx="3760">
                  <c:v>6.2893863962291296E-2</c:v>
                </c:pt>
                <c:pt idx="3761">
                  <c:v>6.7734914251454503E-2</c:v>
                </c:pt>
                <c:pt idx="3762">
                  <c:v>7.2575917739164802E-2</c:v>
                </c:pt>
                <c:pt idx="3763">
                  <c:v>6.7733366430770506E-2</c:v>
                </c:pt>
                <c:pt idx="3764">
                  <c:v>6.4504836502253193E-2</c:v>
                </c:pt>
                <c:pt idx="3765">
                  <c:v>6.7731991674960398E-2</c:v>
                </c:pt>
                <c:pt idx="3766">
                  <c:v>6.7731394712416307E-2</c:v>
                </c:pt>
                <c:pt idx="3767">
                  <c:v>6.2889199256702694E-2</c:v>
                </c:pt>
                <c:pt idx="3768">
                  <c:v>5.96609455242871E-2</c:v>
                </c:pt>
                <c:pt idx="3769">
                  <c:v>6.12742767135478E-2</c:v>
                </c:pt>
                <c:pt idx="3770">
                  <c:v>6.45014095358519E-2</c:v>
                </c:pt>
                <c:pt idx="3771">
                  <c:v>6.6114671497987498E-2</c:v>
                </c:pt>
                <c:pt idx="3772">
                  <c:v>6.4500302522372099E-2</c:v>
                </c:pt>
                <c:pt idx="3773">
                  <c:v>6.6113536806435294E-2</c:v>
                </c:pt>
                <c:pt idx="3774">
                  <c:v>6.7726743403639295E-2</c:v>
                </c:pt>
                <c:pt idx="3775">
                  <c:v>6.9339922314695407E-2</c:v>
                </c:pt>
                <c:pt idx="3776">
                  <c:v>6.4498088609403995E-2</c:v>
                </c:pt>
                <c:pt idx="3777">
                  <c:v>6.4497535154908803E-2</c:v>
                </c:pt>
                <c:pt idx="3778">
                  <c:v>6.2883263171879103E-2</c:v>
                </c:pt>
                <c:pt idx="3779">
                  <c:v>6.4496428274412904E-2</c:v>
                </c:pt>
                <c:pt idx="3780">
                  <c:v>6.4495874848411697E-2</c:v>
                </c:pt>
                <c:pt idx="3781">
                  <c:v>6.6108998429682195E-2</c:v>
                </c:pt>
                <c:pt idx="3782">
                  <c:v>7.0949420630884399E-2</c:v>
                </c:pt>
                <c:pt idx="3783">
                  <c:v>6.4494624184102595E-2</c:v>
                </c:pt>
                <c:pt idx="3784">
                  <c:v>5.9653645526333399E-2</c:v>
                </c:pt>
                <c:pt idx="3785">
                  <c:v>6.2880964631513797E-2</c:v>
                </c:pt>
                <c:pt idx="3786">
                  <c:v>6.2880964631513797E-2</c:v>
                </c:pt>
                <c:pt idx="3787">
                  <c:v>6.6108283736692794E-2</c:v>
                </c:pt>
                <c:pt idx="3788">
                  <c:v>6.1267305078923598E-2</c:v>
                </c:pt>
                <c:pt idx="3789">
                  <c:v>6.1267305078923598E-2</c:v>
                </c:pt>
                <c:pt idx="3790">
                  <c:v>6.1267305078923598E-2</c:v>
                </c:pt>
                <c:pt idx="3791">
                  <c:v>6.7721943289282993E-2</c:v>
                </c:pt>
                <c:pt idx="3792">
                  <c:v>6.7721943289282993E-2</c:v>
                </c:pt>
                <c:pt idx="3793">
                  <c:v>6.6108283736692794E-2</c:v>
                </c:pt>
                <c:pt idx="3794">
                  <c:v>5.8039985973743199E-2</c:v>
                </c:pt>
                <c:pt idx="3795">
                  <c:v>6.2880964631513797E-2</c:v>
                </c:pt>
                <c:pt idx="3796">
                  <c:v>6.1267305078923598E-2</c:v>
                </c:pt>
                <c:pt idx="3797">
                  <c:v>6.2880964631513797E-2</c:v>
                </c:pt>
                <c:pt idx="3798">
                  <c:v>6.2880964631513797E-2</c:v>
                </c:pt>
                <c:pt idx="3799">
                  <c:v>6.9335975724252097E-2</c:v>
                </c:pt>
                <c:pt idx="3800">
                  <c:v>6.2881797413998297E-2</c:v>
                </c:pt>
                <c:pt idx="3801">
                  <c:v>6.2882339896150205E-2</c:v>
                </c:pt>
                <c:pt idx="3802">
                  <c:v>6.28829253055051E-2</c:v>
                </c:pt>
                <c:pt idx="3803">
                  <c:v>6.9338405659250493E-2</c:v>
                </c:pt>
                <c:pt idx="3804">
                  <c:v>7.5794009866146997E-2</c:v>
                </c:pt>
                <c:pt idx="3805">
                  <c:v>7.0953573051520405E-2</c:v>
                </c:pt>
                <c:pt idx="3806">
                  <c:v>6.7726838812363604E-2</c:v>
                </c:pt>
                <c:pt idx="3807">
                  <c:v>6.7727595892909997E-2</c:v>
                </c:pt>
                <c:pt idx="3808">
                  <c:v>6.2887052205113397E-2</c:v>
                </c:pt>
                <c:pt idx="3809">
                  <c:v>5.9660230136277699E-2</c:v>
                </c:pt>
                <c:pt idx="3810">
                  <c:v>6.1274745517518998E-2</c:v>
                </c:pt>
                <c:pt idx="3811">
                  <c:v>5.8047865910151097E-2</c:v>
                </c:pt>
                <c:pt idx="3812">
                  <c:v>5.96623812239781E-2</c:v>
                </c:pt>
                <c:pt idx="3813">
                  <c:v>6.1276905822822303E-2</c:v>
                </c:pt>
                <c:pt idx="3814">
                  <c:v>6.2891434686660502E-2</c:v>
                </c:pt>
                <c:pt idx="3815">
                  <c:v>6.2891736835104295E-2</c:v>
                </c:pt>
                <c:pt idx="3816">
                  <c:v>5.8050401173760098E-2</c:v>
                </c:pt>
                <c:pt idx="3817">
                  <c:v>5.6436770596870599E-2</c:v>
                </c:pt>
                <c:pt idx="3818">
                  <c:v>5.4823159205363001E-2</c:v>
                </c:pt>
                <c:pt idx="3819">
                  <c:v>5.4823395227931601E-2</c:v>
                </c:pt>
                <c:pt idx="3820">
                  <c:v>5.6437468121522498E-2</c:v>
                </c:pt>
                <c:pt idx="3821">
                  <c:v>5.4823878314290003E-2</c:v>
                </c:pt>
                <c:pt idx="3822">
                  <c:v>4.9982631579674502E-2</c:v>
                </c:pt>
                <c:pt idx="3823">
                  <c:v>4.8369037809647498E-2</c:v>
                </c:pt>
                <c:pt idx="3824">
                  <c:v>5.1596905350308198E-2</c:v>
                </c:pt>
                <c:pt idx="3825">
                  <c:v>4.99832780578063E-2</c:v>
                </c:pt>
                <c:pt idx="3826">
                  <c:v>5.3211091377869398E-2</c:v>
                </c:pt>
                <c:pt idx="3827">
                  <c:v>5.8052686733438399E-2</c:v>
                </c:pt>
                <c:pt idx="3828">
                  <c:v>5.9666601880960603E-2</c:v>
                </c:pt>
                <c:pt idx="3829">
                  <c:v>5.4825209770113903E-2</c:v>
                </c:pt>
                <c:pt idx="3830">
                  <c:v>5.3211410249909497E-2</c:v>
                </c:pt>
                <c:pt idx="3831">
                  <c:v>4.8369710268923401E-2</c:v>
                </c:pt>
                <c:pt idx="3832">
                  <c:v>4.8369321297234799E-2</c:v>
                </c:pt>
                <c:pt idx="3833">
                  <c:v>4.8368884104461503E-2</c:v>
                </c:pt>
                <c:pt idx="3834">
                  <c:v>5.15959454693092E-2</c:v>
                </c:pt>
                <c:pt idx="3835">
                  <c:v>4.9981644916153797E-2</c:v>
                </c:pt>
                <c:pt idx="3836">
                  <c:v>4.9981082347338501E-2</c:v>
                </c:pt>
                <c:pt idx="3837">
                  <c:v>5.1594228731721002E-2</c:v>
                </c:pt>
                <c:pt idx="3838">
                  <c:v>5.32073298572548E-2</c:v>
                </c:pt>
                <c:pt idx="3839">
                  <c:v>5.3206676790220397E-2</c:v>
                </c:pt>
                <c:pt idx="3840">
                  <c:v>5.3206011330465701E-2</c:v>
                </c:pt>
                <c:pt idx="3841">
                  <c:v>5.1591646993426998E-2</c:v>
                </c:pt>
                <c:pt idx="3842">
                  <c:v>5.4818343994318099E-2</c:v>
                </c:pt>
                <c:pt idx="3843">
                  <c:v>6.2886006148430595E-2</c:v>
                </c:pt>
                <c:pt idx="3844">
                  <c:v>6.6112590247324493E-2</c:v>
                </c:pt>
                <c:pt idx="3845">
                  <c:v>6.4498202723179202E-2</c:v>
                </c:pt>
                <c:pt idx="3846">
                  <c:v>6.1270220748444203E-2</c:v>
                </c:pt>
                <c:pt idx="3847">
                  <c:v>5.9655909135719103E-2</c:v>
                </c:pt>
                <c:pt idx="3848">
                  <c:v>5.9655214573867903E-2</c:v>
                </c:pt>
                <c:pt idx="3849">
                  <c:v>5.8040899946479201E-2</c:v>
                </c:pt>
                <c:pt idx="3850">
                  <c:v>6.1267355203703203E-2</c:v>
                </c:pt>
                <c:pt idx="3851">
                  <c:v>5.6425875760621601E-2</c:v>
                </c:pt>
                <c:pt idx="3852">
                  <c:v>6.2879405167564295E-2</c:v>
                </c:pt>
                <c:pt idx="3853">
                  <c:v>6.1265082089198598E-2</c:v>
                </c:pt>
                <c:pt idx="3854">
                  <c:v>6.4491405279019504E-2</c:v>
                </c:pt>
                <c:pt idx="3855">
                  <c:v>6.2877108566136805E-2</c:v>
                </c:pt>
                <c:pt idx="3856">
                  <c:v>6.2876365911764404E-2</c:v>
                </c:pt>
                <c:pt idx="3857">
                  <c:v>5.96486370095579E-2</c:v>
                </c:pt>
                <c:pt idx="3858">
                  <c:v>5.8034472580004402E-2</c:v>
                </c:pt>
                <c:pt idx="3859">
                  <c:v>5.64203627115085E-2</c:v>
                </c:pt>
                <c:pt idx="3860">
                  <c:v>5.8033246074565302E-2</c:v>
                </c:pt>
                <c:pt idx="3861">
                  <c:v>5.31923278178799E-2</c:v>
                </c:pt>
                <c:pt idx="3862">
                  <c:v>5.3191855595569201E-2</c:v>
                </c:pt>
                <c:pt idx="3863">
                  <c:v>5.4804479331643598E-2</c:v>
                </c:pt>
                <c:pt idx="3864">
                  <c:v>5.4803541071848198E-2</c:v>
                </c:pt>
                <c:pt idx="3865">
                  <c:v>5.4802602844178601E-2</c:v>
                </c:pt>
                <c:pt idx="3866">
                  <c:v>5.4801664648633001E-2</c:v>
                </c:pt>
                <c:pt idx="3867">
                  <c:v>5.4800726485209797E-2</c:v>
                </c:pt>
                <c:pt idx="3868">
                  <c:v>5.80263491840603E-2</c:v>
                </c:pt>
                <c:pt idx="3869">
                  <c:v>5.8025355850465102E-2</c:v>
                </c:pt>
                <c:pt idx="3870">
                  <c:v>6.1250812914100103E-2</c:v>
                </c:pt>
                <c:pt idx="3871">
                  <c:v>6.1249764417890297E-2</c:v>
                </c:pt>
                <c:pt idx="3872">
                  <c:v>6.1248715957576402E-2</c:v>
                </c:pt>
                <c:pt idx="3873">
                  <c:v>6.2860809871658804E-2</c:v>
                </c:pt>
                <c:pt idx="3874">
                  <c:v>5.96335044186053E-2</c:v>
                </c:pt>
                <c:pt idx="3875">
                  <c:v>5.6406309448522901E-2</c:v>
                </c:pt>
                <c:pt idx="3876">
                  <c:v>5.96314629713409E-2</c:v>
                </c:pt>
                <c:pt idx="3877">
                  <c:v>5.47913466173474E-2</c:v>
                </c:pt>
                <c:pt idx="3878">
                  <c:v>5.3177404521601301E-2</c:v>
                </c:pt>
                <c:pt idx="3879">
                  <c:v>5.4790511759080403E-2</c:v>
                </c:pt>
                <c:pt idx="3880">
                  <c:v>6.1243064667270003E-2</c:v>
                </c:pt>
                <c:pt idx="3881">
                  <c:v>5.4791448718473301E-2</c:v>
                </c:pt>
                <c:pt idx="3882">
                  <c:v>5.3178868517939099E-2</c:v>
                </c:pt>
                <c:pt idx="3883">
                  <c:v>5.4792385709912197E-2</c:v>
                </c:pt>
                <c:pt idx="3884">
                  <c:v>5.3179777940335397E-2</c:v>
                </c:pt>
                <c:pt idx="3885">
                  <c:v>5.1567142592997002E-2</c:v>
                </c:pt>
                <c:pt idx="3886">
                  <c:v>5.4793791257160301E-2</c:v>
                </c:pt>
                <c:pt idx="3887">
                  <c:v>5.4794259788934499E-2</c:v>
                </c:pt>
                <c:pt idx="3888">
                  <c:v>5.6407859778998197E-2</c:v>
                </c:pt>
                <c:pt idx="3889">
                  <c:v>5.8021487364734302E-2</c:v>
                </c:pt>
                <c:pt idx="3890">
                  <c:v>5.31825063941605E-2</c:v>
                </c:pt>
                <c:pt idx="3891">
                  <c:v>5.3182961163684601E-2</c:v>
                </c:pt>
                <c:pt idx="3892">
                  <c:v>5.3183415940986301E-2</c:v>
                </c:pt>
                <c:pt idx="3893">
                  <c:v>5.6410271569641998E-2</c:v>
                </c:pt>
                <c:pt idx="3894">
                  <c:v>5.8023968169316403E-2</c:v>
                </c:pt>
                <c:pt idx="3895">
                  <c:v>5.8024097137984197E-2</c:v>
                </c:pt>
                <c:pt idx="3896">
                  <c:v>5.6410879335529698E-2</c:v>
                </c:pt>
                <c:pt idx="3897">
                  <c:v>5.3184443730618002E-2</c:v>
                </c:pt>
                <c:pt idx="3898">
                  <c:v>5.4797661533073798E-2</c:v>
                </c:pt>
                <c:pt idx="3899">
                  <c:v>5.3184443730618002E-2</c:v>
                </c:pt>
                <c:pt idx="3900">
                  <c:v>5.4797661533073798E-2</c:v>
                </c:pt>
                <c:pt idx="3901">
                  <c:v>5.3184443730618002E-2</c:v>
                </c:pt>
                <c:pt idx="3902">
                  <c:v>5.6410879335529698E-2</c:v>
                </c:pt>
                <c:pt idx="3903">
                  <c:v>5.6410879335529698E-2</c:v>
                </c:pt>
                <c:pt idx="3904">
                  <c:v>5.8024097137984197E-2</c:v>
                </c:pt>
                <c:pt idx="3905">
                  <c:v>5.4797661533073798E-2</c:v>
                </c:pt>
                <c:pt idx="3906">
                  <c:v>5.4797661533073798E-2</c:v>
                </c:pt>
                <c:pt idx="3907">
                  <c:v>5.4797661533073798E-2</c:v>
                </c:pt>
                <c:pt idx="3908">
                  <c:v>5.3184443730618002E-2</c:v>
                </c:pt>
                <c:pt idx="3909">
                  <c:v>5.3184443730618002E-2</c:v>
                </c:pt>
                <c:pt idx="3910">
                  <c:v>4.9958008125707699E-2</c:v>
                </c:pt>
                <c:pt idx="3911">
                  <c:v>4.8344484366948097E-2</c:v>
                </c:pt>
                <c:pt idx="3912">
                  <c:v>4.9957264760615502E-2</c:v>
                </c:pt>
                <c:pt idx="3913">
                  <c:v>5.15700175720301E-2</c:v>
                </c:pt>
                <c:pt idx="3914">
                  <c:v>5.15695765928878E-2</c:v>
                </c:pt>
                <c:pt idx="3915">
                  <c:v>5.1569135621287197E-2</c:v>
                </c:pt>
                <c:pt idx="3916">
                  <c:v>5.3181833278100298E-2</c:v>
                </c:pt>
                <c:pt idx="3917">
                  <c:v>5.8020753009329198E-2</c:v>
                </c:pt>
                <c:pt idx="3918">
                  <c:v>5.9633367920101002E-2</c:v>
                </c:pt>
                <c:pt idx="3919">
                  <c:v>5.4793566291153901E-2</c:v>
                </c:pt>
                <c:pt idx="3920">
                  <c:v>5.6406181218658501E-2</c:v>
                </c:pt>
                <c:pt idx="3921">
                  <c:v>5.8018768568626602E-2</c:v>
                </c:pt>
                <c:pt idx="3922">
                  <c:v>5.80182724796608E-2</c:v>
                </c:pt>
                <c:pt idx="3923">
                  <c:v>5.6404734329374297E-2</c:v>
                </c:pt>
                <c:pt idx="3924">
                  <c:v>5.8017280327179802E-2</c:v>
                </c:pt>
                <c:pt idx="3925">
                  <c:v>5.4790755291846502E-2</c:v>
                </c:pt>
                <c:pt idx="3926">
                  <c:v>5.6403287514317398E-2</c:v>
                </c:pt>
                <c:pt idx="3927">
                  <c:v>5.4790511759080403E-2</c:v>
                </c:pt>
                <c:pt idx="3928">
                  <c:v>5.3177959126646197E-2</c:v>
                </c:pt>
                <c:pt idx="3929">
                  <c:v>5.3178413818404803E-2</c:v>
                </c:pt>
                <c:pt idx="3930">
                  <c:v>5.1565819825691403E-2</c:v>
                </c:pt>
                <c:pt idx="3931">
                  <c:v>4.9953198255924799E-2</c:v>
                </c:pt>
                <c:pt idx="3932">
                  <c:v>4.8340549108394998E-2</c:v>
                </c:pt>
                <c:pt idx="3933">
                  <c:v>4.8340962452596697E-2</c:v>
                </c:pt>
                <c:pt idx="3934">
                  <c:v>4.67282719405437E-2</c:v>
                </c:pt>
                <c:pt idx="3935">
                  <c:v>4.6728671505524497E-2</c:v>
                </c:pt>
                <c:pt idx="3936">
                  <c:v>4.6729071077338702E-2</c:v>
                </c:pt>
                <c:pt idx="3937">
                  <c:v>4.9955761144200798E-2</c:v>
                </c:pt>
                <c:pt idx="3938">
                  <c:v>4.9956188317814697E-2</c:v>
                </c:pt>
                <c:pt idx="3939">
                  <c:v>4.9956615498734203E-2</c:v>
                </c:pt>
                <c:pt idx="3940">
                  <c:v>4.8343856059945498E-2</c:v>
                </c:pt>
                <c:pt idx="3941">
                  <c:v>4.9957469882490897E-2</c:v>
                </c:pt>
                <c:pt idx="3942">
                  <c:v>5.1571111302125203E-2</c:v>
                </c:pt>
                <c:pt idx="3943">
                  <c:v>5.1570899552940301E-2</c:v>
                </c:pt>
                <c:pt idx="3944">
                  <c:v>5.3183652356814298E-2</c:v>
                </c:pt>
                <c:pt idx="3945">
                  <c:v>5.15700175720301E-2</c:v>
                </c:pt>
                <c:pt idx="3946">
                  <c:v>5.15695765928878E-2</c:v>
                </c:pt>
                <c:pt idx="3947">
                  <c:v>5.1569135621287197E-2</c:v>
                </c:pt>
                <c:pt idx="3948">
                  <c:v>5.1568694657227999E-2</c:v>
                </c:pt>
                <c:pt idx="3949">
                  <c:v>4.9955128873556201E-2</c:v>
                </c:pt>
                <c:pt idx="3950">
                  <c:v>5.1567812751733097E-2</c:v>
                </c:pt>
                <c:pt idx="3951">
                  <c:v>4.9954274569869901E-2</c:v>
                </c:pt>
                <c:pt idx="3952">
                  <c:v>4.8340763981565102E-2</c:v>
                </c:pt>
                <c:pt idx="3953">
                  <c:v>4.8340350640757403E-2</c:v>
                </c:pt>
                <c:pt idx="3954">
                  <c:v>4.8339937307018299E-2</c:v>
                </c:pt>
                <c:pt idx="3955">
                  <c:v>4.83395239803475E-2</c:v>
                </c:pt>
                <c:pt idx="3956">
                  <c:v>4.6726082383005303E-2</c:v>
                </c:pt>
                <c:pt idx="3957">
                  <c:v>4.6725682862300798E-2</c:v>
                </c:pt>
                <c:pt idx="3958">
                  <c:v>4.3499281959799602E-2</c:v>
                </c:pt>
                <c:pt idx="3959">
                  <c:v>4.3498944029454797E-2</c:v>
                </c:pt>
                <c:pt idx="3960">
                  <c:v>4.51115403275196E-2</c:v>
                </c:pt>
                <c:pt idx="3961">
                  <c:v>4.5111080609032898E-2</c:v>
                </c:pt>
                <c:pt idx="3962">
                  <c:v>4.8336468750496298E-2</c:v>
                </c:pt>
                <c:pt idx="3963">
                  <c:v>4.8335879698095899E-2</c:v>
                </c:pt>
                <c:pt idx="3964">
                  <c:v>4.6722322791930601E-2</c:v>
                </c:pt>
                <c:pt idx="3965">
                  <c:v>4.8334596799069499E-2</c:v>
                </c:pt>
                <c:pt idx="3966">
                  <c:v>4.9946829125801402E-2</c:v>
                </c:pt>
                <c:pt idx="3967">
                  <c:v>5.1559029639758197E-2</c:v>
                </c:pt>
                <c:pt idx="3968">
                  <c:v>4.8332557574187397E-2</c:v>
                </c:pt>
                <c:pt idx="3969">
                  <c:v>4.9944758518595998E-2</c:v>
                </c:pt>
                <c:pt idx="3970">
                  <c:v>5.3169817544738103E-2</c:v>
                </c:pt>
                <c:pt idx="3971">
                  <c:v>5.4782011932760097E-2</c:v>
                </c:pt>
                <c:pt idx="3972">
                  <c:v>5.4781386202475003E-2</c:v>
                </c:pt>
                <c:pt idx="3973">
                  <c:v>5.1555159725163599E-2</c:v>
                </c:pt>
                <c:pt idx="3974">
                  <c:v>5.3167481397202801E-2</c:v>
                </c:pt>
                <c:pt idx="3975">
                  <c:v>5.3167917721699702E-2</c:v>
                </c:pt>
                <c:pt idx="3976">
                  <c:v>5.6394484407209601E-2</c:v>
                </c:pt>
                <c:pt idx="3977">
                  <c:v>4.9944021579146701E-2</c:v>
                </c:pt>
                <c:pt idx="3978">
                  <c:v>4.9945075061790099E-2</c:v>
                </c:pt>
                <c:pt idx="3979">
                  <c:v>4.9946221493966103E-2</c:v>
                </c:pt>
                <c:pt idx="3980">
                  <c:v>5.1560387995649201E-2</c:v>
                </c:pt>
                <c:pt idx="3981">
                  <c:v>4.99487250735621E-2</c:v>
                </c:pt>
                <c:pt idx="3982">
                  <c:v>5.1563038089342601E-2</c:v>
                </c:pt>
                <c:pt idx="3983">
                  <c:v>4.9951396279186003E-2</c:v>
                </c:pt>
                <c:pt idx="3984">
                  <c:v>5.3178823344246999E-2</c:v>
                </c:pt>
                <c:pt idx="3985">
                  <c:v>5.3180216235555203E-2</c:v>
                </c:pt>
                <c:pt idx="3986">
                  <c:v>5.3181583562580598E-2</c:v>
                </c:pt>
                <c:pt idx="3987">
                  <c:v>5.3182908607738499E-2</c:v>
                </c:pt>
                <c:pt idx="3988">
                  <c:v>4.99579207106828E-2</c:v>
                </c:pt>
                <c:pt idx="3989">
                  <c:v>5.4798515236059997E-2</c:v>
                </c:pt>
                <c:pt idx="3990">
                  <c:v>5.64128099390558E-2</c:v>
                </c:pt>
                <c:pt idx="3991">
                  <c:v>6.1252076698507102E-2</c:v>
                </c:pt>
                <c:pt idx="3992">
                  <c:v>6.1251260460466299E-2</c:v>
                </c:pt>
                <c:pt idx="3993">
                  <c:v>5.9637263641747901E-2</c:v>
                </c:pt>
                <c:pt idx="3994">
                  <c:v>6.2862510199759497E-2</c:v>
                </c:pt>
                <c:pt idx="3995">
                  <c:v>5.80222905973974E-2</c:v>
                </c:pt>
                <c:pt idx="3996">
                  <c:v>6.1247348164893398E-2</c:v>
                </c:pt>
                <c:pt idx="3997">
                  <c:v>5.96332202955491E-2</c:v>
                </c:pt>
                <c:pt idx="3998">
                  <c:v>5.9632083962152298E-2</c:v>
                </c:pt>
                <c:pt idx="3999">
                  <c:v>5.8017943733772698E-2</c:v>
                </c:pt>
                <c:pt idx="4000">
                  <c:v>5.4790877608331803E-2</c:v>
                </c:pt>
                <c:pt idx="4001">
                  <c:v>5.3176792708203899E-2</c:v>
                </c:pt>
                <c:pt idx="4002">
                  <c:v>4.99498400037326E-2</c:v>
                </c:pt>
                <c:pt idx="4003">
                  <c:v>5.4787293774711698E-2</c:v>
                </c:pt>
                <c:pt idx="4004">
                  <c:v>5.4786060138815498E-2</c:v>
                </c:pt>
                <c:pt idx="4005">
                  <c:v>5.6397632769638398E-2</c:v>
                </c:pt>
                <c:pt idx="4006">
                  <c:v>5.4783563710631603E-2</c:v>
                </c:pt>
                <c:pt idx="4007">
                  <c:v>0</c:v>
                </c:pt>
                <c:pt idx="400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6F5-4DF9-94AA-71BD6014BD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9384704"/>
        <c:axId val="609386368"/>
      </c:scatterChart>
      <c:scatterChart>
        <c:scatterStyle val="lineMarker"/>
        <c:varyColors val="0"/>
        <c:ser>
          <c:idx val="2"/>
          <c:order val="1"/>
          <c:tx>
            <c:v>Cruden (DPLR/NEQAIR)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  <a:effectLst/>
            </c:spPr>
          </c:marker>
          <c:xVal>
            <c:numRef>
              <c:f>'MEDLI2 Data'!$M$13:$M$28</c:f>
              <c:numCache>
                <c:formatCode>General</c:formatCode>
                <c:ptCount val="16"/>
                <c:pt idx="0">
                  <c:v>43.358983039855957</c:v>
                </c:pt>
                <c:pt idx="1">
                  <c:v>51.483978033065796</c:v>
                </c:pt>
                <c:pt idx="2">
                  <c:v>57.858978033065796</c:v>
                </c:pt>
                <c:pt idx="3">
                  <c:v>62.858978033065796</c:v>
                </c:pt>
                <c:pt idx="4">
                  <c:v>68.983978033065796</c:v>
                </c:pt>
                <c:pt idx="5">
                  <c:v>73.233978033065796</c:v>
                </c:pt>
                <c:pt idx="6">
                  <c:v>77.358978033065796</c:v>
                </c:pt>
                <c:pt idx="7">
                  <c:v>79.858978033065796</c:v>
                </c:pt>
                <c:pt idx="8">
                  <c:v>83.858978033065796</c:v>
                </c:pt>
                <c:pt idx="9">
                  <c:v>88.608978033065796</c:v>
                </c:pt>
                <c:pt idx="10">
                  <c:v>92.858978033065796</c:v>
                </c:pt>
                <c:pt idx="11">
                  <c:v>99.608978033065796</c:v>
                </c:pt>
                <c:pt idx="12">
                  <c:v>104.9839780330658</c:v>
                </c:pt>
                <c:pt idx="13">
                  <c:v>111.6089780330658</c:v>
                </c:pt>
                <c:pt idx="14">
                  <c:v>119.8589780330658</c:v>
                </c:pt>
                <c:pt idx="15">
                  <c:v>129.9839780330658</c:v>
                </c:pt>
              </c:numCache>
            </c:numRef>
          </c:xVal>
          <c:yVal>
            <c:numRef>
              <c:f>'MEDLI2 Data'!$N$13:$N$28</c:f>
              <c:numCache>
                <c:formatCode>General</c:formatCode>
                <c:ptCount val="16"/>
                <c:pt idx="0" formatCode="0.00E+00">
                  <c:v>9.8256103137537298E-2</c:v>
                </c:pt>
                <c:pt idx="1">
                  <c:v>0.11986255757466099</c:v>
                </c:pt>
                <c:pt idx="2">
                  <c:v>0.23814726157933899</c:v>
                </c:pt>
                <c:pt idx="3">
                  <c:v>0.63658407427390395</c:v>
                </c:pt>
                <c:pt idx="4">
                  <c:v>1.03790377893679</c:v>
                </c:pt>
                <c:pt idx="5">
                  <c:v>1.38321371026804</c:v>
                </c:pt>
                <c:pt idx="6">
                  <c:v>1.7229925586460599</c:v>
                </c:pt>
                <c:pt idx="7">
                  <c:v>1.9636411085226499</c:v>
                </c:pt>
                <c:pt idx="8">
                  <c:v>2.33730439254319</c:v>
                </c:pt>
                <c:pt idx="9">
                  <c:v>2.5618148272895298</c:v>
                </c:pt>
                <c:pt idx="10">
                  <c:v>2.6161698993602802</c:v>
                </c:pt>
                <c:pt idx="11">
                  <c:v>1.5132152957513001</c:v>
                </c:pt>
                <c:pt idx="12">
                  <c:v>0.59558733508481898</c:v>
                </c:pt>
                <c:pt idx="13">
                  <c:v>0.16402199083791899</c:v>
                </c:pt>
                <c:pt idx="14" formatCode="0.00E+00">
                  <c:v>4.4948374189223303E-2</c:v>
                </c:pt>
                <c:pt idx="15" formatCode="0.00E+00">
                  <c:v>1.33615901793942E-2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6F5-4DF9-94AA-71BD6014BDEB}"/>
            </c:ext>
          </c:extLst>
        </c:ser>
        <c:ser>
          <c:idx val="0"/>
          <c:order val="2"/>
          <c:tx>
            <c:v>Johnston (LAURA/HARA)</c:v>
          </c:tx>
          <c:spPr>
            <a:ln w="19050" cap="rnd">
              <a:solidFill>
                <a:srgbClr val="3F0BFD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3F0BFD"/>
              </a:solidFill>
              <a:ln w="9525">
                <a:solidFill>
                  <a:srgbClr val="3F0BFD"/>
                </a:solidFill>
              </a:ln>
              <a:effectLst/>
            </c:spPr>
          </c:marker>
          <c:xVal>
            <c:numRef>
              <c:f>'[1]LAURA HARA BETv8'!$D$5:$D$14</c:f>
              <c:numCache>
                <c:formatCode>General</c:formatCode>
                <c:ptCount val="10"/>
                <c:pt idx="0">
                  <c:v>42.69</c:v>
                </c:pt>
                <c:pt idx="1">
                  <c:v>60.31</c:v>
                </c:pt>
                <c:pt idx="2">
                  <c:v>73.989999999999995</c:v>
                </c:pt>
                <c:pt idx="3">
                  <c:v>82</c:v>
                </c:pt>
                <c:pt idx="4">
                  <c:v>88.4</c:v>
                </c:pt>
                <c:pt idx="5">
                  <c:v>90</c:v>
                </c:pt>
                <c:pt idx="6">
                  <c:v>92.67</c:v>
                </c:pt>
                <c:pt idx="7">
                  <c:v>99.65</c:v>
                </c:pt>
                <c:pt idx="8">
                  <c:v>105.02</c:v>
                </c:pt>
                <c:pt idx="9">
                  <c:v>130.09</c:v>
                </c:pt>
              </c:numCache>
            </c:numRef>
          </c:xVal>
          <c:yVal>
            <c:numRef>
              <c:f>'[1]LAURA HARA BETv8'!$I$5:$I$14</c:f>
              <c:numCache>
                <c:formatCode>General</c:formatCode>
                <c:ptCount val="10"/>
                <c:pt idx="0">
                  <c:v>6.3197705000000007E-2</c:v>
                </c:pt>
                <c:pt idx="1">
                  <c:v>0.44081925999999999</c:v>
                </c:pt>
                <c:pt idx="2">
                  <c:v>1.2994695000000001</c:v>
                </c:pt>
                <c:pt idx="3">
                  <c:v>1.9682767000000001</c:v>
                </c:pt>
                <c:pt idx="4">
                  <c:v>2.2981501999999998</c:v>
                </c:pt>
                <c:pt idx="5">
                  <c:v>2.3660299999999999</c:v>
                </c:pt>
                <c:pt idx="6">
                  <c:v>2.3868214000000001</c:v>
                </c:pt>
                <c:pt idx="7">
                  <c:v>1.9491285</c:v>
                </c:pt>
                <c:pt idx="8">
                  <c:v>0.95004001000000005</c:v>
                </c:pt>
                <c:pt idx="9">
                  <c:v>3.1709231999999997E-2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6F5-4DF9-94AA-71BD6014BD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8862368"/>
        <c:axId val="488861120"/>
      </c:scatterChart>
      <c:valAx>
        <c:axId val="609384704"/>
        <c:scaling>
          <c:orientation val="minMax"/>
          <c:max val="1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Time (s)</a:t>
                </a:r>
              </a:p>
            </c:rich>
          </c:tx>
          <c:layout>
            <c:manualLayout>
              <c:xMode val="edge"/>
              <c:yMode val="edge"/>
              <c:x val="0.52455533683289601"/>
              <c:y val="0.9239967920676581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09386368"/>
        <c:crosses val="autoZero"/>
        <c:crossBetween val="midCat"/>
        <c:majorUnit val="25"/>
      </c:valAx>
      <c:valAx>
        <c:axId val="609386368"/>
        <c:scaling>
          <c:orientation val="minMax"/>
          <c:max val="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Heat Flux (W/cm2)</a:t>
                </a:r>
              </a:p>
            </c:rich>
          </c:tx>
          <c:layout>
            <c:manualLayout>
              <c:xMode val="edge"/>
              <c:yMode val="edge"/>
              <c:x val="6.3166153143900481E-3"/>
              <c:y val="0.2506613983034728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09384704"/>
        <c:crosses val="autoZero"/>
        <c:crossBetween val="midCat"/>
      </c:valAx>
      <c:valAx>
        <c:axId val="488861120"/>
        <c:scaling>
          <c:orientation val="minMax"/>
          <c:max val="6.383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Incident Heat Flux (W/cm2)</a:t>
                </a:r>
              </a:p>
            </c:rich>
          </c:tx>
          <c:layout>
            <c:manualLayout>
              <c:xMode val="edge"/>
              <c:yMode val="edge"/>
              <c:x val="0.94932956749971475"/>
              <c:y val="0.1369598501274297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88862368"/>
        <c:crosses val="max"/>
        <c:crossBetween val="midCat"/>
      </c:valAx>
      <c:valAx>
        <c:axId val="488862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8861120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8.8316215907794135E-2"/>
          <c:y val="7.3204572254555136E-2"/>
          <c:w val="0.45979459089352959"/>
          <c:h val="0.31250218722659673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  <c:extLst/>
  </c:chart>
  <c:spPr>
    <a:ln w="19050"/>
  </c:spPr>
  <c:txPr>
    <a:bodyPr/>
    <a:lstStyle/>
    <a:p>
      <a:pPr>
        <a:defRPr sz="900" b="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50173090104775"/>
          <c:y val="5.0925925925925923E-2"/>
          <c:w val="0.78238570581018263"/>
          <c:h val="0.76159179981911362"/>
        </c:manualLayout>
      </c:layout>
      <c:scatterChart>
        <c:scatterStyle val="lineMarker"/>
        <c:varyColors val="0"/>
        <c:ser>
          <c:idx val="4"/>
          <c:order val="0"/>
          <c:tx>
            <c:v>MEDLI2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'[1]Flight Data'!$F$4:$F$4012</c:f>
              <c:numCache>
                <c:formatCode>General</c:formatCode>
                <c:ptCount val="4009"/>
                <c:pt idx="0">
                  <c:v>4.2789696969634902E-2</c:v>
                </c:pt>
                <c:pt idx="1">
                  <c:v>0.105289696969635</c:v>
                </c:pt>
                <c:pt idx="2">
                  <c:v>0.167789696969635</c:v>
                </c:pt>
                <c:pt idx="3">
                  <c:v>0.230289696969635</c:v>
                </c:pt>
                <c:pt idx="4">
                  <c:v>0.29278969696963503</c:v>
                </c:pt>
                <c:pt idx="5">
                  <c:v>0.35528969696963503</c:v>
                </c:pt>
                <c:pt idx="6">
                  <c:v>0.41778969696963503</c:v>
                </c:pt>
                <c:pt idx="7">
                  <c:v>0.48028969696963503</c:v>
                </c:pt>
                <c:pt idx="8">
                  <c:v>0.54278969696963497</c:v>
                </c:pt>
                <c:pt idx="9">
                  <c:v>0.60528969696963497</c:v>
                </c:pt>
                <c:pt idx="10">
                  <c:v>0.66778969696963497</c:v>
                </c:pt>
                <c:pt idx="11">
                  <c:v>0.73028969696963497</c:v>
                </c:pt>
                <c:pt idx="12">
                  <c:v>0.79278969696963497</c:v>
                </c:pt>
                <c:pt idx="13">
                  <c:v>0.85528969696963497</c:v>
                </c:pt>
                <c:pt idx="14">
                  <c:v>0.91778969696963497</c:v>
                </c:pt>
                <c:pt idx="15">
                  <c:v>0.98028969696963497</c:v>
                </c:pt>
                <c:pt idx="16">
                  <c:v>1.04278969696963</c:v>
                </c:pt>
                <c:pt idx="17">
                  <c:v>1.10528969696963</c:v>
                </c:pt>
                <c:pt idx="18">
                  <c:v>1.16778969696963</c:v>
                </c:pt>
                <c:pt idx="19">
                  <c:v>1.23028969696963</c:v>
                </c:pt>
                <c:pt idx="20">
                  <c:v>1.29278969696963</c:v>
                </c:pt>
                <c:pt idx="21">
                  <c:v>1.35528969696963</c:v>
                </c:pt>
                <c:pt idx="22">
                  <c:v>1.41778969696963</c:v>
                </c:pt>
                <c:pt idx="23">
                  <c:v>1.48028969696963</c:v>
                </c:pt>
                <c:pt idx="24">
                  <c:v>1.54278969696963</c:v>
                </c:pt>
                <c:pt idx="25">
                  <c:v>1.60528969696963</c:v>
                </c:pt>
                <c:pt idx="26">
                  <c:v>1.66778969696963</c:v>
                </c:pt>
                <c:pt idx="27">
                  <c:v>1.73028969696963</c:v>
                </c:pt>
                <c:pt idx="28">
                  <c:v>1.79278969696963</c:v>
                </c:pt>
                <c:pt idx="29">
                  <c:v>1.85528969696963</c:v>
                </c:pt>
                <c:pt idx="30">
                  <c:v>1.91778969696963</c:v>
                </c:pt>
                <c:pt idx="31">
                  <c:v>1.98028969696963</c:v>
                </c:pt>
                <c:pt idx="32">
                  <c:v>2.0427896969696402</c:v>
                </c:pt>
                <c:pt idx="33">
                  <c:v>2.1052896969696402</c:v>
                </c:pt>
                <c:pt idx="34">
                  <c:v>2.1677896969696402</c:v>
                </c:pt>
                <c:pt idx="35">
                  <c:v>2.2302896969696402</c:v>
                </c:pt>
                <c:pt idx="36">
                  <c:v>2.2927896969696402</c:v>
                </c:pt>
                <c:pt idx="37">
                  <c:v>2.3552896969696402</c:v>
                </c:pt>
                <c:pt idx="38">
                  <c:v>2.4177896969696402</c:v>
                </c:pt>
                <c:pt idx="39">
                  <c:v>2.4802896969696402</c:v>
                </c:pt>
                <c:pt idx="40">
                  <c:v>2.5427896969696402</c:v>
                </c:pt>
                <c:pt idx="41">
                  <c:v>2.6052896969696402</c:v>
                </c:pt>
                <c:pt idx="42">
                  <c:v>2.6677896969696402</c:v>
                </c:pt>
                <c:pt idx="43">
                  <c:v>2.7302896969696402</c:v>
                </c:pt>
                <c:pt idx="44">
                  <c:v>2.7927896969696402</c:v>
                </c:pt>
                <c:pt idx="45">
                  <c:v>2.8552896969696402</c:v>
                </c:pt>
                <c:pt idx="46">
                  <c:v>2.9177896969696402</c:v>
                </c:pt>
                <c:pt idx="47">
                  <c:v>2.9802896969696402</c:v>
                </c:pt>
                <c:pt idx="48">
                  <c:v>3.0427896969696402</c:v>
                </c:pt>
                <c:pt idx="49">
                  <c:v>3.1052896969696402</c:v>
                </c:pt>
                <c:pt idx="50">
                  <c:v>3.1677896969696402</c:v>
                </c:pt>
                <c:pt idx="51">
                  <c:v>3.2302896969696402</c:v>
                </c:pt>
                <c:pt idx="52">
                  <c:v>3.2927896969696402</c:v>
                </c:pt>
                <c:pt idx="53">
                  <c:v>3.3552896969696402</c:v>
                </c:pt>
                <c:pt idx="54">
                  <c:v>3.4177896969696402</c:v>
                </c:pt>
                <c:pt idx="55">
                  <c:v>3.4802896969696402</c:v>
                </c:pt>
                <c:pt idx="56">
                  <c:v>3.5427896969696402</c:v>
                </c:pt>
                <c:pt idx="57">
                  <c:v>3.6052896969696402</c:v>
                </c:pt>
                <c:pt idx="58">
                  <c:v>3.6677896969696402</c:v>
                </c:pt>
                <c:pt idx="59">
                  <c:v>3.7302896969696402</c:v>
                </c:pt>
                <c:pt idx="60">
                  <c:v>3.7927896969696402</c:v>
                </c:pt>
                <c:pt idx="61">
                  <c:v>3.8552896969696402</c:v>
                </c:pt>
                <c:pt idx="62">
                  <c:v>3.9177896969696402</c:v>
                </c:pt>
                <c:pt idx="63">
                  <c:v>3.9802896969696402</c:v>
                </c:pt>
                <c:pt idx="64">
                  <c:v>4.0427896969696402</c:v>
                </c:pt>
                <c:pt idx="65">
                  <c:v>4.1052896969696402</c:v>
                </c:pt>
                <c:pt idx="66">
                  <c:v>4.1677896969696402</c:v>
                </c:pt>
                <c:pt idx="67">
                  <c:v>4.2302896969696402</c:v>
                </c:pt>
                <c:pt idx="68">
                  <c:v>4.2927896969696402</c:v>
                </c:pt>
                <c:pt idx="69">
                  <c:v>4.3552896969696402</c:v>
                </c:pt>
                <c:pt idx="70">
                  <c:v>4.4177896969696402</c:v>
                </c:pt>
                <c:pt idx="71">
                  <c:v>4.4802896969696402</c:v>
                </c:pt>
                <c:pt idx="72">
                  <c:v>4.5427896969696402</c:v>
                </c:pt>
                <c:pt idx="73">
                  <c:v>4.6052896969696402</c:v>
                </c:pt>
                <c:pt idx="74">
                  <c:v>4.6677896969696402</c:v>
                </c:pt>
                <c:pt idx="75">
                  <c:v>4.7302896969696402</c:v>
                </c:pt>
                <c:pt idx="76">
                  <c:v>4.7927896969696402</c:v>
                </c:pt>
                <c:pt idx="77">
                  <c:v>4.8552896969696402</c:v>
                </c:pt>
                <c:pt idx="78">
                  <c:v>4.9177896969696402</c:v>
                </c:pt>
                <c:pt idx="79">
                  <c:v>4.9802896969696402</c:v>
                </c:pt>
                <c:pt idx="80">
                  <c:v>5.0427896969696402</c:v>
                </c:pt>
                <c:pt idx="81">
                  <c:v>5.1052896969696402</c:v>
                </c:pt>
                <c:pt idx="82">
                  <c:v>5.1677896969696402</c:v>
                </c:pt>
                <c:pt idx="83">
                  <c:v>5.2302896969696402</c:v>
                </c:pt>
                <c:pt idx="84">
                  <c:v>5.2927896969696402</c:v>
                </c:pt>
                <c:pt idx="85">
                  <c:v>5.3552896969696402</c:v>
                </c:pt>
                <c:pt idx="86">
                  <c:v>5.4177896969696402</c:v>
                </c:pt>
                <c:pt idx="87">
                  <c:v>5.4802896969696402</c:v>
                </c:pt>
                <c:pt idx="88">
                  <c:v>5.5427896969696402</c:v>
                </c:pt>
                <c:pt idx="89">
                  <c:v>5.6052896969696402</c:v>
                </c:pt>
                <c:pt idx="90">
                  <c:v>5.6677896969696402</c:v>
                </c:pt>
                <c:pt idx="91">
                  <c:v>5.7302896969696402</c:v>
                </c:pt>
                <c:pt idx="92">
                  <c:v>5.7927896969696402</c:v>
                </c:pt>
                <c:pt idx="93">
                  <c:v>5.8552896969696402</c:v>
                </c:pt>
                <c:pt idx="94">
                  <c:v>5.9177896969696402</c:v>
                </c:pt>
                <c:pt idx="95">
                  <c:v>5.9802896969696402</c:v>
                </c:pt>
                <c:pt idx="96">
                  <c:v>6.0427896969696402</c:v>
                </c:pt>
                <c:pt idx="97">
                  <c:v>6.1052896969696402</c:v>
                </c:pt>
                <c:pt idx="98">
                  <c:v>6.1677896969696402</c:v>
                </c:pt>
                <c:pt idx="99">
                  <c:v>6.2302896969696402</c:v>
                </c:pt>
                <c:pt idx="100">
                  <c:v>6.2927896969696402</c:v>
                </c:pt>
                <c:pt idx="101">
                  <c:v>6.3552896969696402</c:v>
                </c:pt>
                <c:pt idx="102">
                  <c:v>6.4177896969696402</c:v>
                </c:pt>
                <c:pt idx="103">
                  <c:v>6.4802896969696402</c:v>
                </c:pt>
                <c:pt idx="104">
                  <c:v>6.5427896969696402</c:v>
                </c:pt>
                <c:pt idx="105">
                  <c:v>6.6052896969696402</c:v>
                </c:pt>
                <c:pt idx="106">
                  <c:v>6.6677896969696402</c:v>
                </c:pt>
                <c:pt idx="107">
                  <c:v>6.7302896969696402</c:v>
                </c:pt>
                <c:pt idx="108">
                  <c:v>6.7927896969696402</c:v>
                </c:pt>
                <c:pt idx="109">
                  <c:v>6.8552896969696402</c:v>
                </c:pt>
                <c:pt idx="110">
                  <c:v>6.9177896969696402</c:v>
                </c:pt>
                <c:pt idx="111">
                  <c:v>6.9802896969696402</c:v>
                </c:pt>
                <c:pt idx="112">
                  <c:v>7.0427896969696402</c:v>
                </c:pt>
                <c:pt idx="113">
                  <c:v>7.1052896969696402</c:v>
                </c:pt>
                <c:pt idx="114">
                  <c:v>7.1677896969696402</c:v>
                </c:pt>
                <c:pt idx="115">
                  <c:v>7.2302896969696402</c:v>
                </c:pt>
                <c:pt idx="116">
                  <c:v>7.2927896969696402</c:v>
                </c:pt>
                <c:pt idx="117">
                  <c:v>7.3552896969696402</c:v>
                </c:pt>
                <c:pt idx="118">
                  <c:v>7.4177896969696402</c:v>
                </c:pt>
                <c:pt idx="119">
                  <c:v>7.4802896969696402</c:v>
                </c:pt>
                <c:pt idx="120">
                  <c:v>7.5427896969696402</c:v>
                </c:pt>
                <c:pt idx="121">
                  <c:v>7.6052896969696402</c:v>
                </c:pt>
                <c:pt idx="122">
                  <c:v>7.6677896969696402</c:v>
                </c:pt>
                <c:pt idx="123">
                  <c:v>7.7302896969696402</c:v>
                </c:pt>
                <c:pt idx="124">
                  <c:v>7.7927896969696402</c:v>
                </c:pt>
                <c:pt idx="125">
                  <c:v>7.8552896969696402</c:v>
                </c:pt>
                <c:pt idx="126">
                  <c:v>7.9177896969696402</c:v>
                </c:pt>
                <c:pt idx="127">
                  <c:v>7.9802896969696402</c:v>
                </c:pt>
                <c:pt idx="128">
                  <c:v>8.0427896969696402</c:v>
                </c:pt>
                <c:pt idx="129">
                  <c:v>8.1052896969696402</c:v>
                </c:pt>
                <c:pt idx="130">
                  <c:v>8.1677896969696402</c:v>
                </c:pt>
                <c:pt idx="131">
                  <c:v>8.2302896969696402</c:v>
                </c:pt>
                <c:pt idx="132">
                  <c:v>8.2927896969696402</c:v>
                </c:pt>
                <c:pt idx="133">
                  <c:v>8.3552896969696402</c:v>
                </c:pt>
                <c:pt idx="134">
                  <c:v>8.4177896969696402</c:v>
                </c:pt>
                <c:pt idx="135">
                  <c:v>8.4802896969696402</c:v>
                </c:pt>
                <c:pt idx="136">
                  <c:v>8.5427896969696402</c:v>
                </c:pt>
                <c:pt idx="137">
                  <c:v>8.6052896969696402</c:v>
                </c:pt>
                <c:pt idx="138">
                  <c:v>8.6677896969696402</c:v>
                </c:pt>
                <c:pt idx="139">
                  <c:v>8.7302896969696402</c:v>
                </c:pt>
                <c:pt idx="140">
                  <c:v>8.7927896969696402</c:v>
                </c:pt>
                <c:pt idx="141">
                  <c:v>8.8552896969696402</c:v>
                </c:pt>
                <c:pt idx="142">
                  <c:v>8.9177896969696402</c:v>
                </c:pt>
                <c:pt idx="143">
                  <c:v>8.9802896969696402</c:v>
                </c:pt>
                <c:pt idx="144">
                  <c:v>9.0427896969696402</c:v>
                </c:pt>
                <c:pt idx="145">
                  <c:v>9.1052896969696402</c:v>
                </c:pt>
                <c:pt idx="146">
                  <c:v>9.1677896969696402</c:v>
                </c:pt>
                <c:pt idx="147">
                  <c:v>9.2302896969696402</c:v>
                </c:pt>
                <c:pt idx="148">
                  <c:v>9.2927896969696402</c:v>
                </c:pt>
                <c:pt idx="149">
                  <c:v>9.3552896969696402</c:v>
                </c:pt>
                <c:pt idx="150">
                  <c:v>9.4177896969696402</c:v>
                </c:pt>
                <c:pt idx="151">
                  <c:v>9.4802896969696402</c:v>
                </c:pt>
                <c:pt idx="152">
                  <c:v>9.5427896969696402</c:v>
                </c:pt>
                <c:pt idx="153">
                  <c:v>9.6052896969696402</c:v>
                </c:pt>
                <c:pt idx="154">
                  <c:v>9.6677896969696402</c:v>
                </c:pt>
                <c:pt idx="155">
                  <c:v>9.7302896969696402</c:v>
                </c:pt>
                <c:pt idx="156">
                  <c:v>9.7927896969696402</c:v>
                </c:pt>
                <c:pt idx="157">
                  <c:v>9.8552896969696402</c:v>
                </c:pt>
                <c:pt idx="158">
                  <c:v>9.9177896969696402</c:v>
                </c:pt>
                <c:pt idx="159">
                  <c:v>9.9802896969696402</c:v>
                </c:pt>
                <c:pt idx="160">
                  <c:v>10.042789696969599</c:v>
                </c:pt>
                <c:pt idx="161">
                  <c:v>10.105289696969599</c:v>
                </c:pt>
                <c:pt idx="162">
                  <c:v>10.167789696969599</c:v>
                </c:pt>
                <c:pt idx="163">
                  <c:v>10.230289696969599</c:v>
                </c:pt>
                <c:pt idx="164">
                  <c:v>10.292789696969599</c:v>
                </c:pt>
                <c:pt idx="165">
                  <c:v>10.355289696969599</c:v>
                </c:pt>
                <c:pt idx="166">
                  <c:v>10.417789696969599</c:v>
                </c:pt>
                <c:pt idx="167">
                  <c:v>10.480289696969599</c:v>
                </c:pt>
                <c:pt idx="168">
                  <c:v>10.542789696969599</c:v>
                </c:pt>
                <c:pt idx="169">
                  <c:v>10.605289696969599</c:v>
                </c:pt>
                <c:pt idx="170">
                  <c:v>10.667789696969599</c:v>
                </c:pt>
                <c:pt idx="171">
                  <c:v>10.730289696969599</c:v>
                </c:pt>
                <c:pt idx="172">
                  <c:v>10.792789696969599</c:v>
                </c:pt>
                <c:pt idx="173">
                  <c:v>10.855289696969599</c:v>
                </c:pt>
                <c:pt idx="174">
                  <c:v>10.917789696969599</c:v>
                </c:pt>
                <c:pt idx="175">
                  <c:v>10.980289696969599</c:v>
                </c:pt>
                <c:pt idx="176">
                  <c:v>11.042789696969599</c:v>
                </c:pt>
                <c:pt idx="177">
                  <c:v>11.105289696969599</c:v>
                </c:pt>
                <c:pt idx="178">
                  <c:v>11.167789696969599</c:v>
                </c:pt>
                <c:pt idx="179">
                  <c:v>11.230289696969599</c:v>
                </c:pt>
                <c:pt idx="180">
                  <c:v>11.292789696969599</c:v>
                </c:pt>
                <c:pt idx="181">
                  <c:v>11.355289696969599</c:v>
                </c:pt>
                <c:pt idx="182">
                  <c:v>11.417789696969599</c:v>
                </c:pt>
                <c:pt idx="183">
                  <c:v>11.480289696969599</c:v>
                </c:pt>
                <c:pt idx="184">
                  <c:v>11.542789696969599</c:v>
                </c:pt>
                <c:pt idx="185">
                  <c:v>11.605289696969599</c:v>
                </c:pt>
                <c:pt idx="186">
                  <c:v>11.667789696969599</c:v>
                </c:pt>
                <c:pt idx="187">
                  <c:v>11.730289696969599</c:v>
                </c:pt>
                <c:pt idx="188">
                  <c:v>11.792789696969599</c:v>
                </c:pt>
                <c:pt idx="189">
                  <c:v>11.855289696969599</c:v>
                </c:pt>
                <c:pt idx="190">
                  <c:v>11.917789696969599</c:v>
                </c:pt>
                <c:pt idx="191">
                  <c:v>11.980289696969599</c:v>
                </c:pt>
                <c:pt idx="192">
                  <c:v>12.042789696969599</c:v>
                </c:pt>
                <c:pt idx="193">
                  <c:v>12.105289696969599</c:v>
                </c:pt>
                <c:pt idx="194">
                  <c:v>12.167789696969599</c:v>
                </c:pt>
                <c:pt idx="195">
                  <c:v>12.230289696969599</c:v>
                </c:pt>
                <c:pt idx="196">
                  <c:v>12.292789696969599</c:v>
                </c:pt>
                <c:pt idx="197">
                  <c:v>12.355289696969599</c:v>
                </c:pt>
                <c:pt idx="198">
                  <c:v>12.417789696969599</c:v>
                </c:pt>
                <c:pt idx="199">
                  <c:v>12.480289696969599</c:v>
                </c:pt>
                <c:pt idx="200">
                  <c:v>12.542789696969599</c:v>
                </c:pt>
                <c:pt idx="201">
                  <c:v>12.605289696969599</c:v>
                </c:pt>
                <c:pt idx="202">
                  <c:v>12.667789696969599</c:v>
                </c:pt>
                <c:pt idx="203">
                  <c:v>12.730289696969599</c:v>
                </c:pt>
                <c:pt idx="204">
                  <c:v>12.792789696969599</c:v>
                </c:pt>
                <c:pt idx="205">
                  <c:v>12.855289696969599</c:v>
                </c:pt>
                <c:pt idx="206">
                  <c:v>12.917789696969599</c:v>
                </c:pt>
                <c:pt idx="207">
                  <c:v>12.980289696969599</c:v>
                </c:pt>
                <c:pt idx="208">
                  <c:v>13.042789696969599</c:v>
                </c:pt>
                <c:pt idx="209">
                  <c:v>13.105289696969599</c:v>
                </c:pt>
                <c:pt idx="210">
                  <c:v>13.167789696969599</c:v>
                </c:pt>
                <c:pt idx="211">
                  <c:v>13.230289696969599</c:v>
                </c:pt>
                <c:pt idx="212">
                  <c:v>13.292789696969599</c:v>
                </c:pt>
                <c:pt idx="213">
                  <c:v>13.355289696969599</c:v>
                </c:pt>
                <c:pt idx="214">
                  <c:v>13.417789696969599</c:v>
                </c:pt>
                <c:pt idx="215">
                  <c:v>13.480289696969599</c:v>
                </c:pt>
                <c:pt idx="216">
                  <c:v>13.542789696969599</c:v>
                </c:pt>
                <c:pt idx="217">
                  <c:v>13.605289696969599</c:v>
                </c:pt>
                <c:pt idx="218">
                  <c:v>13.667789696969599</c:v>
                </c:pt>
                <c:pt idx="219">
                  <c:v>13.730289696969599</c:v>
                </c:pt>
                <c:pt idx="220">
                  <c:v>13.792789696969599</c:v>
                </c:pt>
                <c:pt idx="221">
                  <c:v>13.855289696969599</c:v>
                </c:pt>
                <c:pt idx="222">
                  <c:v>13.917789696969599</c:v>
                </c:pt>
                <c:pt idx="223">
                  <c:v>13.980289696969599</c:v>
                </c:pt>
                <c:pt idx="224">
                  <c:v>14.042789696969599</c:v>
                </c:pt>
                <c:pt idx="225">
                  <c:v>14.105289696969599</c:v>
                </c:pt>
                <c:pt idx="226">
                  <c:v>14.167789696969599</c:v>
                </c:pt>
                <c:pt idx="227">
                  <c:v>14.230289696969599</c:v>
                </c:pt>
                <c:pt idx="228">
                  <c:v>14.292789696969599</c:v>
                </c:pt>
                <c:pt idx="229">
                  <c:v>14.355289696969599</c:v>
                </c:pt>
                <c:pt idx="230">
                  <c:v>14.417789696969599</c:v>
                </c:pt>
                <c:pt idx="231">
                  <c:v>14.480289696969599</c:v>
                </c:pt>
                <c:pt idx="232">
                  <c:v>14.542789696969599</c:v>
                </c:pt>
                <c:pt idx="233">
                  <c:v>14.605289696969599</c:v>
                </c:pt>
                <c:pt idx="234">
                  <c:v>14.667789696969599</c:v>
                </c:pt>
                <c:pt idx="235">
                  <c:v>14.730289696969599</c:v>
                </c:pt>
                <c:pt idx="236">
                  <c:v>14.792789696969599</c:v>
                </c:pt>
                <c:pt idx="237">
                  <c:v>14.855289696969599</c:v>
                </c:pt>
                <c:pt idx="238">
                  <c:v>14.917789696969599</c:v>
                </c:pt>
                <c:pt idx="239">
                  <c:v>14.980289696969599</c:v>
                </c:pt>
                <c:pt idx="240">
                  <c:v>15.042789696969599</c:v>
                </c:pt>
                <c:pt idx="241">
                  <c:v>15.105289696969599</c:v>
                </c:pt>
                <c:pt idx="242">
                  <c:v>15.167789696969599</c:v>
                </c:pt>
                <c:pt idx="243">
                  <c:v>15.230289696969599</c:v>
                </c:pt>
                <c:pt idx="244">
                  <c:v>15.292789696969599</c:v>
                </c:pt>
                <c:pt idx="245">
                  <c:v>15.355289696969599</c:v>
                </c:pt>
                <c:pt idx="246">
                  <c:v>15.417789696969599</c:v>
                </c:pt>
                <c:pt idx="247">
                  <c:v>15.480289696969599</c:v>
                </c:pt>
                <c:pt idx="248">
                  <c:v>15.542789696969599</c:v>
                </c:pt>
                <c:pt idx="249">
                  <c:v>15.605289696969599</c:v>
                </c:pt>
                <c:pt idx="250">
                  <c:v>15.667789696969599</c:v>
                </c:pt>
                <c:pt idx="251">
                  <c:v>15.730289696969599</c:v>
                </c:pt>
                <c:pt idx="252">
                  <c:v>15.792789696969599</c:v>
                </c:pt>
                <c:pt idx="253">
                  <c:v>15.855289696969599</c:v>
                </c:pt>
                <c:pt idx="254">
                  <c:v>15.917789696969599</c:v>
                </c:pt>
                <c:pt idx="255">
                  <c:v>15.980289696969599</c:v>
                </c:pt>
                <c:pt idx="256">
                  <c:v>16.042789696969599</c:v>
                </c:pt>
                <c:pt idx="257">
                  <c:v>16.105289696969599</c:v>
                </c:pt>
                <c:pt idx="258">
                  <c:v>16.167789696969599</c:v>
                </c:pt>
                <c:pt idx="259">
                  <c:v>16.230289696969599</c:v>
                </c:pt>
                <c:pt idx="260">
                  <c:v>16.292789696969599</c:v>
                </c:pt>
                <c:pt idx="261">
                  <c:v>16.355289696969599</c:v>
                </c:pt>
                <c:pt idx="262">
                  <c:v>16.417789696969599</c:v>
                </c:pt>
                <c:pt idx="263">
                  <c:v>16.480289696969599</c:v>
                </c:pt>
                <c:pt idx="264">
                  <c:v>16.542789696969599</c:v>
                </c:pt>
                <c:pt idx="265">
                  <c:v>16.605289696969599</c:v>
                </c:pt>
                <c:pt idx="266">
                  <c:v>16.667789696969599</c:v>
                </c:pt>
                <c:pt idx="267">
                  <c:v>16.730289696969599</c:v>
                </c:pt>
                <c:pt idx="268">
                  <c:v>16.792789696969599</c:v>
                </c:pt>
                <c:pt idx="269">
                  <c:v>16.855289696969599</c:v>
                </c:pt>
                <c:pt idx="270">
                  <c:v>16.917789696969599</c:v>
                </c:pt>
                <c:pt idx="271">
                  <c:v>16.980289696969599</c:v>
                </c:pt>
                <c:pt idx="272">
                  <c:v>17.042789696969599</c:v>
                </c:pt>
                <c:pt idx="273">
                  <c:v>17.105289696969599</c:v>
                </c:pt>
                <c:pt idx="274">
                  <c:v>17.167789696969599</c:v>
                </c:pt>
                <c:pt idx="275">
                  <c:v>17.230289696969599</c:v>
                </c:pt>
                <c:pt idx="276">
                  <c:v>17.292789696969599</c:v>
                </c:pt>
                <c:pt idx="277">
                  <c:v>17.355289696969599</c:v>
                </c:pt>
                <c:pt idx="278">
                  <c:v>17.417789696969599</c:v>
                </c:pt>
                <c:pt idx="279">
                  <c:v>17.480289696969599</c:v>
                </c:pt>
                <c:pt idx="280">
                  <c:v>17.542789696969599</c:v>
                </c:pt>
                <c:pt idx="281">
                  <c:v>17.605289696969599</c:v>
                </c:pt>
                <c:pt idx="282">
                  <c:v>17.667789696969599</c:v>
                </c:pt>
                <c:pt idx="283">
                  <c:v>17.730289696969599</c:v>
                </c:pt>
                <c:pt idx="284">
                  <c:v>17.792789696969599</c:v>
                </c:pt>
                <c:pt idx="285">
                  <c:v>17.855289696969599</c:v>
                </c:pt>
                <c:pt idx="286">
                  <c:v>17.917789696969599</c:v>
                </c:pt>
                <c:pt idx="287">
                  <c:v>17.980289696969599</c:v>
                </c:pt>
                <c:pt idx="288">
                  <c:v>18.042789696969599</c:v>
                </c:pt>
                <c:pt idx="289">
                  <c:v>18.105289696969599</c:v>
                </c:pt>
                <c:pt idx="290">
                  <c:v>18.167789696969599</c:v>
                </c:pt>
                <c:pt idx="291">
                  <c:v>18.230289696969599</c:v>
                </c:pt>
                <c:pt idx="292">
                  <c:v>18.292789696969599</c:v>
                </c:pt>
                <c:pt idx="293">
                  <c:v>18.355289696969599</c:v>
                </c:pt>
                <c:pt idx="294">
                  <c:v>18.417789696969599</c:v>
                </c:pt>
                <c:pt idx="295">
                  <c:v>18.480289696969599</c:v>
                </c:pt>
                <c:pt idx="296">
                  <c:v>18.542789696969599</c:v>
                </c:pt>
                <c:pt idx="297">
                  <c:v>18.605289696969599</c:v>
                </c:pt>
                <c:pt idx="298">
                  <c:v>18.667789696969599</c:v>
                </c:pt>
                <c:pt idx="299">
                  <c:v>18.730289696969599</c:v>
                </c:pt>
                <c:pt idx="300">
                  <c:v>18.792789696969599</c:v>
                </c:pt>
                <c:pt idx="301">
                  <c:v>18.855289696969599</c:v>
                </c:pt>
                <c:pt idx="302">
                  <c:v>18.917789696969599</c:v>
                </c:pt>
                <c:pt idx="303">
                  <c:v>18.980289696969599</c:v>
                </c:pt>
                <c:pt idx="304">
                  <c:v>19.042789696969599</c:v>
                </c:pt>
                <c:pt idx="305">
                  <c:v>19.105289696969599</c:v>
                </c:pt>
                <c:pt idx="306">
                  <c:v>19.167789696969599</c:v>
                </c:pt>
                <c:pt idx="307">
                  <c:v>19.230289696969599</c:v>
                </c:pt>
                <c:pt idx="308">
                  <c:v>19.292789696969599</c:v>
                </c:pt>
                <c:pt idx="309">
                  <c:v>19.355289696969599</c:v>
                </c:pt>
                <c:pt idx="310">
                  <c:v>19.417789696969599</c:v>
                </c:pt>
                <c:pt idx="311">
                  <c:v>19.480289696969599</c:v>
                </c:pt>
                <c:pt idx="312">
                  <c:v>19.542789696969599</c:v>
                </c:pt>
                <c:pt idx="313">
                  <c:v>19.605289696969599</c:v>
                </c:pt>
                <c:pt idx="314">
                  <c:v>19.667789696969599</c:v>
                </c:pt>
                <c:pt idx="315">
                  <c:v>19.730289696969599</c:v>
                </c:pt>
                <c:pt idx="316">
                  <c:v>19.792789696969599</c:v>
                </c:pt>
                <c:pt idx="317">
                  <c:v>19.855289696969599</c:v>
                </c:pt>
                <c:pt idx="318">
                  <c:v>19.917789696969599</c:v>
                </c:pt>
                <c:pt idx="319">
                  <c:v>19.980289696969599</c:v>
                </c:pt>
                <c:pt idx="320">
                  <c:v>20.042789696969599</c:v>
                </c:pt>
                <c:pt idx="321">
                  <c:v>20.105289696969599</c:v>
                </c:pt>
                <c:pt idx="322">
                  <c:v>20.167789696969599</c:v>
                </c:pt>
                <c:pt idx="323">
                  <c:v>20.230289696969599</c:v>
                </c:pt>
                <c:pt idx="324">
                  <c:v>20.292789696969599</c:v>
                </c:pt>
                <c:pt idx="325">
                  <c:v>20.355289696969599</c:v>
                </c:pt>
                <c:pt idx="326">
                  <c:v>20.417789696969599</c:v>
                </c:pt>
                <c:pt idx="327">
                  <c:v>20.480289696969599</c:v>
                </c:pt>
                <c:pt idx="328">
                  <c:v>20.542789696969599</c:v>
                </c:pt>
                <c:pt idx="329">
                  <c:v>20.605289696969599</c:v>
                </c:pt>
                <c:pt idx="330">
                  <c:v>20.667789696969599</c:v>
                </c:pt>
                <c:pt idx="331">
                  <c:v>20.730289696969599</c:v>
                </c:pt>
                <c:pt idx="332">
                  <c:v>20.792789696969599</c:v>
                </c:pt>
                <c:pt idx="333">
                  <c:v>20.855289696969599</c:v>
                </c:pt>
                <c:pt idx="334">
                  <c:v>20.917789696969599</c:v>
                </c:pt>
                <c:pt idx="335">
                  <c:v>20.980289696969599</c:v>
                </c:pt>
                <c:pt idx="336">
                  <c:v>21.042789696969599</c:v>
                </c:pt>
                <c:pt idx="337">
                  <c:v>21.105289696969599</c:v>
                </c:pt>
                <c:pt idx="338">
                  <c:v>21.167789696969599</c:v>
                </c:pt>
                <c:pt idx="339">
                  <c:v>21.230289696969599</c:v>
                </c:pt>
                <c:pt idx="340">
                  <c:v>21.292789696969599</c:v>
                </c:pt>
                <c:pt idx="341">
                  <c:v>21.355289696969599</c:v>
                </c:pt>
                <c:pt idx="342">
                  <c:v>21.417789696969599</c:v>
                </c:pt>
                <c:pt idx="343">
                  <c:v>21.480289696969599</c:v>
                </c:pt>
                <c:pt idx="344">
                  <c:v>21.542789696969599</c:v>
                </c:pt>
                <c:pt idx="345">
                  <c:v>21.605289696969599</c:v>
                </c:pt>
                <c:pt idx="346">
                  <c:v>21.667789696969599</c:v>
                </c:pt>
                <c:pt idx="347">
                  <c:v>21.730289696969599</c:v>
                </c:pt>
                <c:pt idx="348">
                  <c:v>21.792789696969599</c:v>
                </c:pt>
                <c:pt idx="349">
                  <c:v>21.855289696969599</c:v>
                </c:pt>
                <c:pt idx="350">
                  <c:v>21.917789696969599</c:v>
                </c:pt>
                <c:pt idx="351">
                  <c:v>21.980289696969599</c:v>
                </c:pt>
                <c:pt idx="352">
                  <c:v>22.042789696969599</c:v>
                </c:pt>
                <c:pt idx="353">
                  <c:v>22.105289696969599</c:v>
                </c:pt>
                <c:pt idx="354">
                  <c:v>22.167789696969599</c:v>
                </c:pt>
                <c:pt idx="355">
                  <c:v>22.230289696969599</c:v>
                </c:pt>
                <c:pt idx="356">
                  <c:v>22.292789696969599</c:v>
                </c:pt>
                <c:pt idx="357">
                  <c:v>22.355289696969599</c:v>
                </c:pt>
                <c:pt idx="358">
                  <c:v>22.417789696969599</c:v>
                </c:pt>
                <c:pt idx="359">
                  <c:v>22.480289696969599</c:v>
                </c:pt>
                <c:pt idx="360">
                  <c:v>22.542789696969599</c:v>
                </c:pt>
                <c:pt idx="361">
                  <c:v>22.605289696969599</c:v>
                </c:pt>
                <c:pt idx="362">
                  <c:v>22.667789696969599</c:v>
                </c:pt>
                <c:pt idx="363">
                  <c:v>22.730289696969599</c:v>
                </c:pt>
                <c:pt idx="364">
                  <c:v>22.792789696969599</c:v>
                </c:pt>
                <c:pt idx="365">
                  <c:v>22.855289696969599</c:v>
                </c:pt>
                <c:pt idx="366">
                  <c:v>22.917789696969599</c:v>
                </c:pt>
                <c:pt idx="367">
                  <c:v>22.980289696969599</c:v>
                </c:pt>
                <c:pt idx="368">
                  <c:v>23.042789696969599</c:v>
                </c:pt>
                <c:pt idx="369">
                  <c:v>23.105289696969599</c:v>
                </c:pt>
                <c:pt idx="370">
                  <c:v>23.167789696969599</c:v>
                </c:pt>
                <c:pt idx="371">
                  <c:v>23.230289696969599</c:v>
                </c:pt>
                <c:pt idx="372">
                  <c:v>23.292789696969599</c:v>
                </c:pt>
                <c:pt idx="373">
                  <c:v>23.355289696969599</c:v>
                </c:pt>
                <c:pt idx="374">
                  <c:v>23.417789696969599</c:v>
                </c:pt>
                <c:pt idx="375">
                  <c:v>23.480289696969599</c:v>
                </c:pt>
                <c:pt idx="376">
                  <c:v>23.542789696969599</c:v>
                </c:pt>
                <c:pt idx="377">
                  <c:v>23.605289696969599</c:v>
                </c:pt>
                <c:pt idx="378">
                  <c:v>23.667789696969599</c:v>
                </c:pt>
                <c:pt idx="379">
                  <c:v>23.730289696969599</c:v>
                </c:pt>
                <c:pt idx="380">
                  <c:v>23.792789696969599</c:v>
                </c:pt>
                <c:pt idx="381">
                  <c:v>23.855289696969599</c:v>
                </c:pt>
                <c:pt idx="382">
                  <c:v>23.917789696969599</c:v>
                </c:pt>
                <c:pt idx="383">
                  <c:v>23.980289696969599</c:v>
                </c:pt>
                <c:pt idx="384">
                  <c:v>24.042789696969599</c:v>
                </c:pt>
                <c:pt idx="385">
                  <c:v>24.105289696969599</c:v>
                </c:pt>
                <c:pt idx="386">
                  <c:v>24.167789696969599</c:v>
                </c:pt>
                <c:pt idx="387">
                  <c:v>24.230289696969599</c:v>
                </c:pt>
                <c:pt idx="388">
                  <c:v>24.292789696969599</c:v>
                </c:pt>
                <c:pt idx="389">
                  <c:v>24.355289696969599</c:v>
                </c:pt>
                <c:pt idx="390">
                  <c:v>24.417789696969599</c:v>
                </c:pt>
                <c:pt idx="391">
                  <c:v>24.480289696969599</c:v>
                </c:pt>
                <c:pt idx="392">
                  <c:v>24.542789696969599</c:v>
                </c:pt>
                <c:pt idx="393">
                  <c:v>24.605289696969599</c:v>
                </c:pt>
                <c:pt idx="394">
                  <c:v>24.667789696969599</c:v>
                </c:pt>
                <c:pt idx="395">
                  <c:v>24.730289696969599</c:v>
                </c:pt>
                <c:pt idx="396">
                  <c:v>24.792789696969599</c:v>
                </c:pt>
                <c:pt idx="397">
                  <c:v>24.855289696969599</c:v>
                </c:pt>
                <c:pt idx="398">
                  <c:v>24.917789696969599</c:v>
                </c:pt>
                <c:pt idx="399">
                  <c:v>24.980289696969599</c:v>
                </c:pt>
                <c:pt idx="400">
                  <c:v>25.042789696969599</c:v>
                </c:pt>
                <c:pt idx="401">
                  <c:v>25.105289696969599</c:v>
                </c:pt>
                <c:pt idx="402">
                  <c:v>25.167789696969599</c:v>
                </c:pt>
                <c:pt idx="403">
                  <c:v>25.230289696969599</c:v>
                </c:pt>
                <c:pt idx="404">
                  <c:v>25.292789696969599</c:v>
                </c:pt>
                <c:pt idx="405">
                  <c:v>25.355289696969599</c:v>
                </c:pt>
                <c:pt idx="406">
                  <c:v>25.417789696969599</c:v>
                </c:pt>
                <c:pt idx="407">
                  <c:v>25.480289696969599</c:v>
                </c:pt>
                <c:pt idx="408">
                  <c:v>25.542789696969599</c:v>
                </c:pt>
                <c:pt idx="409">
                  <c:v>25.605289696969599</c:v>
                </c:pt>
                <c:pt idx="410">
                  <c:v>25.667789696969599</c:v>
                </c:pt>
                <c:pt idx="411">
                  <c:v>25.730289696969599</c:v>
                </c:pt>
                <c:pt idx="412">
                  <c:v>25.792789696969599</c:v>
                </c:pt>
                <c:pt idx="413">
                  <c:v>25.855289696969599</c:v>
                </c:pt>
                <c:pt idx="414">
                  <c:v>25.917789696969599</c:v>
                </c:pt>
                <c:pt idx="415">
                  <c:v>25.980289696969599</c:v>
                </c:pt>
                <c:pt idx="416">
                  <c:v>26.042789696969599</c:v>
                </c:pt>
                <c:pt idx="417">
                  <c:v>26.105289696969599</c:v>
                </c:pt>
                <c:pt idx="418">
                  <c:v>26.167789696969599</c:v>
                </c:pt>
                <c:pt idx="419">
                  <c:v>26.230289696969599</c:v>
                </c:pt>
                <c:pt idx="420">
                  <c:v>26.292789696969599</c:v>
                </c:pt>
                <c:pt idx="421">
                  <c:v>26.355289696969599</c:v>
                </c:pt>
                <c:pt idx="422">
                  <c:v>26.417789696969599</c:v>
                </c:pt>
                <c:pt idx="423">
                  <c:v>26.480289696969599</c:v>
                </c:pt>
                <c:pt idx="424">
                  <c:v>26.542789696969599</c:v>
                </c:pt>
                <c:pt idx="425">
                  <c:v>26.605289696969599</c:v>
                </c:pt>
                <c:pt idx="426">
                  <c:v>26.667789696969599</c:v>
                </c:pt>
                <c:pt idx="427">
                  <c:v>26.730289696969599</c:v>
                </c:pt>
                <c:pt idx="428">
                  <c:v>26.792789696969599</c:v>
                </c:pt>
                <c:pt idx="429">
                  <c:v>26.855289696969599</c:v>
                </c:pt>
                <c:pt idx="430">
                  <c:v>26.917789696969599</c:v>
                </c:pt>
                <c:pt idx="431">
                  <c:v>26.980289696969599</c:v>
                </c:pt>
                <c:pt idx="432">
                  <c:v>27.042789696969599</c:v>
                </c:pt>
                <c:pt idx="433">
                  <c:v>27.105289696969599</c:v>
                </c:pt>
                <c:pt idx="434">
                  <c:v>27.167789696969599</c:v>
                </c:pt>
                <c:pt idx="435">
                  <c:v>27.230289696969599</c:v>
                </c:pt>
                <c:pt idx="436">
                  <c:v>27.292789696969599</c:v>
                </c:pt>
                <c:pt idx="437">
                  <c:v>27.355289696969599</c:v>
                </c:pt>
                <c:pt idx="438">
                  <c:v>27.417789696969599</c:v>
                </c:pt>
                <c:pt idx="439">
                  <c:v>27.480289696969599</c:v>
                </c:pt>
                <c:pt idx="440">
                  <c:v>27.542789696969599</c:v>
                </c:pt>
                <c:pt idx="441">
                  <c:v>27.605289696969599</c:v>
                </c:pt>
                <c:pt idx="442">
                  <c:v>27.667789696969599</c:v>
                </c:pt>
                <c:pt idx="443">
                  <c:v>27.730289696969599</c:v>
                </c:pt>
                <c:pt idx="444">
                  <c:v>27.792789696969599</c:v>
                </c:pt>
                <c:pt idx="445">
                  <c:v>27.855289696969599</c:v>
                </c:pt>
                <c:pt idx="446">
                  <c:v>27.917789696969599</c:v>
                </c:pt>
                <c:pt idx="447">
                  <c:v>27.980289696969599</c:v>
                </c:pt>
                <c:pt idx="448">
                  <c:v>28.042789696969599</c:v>
                </c:pt>
                <c:pt idx="449">
                  <c:v>28.105289696969599</c:v>
                </c:pt>
                <c:pt idx="450">
                  <c:v>28.167789696969599</c:v>
                </c:pt>
                <c:pt idx="451">
                  <c:v>28.230289696969599</c:v>
                </c:pt>
                <c:pt idx="452">
                  <c:v>28.292789696969599</c:v>
                </c:pt>
                <c:pt idx="453">
                  <c:v>28.355289696969599</c:v>
                </c:pt>
                <c:pt idx="454">
                  <c:v>28.417789696969599</c:v>
                </c:pt>
                <c:pt idx="455">
                  <c:v>28.480289696969599</c:v>
                </c:pt>
                <c:pt idx="456">
                  <c:v>28.542789696969599</c:v>
                </c:pt>
                <c:pt idx="457">
                  <c:v>28.605289696969599</c:v>
                </c:pt>
                <c:pt idx="458">
                  <c:v>28.667789696969599</c:v>
                </c:pt>
                <c:pt idx="459">
                  <c:v>28.730289696969599</c:v>
                </c:pt>
                <c:pt idx="460">
                  <c:v>28.792789696969599</c:v>
                </c:pt>
                <c:pt idx="461">
                  <c:v>28.855289696969599</c:v>
                </c:pt>
                <c:pt idx="462">
                  <c:v>28.917789696969599</c:v>
                </c:pt>
                <c:pt idx="463">
                  <c:v>28.980289696969599</c:v>
                </c:pt>
                <c:pt idx="464">
                  <c:v>29.042789696969599</c:v>
                </c:pt>
                <c:pt idx="465">
                  <c:v>29.105289696969599</c:v>
                </c:pt>
                <c:pt idx="466">
                  <c:v>29.167789696969599</c:v>
                </c:pt>
                <c:pt idx="467">
                  <c:v>29.230289696969599</c:v>
                </c:pt>
                <c:pt idx="468">
                  <c:v>29.292789696969599</c:v>
                </c:pt>
                <c:pt idx="469">
                  <c:v>29.355289696969599</c:v>
                </c:pt>
                <c:pt idx="470">
                  <c:v>29.417789696969599</c:v>
                </c:pt>
                <c:pt idx="471">
                  <c:v>29.480289696969599</c:v>
                </c:pt>
                <c:pt idx="472">
                  <c:v>29.542789696969599</c:v>
                </c:pt>
                <c:pt idx="473">
                  <c:v>29.605289696969599</c:v>
                </c:pt>
                <c:pt idx="474">
                  <c:v>29.667789696969599</c:v>
                </c:pt>
                <c:pt idx="475">
                  <c:v>29.730289696969599</c:v>
                </c:pt>
                <c:pt idx="476">
                  <c:v>29.792789696969599</c:v>
                </c:pt>
                <c:pt idx="477">
                  <c:v>29.855289696969599</c:v>
                </c:pt>
                <c:pt idx="478">
                  <c:v>29.917789696969599</c:v>
                </c:pt>
                <c:pt idx="479">
                  <c:v>29.980289696969599</c:v>
                </c:pt>
                <c:pt idx="480">
                  <c:v>30.042789696969599</c:v>
                </c:pt>
                <c:pt idx="481">
                  <c:v>30.105289696969599</c:v>
                </c:pt>
                <c:pt idx="482">
                  <c:v>30.167789696969599</c:v>
                </c:pt>
                <c:pt idx="483">
                  <c:v>30.230289696969599</c:v>
                </c:pt>
                <c:pt idx="484">
                  <c:v>30.292789696969599</c:v>
                </c:pt>
                <c:pt idx="485">
                  <c:v>30.355289696969599</c:v>
                </c:pt>
                <c:pt idx="486">
                  <c:v>30.417789696969599</c:v>
                </c:pt>
                <c:pt idx="487">
                  <c:v>30.480289696969599</c:v>
                </c:pt>
                <c:pt idx="488">
                  <c:v>30.542789696969599</c:v>
                </c:pt>
                <c:pt idx="489">
                  <c:v>30.605289696969599</c:v>
                </c:pt>
                <c:pt idx="490">
                  <c:v>30.667789696969599</c:v>
                </c:pt>
                <c:pt idx="491">
                  <c:v>30.730289696969599</c:v>
                </c:pt>
                <c:pt idx="492">
                  <c:v>30.792789696969599</c:v>
                </c:pt>
                <c:pt idx="493">
                  <c:v>30.855289696969599</c:v>
                </c:pt>
                <c:pt idx="494">
                  <c:v>30.917789696969599</c:v>
                </c:pt>
                <c:pt idx="495">
                  <c:v>30.980289696969599</c:v>
                </c:pt>
                <c:pt idx="496">
                  <c:v>31.042789696969599</c:v>
                </c:pt>
                <c:pt idx="497">
                  <c:v>31.105289696969599</c:v>
                </c:pt>
                <c:pt idx="498">
                  <c:v>31.167789696969599</c:v>
                </c:pt>
                <c:pt idx="499">
                  <c:v>31.230289696969599</c:v>
                </c:pt>
                <c:pt idx="500">
                  <c:v>31.292789696969599</c:v>
                </c:pt>
                <c:pt idx="501">
                  <c:v>31.355289696969599</c:v>
                </c:pt>
                <c:pt idx="502">
                  <c:v>31.417789696969599</c:v>
                </c:pt>
                <c:pt idx="503">
                  <c:v>31.480289696969599</c:v>
                </c:pt>
                <c:pt idx="504">
                  <c:v>31.542789696969599</c:v>
                </c:pt>
                <c:pt idx="505">
                  <c:v>31.605289696969599</c:v>
                </c:pt>
                <c:pt idx="506">
                  <c:v>31.667789696969599</c:v>
                </c:pt>
                <c:pt idx="507">
                  <c:v>31.730289696969599</c:v>
                </c:pt>
                <c:pt idx="508">
                  <c:v>31.792789696969599</c:v>
                </c:pt>
                <c:pt idx="509">
                  <c:v>31.855289696969599</c:v>
                </c:pt>
                <c:pt idx="510">
                  <c:v>31.917789696969599</c:v>
                </c:pt>
                <c:pt idx="511">
                  <c:v>31.980289696969599</c:v>
                </c:pt>
                <c:pt idx="512">
                  <c:v>32.042789696969599</c:v>
                </c:pt>
                <c:pt idx="513">
                  <c:v>32.105289696969599</c:v>
                </c:pt>
                <c:pt idx="514">
                  <c:v>32.167789696969599</c:v>
                </c:pt>
                <c:pt idx="515">
                  <c:v>32.230289696969599</c:v>
                </c:pt>
                <c:pt idx="516">
                  <c:v>32.292789696969599</c:v>
                </c:pt>
                <c:pt idx="517">
                  <c:v>32.355289696969599</c:v>
                </c:pt>
                <c:pt idx="518">
                  <c:v>32.417789696969599</c:v>
                </c:pt>
                <c:pt idx="519">
                  <c:v>32.480289696969599</c:v>
                </c:pt>
                <c:pt idx="520">
                  <c:v>32.542789696969599</c:v>
                </c:pt>
                <c:pt idx="521">
                  <c:v>32.605289696969599</c:v>
                </c:pt>
                <c:pt idx="522">
                  <c:v>32.667789696969599</c:v>
                </c:pt>
                <c:pt idx="523">
                  <c:v>32.730289696969599</c:v>
                </c:pt>
                <c:pt idx="524">
                  <c:v>32.792789696969599</c:v>
                </c:pt>
                <c:pt idx="525">
                  <c:v>32.855289696969599</c:v>
                </c:pt>
                <c:pt idx="526">
                  <c:v>32.917789696969599</c:v>
                </c:pt>
                <c:pt idx="527">
                  <c:v>32.980289696969599</c:v>
                </c:pt>
                <c:pt idx="528">
                  <c:v>33.042789696969599</c:v>
                </c:pt>
                <c:pt idx="529">
                  <c:v>33.105289696969599</c:v>
                </c:pt>
                <c:pt idx="530">
                  <c:v>33.167789696969599</c:v>
                </c:pt>
                <c:pt idx="531">
                  <c:v>33.230289696969599</c:v>
                </c:pt>
                <c:pt idx="532">
                  <c:v>33.292789696969599</c:v>
                </c:pt>
                <c:pt idx="533">
                  <c:v>33.355289696969599</c:v>
                </c:pt>
                <c:pt idx="534">
                  <c:v>33.417789696969599</c:v>
                </c:pt>
                <c:pt idx="535">
                  <c:v>33.480289696969599</c:v>
                </c:pt>
                <c:pt idx="536">
                  <c:v>33.542789696969599</c:v>
                </c:pt>
                <c:pt idx="537">
                  <c:v>33.605289696969599</c:v>
                </c:pt>
                <c:pt idx="538">
                  <c:v>33.667789696969599</c:v>
                </c:pt>
                <c:pt idx="539">
                  <c:v>33.730289696969599</c:v>
                </c:pt>
                <c:pt idx="540">
                  <c:v>33.792789696969599</c:v>
                </c:pt>
                <c:pt idx="541">
                  <c:v>33.855289696969599</c:v>
                </c:pt>
                <c:pt idx="542">
                  <c:v>33.917789696969599</c:v>
                </c:pt>
                <c:pt idx="543">
                  <c:v>33.980289696969599</c:v>
                </c:pt>
                <c:pt idx="544">
                  <c:v>34.042789696969599</c:v>
                </c:pt>
                <c:pt idx="545">
                  <c:v>34.105289696969599</c:v>
                </c:pt>
                <c:pt idx="546">
                  <c:v>34.167789696969599</c:v>
                </c:pt>
                <c:pt idx="547">
                  <c:v>34.230289696969599</c:v>
                </c:pt>
                <c:pt idx="548">
                  <c:v>34.292789696969599</c:v>
                </c:pt>
                <c:pt idx="549">
                  <c:v>34.355289696969599</c:v>
                </c:pt>
                <c:pt idx="550">
                  <c:v>34.417789696969599</c:v>
                </c:pt>
                <c:pt idx="551">
                  <c:v>34.480289696969599</c:v>
                </c:pt>
                <c:pt idx="552">
                  <c:v>34.542789696969599</c:v>
                </c:pt>
                <c:pt idx="553">
                  <c:v>34.605289696969599</c:v>
                </c:pt>
                <c:pt idx="554">
                  <c:v>34.667789696969599</c:v>
                </c:pt>
                <c:pt idx="555">
                  <c:v>34.730289696969599</c:v>
                </c:pt>
                <c:pt idx="556">
                  <c:v>34.792789696969599</c:v>
                </c:pt>
                <c:pt idx="557">
                  <c:v>34.855289696969599</c:v>
                </c:pt>
                <c:pt idx="558">
                  <c:v>34.917789696969599</c:v>
                </c:pt>
                <c:pt idx="559">
                  <c:v>34.980289696969599</c:v>
                </c:pt>
                <c:pt idx="560">
                  <c:v>35.042789696969599</c:v>
                </c:pt>
                <c:pt idx="561">
                  <c:v>35.105289696969599</c:v>
                </c:pt>
                <c:pt idx="562">
                  <c:v>35.167789696969599</c:v>
                </c:pt>
                <c:pt idx="563">
                  <c:v>35.230289696969599</c:v>
                </c:pt>
                <c:pt idx="564">
                  <c:v>35.292789696969599</c:v>
                </c:pt>
                <c:pt idx="565">
                  <c:v>35.355289696969599</c:v>
                </c:pt>
                <c:pt idx="566">
                  <c:v>35.417789696969599</c:v>
                </c:pt>
                <c:pt idx="567">
                  <c:v>35.480289696969599</c:v>
                </c:pt>
                <c:pt idx="568">
                  <c:v>35.542789696969599</c:v>
                </c:pt>
                <c:pt idx="569">
                  <c:v>35.605289696969599</c:v>
                </c:pt>
                <c:pt idx="570">
                  <c:v>35.667789696969599</c:v>
                </c:pt>
                <c:pt idx="571">
                  <c:v>35.730289696969599</c:v>
                </c:pt>
                <c:pt idx="572">
                  <c:v>35.792789696969599</c:v>
                </c:pt>
                <c:pt idx="573">
                  <c:v>35.855289696969599</c:v>
                </c:pt>
                <c:pt idx="574">
                  <c:v>35.917789696969599</c:v>
                </c:pt>
                <c:pt idx="575">
                  <c:v>35.980289696969599</c:v>
                </c:pt>
                <c:pt idx="576">
                  <c:v>36.042789696969599</c:v>
                </c:pt>
                <c:pt idx="577">
                  <c:v>36.105289696969599</c:v>
                </c:pt>
                <c:pt idx="578">
                  <c:v>36.167789696969599</c:v>
                </c:pt>
                <c:pt idx="579">
                  <c:v>36.230289696969599</c:v>
                </c:pt>
                <c:pt idx="580">
                  <c:v>36.292789696969599</c:v>
                </c:pt>
                <c:pt idx="581">
                  <c:v>36.355289696969599</c:v>
                </c:pt>
                <c:pt idx="582">
                  <c:v>36.417789696969599</c:v>
                </c:pt>
                <c:pt idx="583">
                  <c:v>36.480289696969599</c:v>
                </c:pt>
                <c:pt idx="584">
                  <c:v>36.542789696969599</c:v>
                </c:pt>
                <c:pt idx="585">
                  <c:v>36.605289696969599</c:v>
                </c:pt>
                <c:pt idx="586">
                  <c:v>36.667789696969599</c:v>
                </c:pt>
                <c:pt idx="587">
                  <c:v>36.730289696969599</c:v>
                </c:pt>
                <c:pt idx="588">
                  <c:v>36.792789696969599</c:v>
                </c:pt>
                <c:pt idx="589">
                  <c:v>36.855289696969599</c:v>
                </c:pt>
                <c:pt idx="590">
                  <c:v>36.917789696969599</c:v>
                </c:pt>
                <c:pt idx="591">
                  <c:v>36.980289696969599</c:v>
                </c:pt>
                <c:pt idx="592">
                  <c:v>37.042789696969599</c:v>
                </c:pt>
                <c:pt idx="593">
                  <c:v>37.105289696969599</c:v>
                </c:pt>
                <c:pt idx="594">
                  <c:v>37.167789696969599</c:v>
                </c:pt>
                <c:pt idx="595">
                  <c:v>37.230289696969599</c:v>
                </c:pt>
                <c:pt idx="596">
                  <c:v>37.292789696969599</c:v>
                </c:pt>
                <c:pt idx="597">
                  <c:v>37.355289696969599</c:v>
                </c:pt>
                <c:pt idx="598">
                  <c:v>37.417789696969599</c:v>
                </c:pt>
                <c:pt idx="599">
                  <c:v>37.480289696969599</c:v>
                </c:pt>
                <c:pt idx="600">
                  <c:v>37.542789696969599</c:v>
                </c:pt>
                <c:pt idx="601">
                  <c:v>37.605289696969599</c:v>
                </c:pt>
                <c:pt idx="602">
                  <c:v>37.667789696969599</c:v>
                </c:pt>
                <c:pt idx="603">
                  <c:v>37.730289696969599</c:v>
                </c:pt>
                <c:pt idx="604">
                  <c:v>37.792789696969599</c:v>
                </c:pt>
                <c:pt idx="605">
                  <c:v>37.855289696969599</c:v>
                </c:pt>
                <c:pt idx="606">
                  <c:v>37.917789696969599</c:v>
                </c:pt>
                <c:pt idx="607">
                  <c:v>37.980289696969599</c:v>
                </c:pt>
                <c:pt idx="608">
                  <c:v>38.042789696969599</c:v>
                </c:pt>
                <c:pt idx="609">
                  <c:v>38.105289696969599</c:v>
                </c:pt>
                <c:pt idx="610">
                  <c:v>38.167789696969599</c:v>
                </c:pt>
                <c:pt idx="611">
                  <c:v>38.230289696969599</c:v>
                </c:pt>
                <c:pt idx="612">
                  <c:v>38.292789696969599</c:v>
                </c:pt>
                <c:pt idx="613">
                  <c:v>38.355289696969599</c:v>
                </c:pt>
                <c:pt idx="614">
                  <c:v>38.417789696969599</c:v>
                </c:pt>
                <c:pt idx="615">
                  <c:v>38.480289696969599</c:v>
                </c:pt>
                <c:pt idx="616">
                  <c:v>38.542789696969599</c:v>
                </c:pt>
                <c:pt idx="617">
                  <c:v>38.605289696969599</c:v>
                </c:pt>
                <c:pt idx="618">
                  <c:v>38.667789696969599</c:v>
                </c:pt>
                <c:pt idx="619">
                  <c:v>38.730289696969599</c:v>
                </c:pt>
                <c:pt idx="620">
                  <c:v>38.792789696969599</c:v>
                </c:pt>
                <c:pt idx="621">
                  <c:v>38.855289696969599</c:v>
                </c:pt>
                <c:pt idx="622">
                  <c:v>38.917789696969599</c:v>
                </c:pt>
                <c:pt idx="623">
                  <c:v>38.980289696969599</c:v>
                </c:pt>
                <c:pt idx="624">
                  <c:v>39.042789696969599</c:v>
                </c:pt>
                <c:pt idx="625">
                  <c:v>39.105289696969599</c:v>
                </c:pt>
                <c:pt idx="626">
                  <c:v>39.167789696969599</c:v>
                </c:pt>
                <c:pt idx="627">
                  <c:v>39.230289696969599</c:v>
                </c:pt>
                <c:pt idx="628">
                  <c:v>39.292789696969599</c:v>
                </c:pt>
                <c:pt idx="629">
                  <c:v>39.355289696969599</c:v>
                </c:pt>
                <c:pt idx="630">
                  <c:v>39.417789696969599</c:v>
                </c:pt>
                <c:pt idx="631">
                  <c:v>39.480289696969599</c:v>
                </c:pt>
                <c:pt idx="632">
                  <c:v>39.542789696969599</c:v>
                </c:pt>
                <c:pt idx="633">
                  <c:v>39.605289696969599</c:v>
                </c:pt>
                <c:pt idx="634">
                  <c:v>39.667789696969599</c:v>
                </c:pt>
                <c:pt idx="635">
                  <c:v>39.730289696969599</c:v>
                </c:pt>
                <c:pt idx="636">
                  <c:v>39.792789696969599</c:v>
                </c:pt>
                <c:pt idx="637">
                  <c:v>39.855289696969599</c:v>
                </c:pt>
                <c:pt idx="638">
                  <c:v>39.917789696969599</c:v>
                </c:pt>
                <c:pt idx="639">
                  <c:v>39.980289696969599</c:v>
                </c:pt>
                <c:pt idx="640">
                  <c:v>40.042789696969599</c:v>
                </c:pt>
                <c:pt idx="641">
                  <c:v>40.105289696969599</c:v>
                </c:pt>
                <c:pt idx="642">
                  <c:v>40.167789696969599</c:v>
                </c:pt>
                <c:pt idx="643">
                  <c:v>40.230289696969599</c:v>
                </c:pt>
                <c:pt idx="644">
                  <c:v>40.292789696969599</c:v>
                </c:pt>
                <c:pt idx="645">
                  <c:v>40.355289696969599</c:v>
                </c:pt>
                <c:pt idx="646">
                  <c:v>40.417789696969599</c:v>
                </c:pt>
                <c:pt idx="647">
                  <c:v>40.480289696969599</c:v>
                </c:pt>
                <c:pt idx="648">
                  <c:v>40.542789696969599</c:v>
                </c:pt>
                <c:pt idx="649">
                  <c:v>40.605289696969599</c:v>
                </c:pt>
                <c:pt idx="650">
                  <c:v>40.667789696969599</c:v>
                </c:pt>
                <c:pt idx="651">
                  <c:v>40.730289696969599</c:v>
                </c:pt>
                <c:pt idx="652">
                  <c:v>40.792789696969599</c:v>
                </c:pt>
                <c:pt idx="653">
                  <c:v>40.855289696969599</c:v>
                </c:pt>
                <c:pt idx="654">
                  <c:v>40.917789696969599</c:v>
                </c:pt>
                <c:pt idx="655">
                  <c:v>40.980289696969599</c:v>
                </c:pt>
                <c:pt idx="656">
                  <c:v>41.042789696969599</c:v>
                </c:pt>
                <c:pt idx="657">
                  <c:v>41.105289696969599</c:v>
                </c:pt>
                <c:pt idx="658">
                  <c:v>41.167789696969599</c:v>
                </c:pt>
                <c:pt idx="659">
                  <c:v>41.230289696969599</c:v>
                </c:pt>
                <c:pt idx="660">
                  <c:v>41.292789696969599</c:v>
                </c:pt>
                <c:pt idx="661">
                  <c:v>41.355289696969599</c:v>
                </c:pt>
                <c:pt idx="662">
                  <c:v>41.417789696969599</c:v>
                </c:pt>
                <c:pt idx="663">
                  <c:v>41.480289696969599</c:v>
                </c:pt>
                <c:pt idx="664">
                  <c:v>41.542789696969599</c:v>
                </c:pt>
                <c:pt idx="665">
                  <c:v>41.605289696969599</c:v>
                </c:pt>
                <c:pt idx="666">
                  <c:v>41.667789696969599</c:v>
                </c:pt>
                <c:pt idx="667">
                  <c:v>41.730289696969599</c:v>
                </c:pt>
                <c:pt idx="668">
                  <c:v>41.792789696969599</c:v>
                </c:pt>
                <c:pt idx="669">
                  <c:v>41.855289696969599</c:v>
                </c:pt>
                <c:pt idx="670">
                  <c:v>41.917789696969599</c:v>
                </c:pt>
                <c:pt idx="671">
                  <c:v>41.980289696969599</c:v>
                </c:pt>
                <c:pt idx="672">
                  <c:v>42.042789696969599</c:v>
                </c:pt>
                <c:pt idx="673">
                  <c:v>42.105289696969599</c:v>
                </c:pt>
                <c:pt idx="674">
                  <c:v>42.167789696969599</c:v>
                </c:pt>
                <c:pt idx="675">
                  <c:v>42.230289696969599</c:v>
                </c:pt>
                <c:pt idx="676">
                  <c:v>42.292789696969599</c:v>
                </c:pt>
                <c:pt idx="677">
                  <c:v>42.355289696969599</c:v>
                </c:pt>
                <c:pt idx="678">
                  <c:v>42.417789696969599</c:v>
                </c:pt>
                <c:pt idx="679">
                  <c:v>42.480289696969599</c:v>
                </c:pt>
                <c:pt idx="680">
                  <c:v>42.542789696969599</c:v>
                </c:pt>
                <c:pt idx="681">
                  <c:v>42.605289696969599</c:v>
                </c:pt>
                <c:pt idx="682">
                  <c:v>42.667789696969599</c:v>
                </c:pt>
                <c:pt idx="683">
                  <c:v>42.730289696969599</c:v>
                </c:pt>
                <c:pt idx="684">
                  <c:v>42.792789696969599</c:v>
                </c:pt>
                <c:pt idx="685">
                  <c:v>42.855289696969599</c:v>
                </c:pt>
                <c:pt idx="686">
                  <c:v>42.917789696969599</c:v>
                </c:pt>
                <c:pt idx="687">
                  <c:v>42.980289696969599</c:v>
                </c:pt>
                <c:pt idx="688">
                  <c:v>43.042789696969599</c:v>
                </c:pt>
                <c:pt idx="689">
                  <c:v>43.105289696969599</c:v>
                </c:pt>
                <c:pt idx="690">
                  <c:v>43.167789696969599</c:v>
                </c:pt>
                <c:pt idx="691">
                  <c:v>43.230289696969599</c:v>
                </c:pt>
                <c:pt idx="692">
                  <c:v>43.292789696969599</c:v>
                </c:pt>
                <c:pt idx="693">
                  <c:v>43.355289696969599</c:v>
                </c:pt>
                <c:pt idx="694">
                  <c:v>43.417789696969599</c:v>
                </c:pt>
                <c:pt idx="695">
                  <c:v>43.480289696969599</c:v>
                </c:pt>
                <c:pt idx="696">
                  <c:v>43.542789696969599</c:v>
                </c:pt>
                <c:pt idx="697">
                  <c:v>43.605289696969599</c:v>
                </c:pt>
                <c:pt idx="698">
                  <c:v>43.667789696969599</c:v>
                </c:pt>
                <c:pt idx="699">
                  <c:v>43.730289696969599</c:v>
                </c:pt>
                <c:pt idx="700">
                  <c:v>43.792789696969599</c:v>
                </c:pt>
                <c:pt idx="701">
                  <c:v>43.855289696969599</c:v>
                </c:pt>
                <c:pt idx="702">
                  <c:v>43.917789696969599</c:v>
                </c:pt>
                <c:pt idx="703">
                  <c:v>43.980289696969599</c:v>
                </c:pt>
                <c:pt idx="704">
                  <c:v>44.042789696969599</c:v>
                </c:pt>
                <c:pt idx="705">
                  <c:v>44.105289696969599</c:v>
                </c:pt>
                <c:pt idx="706">
                  <c:v>44.167789696969599</c:v>
                </c:pt>
                <c:pt idx="707">
                  <c:v>44.230289696969599</c:v>
                </c:pt>
                <c:pt idx="708">
                  <c:v>44.292789696969599</c:v>
                </c:pt>
                <c:pt idx="709">
                  <c:v>44.355289696969599</c:v>
                </c:pt>
                <c:pt idx="710">
                  <c:v>44.417789696969599</c:v>
                </c:pt>
                <c:pt idx="711">
                  <c:v>44.480289696969599</c:v>
                </c:pt>
                <c:pt idx="712">
                  <c:v>44.542789696969599</c:v>
                </c:pt>
                <c:pt idx="713">
                  <c:v>44.605289696969599</c:v>
                </c:pt>
                <c:pt idx="714">
                  <c:v>44.667789696969599</c:v>
                </c:pt>
                <c:pt idx="715">
                  <c:v>44.730289696969599</c:v>
                </c:pt>
                <c:pt idx="716">
                  <c:v>44.792789696969599</c:v>
                </c:pt>
                <c:pt idx="717">
                  <c:v>44.855289696969599</c:v>
                </c:pt>
                <c:pt idx="718">
                  <c:v>44.917789696969599</c:v>
                </c:pt>
                <c:pt idx="719">
                  <c:v>44.980289696969599</c:v>
                </c:pt>
                <c:pt idx="720">
                  <c:v>45.042789696969599</c:v>
                </c:pt>
                <c:pt idx="721">
                  <c:v>45.105289696969599</c:v>
                </c:pt>
                <c:pt idx="722">
                  <c:v>45.167789696969599</c:v>
                </c:pt>
                <c:pt idx="723">
                  <c:v>45.230289696969599</c:v>
                </c:pt>
                <c:pt idx="724">
                  <c:v>45.292789696969599</c:v>
                </c:pt>
                <c:pt idx="725">
                  <c:v>45.355289696969599</c:v>
                </c:pt>
                <c:pt idx="726">
                  <c:v>45.417789696969599</c:v>
                </c:pt>
                <c:pt idx="727">
                  <c:v>45.480289696969599</c:v>
                </c:pt>
                <c:pt idx="728">
                  <c:v>45.542789696969599</c:v>
                </c:pt>
                <c:pt idx="729">
                  <c:v>45.605289696969599</c:v>
                </c:pt>
                <c:pt idx="730">
                  <c:v>45.667789696969599</c:v>
                </c:pt>
                <c:pt idx="731">
                  <c:v>45.730289696969599</c:v>
                </c:pt>
                <c:pt idx="732">
                  <c:v>45.792789696969599</c:v>
                </c:pt>
                <c:pt idx="733">
                  <c:v>45.855289696969599</c:v>
                </c:pt>
                <c:pt idx="734">
                  <c:v>45.917789696969599</c:v>
                </c:pt>
                <c:pt idx="735">
                  <c:v>45.980289696969599</c:v>
                </c:pt>
                <c:pt idx="736">
                  <c:v>46.042789696969599</c:v>
                </c:pt>
                <c:pt idx="737">
                  <c:v>46.105289696969599</c:v>
                </c:pt>
                <c:pt idx="738">
                  <c:v>46.167789696969599</c:v>
                </c:pt>
                <c:pt idx="739">
                  <c:v>46.230289696969599</c:v>
                </c:pt>
                <c:pt idx="740">
                  <c:v>46.292789696969599</c:v>
                </c:pt>
                <c:pt idx="741">
                  <c:v>46.355289696969599</c:v>
                </c:pt>
                <c:pt idx="742">
                  <c:v>46.417789696969599</c:v>
                </c:pt>
                <c:pt idx="743">
                  <c:v>46.480289696969599</c:v>
                </c:pt>
                <c:pt idx="744">
                  <c:v>46.542789696969599</c:v>
                </c:pt>
                <c:pt idx="745">
                  <c:v>46.605289696969599</c:v>
                </c:pt>
                <c:pt idx="746">
                  <c:v>46.667789696969599</c:v>
                </c:pt>
                <c:pt idx="747">
                  <c:v>46.730289696969599</c:v>
                </c:pt>
                <c:pt idx="748">
                  <c:v>46.792789696969599</c:v>
                </c:pt>
                <c:pt idx="749">
                  <c:v>46.855289696969599</c:v>
                </c:pt>
                <c:pt idx="750">
                  <c:v>46.917789696969599</c:v>
                </c:pt>
                <c:pt idx="751">
                  <c:v>46.980289696969599</c:v>
                </c:pt>
                <c:pt idx="752">
                  <c:v>47.042789696969599</c:v>
                </c:pt>
                <c:pt idx="753">
                  <c:v>47.105289696969599</c:v>
                </c:pt>
                <c:pt idx="754">
                  <c:v>47.167789696969599</c:v>
                </c:pt>
                <c:pt idx="755">
                  <c:v>47.230289696969599</c:v>
                </c:pt>
                <c:pt idx="756">
                  <c:v>47.292789696969599</c:v>
                </c:pt>
                <c:pt idx="757">
                  <c:v>47.355289696969599</c:v>
                </c:pt>
                <c:pt idx="758">
                  <c:v>47.417789696969599</c:v>
                </c:pt>
                <c:pt idx="759">
                  <c:v>47.480289696969599</c:v>
                </c:pt>
                <c:pt idx="760">
                  <c:v>47.542789696969599</c:v>
                </c:pt>
                <c:pt idx="761">
                  <c:v>47.605289696969599</c:v>
                </c:pt>
                <c:pt idx="762">
                  <c:v>47.667789696969599</c:v>
                </c:pt>
                <c:pt idx="763">
                  <c:v>47.730289696969599</c:v>
                </c:pt>
                <c:pt idx="764">
                  <c:v>47.792789696969599</c:v>
                </c:pt>
                <c:pt idx="765">
                  <c:v>47.855289696969599</c:v>
                </c:pt>
                <c:pt idx="766">
                  <c:v>47.917789696969599</c:v>
                </c:pt>
                <c:pt idx="767">
                  <c:v>47.980289696969599</c:v>
                </c:pt>
                <c:pt idx="768">
                  <c:v>48.042789696969599</c:v>
                </c:pt>
                <c:pt idx="769">
                  <c:v>48.105289696969599</c:v>
                </c:pt>
                <c:pt idx="770">
                  <c:v>48.167789696969599</c:v>
                </c:pt>
                <c:pt idx="771">
                  <c:v>48.230289696969599</c:v>
                </c:pt>
                <c:pt idx="772">
                  <c:v>48.292789696969599</c:v>
                </c:pt>
                <c:pt idx="773">
                  <c:v>48.355289696969599</c:v>
                </c:pt>
                <c:pt idx="774">
                  <c:v>48.417789696969599</c:v>
                </c:pt>
                <c:pt idx="775">
                  <c:v>48.480289696969599</c:v>
                </c:pt>
                <c:pt idx="776">
                  <c:v>48.542789696969599</c:v>
                </c:pt>
                <c:pt idx="777">
                  <c:v>48.605289696969599</c:v>
                </c:pt>
                <c:pt idx="778">
                  <c:v>48.667789696969599</c:v>
                </c:pt>
                <c:pt idx="779">
                  <c:v>48.730289696969599</c:v>
                </c:pt>
                <c:pt idx="780">
                  <c:v>48.792789696969599</c:v>
                </c:pt>
                <c:pt idx="781">
                  <c:v>48.855289696969599</c:v>
                </c:pt>
                <c:pt idx="782">
                  <c:v>48.917789696969599</c:v>
                </c:pt>
                <c:pt idx="783">
                  <c:v>48.980289696969599</c:v>
                </c:pt>
                <c:pt idx="784">
                  <c:v>49.042789696969599</c:v>
                </c:pt>
                <c:pt idx="785">
                  <c:v>49.105289696969599</c:v>
                </c:pt>
                <c:pt idx="786">
                  <c:v>49.167789696969599</c:v>
                </c:pt>
                <c:pt idx="787">
                  <c:v>49.230289696969599</c:v>
                </c:pt>
                <c:pt idx="788">
                  <c:v>49.292789696969599</c:v>
                </c:pt>
                <c:pt idx="789">
                  <c:v>49.355289696969599</c:v>
                </c:pt>
                <c:pt idx="790">
                  <c:v>49.417789696969599</c:v>
                </c:pt>
                <c:pt idx="791">
                  <c:v>49.480289696969599</c:v>
                </c:pt>
                <c:pt idx="792">
                  <c:v>49.542789696969599</c:v>
                </c:pt>
                <c:pt idx="793">
                  <c:v>49.605289696969599</c:v>
                </c:pt>
                <c:pt idx="794">
                  <c:v>49.667789696969599</c:v>
                </c:pt>
                <c:pt idx="795">
                  <c:v>49.730289696969599</c:v>
                </c:pt>
                <c:pt idx="796">
                  <c:v>49.792789696969599</c:v>
                </c:pt>
                <c:pt idx="797">
                  <c:v>49.855289696969599</c:v>
                </c:pt>
                <c:pt idx="798">
                  <c:v>49.917789696969599</c:v>
                </c:pt>
                <c:pt idx="799">
                  <c:v>49.980289696969599</c:v>
                </c:pt>
                <c:pt idx="800">
                  <c:v>50.042789696969599</c:v>
                </c:pt>
                <c:pt idx="801">
                  <c:v>50.105289696969599</c:v>
                </c:pt>
                <c:pt idx="802">
                  <c:v>50.167789696969599</c:v>
                </c:pt>
                <c:pt idx="803">
                  <c:v>50.230289696969599</c:v>
                </c:pt>
                <c:pt idx="804">
                  <c:v>50.292789696969599</c:v>
                </c:pt>
                <c:pt idx="805">
                  <c:v>50.355289696969599</c:v>
                </c:pt>
                <c:pt idx="806">
                  <c:v>50.417789696969599</c:v>
                </c:pt>
                <c:pt idx="807">
                  <c:v>50.480289696969599</c:v>
                </c:pt>
                <c:pt idx="808">
                  <c:v>50.542789696969599</c:v>
                </c:pt>
                <c:pt idx="809">
                  <c:v>50.605289696969599</c:v>
                </c:pt>
                <c:pt idx="810">
                  <c:v>50.667789696969599</c:v>
                </c:pt>
                <c:pt idx="811">
                  <c:v>50.730289696969599</c:v>
                </c:pt>
                <c:pt idx="812">
                  <c:v>50.792789696969599</c:v>
                </c:pt>
                <c:pt idx="813">
                  <c:v>50.855289696969599</c:v>
                </c:pt>
                <c:pt idx="814">
                  <c:v>50.917789696969599</c:v>
                </c:pt>
                <c:pt idx="815">
                  <c:v>50.980289696969599</c:v>
                </c:pt>
                <c:pt idx="816">
                  <c:v>51.042789696969599</c:v>
                </c:pt>
                <c:pt idx="817">
                  <c:v>51.105289696969599</c:v>
                </c:pt>
                <c:pt idx="818">
                  <c:v>51.167789696969599</c:v>
                </c:pt>
                <c:pt idx="819">
                  <c:v>51.230289696969599</c:v>
                </c:pt>
                <c:pt idx="820">
                  <c:v>51.292789696969599</c:v>
                </c:pt>
                <c:pt idx="821">
                  <c:v>51.355289696969599</c:v>
                </c:pt>
                <c:pt idx="822">
                  <c:v>51.417789696969599</c:v>
                </c:pt>
                <c:pt idx="823">
                  <c:v>51.480289696969599</c:v>
                </c:pt>
                <c:pt idx="824">
                  <c:v>51.542789696969599</c:v>
                </c:pt>
                <c:pt idx="825">
                  <c:v>51.605289696969599</c:v>
                </c:pt>
                <c:pt idx="826">
                  <c:v>51.667789696969599</c:v>
                </c:pt>
                <c:pt idx="827">
                  <c:v>51.730289696969599</c:v>
                </c:pt>
                <c:pt idx="828">
                  <c:v>51.792789696969599</c:v>
                </c:pt>
                <c:pt idx="829">
                  <c:v>51.855289696969599</c:v>
                </c:pt>
                <c:pt idx="830">
                  <c:v>51.917789696969599</c:v>
                </c:pt>
                <c:pt idx="831">
                  <c:v>51.980289696969599</c:v>
                </c:pt>
                <c:pt idx="832">
                  <c:v>52.042789696969599</c:v>
                </c:pt>
                <c:pt idx="833">
                  <c:v>52.105289696969599</c:v>
                </c:pt>
                <c:pt idx="834">
                  <c:v>52.167789696969599</c:v>
                </c:pt>
                <c:pt idx="835">
                  <c:v>52.230289696969599</c:v>
                </c:pt>
                <c:pt idx="836">
                  <c:v>52.292789696969599</c:v>
                </c:pt>
                <c:pt idx="837">
                  <c:v>52.355289696969599</c:v>
                </c:pt>
                <c:pt idx="838">
                  <c:v>52.417789696969599</c:v>
                </c:pt>
                <c:pt idx="839">
                  <c:v>52.480289696969599</c:v>
                </c:pt>
                <c:pt idx="840">
                  <c:v>52.542789696969599</c:v>
                </c:pt>
                <c:pt idx="841">
                  <c:v>52.605289696969599</c:v>
                </c:pt>
                <c:pt idx="842">
                  <c:v>52.667789696969599</c:v>
                </c:pt>
                <c:pt idx="843">
                  <c:v>52.730289696969599</c:v>
                </c:pt>
                <c:pt idx="844">
                  <c:v>52.792789696969599</c:v>
                </c:pt>
                <c:pt idx="845">
                  <c:v>52.855289696969599</c:v>
                </c:pt>
                <c:pt idx="846">
                  <c:v>52.917789696969599</c:v>
                </c:pt>
                <c:pt idx="847">
                  <c:v>52.980289696969599</c:v>
                </c:pt>
                <c:pt idx="848">
                  <c:v>53.042789696969599</c:v>
                </c:pt>
                <c:pt idx="849">
                  <c:v>53.105289696969599</c:v>
                </c:pt>
                <c:pt idx="850">
                  <c:v>53.167789696969599</c:v>
                </c:pt>
                <c:pt idx="851">
                  <c:v>53.230289696969599</c:v>
                </c:pt>
                <c:pt idx="852">
                  <c:v>53.292789696969599</c:v>
                </c:pt>
                <c:pt idx="853">
                  <c:v>53.355289696969599</c:v>
                </c:pt>
                <c:pt idx="854">
                  <c:v>53.417789696969599</c:v>
                </c:pt>
                <c:pt idx="855">
                  <c:v>53.480289696969599</c:v>
                </c:pt>
                <c:pt idx="856">
                  <c:v>53.542789696969599</c:v>
                </c:pt>
                <c:pt idx="857">
                  <c:v>53.605289696969599</c:v>
                </c:pt>
                <c:pt idx="858">
                  <c:v>53.667789696969599</c:v>
                </c:pt>
                <c:pt idx="859">
                  <c:v>53.730289696969599</c:v>
                </c:pt>
                <c:pt idx="860">
                  <c:v>53.792789696969599</c:v>
                </c:pt>
                <c:pt idx="861">
                  <c:v>53.855289696969599</c:v>
                </c:pt>
                <c:pt idx="862">
                  <c:v>53.917789696969599</c:v>
                </c:pt>
                <c:pt idx="863">
                  <c:v>53.980289696969599</c:v>
                </c:pt>
                <c:pt idx="864">
                  <c:v>54.042789696969599</c:v>
                </c:pt>
                <c:pt idx="865">
                  <c:v>54.105289696969599</c:v>
                </c:pt>
                <c:pt idx="866">
                  <c:v>54.167789696969599</c:v>
                </c:pt>
                <c:pt idx="867">
                  <c:v>54.230289696969599</c:v>
                </c:pt>
                <c:pt idx="868">
                  <c:v>54.292789696969599</c:v>
                </c:pt>
                <c:pt idx="869">
                  <c:v>54.355289696969599</c:v>
                </c:pt>
                <c:pt idx="870">
                  <c:v>54.417789696969599</c:v>
                </c:pt>
                <c:pt idx="871">
                  <c:v>54.480289696969599</c:v>
                </c:pt>
                <c:pt idx="872">
                  <c:v>54.542789696969599</c:v>
                </c:pt>
                <c:pt idx="873">
                  <c:v>54.605289696969599</c:v>
                </c:pt>
                <c:pt idx="874">
                  <c:v>54.667789696969599</c:v>
                </c:pt>
                <c:pt idx="875">
                  <c:v>54.730289696969599</c:v>
                </c:pt>
                <c:pt idx="876">
                  <c:v>54.792789696969599</c:v>
                </c:pt>
                <c:pt idx="877">
                  <c:v>54.855289696969599</c:v>
                </c:pt>
                <c:pt idx="878">
                  <c:v>54.917789696969599</c:v>
                </c:pt>
                <c:pt idx="879">
                  <c:v>54.980289696969599</c:v>
                </c:pt>
                <c:pt idx="880">
                  <c:v>55.042789696969599</c:v>
                </c:pt>
                <c:pt idx="881">
                  <c:v>55.105289696969599</c:v>
                </c:pt>
                <c:pt idx="882">
                  <c:v>55.167789696969599</c:v>
                </c:pt>
                <c:pt idx="883">
                  <c:v>55.230289696969599</c:v>
                </c:pt>
                <c:pt idx="884">
                  <c:v>55.292789696969599</c:v>
                </c:pt>
                <c:pt idx="885">
                  <c:v>55.355289696969599</c:v>
                </c:pt>
                <c:pt idx="886">
                  <c:v>55.417789696969599</c:v>
                </c:pt>
                <c:pt idx="887">
                  <c:v>55.480289696969599</c:v>
                </c:pt>
                <c:pt idx="888">
                  <c:v>55.542789696969599</c:v>
                </c:pt>
                <c:pt idx="889">
                  <c:v>55.605289696969599</c:v>
                </c:pt>
                <c:pt idx="890">
                  <c:v>55.667789696969599</c:v>
                </c:pt>
                <c:pt idx="891">
                  <c:v>55.730289696969599</c:v>
                </c:pt>
                <c:pt idx="892">
                  <c:v>55.792789696969599</c:v>
                </c:pt>
                <c:pt idx="893">
                  <c:v>55.855289696969599</c:v>
                </c:pt>
                <c:pt idx="894">
                  <c:v>55.917789696969599</c:v>
                </c:pt>
                <c:pt idx="895">
                  <c:v>55.980289696969599</c:v>
                </c:pt>
                <c:pt idx="896">
                  <c:v>56.042789696969599</c:v>
                </c:pt>
                <c:pt idx="897">
                  <c:v>56.105289696969599</c:v>
                </c:pt>
                <c:pt idx="898">
                  <c:v>56.167789696969599</c:v>
                </c:pt>
                <c:pt idx="899">
                  <c:v>56.230289696969599</c:v>
                </c:pt>
                <c:pt idx="900">
                  <c:v>56.292789696969599</c:v>
                </c:pt>
                <c:pt idx="901">
                  <c:v>56.355289696969599</c:v>
                </c:pt>
                <c:pt idx="902">
                  <c:v>56.417789696969599</c:v>
                </c:pt>
                <c:pt idx="903">
                  <c:v>56.480289696969599</c:v>
                </c:pt>
                <c:pt idx="904">
                  <c:v>56.542789696969599</c:v>
                </c:pt>
                <c:pt idx="905">
                  <c:v>56.605289696969599</c:v>
                </c:pt>
                <c:pt idx="906">
                  <c:v>56.667789696969599</c:v>
                </c:pt>
                <c:pt idx="907">
                  <c:v>56.730289696969599</c:v>
                </c:pt>
                <c:pt idx="908">
                  <c:v>56.792789696969599</c:v>
                </c:pt>
                <c:pt idx="909">
                  <c:v>56.855289696969599</c:v>
                </c:pt>
                <c:pt idx="910">
                  <c:v>56.917789696969599</c:v>
                </c:pt>
                <c:pt idx="911">
                  <c:v>56.980289696969599</c:v>
                </c:pt>
                <c:pt idx="912">
                  <c:v>57.042789696969599</c:v>
                </c:pt>
                <c:pt idx="913">
                  <c:v>57.105289696969599</c:v>
                </c:pt>
                <c:pt idx="914">
                  <c:v>57.167789696969599</c:v>
                </c:pt>
                <c:pt idx="915">
                  <c:v>57.230289696969599</c:v>
                </c:pt>
                <c:pt idx="916">
                  <c:v>57.292789696969599</c:v>
                </c:pt>
                <c:pt idx="917">
                  <c:v>57.355289696969599</c:v>
                </c:pt>
                <c:pt idx="918">
                  <c:v>57.417789696969599</c:v>
                </c:pt>
                <c:pt idx="919">
                  <c:v>57.480289696969599</c:v>
                </c:pt>
                <c:pt idx="920">
                  <c:v>57.542789696969599</c:v>
                </c:pt>
                <c:pt idx="921">
                  <c:v>57.605289696969599</c:v>
                </c:pt>
                <c:pt idx="922">
                  <c:v>57.667789696969599</c:v>
                </c:pt>
                <c:pt idx="923">
                  <c:v>57.730289696969599</c:v>
                </c:pt>
                <c:pt idx="924">
                  <c:v>57.792789696969599</c:v>
                </c:pt>
                <c:pt idx="925">
                  <c:v>57.855289696969599</c:v>
                </c:pt>
                <c:pt idx="926">
                  <c:v>57.917789696969599</c:v>
                </c:pt>
                <c:pt idx="927">
                  <c:v>57.980289696969599</c:v>
                </c:pt>
                <c:pt idx="928">
                  <c:v>58.042789696969599</c:v>
                </c:pt>
                <c:pt idx="929">
                  <c:v>58.105289696969599</c:v>
                </c:pt>
                <c:pt idx="930">
                  <c:v>58.167789696969599</c:v>
                </c:pt>
                <c:pt idx="931">
                  <c:v>58.230289696969599</c:v>
                </c:pt>
                <c:pt idx="932">
                  <c:v>58.292789696969599</c:v>
                </c:pt>
                <c:pt idx="933">
                  <c:v>58.355289696969599</c:v>
                </c:pt>
                <c:pt idx="934">
                  <c:v>58.417789696969599</c:v>
                </c:pt>
                <c:pt idx="935">
                  <c:v>58.480289696969599</c:v>
                </c:pt>
                <c:pt idx="936">
                  <c:v>58.542789696969599</c:v>
                </c:pt>
                <c:pt idx="937">
                  <c:v>58.605289696969599</c:v>
                </c:pt>
                <c:pt idx="938">
                  <c:v>58.667789696969599</c:v>
                </c:pt>
                <c:pt idx="939">
                  <c:v>58.730289696969599</c:v>
                </c:pt>
                <c:pt idx="940">
                  <c:v>58.792789696969599</c:v>
                </c:pt>
                <c:pt idx="941">
                  <c:v>58.855289696969599</c:v>
                </c:pt>
                <c:pt idx="942">
                  <c:v>58.917789696969599</c:v>
                </c:pt>
                <c:pt idx="943">
                  <c:v>58.980289696969599</c:v>
                </c:pt>
                <c:pt idx="944">
                  <c:v>59.042789696969599</c:v>
                </c:pt>
                <c:pt idx="945">
                  <c:v>59.105289696969599</c:v>
                </c:pt>
                <c:pt idx="946">
                  <c:v>59.167789696969599</c:v>
                </c:pt>
                <c:pt idx="947">
                  <c:v>59.230289696969599</c:v>
                </c:pt>
                <c:pt idx="948">
                  <c:v>59.292789696969599</c:v>
                </c:pt>
                <c:pt idx="949">
                  <c:v>59.355289696969599</c:v>
                </c:pt>
                <c:pt idx="950">
                  <c:v>59.417789696969599</c:v>
                </c:pt>
                <c:pt idx="951">
                  <c:v>59.480289696969599</c:v>
                </c:pt>
                <c:pt idx="952">
                  <c:v>59.542789696969599</c:v>
                </c:pt>
                <c:pt idx="953">
                  <c:v>59.605289696969599</c:v>
                </c:pt>
                <c:pt idx="954">
                  <c:v>59.667789696969599</c:v>
                </c:pt>
                <c:pt idx="955">
                  <c:v>59.730289696969599</c:v>
                </c:pt>
                <c:pt idx="956">
                  <c:v>59.792789696969599</c:v>
                </c:pt>
                <c:pt idx="957">
                  <c:v>59.855289696969599</c:v>
                </c:pt>
                <c:pt idx="958">
                  <c:v>59.917789696969599</c:v>
                </c:pt>
                <c:pt idx="959">
                  <c:v>59.980289696969599</c:v>
                </c:pt>
                <c:pt idx="960">
                  <c:v>60.042789696969599</c:v>
                </c:pt>
                <c:pt idx="961">
                  <c:v>60.105289696969599</c:v>
                </c:pt>
                <c:pt idx="962">
                  <c:v>60.167789696969599</c:v>
                </c:pt>
                <c:pt idx="963">
                  <c:v>60.230289696969599</c:v>
                </c:pt>
                <c:pt idx="964">
                  <c:v>60.292789696969599</c:v>
                </c:pt>
                <c:pt idx="965">
                  <c:v>60.355289696969599</c:v>
                </c:pt>
                <c:pt idx="966">
                  <c:v>60.417789696969599</c:v>
                </c:pt>
                <c:pt idx="967">
                  <c:v>60.480289696969599</c:v>
                </c:pt>
                <c:pt idx="968">
                  <c:v>60.542789696969599</c:v>
                </c:pt>
                <c:pt idx="969">
                  <c:v>60.605289696969599</c:v>
                </c:pt>
                <c:pt idx="970">
                  <c:v>60.667789696969599</c:v>
                </c:pt>
                <c:pt idx="971">
                  <c:v>60.730289696969599</c:v>
                </c:pt>
                <c:pt idx="972">
                  <c:v>60.792789696969599</c:v>
                </c:pt>
                <c:pt idx="973">
                  <c:v>60.855289696969599</c:v>
                </c:pt>
                <c:pt idx="974">
                  <c:v>60.917789696969599</c:v>
                </c:pt>
                <c:pt idx="975">
                  <c:v>60.980289696969599</c:v>
                </c:pt>
                <c:pt idx="976">
                  <c:v>61.042789696969599</c:v>
                </c:pt>
                <c:pt idx="977">
                  <c:v>61.105289696969599</c:v>
                </c:pt>
                <c:pt idx="978">
                  <c:v>61.167789696969599</c:v>
                </c:pt>
                <c:pt idx="979">
                  <c:v>61.230289696969599</c:v>
                </c:pt>
                <c:pt idx="980">
                  <c:v>61.292789696969599</c:v>
                </c:pt>
                <c:pt idx="981">
                  <c:v>61.355289696969599</c:v>
                </c:pt>
                <c:pt idx="982">
                  <c:v>61.417789696969599</c:v>
                </c:pt>
                <c:pt idx="983">
                  <c:v>61.480289696969599</c:v>
                </c:pt>
                <c:pt idx="984">
                  <c:v>61.542789696969599</c:v>
                </c:pt>
                <c:pt idx="985">
                  <c:v>61.605289696969599</c:v>
                </c:pt>
                <c:pt idx="986">
                  <c:v>61.667789696969599</c:v>
                </c:pt>
                <c:pt idx="987">
                  <c:v>61.730289696969599</c:v>
                </c:pt>
                <c:pt idx="988">
                  <c:v>61.792789696969599</c:v>
                </c:pt>
                <c:pt idx="989">
                  <c:v>61.855289696969599</c:v>
                </c:pt>
                <c:pt idx="990">
                  <c:v>61.917789696969599</c:v>
                </c:pt>
                <c:pt idx="991">
                  <c:v>61.980289696969599</c:v>
                </c:pt>
                <c:pt idx="992">
                  <c:v>62.042789696969599</c:v>
                </c:pt>
                <c:pt idx="993">
                  <c:v>62.105289696969599</c:v>
                </c:pt>
                <c:pt idx="994">
                  <c:v>62.167789696969599</c:v>
                </c:pt>
                <c:pt idx="995">
                  <c:v>62.230289696969599</c:v>
                </c:pt>
                <c:pt idx="996">
                  <c:v>62.292789696969599</c:v>
                </c:pt>
                <c:pt idx="997">
                  <c:v>62.355289696969599</c:v>
                </c:pt>
                <c:pt idx="998">
                  <c:v>62.417789696969599</c:v>
                </c:pt>
                <c:pt idx="999">
                  <c:v>62.480289696969599</c:v>
                </c:pt>
                <c:pt idx="1000">
                  <c:v>62.542789696969599</c:v>
                </c:pt>
                <c:pt idx="1001">
                  <c:v>62.605289696969599</c:v>
                </c:pt>
                <c:pt idx="1002">
                  <c:v>62.667789696969599</c:v>
                </c:pt>
                <c:pt idx="1003">
                  <c:v>62.730289696969599</c:v>
                </c:pt>
                <c:pt idx="1004">
                  <c:v>62.792789696969599</c:v>
                </c:pt>
                <c:pt idx="1005">
                  <c:v>62.855289696969599</c:v>
                </c:pt>
                <c:pt idx="1006">
                  <c:v>62.917789696969599</c:v>
                </c:pt>
                <c:pt idx="1007">
                  <c:v>62.980289696969599</c:v>
                </c:pt>
                <c:pt idx="1008">
                  <c:v>63.042789696969599</c:v>
                </c:pt>
                <c:pt idx="1009">
                  <c:v>63.105289696969599</c:v>
                </c:pt>
                <c:pt idx="1010">
                  <c:v>63.167789696969599</c:v>
                </c:pt>
                <c:pt idx="1011">
                  <c:v>63.230289696969599</c:v>
                </c:pt>
                <c:pt idx="1012">
                  <c:v>63.292789696969599</c:v>
                </c:pt>
                <c:pt idx="1013">
                  <c:v>63.355289696969599</c:v>
                </c:pt>
                <c:pt idx="1014">
                  <c:v>63.417789696969599</c:v>
                </c:pt>
                <c:pt idx="1015">
                  <c:v>63.480289696969599</c:v>
                </c:pt>
                <c:pt idx="1016">
                  <c:v>63.542789696969599</c:v>
                </c:pt>
                <c:pt idx="1017">
                  <c:v>63.605289696969599</c:v>
                </c:pt>
                <c:pt idx="1018">
                  <c:v>63.667789696969599</c:v>
                </c:pt>
                <c:pt idx="1019">
                  <c:v>63.730289696969599</c:v>
                </c:pt>
                <c:pt idx="1020">
                  <c:v>63.792789696969599</c:v>
                </c:pt>
                <c:pt idx="1021">
                  <c:v>63.855289696969599</c:v>
                </c:pt>
                <c:pt idx="1022">
                  <c:v>63.917789696969599</c:v>
                </c:pt>
                <c:pt idx="1023">
                  <c:v>63.980289696969599</c:v>
                </c:pt>
                <c:pt idx="1024">
                  <c:v>64.042789696969606</c:v>
                </c:pt>
                <c:pt idx="1025">
                  <c:v>64.105289696969606</c:v>
                </c:pt>
                <c:pt idx="1026">
                  <c:v>64.167789696969606</c:v>
                </c:pt>
                <c:pt idx="1027">
                  <c:v>64.230289696969606</c:v>
                </c:pt>
                <c:pt idx="1028">
                  <c:v>64.292789696969606</c:v>
                </c:pt>
                <c:pt idx="1029">
                  <c:v>64.355289696969606</c:v>
                </c:pt>
                <c:pt idx="1030">
                  <c:v>64.417789696969606</c:v>
                </c:pt>
                <c:pt idx="1031">
                  <c:v>64.480289696969606</c:v>
                </c:pt>
                <c:pt idx="1032">
                  <c:v>64.542789696969606</c:v>
                </c:pt>
                <c:pt idx="1033">
                  <c:v>64.605289696969606</c:v>
                </c:pt>
                <c:pt idx="1034">
                  <c:v>64.667789696969606</c:v>
                </c:pt>
                <c:pt idx="1035">
                  <c:v>64.730289696969606</c:v>
                </c:pt>
                <c:pt idx="1036">
                  <c:v>64.792789696969606</c:v>
                </c:pt>
                <c:pt idx="1037">
                  <c:v>64.855289696969606</c:v>
                </c:pt>
                <c:pt idx="1038">
                  <c:v>64.917789696969606</c:v>
                </c:pt>
                <c:pt idx="1039">
                  <c:v>64.980289696969606</c:v>
                </c:pt>
                <c:pt idx="1040">
                  <c:v>65.042789696969606</c:v>
                </c:pt>
                <c:pt idx="1041">
                  <c:v>65.105289696969606</c:v>
                </c:pt>
                <c:pt idx="1042">
                  <c:v>65.167789696969606</c:v>
                </c:pt>
                <c:pt idx="1043">
                  <c:v>65.230289696969606</c:v>
                </c:pt>
                <c:pt idx="1044">
                  <c:v>65.292789696969606</c:v>
                </c:pt>
                <c:pt idx="1045">
                  <c:v>65.355289696969606</c:v>
                </c:pt>
                <c:pt idx="1046">
                  <c:v>65.417789696969606</c:v>
                </c:pt>
                <c:pt idx="1047">
                  <c:v>65.480289696969606</c:v>
                </c:pt>
                <c:pt idx="1048">
                  <c:v>65.542789696969606</c:v>
                </c:pt>
                <c:pt idx="1049">
                  <c:v>65.605289696969606</c:v>
                </c:pt>
                <c:pt idx="1050">
                  <c:v>65.667789696969606</c:v>
                </c:pt>
                <c:pt idx="1051">
                  <c:v>65.730289696969606</c:v>
                </c:pt>
                <c:pt idx="1052">
                  <c:v>65.792789696969606</c:v>
                </c:pt>
                <c:pt idx="1053">
                  <c:v>65.855289696969606</c:v>
                </c:pt>
                <c:pt idx="1054">
                  <c:v>65.917789696969606</c:v>
                </c:pt>
                <c:pt idx="1055">
                  <c:v>65.980289696969606</c:v>
                </c:pt>
                <c:pt idx="1056">
                  <c:v>66.042789696969606</c:v>
                </c:pt>
                <c:pt idx="1057">
                  <c:v>66.105289696969606</c:v>
                </c:pt>
                <c:pt idx="1058">
                  <c:v>66.167789696969606</c:v>
                </c:pt>
                <c:pt idx="1059">
                  <c:v>66.230289696969606</c:v>
                </c:pt>
                <c:pt idx="1060">
                  <c:v>66.292789696969606</c:v>
                </c:pt>
                <c:pt idx="1061">
                  <c:v>66.355289696969606</c:v>
                </c:pt>
                <c:pt idx="1062">
                  <c:v>66.417789696969606</c:v>
                </c:pt>
                <c:pt idx="1063">
                  <c:v>66.480289696969606</c:v>
                </c:pt>
                <c:pt idx="1064">
                  <c:v>66.542789696969606</c:v>
                </c:pt>
                <c:pt idx="1065">
                  <c:v>66.605289696969606</c:v>
                </c:pt>
                <c:pt idx="1066">
                  <c:v>66.667789696969606</c:v>
                </c:pt>
                <c:pt idx="1067">
                  <c:v>66.730289696969606</c:v>
                </c:pt>
                <c:pt idx="1068">
                  <c:v>66.792789696969606</c:v>
                </c:pt>
                <c:pt idx="1069">
                  <c:v>66.855289696969606</c:v>
                </c:pt>
                <c:pt idx="1070">
                  <c:v>66.917789696969606</c:v>
                </c:pt>
                <c:pt idx="1071">
                  <c:v>66.980289696969606</c:v>
                </c:pt>
                <c:pt idx="1072">
                  <c:v>67.042789696969606</c:v>
                </c:pt>
                <c:pt idx="1073">
                  <c:v>67.105289696969606</c:v>
                </c:pt>
                <c:pt idx="1074">
                  <c:v>67.167789696969606</c:v>
                </c:pt>
                <c:pt idx="1075">
                  <c:v>67.230289696969606</c:v>
                </c:pt>
                <c:pt idx="1076">
                  <c:v>67.292789696969606</c:v>
                </c:pt>
                <c:pt idx="1077">
                  <c:v>67.355289696969606</c:v>
                </c:pt>
                <c:pt idx="1078">
                  <c:v>67.417789696969606</c:v>
                </c:pt>
                <c:pt idx="1079">
                  <c:v>67.480289696969606</c:v>
                </c:pt>
                <c:pt idx="1080">
                  <c:v>67.542789696969606</c:v>
                </c:pt>
                <c:pt idx="1081">
                  <c:v>67.605289696969606</c:v>
                </c:pt>
                <c:pt idx="1082">
                  <c:v>67.667789696969606</c:v>
                </c:pt>
                <c:pt idx="1083">
                  <c:v>67.730289696969606</c:v>
                </c:pt>
                <c:pt idx="1084">
                  <c:v>67.792789696969606</c:v>
                </c:pt>
                <c:pt idx="1085">
                  <c:v>67.855289696969606</c:v>
                </c:pt>
                <c:pt idx="1086">
                  <c:v>67.917789696969606</c:v>
                </c:pt>
                <c:pt idx="1087">
                  <c:v>67.980289696969606</c:v>
                </c:pt>
                <c:pt idx="1088">
                  <c:v>68.042789696969606</c:v>
                </c:pt>
                <c:pt idx="1089">
                  <c:v>68.105289696969606</c:v>
                </c:pt>
                <c:pt idx="1090">
                  <c:v>68.167789696969606</c:v>
                </c:pt>
                <c:pt idx="1091">
                  <c:v>68.230289696969606</c:v>
                </c:pt>
                <c:pt idx="1092">
                  <c:v>68.292789696969606</c:v>
                </c:pt>
                <c:pt idx="1093">
                  <c:v>68.355289696969606</c:v>
                </c:pt>
                <c:pt idx="1094">
                  <c:v>68.417789696969606</c:v>
                </c:pt>
                <c:pt idx="1095">
                  <c:v>68.480289696969606</c:v>
                </c:pt>
                <c:pt idx="1096">
                  <c:v>68.542789696969606</c:v>
                </c:pt>
                <c:pt idx="1097">
                  <c:v>68.605289696969606</c:v>
                </c:pt>
                <c:pt idx="1098">
                  <c:v>68.667789696969606</c:v>
                </c:pt>
                <c:pt idx="1099">
                  <c:v>68.730289696969606</c:v>
                </c:pt>
                <c:pt idx="1100">
                  <c:v>68.792789696969606</c:v>
                </c:pt>
                <c:pt idx="1101">
                  <c:v>68.855289696969606</c:v>
                </c:pt>
                <c:pt idx="1102">
                  <c:v>68.917789696969606</c:v>
                </c:pt>
                <c:pt idx="1103">
                  <c:v>68.980289696969606</c:v>
                </c:pt>
                <c:pt idx="1104">
                  <c:v>69.042789696969606</c:v>
                </c:pt>
                <c:pt idx="1105">
                  <c:v>69.105289696969606</c:v>
                </c:pt>
                <c:pt idx="1106">
                  <c:v>69.167789696969606</c:v>
                </c:pt>
                <c:pt idx="1107">
                  <c:v>69.230289696969606</c:v>
                </c:pt>
                <c:pt idx="1108">
                  <c:v>69.292789696969606</c:v>
                </c:pt>
                <c:pt idx="1109">
                  <c:v>69.355289696969606</c:v>
                </c:pt>
                <c:pt idx="1110">
                  <c:v>69.417789696969606</c:v>
                </c:pt>
                <c:pt idx="1111">
                  <c:v>69.480289696969606</c:v>
                </c:pt>
                <c:pt idx="1112">
                  <c:v>69.542789696969606</c:v>
                </c:pt>
                <c:pt idx="1113">
                  <c:v>69.605289696969606</c:v>
                </c:pt>
                <c:pt idx="1114">
                  <c:v>69.667789696969606</c:v>
                </c:pt>
                <c:pt idx="1115">
                  <c:v>69.730289696969606</c:v>
                </c:pt>
                <c:pt idx="1116">
                  <c:v>69.792789696969606</c:v>
                </c:pt>
                <c:pt idx="1117">
                  <c:v>69.855289696969606</c:v>
                </c:pt>
                <c:pt idx="1118">
                  <c:v>69.917789696969606</c:v>
                </c:pt>
                <c:pt idx="1119">
                  <c:v>69.980289696969606</c:v>
                </c:pt>
                <c:pt idx="1120">
                  <c:v>70.042789696969606</c:v>
                </c:pt>
                <c:pt idx="1121">
                  <c:v>70.105289696969606</c:v>
                </c:pt>
                <c:pt idx="1122">
                  <c:v>70.167789696969606</c:v>
                </c:pt>
                <c:pt idx="1123">
                  <c:v>70.230289696969606</c:v>
                </c:pt>
                <c:pt idx="1124">
                  <c:v>70.292789696969606</c:v>
                </c:pt>
                <c:pt idx="1125">
                  <c:v>70.355289696969606</c:v>
                </c:pt>
                <c:pt idx="1126">
                  <c:v>70.417789696969606</c:v>
                </c:pt>
                <c:pt idx="1127">
                  <c:v>70.480289696969606</c:v>
                </c:pt>
                <c:pt idx="1128">
                  <c:v>70.542789696969606</c:v>
                </c:pt>
                <c:pt idx="1129">
                  <c:v>70.605289696969606</c:v>
                </c:pt>
                <c:pt idx="1130">
                  <c:v>70.667789696969606</c:v>
                </c:pt>
                <c:pt idx="1131">
                  <c:v>70.730289696969606</c:v>
                </c:pt>
                <c:pt idx="1132">
                  <c:v>70.792789696969606</c:v>
                </c:pt>
                <c:pt idx="1133">
                  <c:v>70.855289696969606</c:v>
                </c:pt>
                <c:pt idx="1134">
                  <c:v>70.917789696969606</c:v>
                </c:pt>
                <c:pt idx="1135">
                  <c:v>70.980289696969606</c:v>
                </c:pt>
                <c:pt idx="1136">
                  <c:v>71.042789696969606</c:v>
                </c:pt>
                <c:pt idx="1137">
                  <c:v>71.105289696969606</c:v>
                </c:pt>
                <c:pt idx="1138">
                  <c:v>71.167789696969606</c:v>
                </c:pt>
                <c:pt idx="1139">
                  <c:v>71.230289696969606</c:v>
                </c:pt>
                <c:pt idx="1140">
                  <c:v>71.292789696969606</c:v>
                </c:pt>
                <c:pt idx="1141">
                  <c:v>71.355289696969606</c:v>
                </c:pt>
                <c:pt idx="1142">
                  <c:v>71.417789696969606</c:v>
                </c:pt>
                <c:pt idx="1143">
                  <c:v>71.480289696969606</c:v>
                </c:pt>
                <c:pt idx="1144">
                  <c:v>71.542789696969606</c:v>
                </c:pt>
                <c:pt idx="1145">
                  <c:v>71.605289696969606</c:v>
                </c:pt>
                <c:pt idx="1146">
                  <c:v>71.667789696969606</c:v>
                </c:pt>
                <c:pt idx="1147">
                  <c:v>71.730289696969606</c:v>
                </c:pt>
                <c:pt idx="1148">
                  <c:v>71.792789696969606</c:v>
                </c:pt>
                <c:pt idx="1149">
                  <c:v>71.855289696969606</c:v>
                </c:pt>
                <c:pt idx="1150">
                  <c:v>71.917789696969606</c:v>
                </c:pt>
                <c:pt idx="1151">
                  <c:v>71.980289696969606</c:v>
                </c:pt>
                <c:pt idx="1152">
                  <c:v>72.042789696969606</c:v>
                </c:pt>
                <c:pt idx="1153">
                  <c:v>72.105289696969606</c:v>
                </c:pt>
                <c:pt idx="1154">
                  <c:v>72.167789696969606</c:v>
                </c:pt>
                <c:pt idx="1155">
                  <c:v>72.230289696969606</c:v>
                </c:pt>
                <c:pt idx="1156">
                  <c:v>72.292789696969606</c:v>
                </c:pt>
                <c:pt idx="1157">
                  <c:v>72.355289696969606</c:v>
                </c:pt>
                <c:pt idx="1158">
                  <c:v>72.417789696969606</c:v>
                </c:pt>
                <c:pt idx="1159">
                  <c:v>72.480289696969606</c:v>
                </c:pt>
                <c:pt idx="1160">
                  <c:v>72.542789696969805</c:v>
                </c:pt>
                <c:pt idx="1161">
                  <c:v>72.605289696969805</c:v>
                </c:pt>
                <c:pt idx="1162">
                  <c:v>72.667789696969805</c:v>
                </c:pt>
                <c:pt idx="1163">
                  <c:v>72.730289696969805</c:v>
                </c:pt>
                <c:pt idx="1164">
                  <c:v>72.792789696969805</c:v>
                </c:pt>
                <c:pt idx="1165">
                  <c:v>72.855289696969805</c:v>
                </c:pt>
                <c:pt idx="1166">
                  <c:v>72.917789696969805</c:v>
                </c:pt>
                <c:pt idx="1167">
                  <c:v>72.980289696969805</c:v>
                </c:pt>
                <c:pt idx="1168">
                  <c:v>73.042789696969805</c:v>
                </c:pt>
                <c:pt idx="1169">
                  <c:v>73.105289696969805</c:v>
                </c:pt>
                <c:pt idx="1170">
                  <c:v>73.167789696969805</c:v>
                </c:pt>
                <c:pt idx="1171">
                  <c:v>73.230289696969805</c:v>
                </c:pt>
                <c:pt idx="1172">
                  <c:v>73.292789696969805</c:v>
                </c:pt>
                <c:pt idx="1173">
                  <c:v>73.355289696969805</c:v>
                </c:pt>
                <c:pt idx="1174">
                  <c:v>73.417789696969805</c:v>
                </c:pt>
                <c:pt idx="1175">
                  <c:v>73.480289696969805</c:v>
                </c:pt>
                <c:pt idx="1176">
                  <c:v>73.542789696969805</c:v>
                </c:pt>
                <c:pt idx="1177">
                  <c:v>73.605289696969805</c:v>
                </c:pt>
                <c:pt idx="1178">
                  <c:v>73.667789696969805</c:v>
                </c:pt>
                <c:pt idx="1179">
                  <c:v>73.730289696969805</c:v>
                </c:pt>
                <c:pt idx="1180">
                  <c:v>73.792789696969805</c:v>
                </c:pt>
                <c:pt idx="1181">
                  <c:v>73.855289696969805</c:v>
                </c:pt>
                <c:pt idx="1182">
                  <c:v>73.917789696969805</c:v>
                </c:pt>
                <c:pt idx="1183">
                  <c:v>73.980289696969805</c:v>
                </c:pt>
                <c:pt idx="1184">
                  <c:v>74.042789696969805</c:v>
                </c:pt>
                <c:pt idx="1185">
                  <c:v>74.105289696969805</c:v>
                </c:pt>
                <c:pt idx="1186">
                  <c:v>74.167789696969805</c:v>
                </c:pt>
                <c:pt idx="1187">
                  <c:v>74.230289696969805</c:v>
                </c:pt>
                <c:pt idx="1188">
                  <c:v>74.292789696969805</c:v>
                </c:pt>
                <c:pt idx="1189">
                  <c:v>74.355289696969805</c:v>
                </c:pt>
                <c:pt idx="1190">
                  <c:v>74.417789696969805</c:v>
                </c:pt>
                <c:pt idx="1191">
                  <c:v>74.480289696969805</c:v>
                </c:pt>
                <c:pt idx="1192">
                  <c:v>74.542789696969805</c:v>
                </c:pt>
                <c:pt idx="1193">
                  <c:v>74.605289696969805</c:v>
                </c:pt>
                <c:pt idx="1194">
                  <c:v>74.667789696969805</c:v>
                </c:pt>
                <c:pt idx="1195">
                  <c:v>74.730289696969805</c:v>
                </c:pt>
                <c:pt idx="1196">
                  <c:v>74.792789696969805</c:v>
                </c:pt>
                <c:pt idx="1197">
                  <c:v>74.855289696969805</c:v>
                </c:pt>
                <c:pt idx="1198">
                  <c:v>74.917789696969805</c:v>
                </c:pt>
                <c:pt idx="1199">
                  <c:v>74.980289696969805</c:v>
                </c:pt>
                <c:pt idx="1200">
                  <c:v>75.042789696969805</c:v>
                </c:pt>
                <c:pt idx="1201">
                  <c:v>75.105289696969805</c:v>
                </c:pt>
                <c:pt idx="1202">
                  <c:v>75.167789696969805</c:v>
                </c:pt>
                <c:pt idx="1203">
                  <c:v>75.230289696969805</c:v>
                </c:pt>
                <c:pt idx="1204">
                  <c:v>75.292789696969805</c:v>
                </c:pt>
                <c:pt idx="1205">
                  <c:v>75.355289696969805</c:v>
                </c:pt>
                <c:pt idx="1206">
                  <c:v>75.417789696969805</c:v>
                </c:pt>
                <c:pt idx="1207">
                  <c:v>75.480289696969805</c:v>
                </c:pt>
                <c:pt idx="1208">
                  <c:v>75.542789696969805</c:v>
                </c:pt>
                <c:pt idx="1209">
                  <c:v>75.605289696969805</c:v>
                </c:pt>
                <c:pt idx="1210">
                  <c:v>75.667789696969805</c:v>
                </c:pt>
                <c:pt idx="1211">
                  <c:v>75.730289696969805</c:v>
                </c:pt>
                <c:pt idx="1212">
                  <c:v>75.792789696969805</c:v>
                </c:pt>
                <c:pt idx="1213">
                  <c:v>75.855289696969805</c:v>
                </c:pt>
                <c:pt idx="1214">
                  <c:v>75.917789696969805</c:v>
                </c:pt>
                <c:pt idx="1215">
                  <c:v>75.980289696969805</c:v>
                </c:pt>
                <c:pt idx="1216">
                  <c:v>76.042789696969805</c:v>
                </c:pt>
                <c:pt idx="1217">
                  <c:v>76.105289696969805</c:v>
                </c:pt>
                <c:pt idx="1218">
                  <c:v>76.167789696969805</c:v>
                </c:pt>
                <c:pt idx="1219">
                  <c:v>76.230289696969805</c:v>
                </c:pt>
                <c:pt idx="1220">
                  <c:v>76.292789696969805</c:v>
                </c:pt>
                <c:pt idx="1221">
                  <c:v>76.355289696969805</c:v>
                </c:pt>
                <c:pt idx="1222">
                  <c:v>76.417789696969805</c:v>
                </c:pt>
                <c:pt idx="1223">
                  <c:v>76.480289696969805</c:v>
                </c:pt>
                <c:pt idx="1224">
                  <c:v>76.542789696969805</c:v>
                </c:pt>
                <c:pt idx="1225">
                  <c:v>76.605289696969805</c:v>
                </c:pt>
                <c:pt idx="1226">
                  <c:v>76.667789696969805</c:v>
                </c:pt>
                <c:pt idx="1227">
                  <c:v>76.730289696969805</c:v>
                </c:pt>
                <c:pt idx="1228">
                  <c:v>76.792789696969805</c:v>
                </c:pt>
                <c:pt idx="1229">
                  <c:v>76.855289696969805</c:v>
                </c:pt>
                <c:pt idx="1230">
                  <c:v>76.917789696969805</c:v>
                </c:pt>
                <c:pt idx="1231">
                  <c:v>76.980289696969805</c:v>
                </c:pt>
                <c:pt idx="1232">
                  <c:v>77.042789696969805</c:v>
                </c:pt>
                <c:pt idx="1233">
                  <c:v>77.105289696969805</c:v>
                </c:pt>
                <c:pt idx="1234">
                  <c:v>77.167789696969805</c:v>
                </c:pt>
                <c:pt idx="1235">
                  <c:v>77.230289696969805</c:v>
                </c:pt>
                <c:pt idx="1236">
                  <c:v>77.292789696969805</c:v>
                </c:pt>
                <c:pt idx="1237">
                  <c:v>77.355289696969805</c:v>
                </c:pt>
                <c:pt idx="1238">
                  <c:v>77.417789696969805</c:v>
                </c:pt>
                <c:pt idx="1239">
                  <c:v>77.480289696969805</c:v>
                </c:pt>
                <c:pt idx="1240">
                  <c:v>77.542789696969805</c:v>
                </c:pt>
                <c:pt idx="1241">
                  <c:v>77.605289696969805</c:v>
                </c:pt>
                <c:pt idx="1242">
                  <c:v>77.667789696969805</c:v>
                </c:pt>
                <c:pt idx="1243">
                  <c:v>77.730289696969805</c:v>
                </c:pt>
                <c:pt idx="1244">
                  <c:v>77.792789696969805</c:v>
                </c:pt>
                <c:pt idx="1245">
                  <c:v>77.855289696969805</c:v>
                </c:pt>
                <c:pt idx="1246">
                  <c:v>77.917789696969805</c:v>
                </c:pt>
                <c:pt idx="1247">
                  <c:v>77.980289696969805</c:v>
                </c:pt>
                <c:pt idx="1248">
                  <c:v>78.042789696969805</c:v>
                </c:pt>
                <c:pt idx="1249">
                  <c:v>78.105289696969805</c:v>
                </c:pt>
                <c:pt idx="1250">
                  <c:v>78.167789696969805</c:v>
                </c:pt>
                <c:pt idx="1251">
                  <c:v>78.230289696969805</c:v>
                </c:pt>
                <c:pt idx="1252">
                  <c:v>78.292789696969805</c:v>
                </c:pt>
                <c:pt idx="1253">
                  <c:v>78.355289696969805</c:v>
                </c:pt>
                <c:pt idx="1254">
                  <c:v>78.417789696969805</c:v>
                </c:pt>
                <c:pt idx="1255">
                  <c:v>78.480289696969805</c:v>
                </c:pt>
                <c:pt idx="1256">
                  <c:v>78.542789696969805</c:v>
                </c:pt>
                <c:pt idx="1257">
                  <c:v>78.605289696969805</c:v>
                </c:pt>
                <c:pt idx="1258">
                  <c:v>78.667789696969805</c:v>
                </c:pt>
                <c:pt idx="1259">
                  <c:v>78.730289696969805</c:v>
                </c:pt>
                <c:pt idx="1260">
                  <c:v>78.792789696969805</c:v>
                </c:pt>
                <c:pt idx="1261">
                  <c:v>78.855289696969805</c:v>
                </c:pt>
                <c:pt idx="1262">
                  <c:v>78.917789696969805</c:v>
                </c:pt>
                <c:pt idx="1263">
                  <c:v>78.980289696969805</c:v>
                </c:pt>
                <c:pt idx="1264">
                  <c:v>79.042789696969805</c:v>
                </c:pt>
                <c:pt idx="1265">
                  <c:v>79.105289696969805</c:v>
                </c:pt>
                <c:pt idx="1266">
                  <c:v>79.167789696969805</c:v>
                </c:pt>
                <c:pt idx="1267">
                  <c:v>79.230289696969805</c:v>
                </c:pt>
                <c:pt idx="1268">
                  <c:v>79.292789696969805</c:v>
                </c:pt>
                <c:pt idx="1269">
                  <c:v>79.355289696969805</c:v>
                </c:pt>
                <c:pt idx="1270">
                  <c:v>79.417789696969805</c:v>
                </c:pt>
                <c:pt idx="1271">
                  <c:v>79.480289696969805</c:v>
                </c:pt>
                <c:pt idx="1272">
                  <c:v>79.542789696969805</c:v>
                </c:pt>
                <c:pt idx="1273">
                  <c:v>79.605289696969805</c:v>
                </c:pt>
                <c:pt idx="1274">
                  <c:v>79.667789696969805</c:v>
                </c:pt>
                <c:pt idx="1275">
                  <c:v>79.730289696969805</c:v>
                </c:pt>
                <c:pt idx="1276">
                  <c:v>79.792789696969805</c:v>
                </c:pt>
                <c:pt idx="1277">
                  <c:v>79.855289696969805</c:v>
                </c:pt>
                <c:pt idx="1278">
                  <c:v>79.917789696969805</c:v>
                </c:pt>
                <c:pt idx="1279">
                  <c:v>79.980289696969805</c:v>
                </c:pt>
                <c:pt idx="1280">
                  <c:v>80.042789696969805</c:v>
                </c:pt>
                <c:pt idx="1281">
                  <c:v>80.105289696969805</c:v>
                </c:pt>
                <c:pt idx="1282">
                  <c:v>80.167789696969805</c:v>
                </c:pt>
                <c:pt idx="1283">
                  <c:v>80.230289696969805</c:v>
                </c:pt>
                <c:pt idx="1284">
                  <c:v>80.292789696969805</c:v>
                </c:pt>
                <c:pt idx="1285">
                  <c:v>80.355289696969805</c:v>
                </c:pt>
                <c:pt idx="1286">
                  <c:v>80.417789696969805</c:v>
                </c:pt>
                <c:pt idx="1287">
                  <c:v>80.480289696969805</c:v>
                </c:pt>
                <c:pt idx="1288">
                  <c:v>80.542789696969805</c:v>
                </c:pt>
                <c:pt idx="1289">
                  <c:v>80.605289696969805</c:v>
                </c:pt>
                <c:pt idx="1290">
                  <c:v>80.667789696969805</c:v>
                </c:pt>
                <c:pt idx="1291">
                  <c:v>80.730289696969805</c:v>
                </c:pt>
                <c:pt idx="1292">
                  <c:v>80.792789696969805</c:v>
                </c:pt>
                <c:pt idx="1293">
                  <c:v>80.855289696969805</c:v>
                </c:pt>
                <c:pt idx="1294">
                  <c:v>80.917789696969805</c:v>
                </c:pt>
                <c:pt idx="1295">
                  <c:v>80.980289696969805</c:v>
                </c:pt>
                <c:pt idx="1296">
                  <c:v>81.042789696969805</c:v>
                </c:pt>
                <c:pt idx="1297">
                  <c:v>81.105289696969805</c:v>
                </c:pt>
                <c:pt idx="1298">
                  <c:v>81.167789696969805</c:v>
                </c:pt>
                <c:pt idx="1299">
                  <c:v>81.230289696969805</c:v>
                </c:pt>
                <c:pt idx="1300">
                  <c:v>81.292789696969805</c:v>
                </c:pt>
                <c:pt idx="1301">
                  <c:v>81.355289696969805</c:v>
                </c:pt>
                <c:pt idx="1302">
                  <c:v>81.417789696969805</c:v>
                </c:pt>
                <c:pt idx="1303">
                  <c:v>81.480289696969805</c:v>
                </c:pt>
                <c:pt idx="1304">
                  <c:v>81.542789696969805</c:v>
                </c:pt>
                <c:pt idx="1305">
                  <c:v>81.605289696969805</c:v>
                </c:pt>
                <c:pt idx="1306">
                  <c:v>81.667789696969805</c:v>
                </c:pt>
                <c:pt idx="1307">
                  <c:v>81.730289696969805</c:v>
                </c:pt>
                <c:pt idx="1308">
                  <c:v>81.792789696969805</c:v>
                </c:pt>
                <c:pt idx="1309">
                  <c:v>81.855289696969805</c:v>
                </c:pt>
                <c:pt idx="1310">
                  <c:v>81.917789696969805</c:v>
                </c:pt>
                <c:pt idx="1311">
                  <c:v>81.980289696969805</c:v>
                </c:pt>
                <c:pt idx="1312">
                  <c:v>82.042789696969805</c:v>
                </c:pt>
                <c:pt idx="1313">
                  <c:v>82.105289696969805</c:v>
                </c:pt>
                <c:pt idx="1314">
                  <c:v>82.167789696969805</c:v>
                </c:pt>
                <c:pt idx="1315">
                  <c:v>82.230289696969805</c:v>
                </c:pt>
                <c:pt idx="1316">
                  <c:v>82.292789696969805</c:v>
                </c:pt>
                <c:pt idx="1317">
                  <c:v>82.355289696969805</c:v>
                </c:pt>
                <c:pt idx="1318">
                  <c:v>82.417789696969805</c:v>
                </c:pt>
                <c:pt idx="1319">
                  <c:v>82.480289696969805</c:v>
                </c:pt>
                <c:pt idx="1320">
                  <c:v>82.542789696969805</c:v>
                </c:pt>
                <c:pt idx="1321">
                  <c:v>82.605289696969805</c:v>
                </c:pt>
                <c:pt idx="1322">
                  <c:v>82.667789696969805</c:v>
                </c:pt>
                <c:pt idx="1323">
                  <c:v>82.730289696969805</c:v>
                </c:pt>
                <c:pt idx="1324">
                  <c:v>82.792789696969805</c:v>
                </c:pt>
                <c:pt idx="1325">
                  <c:v>82.855289696969805</c:v>
                </c:pt>
                <c:pt idx="1326">
                  <c:v>82.917789696969805</c:v>
                </c:pt>
                <c:pt idx="1327">
                  <c:v>82.980289696969805</c:v>
                </c:pt>
                <c:pt idx="1328">
                  <c:v>83.042789696969805</c:v>
                </c:pt>
                <c:pt idx="1329">
                  <c:v>83.105289696969805</c:v>
                </c:pt>
                <c:pt idx="1330">
                  <c:v>83.167789696969805</c:v>
                </c:pt>
                <c:pt idx="1331">
                  <c:v>83.230289696969805</c:v>
                </c:pt>
                <c:pt idx="1332">
                  <c:v>83.292789696969805</c:v>
                </c:pt>
                <c:pt idx="1333">
                  <c:v>83.355289696969805</c:v>
                </c:pt>
                <c:pt idx="1334">
                  <c:v>83.417789696969805</c:v>
                </c:pt>
                <c:pt idx="1335">
                  <c:v>83.480289696969805</c:v>
                </c:pt>
                <c:pt idx="1336">
                  <c:v>83.542789696969805</c:v>
                </c:pt>
                <c:pt idx="1337">
                  <c:v>83.605289696969805</c:v>
                </c:pt>
                <c:pt idx="1338">
                  <c:v>83.667789696969805</c:v>
                </c:pt>
                <c:pt idx="1339">
                  <c:v>83.730289696969805</c:v>
                </c:pt>
                <c:pt idx="1340">
                  <c:v>83.792789696969805</c:v>
                </c:pt>
                <c:pt idx="1341">
                  <c:v>83.855289696969805</c:v>
                </c:pt>
                <c:pt idx="1342">
                  <c:v>83.917789696969805</c:v>
                </c:pt>
                <c:pt idx="1343">
                  <c:v>83.980289696969805</c:v>
                </c:pt>
                <c:pt idx="1344">
                  <c:v>84.042789696969805</c:v>
                </c:pt>
                <c:pt idx="1345">
                  <c:v>84.105289696969805</c:v>
                </c:pt>
                <c:pt idx="1346">
                  <c:v>84.167789696969805</c:v>
                </c:pt>
                <c:pt idx="1347">
                  <c:v>84.230289696969805</c:v>
                </c:pt>
                <c:pt idx="1348">
                  <c:v>84.292789696969805</c:v>
                </c:pt>
                <c:pt idx="1349">
                  <c:v>84.355289696969805</c:v>
                </c:pt>
                <c:pt idx="1350">
                  <c:v>84.417789696969805</c:v>
                </c:pt>
                <c:pt idx="1351">
                  <c:v>84.480289696969805</c:v>
                </c:pt>
                <c:pt idx="1352">
                  <c:v>84.542789696969805</c:v>
                </c:pt>
                <c:pt idx="1353">
                  <c:v>84.605289696969805</c:v>
                </c:pt>
                <c:pt idx="1354">
                  <c:v>84.667789696969805</c:v>
                </c:pt>
                <c:pt idx="1355">
                  <c:v>84.730289696969805</c:v>
                </c:pt>
                <c:pt idx="1356">
                  <c:v>84.792789696969805</c:v>
                </c:pt>
                <c:pt idx="1357">
                  <c:v>84.855289696969805</c:v>
                </c:pt>
                <c:pt idx="1358">
                  <c:v>84.917789696969805</c:v>
                </c:pt>
                <c:pt idx="1359">
                  <c:v>84.980289696969805</c:v>
                </c:pt>
                <c:pt idx="1360">
                  <c:v>85.042789696969805</c:v>
                </c:pt>
                <c:pt idx="1361">
                  <c:v>85.105289696969805</c:v>
                </c:pt>
                <c:pt idx="1362">
                  <c:v>85.167789696969805</c:v>
                </c:pt>
                <c:pt idx="1363">
                  <c:v>85.230289696969805</c:v>
                </c:pt>
                <c:pt idx="1364">
                  <c:v>85.292789696969805</c:v>
                </c:pt>
                <c:pt idx="1365">
                  <c:v>85.355289696969805</c:v>
                </c:pt>
                <c:pt idx="1366">
                  <c:v>85.417789696969805</c:v>
                </c:pt>
                <c:pt idx="1367">
                  <c:v>85.480289696969805</c:v>
                </c:pt>
                <c:pt idx="1368">
                  <c:v>85.542789696969805</c:v>
                </c:pt>
                <c:pt idx="1369">
                  <c:v>85.605289696969805</c:v>
                </c:pt>
                <c:pt idx="1370">
                  <c:v>85.667789696969805</c:v>
                </c:pt>
                <c:pt idx="1371">
                  <c:v>85.730289696969805</c:v>
                </c:pt>
                <c:pt idx="1372">
                  <c:v>85.792789696969805</c:v>
                </c:pt>
                <c:pt idx="1373">
                  <c:v>85.855289696969805</c:v>
                </c:pt>
                <c:pt idx="1374">
                  <c:v>85.917789696969805</c:v>
                </c:pt>
                <c:pt idx="1375">
                  <c:v>85.980289696969805</c:v>
                </c:pt>
                <c:pt idx="1376">
                  <c:v>86.042789696969805</c:v>
                </c:pt>
                <c:pt idx="1377">
                  <c:v>86.105289696969805</c:v>
                </c:pt>
                <c:pt idx="1378">
                  <c:v>86.167789696969805</c:v>
                </c:pt>
                <c:pt idx="1379">
                  <c:v>86.230289696969805</c:v>
                </c:pt>
                <c:pt idx="1380">
                  <c:v>86.292789696969805</c:v>
                </c:pt>
                <c:pt idx="1381">
                  <c:v>86.355289696969805</c:v>
                </c:pt>
                <c:pt idx="1382">
                  <c:v>86.417789696969805</c:v>
                </c:pt>
                <c:pt idx="1383">
                  <c:v>86.480289696969805</c:v>
                </c:pt>
                <c:pt idx="1384">
                  <c:v>86.542789696969805</c:v>
                </c:pt>
                <c:pt idx="1385">
                  <c:v>86.605289696969805</c:v>
                </c:pt>
                <c:pt idx="1386">
                  <c:v>86.667789696969805</c:v>
                </c:pt>
                <c:pt idx="1387">
                  <c:v>86.730289696969805</c:v>
                </c:pt>
                <c:pt idx="1388">
                  <c:v>86.792789696969805</c:v>
                </c:pt>
                <c:pt idx="1389">
                  <c:v>86.855289696969805</c:v>
                </c:pt>
                <c:pt idx="1390">
                  <c:v>86.917789696969805</c:v>
                </c:pt>
                <c:pt idx="1391">
                  <c:v>86.980289696969805</c:v>
                </c:pt>
                <c:pt idx="1392">
                  <c:v>87.042789696969805</c:v>
                </c:pt>
                <c:pt idx="1393">
                  <c:v>87.105289696969805</c:v>
                </c:pt>
                <c:pt idx="1394">
                  <c:v>87.167789696969805</c:v>
                </c:pt>
                <c:pt idx="1395">
                  <c:v>87.230289696969805</c:v>
                </c:pt>
                <c:pt idx="1396">
                  <c:v>87.292789696969805</c:v>
                </c:pt>
                <c:pt idx="1397">
                  <c:v>87.355289696969805</c:v>
                </c:pt>
                <c:pt idx="1398">
                  <c:v>87.417789696969805</c:v>
                </c:pt>
                <c:pt idx="1399">
                  <c:v>87.480289696969805</c:v>
                </c:pt>
                <c:pt idx="1400">
                  <c:v>87.542789696969805</c:v>
                </c:pt>
                <c:pt idx="1401">
                  <c:v>87.605289696969805</c:v>
                </c:pt>
                <c:pt idx="1402">
                  <c:v>87.667789696969805</c:v>
                </c:pt>
                <c:pt idx="1403">
                  <c:v>87.730289696969805</c:v>
                </c:pt>
                <c:pt idx="1404">
                  <c:v>87.792789696969805</c:v>
                </c:pt>
                <c:pt idx="1405">
                  <c:v>87.855289696969805</c:v>
                </c:pt>
                <c:pt idx="1406">
                  <c:v>87.917789696969805</c:v>
                </c:pt>
                <c:pt idx="1407">
                  <c:v>87.980289696969805</c:v>
                </c:pt>
                <c:pt idx="1408">
                  <c:v>88.042789696969805</c:v>
                </c:pt>
                <c:pt idx="1409">
                  <c:v>88.105289696969805</c:v>
                </c:pt>
                <c:pt idx="1410">
                  <c:v>88.167789696969805</c:v>
                </c:pt>
                <c:pt idx="1411">
                  <c:v>88.230289696969805</c:v>
                </c:pt>
                <c:pt idx="1412">
                  <c:v>88.292789696969805</c:v>
                </c:pt>
                <c:pt idx="1413">
                  <c:v>88.355289696969805</c:v>
                </c:pt>
                <c:pt idx="1414">
                  <c:v>88.417789696969805</c:v>
                </c:pt>
                <c:pt idx="1415">
                  <c:v>88.480289696969805</c:v>
                </c:pt>
                <c:pt idx="1416">
                  <c:v>88.542789696969805</c:v>
                </c:pt>
                <c:pt idx="1417">
                  <c:v>88.605289696969805</c:v>
                </c:pt>
                <c:pt idx="1418">
                  <c:v>88.667789696969805</c:v>
                </c:pt>
                <c:pt idx="1419">
                  <c:v>88.730289696969805</c:v>
                </c:pt>
                <c:pt idx="1420">
                  <c:v>88.792789696969805</c:v>
                </c:pt>
                <c:pt idx="1421">
                  <c:v>88.855289696969805</c:v>
                </c:pt>
                <c:pt idx="1422">
                  <c:v>88.917789696969805</c:v>
                </c:pt>
                <c:pt idx="1423">
                  <c:v>88.980289696969805</c:v>
                </c:pt>
                <c:pt idx="1424">
                  <c:v>89.042789696969805</c:v>
                </c:pt>
                <c:pt idx="1425">
                  <c:v>89.105289696969805</c:v>
                </c:pt>
                <c:pt idx="1426">
                  <c:v>89.167789696969805</c:v>
                </c:pt>
                <c:pt idx="1427">
                  <c:v>89.230289696969805</c:v>
                </c:pt>
                <c:pt idx="1428">
                  <c:v>89.292789696969805</c:v>
                </c:pt>
                <c:pt idx="1429">
                  <c:v>89.355289696969805</c:v>
                </c:pt>
                <c:pt idx="1430">
                  <c:v>89.417789696969805</c:v>
                </c:pt>
                <c:pt idx="1431">
                  <c:v>89.480289696969805</c:v>
                </c:pt>
                <c:pt idx="1432">
                  <c:v>89.542789696969805</c:v>
                </c:pt>
                <c:pt idx="1433">
                  <c:v>89.605289696969805</c:v>
                </c:pt>
                <c:pt idx="1434">
                  <c:v>89.667789696969805</c:v>
                </c:pt>
                <c:pt idx="1435">
                  <c:v>89.730289696969805</c:v>
                </c:pt>
                <c:pt idx="1436">
                  <c:v>89.792789696969805</c:v>
                </c:pt>
                <c:pt idx="1437">
                  <c:v>89.855289696969805</c:v>
                </c:pt>
                <c:pt idx="1438">
                  <c:v>89.917789696969805</c:v>
                </c:pt>
                <c:pt idx="1439">
                  <c:v>89.980289696969805</c:v>
                </c:pt>
                <c:pt idx="1440">
                  <c:v>90.042789696969805</c:v>
                </c:pt>
                <c:pt idx="1441">
                  <c:v>90.105289696969805</c:v>
                </c:pt>
                <c:pt idx="1442">
                  <c:v>90.167789696969805</c:v>
                </c:pt>
                <c:pt idx="1443">
                  <c:v>90.230289696969805</c:v>
                </c:pt>
                <c:pt idx="1444">
                  <c:v>90.292789696969805</c:v>
                </c:pt>
                <c:pt idx="1445">
                  <c:v>90.355289696969805</c:v>
                </c:pt>
                <c:pt idx="1446">
                  <c:v>90.417789696969805</c:v>
                </c:pt>
                <c:pt idx="1447">
                  <c:v>90.480289696969805</c:v>
                </c:pt>
                <c:pt idx="1448">
                  <c:v>90.542789696969805</c:v>
                </c:pt>
                <c:pt idx="1449">
                  <c:v>90.605289696969805</c:v>
                </c:pt>
                <c:pt idx="1450">
                  <c:v>90.667789696969805</c:v>
                </c:pt>
                <c:pt idx="1451">
                  <c:v>90.730289696969805</c:v>
                </c:pt>
                <c:pt idx="1452">
                  <c:v>90.792789696969805</c:v>
                </c:pt>
                <c:pt idx="1453">
                  <c:v>90.855289696969805</c:v>
                </c:pt>
                <c:pt idx="1454">
                  <c:v>90.917789696969805</c:v>
                </c:pt>
                <c:pt idx="1455">
                  <c:v>90.980289696969805</c:v>
                </c:pt>
                <c:pt idx="1456">
                  <c:v>91.042789696969805</c:v>
                </c:pt>
                <c:pt idx="1457">
                  <c:v>91.105289696969805</c:v>
                </c:pt>
                <c:pt idx="1458">
                  <c:v>91.167789696969805</c:v>
                </c:pt>
                <c:pt idx="1459">
                  <c:v>91.230289696969805</c:v>
                </c:pt>
                <c:pt idx="1460">
                  <c:v>91.292789696969805</c:v>
                </c:pt>
                <c:pt idx="1461">
                  <c:v>91.355289696969805</c:v>
                </c:pt>
                <c:pt idx="1462">
                  <c:v>91.417789696969805</c:v>
                </c:pt>
                <c:pt idx="1463">
                  <c:v>91.480289696969805</c:v>
                </c:pt>
                <c:pt idx="1464">
                  <c:v>91.542789696969805</c:v>
                </c:pt>
                <c:pt idx="1465">
                  <c:v>91.605289696969805</c:v>
                </c:pt>
                <c:pt idx="1466">
                  <c:v>91.667789696969805</c:v>
                </c:pt>
                <c:pt idx="1467">
                  <c:v>91.730289696969805</c:v>
                </c:pt>
                <c:pt idx="1468">
                  <c:v>91.792789696969805</c:v>
                </c:pt>
                <c:pt idx="1469">
                  <c:v>91.855289696969805</c:v>
                </c:pt>
                <c:pt idx="1470">
                  <c:v>91.917789696969805</c:v>
                </c:pt>
                <c:pt idx="1471">
                  <c:v>91.980289696969805</c:v>
                </c:pt>
                <c:pt idx="1472">
                  <c:v>92.042789696969805</c:v>
                </c:pt>
                <c:pt idx="1473">
                  <c:v>92.105289696969805</c:v>
                </c:pt>
                <c:pt idx="1474">
                  <c:v>92.167789696969805</c:v>
                </c:pt>
                <c:pt idx="1475">
                  <c:v>92.230289696969805</c:v>
                </c:pt>
                <c:pt idx="1476">
                  <c:v>92.292789696969805</c:v>
                </c:pt>
                <c:pt idx="1477">
                  <c:v>92.355289696969805</c:v>
                </c:pt>
                <c:pt idx="1478">
                  <c:v>92.417789696969805</c:v>
                </c:pt>
                <c:pt idx="1479">
                  <c:v>92.480289696969805</c:v>
                </c:pt>
                <c:pt idx="1480">
                  <c:v>92.542789696969805</c:v>
                </c:pt>
                <c:pt idx="1481">
                  <c:v>92.605289696969805</c:v>
                </c:pt>
                <c:pt idx="1482">
                  <c:v>92.667789696969805</c:v>
                </c:pt>
                <c:pt idx="1483">
                  <c:v>92.730289696969805</c:v>
                </c:pt>
                <c:pt idx="1484">
                  <c:v>92.792789696969805</c:v>
                </c:pt>
                <c:pt idx="1485">
                  <c:v>92.855289696969805</c:v>
                </c:pt>
                <c:pt idx="1486">
                  <c:v>92.917789696969805</c:v>
                </c:pt>
                <c:pt idx="1487">
                  <c:v>92.980289696969805</c:v>
                </c:pt>
                <c:pt idx="1488">
                  <c:v>93.042789696969805</c:v>
                </c:pt>
                <c:pt idx="1489">
                  <c:v>93.105289696969805</c:v>
                </c:pt>
                <c:pt idx="1490">
                  <c:v>93.167789696969805</c:v>
                </c:pt>
                <c:pt idx="1491">
                  <c:v>93.230289696969805</c:v>
                </c:pt>
                <c:pt idx="1492">
                  <c:v>93.292789696969805</c:v>
                </c:pt>
                <c:pt idx="1493">
                  <c:v>93.355289696969805</c:v>
                </c:pt>
                <c:pt idx="1494">
                  <c:v>93.417789696969805</c:v>
                </c:pt>
                <c:pt idx="1495">
                  <c:v>93.480289696969805</c:v>
                </c:pt>
                <c:pt idx="1496">
                  <c:v>93.542789696969805</c:v>
                </c:pt>
                <c:pt idx="1497">
                  <c:v>93.605289696969805</c:v>
                </c:pt>
                <c:pt idx="1498">
                  <c:v>93.667789696969805</c:v>
                </c:pt>
                <c:pt idx="1499">
                  <c:v>93.730289696969805</c:v>
                </c:pt>
                <c:pt idx="1500">
                  <c:v>93.792789696969805</c:v>
                </c:pt>
                <c:pt idx="1501">
                  <c:v>93.855289696969805</c:v>
                </c:pt>
                <c:pt idx="1502">
                  <c:v>93.917789696969805</c:v>
                </c:pt>
                <c:pt idx="1503">
                  <c:v>93.980289696969805</c:v>
                </c:pt>
                <c:pt idx="1504">
                  <c:v>94.042789696969805</c:v>
                </c:pt>
                <c:pt idx="1505">
                  <c:v>94.105289696969805</c:v>
                </c:pt>
                <c:pt idx="1506">
                  <c:v>94.167789696969805</c:v>
                </c:pt>
                <c:pt idx="1507">
                  <c:v>94.230289696969805</c:v>
                </c:pt>
                <c:pt idx="1508">
                  <c:v>94.292789696969805</c:v>
                </c:pt>
                <c:pt idx="1509">
                  <c:v>94.355289696969805</c:v>
                </c:pt>
                <c:pt idx="1510">
                  <c:v>94.417789696969805</c:v>
                </c:pt>
                <c:pt idx="1511">
                  <c:v>94.480289696969805</c:v>
                </c:pt>
                <c:pt idx="1512">
                  <c:v>94.542789696969805</c:v>
                </c:pt>
                <c:pt idx="1513">
                  <c:v>94.605289696969805</c:v>
                </c:pt>
                <c:pt idx="1514">
                  <c:v>94.667789696969805</c:v>
                </c:pt>
                <c:pt idx="1515">
                  <c:v>94.730289696969805</c:v>
                </c:pt>
                <c:pt idx="1516">
                  <c:v>94.792789696969805</c:v>
                </c:pt>
                <c:pt idx="1517">
                  <c:v>94.855289696969805</c:v>
                </c:pt>
                <c:pt idx="1518">
                  <c:v>94.917789696969805</c:v>
                </c:pt>
                <c:pt idx="1519">
                  <c:v>94.980289696969805</c:v>
                </c:pt>
                <c:pt idx="1520">
                  <c:v>95.042789696969805</c:v>
                </c:pt>
                <c:pt idx="1521">
                  <c:v>95.105289696969805</c:v>
                </c:pt>
                <c:pt idx="1522">
                  <c:v>95.167789696969805</c:v>
                </c:pt>
                <c:pt idx="1523">
                  <c:v>95.230289696969805</c:v>
                </c:pt>
                <c:pt idx="1524">
                  <c:v>95.292789696969805</c:v>
                </c:pt>
                <c:pt idx="1525">
                  <c:v>95.355289696969805</c:v>
                </c:pt>
                <c:pt idx="1526">
                  <c:v>95.417789696969805</c:v>
                </c:pt>
                <c:pt idx="1527">
                  <c:v>95.480289696969805</c:v>
                </c:pt>
                <c:pt idx="1528">
                  <c:v>95.542789696969805</c:v>
                </c:pt>
                <c:pt idx="1529">
                  <c:v>95.605289696969805</c:v>
                </c:pt>
                <c:pt idx="1530">
                  <c:v>95.667789696969805</c:v>
                </c:pt>
                <c:pt idx="1531">
                  <c:v>95.730289696969805</c:v>
                </c:pt>
                <c:pt idx="1532">
                  <c:v>95.792789696969805</c:v>
                </c:pt>
                <c:pt idx="1533">
                  <c:v>95.855289696969805</c:v>
                </c:pt>
                <c:pt idx="1534">
                  <c:v>95.917789696969805</c:v>
                </c:pt>
                <c:pt idx="1535">
                  <c:v>95.980289696969805</c:v>
                </c:pt>
                <c:pt idx="1536">
                  <c:v>96.042789696969805</c:v>
                </c:pt>
                <c:pt idx="1537">
                  <c:v>96.105289696969805</c:v>
                </c:pt>
                <c:pt idx="1538">
                  <c:v>96.167789696969805</c:v>
                </c:pt>
                <c:pt idx="1539">
                  <c:v>96.230289696969805</c:v>
                </c:pt>
                <c:pt idx="1540">
                  <c:v>96.292789696969805</c:v>
                </c:pt>
                <c:pt idx="1541">
                  <c:v>96.355289696969805</c:v>
                </c:pt>
                <c:pt idx="1542">
                  <c:v>96.417789696969805</c:v>
                </c:pt>
                <c:pt idx="1543">
                  <c:v>96.480289696969805</c:v>
                </c:pt>
                <c:pt idx="1544">
                  <c:v>96.542789696969805</c:v>
                </c:pt>
                <c:pt idx="1545">
                  <c:v>96.605289696969805</c:v>
                </c:pt>
                <c:pt idx="1546">
                  <c:v>96.667789696969805</c:v>
                </c:pt>
                <c:pt idx="1547">
                  <c:v>96.730289696969805</c:v>
                </c:pt>
                <c:pt idx="1548">
                  <c:v>96.792789696969805</c:v>
                </c:pt>
                <c:pt idx="1549">
                  <c:v>96.855289696969805</c:v>
                </c:pt>
                <c:pt idx="1550">
                  <c:v>96.917789696969805</c:v>
                </c:pt>
                <c:pt idx="1551">
                  <c:v>96.980289696969805</c:v>
                </c:pt>
                <c:pt idx="1552">
                  <c:v>97.042789696969805</c:v>
                </c:pt>
                <c:pt idx="1553">
                  <c:v>97.105289696969805</c:v>
                </c:pt>
                <c:pt idx="1554">
                  <c:v>97.167789696969805</c:v>
                </c:pt>
                <c:pt idx="1555">
                  <c:v>97.230289696969805</c:v>
                </c:pt>
                <c:pt idx="1556">
                  <c:v>97.292789696969805</c:v>
                </c:pt>
                <c:pt idx="1557">
                  <c:v>97.355289696969805</c:v>
                </c:pt>
                <c:pt idx="1558">
                  <c:v>97.417789696969805</c:v>
                </c:pt>
                <c:pt idx="1559">
                  <c:v>97.480289696969805</c:v>
                </c:pt>
                <c:pt idx="1560">
                  <c:v>97.542789696969805</c:v>
                </c:pt>
                <c:pt idx="1561">
                  <c:v>97.605289696969805</c:v>
                </c:pt>
                <c:pt idx="1562">
                  <c:v>97.667789696969805</c:v>
                </c:pt>
                <c:pt idx="1563">
                  <c:v>97.730289696969805</c:v>
                </c:pt>
                <c:pt idx="1564">
                  <c:v>97.792789696969805</c:v>
                </c:pt>
                <c:pt idx="1565">
                  <c:v>97.855289696969805</c:v>
                </c:pt>
                <c:pt idx="1566">
                  <c:v>97.917789696969805</c:v>
                </c:pt>
                <c:pt idx="1567">
                  <c:v>97.980289696969805</c:v>
                </c:pt>
                <c:pt idx="1568">
                  <c:v>98.042789696969805</c:v>
                </c:pt>
                <c:pt idx="1569">
                  <c:v>98.105289696969805</c:v>
                </c:pt>
                <c:pt idx="1570">
                  <c:v>98.167789696969805</c:v>
                </c:pt>
                <c:pt idx="1571">
                  <c:v>98.230289696969805</c:v>
                </c:pt>
                <c:pt idx="1572">
                  <c:v>98.292789696969805</c:v>
                </c:pt>
                <c:pt idx="1573">
                  <c:v>98.355289696969805</c:v>
                </c:pt>
                <c:pt idx="1574">
                  <c:v>98.417789696969805</c:v>
                </c:pt>
                <c:pt idx="1575">
                  <c:v>98.480289696969805</c:v>
                </c:pt>
                <c:pt idx="1576">
                  <c:v>98.542789696969805</c:v>
                </c:pt>
                <c:pt idx="1577">
                  <c:v>98.605289696969805</c:v>
                </c:pt>
                <c:pt idx="1578">
                  <c:v>98.667789696969805</c:v>
                </c:pt>
                <c:pt idx="1579">
                  <c:v>98.730289696969805</c:v>
                </c:pt>
                <c:pt idx="1580">
                  <c:v>98.792789696969805</c:v>
                </c:pt>
                <c:pt idx="1581">
                  <c:v>98.855289696969805</c:v>
                </c:pt>
                <c:pt idx="1582">
                  <c:v>98.917789696969805</c:v>
                </c:pt>
                <c:pt idx="1583">
                  <c:v>98.980289696969805</c:v>
                </c:pt>
                <c:pt idx="1584">
                  <c:v>99.042789696969805</c:v>
                </c:pt>
                <c:pt idx="1585">
                  <c:v>99.105289696969805</c:v>
                </c:pt>
                <c:pt idx="1586">
                  <c:v>99.167789696969805</c:v>
                </c:pt>
                <c:pt idx="1587">
                  <c:v>99.230289696969805</c:v>
                </c:pt>
                <c:pt idx="1588">
                  <c:v>99.292789696969805</c:v>
                </c:pt>
                <c:pt idx="1589">
                  <c:v>99.355289696969805</c:v>
                </c:pt>
                <c:pt idx="1590">
                  <c:v>99.417789696969805</c:v>
                </c:pt>
                <c:pt idx="1591">
                  <c:v>99.480289696969805</c:v>
                </c:pt>
                <c:pt idx="1592">
                  <c:v>99.542789696969805</c:v>
                </c:pt>
                <c:pt idx="1593">
                  <c:v>99.605289696969805</c:v>
                </c:pt>
                <c:pt idx="1594">
                  <c:v>99.667789696969805</c:v>
                </c:pt>
                <c:pt idx="1595">
                  <c:v>99.730289696969805</c:v>
                </c:pt>
                <c:pt idx="1596">
                  <c:v>99.792789696969805</c:v>
                </c:pt>
                <c:pt idx="1597">
                  <c:v>99.855289696969805</c:v>
                </c:pt>
                <c:pt idx="1598">
                  <c:v>99.917789696969805</c:v>
                </c:pt>
                <c:pt idx="1599">
                  <c:v>99.980289696969805</c:v>
                </c:pt>
                <c:pt idx="1600">
                  <c:v>100.04278969697</c:v>
                </c:pt>
                <c:pt idx="1601">
                  <c:v>100.10528969697</c:v>
                </c:pt>
                <c:pt idx="1602">
                  <c:v>100.16778969697</c:v>
                </c:pt>
                <c:pt idx="1603">
                  <c:v>100.23028969697</c:v>
                </c:pt>
                <c:pt idx="1604">
                  <c:v>100.29278969697</c:v>
                </c:pt>
                <c:pt idx="1605">
                  <c:v>100.35528969697</c:v>
                </c:pt>
                <c:pt idx="1606">
                  <c:v>100.41778969697</c:v>
                </c:pt>
                <c:pt idx="1607">
                  <c:v>100.48028969697</c:v>
                </c:pt>
                <c:pt idx="1608">
                  <c:v>100.54278969697</c:v>
                </c:pt>
                <c:pt idx="1609">
                  <c:v>100.60528969697</c:v>
                </c:pt>
                <c:pt idx="1610">
                  <c:v>100.66778969697</c:v>
                </c:pt>
                <c:pt idx="1611">
                  <c:v>100.73028969697</c:v>
                </c:pt>
                <c:pt idx="1612">
                  <c:v>100.79278969697</c:v>
                </c:pt>
                <c:pt idx="1613">
                  <c:v>100.85528969697</c:v>
                </c:pt>
                <c:pt idx="1614">
                  <c:v>100.91778969697</c:v>
                </c:pt>
                <c:pt idx="1615">
                  <c:v>100.98028969697</c:v>
                </c:pt>
                <c:pt idx="1616">
                  <c:v>101.04278969697</c:v>
                </c:pt>
                <c:pt idx="1617">
                  <c:v>101.10528969697</c:v>
                </c:pt>
                <c:pt idx="1618">
                  <c:v>101.16778969697</c:v>
                </c:pt>
                <c:pt idx="1619">
                  <c:v>101.23028969697</c:v>
                </c:pt>
                <c:pt idx="1620">
                  <c:v>101.29278969697</c:v>
                </c:pt>
                <c:pt idx="1621">
                  <c:v>101.35528969697</c:v>
                </c:pt>
                <c:pt idx="1622">
                  <c:v>101.41778969697</c:v>
                </c:pt>
                <c:pt idx="1623">
                  <c:v>101.48028969697</c:v>
                </c:pt>
                <c:pt idx="1624">
                  <c:v>101.54278969697</c:v>
                </c:pt>
                <c:pt idx="1625">
                  <c:v>101.60528969697</c:v>
                </c:pt>
                <c:pt idx="1626">
                  <c:v>101.66778969697</c:v>
                </c:pt>
                <c:pt idx="1627">
                  <c:v>101.73028969697</c:v>
                </c:pt>
                <c:pt idx="1628">
                  <c:v>101.79278969697</c:v>
                </c:pt>
                <c:pt idx="1629">
                  <c:v>101.85528969697</c:v>
                </c:pt>
                <c:pt idx="1630">
                  <c:v>101.91778969697</c:v>
                </c:pt>
                <c:pt idx="1631">
                  <c:v>101.98028969697</c:v>
                </c:pt>
                <c:pt idx="1632">
                  <c:v>102.04278969697</c:v>
                </c:pt>
                <c:pt idx="1633">
                  <c:v>102.10528969697</c:v>
                </c:pt>
                <c:pt idx="1634">
                  <c:v>102.16778969697</c:v>
                </c:pt>
                <c:pt idx="1635">
                  <c:v>102.23028969697</c:v>
                </c:pt>
                <c:pt idx="1636">
                  <c:v>102.29278969697</c:v>
                </c:pt>
                <c:pt idx="1637">
                  <c:v>102.35528969697</c:v>
                </c:pt>
                <c:pt idx="1638">
                  <c:v>102.41778969697</c:v>
                </c:pt>
                <c:pt idx="1639">
                  <c:v>102.48028969697</c:v>
                </c:pt>
                <c:pt idx="1640">
                  <c:v>102.54278969697</c:v>
                </c:pt>
                <c:pt idx="1641">
                  <c:v>102.60528969697</c:v>
                </c:pt>
                <c:pt idx="1642">
                  <c:v>102.66778969697</c:v>
                </c:pt>
                <c:pt idx="1643">
                  <c:v>102.73028969697</c:v>
                </c:pt>
                <c:pt idx="1644">
                  <c:v>102.79278969697</c:v>
                </c:pt>
                <c:pt idx="1645">
                  <c:v>102.85528969697</c:v>
                </c:pt>
                <c:pt idx="1646">
                  <c:v>102.91778969697</c:v>
                </c:pt>
                <c:pt idx="1647">
                  <c:v>102.98028969697</c:v>
                </c:pt>
                <c:pt idx="1648">
                  <c:v>103.04278969697</c:v>
                </c:pt>
                <c:pt idx="1649">
                  <c:v>103.10528969697</c:v>
                </c:pt>
                <c:pt idx="1650">
                  <c:v>103.16778969697</c:v>
                </c:pt>
                <c:pt idx="1651">
                  <c:v>103.23028969697</c:v>
                </c:pt>
                <c:pt idx="1652">
                  <c:v>103.29278969697</c:v>
                </c:pt>
                <c:pt idx="1653">
                  <c:v>103.35528969697</c:v>
                </c:pt>
                <c:pt idx="1654">
                  <c:v>103.41778969697</c:v>
                </c:pt>
                <c:pt idx="1655">
                  <c:v>103.48028969697</c:v>
                </c:pt>
                <c:pt idx="1656">
                  <c:v>103.54278969697</c:v>
                </c:pt>
                <c:pt idx="1657">
                  <c:v>103.60528969697</c:v>
                </c:pt>
                <c:pt idx="1658">
                  <c:v>103.66778969697</c:v>
                </c:pt>
                <c:pt idx="1659">
                  <c:v>103.73028969697</c:v>
                </c:pt>
                <c:pt idx="1660">
                  <c:v>103.79278969697</c:v>
                </c:pt>
                <c:pt idx="1661">
                  <c:v>103.85528969697</c:v>
                </c:pt>
                <c:pt idx="1662">
                  <c:v>103.91778969697</c:v>
                </c:pt>
                <c:pt idx="1663">
                  <c:v>103.98028969697</c:v>
                </c:pt>
                <c:pt idx="1664">
                  <c:v>104.04278969697</c:v>
                </c:pt>
                <c:pt idx="1665">
                  <c:v>104.10528969697</c:v>
                </c:pt>
                <c:pt idx="1666">
                  <c:v>104.16778969697</c:v>
                </c:pt>
                <c:pt idx="1667">
                  <c:v>104.23028969697</c:v>
                </c:pt>
                <c:pt idx="1668">
                  <c:v>104.29278969697</c:v>
                </c:pt>
                <c:pt idx="1669">
                  <c:v>104.35528969697</c:v>
                </c:pt>
                <c:pt idx="1670">
                  <c:v>104.41778969697</c:v>
                </c:pt>
                <c:pt idx="1671">
                  <c:v>104.48028969697</c:v>
                </c:pt>
                <c:pt idx="1672">
                  <c:v>104.54278969697</c:v>
                </c:pt>
                <c:pt idx="1673">
                  <c:v>104.60528969697</c:v>
                </c:pt>
                <c:pt idx="1674">
                  <c:v>104.66778969697</c:v>
                </c:pt>
                <c:pt idx="1675">
                  <c:v>104.73028969697</c:v>
                </c:pt>
                <c:pt idx="1676">
                  <c:v>104.79278969697</c:v>
                </c:pt>
                <c:pt idx="1677">
                  <c:v>104.85528969697</c:v>
                </c:pt>
                <c:pt idx="1678">
                  <c:v>104.91778969697</c:v>
                </c:pt>
                <c:pt idx="1679">
                  <c:v>104.98028969697</c:v>
                </c:pt>
                <c:pt idx="1680">
                  <c:v>105.04278969697</c:v>
                </c:pt>
                <c:pt idx="1681">
                  <c:v>105.10528969697</c:v>
                </c:pt>
                <c:pt idx="1682">
                  <c:v>105.16778969697</c:v>
                </c:pt>
                <c:pt idx="1683">
                  <c:v>105.23028969697</c:v>
                </c:pt>
                <c:pt idx="1684">
                  <c:v>105.29278969697</c:v>
                </c:pt>
                <c:pt idx="1685">
                  <c:v>105.35528969697</c:v>
                </c:pt>
                <c:pt idx="1686">
                  <c:v>105.41778969697</c:v>
                </c:pt>
                <c:pt idx="1687">
                  <c:v>105.48028969697</c:v>
                </c:pt>
                <c:pt idx="1688">
                  <c:v>105.54278969697</c:v>
                </c:pt>
                <c:pt idx="1689">
                  <c:v>105.60528969697</c:v>
                </c:pt>
                <c:pt idx="1690">
                  <c:v>105.66778969697</c:v>
                </c:pt>
                <c:pt idx="1691">
                  <c:v>105.73028969697</c:v>
                </c:pt>
                <c:pt idx="1692">
                  <c:v>105.79278969697</c:v>
                </c:pt>
                <c:pt idx="1693">
                  <c:v>105.85528969697</c:v>
                </c:pt>
                <c:pt idx="1694">
                  <c:v>105.91778969697</c:v>
                </c:pt>
                <c:pt idx="1695">
                  <c:v>105.98028969697</c:v>
                </c:pt>
                <c:pt idx="1696">
                  <c:v>106.04278969697</c:v>
                </c:pt>
                <c:pt idx="1697">
                  <c:v>106.10528969697</c:v>
                </c:pt>
                <c:pt idx="1698">
                  <c:v>106.16778969697</c:v>
                </c:pt>
                <c:pt idx="1699">
                  <c:v>106.23028969697</c:v>
                </c:pt>
                <c:pt idx="1700">
                  <c:v>106.29278969697</c:v>
                </c:pt>
                <c:pt idx="1701">
                  <c:v>106.35528969697</c:v>
                </c:pt>
                <c:pt idx="1702">
                  <c:v>106.41778969697</c:v>
                </c:pt>
                <c:pt idx="1703">
                  <c:v>106.48028969697</c:v>
                </c:pt>
                <c:pt idx="1704">
                  <c:v>106.54278969697</c:v>
                </c:pt>
                <c:pt idx="1705">
                  <c:v>106.60528969697</c:v>
                </c:pt>
                <c:pt idx="1706">
                  <c:v>106.66778969697</c:v>
                </c:pt>
                <c:pt idx="1707">
                  <c:v>106.73028969697</c:v>
                </c:pt>
                <c:pt idx="1708">
                  <c:v>106.79278969697</c:v>
                </c:pt>
                <c:pt idx="1709">
                  <c:v>106.85528969697</c:v>
                </c:pt>
                <c:pt idx="1710">
                  <c:v>106.91778969697</c:v>
                </c:pt>
                <c:pt idx="1711">
                  <c:v>106.98028969697</c:v>
                </c:pt>
                <c:pt idx="1712">
                  <c:v>107.04278969697</c:v>
                </c:pt>
                <c:pt idx="1713">
                  <c:v>107.10528969697</c:v>
                </c:pt>
                <c:pt idx="1714">
                  <c:v>107.16778969697</c:v>
                </c:pt>
                <c:pt idx="1715">
                  <c:v>107.23028969697</c:v>
                </c:pt>
                <c:pt idx="1716">
                  <c:v>107.29278969697</c:v>
                </c:pt>
                <c:pt idx="1717">
                  <c:v>107.35528969697</c:v>
                </c:pt>
                <c:pt idx="1718">
                  <c:v>107.41778969697</c:v>
                </c:pt>
                <c:pt idx="1719">
                  <c:v>107.48028969697</c:v>
                </c:pt>
                <c:pt idx="1720">
                  <c:v>107.54278969697</c:v>
                </c:pt>
                <c:pt idx="1721">
                  <c:v>107.60528969697</c:v>
                </c:pt>
                <c:pt idx="1722">
                  <c:v>107.66778969697</c:v>
                </c:pt>
                <c:pt idx="1723">
                  <c:v>107.73028969697</c:v>
                </c:pt>
                <c:pt idx="1724">
                  <c:v>107.79278969697</c:v>
                </c:pt>
                <c:pt idx="1725">
                  <c:v>107.85528969697</c:v>
                </c:pt>
                <c:pt idx="1726">
                  <c:v>107.91778969697</c:v>
                </c:pt>
                <c:pt idx="1727">
                  <c:v>107.98028969697</c:v>
                </c:pt>
                <c:pt idx="1728">
                  <c:v>108.04278969697</c:v>
                </c:pt>
                <c:pt idx="1729">
                  <c:v>108.10528969697</c:v>
                </c:pt>
                <c:pt idx="1730">
                  <c:v>108.16778969697</c:v>
                </c:pt>
                <c:pt idx="1731">
                  <c:v>108.23028969697</c:v>
                </c:pt>
                <c:pt idx="1732">
                  <c:v>108.29278969697</c:v>
                </c:pt>
                <c:pt idx="1733">
                  <c:v>108.35528969697</c:v>
                </c:pt>
                <c:pt idx="1734">
                  <c:v>108.41778969697</c:v>
                </c:pt>
                <c:pt idx="1735">
                  <c:v>108.48028969697</c:v>
                </c:pt>
                <c:pt idx="1736">
                  <c:v>108.54278969697</c:v>
                </c:pt>
                <c:pt idx="1737">
                  <c:v>108.60528969697</c:v>
                </c:pt>
                <c:pt idx="1738">
                  <c:v>108.66778969697</c:v>
                </c:pt>
                <c:pt idx="1739">
                  <c:v>108.73028969697</c:v>
                </c:pt>
                <c:pt idx="1740">
                  <c:v>108.79278969697</c:v>
                </c:pt>
                <c:pt idx="1741">
                  <c:v>108.85528969697</c:v>
                </c:pt>
                <c:pt idx="1742">
                  <c:v>108.91778969697</c:v>
                </c:pt>
                <c:pt idx="1743">
                  <c:v>108.98028969697</c:v>
                </c:pt>
                <c:pt idx="1744">
                  <c:v>109.04278969697</c:v>
                </c:pt>
                <c:pt idx="1745">
                  <c:v>109.10528969697</c:v>
                </c:pt>
                <c:pt idx="1746">
                  <c:v>109.16778969697</c:v>
                </c:pt>
                <c:pt idx="1747">
                  <c:v>109.23028969697</c:v>
                </c:pt>
                <c:pt idx="1748">
                  <c:v>109.29278969697</c:v>
                </c:pt>
                <c:pt idx="1749">
                  <c:v>109.35528969697</c:v>
                </c:pt>
                <c:pt idx="1750">
                  <c:v>109.41778969697</c:v>
                </c:pt>
                <c:pt idx="1751">
                  <c:v>109.48028969697</c:v>
                </c:pt>
                <c:pt idx="1752">
                  <c:v>109.54278969697</c:v>
                </c:pt>
                <c:pt idx="1753">
                  <c:v>109.60528969697</c:v>
                </c:pt>
                <c:pt idx="1754">
                  <c:v>109.66778969697</c:v>
                </c:pt>
                <c:pt idx="1755">
                  <c:v>109.73028969697</c:v>
                </c:pt>
                <c:pt idx="1756">
                  <c:v>109.79278969697</c:v>
                </c:pt>
                <c:pt idx="1757">
                  <c:v>109.85528969697</c:v>
                </c:pt>
                <c:pt idx="1758">
                  <c:v>109.91778969697</c:v>
                </c:pt>
                <c:pt idx="1759">
                  <c:v>109.98028969697</c:v>
                </c:pt>
                <c:pt idx="1760">
                  <c:v>110.04278969697</c:v>
                </c:pt>
                <c:pt idx="1761">
                  <c:v>110.10528969697</c:v>
                </c:pt>
                <c:pt idx="1762">
                  <c:v>110.16778969697</c:v>
                </c:pt>
                <c:pt idx="1763">
                  <c:v>110.23028969697</c:v>
                </c:pt>
                <c:pt idx="1764">
                  <c:v>110.29278969697</c:v>
                </c:pt>
                <c:pt idx="1765">
                  <c:v>110.35528969697</c:v>
                </c:pt>
                <c:pt idx="1766">
                  <c:v>110.41778969697</c:v>
                </c:pt>
                <c:pt idx="1767">
                  <c:v>110.48028969697</c:v>
                </c:pt>
                <c:pt idx="1768">
                  <c:v>110.54278969697</c:v>
                </c:pt>
                <c:pt idx="1769">
                  <c:v>110.60528969697</c:v>
                </c:pt>
                <c:pt idx="1770">
                  <c:v>110.66778969697</c:v>
                </c:pt>
                <c:pt idx="1771">
                  <c:v>110.73028969697</c:v>
                </c:pt>
                <c:pt idx="1772">
                  <c:v>110.79278969697</c:v>
                </c:pt>
                <c:pt idx="1773">
                  <c:v>110.85528969697</c:v>
                </c:pt>
                <c:pt idx="1774">
                  <c:v>110.91778969697</c:v>
                </c:pt>
                <c:pt idx="1775">
                  <c:v>110.98028969697</c:v>
                </c:pt>
                <c:pt idx="1776">
                  <c:v>111.04278969697</c:v>
                </c:pt>
                <c:pt idx="1777">
                  <c:v>111.10528969697</c:v>
                </c:pt>
                <c:pt idx="1778">
                  <c:v>111.16778969697</c:v>
                </c:pt>
                <c:pt idx="1779">
                  <c:v>111.23028969697</c:v>
                </c:pt>
                <c:pt idx="1780">
                  <c:v>111.29278969697</c:v>
                </c:pt>
                <c:pt idx="1781">
                  <c:v>111.35528969697</c:v>
                </c:pt>
                <c:pt idx="1782">
                  <c:v>111.41778969697</c:v>
                </c:pt>
                <c:pt idx="1783">
                  <c:v>111.48028969697</c:v>
                </c:pt>
                <c:pt idx="1784">
                  <c:v>111.54278969697</c:v>
                </c:pt>
                <c:pt idx="1785">
                  <c:v>111.60528969697</c:v>
                </c:pt>
                <c:pt idx="1786">
                  <c:v>111.66778969697</c:v>
                </c:pt>
                <c:pt idx="1787">
                  <c:v>111.73028969697</c:v>
                </c:pt>
                <c:pt idx="1788">
                  <c:v>111.79278969697</c:v>
                </c:pt>
                <c:pt idx="1789">
                  <c:v>111.85528969697</c:v>
                </c:pt>
                <c:pt idx="1790">
                  <c:v>111.91778969697</c:v>
                </c:pt>
                <c:pt idx="1791">
                  <c:v>111.98028969697</c:v>
                </c:pt>
                <c:pt idx="1792">
                  <c:v>112.04278969697</c:v>
                </c:pt>
                <c:pt idx="1793">
                  <c:v>112.10528969697</c:v>
                </c:pt>
                <c:pt idx="1794">
                  <c:v>112.16778969697</c:v>
                </c:pt>
                <c:pt idx="1795">
                  <c:v>112.23028969697</c:v>
                </c:pt>
                <c:pt idx="1796">
                  <c:v>112.29278969697</c:v>
                </c:pt>
                <c:pt idx="1797">
                  <c:v>112.35528969697</c:v>
                </c:pt>
                <c:pt idx="1798">
                  <c:v>112.41778969697</c:v>
                </c:pt>
                <c:pt idx="1799">
                  <c:v>112.48028969697</c:v>
                </c:pt>
                <c:pt idx="1800">
                  <c:v>112.54278969697</c:v>
                </c:pt>
                <c:pt idx="1801">
                  <c:v>112.60528969697</c:v>
                </c:pt>
                <c:pt idx="1802">
                  <c:v>112.66778969697</c:v>
                </c:pt>
                <c:pt idx="1803">
                  <c:v>112.73028969697</c:v>
                </c:pt>
                <c:pt idx="1804">
                  <c:v>112.79278969697</c:v>
                </c:pt>
                <c:pt idx="1805">
                  <c:v>112.85528969697</c:v>
                </c:pt>
                <c:pt idx="1806">
                  <c:v>112.91778969697</c:v>
                </c:pt>
                <c:pt idx="1807">
                  <c:v>112.98028969697</c:v>
                </c:pt>
                <c:pt idx="1808">
                  <c:v>113.04278969697</c:v>
                </c:pt>
                <c:pt idx="1809">
                  <c:v>113.10528969697</c:v>
                </c:pt>
                <c:pt idx="1810">
                  <c:v>113.16778969697</c:v>
                </c:pt>
                <c:pt idx="1811">
                  <c:v>113.23028969697</c:v>
                </c:pt>
                <c:pt idx="1812">
                  <c:v>113.29278969697</c:v>
                </c:pt>
                <c:pt idx="1813">
                  <c:v>113.35528969697</c:v>
                </c:pt>
                <c:pt idx="1814">
                  <c:v>113.41778969697</c:v>
                </c:pt>
                <c:pt idx="1815">
                  <c:v>113.48028969697</c:v>
                </c:pt>
                <c:pt idx="1816">
                  <c:v>113.54278969697</c:v>
                </c:pt>
                <c:pt idx="1817">
                  <c:v>113.60528969697</c:v>
                </c:pt>
                <c:pt idx="1818">
                  <c:v>113.66778969697</c:v>
                </c:pt>
                <c:pt idx="1819">
                  <c:v>113.73028969697</c:v>
                </c:pt>
                <c:pt idx="1820">
                  <c:v>113.79278969697</c:v>
                </c:pt>
                <c:pt idx="1821">
                  <c:v>113.85528969697</c:v>
                </c:pt>
                <c:pt idx="1822">
                  <c:v>113.91778969697</c:v>
                </c:pt>
                <c:pt idx="1823">
                  <c:v>113.98028969697</c:v>
                </c:pt>
                <c:pt idx="1824">
                  <c:v>114.04278969697</c:v>
                </c:pt>
                <c:pt idx="1825">
                  <c:v>114.10528969697</c:v>
                </c:pt>
                <c:pt idx="1826">
                  <c:v>114.16778969697</c:v>
                </c:pt>
                <c:pt idx="1827">
                  <c:v>114.23028969697</c:v>
                </c:pt>
                <c:pt idx="1828">
                  <c:v>114.29278969697</c:v>
                </c:pt>
                <c:pt idx="1829">
                  <c:v>114.35528969697</c:v>
                </c:pt>
                <c:pt idx="1830">
                  <c:v>114.41778969697</c:v>
                </c:pt>
                <c:pt idx="1831">
                  <c:v>114.48028969697</c:v>
                </c:pt>
                <c:pt idx="1832">
                  <c:v>114.54278969697</c:v>
                </c:pt>
                <c:pt idx="1833">
                  <c:v>114.60528969697</c:v>
                </c:pt>
                <c:pt idx="1834">
                  <c:v>114.66778969697</c:v>
                </c:pt>
                <c:pt idx="1835">
                  <c:v>114.73028969697</c:v>
                </c:pt>
                <c:pt idx="1836">
                  <c:v>114.79278969697</c:v>
                </c:pt>
                <c:pt idx="1837">
                  <c:v>114.85528969697</c:v>
                </c:pt>
                <c:pt idx="1838">
                  <c:v>114.91778969697</c:v>
                </c:pt>
                <c:pt idx="1839">
                  <c:v>114.98028969697</c:v>
                </c:pt>
                <c:pt idx="1840">
                  <c:v>115.04278969697</c:v>
                </c:pt>
                <c:pt idx="1841">
                  <c:v>115.10528969697</c:v>
                </c:pt>
                <c:pt idx="1842">
                  <c:v>115.16778969697</c:v>
                </c:pt>
                <c:pt idx="1843">
                  <c:v>115.23028969697</c:v>
                </c:pt>
                <c:pt idx="1844">
                  <c:v>115.29278969697</c:v>
                </c:pt>
                <c:pt idx="1845">
                  <c:v>115.35528969697</c:v>
                </c:pt>
                <c:pt idx="1846">
                  <c:v>115.41778969697</c:v>
                </c:pt>
                <c:pt idx="1847">
                  <c:v>115.48028969697</c:v>
                </c:pt>
                <c:pt idx="1848">
                  <c:v>115.54278969697</c:v>
                </c:pt>
                <c:pt idx="1849">
                  <c:v>115.60528969697</c:v>
                </c:pt>
                <c:pt idx="1850">
                  <c:v>115.66778969697</c:v>
                </c:pt>
                <c:pt idx="1851">
                  <c:v>115.73028969697</c:v>
                </c:pt>
                <c:pt idx="1852">
                  <c:v>115.79278969697</c:v>
                </c:pt>
                <c:pt idx="1853">
                  <c:v>115.85528969697</c:v>
                </c:pt>
                <c:pt idx="1854">
                  <c:v>115.91778969697</c:v>
                </c:pt>
                <c:pt idx="1855">
                  <c:v>115.98028969697</c:v>
                </c:pt>
                <c:pt idx="1856">
                  <c:v>116.04278969697</c:v>
                </c:pt>
                <c:pt idx="1857">
                  <c:v>116.10528969697</c:v>
                </c:pt>
                <c:pt idx="1858">
                  <c:v>116.16778969697</c:v>
                </c:pt>
                <c:pt idx="1859">
                  <c:v>116.23028969697</c:v>
                </c:pt>
                <c:pt idx="1860">
                  <c:v>116.29278969697</c:v>
                </c:pt>
                <c:pt idx="1861">
                  <c:v>116.35528969697</c:v>
                </c:pt>
                <c:pt idx="1862">
                  <c:v>116.41778969697</c:v>
                </c:pt>
                <c:pt idx="1863">
                  <c:v>116.48028969697</c:v>
                </c:pt>
                <c:pt idx="1864">
                  <c:v>116.54278969697</c:v>
                </c:pt>
                <c:pt idx="1865">
                  <c:v>116.60528969697</c:v>
                </c:pt>
                <c:pt idx="1866">
                  <c:v>116.66778969697</c:v>
                </c:pt>
                <c:pt idx="1867">
                  <c:v>116.73028969697</c:v>
                </c:pt>
                <c:pt idx="1868">
                  <c:v>116.79278969697</c:v>
                </c:pt>
                <c:pt idx="1869">
                  <c:v>116.85528969697</c:v>
                </c:pt>
                <c:pt idx="1870">
                  <c:v>116.91778969697</c:v>
                </c:pt>
                <c:pt idx="1871">
                  <c:v>116.98028969697</c:v>
                </c:pt>
                <c:pt idx="1872">
                  <c:v>117.04278969697</c:v>
                </c:pt>
                <c:pt idx="1873">
                  <c:v>117.10528969697</c:v>
                </c:pt>
                <c:pt idx="1874">
                  <c:v>117.16778969697</c:v>
                </c:pt>
                <c:pt idx="1875">
                  <c:v>117.23028969697</c:v>
                </c:pt>
                <c:pt idx="1876">
                  <c:v>117.29278969697</c:v>
                </c:pt>
                <c:pt idx="1877">
                  <c:v>117.35528969697</c:v>
                </c:pt>
                <c:pt idx="1878">
                  <c:v>117.41778969697</c:v>
                </c:pt>
                <c:pt idx="1879">
                  <c:v>117.48028969697</c:v>
                </c:pt>
                <c:pt idx="1880">
                  <c:v>117.54278969697</c:v>
                </c:pt>
                <c:pt idx="1881">
                  <c:v>117.60528969697</c:v>
                </c:pt>
                <c:pt idx="1882">
                  <c:v>117.66778969697</c:v>
                </c:pt>
                <c:pt idx="1883">
                  <c:v>117.73028969697</c:v>
                </c:pt>
                <c:pt idx="1884">
                  <c:v>117.79278969697</c:v>
                </c:pt>
                <c:pt idx="1885">
                  <c:v>117.85528969697</c:v>
                </c:pt>
                <c:pt idx="1886">
                  <c:v>117.91778969697</c:v>
                </c:pt>
                <c:pt idx="1887">
                  <c:v>117.98028969697</c:v>
                </c:pt>
                <c:pt idx="1888">
                  <c:v>118.04278969697</c:v>
                </c:pt>
                <c:pt idx="1889">
                  <c:v>118.10528969697</c:v>
                </c:pt>
                <c:pt idx="1890">
                  <c:v>118.16778969697</c:v>
                </c:pt>
                <c:pt idx="1891">
                  <c:v>118.23028969697</c:v>
                </c:pt>
                <c:pt idx="1892">
                  <c:v>118.29278969697</c:v>
                </c:pt>
                <c:pt idx="1893">
                  <c:v>118.35528969697</c:v>
                </c:pt>
                <c:pt idx="1894">
                  <c:v>118.41778969697</c:v>
                </c:pt>
                <c:pt idx="1895">
                  <c:v>118.48028969697</c:v>
                </c:pt>
                <c:pt idx="1896">
                  <c:v>118.54278969697</c:v>
                </c:pt>
                <c:pt idx="1897">
                  <c:v>118.60528969697</c:v>
                </c:pt>
                <c:pt idx="1898">
                  <c:v>118.66778969697</c:v>
                </c:pt>
                <c:pt idx="1899">
                  <c:v>118.73028969697</c:v>
                </c:pt>
                <c:pt idx="1900">
                  <c:v>118.79278969697</c:v>
                </c:pt>
                <c:pt idx="1901">
                  <c:v>118.85528969697</c:v>
                </c:pt>
                <c:pt idx="1902">
                  <c:v>118.91778969697</c:v>
                </c:pt>
                <c:pt idx="1903">
                  <c:v>118.98028969697</c:v>
                </c:pt>
                <c:pt idx="1904">
                  <c:v>119.04278969697</c:v>
                </c:pt>
                <c:pt idx="1905">
                  <c:v>119.10528969697</c:v>
                </c:pt>
                <c:pt idx="1906">
                  <c:v>119.16778969697</c:v>
                </c:pt>
                <c:pt idx="1907">
                  <c:v>119.23028969697</c:v>
                </c:pt>
                <c:pt idx="1908">
                  <c:v>119.29278969697</c:v>
                </c:pt>
                <c:pt idx="1909">
                  <c:v>119.35528969697</c:v>
                </c:pt>
                <c:pt idx="1910">
                  <c:v>119.41778969697</c:v>
                </c:pt>
                <c:pt idx="1911">
                  <c:v>119.48028969697</c:v>
                </c:pt>
                <c:pt idx="1912">
                  <c:v>119.54278969697</c:v>
                </c:pt>
                <c:pt idx="1913">
                  <c:v>119.60528969697</c:v>
                </c:pt>
                <c:pt idx="1914">
                  <c:v>119.66778969697</c:v>
                </c:pt>
                <c:pt idx="1915">
                  <c:v>119.73028969697</c:v>
                </c:pt>
                <c:pt idx="1916">
                  <c:v>119.79278969697</c:v>
                </c:pt>
                <c:pt idx="1917">
                  <c:v>119.85528969697</c:v>
                </c:pt>
                <c:pt idx="1918">
                  <c:v>119.91778969697</c:v>
                </c:pt>
                <c:pt idx="1919">
                  <c:v>119.98028969697</c:v>
                </c:pt>
                <c:pt idx="1920">
                  <c:v>120.04278969697</c:v>
                </c:pt>
                <c:pt idx="1921">
                  <c:v>120.10528969697</c:v>
                </c:pt>
                <c:pt idx="1922">
                  <c:v>120.16778969697</c:v>
                </c:pt>
                <c:pt idx="1923">
                  <c:v>120.23028969697</c:v>
                </c:pt>
                <c:pt idx="1924">
                  <c:v>120.29278969697</c:v>
                </c:pt>
                <c:pt idx="1925">
                  <c:v>120.35528969697</c:v>
                </c:pt>
                <c:pt idx="1926">
                  <c:v>120.41778969697</c:v>
                </c:pt>
                <c:pt idx="1927">
                  <c:v>120.48028969697</c:v>
                </c:pt>
                <c:pt idx="1928">
                  <c:v>120.54278969697</c:v>
                </c:pt>
                <c:pt idx="1929">
                  <c:v>120.60528969697</c:v>
                </c:pt>
                <c:pt idx="1930">
                  <c:v>120.66778969697</c:v>
                </c:pt>
                <c:pt idx="1931">
                  <c:v>120.73028969697</c:v>
                </c:pt>
                <c:pt idx="1932">
                  <c:v>120.79278969697</c:v>
                </c:pt>
                <c:pt idx="1933">
                  <c:v>120.85528969697</c:v>
                </c:pt>
                <c:pt idx="1934">
                  <c:v>120.91778969697</c:v>
                </c:pt>
                <c:pt idx="1935">
                  <c:v>120.98028969697</c:v>
                </c:pt>
                <c:pt idx="1936">
                  <c:v>121.04278969697</c:v>
                </c:pt>
                <c:pt idx="1937">
                  <c:v>121.10528969697</c:v>
                </c:pt>
                <c:pt idx="1938">
                  <c:v>121.16778969697</c:v>
                </c:pt>
                <c:pt idx="1939">
                  <c:v>121.23028969697</c:v>
                </c:pt>
                <c:pt idx="1940">
                  <c:v>121.29278969697</c:v>
                </c:pt>
                <c:pt idx="1941">
                  <c:v>121.35528969697</c:v>
                </c:pt>
                <c:pt idx="1942">
                  <c:v>121.41778969697</c:v>
                </c:pt>
                <c:pt idx="1943">
                  <c:v>121.48028969697</c:v>
                </c:pt>
                <c:pt idx="1944">
                  <c:v>121.54278969697</c:v>
                </c:pt>
                <c:pt idx="1945">
                  <c:v>121.60528969697</c:v>
                </c:pt>
                <c:pt idx="1946">
                  <c:v>121.66778969697</c:v>
                </c:pt>
                <c:pt idx="1947">
                  <c:v>121.73028969697</c:v>
                </c:pt>
                <c:pt idx="1948">
                  <c:v>121.79278969697</c:v>
                </c:pt>
                <c:pt idx="1949">
                  <c:v>121.85528969697</c:v>
                </c:pt>
                <c:pt idx="1950">
                  <c:v>121.91778969697</c:v>
                </c:pt>
                <c:pt idx="1951">
                  <c:v>121.98028969697</c:v>
                </c:pt>
                <c:pt idx="1952">
                  <c:v>122.04278969697</c:v>
                </c:pt>
                <c:pt idx="1953">
                  <c:v>122.10528969697</c:v>
                </c:pt>
                <c:pt idx="1954">
                  <c:v>122.16778969697</c:v>
                </c:pt>
                <c:pt idx="1955">
                  <c:v>122.23028969697</c:v>
                </c:pt>
                <c:pt idx="1956">
                  <c:v>122.29278969697</c:v>
                </c:pt>
                <c:pt idx="1957">
                  <c:v>122.35528969697</c:v>
                </c:pt>
                <c:pt idx="1958">
                  <c:v>122.41778969697</c:v>
                </c:pt>
                <c:pt idx="1959">
                  <c:v>122.48028969697</c:v>
                </c:pt>
                <c:pt idx="1960">
                  <c:v>122.54278969697</c:v>
                </c:pt>
                <c:pt idx="1961">
                  <c:v>122.60528969697</c:v>
                </c:pt>
                <c:pt idx="1962">
                  <c:v>122.66778969697</c:v>
                </c:pt>
                <c:pt idx="1963">
                  <c:v>122.73028969697</c:v>
                </c:pt>
                <c:pt idx="1964">
                  <c:v>122.79278969697</c:v>
                </c:pt>
                <c:pt idx="1965">
                  <c:v>122.85528969697</c:v>
                </c:pt>
                <c:pt idx="1966">
                  <c:v>122.91778969697</c:v>
                </c:pt>
                <c:pt idx="1967">
                  <c:v>122.98028969697</c:v>
                </c:pt>
                <c:pt idx="1968">
                  <c:v>123.04278969697</c:v>
                </c:pt>
                <c:pt idx="1969">
                  <c:v>123.10528969697</c:v>
                </c:pt>
                <c:pt idx="1970">
                  <c:v>123.16778969697</c:v>
                </c:pt>
                <c:pt idx="1971">
                  <c:v>123.23028969697</c:v>
                </c:pt>
                <c:pt idx="1972">
                  <c:v>123.29278969697</c:v>
                </c:pt>
                <c:pt idx="1973">
                  <c:v>123.35528969697</c:v>
                </c:pt>
                <c:pt idx="1974">
                  <c:v>123.41778969697</c:v>
                </c:pt>
                <c:pt idx="1975">
                  <c:v>123.48028969697</c:v>
                </c:pt>
                <c:pt idx="1976">
                  <c:v>123.54278969697</c:v>
                </c:pt>
                <c:pt idx="1977">
                  <c:v>123.60528969697</c:v>
                </c:pt>
                <c:pt idx="1978">
                  <c:v>123.66778969697</c:v>
                </c:pt>
                <c:pt idx="1979">
                  <c:v>123.73028969697</c:v>
                </c:pt>
                <c:pt idx="1980">
                  <c:v>123.79278969697</c:v>
                </c:pt>
                <c:pt idx="1981">
                  <c:v>123.85528969697</c:v>
                </c:pt>
                <c:pt idx="1982">
                  <c:v>123.91778969697</c:v>
                </c:pt>
                <c:pt idx="1983">
                  <c:v>123.98028969697</c:v>
                </c:pt>
                <c:pt idx="1984">
                  <c:v>124.04278969697</c:v>
                </c:pt>
                <c:pt idx="1985">
                  <c:v>124.10528969697</c:v>
                </c:pt>
                <c:pt idx="1986">
                  <c:v>124.16778969697</c:v>
                </c:pt>
                <c:pt idx="1987">
                  <c:v>124.23028969697</c:v>
                </c:pt>
                <c:pt idx="1988">
                  <c:v>124.29278969697</c:v>
                </c:pt>
                <c:pt idx="1989">
                  <c:v>124.35528969697</c:v>
                </c:pt>
                <c:pt idx="1990">
                  <c:v>124.41778969697</c:v>
                </c:pt>
                <c:pt idx="1991">
                  <c:v>124.48028969697</c:v>
                </c:pt>
                <c:pt idx="1992">
                  <c:v>124.54278969697</c:v>
                </c:pt>
                <c:pt idx="1993">
                  <c:v>124.60528969697</c:v>
                </c:pt>
                <c:pt idx="1994">
                  <c:v>124.66778969697</c:v>
                </c:pt>
                <c:pt idx="1995">
                  <c:v>124.73028969697</c:v>
                </c:pt>
                <c:pt idx="1996">
                  <c:v>124.79278969697</c:v>
                </c:pt>
                <c:pt idx="1997">
                  <c:v>124.85528969697</c:v>
                </c:pt>
                <c:pt idx="1998">
                  <c:v>124.91778969697</c:v>
                </c:pt>
                <c:pt idx="1999">
                  <c:v>124.98028969697</c:v>
                </c:pt>
                <c:pt idx="2000">
                  <c:v>125.04278969697</c:v>
                </c:pt>
                <c:pt idx="2001">
                  <c:v>125.10528969697</c:v>
                </c:pt>
                <c:pt idx="2002">
                  <c:v>125.16778969697</c:v>
                </c:pt>
                <c:pt idx="2003">
                  <c:v>125.23028969697</c:v>
                </c:pt>
                <c:pt idx="2004">
                  <c:v>125.29278969697</c:v>
                </c:pt>
                <c:pt idx="2005">
                  <c:v>125.35528969697</c:v>
                </c:pt>
                <c:pt idx="2006">
                  <c:v>125.41778969697</c:v>
                </c:pt>
                <c:pt idx="2007">
                  <c:v>125.48028969697</c:v>
                </c:pt>
                <c:pt idx="2008">
                  <c:v>125.54278969697</c:v>
                </c:pt>
                <c:pt idx="2009">
                  <c:v>125.60528969697</c:v>
                </c:pt>
                <c:pt idx="2010">
                  <c:v>125.66778969697</c:v>
                </c:pt>
                <c:pt idx="2011">
                  <c:v>125.73028969697</c:v>
                </c:pt>
                <c:pt idx="2012">
                  <c:v>125.79278969697</c:v>
                </c:pt>
                <c:pt idx="2013">
                  <c:v>125.85528969697</c:v>
                </c:pt>
                <c:pt idx="2014">
                  <c:v>125.91778969697</c:v>
                </c:pt>
                <c:pt idx="2015">
                  <c:v>125.98028969697</c:v>
                </c:pt>
                <c:pt idx="2016">
                  <c:v>126.04278969697</c:v>
                </c:pt>
                <c:pt idx="2017">
                  <c:v>126.10528969697</c:v>
                </c:pt>
                <c:pt idx="2018">
                  <c:v>126.16778969697</c:v>
                </c:pt>
                <c:pt idx="2019">
                  <c:v>126.23028969697</c:v>
                </c:pt>
                <c:pt idx="2020">
                  <c:v>126.29278969697</c:v>
                </c:pt>
                <c:pt idx="2021">
                  <c:v>126.35528969697</c:v>
                </c:pt>
                <c:pt idx="2022">
                  <c:v>126.41778969697</c:v>
                </c:pt>
                <c:pt idx="2023">
                  <c:v>126.48028969697</c:v>
                </c:pt>
                <c:pt idx="2024">
                  <c:v>126.54278969697</c:v>
                </c:pt>
                <c:pt idx="2025">
                  <c:v>126.60528969697</c:v>
                </c:pt>
                <c:pt idx="2026">
                  <c:v>126.66778969697</c:v>
                </c:pt>
                <c:pt idx="2027">
                  <c:v>126.73028969697</c:v>
                </c:pt>
                <c:pt idx="2028">
                  <c:v>126.79278969697</c:v>
                </c:pt>
                <c:pt idx="2029">
                  <c:v>126.85528969697</c:v>
                </c:pt>
                <c:pt idx="2030">
                  <c:v>126.91778969697</c:v>
                </c:pt>
                <c:pt idx="2031">
                  <c:v>126.98028969697</c:v>
                </c:pt>
                <c:pt idx="2032">
                  <c:v>127.04278969697</c:v>
                </c:pt>
                <c:pt idx="2033">
                  <c:v>127.10528969697</c:v>
                </c:pt>
                <c:pt idx="2034">
                  <c:v>127.16778969697</c:v>
                </c:pt>
                <c:pt idx="2035">
                  <c:v>127.23028969697</c:v>
                </c:pt>
                <c:pt idx="2036">
                  <c:v>127.29278969697</c:v>
                </c:pt>
                <c:pt idx="2037">
                  <c:v>127.35528969697</c:v>
                </c:pt>
                <c:pt idx="2038">
                  <c:v>127.41778969697</c:v>
                </c:pt>
                <c:pt idx="2039">
                  <c:v>127.48028969697</c:v>
                </c:pt>
                <c:pt idx="2040">
                  <c:v>127.54278969697</c:v>
                </c:pt>
                <c:pt idx="2041">
                  <c:v>127.60528969697</c:v>
                </c:pt>
                <c:pt idx="2042">
                  <c:v>127.66778969697</c:v>
                </c:pt>
                <c:pt idx="2043">
                  <c:v>127.73028969697</c:v>
                </c:pt>
                <c:pt idx="2044">
                  <c:v>127.79278969697</c:v>
                </c:pt>
                <c:pt idx="2045">
                  <c:v>127.85528969697</c:v>
                </c:pt>
                <c:pt idx="2046">
                  <c:v>127.91778969697</c:v>
                </c:pt>
                <c:pt idx="2047">
                  <c:v>127.98028969697</c:v>
                </c:pt>
                <c:pt idx="2048">
                  <c:v>128.04278969697</c:v>
                </c:pt>
                <c:pt idx="2049">
                  <c:v>128.10528969697</c:v>
                </c:pt>
                <c:pt idx="2050">
                  <c:v>128.16778969697</c:v>
                </c:pt>
                <c:pt idx="2051">
                  <c:v>128.23028969697</c:v>
                </c:pt>
                <c:pt idx="2052">
                  <c:v>128.29278969697</c:v>
                </c:pt>
                <c:pt idx="2053">
                  <c:v>128.35528969697</c:v>
                </c:pt>
                <c:pt idx="2054">
                  <c:v>128.41778969697</c:v>
                </c:pt>
                <c:pt idx="2055">
                  <c:v>128.48028969697</c:v>
                </c:pt>
                <c:pt idx="2056">
                  <c:v>128.54278969697</c:v>
                </c:pt>
                <c:pt idx="2057">
                  <c:v>128.60528969697</c:v>
                </c:pt>
                <c:pt idx="2058">
                  <c:v>128.66778969697</c:v>
                </c:pt>
                <c:pt idx="2059">
                  <c:v>128.73028969697</c:v>
                </c:pt>
                <c:pt idx="2060">
                  <c:v>128.79278969697</c:v>
                </c:pt>
                <c:pt idx="2061">
                  <c:v>128.85528969697</c:v>
                </c:pt>
                <c:pt idx="2062">
                  <c:v>128.91778969697</c:v>
                </c:pt>
                <c:pt idx="2063">
                  <c:v>128.98028969697</c:v>
                </c:pt>
                <c:pt idx="2064">
                  <c:v>129.04278969697</c:v>
                </c:pt>
                <c:pt idx="2065">
                  <c:v>129.10528969697</c:v>
                </c:pt>
                <c:pt idx="2066">
                  <c:v>129.16778969697</c:v>
                </c:pt>
                <c:pt idx="2067">
                  <c:v>129.23028969697</c:v>
                </c:pt>
                <c:pt idx="2068">
                  <c:v>129.29278969697</c:v>
                </c:pt>
                <c:pt idx="2069">
                  <c:v>129.35528969697</c:v>
                </c:pt>
                <c:pt idx="2070">
                  <c:v>129.41778969697</c:v>
                </c:pt>
                <c:pt idx="2071">
                  <c:v>129.48028969697</c:v>
                </c:pt>
                <c:pt idx="2072">
                  <c:v>129.54278969697</c:v>
                </c:pt>
                <c:pt idx="2073">
                  <c:v>129.60528969697</c:v>
                </c:pt>
                <c:pt idx="2074">
                  <c:v>129.66778969697</c:v>
                </c:pt>
                <c:pt idx="2075">
                  <c:v>129.73028969697</c:v>
                </c:pt>
                <c:pt idx="2076">
                  <c:v>129.79278969697</c:v>
                </c:pt>
                <c:pt idx="2077">
                  <c:v>129.85528969697</c:v>
                </c:pt>
                <c:pt idx="2078">
                  <c:v>129.91778969697</c:v>
                </c:pt>
                <c:pt idx="2079">
                  <c:v>129.98028969697</c:v>
                </c:pt>
                <c:pt idx="2080">
                  <c:v>130.04278969697</c:v>
                </c:pt>
                <c:pt idx="2081">
                  <c:v>130.10528969697</c:v>
                </c:pt>
                <c:pt idx="2082">
                  <c:v>130.16778969697</c:v>
                </c:pt>
                <c:pt idx="2083">
                  <c:v>130.23028969697</c:v>
                </c:pt>
                <c:pt idx="2084">
                  <c:v>130.29278969697</c:v>
                </c:pt>
                <c:pt idx="2085">
                  <c:v>130.35528969697</c:v>
                </c:pt>
                <c:pt idx="2086">
                  <c:v>130.41778969697</c:v>
                </c:pt>
                <c:pt idx="2087">
                  <c:v>130.48028969697</c:v>
                </c:pt>
                <c:pt idx="2088">
                  <c:v>130.54278969697</c:v>
                </c:pt>
                <c:pt idx="2089">
                  <c:v>130.60528969697</c:v>
                </c:pt>
                <c:pt idx="2090">
                  <c:v>130.66778969697</c:v>
                </c:pt>
                <c:pt idx="2091">
                  <c:v>130.73028969697</c:v>
                </c:pt>
                <c:pt idx="2092">
                  <c:v>130.79278969697</c:v>
                </c:pt>
                <c:pt idx="2093">
                  <c:v>130.85528969697</c:v>
                </c:pt>
                <c:pt idx="2094">
                  <c:v>130.91778969697</c:v>
                </c:pt>
                <c:pt idx="2095">
                  <c:v>130.98028969697</c:v>
                </c:pt>
                <c:pt idx="2096">
                  <c:v>131.04278969697</c:v>
                </c:pt>
                <c:pt idx="2097">
                  <c:v>131.10528969697</c:v>
                </c:pt>
                <c:pt idx="2098">
                  <c:v>131.16778969697</c:v>
                </c:pt>
                <c:pt idx="2099">
                  <c:v>131.23028969697</c:v>
                </c:pt>
                <c:pt idx="2100">
                  <c:v>131.29278969697</c:v>
                </c:pt>
                <c:pt idx="2101">
                  <c:v>131.35528969697</c:v>
                </c:pt>
                <c:pt idx="2102">
                  <c:v>131.41778969697</c:v>
                </c:pt>
                <c:pt idx="2103">
                  <c:v>131.48028969697</c:v>
                </c:pt>
                <c:pt idx="2104">
                  <c:v>131.54278969697</c:v>
                </c:pt>
                <c:pt idx="2105">
                  <c:v>131.60528969697</c:v>
                </c:pt>
                <c:pt idx="2106">
                  <c:v>131.66778969697</c:v>
                </c:pt>
                <c:pt idx="2107">
                  <c:v>131.73028969697</c:v>
                </c:pt>
                <c:pt idx="2108">
                  <c:v>131.79278969697</c:v>
                </c:pt>
                <c:pt idx="2109">
                  <c:v>131.85528969697</c:v>
                </c:pt>
                <c:pt idx="2110">
                  <c:v>131.91778969697</c:v>
                </c:pt>
                <c:pt idx="2111">
                  <c:v>131.98028969697</c:v>
                </c:pt>
                <c:pt idx="2112">
                  <c:v>132.04278969697</c:v>
                </c:pt>
                <c:pt idx="2113">
                  <c:v>132.10528969697</c:v>
                </c:pt>
                <c:pt idx="2114">
                  <c:v>132.16778969697</c:v>
                </c:pt>
                <c:pt idx="2115">
                  <c:v>132.23028969697</c:v>
                </c:pt>
                <c:pt idx="2116">
                  <c:v>132.29278969697</c:v>
                </c:pt>
                <c:pt idx="2117">
                  <c:v>132.35528969697</c:v>
                </c:pt>
                <c:pt idx="2118">
                  <c:v>132.41778969697</c:v>
                </c:pt>
                <c:pt idx="2119">
                  <c:v>132.48028969697</c:v>
                </c:pt>
                <c:pt idx="2120">
                  <c:v>132.54278969697</c:v>
                </c:pt>
                <c:pt idx="2121">
                  <c:v>132.60528969697</c:v>
                </c:pt>
                <c:pt idx="2122">
                  <c:v>132.66778969697</c:v>
                </c:pt>
                <c:pt idx="2123">
                  <c:v>132.73028969697</c:v>
                </c:pt>
                <c:pt idx="2124">
                  <c:v>132.79278969697</c:v>
                </c:pt>
                <c:pt idx="2125">
                  <c:v>132.85528969697</c:v>
                </c:pt>
                <c:pt idx="2126">
                  <c:v>132.91778969697</c:v>
                </c:pt>
                <c:pt idx="2127">
                  <c:v>132.98028969697</c:v>
                </c:pt>
                <c:pt idx="2128">
                  <c:v>133.04278969697</c:v>
                </c:pt>
                <c:pt idx="2129">
                  <c:v>133.10528969697</c:v>
                </c:pt>
                <c:pt idx="2130">
                  <c:v>133.16778969697</c:v>
                </c:pt>
                <c:pt idx="2131">
                  <c:v>133.23028969697</c:v>
                </c:pt>
                <c:pt idx="2132">
                  <c:v>133.29278969697</c:v>
                </c:pt>
                <c:pt idx="2133">
                  <c:v>133.35528969697</c:v>
                </c:pt>
                <c:pt idx="2134">
                  <c:v>133.41778969697</c:v>
                </c:pt>
                <c:pt idx="2135">
                  <c:v>133.48028969697</c:v>
                </c:pt>
                <c:pt idx="2136">
                  <c:v>133.54278969697</c:v>
                </c:pt>
                <c:pt idx="2137">
                  <c:v>133.60528969697</c:v>
                </c:pt>
                <c:pt idx="2138">
                  <c:v>133.66778969697</c:v>
                </c:pt>
                <c:pt idx="2139">
                  <c:v>133.73028969697</c:v>
                </c:pt>
                <c:pt idx="2140">
                  <c:v>133.79278969697</c:v>
                </c:pt>
                <c:pt idx="2141">
                  <c:v>133.85528969697</c:v>
                </c:pt>
                <c:pt idx="2142">
                  <c:v>133.91778969697</c:v>
                </c:pt>
                <c:pt idx="2143">
                  <c:v>133.98028969697</c:v>
                </c:pt>
                <c:pt idx="2144">
                  <c:v>134.04278969697</c:v>
                </c:pt>
                <c:pt idx="2145">
                  <c:v>134.10528969697</c:v>
                </c:pt>
                <c:pt idx="2146">
                  <c:v>134.16778969697</c:v>
                </c:pt>
                <c:pt idx="2147">
                  <c:v>134.23028969697</c:v>
                </c:pt>
                <c:pt idx="2148">
                  <c:v>134.29278969697</c:v>
                </c:pt>
                <c:pt idx="2149">
                  <c:v>134.35528969697</c:v>
                </c:pt>
                <c:pt idx="2150">
                  <c:v>134.41778969697</c:v>
                </c:pt>
                <c:pt idx="2151">
                  <c:v>134.48028969697</c:v>
                </c:pt>
                <c:pt idx="2152">
                  <c:v>134.54278969697</c:v>
                </c:pt>
                <c:pt idx="2153">
                  <c:v>134.60528969697</c:v>
                </c:pt>
                <c:pt idx="2154">
                  <c:v>134.66778969697</c:v>
                </c:pt>
                <c:pt idx="2155">
                  <c:v>134.73028969697</c:v>
                </c:pt>
                <c:pt idx="2156">
                  <c:v>134.79278969697</c:v>
                </c:pt>
                <c:pt idx="2157">
                  <c:v>134.85528969697</c:v>
                </c:pt>
                <c:pt idx="2158">
                  <c:v>134.91778969697</c:v>
                </c:pt>
                <c:pt idx="2159">
                  <c:v>134.98028969697</c:v>
                </c:pt>
                <c:pt idx="2160">
                  <c:v>135.04278969697</c:v>
                </c:pt>
                <c:pt idx="2161">
                  <c:v>135.10528969697</c:v>
                </c:pt>
                <c:pt idx="2162">
                  <c:v>135.16778969697</c:v>
                </c:pt>
                <c:pt idx="2163">
                  <c:v>135.23028969697</c:v>
                </c:pt>
                <c:pt idx="2164">
                  <c:v>135.29278969697</c:v>
                </c:pt>
                <c:pt idx="2165">
                  <c:v>135.35528969697</c:v>
                </c:pt>
                <c:pt idx="2166">
                  <c:v>135.41778969697</c:v>
                </c:pt>
                <c:pt idx="2167">
                  <c:v>135.48028969697</c:v>
                </c:pt>
                <c:pt idx="2168">
                  <c:v>135.54278969697</c:v>
                </c:pt>
                <c:pt idx="2169">
                  <c:v>135.60528969697</c:v>
                </c:pt>
                <c:pt idx="2170">
                  <c:v>135.66778969697</c:v>
                </c:pt>
                <c:pt idx="2171">
                  <c:v>135.73028969697</c:v>
                </c:pt>
                <c:pt idx="2172">
                  <c:v>135.79278969697</c:v>
                </c:pt>
                <c:pt idx="2173">
                  <c:v>135.85528969697</c:v>
                </c:pt>
                <c:pt idx="2174">
                  <c:v>135.91778969697</c:v>
                </c:pt>
                <c:pt idx="2175">
                  <c:v>135.98028969697</c:v>
                </c:pt>
                <c:pt idx="2176">
                  <c:v>136.04278969697</c:v>
                </c:pt>
                <c:pt idx="2177">
                  <c:v>136.10528969697</c:v>
                </c:pt>
                <c:pt idx="2178">
                  <c:v>136.16778969697</c:v>
                </c:pt>
                <c:pt idx="2179">
                  <c:v>136.23028969697</c:v>
                </c:pt>
                <c:pt idx="2180">
                  <c:v>136.29278969697</c:v>
                </c:pt>
                <c:pt idx="2181">
                  <c:v>136.35528969697</c:v>
                </c:pt>
                <c:pt idx="2182">
                  <c:v>136.41778969697</c:v>
                </c:pt>
                <c:pt idx="2183">
                  <c:v>136.48028969697</c:v>
                </c:pt>
                <c:pt idx="2184">
                  <c:v>136.54278969697</c:v>
                </c:pt>
                <c:pt idx="2185">
                  <c:v>136.60528969697</c:v>
                </c:pt>
                <c:pt idx="2186">
                  <c:v>136.66778969697</c:v>
                </c:pt>
                <c:pt idx="2187">
                  <c:v>136.73028969697</c:v>
                </c:pt>
                <c:pt idx="2188">
                  <c:v>136.79278969697</c:v>
                </c:pt>
                <c:pt idx="2189">
                  <c:v>136.85528969697</c:v>
                </c:pt>
                <c:pt idx="2190">
                  <c:v>136.91778969697</c:v>
                </c:pt>
                <c:pt idx="2191">
                  <c:v>136.98028969697</c:v>
                </c:pt>
                <c:pt idx="2192">
                  <c:v>137.04278969697</c:v>
                </c:pt>
                <c:pt idx="2193">
                  <c:v>137.10528969697</c:v>
                </c:pt>
                <c:pt idx="2194">
                  <c:v>137.16778969697</c:v>
                </c:pt>
                <c:pt idx="2195">
                  <c:v>137.23028969697</c:v>
                </c:pt>
                <c:pt idx="2196">
                  <c:v>137.29278969697</c:v>
                </c:pt>
                <c:pt idx="2197">
                  <c:v>137.35528969697</c:v>
                </c:pt>
                <c:pt idx="2198">
                  <c:v>137.41778969697</c:v>
                </c:pt>
                <c:pt idx="2199">
                  <c:v>137.48028969697</c:v>
                </c:pt>
                <c:pt idx="2200">
                  <c:v>137.54278969697</c:v>
                </c:pt>
                <c:pt idx="2201">
                  <c:v>137.60528969697</c:v>
                </c:pt>
                <c:pt idx="2202">
                  <c:v>137.66778969697</c:v>
                </c:pt>
                <c:pt idx="2203">
                  <c:v>137.73028969697</c:v>
                </c:pt>
                <c:pt idx="2204">
                  <c:v>137.79278969697</c:v>
                </c:pt>
                <c:pt idx="2205">
                  <c:v>137.85528969697</c:v>
                </c:pt>
                <c:pt idx="2206">
                  <c:v>137.91778969697</c:v>
                </c:pt>
                <c:pt idx="2207">
                  <c:v>137.98028969697</c:v>
                </c:pt>
                <c:pt idx="2208">
                  <c:v>138.04278969697</c:v>
                </c:pt>
                <c:pt idx="2209">
                  <c:v>138.10528969697</c:v>
                </c:pt>
                <c:pt idx="2210">
                  <c:v>138.16778969697</c:v>
                </c:pt>
                <c:pt idx="2211">
                  <c:v>138.23028969697</c:v>
                </c:pt>
                <c:pt idx="2212">
                  <c:v>138.29278969697</c:v>
                </c:pt>
                <c:pt idx="2213">
                  <c:v>138.35528969697</c:v>
                </c:pt>
                <c:pt idx="2214">
                  <c:v>138.41778969697</c:v>
                </c:pt>
                <c:pt idx="2215">
                  <c:v>138.48028969697</c:v>
                </c:pt>
                <c:pt idx="2216">
                  <c:v>138.54278969697</c:v>
                </c:pt>
                <c:pt idx="2217">
                  <c:v>138.60528969697</c:v>
                </c:pt>
                <c:pt idx="2218">
                  <c:v>138.66778969697</c:v>
                </c:pt>
                <c:pt idx="2219">
                  <c:v>138.73028969697</c:v>
                </c:pt>
                <c:pt idx="2220">
                  <c:v>138.79278969697</c:v>
                </c:pt>
                <c:pt idx="2221">
                  <c:v>138.85528969697</c:v>
                </c:pt>
                <c:pt idx="2222">
                  <c:v>138.91778969697</c:v>
                </c:pt>
                <c:pt idx="2223">
                  <c:v>138.98028969697</c:v>
                </c:pt>
                <c:pt idx="2224">
                  <c:v>139.04278969697</c:v>
                </c:pt>
                <c:pt idx="2225">
                  <c:v>139.10528969697</c:v>
                </c:pt>
                <c:pt idx="2226">
                  <c:v>139.16778969697</c:v>
                </c:pt>
                <c:pt idx="2227">
                  <c:v>139.23028969697</c:v>
                </c:pt>
                <c:pt idx="2228">
                  <c:v>139.29278969697</c:v>
                </c:pt>
                <c:pt idx="2229">
                  <c:v>139.35528969697</c:v>
                </c:pt>
                <c:pt idx="2230">
                  <c:v>139.41778969697</c:v>
                </c:pt>
                <c:pt idx="2231">
                  <c:v>139.48028969697</c:v>
                </c:pt>
                <c:pt idx="2232">
                  <c:v>139.54278969697</c:v>
                </c:pt>
                <c:pt idx="2233">
                  <c:v>139.60528969697</c:v>
                </c:pt>
                <c:pt idx="2234">
                  <c:v>139.66778969697</c:v>
                </c:pt>
                <c:pt idx="2235">
                  <c:v>139.73028969697</c:v>
                </c:pt>
                <c:pt idx="2236">
                  <c:v>139.79278969697</c:v>
                </c:pt>
                <c:pt idx="2237">
                  <c:v>139.85528969697</c:v>
                </c:pt>
                <c:pt idx="2238">
                  <c:v>139.91778969697</c:v>
                </c:pt>
                <c:pt idx="2239">
                  <c:v>139.98028969697</c:v>
                </c:pt>
                <c:pt idx="2240">
                  <c:v>140.04278969697</c:v>
                </c:pt>
                <c:pt idx="2241">
                  <c:v>140.10528969697</c:v>
                </c:pt>
                <c:pt idx="2242">
                  <c:v>140.16778969697</c:v>
                </c:pt>
                <c:pt idx="2243">
                  <c:v>140.23028969697</c:v>
                </c:pt>
                <c:pt idx="2244">
                  <c:v>140.29278969697</c:v>
                </c:pt>
                <c:pt idx="2245">
                  <c:v>140.35528969697</c:v>
                </c:pt>
                <c:pt idx="2246">
                  <c:v>140.41778969697</c:v>
                </c:pt>
                <c:pt idx="2247">
                  <c:v>140.48028969697</c:v>
                </c:pt>
                <c:pt idx="2248">
                  <c:v>140.54278969697</c:v>
                </c:pt>
                <c:pt idx="2249">
                  <c:v>140.60528969697</c:v>
                </c:pt>
                <c:pt idx="2250">
                  <c:v>140.66778969697</c:v>
                </c:pt>
                <c:pt idx="2251">
                  <c:v>140.73028969697</c:v>
                </c:pt>
                <c:pt idx="2252">
                  <c:v>140.79278969697</c:v>
                </c:pt>
                <c:pt idx="2253">
                  <c:v>140.85528969697</c:v>
                </c:pt>
                <c:pt idx="2254">
                  <c:v>140.91778969697</c:v>
                </c:pt>
                <c:pt idx="2255">
                  <c:v>140.98028969697</c:v>
                </c:pt>
                <c:pt idx="2256">
                  <c:v>141.04278969697</c:v>
                </c:pt>
                <c:pt idx="2257">
                  <c:v>141.10528969697</c:v>
                </c:pt>
                <c:pt idx="2258">
                  <c:v>141.16778969697</c:v>
                </c:pt>
                <c:pt idx="2259">
                  <c:v>141.23028969697</c:v>
                </c:pt>
                <c:pt idx="2260">
                  <c:v>141.29278969697</c:v>
                </c:pt>
                <c:pt idx="2261">
                  <c:v>141.35528969697</c:v>
                </c:pt>
                <c:pt idx="2262">
                  <c:v>141.41778969697</c:v>
                </c:pt>
                <c:pt idx="2263">
                  <c:v>141.48028969697</c:v>
                </c:pt>
                <c:pt idx="2264">
                  <c:v>141.54278969697</c:v>
                </c:pt>
                <c:pt idx="2265">
                  <c:v>141.60528969697</c:v>
                </c:pt>
                <c:pt idx="2266">
                  <c:v>141.66778969697</c:v>
                </c:pt>
                <c:pt idx="2267">
                  <c:v>141.73028969697</c:v>
                </c:pt>
                <c:pt idx="2268">
                  <c:v>141.79278969697</c:v>
                </c:pt>
                <c:pt idx="2269">
                  <c:v>141.85528969697</c:v>
                </c:pt>
                <c:pt idx="2270">
                  <c:v>141.91778969697</c:v>
                </c:pt>
                <c:pt idx="2271">
                  <c:v>141.98028969697</c:v>
                </c:pt>
                <c:pt idx="2272">
                  <c:v>142.04278969697</c:v>
                </c:pt>
                <c:pt idx="2273">
                  <c:v>142.10528969697</c:v>
                </c:pt>
                <c:pt idx="2274">
                  <c:v>142.16778969697</c:v>
                </c:pt>
                <c:pt idx="2275">
                  <c:v>142.23028969697</c:v>
                </c:pt>
                <c:pt idx="2276">
                  <c:v>142.29278969697</c:v>
                </c:pt>
                <c:pt idx="2277">
                  <c:v>142.35528969697</c:v>
                </c:pt>
                <c:pt idx="2278">
                  <c:v>142.41778969697</c:v>
                </c:pt>
                <c:pt idx="2279">
                  <c:v>142.48028969697</c:v>
                </c:pt>
                <c:pt idx="2280">
                  <c:v>142.54278969697</c:v>
                </c:pt>
                <c:pt idx="2281">
                  <c:v>142.60528969697</c:v>
                </c:pt>
                <c:pt idx="2282">
                  <c:v>142.66778969697</c:v>
                </c:pt>
                <c:pt idx="2283">
                  <c:v>142.73028969697</c:v>
                </c:pt>
                <c:pt idx="2284">
                  <c:v>142.79278969697</c:v>
                </c:pt>
                <c:pt idx="2285">
                  <c:v>142.85528969697</c:v>
                </c:pt>
                <c:pt idx="2286">
                  <c:v>142.91778969697</c:v>
                </c:pt>
                <c:pt idx="2287">
                  <c:v>142.98028969697</c:v>
                </c:pt>
                <c:pt idx="2288">
                  <c:v>143.04278969697</c:v>
                </c:pt>
                <c:pt idx="2289">
                  <c:v>143.10528969697</c:v>
                </c:pt>
                <c:pt idx="2290">
                  <c:v>143.16778969697</c:v>
                </c:pt>
                <c:pt idx="2291">
                  <c:v>143.23028969697</c:v>
                </c:pt>
                <c:pt idx="2292">
                  <c:v>143.29278969697</c:v>
                </c:pt>
                <c:pt idx="2293">
                  <c:v>143.35528969697</c:v>
                </c:pt>
                <c:pt idx="2294">
                  <c:v>143.41778969697</c:v>
                </c:pt>
                <c:pt idx="2295">
                  <c:v>143.48028969697</c:v>
                </c:pt>
                <c:pt idx="2296">
                  <c:v>143.54278969697</c:v>
                </c:pt>
                <c:pt idx="2297">
                  <c:v>143.60528969697</c:v>
                </c:pt>
                <c:pt idx="2298">
                  <c:v>143.66778969697</c:v>
                </c:pt>
                <c:pt idx="2299">
                  <c:v>143.73028969697</c:v>
                </c:pt>
                <c:pt idx="2300">
                  <c:v>143.79278969697</c:v>
                </c:pt>
                <c:pt idx="2301">
                  <c:v>143.85528969697</c:v>
                </c:pt>
                <c:pt idx="2302">
                  <c:v>143.91778969697</c:v>
                </c:pt>
                <c:pt idx="2303">
                  <c:v>143.98028969697</c:v>
                </c:pt>
                <c:pt idx="2304">
                  <c:v>144.04278969697</c:v>
                </c:pt>
                <c:pt idx="2305">
                  <c:v>144.10528969697</c:v>
                </c:pt>
                <c:pt idx="2306">
                  <c:v>144.16778969697</c:v>
                </c:pt>
                <c:pt idx="2307">
                  <c:v>144.23028969697</c:v>
                </c:pt>
                <c:pt idx="2308">
                  <c:v>144.29278969697</c:v>
                </c:pt>
                <c:pt idx="2309">
                  <c:v>144.35528969697</c:v>
                </c:pt>
                <c:pt idx="2310">
                  <c:v>144.41778969697</c:v>
                </c:pt>
                <c:pt idx="2311">
                  <c:v>144.48028969697</c:v>
                </c:pt>
                <c:pt idx="2312">
                  <c:v>144.54278969697</c:v>
                </c:pt>
                <c:pt idx="2313">
                  <c:v>144.60528969697</c:v>
                </c:pt>
                <c:pt idx="2314">
                  <c:v>144.66778969697</c:v>
                </c:pt>
                <c:pt idx="2315">
                  <c:v>144.73028969697</c:v>
                </c:pt>
                <c:pt idx="2316">
                  <c:v>144.79278969697</c:v>
                </c:pt>
                <c:pt idx="2317">
                  <c:v>144.85528969697</c:v>
                </c:pt>
                <c:pt idx="2318">
                  <c:v>144.91778969697</c:v>
                </c:pt>
                <c:pt idx="2319">
                  <c:v>144.98028969697</c:v>
                </c:pt>
                <c:pt idx="2320">
                  <c:v>145.04278969697</c:v>
                </c:pt>
                <c:pt idx="2321">
                  <c:v>145.10528969697</c:v>
                </c:pt>
                <c:pt idx="2322">
                  <c:v>145.16778969697</c:v>
                </c:pt>
                <c:pt idx="2323">
                  <c:v>145.23028969697</c:v>
                </c:pt>
                <c:pt idx="2324">
                  <c:v>145.29278969697</c:v>
                </c:pt>
                <c:pt idx="2325">
                  <c:v>145.35528969697</c:v>
                </c:pt>
                <c:pt idx="2326">
                  <c:v>145.41778969697</c:v>
                </c:pt>
                <c:pt idx="2327">
                  <c:v>145.48028969697</c:v>
                </c:pt>
                <c:pt idx="2328">
                  <c:v>145.54278969697</c:v>
                </c:pt>
                <c:pt idx="2329">
                  <c:v>145.60528969697</c:v>
                </c:pt>
                <c:pt idx="2330">
                  <c:v>145.66778969697</c:v>
                </c:pt>
                <c:pt idx="2331">
                  <c:v>145.73028969697</c:v>
                </c:pt>
                <c:pt idx="2332">
                  <c:v>145.79278969697</c:v>
                </c:pt>
                <c:pt idx="2333">
                  <c:v>145.85528969697</c:v>
                </c:pt>
                <c:pt idx="2334">
                  <c:v>145.91778969697</c:v>
                </c:pt>
                <c:pt idx="2335">
                  <c:v>145.98028969697</c:v>
                </c:pt>
                <c:pt idx="2336">
                  <c:v>146.04278969697</c:v>
                </c:pt>
                <c:pt idx="2337">
                  <c:v>146.10528969697</c:v>
                </c:pt>
                <c:pt idx="2338">
                  <c:v>146.16778969697</c:v>
                </c:pt>
                <c:pt idx="2339">
                  <c:v>146.23028969697</c:v>
                </c:pt>
                <c:pt idx="2340">
                  <c:v>146.29278969697</c:v>
                </c:pt>
                <c:pt idx="2341">
                  <c:v>146.35528969697</c:v>
                </c:pt>
                <c:pt idx="2342">
                  <c:v>146.41778969697</c:v>
                </c:pt>
                <c:pt idx="2343">
                  <c:v>146.48028969697</c:v>
                </c:pt>
                <c:pt idx="2344">
                  <c:v>146.54278969697</c:v>
                </c:pt>
                <c:pt idx="2345">
                  <c:v>146.60528969697</c:v>
                </c:pt>
                <c:pt idx="2346">
                  <c:v>146.66778969697</c:v>
                </c:pt>
                <c:pt idx="2347">
                  <c:v>146.73028969697</c:v>
                </c:pt>
                <c:pt idx="2348">
                  <c:v>146.79278969697</c:v>
                </c:pt>
                <c:pt idx="2349">
                  <c:v>146.85528969697</c:v>
                </c:pt>
                <c:pt idx="2350">
                  <c:v>146.91778969697</c:v>
                </c:pt>
                <c:pt idx="2351">
                  <c:v>146.98028969697</c:v>
                </c:pt>
                <c:pt idx="2352">
                  <c:v>147.04278969697</c:v>
                </c:pt>
                <c:pt idx="2353">
                  <c:v>147.10528969697</c:v>
                </c:pt>
                <c:pt idx="2354">
                  <c:v>147.16778969697</c:v>
                </c:pt>
                <c:pt idx="2355">
                  <c:v>147.23028969697</c:v>
                </c:pt>
                <c:pt idx="2356">
                  <c:v>147.29278969697</c:v>
                </c:pt>
                <c:pt idx="2357">
                  <c:v>147.35528969697</c:v>
                </c:pt>
                <c:pt idx="2358">
                  <c:v>147.41778969697</c:v>
                </c:pt>
                <c:pt idx="2359">
                  <c:v>147.48028969697</c:v>
                </c:pt>
                <c:pt idx="2360">
                  <c:v>147.54278969697</c:v>
                </c:pt>
                <c:pt idx="2361">
                  <c:v>147.60528969697</c:v>
                </c:pt>
                <c:pt idx="2362">
                  <c:v>147.66778969697</c:v>
                </c:pt>
                <c:pt idx="2363">
                  <c:v>147.73028969697</c:v>
                </c:pt>
                <c:pt idx="2364">
                  <c:v>147.79278969697</c:v>
                </c:pt>
                <c:pt idx="2365">
                  <c:v>147.85528969697</c:v>
                </c:pt>
                <c:pt idx="2366">
                  <c:v>147.91778969697</c:v>
                </c:pt>
                <c:pt idx="2367">
                  <c:v>147.98028969697</c:v>
                </c:pt>
                <c:pt idx="2368">
                  <c:v>148.04278969697</c:v>
                </c:pt>
                <c:pt idx="2369">
                  <c:v>148.10528969697</c:v>
                </c:pt>
                <c:pt idx="2370">
                  <c:v>148.16778969697</c:v>
                </c:pt>
                <c:pt idx="2371">
                  <c:v>148.23028969697</c:v>
                </c:pt>
                <c:pt idx="2372">
                  <c:v>148.29278969697</c:v>
                </c:pt>
                <c:pt idx="2373">
                  <c:v>148.35528969697</c:v>
                </c:pt>
                <c:pt idx="2374">
                  <c:v>148.41778969697</c:v>
                </c:pt>
                <c:pt idx="2375">
                  <c:v>148.48028969697</c:v>
                </c:pt>
                <c:pt idx="2376">
                  <c:v>148.54278969697</c:v>
                </c:pt>
                <c:pt idx="2377">
                  <c:v>148.60528969697</c:v>
                </c:pt>
                <c:pt idx="2378">
                  <c:v>148.66778969697</c:v>
                </c:pt>
                <c:pt idx="2379">
                  <c:v>148.73028969697</c:v>
                </c:pt>
                <c:pt idx="2380">
                  <c:v>148.79278969697</c:v>
                </c:pt>
                <c:pt idx="2381">
                  <c:v>148.85528969697</c:v>
                </c:pt>
                <c:pt idx="2382">
                  <c:v>148.91778969697</c:v>
                </c:pt>
                <c:pt idx="2383">
                  <c:v>148.98028969697</c:v>
                </c:pt>
                <c:pt idx="2384">
                  <c:v>149.04278969697</c:v>
                </c:pt>
                <c:pt idx="2385">
                  <c:v>149.10528969697</c:v>
                </c:pt>
                <c:pt idx="2386">
                  <c:v>149.16778969697</c:v>
                </c:pt>
                <c:pt idx="2387">
                  <c:v>149.23028969697</c:v>
                </c:pt>
                <c:pt idx="2388">
                  <c:v>149.29278969697</c:v>
                </c:pt>
                <c:pt idx="2389">
                  <c:v>149.35528969697</c:v>
                </c:pt>
                <c:pt idx="2390">
                  <c:v>149.41778969697</c:v>
                </c:pt>
                <c:pt idx="2391">
                  <c:v>149.48028969697</c:v>
                </c:pt>
                <c:pt idx="2392">
                  <c:v>149.54278969697</c:v>
                </c:pt>
                <c:pt idx="2393">
                  <c:v>149.60528969697</c:v>
                </c:pt>
                <c:pt idx="2394">
                  <c:v>149.66778969697</c:v>
                </c:pt>
                <c:pt idx="2395">
                  <c:v>149.73028969697</c:v>
                </c:pt>
                <c:pt idx="2396">
                  <c:v>149.79278969697</c:v>
                </c:pt>
                <c:pt idx="2397">
                  <c:v>149.85528969697</c:v>
                </c:pt>
                <c:pt idx="2398">
                  <c:v>149.91778969697</c:v>
                </c:pt>
                <c:pt idx="2399">
                  <c:v>149.98028969697</c:v>
                </c:pt>
                <c:pt idx="2400">
                  <c:v>150.04278969697</c:v>
                </c:pt>
                <c:pt idx="2401">
                  <c:v>150.10528969697</c:v>
                </c:pt>
                <c:pt idx="2402">
                  <c:v>150.16778969697</c:v>
                </c:pt>
                <c:pt idx="2403">
                  <c:v>150.23028969697</c:v>
                </c:pt>
                <c:pt idx="2404">
                  <c:v>150.29278969697</c:v>
                </c:pt>
                <c:pt idx="2405">
                  <c:v>150.35528969697</c:v>
                </c:pt>
                <c:pt idx="2406">
                  <c:v>150.41778969697</c:v>
                </c:pt>
                <c:pt idx="2407">
                  <c:v>150.48028969697</c:v>
                </c:pt>
                <c:pt idx="2408">
                  <c:v>150.54278969697</c:v>
                </c:pt>
                <c:pt idx="2409">
                  <c:v>150.60528969697</c:v>
                </c:pt>
                <c:pt idx="2410">
                  <c:v>150.66778969697</c:v>
                </c:pt>
                <c:pt idx="2411">
                  <c:v>150.73028969697</c:v>
                </c:pt>
                <c:pt idx="2412">
                  <c:v>150.79278969697</c:v>
                </c:pt>
                <c:pt idx="2413">
                  <c:v>150.85528969697</c:v>
                </c:pt>
                <c:pt idx="2414">
                  <c:v>150.91778969697</c:v>
                </c:pt>
                <c:pt idx="2415">
                  <c:v>150.98028969697</c:v>
                </c:pt>
                <c:pt idx="2416">
                  <c:v>151.04278969697</c:v>
                </c:pt>
                <c:pt idx="2417">
                  <c:v>151.10528969697</c:v>
                </c:pt>
                <c:pt idx="2418">
                  <c:v>151.16778969697</c:v>
                </c:pt>
                <c:pt idx="2419">
                  <c:v>151.23028969697</c:v>
                </c:pt>
                <c:pt idx="2420">
                  <c:v>151.29278969697</c:v>
                </c:pt>
                <c:pt idx="2421">
                  <c:v>151.35528969697</c:v>
                </c:pt>
                <c:pt idx="2422">
                  <c:v>151.41778969697</c:v>
                </c:pt>
                <c:pt idx="2423">
                  <c:v>151.48028969697</c:v>
                </c:pt>
                <c:pt idx="2424">
                  <c:v>151.54278969697</c:v>
                </c:pt>
                <c:pt idx="2425">
                  <c:v>151.60528969697</c:v>
                </c:pt>
                <c:pt idx="2426">
                  <c:v>151.66778969697</c:v>
                </c:pt>
                <c:pt idx="2427">
                  <c:v>151.73028969697</c:v>
                </c:pt>
                <c:pt idx="2428">
                  <c:v>151.79278969697</c:v>
                </c:pt>
                <c:pt idx="2429">
                  <c:v>151.85528969697</c:v>
                </c:pt>
                <c:pt idx="2430">
                  <c:v>151.91778969697</c:v>
                </c:pt>
                <c:pt idx="2431">
                  <c:v>151.98028969697</c:v>
                </c:pt>
                <c:pt idx="2432">
                  <c:v>152.04278969697</c:v>
                </c:pt>
                <c:pt idx="2433">
                  <c:v>152.10528969697</c:v>
                </c:pt>
                <c:pt idx="2434">
                  <c:v>152.16778969697</c:v>
                </c:pt>
                <c:pt idx="2435">
                  <c:v>152.23028969697</c:v>
                </c:pt>
                <c:pt idx="2436">
                  <c:v>152.29278969697</c:v>
                </c:pt>
                <c:pt idx="2437">
                  <c:v>152.35528969697</c:v>
                </c:pt>
                <c:pt idx="2438">
                  <c:v>152.41778969697</c:v>
                </c:pt>
                <c:pt idx="2439">
                  <c:v>152.48028969697</c:v>
                </c:pt>
                <c:pt idx="2440">
                  <c:v>152.54278969697</c:v>
                </c:pt>
                <c:pt idx="2441">
                  <c:v>152.60528969697</c:v>
                </c:pt>
                <c:pt idx="2442">
                  <c:v>152.66778969697</c:v>
                </c:pt>
                <c:pt idx="2443">
                  <c:v>152.73028969697</c:v>
                </c:pt>
                <c:pt idx="2444">
                  <c:v>152.79278969697</c:v>
                </c:pt>
                <c:pt idx="2445">
                  <c:v>152.85528969697</c:v>
                </c:pt>
                <c:pt idx="2446">
                  <c:v>152.91778969697</c:v>
                </c:pt>
                <c:pt idx="2447">
                  <c:v>152.98028969697</c:v>
                </c:pt>
                <c:pt idx="2448">
                  <c:v>153.04278969697</c:v>
                </c:pt>
                <c:pt idx="2449">
                  <c:v>153.10528969697</c:v>
                </c:pt>
                <c:pt idx="2450">
                  <c:v>153.16778969697</c:v>
                </c:pt>
                <c:pt idx="2451">
                  <c:v>153.23028969697</c:v>
                </c:pt>
                <c:pt idx="2452">
                  <c:v>153.29278969697</c:v>
                </c:pt>
                <c:pt idx="2453">
                  <c:v>153.35528969697</c:v>
                </c:pt>
                <c:pt idx="2454">
                  <c:v>153.41778969697</c:v>
                </c:pt>
                <c:pt idx="2455">
                  <c:v>153.48028969697</c:v>
                </c:pt>
                <c:pt idx="2456">
                  <c:v>153.54278969697</c:v>
                </c:pt>
                <c:pt idx="2457">
                  <c:v>153.60528969697</c:v>
                </c:pt>
                <c:pt idx="2458">
                  <c:v>153.66778969697</c:v>
                </c:pt>
                <c:pt idx="2459">
                  <c:v>153.73028969697</c:v>
                </c:pt>
                <c:pt idx="2460">
                  <c:v>153.79278969697</c:v>
                </c:pt>
                <c:pt idx="2461">
                  <c:v>153.85528969697</c:v>
                </c:pt>
                <c:pt idx="2462">
                  <c:v>153.91778969697</c:v>
                </c:pt>
                <c:pt idx="2463">
                  <c:v>153.98028969697</c:v>
                </c:pt>
                <c:pt idx="2464">
                  <c:v>154.04278969697</c:v>
                </c:pt>
                <c:pt idx="2465">
                  <c:v>154.10528969697</c:v>
                </c:pt>
                <c:pt idx="2466">
                  <c:v>154.16778969697</c:v>
                </c:pt>
                <c:pt idx="2467">
                  <c:v>154.23028969697</c:v>
                </c:pt>
                <c:pt idx="2468">
                  <c:v>154.29278969697</c:v>
                </c:pt>
                <c:pt idx="2469">
                  <c:v>154.35528969697</c:v>
                </c:pt>
                <c:pt idx="2470">
                  <c:v>154.41778969697</c:v>
                </c:pt>
                <c:pt idx="2471">
                  <c:v>154.48028969697</c:v>
                </c:pt>
                <c:pt idx="2472">
                  <c:v>154.54278969697</c:v>
                </c:pt>
                <c:pt idx="2473">
                  <c:v>154.60528969697</c:v>
                </c:pt>
                <c:pt idx="2474">
                  <c:v>154.66778969697</c:v>
                </c:pt>
                <c:pt idx="2475">
                  <c:v>154.73028969697</c:v>
                </c:pt>
                <c:pt idx="2476">
                  <c:v>154.79278969697</c:v>
                </c:pt>
                <c:pt idx="2477">
                  <c:v>154.85528969697</c:v>
                </c:pt>
                <c:pt idx="2478">
                  <c:v>154.91778969697</c:v>
                </c:pt>
                <c:pt idx="2479">
                  <c:v>154.98028969697</c:v>
                </c:pt>
                <c:pt idx="2480">
                  <c:v>155.04278969697</c:v>
                </c:pt>
                <c:pt idx="2481">
                  <c:v>155.10528969697</c:v>
                </c:pt>
                <c:pt idx="2482">
                  <c:v>155.16778969697</c:v>
                </c:pt>
                <c:pt idx="2483">
                  <c:v>155.23028969697</c:v>
                </c:pt>
                <c:pt idx="2484">
                  <c:v>155.29278969697</c:v>
                </c:pt>
                <c:pt idx="2485">
                  <c:v>155.35528969697</c:v>
                </c:pt>
                <c:pt idx="2486">
                  <c:v>155.41778969697</c:v>
                </c:pt>
                <c:pt idx="2487">
                  <c:v>155.48028969697</c:v>
                </c:pt>
                <c:pt idx="2488">
                  <c:v>155.54278969697</c:v>
                </c:pt>
                <c:pt idx="2489">
                  <c:v>155.60528969697</c:v>
                </c:pt>
                <c:pt idx="2490">
                  <c:v>155.66778969697</c:v>
                </c:pt>
                <c:pt idx="2491">
                  <c:v>155.73028969697</c:v>
                </c:pt>
                <c:pt idx="2492">
                  <c:v>155.79278969697</c:v>
                </c:pt>
                <c:pt idx="2493">
                  <c:v>155.85528969697</c:v>
                </c:pt>
                <c:pt idx="2494">
                  <c:v>155.91778969697</c:v>
                </c:pt>
                <c:pt idx="2495">
                  <c:v>155.98028969697</c:v>
                </c:pt>
                <c:pt idx="2496">
                  <c:v>156.04278969697</c:v>
                </c:pt>
                <c:pt idx="2497">
                  <c:v>156.10528969697</c:v>
                </c:pt>
                <c:pt idx="2498">
                  <c:v>156.16778969697</c:v>
                </c:pt>
                <c:pt idx="2499">
                  <c:v>156.23028969697</c:v>
                </c:pt>
                <c:pt idx="2500">
                  <c:v>156.29278969697</c:v>
                </c:pt>
                <c:pt idx="2501">
                  <c:v>156.35528969697</c:v>
                </c:pt>
                <c:pt idx="2502">
                  <c:v>156.41778969697</c:v>
                </c:pt>
                <c:pt idx="2503">
                  <c:v>156.48028969697</c:v>
                </c:pt>
                <c:pt idx="2504">
                  <c:v>156.54278969697</c:v>
                </c:pt>
                <c:pt idx="2505">
                  <c:v>156.60528969697</c:v>
                </c:pt>
                <c:pt idx="2506">
                  <c:v>156.66778969697</c:v>
                </c:pt>
                <c:pt idx="2507">
                  <c:v>156.73028969697</c:v>
                </c:pt>
                <c:pt idx="2508">
                  <c:v>156.79278969697</c:v>
                </c:pt>
                <c:pt idx="2509">
                  <c:v>156.85528969697</c:v>
                </c:pt>
                <c:pt idx="2510">
                  <c:v>156.91778969697</c:v>
                </c:pt>
                <c:pt idx="2511">
                  <c:v>156.98028969697</c:v>
                </c:pt>
                <c:pt idx="2512">
                  <c:v>157.04278969697</c:v>
                </c:pt>
                <c:pt idx="2513">
                  <c:v>157.10528969697</c:v>
                </c:pt>
                <c:pt idx="2514">
                  <c:v>157.16778969697</c:v>
                </c:pt>
                <c:pt idx="2515">
                  <c:v>157.23028969697</c:v>
                </c:pt>
                <c:pt idx="2516">
                  <c:v>157.29278969697</c:v>
                </c:pt>
                <c:pt idx="2517">
                  <c:v>157.35528969697</c:v>
                </c:pt>
                <c:pt idx="2518">
                  <c:v>157.41778969697</c:v>
                </c:pt>
                <c:pt idx="2519">
                  <c:v>157.48028969697</c:v>
                </c:pt>
                <c:pt idx="2520">
                  <c:v>157.54278969697</c:v>
                </c:pt>
                <c:pt idx="2521">
                  <c:v>157.60528969697</c:v>
                </c:pt>
                <c:pt idx="2522">
                  <c:v>157.66778969697</c:v>
                </c:pt>
                <c:pt idx="2523">
                  <c:v>157.73028969697</c:v>
                </c:pt>
                <c:pt idx="2524">
                  <c:v>157.79278969697</c:v>
                </c:pt>
                <c:pt idx="2525">
                  <c:v>157.85528969697</c:v>
                </c:pt>
                <c:pt idx="2526">
                  <c:v>157.91778969697</c:v>
                </c:pt>
                <c:pt idx="2527">
                  <c:v>157.98028969697</c:v>
                </c:pt>
                <c:pt idx="2528">
                  <c:v>158.04278969697</c:v>
                </c:pt>
                <c:pt idx="2529">
                  <c:v>158.10528969697</c:v>
                </c:pt>
                <c:pt idx="2530">
                  <c:v>158.16778969697</c:v>
                </c:pt>
                <c:pt idx="2531">
                  <c:v>158.23028969697</c:v>
                </c:pt>
                <c:pt idx="2532">
                  <c:v>158.29278969697</c:v>
                </c:pt>
                <c:pt idx="2533">
                  <c:v>158.35528969697</c:v>
                </c:pt>
                <c:pt idx="2534">
                  <c:v>158.41778969697</c:v>
                </c:pt>
                <c:pt idx="2535">
                  <c:v>158.48028969697</c:v>
                </c:pt>
                <c:pt idx="2536">
                  <c:v>158.54278969697</c:v>
                </c:pt>
                <c:pt idx="2537">
                  <c:v>158.60528969697</c:v>
                </c:pt>
                <c:pt idx="2538">
                  <c:v>158.66778969697</c:v>
                </c:pt>
                <c:pt idx="2539">
                  <c:v>158.73028969697</c:v>
                </c:pt>
                <c:pt idx="2540">
                  <c:v>158.79278969697</c:v>
                </c:pt>
                <c:pt idx="2541">
                  <c:v>158.85528969697</c:v>
                </c:pt>
                <c:pt idx="2542">
                  <c:v>158.91778969697</c:v>
                </c:pt>
                <c:pt idx="2543">
                  <c:v>158.98028969697</c:v>
                </c:pt>
                <c:pt idx="2544">
                  <c:v>159.04278969697</c:v>
                </c:pt>
                <c:pt idx="2545">
                  <c:v>159.10528969697</c:v>
                </c:pt>
                <c:pt idx="2546">
                  <c:v>159.16778969697</c:v>
                </c:pt>
                <c:pt idx="2547">
                  <c:v>159.23028969697</c:v>
                </c:pt>
                <c:pt idx="2548">
                  <c:v>159.29278969697</c:v>
                </c:pt>
                <c:pt idx="2549">
                  <c:v>159.35528969697</c:v>
                </c:pt>
                <c:pt idx="2550">
                  <c:v>159.41778969697</c:v>
                </c:pt>
                <c:pt idx="2551">
                  <c:v>159.48028969697</c:v>
                </c:pt>
                <c:pt idx="2552">
                  <c:v>159.54278969697</c:v>
                </c:pt>
                <c:pt idx="2553">
                  <c:v>159.60528969697</c:v>
                </c:pt>
                <c:pt idx="2554">
                  <c:v>159.66778969697</c:v>
                </c:pt>
                <c:pt idx="2555">
                  <c:v>159.73028969697</c:v>
                </c:pt>
                <c:pt idx="2556">
                  <c:v>159.79278969697</c:v>
                </c:pt>
                <c:pt idx="2557">
                  <c:v>159.85528969697</c:v>
                </c:pt>
                <c:pt idx="2558">
                  <c:v>159.91778969697</c:v>
                </c:pt>
                <c:pt idx="2559">
                  <c:v>159.98028969697</c:v>
                </c:pt>
                <c:pt idx="2560">
                  <c:v>160.04278969697</c:v>
                </c:pt>
                <c:pt idx="2561">
                  <c:v>160.10528969697</c:v>
                </c:pt>
                <c:pt idx="2562">
                  <c:v>160.16778969697</c:v>
                </c:pt>
                <c:pt idx="2563">
                  <c:v>160.23028969697</c:v>
                </c:pt>
                <c:pt idx="2564">
                  <c:v>160.29278969697</c:v>
                </c:pt>
                <c:pt idx="2565">
                  <c:v>160.35528969697</c:v>
                </c:pt>
                <c:pt idx="2566">
                  <c:v>160.41778969697</c:v>
                </c:pt>
                <c:pt idx="2567">
                  <c:v>160.48028969697</c:v>
                </c:pt>
                <c:pt idx="2568">
                  <c:v>160.54278969697</c:v>
                </c:pt>
                <c:pt idx="2569">
                  <c:v>160.60528969697</c:v>
                </c:pt>
                <c:pt idx="2570">
                  <c:v>160.66778969697</c:v>
                </c:pt>
                <c:pt idx="2571">
                  <c:v>160.73028969697</c:v>
                </c:pt>
                <c:pt idx="2572">
                  <c:v>160.79278969697</c:v>
                </c:pt>
                <c:pt idx="2573">
                  <c:v>160.85528969697</c:v>
                </c:pt>
                <c:pt idx="2574">
                  <c:v>160.91778969697</c:v>
                </c:pt>
                <c:pt idx="2575">
                  <c:v>160.98028969697</c:v>
                </c:pt>
                <c:pt idx="2576">
                  <c:v>161.04278969697</c:v>
                </c:pt>
                <c:pt idx="2577">
                  <c:v>161.10528969697</c:v>
                </c:pt>
                <c:pt idx="2578">
                  <c:v>161.16778969697</c:v>
                </c:pt>
                <c:pt idx="2579">
                  <c:v>161.23028969697</c:v>
                </c:pt>
                <c:pt idx="2580">
                  <c:v>161.29278969697</c:v>
                </c:pt>
                <c:pt idx="2581">
                  <c:v>161.35528969697</c:v>
                </c:pt>
                <c:pt idx="2582">
                  <c:v>161.41778969697</c:v>
                </c:pt>
                <c:pt idx="2583">
                  <c:v>161.48028969697</c:v>
                </c:pt>
                <c:pt idx="2584">
                  <c:v>161.54278969697</c:v>
                </c:pt>
                <c:pt idx="2585">
                  <c:v>161.60528969697</c:v>
                </c:pt>
                <c:pt idx="2586">
                  <c:v>161.66778969697</c:v>
                </c:pt>
                <c:pt idx="2587">
                  <c:v>161.73028969697</c:v>
                </c:pt>
                <c:pt idx="2588">
                  <c:v>161.79278969697</c:v>
                </c:pt>
                <c:pt idx="2589">
                  <c:v>161.85528969697</c:v>
                </c:pt>
                <c:pt idx="2590">
                  <c:v>161.91778969697</c:v>
                </c:pt>
                <c:pt idx="2591">
                  <c:v>161.98028969697</c:v>
                </c:pt>
                <c:pt idx="2592">
                  <c:v>162.04278969697</c:v>
                </c:pt>
                <c:pt idx="2593">
                  <c:v>162.10528969697</c:v>
                </c:pt>
                <c:pt idx="2594">
                  <c:v>162.16778969697</c:v>
                </c:pt>
                <c:pt idx="2595">
                  <c:v>162.23028969697</c:v>
                </c:pt>
                <c:pt idx="2596">
                  <c:v>162.29278969697</c:v>
                </c:pt>
                <c:pt idx="2597">
                  <c:v>162.35528969697</c:v>
                </c:pt>
                <c:pt idx="2598">
                  <c:v>162.41778969697</c:v>
                </c:pt>
                <c:pt idx="2599">
                  <c:v>162.48028969697</c:v>
                </c:pt>
                <c:pt idx="2600">
                  <c:v>162.54278969697</c:v>
                </c:pt>
                <c:pt idx="2601">
                  <c:v>162.60528969697</c:v>
                </c:pt>
                <c:pt idx="2602">
                  <c:v>162.66778969697</c:v>
                </c:pt>
                <c:pt idx="2603">
                  <c:v>162.73028969697</c:v>
                </c:pt>
                <c:pt idx="2604">
                  <c:v>162.79278969697</c:v>
                </c:pt>
                <c:pt idx="2605">
                  <c:v>162.85528969697</c:v>
                </c:pt>
                <c:pt idx="2606">
                  <c:v>162.91778969697</c:v>
                </c:pt>
                <c:pt idx="2607">
                  <c:v>162.98028969697</c:v>
                </c:pt>
                <c:pt idx="2608">
                  <c:v>163.04278969697</c:v>
                </c:pt>
                <c:pt idx="2609">
                  <c:v>163.10528969697</c:v>
                </c:pt>
                <c:pt idx="2610">
                  <c:v>163.16778969697</c:v>
                </c:pt>
                <c:pt idx="2611">
                  <c:v>163.23028969697</c:v>
                </c:pt>
                <c:pt idx="2612">
                  <c:v>163.29278969697</c:v>
                </c:pt>
                <c:pt idx="2613">
                  <c:v>163.35528969697</c:v>
                </c:pt>
                <c:pt idx="2614">
                  <c:v>163.41778969697</c:v>
                </c:pt>
                <c:pt idx="2615">
                  <c:v>163.48028969697</c:v>
                </c:pt>
                <c:pt idx="2616">
                  <c:v>163.54278969697</c:v>
                </c:pt>
                <c:pt idx="2617">
                  <c:v>163.60528969697</c:v>
                </c:pt>
                <c:pt idx="2618">
                  <c:v>163.66778969697</c:v>
                </c:pt>
                <c:pt idx="2619">
                  <c:v>163.73028969697</c:v>
                </c:pt>
                <c:pt idx="2620">
                  <c:v>163.79278969697</c:v>
                </c:pt>
                <c:pt idx="2621">
                  <c:v>163.85528969697</c:v>
                </c:pt>
                <c:pt idx="2622">
                  <c:v>163.91778969697</c:v>
                </c:pt>
                <c:pt idx="2623">
                  <c:v>163.98028969697</c:v>
                </c:pt>
                <c:pt idx="2624">
                  <c:v>164.04278969697</c:v>
                </c:pt>
                <c:pt idx="2625">
                  <c:v>164.10528969697</c:v>
                </c:pt>
                <c:pt idx="2626">
                  <c:v>164.16778969697</c:v>
                </c:pt>
                <c:pt idx="2627">
                  <c:v>164.23028969697</c:v>
                </c:pt>
                <c:pt idx="2628">
                  <c:v>164.29278969697</c:v>
                </c:pt>
                <c:pt idx="2629">
                  <c:v>164.35528969697</c:v>
                </c:pt>
                <c:pt idx="2630">
                  <c:v>164.41778969697</c:v>
                </c:pt>
                <c:pt idx="2631">
                  <c:v>164.48028969697</c:v>
                </c:pt>
                <c:pt idx="2632">
                  <c:v>164.54278969697</c:v>
                </c:pt>
                <c:pt idx="2633">
                  <c:v>164.60528969697</c:v>
                </c:pt>
                <c:pt idx="2634">
                  <c:v>164.66778969697</c:v>
                </c:pt>
                <c:pt idx="2635">
                  <c:v>164.73028969697</c:v>
                </c:pt>
                <c:pt idx="2636">
                  <c:v>164.79278969697</c:v>
                </c:pt>
                <c:pt idx="2637">
                  <c:v>164.85528969697</c:v>
                </c:pt>
                <c:pt idx="2638">
                  <c:v>164.91778969697</c:v>
                </c:pt>
                <c:pt idx="2639">
                  <c:v>164.98028969697</c:v>
                </c:pt>
                <c:pt idx="2640">
                  <c:v>165.04278969697</c:v>
                </c:pt>
                <c:pt idx="2641">
                  <c:v>165.10528969697</c:v>
                </c:pt>
                <c:pt idx="2642">
                  <c:v>165.16778969697</c:v>
                </c:pt>
                <c:pt idx="2643">
                  <c:v>165.23028969697</c:v>
                </c:pt>
                <c:pt idx="2644">
                  <c:v>165.29278969697</c:v>
                </c:pt>
                <c:pt idx="2645">
                  <c:v>165.35528969697</c:v>
                </c:pt>
                <c:pt idx="2646">
                  <c:v>165.41778969697</c:v>
                </c:pt>
                <c:pt idx="2647">
                  <c:v>165.48028969697</c:v>
                </c:pt>
                <c:pt idx="2648">
                  <c:v>165.54278969697</c:v>
                </c:pt>
                <c:pt idx="2649">
                  <c:v>165.60528969697</c:v>
                </c:pt>
                <c:pt idx="2650">
                  <c:v>165.66778969697</c:v>
                </c:pt>
                <c:pt idx="2651">
                  <c:v>165.73028969697</c:v>
                </c:pt>
                <c:pt idx="2652">
                  <c:v>165.79278969697</c:v>
                </c:pt>
                <c:pt idx="2653">
                  <c:v>165.85528969697</c:v>
                </c:pt>
                <c:pt idx="2654">
                  <c:v>165.91778969697</c:v>
                </c:pt>
                <c:pt idx="2655">
                  <c:v>165.98028969697</c:v>
                </c:pt>
                <c:pt idx="2656">
                  <c:v>166.04278969697</c:v>
                </c:pt>
                <c:pt idx="2657">
                  <c:v>166.10528969697</c:v>
                </c:pt>
                <c:pt idx="2658">
                  <c:v>166.16778969697</c:v>
                </c:pt>
                <c:pt idx="2659">
                  <c:v>166.23028969697</c:v>
                </c:pt>
                <c:pt idx="2660">
                  <c:v>166.29278969697</c:v>
                </c:pt>
                <c:pt idx="2661">
                  <c:v>166.35528969697</c:v>
                </c:pt>
                <c:pt idx="2662">
                  <c:v>166.41778969697</c:v>
                </c:pt>
                <c:pt idx="2663">
                  <c:v>166.48028969697</c:v>
                </c:pt>
                <c:pt idx="2664">
                  <c:v>166.54278969697</c:v>
                </c:pt>
                <c:pt idx="2665">
                  <c:v>166.60528969697</c:v>
                </c:pt>
                <c:pt idx="2666">
                  <c:v>166.66778969697</c:v>
                </c:pt>
                <c:pt idx="2667">
                  <c:v>166.73028969697</c:v>
                </c:pt>
                <c:pt idx="2668">
                  <c:v>166.79278969697</c:v>
                </c:pt>
                <c:pt idx="2669">
                  <c:v>166.85528969697</c:v>
                </c:pt>
                <c:pt idx="2670">
                  <c:v>166.91778969697</c:v>
                </c:pt>
                <c:pt idx="2671">
                  <c:v>166.98028969697</c:v>
                </c:pt>
                <c:pt idx="2672">
                  <c:v>167.04278969697</c:v>
                </c:pt>
                <c:pt idx="2673">
                  <c:v>167.10528969697</c:v>
                </c:pt>
                <c:pt idx="2674">
                  <c:v>167.16778969697</c:v>
                </c:pt>
                <c:pt idx="2675">
                  <c:v>167.23028969697</c:v>
                </c:pt>
                <c:pt idx="2676">
                  <c:v>167.29278969697</c:v>
                </c:pt>
                <c:pt idx="2677">
                  <c:v>167.35528969697</c:v>
                </c:pt>
                <c:pt idx="2678">
                  <c:v>167.41778969697</c:v>
                </c:pt>
                <c:pt idx="2679">
                  <c:v>167.48028969697</c:v>
                </c:pt>
                <c:pt idx="2680">
                  <c:v>167.54278969697</c:v>
                </c:pt>
                <c:pt idx="2681">
                  <c:v>167.60528969697</c:v>
                </c:pt>
                <c:pt idx="2682">
                  <c:v>167.66778969697</c:v>
                </c:pt>
                <c:pt idx="2683">
                  <c:v>167.73028969697</c:v>
                </c:pt>
                <c:pt idx="2684">
                  <c:v>167.79278969697</c:v>
                </c:pt>
                <c:pt idx="2685">
                  <c:v>167.85528969697</c:v>
                </c:pt>
                <c:pt idx="2686">
                  <c:v>167.91778969697</c:v>
                </c:pt>
                <c:pt idx="2687">
                  <c:v>167.98028969697</c:v>
                </c:pt>
                <c:pt idx="2688">
                  <c:v>168.04278969697</c:v>
                </c:pt>
                <c:pt idx="2689">
                  <c:v>168.10528969697</c:v>
                </c:pt>
                <c:pt idx="2690">
                  <c:v>168.16778969697</c:v>
                </c:pt>
                <c:pt idx="2691">
                  <c:v>168.23028969697</c:v>
                </c:pt>
                <c:pt idx="2692">
                  <c:v>168.29278969697</c:v>
                </c:pt>
                <c:pt idx="2693">
                  <c:v>168.35528969697</c:v>
                </c:pt>
                <c:pt idx="2694">
                  <c:v>168.41778969697</c:v>
                </c:pt>
                <c:pt idx="2695">
                  <c:v>168.48028969697</c:v>
                </c:pt>
                <c:pt idx="2696">
                  <c:v>168.54278969697</c:v>
                </c:pt>
                <c:pt idx="2697">
                  <c:v>168.60528969697</c:v>
                </c:pt>
                <c:pt idx="2698">
                  <c:v>168.66778969697</c:v>
                </c:pt>
                <c:pt idx="2699">
                  <c:v>168.73028969697</c:v>
                </c:pt>
                <c:pt idx="2700">
                  <c:v>168.79278969697</c:v>
                </c:pt>
                <c:pt idx="2701">
                  <c:v>168.85528969697</c:v>
                </c:pt>
                <c:pt idx="2702">
                  <c:v>168.91778969697</c:v>
                </c:pt>
                <c:pt idx="2703">
                  <c:v>168.98028969697</c:v>
                </c:pt>
                <c:pt idx="2704">
                  <c:v>169.04278969697</c:v>
                </c:pt>
                <c:pt idx="2705">
                  <c:v>169.10528969697</c:v>
                </c:pt>
                <c:pt idx="2706">
                  <c:v>169.16778969697</c:v>
                </c:pt>
                <c:pt idx="2707">
                  <c:v>169.23028969697</c:v>
                </c:pt>
                <c:pt idx="2708">
                  <c:v>169.29278969697</c:v>
                </c:pt>
                <c:pt idx="2709">
                  <c:v>169.35528969697</c:v>
                </c:pt>
                <c:pt idx="2710">
                  <c:v>169.41778969697</c:v>
                </c:pt>
                <c:pt idx="2711">
                  <c:v>169.48028969697</c:v>
                </c:pt>
                <c:pt idx="2712">
                  <c:v>169.54278969697</c:v>
                </c:pt>
                <c:pt idx="2713">
                  <c:v>169.60528969697</c:v>
                </c:pt>
                <c:pt idx="2714">
                  <c:v>169.66778969697</c:v>
                </c:pt>
                <c:pt idx="2715">
                  <c:v>169.73028969697</c:v>
                </c:pt>
                <c:pt idx="2716">
                  <c:v>169.79278969697</c:v>
                </c:pt>
                <c:pt idx="2717">
                  <c:v>169.85528969697</c:v>
                </c:pt>
                <c:pt idx="2718">
                  <c:v>169.91778969697</c:v>
                </c:pt>
                <c:pt idx="2719">
                  <c:v>169.98028969697</c:v>
                </c:pt>
                <c:pt idx="2720">
                  <c:v>170.04278969697</c:v>
                </c:pt>
                <c:pt idx="2721">
                  <c:v>170.10528969697</c:v>
                </c:pt>
                <c:pt idx="2722">
                  <c:v>170.16778969697</c:v>
                </c:pt>
                <c:pt idx="2723">
                  <c:v>170.23028969697</c:v>
                </c:pt>
                <c:pt idx="2724">
                  <c:v>170.29278969697</c:v>
                </c:pt>
                <c:pt idx="2725">
                  <c:v>170.35528969697</c:v>
                </c:pt>
                <c:pt idx="2726">
                  <c:v>170.41778969697</c:v>
                </c:pt>
                <c:pt idx="2727">
                  <c:v>170.48028969697</c:v>
                </c:pt>
                <c:pt idx="2728">
                  <c:v>170.54278969697</c:v>
                </c:pt>
                <c:pt idx="2729">
                  <c:v>170.60528969697</c:v>
                </c:pt>
                <c:pt idx="2730">
                  <c:v>170.66778969697</c:v>
                </c:pt>
                <c:pt idx="2731">
                  <c:v>170.73028969697</c:v>
                </c:pt>
                <c:pt idx="2732">
                  <c:v>170.79278969697</c:v>
                </c:pt>
                <c:pt idx="2733">
                  <c:v>170.85528969697</c:v>
                </c:pt>
                <c:pt idx="2734">
                  <c:v>170.91778969697</c:v>
                </c:pt>
                <c:pt idx="2735">
                  <c:v>170.98028969697</c:v>
                </c:pt>
                <c:pt idx="2736">
                  <c:v>171.04278969697</c:v>
                </c:pt>
                <c:pt idx="2737">
                  <c:v>171.10528969697</c:v>
                </c:pt>
                <c:pt idx="2738">
                  <c:v>171.16778969697</c:v>
                </c:pt>
                <c:pt idx="2739">
                  <c:v>171.23028969697</c:v>
                </c:pt>
                <c:pt idx="2740">
                  <c:v>171.29278969697</c:v>
                </c:pt>
                <c:pt idx="2741">
                  <c:v>171.35528969697</c:v>
                </c:pt>
                <c:pt idx="2742">
                  <c:v>171.41778969697</c:v>
                </c:pt>
                <c:pt idx="2743">
                  <c:v>171.48028969697</c:v>
                </c:pt>
                <c:pt idx="2744">
                  <c:v>171.54278969697</c:v>
                </c:pt>
                <c:pt idx="2745">
                  <c:v>171.60528969697</c:v>
                </c:pt>
                <c:pt idx="2746">
                  <c:v>171.66778969697</c:v>
                </c:pt>
                <c:pt idx="2747">
                  <c:v>171.73028969697</c:v>
                </c:pt>
                <c:pt idx="2748">
                  <c:v>171.79278969697</c:v>
                </c:pt>
                <c:pt idx="2749">
                  <c:v>171.85528969697</c:v>
                </c:pt>
                <c:pt idx="2750">
                  <c:v>171.91778969697</c:v>
                </c:pt>
                <c:pt idx="2751">
                  <c:v>171.98028969697</c:v>
                </c:pt>
                <c:pt idx="2752">
                  <c:v>172.04278969697</c:v>
                </c:pt>
                <c:pt idx="2753">
                  <c:v>172.10528969697</c:v>
                </c:pt>
                <c:pt idx="2754">
                  <c:v>172.16778969697</c:v>
                </c:pt>
                <c:pt idx="2755">
                  <c:v>172.23028969697</c:v>
                </c:pt>
                <c:pt idx="2756">
                  <c:v>172.29278969697</c:v>
                </c:pt>
                <c:pt idx="2757">
                  <c:v>172.35528969697</c:v>
                </c:pt>
                <c:pt idx="2758">
                  <c:v>172.41778969697</c:v>
                </c:pt>
                <c:pt idx="2759">
                  <c:v>172.48028969697</c:v>
                </c:pt>
                <c:pt idx="2760">
                  <c:v>172.54278969697</c:v>
                </c:pt>
                <c:pt idx="2761">
                  <c:v>172.60528969697</c:v>
                </c:pt>
                <c:pt idx="2762">
                  <c:v>172.66778969697</c:v>
                </c:pt>
                <c:pt idx="2763">
                  <c:v>172.73028969697</c:v>
                </c:pt>
                <c:pt idx="2764">
                  <c:v>172.79278969697</c:v>
                </c:pt>
                <c:pt idx="2765">
                  <c:v>172.85528969697</c:v>
                </c:pt>
                <c:pt idx="2766">
                  <c:v>172.91778969697</c:v>
                </c:pt>
                <c:pt idx="2767">
                  <c:v>172.98028969697</c:v>
                </c:pt>
                <c:pt idx="2768">
                  <c:v>173.04278969697</c:v>
                </c:pt>
                <c:pt idx="2769">
                  <c:v>173.10528969697</c:v>
                </c:pt>
                <c:pt idx="2770">
                  <c:v>173.16778969697</c:v>
                </c:pt>
                <c:pt idx="2771">
                  <c:v>173.23028969697</c:v>
                </c:pt>
                <c:pt idx="2772">
                  <c:v>173.29278969697</c:v>
                </c:pt>
                <c:pt idx="2773">
                  <c:v>173.35528969697</c:v>
                </c:pt>
                <c:pt idx="2774">
                  <c:v>173.41778969697</c:v>
                </c:pt>
                <c:pt idx="2775">
                  <c:v>173.48028969697</c:v>
                </c:pt>
                <c:pt idx="2776">
                  <c:v>173.54278969697</c:v>
                </c:pt>
                <c:pt idx="2777">
                  <c:v>173.60528969697</c:v>
                </c:pt>
                <c:pt idx="2778">
                  <c:v>173.66778969697</c:v>
                </c:pt>
                <c:pt idx="2779">
                  <c:v>173.73028969697</c:v>
                </c:pt>
                <c:pt idx="2780">
                  <c:v>173.79278969697</c:v>
                </c:pt>
                <c:pt idx="2781">
                  <c:v>173.85528969697</c:v>
                </c:pt>
                <c:pt idx="2782">
                  <c:v>173.91778969697</c:v>
                </c:pt>
                <c:pt idx="2783">
                  <c:v>173.98028969697</c:v>
                </c:pt>
                <c:pt idx="2784">
                  <c:v>174.04278969697</c:v>
                </c:pt>
                <c:pt idx="2785">
                  <c:v>174.10528969697</c:v>
                </c:pt>
                <c:pt idx="2786">
                  <c:v>174.16778969697</c:v>
                </c:pt>
                <c:pt idx="2787">
                  <c:v>174.23028969697</c:v>
                </c:pt>
                <c:pt idx="2788">
                  <c:v>174.29278969697</c:v>
                </c:pt>
                <c:pt idx="2789">
                  <c:v>174.35528969697</c:v>
                </c:pt>
                <c:pt idx="2790">
                  <c:v>174.41778969697</c:v>
                </c:pt>
                <c:pt idx="2791">
                  <c:v>174.48028969697</c:v>
                </c:pt>
                <c:pt idx="2792">
                  <c:v>174.54278969697</c:v>
                </c:pt>
                <c:pt idx="2793">
                  <c:v>174.60528969697</c:v>
                </c:pt>
                <c:pt idx="2794">
                  <c:v>174.66778969697</c:v>
                </c:pt>
                <c:pt idx="2795">
                  <c:v>174.73028969697</c:v>
                </c:pt>
                <c:pt idx="2796">
                  <c:v>174.79278969697</c:v>
                </c:pt>
                <c:pt idx="2797">
                  <c:v>174.85528969697</c:v>
                </c:pt>
                <c:pt idx="2798">
                  <c:v>174.91778969697</c:v>
                </c:pt>
                <c:pt idx="2799">
                  <c:v>174.98028969697</c:v>
                </c:pt>
                <c:pt idx="2800">
                  <c:v>175.04278969697</c:v>
                </c:pt>
                <c:pt idx="2801">
                  <c:v>175.10528969697</c:v>
                </c:pt>
                <c:pt idx="2802">
                  <c:v>175.16778969697</c:v>
                </c:pt>
                <c:pt idx="2803">
                  <c:v>175.23028969697</c:v>
                </c:pt>
                <c:pt idx="2804">
                  <c:v>175.29278969697</c:v>
                </c:pt>
                <c:pt idx="2805">
                  <c:v>175.35528969697</c:v>
                </c:pt>
                <c:pt idx="2806">
                  <c:v>175.41778969697</c:v>
                </c:pt>
                <c:pt idx="2807">
                  <c:v>175.48028969697</c:v>
                </c:pt>
                <c:pt idx="2808">
                  <c:v>175.54278969697</c:v>
                </c:pt>
                <c:pt idx="2809">
                  <c:v>175.60528969697</c:v>
                </c:pt>
                <c:pt idx="2810">
                  <c:v>175.66778969697</c:v>
                </c:pt>
                <c:pt idx="2811">
                  <c:v>175.73028969697</c:v>
                </c:pt>
                <c:pt idx="2812">
                  <c:v>175.79278969697</c:v>
                </c:pt>
                <c:pt idx="2813">
                  <c:v>175.85528969697</c:v>
                </c:pt>
                <c:pt idx="2814">
                  <c:v>175.91778969697</c:v>
                </c:pt>
                <c:pt idx="2815">
                  <c:v>175.98028969697</c:v>
                </c:pt>
                <c:pt idx="2816">
                  <c:v>176.04278969697</c:v>
                </c:pt>
                <c:pt idx="2817">
                  <c:v>176.10528969697</c:v>
                </c:pt>
                <c:pt idx="2818">
                  <c:v>176.16778969697</c:v>
                </c:pt>
                <c:pt idx="2819">
                  <c:v>176.23028969697</c:v>
                </c:pt>
                <c:pt idx="2820">
                  <c:v>176.29278969697</c:v>
                </c:pt>
                <c:pt idx="2821">
                  <c:v>176.35528969697</c:v>
                </c:pt>
                <c:pt idx="2822">
                  <c:v>176.41778969697</c:v>
                </c:pt>
                <c:pt idx="2823">
                  <c:v>176.48028969697</c:v>
                </c:pt>
                <c:pt idx="2824">
                  <c:v>176.54278969697</c:v>
                </c:pt>
                <c:pt idx="2825">
                  <c:v>176.60528969697</c:v>
                </c:pt>
                <c:pt idx="2826">
                  <c:v>176.66778969697</c:v>
                </c:pt>
                <c:pt idx="2827">
                  <c:v>176.73028969697</c:v>
                </c:pt>
                <c:pt idx="2828">
                  <c:v>176.79278969697</c:v>
                </c:pt>
                <c:pt idx="2829">
                  <c:v>176.85528969697</c:v>
                </c:pt>
                <c:pt idx="2830">
                  <c:v>176.91778969697</c:v>
                </c:pt>
                <c:pt idx="2831">
                  <c:v>176.98028969697</c:v>
                </c:pt>
                <c:pt idx="2832">
                  <c:v>177.04278969697</c:v>
                </c:pt>
                <c:pt idx="2833">
                  <c:v>177.10528969697</c:v>
                </c:pt>
                <c:pt idx="2834">
                  <c:v>177.16778969697</c:v>
                </c:pt>
                <c:pt idx="2835">
                  <c:v>177.23028969697</c:v>
                </c:pt>
                <c:pt idx="2836">
                  <c:v>177.29278969697</c:v>
                </c:pt>
                <c:pt idx="2837">
                  <c:v>177.35528969697</c:v>
                </c:pt>
                <c:pt idx="2838">
                  <c:v>177.41778969697</c:v>
                </c:pt>
                <c:pt idx="2839">
                  <c:v>177.48028969697</c:v>
                </c:pt>
                <c:pt idx="2840">
                  <c:v>177.54278969697</c:v>
                </c:pt>
                <c:pt idx="2841">
                  <c:v>177.60528969697</c:v>
                </c:pt>
                <c:pt idx="2842">
                  <c:v>177.66778969697</c:v>
                </c:pt>
                <c:pt idx="2843">
                  <c:v>177.73028969697</c:v>
                </c:pt>
                <c:pt idx="2844">
                  <c:v>177.79278969697</c:v>
                </c:pt>
                <c:pt idx="2845">
                  <c:v>177.85528969697</c:v>
                </c:pt>
                <c:pt idx="2846">
                  <c:v>177.91778969697</c:v>
                </c:pt>
                <c:pt idx="2847">
                  <c:v>177.98028969697</c:v>
                </c:pt>
                <c:pt idx="2848">
                  <c:v>178.04278969697</c:v>
                </c:pt>
                <c:pt idx="2849">
                  <c:v>178.10528969697</c:v>
                </c:pt>
                <c:pt idx="2850">
                  <c:v>178.16778969697</c:v>
                </c:pt>
                <c:pt idx="2851">
                  <c:v>178.23028969697</c:v>
                </c:pt>
                <c:pt idx="2852">
                  <c:v>178.29278969697</c:v>
                </c:pt>
                <c:pt idx="2853">
                  <c:v>178.35528969697</c:v>
                </c:pt>
                <c:pt idx="2854">
                  <c:v>178.41778969697</c:v>
                </c:pt>
                <c:pt idx="2855">
                  <c:v>178.48028969697</c:v>
                </c:pt>
                <c:pt idx="2856">
                  <c:v>178.54278969697</c:v>
                </c:pt>
                <c:pt idx="2857">
                  <c:v>178.60528969697</c:v>
                </c:pt>
                <c:pt idx="2858">
                  <c:v>178.66778969697</c:v>
                </c:pt>
                <c:pt idx="2859">
                  <c:v>178.73028969697</c:v>
                </c:pt>
                <c:pt idx="2860">
                  <c:v>178.79278969697</c:v>
                </c:pt>
                <c:pt idx="2861">
                  <c:v>178.85528969697</c:v>
                </c:pt>
                <c:pt idx="2862">
                  <c:v>178.91778969697</c:v>
                </c:pt>
                <c:pt idx="2863">
                  <c:v>178.98028969697</c:v>
                </c:pt>
                <c:pt idx="2864">
                  <c:v>179.04278969697</c:v>
                </c:pt>
                <c:pt idx="2865">
                  <c:v>179.10528969697</c:v>
                </c:pt>
                <c:pt idx="2866">
                  <c:v>179.16778969697</c:v>
                </c:pt>
                <c:pt idx="2867">
                  <c:v>179.23028969697</c:v>
                </c:pt>
                <c:pt idx="2868">
                  <c:v>179.29278969697</c:v>
                </c:pt>
                <c:pt idx="2869">
                  <c:v>179.35528969697</c:v>
                </c:pt>
                <c:pt idx="2870">
                  <c:v>179.41778969697</c:v>
                </c:pt>
                <c:pt idx="2871">
                  <c:v>179.48028969697</c:v>
                </c:pt>
                <c:pt idx="2872">
                  <c:v>179.54278969697</c:v>
                </c:pt>
                <c:pt idx="2873">
                  <c:v>179.60528969697</c:v>
                </c:pt>
                <c:pt idx="2874">
                  <c:v>179.66778969697</c:v>
                </c:pt>
                <c:pt idx="2875">
                  <c:v>179.73028969697</c:v>
                </c:pt>
                <c:pt idx="2876">
                  <c:v>179.79278969697</c:v>
                </c:pt>
                <c:pt idx="2877">
                  <c:v>179.85528969697</c:v>
                </c:pt>
                <c:pt idx="2878">
                  <c:v>179.91778969697</c:v>
                </c:pt>
                <c:pt idx="2879">
                  <c:v>179.98028969697</c:v>
                </c:pt>
                <c:pt idx="2880">
                  <c:v>180.04278969697</c:v>
                </c:pt>
                <c:pt idx="2881">
                  <c:v>180.10528969697</c:v>
                </c:pt>
                <c:pt idx="2882">
                  <c:v>180.16778969697</c:v>
                </c:pt>
                <c:pt idx="2883">
                  <c:v>180.23028969697</c:v>
                </c:pt>
                <c:pt idx="2884">
                  <c:v>180.29278969697</c:v>
                </c:pt>
                <c:pt idx="2885">
                  <c:v>180.35528969697</c:v>
                </c:pt>
                <c:pt idx="2886">
                  <c:v>180.41778969697</c:v>
                </c:pt>
                <c:pt idx="2887">
                  <c:v>180.48028969697</c:v>
                </c:pt>
                <c:pt idx="2888">
                  <c:v>180.54278969697</c:v>
                </c:pt>
                <c:pt idx="2889">
                  <c:v>180.60528969697</c:v>
                </c:pt>
                <c:pt idx="2890">
                  <c:v>180.66778969697</c:v>
                </c:pt>
                <c:pt idx="2891">
                  <c:v>180.73028969697</c:v>
                </c:pt>
                <c:pt idx="2892">
                  <c:v>180.79278969697</c:v>
                </c:pt>
                <c:pt idx="2893">
                  <c:v>180.85528969697</c:v>
                </c:pt>
                <c:pt idx="2894">
                  <c:v>180.91778969697</c:v>
                </c:pt>
                <c:pt idx="2895">
                  <c:v>180.98028969697</c:v>
                </c:pt>
                <c:pt idx="2896">
                  <c:v>181.04278969697</c:v>
                </c:pt>
                <c:pt idx="2897">
                  <c:v>181.10528969697</c:v>
                </c:pt>
                <c:pt idx="2898">
                  <c:v>181.16778969697</c:v>
                </c:pt>
                <c:pt idx="2899">
                  <c:v>181.23028969697</c:v>
                </c:pt>
                <c:pt idx="2900">
                  <c:v>181.29278969697</c:v>
                </c:pt>
                <c:pt idx="2901">
                  <c:v>181.35528969697</c:v>
                </c:pt>
                <c:pt idx="2902">
                  <c:v>181.41778969697</c:v>
                </c:pt>
                <c:pt idx="2903">
                  <c:v>181.48028969697</c:v>
                </c:pt>
                <c:pt idx="2904">
                  <c:v>181.54278969697</c:v>
                </c:pt>
                <c:pt idx="2905">
                  <c:v>181.60528969697</c:v>
                </c:pt>
                <c:pt idx="2906">
                  <c:v>181.66778969697</c:v>
                </c:pt>
                <c:pt idx="2907">
                  <c:v>181.73028969697</c:v>
                </c:pt>
                <c:pt idx="2908">
                  <c:v>181.79278969697</c:v>
                </c:pt>
                <c:pt idx="2909">
                  <c:v>181.85528969697</c:v>
                </c:pt>
                <c:pt idx="2910">
                  <c:v>181.91778969697</c:v>
                </c:pt>
                <c:pt idx="2911">
                  <c:v>181.98028969697</c:v>
                </c:pt>
                <c:pt idx="2912">
                  <c:v>182.04278969697</c:v>
                </c:pt>
                <c:pt idx="2913">
                  <c:v>182.10528969697</c:v>
                </c:pt>
                <c:pt idx="2914">
                  <c:v>182.16778969697</c:v>
                </c:pt>
                <c:pt idx="2915">
                  <c:v>182.23028969697</c:v>
                </c:pt>
                <c:pt idx="2916">
                  <c:v>182.29278969697</c:v>
                </c:pt>
                <c:pt idx="2917">
                  <c:v>182.35528969697</c:v>
                </c:pt>
                <c:pt idx="2918">
                  <c:v>182.41778969697</c:v>
                </c:pt>
                <c:pt idx="2919">
                  <c:v>182.48028969697</c:v>
                </c:pt>
                <c:pt idx="2920">
                  <c:v>182.54278969697</c:v>
                </c:pt>
                <c:pt idx="2921">
                  <c:v>182.60528969697</c:v>
                </c:pt>
                <c:pt idx="2922">
                  <c:v>182.66778969697</c:v>
                </c:pt>
                <c:pt idx="2923">
                  <c:v>182.73028969697</c:v>
                </c:pt>
                <c:pt idx="2924">
                  <c:v>182.79278969697</c:v>
                </c:pt>
                <c:pt idx="2925">
                  <c:v>182.85528969697</c:v>
                </c:pt>
                <c:pt idx="2926">
                  <c:v>182.91778969697</c:v>
                </c:pt>
                <c:pt idx="2927">
                  <c:v>182.98028969697</c:v>
                </c:pt>
                <c:pt idx="2928">
                  <c:v>183.04278969697</c:v>
                </c:pt>
                <c:pt idx="2929">
                  <c:v>183.10528969697</c:v>
                </c:pt>
                <c:pt idx="2930">
                  <c:v>183.16778969697</c:v>
                </c:pt>
                <c:pt idx="2931">
                  <c:v>183.23028969697</c:v>
                </c:pt>
                <c:pt idx="2932">
                  <c:v>183.29278969697</c:v>
                </c:pt>
                <c:pt idx="2933">
                  <c:v>183.35528969697</c:v>
                </c:pt>
                <c:pt idx="2934">
                  <c:v>183.41778969697</c:v>
                </c:pt>
                <c:pt idx="2935">
                  <c:v>183.48028969697</c:v>
                </c:pt>
                <c:pt idx="2936">
                  <c:v>183.54278969697</c:v>
                </c:pt>
                <c:pt idx="2937">
                  <c:v>183.60528969697</c:v>
                </c:pt>
                <c:pt idx="2938">
                  <c:v>183.66778969697</c:v>
                </c:pt>
                <c:pt idx="2939">
                  <c:v>183.73028969697</c:v>
                </c:pt>
                <c:pt idx="2940">
                  <c:v>183.79278969697</c:v>
                </c:pt>
                <c:pt idx="2941">
                  <c:v>183.85528969697</c:v>
                </c:pt>
                <c:pt idx="2942">
                  <c:v>183.91778969697</c:v>
                </c:pt>
                <c:pt idx="2943">
                  <c:v>183.98028969697</c:v>
                </c:pt>
                <c:pt idx="2944">
                  <c:v>184.04278969697</c:v>
                </c:pt>
                <c:pt idx="2945">
                  <c:v>184.10528969697</c:v>
                </c:pt>
                <c:pt idx="2946">
                  <c:v>184.16778969697</c:v>
                </c:pt>
                <c:pt idx="2947">
                  <c:v>184.23028969697</c:v>
                </c:pt>
                <c:pt idx="2948">
                  <c:v>184.29278969697</c:v>
                </c:pt>
                <c:pt idx="2949">
                  <c:v>184.35528969697</c:v>
                </c:pt>
                <c:pt idx="2950">
                  <c:v>184.41778969697</c:v>
                </c:pt>
                <c:pt idx="2951">
                  <c:v>184.48028969697</c:v>
                </c:pt>
                <c:pt idx="2952">
                  <c:v>184.54278969697</c:v>
                </c:pt>
                <c:pt idx="2953">
                  <c:v>184.60528969697</c:v>
                </c:pt>
                <c:pt idx="2954">
                  <c:v>184.66778969697</c:v>
                </c:pt>
                <c:pt idx="2955">
                  <c:v>184.73028969697</c:v>
                </c:pt>
                <c:pt idx="2956">
                  <c:v>184.79278969697</c:v>
                </c:pt>
                <c:pt idx="2957">
                  <c:v>184.85528969697</c:v>
                </c:pt>
                <c:pt idx="2958">
                  <c:v>184.91778969697</c:v>
                </c:pt>
                <c:pt idx="2959">
                  <c:v>184.98028969697</c:v>
                </c:pt>
                <c:pt idx="2960">
                  <c:v>185.04278969697</c:v>
                </c:pt>
                <c:pt idx="2961">
                  <c:v>185.10528969697</c:v>
                </c:pt>
                <c:pt idx="2962">
                  <c:v>185.16778969697</c:v>
                </c:pt>
                <c:pt idx="2963">
                  <c:v>185.23028969697</c:v>
                </c:pt>
                <c:pt idx="2964">
                  <c:v>185.29278969697</c:v>
                </c:pt>
                <c:pt idx="2965">
                  <c:v>185.35528969697</c:v>
                </c:pt>
                <c:pt idx="2966">
                  <c:v>185.41778969697</c:v>
                </c:pt>
                <c:pt idx="2967">
                  <c:v>185.48028969697</c:v>
                </c:pt>
                <c:pt idx="2968">
                  <c:v>185.54278969697</c:v>
                </c:pt>
                <c:pt idx="2969">
                  <c:v>185.60528969697</c:v>
                </c:pt>
                <c:pt idx="2970">
                  <c:v>185.66778969697</c:v>
                </c:pt>
                <c:pt idx="2971">
                  <c:v>185.73028969697</c:v>
                </c:pt>
                <c:pt idx="2972">
                  <c:v>185.79278969697</c:v>
                </c:pt>
                <c:pt idx="2973">
                  <c:v>185.85528969697</c:v>
                </c:pt>
                <c:pt idx="2974">
                  <c:v>185.91778969697</c:v>
                </c:pt>
                <c:pt idx="2975">
                  <c:v>185.98028969697</c:v>
                </c:pt>
                <c:pt idx="2976">
                  <c:v>186.04278969697</c:v>
                </c:pt>
                <c:pt idx="2977">
                  <c:v>186.10528969697</c:v>
                </c:pt>
                <c:pt idx="2978">
                  <c:v>186.16778969697</c:v>
                </c:pt>
                <c:pt idx="2979">
                  <c:v>186.23028969697</c:v>
                </c:pt>
                <c:pt idx="2980">
                  <c:v>186.29278969697</c:v>
                </c:pt>
                <c:pt idx="2981">
                  <c:v>186.35528969697</c:v>
                </c:pt>
                <c:pt idx="2982">
                  <c:v>186.41778969697</c:v>
                </c:pt>
                <c:pt idx="2983">
                  <c:v>186.48028969697</c:v>
                </c:pt>
                <c:pt idx="2984">
                  <c:v>186.54278969697</c:v>
                </c:pt>
                <c:pt idx="2985">
                  <c:v>186.60528969697</c:v>
                </c:pt>
                <c:pt idx="2986">
                  <c:v>186.66778969697</c:v>
                </c:pt>
                <c:pt idx="2987">
                  <c:v>186.73028969697</c:v>
                </c:pt>
                <c:pt idx="2988">
                  <c:v>186.79278969697</c:v>
                </c:pt>
                <c:pt idx="2989">
                  <c:v>186.85528969697</c:v>
                </c:pt>
                <c:pt idx="2990">
                  <c:v>186.91778969697</c:v>
                </c:pt>
                <c:pt idx="2991">
                  <c:v>186.98028969697</c:v>
                </c:pt>
                <c:pt idx="2992">
                  <c:v>187.04278969697</c:v>
                </c:pt>
                <c:pt idx="2993">
                  <c:v>187.10528969697</c:v>
                </c:pt>
                <c:pt idx="2994">
                  <c:v>187.16778969697</c:v>
                </c:pt>
                <c:pt idx="2995">
                  <c:v>187.23028969697</c:v>
                </c:pt>
                <c:pt idx="2996">
                  <c:v>187.29278969697</c:v>
                </c:pt>
                <c:pt idx="2997">
                  <c:v>187.35528969697</c:v>
                </c:pt>
                <c:pt idx="2998">
                  <c:v>187.41778969697</c:v>
                </c:pt>
                <c:pt idx="2999">
                  <c:v>187.48028969697</c:v>
                </c:pt>
                <c:pt idx="3000">
                  <c:v>187.54278969697</c:v>
                </c:pt>
                <c:pt idx="3001">
                  <c:v>187.60528969697</c:v>
                </c:pt>
                <c:pt idx="3002">
                  <c:v>187.66778969697</c:v>
                </c:pt>
                <c:pt idx="3003">
                  <c:v>187.73028969697</c:v>
                </c:pt>
                <c:pt idx="3004">
                  <c:v>187.79278969697</c:v>
                </c:pt>
                <c:pt idx="3005">
                  <c:v>187.85528969697</c:v>
                </c:pt>
                <c:pt idx="3006">
                  <c:v>187.91778969697</c:v>
                </c:pt>
                <c:pt idx="3007">
                  <c:v>187.98028969697</c:v>
                </c:pt>
                <c:pt idx="3008">
                  <c:v>188.04278969697</c:v>
                </c:pt>
                <c:pt idx="3009">
                  <c:v>188.10528969697</c:v>
                </c:pt>
                <c:pt idx="3010">
                  <c:v>188.16778969697</c:v>
                </c:pt>
                <c:pt idx="3011">
                  <c:v>188.23028969697</c:v>
                </c:pt>
                <c:pt idx="3012">
                  <c:v>188.29278969697</c:v>
                </c:pt>
                <c:pt idx="3013">
                  <c:v>188.35528969697</c:v>
                </c:pt>
                <c:pt idx="3014">
                  <c:v>188.41778969697</c:v>
                </c:pt>
                <c:pt idx="3015">
                  <c:v>188.48028969697</c:v>
                </c:pt>
                <c:pt idx="3016">
                  <c:v>188.54278969697</c:v>
                </c:pt>
                <c:pt idx="3017">
                  <c:v>188.60528969697</c:v>
                </c:pt>
                <c:pt idx="3018">
                  <c:v>188.66778969697</c:v>
                </c:pt>
                <c:pt idx="3019">
                  <c:v>188.73028969697</c:v>
                </c:pt>
                <c:pt idx="3020">
                  <c:v>188.79278969697</c:v>
                </c:pt>
                <c:pt idx="3021">
                  <c:v>188.85528969697</c:v>
                </c:pt>
                <c:pt idx="3022">
                  <c:v>188.91778969697</c:v>
                </c:pt>
                <c:pt idx="3023">
                  <c:v>188.98028969697</c:v>
                </c:pt>
                <c:pt idx="3024">
                  <c:v>189.04278969697</c:v>
                </c:pt>
                <c:pt idx="3025">
                  <c:v>189.10528969697</c:v>
                </c:pt>
                <c:pt idx="3026">
                  <c:v>189.16778969697</c:v>
                </c:pt>
                <c:pt idx="3027">
                  <c:v>189.23028969697</c:v>
                </c:pt>
                <c:pt idx="3028">
                  <c:v>189.29278969697</c:v>
                </c:pt>
                <c:pt idx="3029">
                  <c:v>189.35528969697</c:v>
                </c:pt>
                <c:pt idx="3030">
                  <c:v>189.41778969697</c:v>
                </c:pt>
                <c:pt idx="3031">
                  <c:v>189.48028969697</c:v>
                </c:pt>
                <c:pt idx="3032">
                  <c:v>189.54278969697</c:v>
                </c:pt>
                <c:pt idx="3033">
                  <c:v>189.60528969697</c:v>
                </c:pt>
                <c:pt idx="3034">
                  <c:v>189.66778969697</c:v>
                </c:pt>
                <c:pt idx="3035">
                  <c:v>189.73028969697</c:v>
                </c:pt>
                <c:pt idx="3036">
                  <c:v>189.79278969697</c:v>
                </c:pt>
                <c:pt idx="3037">
                  <c:v>189.85528969697</c:v>
                </c:pt>
                <c:pt idx="3038">
                  <c:v>189.91778969697</c:v>
                </c:pt>
                <c:pt idx="3039">
                  <c:v>189.98028969697</c:v>
                </c:pt>
                <c:pt idx="3040">
                  <c:v>190.04278969697</c:v>
                </c:pt>
                <c:pt idx="3041">
                  <c:v>190.10528969697</c:v>
                </c:pt>
                <c:pt idx="3042">
                  <c:v>190.16778969697</c:v>
                </c:pt>
                <c:pt idx="3043">
                  <c:v>190.23028969697</c:v>
                </c:pt>
                <c:pt idx="3044">
                  <c:v>190.29278969697</c:v>
                </c:pt>
                <c:pt idx="3045">
                  <c:v>190.35528969697</c:v>
                </c:pt>
                <c:pt idx="3046">
                  <c:v>190.41778969697</c:v>
                </c:pt>
                <c:pt idx="3047">
                  <c:v>190.48028969697</c:v>
                </c:pt>
                <c:pt idx="3048">
                  <c:v>190.54278969697</c:v>
                </c:pt>
                <c:pt idx="3049">
                  <c:v>190.60528969697</c:v>
                </c:pt>
                <c:pt idx="3050">
                  <c:v>190.66778969697</c:v>
                </c:pt>
                <c:pt idx="3051">
                  <c:v>190.73028969697</c:v>
                </c:pt>
                <c:pt idx="3052">
                  <c:v>190.79278969697</c:v>
                </c:pt>
                <c:pt idx="3053">
                  <c:v>190.85528969697</c:v>
                </c:pt>
                <c:pt idx="3054">
                  <c:v>190.91778969697</c:v>
                </c:pt>
                <c:pt idx="3055">
                  <c:v>190.98028969697</c:v>
                </c:pt>
                <c:pt idx="3056">
                  <c:v>191.04278969697</c:v>
                </c:pt>
                <c:pt idx="3057">
                  <c:v>191.10528969697</c:v>
                </c:pt>
                <c:pt idx="3058">
                  <c:v>191.16778969697</c:v>
                </c:pt>
                <c:pt idx="3059">
                  <c:v>191.23028969697</c:v>
                </c:pt>
                <c:pt idx="3060">
                  <c:v>191.29278969697</c:v>
                </c:pt>
                <c:pt idx="3061">
                  <c:v>191.35528969697</c:v>
                </c:pt>
                <c:pt idx="3062">
                  <c:v>191.41778969697</c:v>
                </c:pt>
                <c:pt idx="3063">
                  <c:v>191.48028969697</c:v>
                </c:pt>
                <c:pt idx="3064">
                  <c:v>191.54278969697</c:v>
                </c:pt>
                <c:pt idx="3065">
                  <c:v>191.60528969697</c:v>
                </c:pt>
                <c:pt idx="3066">
                  <c:v>191.66778969697</c:v>
                </c:pt>
                <c:pt idx="3067">
                  <c:v>191.73028969697</c:v>
                </c:pt>
                <c:pt idx="3068">
                  <c:v>191.79278969697</c:v>
                </c:pt>
                <c:pt idx="3069">
                  <c:v>191.85528969697</c:v>
                </c:pt>
                <c:pt idx="3070">
                  <c:v>191.91778969697</c:v>
                </c:pt>
                <c:pt idx="3071">
                  <c:v>191.98028969697</c:v>
                </c:pt>
                <c:pt idx="3072">
                  <c:v>192.04278969697</c:v>
                </c:pt>
                <c:pt idx="3073">
                  <c:v>192.10528969697</c:v>
                </c:pt>
                <c:pt idx="3074">
                  <c:v>192.16778969697</c:v>
                </c:pt>
                <c:pt idx="3075">
                  <c:v>192.23028969697</c:v>
                </c:pt>
                <c:pt idx="3076">
                  <c:v>192.29278969697</c:v>
                </c:pt>
                <c:pt idx="3077">
                  <c:v>192.35528969697</c:v>
                </c:pt>
                <c:pt idx="3078">
                  <c:v>192.41778969697</c:v>
                </c:pt>
                <c:pt idx="3079">
                  <c:v>192.48028969697</c:v>
                </c:pt>
                <c:pt idx="3080">
                  <c:v>192.54278969697</c:v>
                </c:pt>
                <c:pt idx="3081">
                  <c:v>192.60528969697</c:v>
                </c:pt>
                <c:pt idx="3082">
                  <c:v>192.66778969697</c:v>
                </c:pt>
                <c:pt idx="3083">
                  <c:v>192.73028969697</c:v>
                </c:pt>
                <c:pt idx="3084">
                  <c:v>192.79278969697</c:v>
                </c:pt>
                <c:pt idx="3085">
                  <c:v>192.85528969697</c:v>
                </c:pt>
                <c:pt idx="3086">
                  <c:v>192.91778969697</c:v>
                </c:pt>
                <c:pt idx="3087">
                  <c:v>192.98028969697</c:v>
                </c:pt>
                <c:pt idx="3088">
                  <c:v>193.04278969697</c:v>
                </c:pt>
                <c:pt idx="3089">
                  <c:v>193.10528969697</c:v>
                </c:pt>
                <c:pt idx="3090">
                  <c:v>193.16778969697</c:v>
                </c:pt>
                <c:pt idx="3091">
                  <c:v>193.23028969697</c:v>
                </c:pt>
                <c:pt idx="3092">
                  <c:v>193.29278969697</c:v>
                </c:pt>
                <c:pt idx="3093">
                  <c:v>193.35528969697</c:v>
                </c:pt>
                <c:pt idx="3094">
                  <c:v>193.41778969697</c:v>
                </c:pt>
                <c:pt idx="3095">
                  <c:v>193.48028969697</c:v>
                </c:pt>
                <c:pt idx="3096">
                  <c:v>193.54278969697</c:v>
                </c:pt>
                <c:pt idx="3097">
                  <c:v>193.60528969697</c:v>
                </c:pt>
                <c:pt idx="3098">
                  <c:v>193.66778969697</c:v>
                </c:pt>
                <c:pt idx="3099">
                  <c:v>193.73028969697</c:v>
                </c:pt>
                <c:pt idx="3100">
                  <c:v>193.79278969697</c:v>
                </c:pt>
                <c:pt idx="3101">
                  <c:v>193.85528969697</c:v>
                </c:pt>
                <c:pt idx="3102">
                  <c:v>193.91778969697</c:v>
                </c:pt>
                <c:pt idx="3103">
                  <c:v>193.98028969697</c:v>
                </c:pt>
                <c:pt idx="3104">
                  <c:v>194.04278969697</c:v>
                </c:pt>
                <c:pt idx="3105">
                  <c:v>194.10528969697</c:v>
                </c:pt>
                <c:pt idx="3106">
                  <c:v>194.16778969697</c:v>
                </c:pt>
                <c:pt idx="3107">
                  <c:v>194.23028969697</c:v>
                </c:pt>
                <c:pt idx="3108">
                  <c:v>194.29278969697</c:v>
                </c:pt>
                <c:pt idx="3109">
                  <c:v>194.35528969697</c:v>
                </c:pt>
                <c:pt idx="3110">
                  <c:v>194.41778969697</c:v>
                </c:pt>
                <c:pt idx="3111">
                  <c:v>194.48028969697</c:v>
                </c:pt>
                <c:pt idx="3112">
                  <c:v>194.54278969697</c:v>
                </c:pt>
                <c:pt idx="3113">
                  <c:v>194.60528969697</c:v>
                </c:pt>
                <c:pt idx="3114">
                  <c:v>194.66778969697</c:v>
                </c:pt>
                <c:pt idx="3115">
                  <c:v>194.73028969697</c:v>
                </c:pt>
                <c:pt idx="3116">
                  <c:v>194.79278969697</c:v>
                </c:pt>
                <c:pt idx="3117">
                  <c:v>194.85528969697</c:v>
                </c:pt>
                <c:pt idx="3118">
                  <c:v>194.91778969697</c:v>
                </c:pt>
                <c:pt idx="3119">
                  <c:v>194.98028969697</c:v>
                </c:pt>
                <c:pt idx="3120">
                  <c:v>195.04278969697</c:v>
                </c:pt>
                <c:pt idx="3121">
                  <c:v>195.10528969697</c:v>
                </c:pt>
                <c:pt idx="3122">
                  <c:v>195.16778969697</c:v>
                </c:pt>
                <c:pt idx="3123">
                  <c:v>195.23028969697</c:v>
                </c:pt>
                <c:pt idx="3124">
                  <c:v>195.29278969697</c:v>
                </c:pt>
                <c:pt idx="3125">
                  <c:v>195.35528969697</c:v>
                </c:pt>
                <c:pt idx="3126">
                  <c:v>195.41778969697</c:v>
                </c:pt>
                <c:pt idx="3127">
                  <c:v>195.48028969697</c:v>
                </c:pt>
                <c:pt idx="3128">
                  <c:v>195.54278969697</c:v>
                </c:pt>
                <c:pt idx="3129">
                  <c:v>195.60528969697</c:v>
                </c:pt>
                <c:pt idx="3130">
                  <c:v>195.66778969697</c:v>
                </c:pt>
                <c:pt idx="3131">
                  <c:v>195.73028969697</c:v>
                </c:pt>
                <c:pt idx="3132">
                  <c:v>195.79278969697</c:v>
                </c:pt>
                <c:pt idx="3133">
                  <c:v>195.85528969697</c:v>
                </c:pt>
                <c:pt idx="3134">
                  <c:v>195.91778969697</c:v>
                </c:pt>
                <c:pt idx="3135">
                  <c:v>195.98028969697</c:v>
                </c:pt>
                <c:pt idx="3136">
                  <c:v>196.04278969697</c:v>
                </c:pt>
                <c:pt idx="3137">
                  <c:v>196.10528969697</c:v>
                </c:pt>
                <c:pt idx="3138">
                  <c:v>196.16778969697</c:v>
                </c:pt>
                <c:pt idx="3139">
                  <c:v>196.23028969697</c:v>
                </c:pt>
                <c:pt idx="3140">
                  <c:v>196.29278969697</c:v>
                </c:pt>
                <c:pt idx="3141">
                  <c:v>196.35528969697</c:v>
                </c:pt>
                <c:pt idx="3142">
                  <c:v>196.41778969697</c:v>
                </c:pt>
                <c:pt idx="3143">
                  <c:v>196.48028969697</c:v>
                </c:pt>
                <c:pt idx="3144">
                  <c:v>196.54278969697</c:v>
                </c:pt>
                <c:pt idx="3145">
                  <c:v>196.60528969697</c:v>
                </c:pt>
                <c:pt idx="3146">
                  <c:v>196.66778969697</c:v>
                </c:pt>
                <c:pt idx="3147">
                  <c:v>196.73028969697</c:v>
                </c:pt>
                <c:pt idx="3148">
                  <c:v>196.79278969697</c:v>
                </c:pt>
                <c:pt idx="3149">
                  <c:v>196.85528969697</c:v>
                </c:pt>
                <c:pt idx="3150">
                  <c:v>196.91778969697</c:v>
                </c:pt>
                <c:pt idx="3151">
                  <c:v>196.98028969697</c:v>
                </c:pt>
                <c:pt idx="3152">
                  <c:v>197.04278969697</c:v>
                </c:pt>
                <c:pt idx="3153">
                  <c:v>197.10528969697</c:v>
                </c:pt>
                <c:pt idx="3154">
                  <c:v>197.16778969697</c:v>
                </c:pt>
                <c:pt idx="3155">
                  <c:v>197.23028969697</c:v>
                </c:pt>
                <c:pt idx="3156">
                  <c:v>197.29278969697</c:v>
                </c:pt>
                <c:pt idx="3157">
                  <c:v>197.35528969697</c:v>
                </c:pt>
                <c:pt idx="3158">
                  <c:v>197.41778969697</c:v>
                </c:pt>
                <c:pt idx="3159">
                  <c:v>197.48028969697</c:v>
                </c:pt>
                <c:pt idx="3160">
                  <c:v>197.54278969697</c:v>
                </c:pt>
                <c:pt idx="3161">
                  <c:v>197.60528969697</c:v>
                </c:pt>
                <c:pt idx="3162">
                  <c:v>197.66778969697</c:v>
                </c:pt>
                <c:pt idx="3163">
                  <c:v>197.73028969697</c:v>
                </c:pt>
                <c:pt idx="3164">
                  <c:v>197.79278969697</c:v>
                </c:pt>
                <c:pt idx="3165">
                  <c:v>197.85528969697</c:v>
                </c:pt>
                <c:pt idx="3166">
                  <c:v>197.91778969697</c:v>
                </c:pt>
                <c:pt idx="3167">
                  <c:v>197.98028969697</c:v>
                </c:pt>
                <c:pt idx="3168">
                  <c:v>198.04278969697</c:v>
                </c:pt>
                <c:pt idx="3169">
                  <c:v>198.10528969697</c:v>
                </c:pt>
                <c:pt idx="3170">
                  <c:v>198.16778969697</c:v>
                </c:pt>
                <c:pt idx="3171">
                  <c:v>198.23028969697</c:v>
                </c:pt>
                <c:pt idx="3172">
                  <c:v>198.29278969697</c:v>
                </c:pt>
                <c:pt idx="3173">
                  <c:v>198.35528969697</c:v>
                </c:pt>
                <c:pt idx="3174">
                  <c:v>198.41778969697</c:v>
                </c:pt>
                <c:pt idx="3175">
                  <c:v>198.48028969697</c:v>
                </c:pt>
                <c:pt idx="3176">
                  <c:v>198.54278969697</c:v>
                </c:pt>
                <c:pt idx="3177">
                  <c:v>198.60528969697</c:v>
                </c:pt>
                <c:pt idx="3178">
                  <c:v>198.66778969697</c:v>
                </c:pt>
                <c:pt idx="3179">
                  <c:v>198.73028969697</c:v>
                </c:pt>
                <c:pt idx="3180">
                  <c:v>198.79278969697</c:v>
                </c:pt>
                <c:pt idx="3181">
                  <c:v>198.85528969697</c:v>
                </c:pt>
                <c:pt idx="3182">
                  <c:v>198.91778969697</c:v>
                </c:pt>
                <c:pt idx="3183">
                  <c:v>198.98028969697</c:v>
                </c:pt>
                <c:pt idx="3184">
                  <c:v>199.04278969697</c:v>
                </c:pt>
                <c:pt idx="3185">
                  <c:v>199.10528969697</c:v>
                </c:pt>
                <c:pt idx="3186">
                  <c:v>199.16778969697</c:v>
                </c:pt>
                <c:pt idx="3187">
                  <c:v>199.23028969697</c:v>
                </c:pt>
                <c:pt idx="3188">
                  <c:v>199.29278969697</c:v>
                </c:pt>
                <c:pt idx="3189">
                  <c:v>199.35528969697</c:v>
                </c:pt>
                <c:pt idx="3190">
                  <c:v>199.41778969697</c:v>
                </c:pt>
                <c:pt idx="3191">
                  <c:v>199.48028969697</c:v>
                </c:pt>
                <c:pt idx="3192">
                  <c:v>199.54278969697</c:v>
                </c:pt>
                <c:pt idx="3193">
                  <c:v>199.60528969697</c:v>
                </c:pt>
                <c:pt idx="3194">
                  <c:v>199.66778969697</c:v>
                </c:pt>
                <c:pt idx="3195">
                  <c:v>199.73028969697</c:v>
                </c:pt>
                <c:pt idx="3196">
                  <c:v>199.79278969697</c:v>
                </c:pt>
                <c:pt idx="3197">
                  <c:v>199.85528969697</c:v>
                </c:pt>
                <c:pt idx="3198">
                  <c:v>199.91778969697</c:v>
                </c:pt>
                <c:pt idx="3199">
                  <c:v>199.98028969697</c:v>
                </c:pt>
                <c:pt idx="3200">
                  <c:v>200.04278969697</c:v>
                </c:pt>
                <c:pt idx="3201">
                  <c:v>200.10528969697</c:v>
                </c:pt>
                <c:pt idx="3202">
                  <c:v>200.16778969697</c:v>
                </c:pt>
                <c:pt idx="3203">
                  <c:v>200.23028969697</c:v>
                </c:pt>
                <c:pt idx="3204">
                  <c:v>200.29278969697</c:v>
                </c:pt>
                <c:pt idx="3205">
                  <c:v>200.35528969697</c:v>
                </c:pt>
                <c:pt idx="3206">
                  <c:v>200.41778969697</c:v>
                </c:pt>
                <c:pt idx="3207">
                  <c:v>200.48028969697</c:v>
                </c:pt>
                <c:pt idx="3208">
                  <c:v>200.54278969697</c:v>
                </c:pt>
                <c:pt idx="3209">
                  <c:v>200.60528969697</c:v>
                </c:pt>
                <c:pt idx="3210">
                  <c:v>200.66778969697</c:v>
                </c:pt>
                <c:pt idx="3211">
                  <c:v>200.73028969697</c:v>
                </c:pt>
                <c:pt idx="3212">
                  <c:v>200.79278969697</c:v>
                </c:pt>
                <c:pt idx="3213">
                  <c:v>200.85528969697</c:v>
                </c:pt>
                <c:pt idx="3214">
                  <c:v>200.91778969697</c:v>
                </c:pt>
                <c:pt idx="3215">
                  <c:v>200.98028969697</c:v>
                </c:pt>
                <c:pt idx="3216">
                  <c:v>201.04278969697</c:v>
                </c:pt>
                <c:pt idx="3217">
                  <c:v>201.10528969697</c:v>
                </c:pt>
                <c:pt idx="3218">
                  <c:v>201.16778969697</c:v>
                </c:pt>
                <c:pt idx="3219">
                  <c:v>201.23028969697</c:v>
                </c:pt>
                <c:pt idx="3220">
                  <c:v>201.29278969697</c:v>
                </c:pt>
                <c:pt idx="3221">
                  <c:v>201.35528969697</c:v>
                </c:pt>
                <c:pt idx="3222">
                  <c:v>201.41778969697</c:v>
                </c:pt>
                <c:pt idx="3223">
                  <c:v>201.48028969697</c:v>
                </c:pt>
                <c:pt idx="3224">
                  <c:v>201.54278969697</c:v>
                </c:pt>
                <c:pt idx="3225">
                  <c:v>201.60528969697</c:v>
                </c:pt>
                <c:pt idx="3226">
                  <c:v>201.66778969697</c:v>
                </c:pt>
                <c:pt idx="3227">
                  <c:v>201.73028969697</c:v>
                </c:pt>
                <c:pt idx="3228">
                  <c:v>201.79278969697</c:v>
                </c:pt>
                <c:pt idx="3229">
                  <c:v>201.85528969697</c:v>
                </c:pt>
                <c:pt idx="3230">
                  <c:v>201.91778969697</c:v>
                </c:pt>
                <c:pt idx="3231">
                  <c:v>201.98028969697</c:v>
                </c:pt>
                <c:pt idx="3232">
                  <c:v>202.04278969697</c:v>
                </c:pt>
                <c:pt idx="3233">
                  <c:v>202.10528969697</c:v>
                </c:pt>
                <c:pt idx="3234">
                  <c:v>202.16778969697</c:v>
                </c:pt>
                <c:pt idx="3235">
                  <c:v>202.23028969697</c:v>
                </c:pt>
                <c:pt idx="3236">
                  <c:v>202.29278969697</c:v>
                </c:pt>
                <c:pt idx="3237">
                  <c:v>202.35528969697</c:v>
                </c:pt>
                <c:pt idx="3238">
                  <c:v>202.41778969697</c:v>
                </c:pt>
                <c:pt idx="3239">
                  <c:v>202.48028969697</c:v>
                </c:pt>
                <c:pt idx="3240">
                  <c:v>202.54278969697</c:v>
                </c:pt>
                <c:pt idx="3241">
                  <c:v>202.60528969697</c:v>
                </c:pt>
                <c:pt idx="3242">
                  <c:v>202.66778969697</c:v>
                </c:pt>
                <c:pt idx="3243">
                  <c:v>202.73028969697</c:v>
                </c:pt>
                <c:pt idx="3244">
                  <c:v>202.79278969697</c:v>
                </c:pt>
                <c:pt idx="3245">
                  <c:v>202.85528969697</c:v>
                </c:pt>
                <c:pt idx="3246">
                  <c:v>202.91778969697</c:v>
                </c:pt>
                <c:pt idx="3247">
                  <c:v>202.98028969697</c:v>
                </c:pt>
                <c:pt idx="3248">
                  <c:v>203.04278969697</c:v>
                </c:pt>
                <c:pt idx="3249">
                  <c:v>203.10528969697</c:v>
                </c:pt>
                <c:pt idx="3250">
                  <c:v>203.16778969697</c:v>
                </c:pt>
                <c:pt idx="3251">
                  <c:v>203.23028969697</c:v>
                </c:pt>
                <c:pt idx="3252">
                  <c:v>203.29278969697</c:v>
                </c:pt>
                <c:pt idx="3253">
                  <c:v>203.35528969697</c:v>
                </c:pt>
                <c:pt idx="3254">
                  <c:v>203.41778969697</c:v>
                </c:pt>
                <c:pt idx="3255">
                  <c:v>203.48028969697</c:v>
                </c:pt>
                <c:pt idx="3256">
                  <c:v>203.54278969697</c:v>
                </c:pt>
                <c:pt idx="3257">
                  <c:v>203.60528969697</c:v>
                </c:pt>
                <c:pt idx="3258">
                  <c:v>203.66778969697</c:v>
                </c:pt>
                <c:pt idx="3259">
                  <c:v>203.73028969697</c:v>
                </c:pt>
                <c:pt idx="3260">
                  <c:v>203.79278969697</c:v>
                </c:pt>
                <c:pt idx="3261">
                  <c:v>203.85528969697</c:v>
                </c:pt>
                <c:pt idx="3262">
                  <c:v>203.91778969697</c:v>
                </c:pt>
                <c:pt idx="3263">
                  <c:v>203.98028969697</c:v>
                </c:pt>
                <c:pt idx="3264">
                  <c:v>204.04278969697</c:v>
                </c:pt>
                <c:pt idx="3265">
                  <c:v>204.10528969697</c:v>
                </c:pt>
                <c:pt idx="3266">
                  <c:v>204.16778969697</c:v>
                </c:pt>
                <c:pt idx="3267">
                  <c:v>204.23028969697</c:v>
                </c:pt>
                <c:pt idx="3268">
                  <c:v>204.29278969697</c:v>
                </c:pt>
                <c:pt idx="3269">
                  <c:v>204.35528969697</c:v>
                </c:pt>
                <c:pt idx="3270">
                  <c:v>204.41778969697</c:v>
                </c:pt>
                <c:pt idx="3271">
                  <c:v>204.48028969697</c:v>
                </c:pt>
                <c:pt idx="3272">
                  <c:v>204.54278969697</c:v>
                </c:pt>
                <c:pt idx="3273">
                  <c:v>204.60528969697</c:v>
                </c:pt>
                <c:pt idx="3274">
                  <c:v>204.66778969697</c:v>
                </c:pt>
                <c:pt idx="3275">
                  <c:v>204.73028969697</c:v>
                </c:pt>
                <c:pt idx="3276">
                  <c:v>204.79278969697</c:v>
                </c:pt>
                <c:pt idx="3277">
                  <c:v>204.85528969697</c:v>
                </c:pt>
                <c:pt idx="3278">
                  <c:v>204.91778969697</c:v>
                </c:pt>
                <c:pt idx="3279">
                  <c:v>204.98028969697</c:v>
                </c:pt>
                <c:pt idx="3280">
                  <c:v>205.04278969697</c:v>
                </c:pt>
                <c:pt idx="3281">
                  <c:v>205.10528969697</c:v>
                </c:pt>
                <c:pt idx="3282">
                  <c:v>205.16778969697</c:v>
                </c:pt>
                <c:pt idx="3283">
                  <c:v>205.23028969697</c:v>
                </c:pt>
                <c:pt idx="3284">
                  <c:v>205.29278969697</c:v>
                </c:pt>
                <c:pt idx="3285">
                  <c:v>205.35528969697</c:v>
                </c:pt>
                <c:pt idx="3286">
                  <c:v>205.41778969697</c:v>
                </c:pt>
                <c:pt idx="3287">
                  <c:v>205.48028969697</c:v>
                </c:pt>
                <c:pt idx="3288">
                  <c:v>205.54278969697</c:v>
                </c:pt>
                <c:pt idx="3289">
                  <c:v>205.60528969697</c:v>
                </c:pt>
                <c:pt idx="3290">
                  <c:v>205.66778969697</c:v>
                </c:pt>
                <c:pt idx="3291">
                  <c:v>205.73028969697</c:v>
                </c:pt>
                <c:pt idx="3292">
                  <c:v>205.79278969697</c:v>
                </c:pt>
                <c:pt idx="3293">
                  <c:v>205.85528969697</c:v>
                </c:pt>
                <c:pt idx="3294">
                  <c:v>205.91778969697</c:v>
                </c:pt>
                <c:pt idx="3295">
                  <c:v>205.98028969697</c:v>
                </c:pt>
                <c:pt idx="3296">
                  <c:v>206.04278969697</c:v>
                </c:pt>
                <c:pt idx="3297">
                  <c:v>206.10528969697</c:v>
                </c:pt>
                <c:pt idx="3298">
                  <c:v>206.16778969697</c:v>
                </c:pt>
                <c:pt idx="3299">
                  <c:v>206.23028969697</c:v>
                </c:pt>
                <c:pt idx="3300">
                  <c:v>206.29278969697</c:v>
                </c:pt>
                <c:pt idx="3301">
                  <c:v>206.35528969697</c:v>
                </c:pt>
                <c:pt idx="3302">
                  <c:v>206.41778969697</c:v>
                </c:pt>
                <c:pt idx="3303">
                  <c:v>206.48028969697</c:v>
                </c:pt>
                <c:pt idx="3304">
                  <c:v>206.54278969697</c:v>
                </c:pt>
                <c:pt idx="3305">
                  <c:v>206.60528969697</c:v>
                </c:pt>
                <c:pt idx="3306">
                  <c:v>206.66778969697</c:v>
                </c:pt>
                <c:pt idx="3307">
                  <c:v>206.73028969697</c:v>
                </c:pt>
                <c:pt idx="3308">
                  <c:v>206.79278969697</c:v>
                </c:pt>
                <c:pt idx="3309">
                  <c:v>206.85528969697</c:v>
                </c:pt>
                <c:pt idx="3310">
                  <c:v>206.91778969697</c:v>
                </c:pt>
                <c:pt idx="3311">
                  <c:v>206.98028969697</c:v>
                </c:pt>
                <c:pt idx="3312">
                  <c:v>207.04278969697</c:v>
                </c:pt>
                <c:pt idx="3313">
                  <c:v>207.10528969697</c:v>
                </c:pt>
                <c:pt idx="3314">
                  <c:v>207.16778969697</c:v>
                </c:pt>
                <c:pt idx="3315">
                  <c:v>207.23028969697</c:v>
                </c:pt>
                <c:pt idx="3316">
                  <c:v>207.29278969697</c:v>
                </c:pt>
                <c:pt idx="3317">
                  <c:v>207.35528969697</c:v>
                </c:pt>
                <c:pt idx="3318">
                  <c:v>207.41778969697</c:v>
                </c:pt>
                <c:pt idx="3319">
                  <c:v>207.48028969697</c:v>
                </c:pt>
                <c:pt idx="3320">
                  <c:v>207.54278969697</c:v>
                </c:pt>
                <c:pt idx="3321">
                  <c:v>207.60528969697</c:v>
                </c:pt>
                <c:pt idx="3322">
                  <c:v>207.66778969697</c:v>
                </c:pt>
                <c:pt idx="3323">
                  <c:v>207.73028969697</c:v>
                </c:pt>
                <c:pt idx="3324">
                  <c:v>207.79278969697</c:v>
                </c:pt>
                <c:pt idx="3325">
                  <c:v>207.85528969697</c:v>
                </c:pt>
                <c:pt idx="3326">
                  <c:v>207.91778969697</c:v>
                </c:pt>
                <c:pt idx="3327">
                  <c:v>207.98028969697</c:v>
                </c:pt>
                <c:pt idx="3328">
                  <c:v>208.04278969697</c:v>
                </c:pt>
                <c:pt idx="3329">
                  <c:v>208.10528969697</c:v>
                </c:pt>
                <c:pt idx="3330">
                  <c:v>208.16778969697</c:v>
                </c:pt>
                <c:pt idx="3331">
                  <c:v>208.23028969697</c:v>
                </c:pt>
                <c:pt idx="3332">
                  <c:v>208.29278969697</c:v>
                </c:pt>
                <c:pt idx="3333">
                  <c:v>208.35528969697</c:v>
                </c:pt>
                <c:pt idx="3334">
                  <c:v>208.41778969697</c:v>
                </c:pt>
                <c:pt idx="3335">
                  <c:v>208.48028969697</c:v>
                </c:pt>
                <c:pt idx="3336">
                  <c:v>208.54278969697</c:v>
                </c:pt>
                <c:pt idx="3337">
                  <c:v>208.60528969697</c:v>
                </c:pt>
                <c:pt idx="3338">
                  <c:v>208.66778969697</c:v>
                </c:pt>
                <c:pt idx="3339">
                  <c:v>208.73028969697</c:v>
                </c:pt>
                <c:pt idx="3340">
                  <c:v>208.79278969697</c:v>
                </c:pt>
                <c:pt idx="3341">
                  <c:v>208.85528969697</c:v>
                </c:pt>
                <c:pt idx="3342">
                  <c:v>208.91778969697</c:v>
                </c:pt>
                <c:pt idx="3343">
                  <c:v>208.98028969697</c:v>
                </c:pt>
                <c:pt idx="3344">
                  <c:v>209.04278969697</c:v>
                </c:pt>
                <c:pt idx="3345">
                  <c:v>209.10528969697</c:v>
                </c:pt>
                <c:pt idx="3346">
                  <c:v>209.16778969697</c:v>
                </c:pt>
                <c:pt idx="3347">
                  <c:v>209.23028969697</c:v>
                </c:pt>
                <c:pt idx="3348">
                  <c:v>209.29278969697</c:v>
                </c:pt>
                <c:pt idx="3349">
                  <c:v>209.35528969697</c:v>
                </c:pt>
                <c:pt idx="3350">
                  <c:v>209.41778969697</c:v>
                </c:pt>
                <c:pt idx="3351">
                  <c:v>209.48028969697</c:v>
                </c:pt>
                <c:pt idx="3352">
                  <c:v>209.54278969697</c:v>
                </c:pt>
                <c:pt idx="3353">
                  <c:v>209.60528969697</c:v>
                </c:pt>
                <c:pt idx="3354">
                  <c:v>209.66778969697</c:v>
                </c:pt>
                <c:pt idx="3355">
                  <c:v>209.73028969697</c:v>
                </c:pt>
                <c:pt idx="3356">
                  <c:v>209.79278969697</c:v>
                </c:pt>
                <c:pt idx="3357">
                  <c:v>209.85528969697</c:v>
                </c:pt>
                <c:pt idx="3358">
                  <c:v>209.91778969697</c:v>
                </c:pt>
                <c:pt idx="3359">
                  <c:v>209.98028969697</c:v>
                </c:pt>
                <c:pt idx="3360">
                  <c:v>210.04278969697</c:v>
                </c:pt>
                <c:pt idx="3361">
                  <c:v>210.10528969697</c:v>
                </c:pt>
                <c:pt idx="3362">
                  <c:v>210.16778969697</c:v>
                </c:pt>
                <c:pt idx="3363">
                  <c:v>210.23028969697</c:v>
                </c:pt>
                <c:pt idx="3364">
                  <c:v>210.29278969697</c:v>
                </c:pt>
                <c:pt idx="3365">
                  <c:v>210.35528969697</c:v>
                </c:pt>
                <c:pt idx="3366">
                  <c:v>210.41778969697</c:v>
                </c:pt>
                <c:pt idx="3367">
                  <c:v>210.48028969697</c:v>
                </c:pt>
                <c:pt idx="3368">
                  <c:v>210.54278969697</c:v>
                </c:pt>
                <c:pt idx="3369">
                  <c:v>210.60528969697</c:v>
                </c:pt>
                <c:pt idx="3370">
                  <c:v>210.66778969697</c:v>
                </c:pt>
                <c:pt idx="3371">
                  <c:v>210.73028969697</c:v>
                </c:pt>
                <c:pt idx="3372">
                  <c:v>210.79278969697</c:v>
                </c:pt>
                <c:pt idx="3373">
                  <c:v>210.85528969697</c:v>
                </c:pt>
                <c:pt idx="3374">
                  <c:v>210.91778969697</c:v>
                </c:pt>
                <c:pt idx="3375">
                  <c:v>210.98028969697</c:v>
                </c:pt>
                <c:pt idx="3376">
                  <c:v>211.04278969697</c:v>
                </c:pt>
                <c:pt idx="3377">
                  <c:v>211.10528969697</c:v>
                </c:pt>
                <c:pt idx="3378">
                  <c:v>211.16778969697</c:v>
                </c:pt>
                <c:pt idx="3379">
                  <c:v>211.23028969697</c:v>
                </c:pt>
                <c:pt idx="3380">
                  <c:v>211.29278969697</c:v>
                </c:pt>
                <c:pt idx="3381">
                  <c:v>211.35528969697</c:v>
                </c:pt>
                <c:pt idx="3382">
                  <c:v>211.41778969697</c:v>
                </c:pt>
                <c:pt idx="3383">
                  <c:v>211.48028969697</c:v>
                </c:pt>
                <c:pt idx="3384">
                  <c:v>211.54278969697</c:v>
                </c:pt>
                <c:pt idx="3385">
                  <c:v>211.60528969697</c:v>
                </c:pt>
                <c:pt idx="3386">
                  <c:v>211.66778969697</c:v>
                </c:pt>
                <c:pt idx="3387">
                  <c:v>211.73028969697</c:v>
                </c:pt>
                <c:pt idx="3388">
                  <c:v>211.79278969697</c:v>
                </c:pt>
                <c:pt idx="3389">
                  <c:v>211.85528969697</c:v>
                </c:pt>
                <c:pt idx="3390">
                  <c:v>211.91778969697</c:v>
                </c:pt>
                <c:pt idx="3391">
                  <c:v>211.98028969697</c:v>
                </c:pt>
                <c:pt idx="3392">
                  <c:v>212.04278969697</c:v>
                </c:pt>
                <c:pt idx="3393">
                  <c:v>212.10528969697</c:v>
                </c:pt>
                <c:pt idx="3394">
                  <c:v>212.16778969697</c:v>
                </c:pt>
                <c:pt idx="3395">
                  <c:v>212.23028969697</c:v>
                </c:pt>
                <c:pt idx="3396">
                  <c:v>212.29278969697</c:v>
                </c:pt>
                <c:pt idx="3397">
                  <c:v>212.35528969697</c:v>
                </c:pt>
                <c:pt idx="3398">
                  <c:v>212.41778969697</c:v>
                </c:pt>
                <c:pt idx="3399">
                  <c:v>212.48028969697</c:v>
                </c:pt>
                <c:pt idx="3400">
                  <c:v>212.54278969697</c:v>
                </c:pt>
                <c:pt idx="3401">
                  <c:v>212.60528969697</c:v>
                </c:pt>
                <c:pt idx="3402">
                  <c:v>212.66778969697</c:v>
                </c:pt>
                <c:pt idx="3403">
                  <c:v>212.73028969697</c:v>
                </c:pt>
                <c:pt idx="3404">
                  <c:v>212.79278969697</c:v>
                </c:pt>
                <c:pt idx="3405">
                  <c:v>212.85528969697</c:v>
                </c:pt>
                <c:pt idx="3406">
                  <c:v>212.91778969697</c:v>
                </c:pt>
                <c:pt idx="3407">
                  <c:v>212.98028969697</c:v>
                </c:pt>
                <c:pt idx="3408">
                  <c:v>213.04278969697</c:v>
                </c:pt>
                <c:pt idx="3409">
                  <c:v>213.10528969697</c:v>
                </c:pt>
                <c:pt idx="3410">
                  <c:v>213.16778969697</c:v>
                </c:pt>
                <c:pt idx="3411">
                  <c:v>213.23028969697</c:v>
                </c:pt>
                <c:pt idx="3412">
                  <c:v>213.29278969697</c:v>
                </c:pt>
                <c:pt idx="3413">
                  <c:v>213.35528969697</c:v>
                </c:pt>
                <c:pt idx="3414">
                  <c:v>213.41778969697</c:v>
                </c:pt>
                <c:pt idx="3415">
                  <c:v>213.48028969697</c:v>
                </c:pt>
                <c:pt idx="3416">
                  <c:v>213.54278969697</c:v>
                </c:pt>
                <c:pt idx="3417">
                  <c:v>213.60528969697</c:v>
                </c:pt>
                <c:pt idx="3418">
                  <c:v>213.66778969697</c:v>
                </c:pt>
                <c:pt idx="3419">
                  <c:v>213.73028969697</c:v>
                </c:pt>
                <c:pt idx="3420">
                  <c:v>213.79278969697</c:v>
                </c:pt>
                <c:pt idx="3421">
                  <c:v>213.85528969697</c:v>
                </c:pt>
                <c:pt idx="3422">
                  <c:v>213.91778969697</c:v>
                </c:pt>
                <c:pt idx="3423">
                  <c:v>213.98028969697</c:v>
                </c:pt>
                <c:pt idx="3424">
                  <c:v>214.04278969697</c:v>
                </c:pt>
                <c:pt idx="3425">
                  <c:v>214.10528969697</c:v>
                </c:pt>
                <c:pt idx="3426">
                  <c:v>214.16778969697</c:v>
                </c:pt>
                <c:pt idx="3427">
                  <c:v>214.23028969697</c:v>
                </c:pt>
                <c:pt idx="3428">
                  <c:v>214.29278969697</c:v>
                </c:pt>
                <c:pt idx="3429">
                  <c:v>214.35528969697</c:v>
                </c:pt>
                <c:pt idx="3430">
                  <c:v>214.41778969697</c:v>
                </c:pt>
                <c:pt idx="3431">
                  <c:v>214.48028969697</c:v>
                </c:pt>
                <c:pt idx="3432">
                  <c:v>214.54278969697</c:v>
                </c:pt>
                <c:pt idx="3433">
                  <c:v>214.60528969697</c:v>
                </c:pt>
                <c:pt idx="3434">
                  <c:v>214.66778969697</c:v>
                </c:pt>
                <c:pt idx="3435">
                  <c:v>214.73028969697</c:v>
                </c:pt>
                <c:pt idx="3436">
                  <c:v>214.79278969697</c:v>
                </c:pt>
                <c:pt idx="3437">
                  <c:v>214.85528969697</c:v>
                </c:pt>
                <c:pt idx="3438">
                  <c:v>214.91778969697</c:v>
                </c:pt>
                <c:pt idx="3439">
                  <c:v>214.98028969697</c:v>
                </c:pt>
                <c:pt idx="3440">
                  <c:v>215.04278969697</c:v>
                </c:pt>
                <c:pt idx="3441">
                  <c:v>215.10528969697</c:v>
                </c:pt>
                <c:pt idx="3442">
                  <c:v>215.16778969697</c:v>
                </c:pt>
                <c:pt idx="3443">
                  <c:v>215.23028969697</c:v>
                </c:pt>
                <c:pt idx="3444">
                  <c:v>215.29278969697</c:v>
                </c:pt>
                <c:pt idx="3445">
                  <c:v>215.35528969697</c:v>
                </c:pt>
                <c:pt idx="3446">
                  <c:v>215.41778969697</c:v>
                </c:pt>
                <c:pt idx="3447">
                  <c:v>215.48028969697</c:v>
                </c:pt>
                <c:pt idx="3448">
                  <c:v>215.54278969697</c:v>
                </c:pt>
                <c:pt idx="3449">
                  <c:v>215.60528969697</c:v>
                </c:pt>
                <c:pt idx="3450">
                  <c:v>215.66778969697</c:v>
                </c:pt>
                <c:pt idx="3451">
                  <c:v>215.73028969697</c:v>
                </c:pt>
                <c:pt idx="3452">
                  <c:v>215.79278969697</c:v>
                </c:pt>
                <c:pt idx="3453">
                  <c:v>215.85528969697</c:v>
                </c:pt>
                <c:pt idx="3454">
                  <c:v>215.91778969697</c:v>
                </c:pt>
                <c:pt idx="3455">
                  <c:v>215.98028969697</c:v>
                </c:pt>
                <c:pt idx="3456">
                  <c:v>216.04278969697</c:v>
                </c:pt>
                <c:pt idx="3457">
                  <c:v>216.10528969697</c:v>
                </c:pt>
                <c:pt idx="3458">
                  <c:v>216.16778969697</c:v>
                </c:pt>
                <c:pt idx="3459">
                  <c:v>216.23028969697</c:v>
                </c:pt>
                <c:pt idx="3460">
                  <c:v>216.29278969697</c:v>
                </c:pt>
                <c:pt idx="3461">
                  <c:v>216.35528969697</c:v>
                </c:pt>
                <c:pt idx="3462">
                  <c:v>216.41778969697</c:v>
                </c:pt>
                <c:pt idx="3463">
                  <c:v>216.48028969697</c:v>
                </c:pt>
                <c:pt idx="3464">
                  <c:v>216.54278969697</c:v>
                </c:pt>
                <c:pt idx="3465">
                  <c:v>216.60528969697</c:v>
                </c:pt>
                <c:pt idx="3466">
                  <c:v>216.66778969697</c:v>
                </c:pt>
                <c:pt idx="3467">
                  <c:v>216.73028969697</c:v>
                </c:pt>
                <c:pt idx="3468">
                  <c:v>216.79278969697</c:v>
                </c:pt>
                <c:pt idx="3469">
                  <c:v>216.85528969697</c:v>
                </c:pt>
                <c:pt idx="3470">
                  <c:v>216.91778969697</c:v>
                </c:pt>
                <c:pt idx="3471">
                  <c:v>216.98028969697</c:v>
                </c:pt>
                <c:pt idx="3472">
                  <c:v>217.04278969697</c:v>
                </c:pt>
                <c:pt idx="3473">
                  <c:v>217.10528969697</c:v>
                </c:pt>
                <c:pt idx="3474">
                  <c:v>217.16778969697</c:v>
                </c:pt>
                <c:pt idx="3475">
                  <c:v>217.23028969697</c:v>
                </c:pt>
                <c:pt idx="3476">
                  <c:v>217.29278969697</c:v>
                </c:pt>
                <c:pt idx="3477">
                  <c:v>217.35528969697</c:v>
                </c:pt>
                <c:pt idx="3478">
                  <c:v>217.41778969697</c:v>
                </c:pt>
                <c:pt idx="3479">
                  <c:v>217.48028969697</c:v>
                </c:pt>
                <c:pt idx="3480">
                  <c:v>217.54278969697</c:v>
                </c:pt>
                <c:pt idx="3481">
                  <c:v>217.60528969697</c:v>
                </c:pt>
                <c:pt idx="3482">
                  <c:v>217.66778969697</c:v>
                </c:pt>
                <c:pt idx="3483">
                  <c:v>217.73028969697</c:v>
                </c:pt>
                <c:pt idx="3484">
                  <c:v>217.79278969697</c:v>
                </c:pt>
                <c:pt idx="3485">
                  <c:v>217.85528969697</c:v>
                </c:pt>
                <c:pt idx="3486">
                  <c:v>217.91778969697</c:v>
                </c:pt>
                <c:pt idx="3487">
                  <c:v>217.98028969697</c:v>
                </c:pt>
                <c:pt idx="3488">
                  <c:v>218.04278969697</c:v>
                </c:pt>
                <c:pt idx="3489">
                  <c:v>218.10528969697</c:v>
                </c:pt>
                <c:pt idx="3490">
                  <c:v>218.16778969697</c:v>
                </c:pt>
                <c:pt idx="3491">
                  <c:v>218.23028969697</c:v>
                </c:pt>
                <c:pt idx="3492">
                  <c:v>218.29278969697</c:v>
                </c:pt>
                <c:pt idx="3493">
                  <c:v>218.35528969697</c:v>
                </c:pt>
                <c:pt idx="3494">
                  <c:v>218.41778969697</c:v>
                </c:pt>
                <c:pt idx="3495">
                  <c:v>218.48028969697</c:v>
                </c:pt>
                <c:pt idx="3496">
                  <c:v>218.54278969697</c:v>
                </c:pt>
                <c:pt idx="3497">
                  <c:v>218.60528969697</c:v>
                </c:pt>
                <c:pt idx="3498">
                  <c:v>218.66778969697</c:v>
                </c:pt>
                <c:pt idx="3499">
                  <c:v>218.73028969697</c:v>
                </c:pt>
                <c:pt idx="3500">
                  <c:v>218.79278969697</c:v>
                </c:pt>
                <c:pt idx="3501">
                  <c:v>218.85528969697</c:v>
                </c:pt>
                <c:pt idx="3502">
                  <c:v>218.91778969697</c:v>
                </c:pt>
                <c:pt idx="3503">
                  <c:v>218.98028969697</c:v>
                </c:pt>
                <c:pt idx="3504">
                  <c:v>219.04278969697</c:v>
                </c:pt>
                <c:pt idx="3505">
                  <c:v>219.10528969697</c:v>
                </c:pt>
                <c:pt idx="3506">
                  <c:v>219.16778969697</c:v>
                </c:pt>
                <c:pt idx="3507">
                  <c:v>219.23028969697</c:v>
                </c:pt>
                <c:pt idx="3508">
                  <c:v>219.29278969697</c:v>
                </c:pt>
                <c:pt idx="3509">
                  <c:v>219.35528969697</c:v>
                </c:pt>
                <c:pt idx="3510">
                  <c:v>219.41778969697</c:v>
                </c:pt>
                <c:pt idx="3511">
                  <c:v>219.48028969697</c:v>
                </c:pt>
                <c:pt idx="3512">
                  <c:v>219.54278969697</c:v>
                </c:pt>
                <c:pt idx="3513">
                  <c:v>219.60528969697</c:v>
                </c:pt>
                <c:pt idx="3514">
                  <c:v>219.66778969697</c:v>
                </c:pt>
                <c:pt idx="3515">
                  <c:v>219.73028969697</c:v>
                </c:pt>
                <c:pt idx="3516">
                  <c:v>219.79278969697</c:v>
                </c:pt>
                <c:pt idx="3517">
                  <c:v>219.85528969697</c:v>
                </c:pt>
                <c:pt idx="3518">
                  <c:v>219.91778969697</c:v>
                </c:pt>
                <c:pt idx="3519">
                  <c:v>219.98028969697</c:v>
                </c:pt>
                <c:pt idx="3520">
                  <c:v>220.04278969697</c:v>
                </c:pt>
                <c:pt idx="3521">
                  <c:v>220.10528969697</c:v>
                </c:pt>
                <c:pt idx="3522">
                  <c:v>220.16778969697</c:v>
                </c:pt>
                <c:pt idx="3523">
                  <c:v>220.23028969697</c:v>
                </c:pt>
                <c:pt idx="3524">
                  <c:v>220.29278969697</c:v>
                </c:pt>
                <c:pt idx="3525">
                  <c:v>220.35528969697</c:v>
                </c:pt>
                <c:pt idx="3526">
                  <c:v>220.41778969697</c:v>
                </c:pt>
                <c:pt idx="3527">
                  <c:v>220.48028969697</c:v>
                </c:pt>
                <c:pt idx="3528">
                  <c:v>220.54278969697</c:v>
                </c:pt>
                <c:pt idx="3529">
                  <c:v>220.60528969697</c:v>
                </c:pt>
                <c:pt idx="3530">
                  <c:v>220.66778969697</c:v>
                </c:pt>
                <c:pt idx="3531">
                  <c:v>220.73028969697</c:v>
                </c:pt>
                <c:pt idx="3532">
                  <c:v>220.79278969697</c:v>
                </c:pt>
                <c:pt idx="3533">
                  <c:v>220.85528969697</c:v>
                </c:pt>
                <c:pt idx="3534">
                  <c:v>220.91778969697</c:v>
                </c:pt>
                <c:pt idx="3535">
                  <c:v>220.98028969697</c:v>
                </c:pt>
                <c:pt idx="3536">
                  <c:v>221.04278969697</c:v>
                </c:pt>
                <c:pt idx="3537">
                  <c:v>221.10528969697</c:v>
                </c:pt>
                <c:pt idx="3538">
                  <c:v>221.16778969697</c:v>
                </c:pt>
                <c:pt idx="3539">
                  <c:v>221.23028969697</c:v>
                </c:pt>
                <c:pt idx="3540">
                  <c:v>221.29278969697</c:v>
                </c:pt>
                <c:pt idx="3541">
                  <c:v>221.35528969697</c:v>
                </c:pt>
                <c:pt idx="3542">
                  <c:v>221.41778969697</c:v>
                </c:pt>
                <c:pt idx="3543">
                  <c:v>221.48028969697</c:v>
                </c:pt>
                <c:pt idx="3544">
                  <c:v>221.54278969697</c:v>
                </c:pt>
                <c:pt idx="3545">
                  <c:v>221.60528969697</c:v>
                </c:pt>
                <c:pt idx="3546">
                  <c:v>221.66778969697</c:v>
                </c:pt>
                <c:pt idx="3547">
                  <c:v>221.73028969697</c:v>
                </c:pt>
                <c:pt idx="3548">
                  <c:v>221.79278969697</c:v>
                </c:pt>
                <c:pt idx="3549">
                  <c:v>221.85528969697</c:v>
                </c:pt>
                <c:pt idx="3550">
                  <c:v>221.91778969697</c:v>
                </c:pt>
                <c:pt idx="3551">
                  <c:v>221.98028969697</c:v>
                </c:pt>
                <c:pt idx="3552">
                  <c:v>222.04278969697</c:v>
                </c:pt>
                <c:pt idx="3553">
                  <c:v>222.10528969697</c:v>
                </c:pt>
                <c:pt idx="3554">
                  <c:v>222.16778969697</c:v>
                </c:pt>
                <c:pt idx="3555">
                  <c:v>222.23028969697</c:v>
                </c:pt>
                <c:pt idx="3556">
                  <c:v>222.29278969697</c:v>
                </c:pt>
                <c:pt idx="3557">
                  <c:v>222.35528969697</c:v>
                </c:pt>
                <c:pt idx="3558">
                  <c:v>222.41778969697</c:v>
                </c:pt>
                <c:pt idx="3559">
                  <c:v>222.48028969697</c:v>
                </c:pt>
                <c:pt idx="3560">
                  <c:v>222.54278969697</c:v>
                </c:pt>
                <c:pt idx="3561">
                  <c:v>222.60528969697</c:v>
                </c:pt>
                <c:pt idx="3562">
                  <c:v>222.66778969697</c:v>
                </c:pt>
                <c:pt idx="3563">
                  <c:v>222.73028969697</c:v>
                </c:pt>
                <c:pt idx="3564">
                  <c:v>222.79278969697</c:v>
                </c:pt>
                <c:pt idx="3565">
                  <c:v>222.85528969697</c:v>
                </c:pt>
                <c:pt idx="3566">
                  <c:v>222.91778969697</c:v>
                </c:pt>
                <c:pt idx="3567">
                  <c:v>222.98028969697</c:v>
                </c:pt>
                <c:pt idx="3568">
                  <c:v>223.04278969697</c:v>
                </c:pt>
                <c:pt idx="3569">
                  <c:v>223.10528969697</c:v>
                </c:pt>
                <c:pt idx="3570">
                  <c:v>223.16778969697</c:v>
                </c:pt>
                <c:pt idx="3571">
                  <c:v>223.23028969697</c:v>
                </c:pt>
                <c:pt idx="3572">
                  <c:v>223.29278969697</c:v>
                </c:pt>
                <c:pt idx="3573">
                  <c:v>223.35528969697</c:v>
                </c:pt>
                <c:pt idx="3574">
                  <c:v>223.41778969697</c:v>
                </c:pt>
                <c:pt idx="3575">
                  <c:v>223.48028969697</c:v>
                </c:pt>
                <c:pt idx="3576">
                  <c:v>223.54278969697</c:v>
                </c:pt>
                <c:pt idx="3577">
                  <c:v>223.60528969697</c:v>
                </c:pt>
                <c:pt idx="3578">
                  <c:v>223.66778969697</c:v>
                </c:pt>
                <c:pt idx="3579">
                  <c:v>223.73028969697</c:v>
                </c:pt>
                <c:pt idx="3580">
                  <c:v>223.79278969697</c:v>
                </c:pt>
                <c:pt idx="3581">
                  <c:v>223.85528969697</c:v>
                </c:pt>
                <c:pt idx="3582">
                  <c:v>223.91778969697</c:v>
                </c:pt>
                <c:pt idx="3583">
                  <c:v>223.98028969697</c:v>
                </c:pt>
                <c:pt idx="3584">
                  <c:v>224.04278969697</c:v>
                </c:pt>
                <c:pt idx="3585">
                  <c:v>224.10528969697</c:v>
                </c:pt>
                <c:pt idx="3586">
                  <c:v>224.16778969697</c:v>
                </c:pt>
                <c:pt idx="3587">
                  <c:v>224.23028969697</c:v>
                </c:pt>
                <c:pt idx="3588">
                  <c:v>224.29278969697</c:v>
                </c:pt>
                <c:pt idx="3589">
                  <c:v>224.35528969697</c:v>
                </c:pt>
                <c:pt idx="3590">
                  <c:v>224.41778969697</c:v>
                </c:pt>
                <c:pt idx="3591">
                  <c:v>224.48028969697</c:v>
                </c:pt>
                <c:pt idx="3592">
                  <c:v>224.54278969697</c:v>
                </c:pt>
                <c:pt idx="3593">
                  <c:v>224.60528969697</c:v>
                </c:pt>
                <c:pt idx="3594">
                  <c:v>224.66778969697</c:v>
                </c:pt>
                <c:pt idx="3595">
                  <c:v>224.73028969697</c:v>
                </c:pt>
                <c:pt idx="3596">
                  <c:v>224.79278969697</c:v>
                </c:pt>
                <c:pt idx="3597">
                  <c:v>224.85528969697</c:v>
                </c:pt>
                <c:pt idx="3598">
                  <c:v>224.91778969697</c:v>
                </c:pt>
                <c:pt idx="3599">
                  <c:v>224.98028969697</c:v>
                </c:pt>
                <c:pt idx="3600">
                  <c:v>225.04278969697</c:v>
                </c:pt>
                <c:pt idx="3601">
                  <c:v>225.10528969697</c:v>
                </c:pt>
                <c:pt idx="3602">
                  <c:v>225.16778969697</c:v>
                </c:pt>
                <c:pt idx="3603">
                  <c:v>225.23028969697</c:v>
                </c:pt>
                <c:pt idx="3604">
                  <c:v>225.29278969697</c:v>
                </c:pt>
                <c:pt idx="3605">
                  <c:v>225.35528969697</c:v>
                </c:pt>
                <c:pt idx="3606">
                  <c:v>225.41778969697</c:v>
                </c:pt>
                <c:pt idx="3607">
                  <c:v>225.48028969697</c:v>
                </c:pt>
                <c:pt idx="3608">
                  <c:v>225.54278969697</c:v>
                </c:pt>
                <c:pt idx="3609">
                  <c:v>225.60528969697</c:v>
                </c:pt>
                <c:pt idx="3610">
                  <c:v>225.66778969697</c:v>
                </c:pt>
                <c:pt idx="3611">
                  <c:v>225.73028969697</c:v>
                </c:pt>
                <c:pt idx="3612">
                  <c:v>225.79278969697</c:v>
                </c:pt>
                <c:pt idx="3613">
                  <c:v>225.85528969697</c:v>
                </c:pt>
                <c:pt idx="3614">
                  <c:v>225.91778969697</c:v>
                </c:pt>
                <c:pt idx="3615">
                  <c:v>225.98028969697</c:v>
                </c:pt>
                <c:pt idx="3616">
                  <c:v>226.04278969697</c:v>
                </c:pt>
                <c:pt idx="3617">
                  <c:v>226.10528969697</c:v>
                </c:pt>
                <c:pt idx="3618">
                  <c:v>226.16778969697</c:v>
                </c:pt>
                <c:pt idx="3619">
                  <c:v>226.23028969697</c:v>
                </c:pt>
                <c:pt idx="3620">
                  <c:v>226.29278969697</c:v>
                </c:pt>
                <c:pt idx="3621">
                  <c:v>226.35528969697</c:v>
                </c:pt>
                <c:pt idx="3622">
                  <c:v>226.41778969697</c:v>
                </c:pt>
                <c:pt idx="3623">
                  <c:v>226.48028969697</c:v>
                </c:pt>
                <c:pt idx="3624">
                  <c:v>226.54278969697</c:v>
                </c:pt>
                <c:pt idx="3625">
                  <c:v>226.60528969697</c:v>
                </c:pt>
                <c:pt idx="3626">
                  <c:v>226.66778969697</c:v>
                </c:pt>
                <c:pt idx="3627">
                  <c:v>226.73028969697</c:v>
                </c:pt>
                <c:pt idx="3628">
                  <c:v>226.79278969697</c:v>
                </c:pt>
                <c:pt idx="3629">
                  <c:v>226.85528969697</c:v>
                </c:pt>
                <c:pt idx="3630">
                  <c:v>226.91778969697</c:v>
                </c:pt>
                <c:pt idx="3631">
                  <c:v>226.98028969697</c:v>
                </c:pt>
                <c:pt idx="3632">
                  <c:v>227.04278969697</c:v>
                </c:pt>
                <c:pt idx="3633">
                  <c:v>227.10528969697</c:v>
                </c:pt>
                <c:pt idx="3634">
                  <c:v>227.16778969697</c:v>
                </c:pt>
                <c:pt idx="3635">
                  <c:v>227.23028969697</c:v>
                </c:pt>
                <c:pt idx="3636">
                  <c:v>227.29278969697</c:v>
                </c:pt>
                <c:pt idx="3637">
                  <c:v>227.35528969697</c:v>
                </c:pt>
                <c:pt idx="3638">
                  <c:v>227.41778969697</c:v>
                </c:pt>
                <c:pt idx="3639">
                  <c:v>227.48028969697</c:v>
                </c:pt>
                <c:pt idx="3640">
                  <c:v>227.54278969697</c:v>
                </c:pt>
                <c:pt idx="3641">
                  <c:v>227.60528969697</c:v>
                </c:pt>
                <c:pt idx="3642">
                  <c:v>227.66778969697</c:v>
                </c:pt>
                <c:pt idx="3643">
                  <c:v>227.73028969697</c:v>
                </c:pt>
                <c:pt idx="3644">
                  <c:v>227.79278969697</c:v>
                </c:pt>
                <c:pt idx="3645">
                  <c:v>227.85528969697</c:v>
                </c:pt>
                <c:pt idx="3646">
                  <c:v>227.91778969697</c:v>
                </c:pt>
                <c:pt idx="3647">
                  <c:v>227.98028969697</c:v>
                </c:pt>
                <c:pt idx="3648">
                  <c:v>228.04278969697</c:v>
                </c:pt>
                <c:pt idx="3649">
                  <c:v>228.10528969697</c:v>
                </c:pt>
                <c:pt idx="3650">
                  <c:v>228.16778969697</c:v>
                </c:pt>
                <c:pt idx="3651">
                  <c:v>228.23028969697</c:v>
                </c:pt>
                <c:pt idx="3652">
                  <c:v>228.29278969697</c:v>
                </c:pt>
                <c:pt idx="3653">
                  <c:v>228.35528969697</c:v>
                </c:pt>
                <c:pt idx="3654">
                  <c:v>228.41778969697</c:v>
                </c:pt>
                <c:pt idx="3655">
                  <c:v>228.48028969697</c:v>
                </c:pt>
                <c:pt idx="3656">
                  <c:v>228.54278969697</c:v>
                </c:pt>
                <c:pt idx="3657">
                  <c:v>228.60528969697</c:v>
                </c:pt>
                <c:pt idx="3658">
                  <c:v>228.66778969697</c:v>
                </c:pt>
                <c:pt idx="3659">
                  <c:v>228.73028969697</c:v>
                </c:pt>
                <c:pt idx="3660">
                  <c:v>228.79278969697</c:v>
                </c:pt>
                <c:pt idx="3661">
                  <c:v>228.85528969697</c:v>
                </c:pt>
                <c:pt idx="3662">
                  <c:v>228.91778969697</c:v>
                </c:pt>
                <c:pt idx="3663">
                  <c:v>228.98028969697</c:v>
                </c:pt>
                <c:pt idx="3664">
                  <c:v>229.04278969697</c:v>
                </c:pt>
                <c:pt idx="3665">
                  <c:v>229.10528969697</c:v>
                </c:pt>
                <c:pt idx="3666">
                  <c:v>229.16778969697</c:v>
                </c:pt>
                <c:pt idx="3667">
                  <c:v>229.23028969697</c:v>
                </c:pt>
                <c:pt idx="3668">
                  <c:v>229.29278969697</c:v>
                </c:pt>
                <c:pt idx="3669">
                  <c:v>229.35528969697</c:v>
                </c:pt>
                <c:pt idx="3670">
                  <c:v>229.41778969697</c:v>
                </c:pt>
                <c:pt idx="3671">
                  <c:v>229.48028969697</c:v>
                </c:pt>
                <c:pt idx="3672">
                  <c:v>229.54278969697</c:v>
                </c:pt>
                <c:pt idx="3673">
                  <c:v>229.60528969697</c:v>
                </c:pt>
                <c:pt idx="3674">
                  <c:v>229.66778969697</c:v>
                </c:pt>
                <c:pt idx="3675">
                  <c:v>229.73028969697</c:v>
                </c:pt>
                <c:pt idx="3676">
                  <c:v>229.79278969697</c:v>
                </c:pt>
                <c:pt idx="3677">
                  <c:v>229.85528969697</c:v>
                </c:pt>
                <c:pt idx="3678">
                  <c:v>229.91778969697</c:v>
                </c:pt>
                <c:pt idx="3679">
                  <c:v>229.98028969697</c:v>
                </c:pt>
                <c:pt idx="3680">
                  <c:v>230.04278969697</c:v>
                </c:pt>
                <c:pt idx="3681">
                  <c:v>230.10528969697</c:v>
                </c:pt>
                <c:pt idx="3682">
                  <c:v>230.16778969697</c:v>
                </c:pt>
                <c:pt idx="3683">
                  <c:v>230.23028969697</c:v>
                </c:pt>
                <c:pt idx="3684">
                  <c:v>230.29278969697</c:v>
                </c:pt>
                <c:pt idx="3685">
                  <c:v>230.35528969697</c:v>
                </c:pt>
                <c:pt idx="3686">
                  <c:v>230.41778969697</c:v>
                </c:pt>
                <c:pt idx="3687">
                  <c:v>230.48028969697</c:v>
                </c:pt>
                <c:pt idx="3688">
                  <c:v>230.54278969697</c:v>
                </c:pt>
                <c:pt idx="3689">
                  <c:v>230.60528969697</c:v>
                </c:pt>
                <c:pt idx="3690">
                  <c:v>230.66778969697</c:v>
                </c:pt>
                <c:pt idx="3691">
                  <c:v>230.73028969697</c:v>
                </c:pt>
                <c:pt idx="3692">
                  <c:v>230.79278969697</c:v>
                </c:pt>
                <c:pt idx="3693">
                  <c:v>230.85528969697</c:v>
                </c:pt>
                <c:pt idx="3694">
                  <c:v>230.91778969697</c:v>
                </c:pt>
                <c:pt idx="3695">
                  <c:v>230.98028969697</c:v>
                </c:pt>
                <c:pt idx="3696">
                  <c:v>231.04278969697</c:v>
                </c:pt>
                <c:pt idx="3697">
                  <c:v>231.10528969697</c:v>
                </c:pt>
                <c:pt idx="3698">
                  <c:v>231.16778969697</c:v>
                </c:pt>
                <c:pt idx="3699">
                  <c:v>231.23028969697</c:v>
                </c:pt>
                <c:pt idx="3700">
                  <c:v>231.29278969697</c:v>
                </c:pt>
                <c:pt idx="3701">
                  <c:v>231.35528969697</c:v>
                </c:pt>
                <c:pt idx="3702">
                  <c:v>231.41778969697</c:v>
                </c:pt>
                <c:pt idx="3703">
                  <c:v>231.48028969697</c:v>
                </c:pt>
                <c:pt idx="3704">
                  <c:v>231.54278969697</c:v>
                </c:pt>
                <c:pt idx="3705">
                  <c:v>231.60528969697</c:v>
                </c:pt>
                <c:pt idx="3706">
                  <c:v>231.66778969697</c:v>
                </c:pt>
                <c:pt idx="3707">
                  <c:v>231.73028969697</c:v>
                </c:pt>
                <c:pt idx="3708">
                  <c:v>231.79278969697</c:v>
                </c:pt>
                <c:pt idx="3709">
                  <c:v>231.85528969697</c:v>
                </c:pt>
                <c:pt idx="3710">
                  <c:v>231.91778969697</c:v>
                </c:pt>
                <c:pt idx="3711">
                  <c:v>231.98028969697</c:v>
                </c:pt>
                <c:pt idx="3712">
                  <c:v>232.04278969697</c:v>
                </c:pt>
                <c:pt idx="3713">
                  <c:v>232.10528969697</c:v>
                </c:pt>
                <c:pt idx="3714">
                  <c:v>232.16778969697</c:v>
                </c:pt>
                <c:pt idx="3715">
                  <c:v>232.23028969697</c:v>
                </c:pt>
                <c:pt idx="3716">
                  <c:v>232.29278969697</c:v>
                </c:pt>
                <c:pt idx="3717">
                  <c:v>232.35528969697</c:v>
                </c:pt>
                <c:pt idx="3718">
                  <c:v>232.41778969697</c:v>
                </c:pt>
                <c:pt idx="3719">
                  <c:v>232.48028969697</c:v>
                </c:pt>
                <c:pt idx="3720">
                  <c:v>232.54278969697</c:v>
                </c:pt>
                <c:pt idx="3721">
                  <c:v>232.60528969697</c:v>
                </c:pt>
                <c:pt idx="3722">
                  <c:v>232.66778969697</c:v>
                </c:pt>
                <c:pt idx="3723">
                  <c:v>232.73028969697</c:v>
                </c:pt>
                <c:pt idx="3724">
                  <c:v>232.79278969697</c:v>
                </c:pt>
                <c:pt idx="3725">
                  <c:v>232.85528969697</c:v>
                </c:pt>
                <c:pt idx="3726">
                  <c:v>232.91778969697</c:v>
                </c:pt>
                <c:pt idx="3727">
                  <c:v>232.98028969697</c:v>
                </c:pt>
                <c:pt idx="3728">
                  <c:v>233.04278969697</c:v>
                </c:pt>
                <c:pt idx="3729">
                  <c:v>233.10528969697</c:v>
                </c:pt>
                <c:pt idx="3730">
                  <c:v>233.16778969697</c:v>
                </c:pt>
                <c:pt idx="3731">
                  <c:v>233.23028969697</c:v>
                </c:pt>
                <c:pt idx="3732">
                  <c:v>233.29278969697</c:v>
                </c:pt>
                <c:pt idx="3733">
                  <c:v>233.35528969697</c:v>
                </c:pt>
                <c:pt idx="3734">
                  <c:v>233.41778969697</c:v>
                </c:pt>
                <c:pt idx="3735">
                  <c:v>233.48028969697</c:v>
                </c:pt>
                <c:pt idx="3736">
                  <c:v>233.54278969697</c:v>
                </c:pt>
                <c:pt idx="3737">
                  <c:v>233.60528969697</c:v>
                </c:pt>
                <c:pt idx="3738">
                  <c:v>233.66778969697</c:v>
                </c:pt>
                <c:pt idx="3739">
                  <c:v>233.73028969697</c:v>
                </c:pt>
                <c:pt idx="3740">
                  <c:v>233.79278969697</c:v>
                </c:pt>
                <c:pt idx="3741">
                  <c:v>233.85528969697</c:v>
                </c:pt>
                <c:pt idx="3742">
                  <c:v>233.91778969697</c:v>
                </c:pt>
                <c:pt idx="3743">
                  <c:v>233.98028969697</c:v>
                </c:pt>
                <c:pt idx="3744">
                  <c:v>234.04278969697</c:v>
                </c:pt>
                <c:pt idx="3745">
                  <c:v>234.10528969697</c:v>
                </c:pt>
                <c:pt idx="3746">
                  <c:v>234.16778969697</c:v>
                </c:pt>
                <c:pt idx="3747">
                  <c:v>234.23028969697</c:v>
                </c:pt>
                <c:pt idx="3748">
                  <c:v>234.29278969697</c:v>
                </c:pt>
                <c:pt idx="3749">
                  <c:v>234.35528969697</c:v>
                </c:pt>
                <c:pt idx="3750">
                  <c:v>234.41778969697</c:v>
                </c:pt>
                <c:pt idx="3751">
                  <c:v>234.48028969697</c:v>
                </c:pt>
                <c:pt idx="3752">
                  <c:v>234.54278969697</c:v>
                </c:pt>
                <c:pt idx="3753">
                  <c:v>234.60528969697</c:v>
                </c:pt>
                <c:pt idx="3754">
                  <c:v>234.66778969697</c:v>
                </c:pt>
                <c:pt idx="3755">
                  <c:v>234.73028969697</c:v>
                </c:pt>
                <c:pt idx="3756">
                  <c:v>234.79278969697</c:v>
                </c:pt>
                <c:pt idx="3757">
                  <c:v>234.85528969697</c:v>
                </c:pt>
                <c:pt idx="3758">
                  <c:v>234.91778969697</c:v>
                </c:pt>
                <c:pt idx="3759">
                  <c:v>234.98028969697</c:v>
                </c:pt>
                <c:pt idx="3760">
                  <c:v>235.04278969697</c:v>
                </c:pt>
                <c:pt idx="3761">
                  <c:v>235.10528969697</c:v>
                </c:pt>
                <c:pt idx="3762">
                  <c:v>235.16778969697</c:v>
                </c:pt>
                <c:pt idx="3763">
                  <c:v>235.23028969697</c:v>
                </c:pt>
                <c:pt idx="3764">
                  <c:v>235.29278969697</c:v>
                </c:pt>
                <c:pt idx="3765">
                  <c:v>235.35528969697</c:v>
                </c:pt>
                <c:pt idx="3766">
                  <c:v>235.41778969697</c:v>
                </c:pt>
                <c:pt idx="3767">
                  <c:v>235.48028969697</c:v>
                </c:pt>
                <c:pt idx="3768">
                  <c:v>235.54278969697</c:v>
                </c:pt>
                <c:pt idx="3769">
                  <c:v>235.60528969697</c:v>
                </c:pt>
                <c:pt idx="3770">
                  <c:v>235.66778969697</c:v>
                </c:pt>
                <c:pt idx="3771">
                  <c:v>235.73028969697</c:v>
                </c:pt>
                <c:pt idx="3772">
                  <c:v>235.79278969697</c:v>
                </c:pt>
                <c:pt idx="3773">
                  <c:v>235.85528969697</c:v>
                </c:pt>
                <c:pt idx="3774">
                  <c:v>235.91778969697</c:v>
                </c:pt>
                <c:pt idx="3775">
                  <c:v>235.98028969697</c:v>
                </c:pt>
                <c:pt idx="3776">
                  <c:v>236.04278969697</c:v>
                </c:pt>
                <c:pt idx="3777">
                  <c:v>236.10528969697</c:v>
                </c:pt>
                <c:pt idx="3778">
                  <c:v>236.16778969697</c:v>
                </c:pt>
                <c:pt idx="3779">
                  <c:v>236.23028969697</c:v>
                </c:pt>
                <c:pt idx="3780">
                  <c:v>236.29278969697</c:v>
                </c:pt>
                <c:pt idx="3781">
                  <c:v>236.35528969697</c:v>
                </c:pt>
                <c:pt idx="3782">
                  <c:v>236.41778969697</c:v>
                </c:pt>
                <c:pt idx="3783">
                  <c:v>236.48028969697</c:v>
                </c:pt>
                <c:pt idx="3784">
                  <c:v>236.54278969697</c:v>
                </c:pt>
                <c:pt idx="3785">
                  <c:v>236.60528969697</c:v>
                </c:pt>
                <c:pt idx="3786">
                  <c:v>236.66778969697</c:v>
                </c:pt>
                <c:pt idx="3787">
                  <c:v>236.73028969697</c:v>
                </c:pt>
                <c:pt idx="3788">
                  <c:v>236.79278969697</c:v>
                </c:pt>
                <c:pt idx="3789">
                  <c:v>236.85528969697</c:v>
                </c:pt>
                <c:pt idx="3790">
                  <c:v>236.91778969697</c:v>
                </c:pt>
                <c:pt idx="3791">
                  <c:v>236.98028969697</c:v>
                </c:pt>
                <c:pt idx="3792">
                  <c:v>237.04278969697</c:v>
                </c:pt>
                <c:pt idx="3793">
                  <c:v>237.10528969697</c:v>
                </c:pt>
                <c:pt idx="3794">
                  <c:v>237.16778969697</c:v>
                </c:pt>
                <c:pt idx="3795">
                  <c:v>237.23028969697</c:v>
                </c:pt>
                <c:pt idx="3796">
                  <c:v>237.29278969697</c:v>
                </c:pt>
                <c:pt idx="3797">
                  <c:v>237.35528969697</c:v>
                </c:pt>
                <c:pt idx="3798">
                  <c:v>237.41778969697</c:v>
                </c:pt>
                <c:pt idx="3799">
                  <c:v>237.48028969697</c:v>
                </c:pt>
                <c:pt idx="3800">
                  <c:v>237.54278969697</c:v>
                </c:pt>
                <c:pt idx="3801">
                  <c:v>237.60528969697</c:v>
                </c:pt>
                <c:pt idx="3802">
                  <c:v>237.66778969697</c:v>
                </c:pt>
                <c:pt idx="3803">
                  <c:v>237.73028969697</c:v>
                </c:pt>
                <c:pt idx="3804">
                  <c:v>237.79278969697</c:v>
                </c:pt>
                <c:pt idx="3805">
                  <c:v>237.85528969697</c:v>
                </c:pt>
                <c:pt idx="3806">
                  <c:v>237.91778969697</c:v>
                </c:pt>
                <c:pt idx="3807">
                  <c:v>237.98028969697</c:v>
                </c:pt>
                <c:pt idx="3808">
                  <c:v>238.04278969697</c:v>
                </c:pt>
                <c:pt idx="3809">
                  <c:v>238.10528969697</c:v>
                </c:pt>
                <c:pt idx="3810">
                  <c:v>238.16778969697</c:v>
                </c:pt>
                <c:pt idx="3811">
                  <c:v>238.23028969697</c:v>
                </c:pt>
                <c:pt idx="3812">
                  <c:v>238.29278969697</c:v>
                </c:pt>
                <c:pt idx="3813">
                  <c:v>238.35528969697</c:v>
                </c:pt>
                <c:pt idx="3814">
                  <c:v>238.41778969697</c:v>
                </c:pt>
                <c:pt idx="3815">
                  <c:v>238.48028969697</c:v>
                </c:pt>
                <c:pt idx="3816">
                  <c:v>238.54278969697</c:v>
                </c:pt>
                <c:pt idx="3817">
                  <c:v>238.60528969697</c:v>
                </c:pt>
                <c:pt idx="3818">
                  <c:v>238.66778969697</c:v>
                </c:pt>
                <c:pt idx="3819">
                  <c:v>238.73028969697</c:v>
                </c:pt>
                <c:pt idx="3820">
                  <c:v>238.79278969697</c:v>
                </c:pt>
                <c:pt idx="3821">
                  <c:v>238.85528969697</c:v>
                </c:pt>
                <c:pt idx="3822">
                  <c:v>238.91778969697</c:v>
                </c:pt>
                <c:pt idx="3823">
                  <c:v>238.98028969697</c:v>
                </c:pt>
                <c:pt idx="3824">
                  <c:v>239.04278969697</c:v>
                </c:pt>
                <c:pt idx="3825">
                  <c:v>239.10528969697</c:v>
                </c:pt>
                <c:pt idx="3826">
                  <c:v>239.16778969697</c:v>
                </c:pt>
                <c:pt idx="3827">
                  <c:v>239.23028969697</c:v>
                </c:pt>
                <c:pt idx="3828">
                  <c:v>239.29278969697</c:v>
                </c:pt>
                <c:pt idx="3829">
                  <c:v>239.35528969697</c:v>
                </c:pt>
                <c:pt idx="3830">
                  <c:v>239.41778969697</c:v>
                </c:pt>
                <c:pt idx="3831">
                  <c:v>239.48028969697</c:v>
                </c:pt>
                <c:pt idx="3832">
                  <c:v>239.54278969697</c:v>
                </c:pt>
                <c:pt idx="3833">
                  <c:v>239.60528969697</c:v>
                </c:pt>
                <c:pt idx="3834">
                  <c:v>239.66778969697</c:v>
                </c:pt>
                <c:pt idx="3835">
                  <c:v>239.73028969697</c:v>
                </c:pt>
                <c:pt idx="3836">
                  <c:v>239.79278969697</c:v>
                </c:pt>
                <c:pt idx="3837">
                  <c:v>239.85528969697</c:v>
                </c:pt>
                <c:pt idx="3838">
                  <c:v>239.91778969697</c:v>
                </c:pt>
                <c:pt idx="3839">
                  <c:v>239.98028969697</c:v>
                </c:pt>
                <c:pt idx="3840">
                  <c:v>240.04278969697</c:v>
                </c:pt>
                <c:pt idx="3841">
                  <c:v>240.10528969697</c:v>
                </c:pt>
                <c:pt idx="3842">
                  <c:v>240.16778969697</c:v>
                </c:pt>
                <c:pt idx="3843">
                  <c:v>240.23028969697</c:v>
                </c:pt>
                <c:pt idx="3844">
                  <c:v>240.29278969697</c:v>
                </c:pt>
                <c:pt idx="3845">
                  <c:v>240.35528969697</c:v>
                </c:pt>
                <c:pt idx="3846">
                  <c:v>240.41778969697</c:v>
                </c:pt>
                <c:pt idx="3847">
                  <c:v>240.48028969697</c:v>
                </c:pt>
                <c:pt idx="3848">
                  <c:v>240.54278969697</c:v>
                </c:pt>
                <c:pt idx="3849">
                  <c:v>240.60528969697</c:v>
                </c:pt>
                <c:pt idx="3850">
                  <c:v>240.66778969697</c:v>
                </c:pt>
                <c:pt idx="3851">
                  <c:v>240.73028969697</c:v>
                </c:pt>
                <c:pt idx="3852">
                  <c:v>240.79278969697</c:v>
                </c:pt>
                <c:pt idx="3853">
                  <c:v>240.85528969697</c:v>
                </c:pt>
                <c:pt idx="3854">
                  <c:v>240.91778969697</c:v>
                </c:pt>
                <c:pt idx="3855">
                  <c:v>240.98028969697</c:v>
                </c:pt>
                <c:pt idx="3856">
                  <c:v>241.04278969697</c:v>
                </c:pt>
                <c:pt idx="3857">
                  <c:v>241.10528969697</c:v>
                </c:pt>
                <c:pt idx="3858">
                  <c:v>241.16778969697</c:v>
                </c:pt>
                <c:pt idx="3859">
                  <c:v>241.23028969697</c:v>
                </c:pt>
                <c:pt idx="3860">
                  <c:v>241.29278969697</c:v>
                </c:pt>
                <c:pt idx="3861">
                  <c:v>241.35528969697</c:v>
                </c:pt>
                <c:pt idx="3862">
                  <c:v>241.41778969697</c:v>
                </c:pt>
                <c:pt idx="3863">
                  <c:v>241.48028969697</c:v>
                </c:pt>
                <c:pt idx="3864">
                  <c:v>241.54278969697</c:v>
                </c:pt>
                <c:pt idx="3865">
                  <c:v>241.60528969697</c:v>
                </c:pt>
                <c:pt idx="3866">
                  <c:v>241.66778969697</c:v>
                </c:pt>
                <c:pt idx="3867">
                  <c:v>241.73028969697</c:v>
                </c:pt>
                <c:pt idx="3868">
                  <c:v>241.79278969697</c:v>
                </c:pt>
                <c:pt idx="3869">
                  <c:v>241.85528969697</c:v>
                </c:pt>
                <c:pt idx="3870">
                  <c:v>241.91778969697</c:v>
                </c:pt>
                <c:pt idx="3871">
                  <c:v>241.98028969697</c:v>
                </c:pt>
                <c:pt idx="3872">
                  <c:v>242.04278969697</c:v>
                </c:pt>
                <c:pt idx="3873">
                  <c:v>242.10528969697</c:v>
                </c:pt>
                <c:pt idx="3874">
                  <c:v>242.16778969697</c:v>
                </c:pt>
                <c:pt idx="3875">
                  <c:v>242.23028969697</c:v>
                </c:pt>
                <c:pt idx="3876">
                  <c:v>242.29278969697</c:v>
                </c:pt>
                <c:pt idx="3877">
                  <c:v>242.35528969697</c:v>
                </c:pt>
                <c:pt idx="3878">
                  <c:v>242.41778969697</c:v>
                </c:pt>
                <c:pt idx="3879">
                  <c:v>242.48028969697</c:v>
                </c:pt>
                <c:pt idx="3880">
                  <c:v>242.54278969697</c:v>
                </c:pt>
                <c:pt idx="3881">
                  <c:v>242.60528969697</c:v>
                </c:pt>
                <c:pt idx="3882">
                  <c:v>242.66778969697</c:v>
                </c:pt>
                <c:pt idx="3883">
                  <c:v>242.73028969697</c:v>
                </c:pt>
                <c:pt idx="3884">
                  <c:v>242.79278969697</c:v>
                </c:pt>
                <c:pt idx="3885">
                  <c:v>242.85528969697</c:v>
                </c:pt>
                <c:pt idx="3886">
                  <c:v>242.91778969697</c:v>
                </c:pt>
                <c:pt idx="3887">
                  <c:v>242.98028969697</c:v>
                </c:pt>
                <c:pt idx="3888">
                  <c:v>243.04278969697</c:v>
                </c:pt>
                <c:pt idx="3889">
                  <c:v>243.10528969697</c:v>
                </c:pt>
                <c:pt idx="3890">
                  <c:v>243.16778969697</c:v>
                </c:pt>
                <c:pt idx="3891">
                  <c:v>243.23028969697</c:v>
                </c:pt>
                <c:pt idx="3892">
                  <c:v>243.29278969697</c:v>
                </c:pt>
                <c:pt idx="3893">
                  <c:v>243.35528969697</c:v>
                </c:pt>
                <c:pt idx="3894">
                  <c:v>243.41778969697</c:v>
                </c:pt>
                <c:pt idx="3895">
                  <c:v>243.48028969697</c:v>
                </c:pt>
                <c:pt idx="3896">
                  <c:v>243.54278969697</c:v>
                </c:pt>
                <c:pt idx="3897">
                  <c:v>243.60528969697</c:v>
                </c:pt>
                <c:pt idx="3898">
                  <c:v>243.66778969697</c:v>
                </c:pt>
                <c:pt idx="3899">
                  <c:v>243.73028969697</c:v>
                </c:pt>
                <c:pt idx="3900">
                  <c:v>243.79278969697</c:v>
                </c:pt>
                <c:pt idx="3901">
                  <c:v>243.85528969697</c:v>
                </c:pt>
                <c:pt idx="3902">
                  <c:v>243.91778969697</c:v>
                </c:pt>
                <c:pt idx="3903">
                  <c:v>243.98028969697</c:v>
                </c:pt>
                <c:pt idx="3904">
                  <c:v>244.04278969697</c:v>
                </c:pt>
                <c:pt idx="3905">
                  <c:v>244.10528969697</c:v>
                </c:pt>
                <c:pt idx="3906">
                  <c:v>244.16778969697</c:v>
                </c:pt>
                <c:pt idx="3907">
                  <c:v>244.23028969697</c:v>
                </c:pt>
                <c:pt idx="3908">
                  <c:v>244.29278969697</c:v>
                </c:pt>
                <c:pt idx="3909">
                  <c:v>244.35528969697</c:v>
                </c:pt>
                <c:pt idx="3910">
                  <c:v>244.41778969697</c:v>
                </c:pt>
                <c:pt idx="3911">
                  <c:v>244.48028969697</c:v>
                </c:pt>
                <c:pt idx="3912">
                  <c:v>244.54278969697</c:v>
                </c:pt>
                <c:pt idx="3913">
                  <c:v>244.60528969697</c:v>
                </c:pt>
                <c:pt idx="3914">
                  <c:v>244.66778969697</c:v>
                </c:pt>
                <c:pt idx="3915">
                  <c:v>244.73028969697</c:v>
                </c:pt>
                <c:pt idx="3916">
                  <c:v>244.79278969697</c:v>
                </c:pt>
                <c:pt idx="3917">
                  <c:v>244.85528969697</c:v>
                </c:pt>
                <c:pt idx="3918">
                  <c:v>244.91778969697</c:v>
                </c:pt>
                <c:pt idx="3919">
                  <c:v>244.98028969697</c:v>
                </c:pt>
                <c:pt idx="3920">
                  <c:v>245.04278969697</c:v>
                </c:pt>
                <c:pt idx="3921">
                  <c:v>245.10528969697</c:v>
                </c:pt>
                <c:pt idx="3922">
                  <c:v>245.16778969697</c:v>
                </c:pt>
                <c:pt idx="3923">
                  <c:v>245.23028969697</c:v>
                </c:pt>
                <c:pt idx="3924">
                  <c:v>245.29278969697</c:v>
                </c:pt>
                <c:pt idx="3925">
                  <c:v>245.35528969697</c:v>
                </c:pt>
                <c:pt idx="3926">
                  <c:v>245.41778969697</c:v>
                </c:pt>
                <c:pt idx="3927">
                  <c:v>245.48028969697</c:v>
                </c:pt>
                <c:pt idx="3928">
                  <c:v>245.54278969697</c:v>
                </c:pt>
                <c:pt idx="3929">
                  <c:v>245.60528969697</c:v>
                </c:pt>
                <c:pt idx="3930">
                  <c:v>245.66778969697</c:v>
                </c:pt>
                <c:pt idx="3931">
                  <c:v>245.73028969697</c:v>
                </c:pt>
                <c:pt idx="3932">
                  <c:v>245.79278969697</c:v>
                </c:pt>
                <c:pt idx="3933">
                  <c:v>245.85528969697</c:v>
                </c:pt>
                <c:pt idx="3934">
                  <c:v>245.91778969697</c:v>
                </c:pt>
                <c:pt idx="3935">
                  <c:v>245.98028969697</c:v>
                </c:pt>
                <c:pt idx="3936">
                  <c:v>246.04278969697</c:v>
                </c:pt>
                <c:pt idx="3937">
                  <c:v>246.10528969697</c:v>
                </c:pt>
                <c:pt idx="3938">
                  <c:v>246.16778969697</c:v>
                </c:pt>
                <c:pt idx="3939">
                  <c:v>246.23028969697</c:v>
                </c:pt>
                <c:pt idx="3940">
                  <c:v>246.29278969697</c:v>
                </c:pt>
                <c:pt idx="3941">
                  <c:v>246.35528969697</c:v>
                </c:pt>
                <c:pt idx="3942">
                  <c:v>246.41778969697</c:v>
                </c:pt>
                <c:pt idx="3943">
                  <c:v>246.48028969697</c:v>
                </c:pt>
                <c:pt idx="3944">
                  <c:v>246.54278969697</c:v>
                </c:pt>
                <c:pt idx="3945">
                  <c:v>246.60528969697</c:v>
                </c:pt>
                <c:pt idx="3946">
                  <c:v>246.66778969697</c:v>
                </c:pt>
                <c:pt idx="3947">
                  <c:v>246.73028969697</c:v>
                </c:pt>
                <c:pt idx="3948">
                  <c:v>246.79278969697</c:v>
                </c:pt>
                <c:pt idx="3949">
                  <c:v>246.85528969697</c:v>
                </c:pt>
                <c:pt idx="3950">
                  <c:v>246.91778969697</c:v>
                </c:pt>
                <c:pt idx="3951">
                  <c:v>246.98028969697</c:v>
                </c:pt>
                <c:pt idx="3952">
                  <c:v>247.04278969697</c:v>
                </c:pt>
                <c:pt idx="3953">
                  <c:v>247.10528969697</c:v>
                </c:pt>
                <c:pt idx="3954">
                  <c:v>247.16778969697</c:v>
                </c:pt>
                <c:pt idx="3955">
                  <c:v>247.23028969697</c:v>
                </c:pt>
                <c:pt idx="3956">
                  <c:v>247.29278969697</c:v>
                </c:pt>
                <c:pt idx="3957">
                  <c:v>247.35528969697</c:v>
                </c:pt>
                <c:pt idx="3958">
                  <c:v>247.41778969697</c:v>
                </c:pt>
                <c:pt idx="3959">
                  <c:v>247.48028969697</c:v>
                </c:pt>
                <c:pt idx="3960">
                  <c:v>247.54278969697</c:v>
                </c:pt>
                <c:pt idx="3961">
                  <c:v>247.60528969697</c:v>
                </c:pt>
                <c:pt idx="3962">
                  <c:v>247.66778969697</c:v>
                </c:pt>
                <c:pt idx="3963">
                  <c:v>247.73028969697</c:v>
                </c:pt>
                <c:pt idx="3964">
                  <c:v>247.79278969697</c:v>
                </c:pt>
                <c:pt idx="3965">
                  <c:v>247.85528969697</c:v>
                </c:pt>
                <c:pt idx="3966">
                  <c:v>247.91778969697</c:v>
                </c:pt>
                <c:pt idx="3967">
                  <c:v>247.98028969697</c:v>
                </c:pt>
                <c:pt idx="3968">
                  <c:v>248.04278969697</c:v>
                </c:pt>
                <c:pt idx="3969">
                  <c:v>248.10528969697</c:v>
                </c:pt>
                <c:pt idx="3970">
                  <c:v>248.16778969697</c:v>
                </c:pt>
                <c:pt idx="3971">
                  <c:v>248.23028969697</c:v>
                </c:pt>
                <c:pt idx="3972">
                  <c:v>248.29278969697</c:v>
                </c:pt>
                <c:pt idx="3973">
                  <c:v>248.35528969697</c:v>
                </c:pt>
                <c:pt idx="3974">
                  <c:v>248.41778969697</c:v>
                </c:pt>
                <c:pt idx="3975">
                  <c:v>248.48028969697</c:v>
                </c:pt>
                <c:pt idx="3976">
                  <c:v>248.54278969697</c:v>
                </c:pt>
                <c:pt idx="3977">
                  <c:v>248.60528969697</c:v>
                </c:pt>
                <c:pt idx="3978">
                  <c:v>248.66778969697</c:v>
                </c:pt>
                <c:pt idx="3979">
                  <c:v>248.73028969697</c:v>
                </c:pt>
                <c:pt idx="3980">
                  <c:v>248.79278969697</c:v>
                </c:pt>
                <c:pt idx="3981">
                  <c:v>248.85528969697</c:v>
                </c:pt>
                <c:pt idx="3982">
                  <c:v>248.91778969697</c:v>
                </c:pt>
                <c:pt idx="3983">
                  <c:v>248.98028969697</c:v>
                </c:pt>
                <c:pt idx="3984">
                  <c:v>249.04278969697</c:v>
                </c:pt>
                <c:pt idx="3985">
                  <c:v>249.10528969697</c:v>
                </c:pt>
                <c:pt idx="3986">
                  <c:v>249.16778969697</c:v>
                </c:pt>
                <c:pt idx="3987">
                  <c:v>249.23028969697</c:v>
                </c:pt>
                <c:pt idx="3988">
                  <c:v>249.29278969697</c:v>
                </c:pt>
                <c:pt idx="3989">
                  <c:v>249.35528969697</c:v>
                </c:pt>
                <c:pt idx="3990">
                  <c:v>249.41778969697</c:v>
                </c:pt>
                <c:pt idx="3991">
                  <c:v>249.48028969697</c:v>
                </c:pt>
                <c:pt idx="3992">
                  <c:v>249.54278969697</c:v>
                </c:pt>
                <c:pt idx="3993">
                  <c:v>249.60528969697</c:v>
                </c:pt>
                <c:pt idx="3994">
                  <c:v>249.66778969697</c:v>
                </c:pt>
                <c:pt idx="3995">
                  <c:v>249.73028969697</c:v>
                </c:pt>
                <c:pt idx="3996">
                  <c:v>249.79278969697</c:v>
                </c:pt>
                <c:pt idx="3997">
                  <c:v>249.85528969697</c:v>
                </c:pt>
                <c:pt idx="3998">
                  <c:v>249.91778969697</c:v>
                </c:pt>
                <c:pt idx="3999">
                  <c:v>249.98028969697</c:v>
                </c:pt>
                <c:pt idx="4000">
                  <c:v>250.04278969697</c:v>
                </c:pt>
                <c:pt idx="4001">
                  <c:v>250.10528969697</c:v>
                </c:pt>
                <c:pt idx="4002">
                  <c:v>250.16778969697</c:v>
                </c:pt>
                <c:pt idx="4003">
                  <c:v>250.23028969697</c:v>
                </c:pt>
                <c:pt idx="4004">
                  <c:v>250.29278969697</c:v>
                </c:pt>
                <c:pt idx="4005">
                  <c:v>250.35528969697</c:v>
                </c:pt>
                <c:pt idx="4006">
                  <c:v>250.41778969697</c:v>
                </c:pt>
                <c:pt idx="4007">
                  <c:v>250.48028969697</c:v>
                </c:pt>
                <c:pt idx="4008">
                  <c:v>250.54278969697</c:v>
                </c:pt>
              </c:numCache>
            </c:numRef>
          </c:xVal>
          <c:yVal>
            <c:numRef>
              <c:f>'[1]Flight Data'!$H$4:$H$4012</c:f>
              <c:numCache>
                <c:formatCode>General</c:formatCode>
                <c:ptCount val="4009"/>
                <c:pt idx="0">
                  <c:v>1.9786901717251601E-2</c:v>
                </c:pt>
                <c:pt idx="1">
                  <c:v>1.8135314052406301E-2</c:v>
                </c:pt>
                <c:pt idx="2">
                  <c:v>1.8135566139857499E-2</c:v>
                </c:pt>
                <c:pt idx="3">
                  <c:v>1.8135799451111601E-2</c:v>
                </c:pt>
                <c:pt idx="4">
                  <c:v>1.8136009115775401E-2</c:v>
                </c:pt>
                <c:pt idx="5">
                  <c:v>1.8136190266746E-2</c:v>
                </c:pt>
                <c:pt idx="6">
                  <c:v>1.8136338038865201E-2</c:v>
                </c:pt>
                <c:pt idx="7">
                  <c:v>1.8136448701071301E-2</c:v>
                </c:pt>
                <c:pt idx="8">
                  <c:v>1.9788371752910702E-2</c:v>
                </c:pt>
                <c:pt idx="9">
                  <c:v>1.97885810271284E-2</c:v>
                </c:pt>
                <c:pt idx="10">
                  <c:v>1.8136959222490302E-2</c:v>
                </c:pt>
                <c:pt idx="11">
                  <c:v>1.8137165323469599E-2</c:v>
                </c:pt>
                <c:pt idx="12">
                  <c:v>1.97892374495072E-2</c:v>
                </c:pt>
                <c:pt idx="13">
                  <c:v>1.6485636276684801E-2</c:v>
                </c:pt>
                <c:pt idx="14">
                  <c:v>1.8137689910928699E-2</c:v>
                </c:pt>
                <c:pt idx="15">
                  <c:v>1.81378335393849E-2</c:v>
                </c:pt>
                <c:pt idx="16">
                  <c:v>1.8137961551130299E-2</c:v>
                </c:pt>
                <c:pt idx="17">
                  <c:v>1.8138073945195E-2</c:v>
                </c:pt>
                <c:pt idx="18">
                  <c:v>1.9790129113979E-2</c:v>
                </c:pt>
                <c:pt idx="19">
                  <c:v>1.97902231249188E-2</c:v>
                </c:pt>
                <c:pt idx="20">
                  <c:v>1.81383173999758E-2</c:v>
                </c:pt>
                <c:pt idx="21">
                  <c:v>1.8138367298146899E-2</c:v>
                </c:pt>
                <c:pt idx="22">
                  <c:v>1.9790411503924001E-2</c:v>
                </c:pt>
                <c:pt idx="23">
                  <c:v>1.8138418874652E-2</c:v>
                </c:pt>
                <c:pt idx="24">
                  <c:v>1.97904350238103E-2</c:v>
                </c:pt>
                <c:pt idx="25">
                  <c:v>1.8138129570750498E-2</c:v>
                </c:pt>
                <c:pt idx="26">
                  <c:v>1.8137764491735101E-2</c:v>
                </c:pt>
                <c:pt idx="27">
                  <c:v>1.6485365502125301E-2</c:v>
                </c:pt>
                <c:pt idx="28">
                  <c:v>1.9788951736932198E-2</c:v>
                </c:pt>
                <c:pt idx="29">
                  <c:v>1.9788509531547298E-2</c:v>
                </c:pt>
                <c:pt idx="30">
                  <c:v>1.9788057225628101E-2</c:v>
                </c:pt>
                <c:pt idx="31">
                  <c:v>1.81356411053963E-2</c:v>
                </c:pt>
                <c:pt idx="32">
                  <c:v>1.8135197831144902E-2</c:v>
                </c:pt>
                <c:pt idx="33">
                  <c:v>1.8134762057237599E-2</c:v>
                </c:pt>
                <c:pt idx="34">
                  <c:v>1.8134339669333598E-2</c:v>
                </c:pt>
                <c:pt idx="35">
                  <c:v>1.81339365596285E-2</c:v>
                </c:pt>
                <c:pt idx="36">
                  <c:v>1.9785459756995701E-2</c:v>
                </c:pt>
                <c:pt idx="37">
                  <c:v>1.8133211769813799E-2</c:v>
                </c:pt>
                <c:pt idx="38">
                  <c:v>1.8132901895836301E-2</c:v>
                </c:pt>
                <c:pt idx="39">
                  <c:v>1.81326336362744E-2</c:v>
                </c:pt>
                <c:pt idx="40">
                  <c:v>1.81323900994836E-2</c:v>
                </c:pt>
                <c:pt idx="41">
                  <c:v>1.9783998489676501E-2</c:v>
                </c:pt>
                <c:pt idx="42">
                  <c:v>1.81319393645318E-2</c:v>
                </c:pt>
                <c:pt idx="43">
                  <c:v>1.8131738047364E-2</c:v>
                </c:pt>
                <c:pt idx="44">
                  <c:v>1.8131552865827801E-2</c:v>
                </c:pt>
                <c:pt idx="45">
                  <c:v>1.8131383401284E-2</c:v>
                </c:pt>
                <c:pt idx="46">
                  <c:v>1.8131229234276101E-2</c:v>
                </c:pt>
                <c:pt idx="47">
                  <c:v>1.8131089944583199E-2</c:v>
                </c:pt>
                <c:pt idx="48">
                  <c:v>1.97827168725031E-2</c:v>
                </c:pt>
                <c:pt idx="49">
                  <c:v>1.8130854312899399E-2</c:v>
                </c:pt>
                <c:pt idx="50">
                  <c:v>1.9782483161090499E-2</c:v>
                </c:pt>
                <c:pt idx="51">
                  <c:v>1.8130673131848699E-2</c:v>
                </c:pt>
                <c:pt idx="52">
                  <c:v>1.8130601903566902E-2</c:v>
                </c:pt>
                <c:pt idx="53">
                  <c:v>1.9782230345379799E-2</c:v>
                </c:pt>
                <c:pt idx="54">
                  <c:v>1.9782170449304099E-2</c:v>
                </c:pt>
                <c:pt idx="55">
                  <c:v>1.8130462756405299E-2</c:v>
                </c:pt>
                <c:pt idx="56">
                  <c:v>1.8130476364008798E-2</c:v>
                </c:pt>
                <c:pt idx="57">
                  <c:v>1.9782400817845599E-2</c:v>
                </c:pt>
                <c:pt idx="58">
                  <c:v>1.97827860291243E-2</c:v>
                </c:pt>
                <c:pt idx="59">
                  <c:v>1.8131530091787099E-2</c:v>
                </c:pt>
                <c:pt idx="60">
                  <c:v>1.8131965817319601E-2</c:v>
                </c:pt>
                <c:pt idx="61">
                  <c:v>1.81324196938599E-2</c:v>
                </c:pt>
                <c:pt idx="62">
                  <c:v>2.1436301245061001E-2</c:v>
                </c:pt>
                <c:pt idx="63">
                  <c:v>1.8133348281387102E-2</c:v>
                </c:pt>
                <c:pt idx="64">
                  <c:v>1.9785537062341499E-2</c:v>
                </c:pt>
                <c:pt idx="65">
                  <c:v>1.97859905473181E-2</c:v>
                </c:pt>
                <c:pt idx="66">
                  <c:v>1.9786420287558799E-2</c:v>
                </c:pt>
                <c:pt idx="67">
                  <c:v>1.9786817939032801E-2</c:v>
                </c:pt>
                <c:pt idx="68">
                  <c:v>1.97871751639568E-2</c:v>
                </c:pt>
                <c:pt idx="69">
                  <c:v>1.81356975599247E-2</c:v>
                </c:pt>
                <c:pt idx="70">
                  <c:v>1.8135937716125702E-2</c:v>
                </c:pt>
                <c:pt idx="71">
                  <c:v>1.97879194886958E-2</c:v>
                </c:pt>
                <c:pt idx="72">
                  <c:v>1.9788011089553501E-2</c:v>
                </c:pt>
                <c:pt idx="73">
                  <c:v>1.9787800459555301E-2</c:v>
                </c:pt>
                <c:pt idx="74">
                  <c:v>2.14392532774287E-2</c:v>
                </c:pt>
                <c:pt idx="75">
                  <c:v>1.9787038244986899E-2</c:v>
                </c:pt>
                <c:pt idx="76">
                  <c:v>1.9786575888632099E-2</c:v>
                </c:pt>
                <c:pt idx="77">
                  <c:v>1.9786077158617299E-2</c:v>
                </c:pt>
                <c:pt idx="78">
                  <c:v>1.9785555415900099E-2</c:v>
                </c:pt>
                <c:pt idx="79">
                  <c:v>1.81332775897344E-2</c:v>
                </c:pt>
                <c:pt idx="80">
                  <c:v>1.8132761119649999E-2</c:v>
                </c:pt>
                <c:pt idx="81">
                  <c:v>1.9783986013450501E-2</c:v>
                </c:pt>
                <c:pt idx="82">
                  <c:v>1.8131793268740499E-2</c:v>
                </c:pt>
                <c:pt idx="83">
                  <c:v>1.97830705293532E-2</c:v>
                </c:pt>
                <c:pt idx="84">
                  <c:v>1.9782692391807199E-2</c:v>
                </c:pt>
                <c:pt idx="85">
                  <c:v>1.9782385287486898E-2</c:v>
                </c:pt>
                <c:pt idx="86">
                  <c:v>1.9782162685100298E-2</c:v>
                </c:pt>
                <c:pt idx="87">
                  <c:v>1.8130381120261101E-2</c:v>
                </c:pt>
                <c:pt idx="88">
                  <c:v>1.8130353182770498E-2</c:v>
                </c:pt>
                <c:pt idx="89">
                  <c:v>1.9782245121770799E-2</c:v>
                </c:pt>
                <c:pt idx="90">
                  <c:v>1.9782616668080798E-2</c:v>
                </c:pt>
                <c:pt idx="91">
                  <c:v>1.9783037264682401E-2</c:v>
                </c:pt>
                <c:pt idx="92">
                  <c:v>1.8131811181155501E-2</c:v>
                </c:pt>
                <c:pt idx="93">
                  <c:v>1.9783981843671802E-2</c:v>
                </c:pt>
                <c:pt idx="94">
                  <c:v>1.97844839687987E-2</c:v>
                </c:pt>
                <c:pt idx="95">
                  <c:v>1.9784991435933999E-2</c:v>
                </c:pt>
                <c:pt idx="96">
                  <c:v>1.9785493353579799E-2</c:v>
                </c:pt>
                <c:pt idx="97">
                  <c:v>1.9785978846342901E-2</c:v>
                </c:pt>
                <c:pt idx="98">
                  <c:v>1.9786437053702199E-2</c:v>
                </c:pt>
                <c:pt idx="99">
                  <c:v>1.8135092636596E-2</c:v>
                </c:pt>
                <c:pt idx="100">
                  <c:v>1.81354522189161E-2</c:v>
                </c:pt>
                <c:pt idx="101">
                  <c:v>1.9787539520027701E-2</c:v>
                </c:pt>
                <c:pt idx="102">
                  <c:v>1.81359808876904E-2</c:v>
                </c:pt>
                <c:pt idx="103">
                  <c:v>1.9787943171194099E-2</c:v>
                </c:pt>
                <c:pt idx="104">
                  <c:v>1.9788084495504701E-2</c:v>
                </c:pt>
                <c:pt idx="105">
                  <c:v>1.81364102697367E-2</c:v>
                </c:pt>
                <c:pt idx="106">
                  <c:v>1.97884149395533E-2</c:v>
                </c:pt>
                <c:pt idx="107">
                  <c:v>1.9788583231607801E-2</c:v>
                </c:pt>
                <c:pt idx="108">
                  <c:v>1.8136873001043802E-2</c:v>
                </c:pt>
                <c:pt idx="109">
                  <c:v>1.9788919824304401E-2</c:v>
                </c:pt>
                <c:pt idx="110">
                  <c:v>1.9789088124946699E-2</c:v>
                </c:pt>
                <c:pt idx="111">
                  <c:v>1.8137335755963602E-2</c:v>
                </c:pt>
                <c:pt idx="112">
                  <c:v>1.8137490012851198E-2</c:v>
                </c:pt>
                <c:pt idx="113">
                  <c:v>1.9789593044050299E-2</c:v>
                </c:pt>
                <c:pt idx="114">
                  <c:v>1.9789761356143999E-2</c:v>
                </c:pt>
                <c:pt idx="115">
                  <c:v>1.81379527992576E-2</c:v>
                </c:pt>
                <c:pt idx="116">
                  <c:v>1.81381070666412E-2</c:v>
                </c:pt>
                <c:pt idx="117">
                  <c:v>1.9790266309603701E-2</c:v>
                </c:pt>
                <c:pt idx="118">
                  <c:v>1.979043463315E-2</c:v>
                </c:pt>
                <c:pt idx="119">
                  <c:v>1.8138569884537301E-2</c:v>
                </c:pt>
                <c:pt idx="120">
                  <c:v>1.8138724162418001E-2</c:v>
                </c:pt>
                <c:pt idx="121">
                  <c:v>1.8138637425259702E-2</c:v>
                </c:pt>
                <c:pt idx="122">
                  <c:v>1.8138479739272999E-2</c:v>
                </c:pt>
                <c:pt idx="123">
                  <c:v>1.8138322056027899E-2</c:v>
                </c:pt>
                <c:pt idx="124">
                  <c:v>1.8138164375524301E-2</c:v>
                </c:pt>
                <c:pt idx="125">
                  <c:v>1.81380066977622E-2</c:v>
                </c:pt>
                <c:pt idx="126">
                  <c:v>1.8137849022741501E-2</c:v>
                </c:pt>
                <c:pt idx="127">
                  <c:v>1.8137691350462101E-2</c:v>
                </c:pt>
                <c:pt idx="128">
                  <c:v>1.9789472380113401E-2</c:v>
                </c:pt>
                <c:pt idx="129">
                  <c:v>1.9789300353266901E-2</c:v>
                </c:pt>
                <c:pt idx="130">
                  <c:v>1.9789128329411199E-2</c:v>
                </c:pt>
                <c:pt idx="131">
                  <c:v>1.9788956308546199E-2</c:v>
                </c:pt>
                <c:pt idx="132">
                  <c:v>1.9788784290671799E-2</c:v>
                </c:pt>
                <c:pt idx="133">
                  <c:v>1.9788612275788001E-2</c:v>
                </c:pt>
                <c:pt idx="134">
                  <c:v>1.9788440263894602E-2</c:v>
                </c:pt>
                <c:pt idx="135">
                  <c:v>1.81364261114111E-2</c:v>
                </c:pt>
                <c:pt idx="136">
                  <c:v>1.9788022250604501E-2</c:v>
                </c:pt>
                <c:pt idx="137">
                  <c:v>1.9787724112816998E-2</c:v>
                </c:pt>
                <c:pt idx="138">
                  <c:v>1.9787365725840202E-2</c:v>
                </c:pt>
                <c:pt idx="139">
                  <c:v>1.9786952152795301E-2</c:v>
                </c:pt>
                <c:pt idx="140">
                  <c:v>1.8134718285281199E-2</c:v>
                </c:pt>
                <c:pt idx="141">
                  <c:v>1.97860061434212E-2</c:v>
                </c:pt>
                <c:pt idx="142">
                  <c:v>1.97854970791571E-2</c:v>
                </c:pt>
                <c:pt idx="143">
                  <c:v>1.8133237284147799E-2</c:v>
                </c:pt>
                <c:pt idx="144">
                  <c:v>1.81327345609128E-2</c:v>
                </c:pt>
                <c:pt idx="145">
                  <c:v>1.8132246890991899E-2</c:v>
                </c:pt>
                <c:pt idx="146">
                  <c:v>1.97834938262701E-2</c:v>
                </c:pt>
                <c:pt idx="147">
                  <c:v>1.9783060019992901E-2</c:v>
                </c:pt>
                <c:pt idx="148">
                  <c:v>1.9782676568067401E-2</c:v>
                </c:pt>
                <c:pt idx="149">
                  <c:v>1.8130682419725399E-2</c:v>
                </c:pt>
                <c:pt idx="150">
                  <c:v>1.9782107881306701E-2</c:v>
                </c:pt>
                <c:pt idx="151">
                  <c:v>1.9781942140475101E-2</c:v>
                </c:pt>
                <c:pt idx="152">
                  <c:v>1.9781799246443101E-2</c:v>
                </c:pt>
                <c:pt idx="153">
                  <c:v>1.9781766748159599E-2</c:v>
                </c:pt>
                <c:pt idx="154">
                  <c:v>1.9781766748159599E-2</c:v>
                </c:pt>
                <c:pt idx="155">
                  <c:v>1.9781766748159599E-2</c:v>
                </c:pt>
                <c:pt idx="156">
                  <c:v>1.9781766748159599E-2</c:v>
                </c:pt>
                <c:pt idx="157">
                  <c:v>1.9781766748159599E-2</c:v>
                </c:pt>
                <c:pt idx="158">
                  <c:v>1.8130132260510998E-2</c:v>
                </c:pt>
                <c:pt idx="159">
                  <c:v>1.9781766748159599E-2</c:v>
                </c:pt>
                <c:pt idx="160">
                  <c:v>1.9781766748159599E-2</c:v>
                </c:pt>
                <c:pt idx="161">
                  <c:v>1.9781766748159599E-2</c:v>
                </c:pt>
                <c:pt idx="162">
                  <c:v>1.9781766748159599E-2</c:v>
                </c:pt>
                <c:pt idx="163">
                  <c:v>1.9781766748159599E-2</c:v>
                </c:pt>
                <c:pt idx="164">
                  <c:v>1.9781766748159599E-2</c:v>
                </c:pt>
                <c:pt idx="165">
                  <c:v>1.9781766748159599E-2</c:v>
                </c:pt>
                <c:pt idx="166">
                  <c:v>1.9781766748159599E-2</c:v>
                </c:pt>
                <c:pt idx="167">
                  <c:v>1.9781766748159599E-2</c:v>
                </c:pt>
                <c:pt idx="168">
                  <c:v>1.9781766748159599E-2</c:v>
                </c:pt>
                <c:pt idx="169">
                  <c:v>1.9781766748159599E-2</c:v>
                </c:pt>
                <c:pt idx="170">
                  <c:v>1.9781766748159599E-2</c:v>
                </c:pt>
                <c:pt idx="171">
                  <c:v>1.9781766748159599E-2</c:v>
                </c:pt>
                <c:pt idx="172">
                  <c:v>1.9781766748159599E-2</c:v>
                </c:pt>
                <c:pt idx="173">
                  <c:v>1.8130132260510998E-2</c:v>
                </c:pt>
                <c:pt idx="174">
                  <c:v>1.9781766748159599E-2</c:v>
                </c:pt>
                <c:pt idx="175">
                  <c:v>1.9781766748159599E-2</c:v>
                </c:pt>
                <c:pt idx="176">
                  <c:v>1.8130132260510998E-2</c:v>
                </c:pt>
                <c:pt idx="177">
                  <c:v>1.9781766748159599E-2</c:v>
                </c:pt>
                <c:pt idx="178">
                  <c:v>1.8130132260510998E-2</c:v>
                </c:pt>
                <c:pt idx="179">
                  <c:v>1.9781766748159599E-2</c:v>
                </c:pt>
                <c:pt idx="180">
                  <c:v>1.8130132260510998E-2</c:v>
                </c:pt>
                <c:pt idx="181">
                  <c:v>1.9781766748159599E-2</c:v>
                </c:pt>
                <c:pt idx="182">
                  <c:v>1.9781766748159599E-2</c:v>
                </c:pt>
                <c:pt idx="183">
                  <c:v>1.9781766748159599E-2</c:v>
                </c:pt>
                <c:pt idx="184">
                  <c:v>1.9781766748159599E-2</c:v>
                </c:pt>
                <c:pt idx="185">
                  <c:v>1.9781769619848601E-2</c:v>
                </c:pt>
                <c:pt idx="186">
                  <c:v>1.8130138299153699E-2</c:v>
                </c:pt>
                <c:pt idx="187">
                  <c:v>1.9781777053984401E-2</c:v>
                </c:pt>
                <c:pt idx="188">
                  <c:v>1.97817807710544E-2</c:v>
                </c:pt>
                <c:pt idx="189">
                  <c:v>1.8130148519318299E-2</c:v>
                </c:pt>
                <c:pt idx="190">
                  <c:v>2.1433424484356301E-2</c:v>
                </c:pt>
                <c:pt idx="191">
                  <c:v>1.97817919222729E-2</c:v>
                </c:pt>
                <c:pt idx="192">
                  <c:v>1.9781795639348499E-2</c:v>
                </c:pt>
                <c:pt idx="193">
                  <c:v>1.9781799356425499E-2</c:v>
                </c:pt>
                <c:pt idx="194">
                  <c:v>1.8130165552951698E-2</c:v>
                </c:pt>
                <c:pt idx="195">
                  <c:v>1.9781806790583702E-2</c:v>
                </c:pt>
                <c:pt idx="196">
                  <c:v>1.97818105076649E-2</c:v>
                </c:pt>
                <c:pt idx="197">
                  <c:v>2.1433452676349302E-2</c:v>
                </c:pt>
                <c:pt idx="198">
                  <c:v>1.9781817941831498E-2</c:v>
                </c:pt>
                <c:pt idx="199">
                  <c:v>1.9781825629785001E-2</c:v>
                </c:pt>
                <c:pt idx="200">
                  <c:v>1.81302603789858E-2</c:v>
                </c:pt>
                <c:pt idx="201">
                  <c:v>1.9782287142610398E-2</c:v>
                </c:pt>
                <c:pt idx="202">
                  <c:v>2.14344951415451E-2</c:v>
                </c:pt>
                <c:pt idx="203">
                  <c:v>1.9783389567172401E-2</c:v>
                </c:pt>
                <c:pt idx="204">
                  <c:v>1.97840118835746E-2</c:v>
                </c:pt>
                <c:pt idx="205">
                  <c:v>1.9784665895761899E-2</c:v>
                </c:pt>
                <c:pt idx="206">
                  <c:v>1.9785339837639099E-2</c:v>
                </c:pt>
                <c:pt idx="207">
                  <c:v>1.9786021958536799E-2</c:v>
                </c:pt>
                <c:pt idx="208">
                  <c:v>1.97867005249413E-2</c:v>
                </c:pt>
                <c:pt idx="209">
                  <c:v>1.9787363820818801E-2</c:v>
                </c:pt>
                <c:pt idx="210">
                  <c:v>1.9788000146453801E-2</c:v>
                </c:pt>
                <c:pt idx="211">
                  <c:v>1.9788597815865401E-2</c:v>
                </c:pt>
                <c:pt idx="212">
                  <c:v>2.1441082331380899E-2</c:v>
                </c:pt>
                <c:pt idx="213">
                  <c:v>1.8137667847275201E-2</c:v>
                </c:pt>
                <c:pt idx="214">
                  <c:v>2.1442030325174399E-2</c:v>
                </c:pt>
                <c:pt idx="215">
                  <c:v>1.97903685235171E-2</c:v>
                </c:pt>
                <c:pt idx="216">
                  <c:v>1.9790606066613599E-2</c:v>
                </c:pt>
                <c:pt idx="217">
                  <c:v>1.9790156937517699E-2</c:v>
                </c:pt>
                <c:pt idx="218">
                  <c:v>1.8137487019244301E-2</c:v>
                </c:pt>
                <c:pt idx="219">
                  <c:v>1.97887117891942E-2</c:v>
                </c:pt>
                <c:pt idx="220">
                  <c:v>1.9787918146706801E-2</c:v>
                </c:pt>
                <c:pt idx="221">
                  <c:v>2.1438948673032799E-2</c:v>
                </c:pt>
                <c:pt idx="222">
                  <c:v>1.9786247142616599E-2</c:v>
                </c:pt>
                <c:pt idx="223">
                  <c:v>2.1437170011079601E-2</c:v>
                </c:pt>
                <c:pt idx="224">
                  <c:v>2.1436279809049299E-2</c:v>
                </c:pt>
                <c:pt idx="225">
                  <c:v>1.9783706989119999E-2</c:v>
                </c:pt>
                <c:pt idx="226">
                  <c:v>2.1434556307110698E-2</c:v>
                </c:pt>
                <c:pt idx="227">
                  <c:v>2.1433746510500801E-2</c:v>
                </c:pt>
                <c:pt idx="228">
                  <c:v>1.9781408365427199E-2</c:v>
                </c:pt>
                <c:pt idx="229">
                  <c:v>2.1432289658478099E-2</c:v>
                </c:pt>
                <c:pt idx="230">
                  <c:v>1.9780167145099899E-2</c:v>
                </c:pt>
                <c:pt idx="231">
                  <c:v>1.9779665162771801E-2</c:v>
                </c:pt>
                <c:pt idx="232">
                  <c:v>2.1430605063842301E-2</c:v>
                </c:pt>
                <c:pt idx="233">
                  <c:v>1.9779336830363099E-2</c:v>
                </c:pt>
                <c:pt idx="234">
                  <c:v>2.14311327319745E-2</c:v>
                </c:pt>
                <c:pt idx="235">
                  <c:v>1.9780009286572101E-2</c:v>
                </c:pt>
                <c:pt idx="236">
                  <c:v>2.14318613581858E-2</c:v>
                </c:pt>
                <c:pt idx="237">
                  <c:v>1.97806817885069E-2</c:v>
                </c:pt>
                <c:pt idx="238">
                  <c:v>1.9781018056622902E-2</c:v>
                </c:pt>
                <c:pt idx="239">
                  <c:v>2.14329543904032E-2</c:v>
                </c:pt>
                <c:pt idx="240">
                  <c:v>1.97816906271551E-2</c:v>
                </c:pt>
                <c:pt idx="241">
                  <c:v>1.9782026929572399E-2</c:v>
                </c:pt>
                <c:pt idx="242">
                  <c:v>1.9782363243424701E-2</c:v>
                </c:pt>
                <c:pt idx="243">
                  <c:v>2.1434411940133801E-2</c:v>
                </c:pt>
                <c:pt idx="244">
                  <c:v>2.1434776358542199E-2</c:v>
                </c:pt>
                <c:pt idx="245">
                  <c:v>1.9783372253597001E-2</c:v>
                </c:pt>
                <c:pt idx="246">
                  <c:v>2.1435505232534301E-2</c:v>
                </c:pt>
                <c:pt idx="247">
                  <c:v>1.97840449842306E-2</c:v>
                </c:pt>
                <c:pt idx="248">
                  <c:v>1.9784381366704799E-2</c:v>
                </c:pt>
                <c:pt idx="249">
                  <c:v>2.1436176239373401E-2</c:v>
                </c:pt>
                <c:pt idx="250">
                  <c:v>1.97841596984865E-2</c:v>
                </c:pt>
                <c:pt idx="251">
                  <c:v>2.1435811724097999E-2</c:v>
                </c:pt>
                <c:pt idx="252">
                  <c:v>2.1435629471109101E-2</c:v>
                </c:pt>
                <c:pt idx="253">
                  <c:v>2.14354472212193E-2</c:v>
                </c:pt>
                <c:pt idx="254">
                  <c:v>1.9783486869116299E-2</c:v>
                </c:pt>
                <c:pt idx="255">
                  <c:v>1.9783318668924299E-2</c:v>
                </c:pt>
                <c:pt idx="256">
                  <c:v>1.97831504715924E-2</c:v>
                </c:pt>
                <c:pt idx="257">
                  <c:v>1.9782982277120501E-2</c:v>
                </c:pt>
                <c:pt idx="258">
                  <c:v>2.14345360182541E-2</c:v>
                </c:pt>
                <c:pt idx="259">
                  <c:v>1.9782645896756299E-2</c:v>
                </c:pt>
                <c:pt idx="260">
                  <c:v>2.3085865406652601E-2</c:v>
                </c:pt>
                <c:pt idx="261">
                  <c:v>1.97823095278312E-2</c:v>
                </c:pt>
                <c:pt idx="262">
                  <c:v>2.1433807111657599E-2</c:v>
                </c:pt>
                <c:pt idx="263">
                  <c:v>2.1433624892754501E-2</c:v>
                </c:pt>
                <c:pt idx="264">
                  <c:v>2.1433442676949601E-2</c:v>
                </c:pt>
                <c:pt idx="265">
                  <c:v>2.1433545121552499E-2</c:v>
                </c:pt>
                <c:pt idx="266">
                  <c:v>2.1433731367713E-2</c:v>
                </c:pt>
                <c:pt idx="267">
                  <c:v>1.8130569058253599E-2</c:v>
                </c:pt>
                <c:pt idx="268">
                  <c:v>2.14341038697443E-2</c:v>
                </c:pt>
                <c:pt idx="269">
                  <c:v>1.9782587141087899E-2</c:v>
                </c:pt>
                <c:pt idx="270">
                  <c:v>2.1434476384723501E-2</c:v>
                </c:pt>
                <c:pt idx="271">
                  <c:v>1.97829309564449E-2</c:v>
                </c:pt>
                <c:pt idx="272">
                  <c:v>2.1434848912651201E-2</c:v>
                </c:pt>
                <c:pt idx="273">
                  <c:v>2.1435035181470899E-2</c:v>
                </c:pt>
                <c:pt idx="274">
                  <c:v>2.1435221453528001E-2</c:v>
                </c:pt>
                <c:pt idx="275">
                  <c:v>1.97836186230127E-2</c:v>
                </c:pt>
                <c:pt idx="276">
                  <c:v>2.14355940073548E-2</c:v>
                </c:pt>
                <c:pt idx="277">
                  <c:v>2.14357802891245E-2</c:v>
                </c:pt>
                <c:pt idx="278">
                  <c:v>2.1435966574132E-2</c:v>
                </c:pt>
                <c:pt idx="279">
                  <c:v>2.3088003349153299E-2</c:v>
                </c:pt>
                <c:pt idx="280">
                  <c:v>2.14364133702654E-2</c:v>
                </c:pt>
                <c:pt idx="281">
                  <c:v>2.14367212865294E-2</c:v>
                </c:pt>
                <c:pt idx="282">
                  <c:v>2.1437088112798201E-2</c:v>
                </c:pt>
                <c:pt idx="283">
                  <c:v>2.1437510127476501E-2</c:v>
                </c:pt>
                <c:pt idx="284">
                  <c:v>2.1437975556187198E-2</c:v>
                </c:pt>
                <c:pt idx="285">
                  <c:v>1.9786554653441899E-2</c:v>
                </c:pt>
                <c:pt idx="286">
                  <c:v>2.1438989602816799E-2</c:v>
                </c:pt>
                <c:pt idx="287">
                  <c:v>2.1439514729053501E-2</c:v>
                </c:pt>
                <c:pt idx="288">
                  <c:v>2.14400362908948E-2</c:v>
                </c:pt>
                <c:pt idx="289">
                  <c:v>2.1440542585848699E-2</c:v>
                </c:pt>
                <c:pt idx="290">
                  <c:v>2.1441021928138501E-2</c:v>
                </c:pt>
                <c:pt idx="291">
                  <c:v>2.1441462646123802E-2</c:v>
                </c:pt>
                <c:pt idx="292">
                  <c:v>2.1441853078262001E-2</c:v>
                </c:pt>
                <c:pt idx="293">
                  <c:v>2.3094189542049899E-2</c:v>
                </c:pt>
                <c:pt idx="294">
                  <c:v>2.1442436454966102E-2</c:v>
                </c:pt>
                <c:pt idx="295">
                  <c:v>1.9790575084719202E-2</c:v>
                </c:pt>
                <c:pt idx="296">
                  <c:v>2.1442687138010799E-2</c:v>
                </c:pt>
                <c:pt idx="297">
                  <c:v>2.14424533233641E-2</c:v>
                </c:pt>
                <c:pt idx="298">
                  <c:v>2.1442083151212502E-2</c:v>
                </c:pt>
                <c:pt idx="299">
                  <c:v>1.9789644745506402E-2</c:v>
                </c:pt>
                <c:pt idx="300">
                  <c:v>2.1441189086007902E-2</c:v>
                </c:pt>
                <c:pt idx="301">
                  <c:v>2.14406885192454E-2</c:v>
                </c:pt>
                <c:pt idx="302">
                  <c:v>1.9788189300756799E-2</c:v>
                </c:pt>
                <c:pt idx="303">
                  <c:v>1.9787671674265699E-2</c:v>
                </c:pt>
                <c:pt idx="304">
                  <c:v>1.97871573398299E-2</c:v>
                </c:pt>
                <c:pt idx="305">
                  <c:v>2.1438602089783002E-2</c:v>
                </c:pt>
                <c:pt idx="306">
                  <c:v>2.1438118051304699E-2</c:v>
                </c:pt>
                <c:pt idx="307">
                  <c:v>2.3089593461373199E-2</c:v>
                </c:pt>
                <c:pt idx="308">
                  <c:v>2.1437277332130199E-2</c:v>
                </c:pt>
                <c:pt idx="309">
                  <c:v>2.1436944199867601E-2</c:v>
                </c:pt>
                <c:pt idx="310">
                  <c:v>2.1436684918858501E-2</c:v>
                </c:pt>
                <c:pt idx="311">
                  <c:v>2.1436507188114799E-2</c:v>
                </c:pt>
                <c:pt idx="312">
                  <c:v>2.30882141717863E-2</c:v>
                </c:pt>
                <c:pt idx="313">
                  <c:v>2.1436317049244001E-2</c:v>
                </c:pt>
                <c:pt idx="314">
                  <c:v>2.3088176226290901E-2</c:v>
                </c:pt>
                <c:pt idx="315">
                  <c:v>2.1436317049244001E-2</c:v>
                </c:pt>
                <c:pt idx="316">
                  <c:v>2.3088176226290901E-2</c:v>
                </c:pt>
                <c:pt idx="317">
                  <c:v>2.3088176226290901E-2</c:v>
                </c:pt>
                <c:pt idx="318">
                  <c:v>2.1436317049244001E-2</c:v>
                </c:pt>
                <c:pt idx="319">
                  <c:v>2.3088176226290901E-2</c:v>
                </c:pt>
                <c:pt idx="320">
                  <c:v>2.4740035403339199E-2</c:v>
                </c:pt>
                <c:pt idx="321">
                  <c:v>2.3088176226290901E-2</c:v>
                </c:pt>
                <c:pt idx="322">
                  <c:v>2.1436317049244001E-2</c:v>
                </c:pt>
                <c:pt idx="323">
                  <c:v>2.3088176226290901E-2</c:v>
                </c:pt>
                <c:pt idx="324">
                  <c:v>2.3088176226290901E-2</c:v>
                </c:pt>
                <c:pt idx="325">
                  <c:v>2.1436317049244001E-2</c:v>
                </c:pt>
                <c:pt idx="326">
                  <c:v>2.3088176226290901E-2</c:v>
                </c:pt>
                <c:pt idx="327">
                  <c:v>2.4740035403339199E-2</c:v>
                </c:pt>
                <c:pt idx="328">
                  <c:v>2.3088176226290901E-2</c:v>
                </c:pt>
                <c:pt idx="329">
                  <c:v>2.1436317049244001E-2</c:v>
                </c:pt>
                <c:pt idx="330">
                  <c:v>2.3088176226290901E-2</c:v>
                </c:pt>
                <c:pt idx="331">
                  <c:v>2.3088176226290901E-2</c:v>
                </c:pt>
                <c:pt idx="332">
                  <c:v>2.3088176226290901E-2</c:v>
                </c:pt>
                <c:pt idx="333">
                  <c:v>2.3088176226290901E-2</c:v>
                </c:pt>
                <c:pt idx="334">
                  <c:v>2.3088176226290901E-2</c:v>
                </c:pt>
                <c:pt idx="335">
                  <c:v>2.3088176226290901E-2</c:v>
                </c:pt>
                <c:pt idx="336">
                  <c:v>2.3088176226290901E-2</c:v>
                </c:pt>
                <c:pt idx="337">
                  <c:v>2.3088176226290901E-2</c:v>
                </c:pt>
                <c:pt idx="338">
                  <c:v>2.3088176226290901E-2</c:v>
                </c:pt>
                <c:pt idx="339">
                  <c:v>2.4740035403339199E-2</c:v>
                </c:pt>
                <c:pt idx="340">
                  <c:v>2.4740035403339199E-2</c:v>
                </c:pt>
                <c:pt idx="341">
                  <c:v>2.4740035403339199E-2</c:v>
                </c:pt>
                <c:pt idx="342">
                  <c:v>2.1436317049244001E-2</c:v>
                </c:pt>
                <c:pt idx="343">
                  <c:v>2.4740035403339199E-2</c:v>
                </c:pt>
                <c:pt idx="344">
                  <c:v>2.3088176226290901E-2</c:v>
                </c:pt>
                <c:pt idx="345">
                  <c:v>2.3088176226290901E-2</c:v>
                </c:pt>
                <c:pt idx="346">
                  <c:v>2.4740035403339199E-2</c:v>
                </c:pt>
                <c:pt idx="347">
                  <c:v>2.3088176226290901E-2</c:v>
                </c:pt>
                <c:pt idx="348">
                  <c:v>2.4740035403339199E-2</c:v>
                </c:pt>
                <c:pt idx="349">
                  <c:v>2.4740035403339199E-2</c:v>
                </c:pt>
                <c:pt idx="350">
                  <c:v>2.4740035403339199E-2</c:v>
                </c:pt>
                <c:pt idx="351">
                  <c:v>2.4740035403339199E-2</c:v>
                </c:pt>
                <c:pt idx="352">
                  <c:v>2.4740035403339199E-2</c:v>
                </c:pt>
                <c:pt idx="353">
                  <c:v>2.3088176226290901E-2</c:v>
                </c:pt>
                <c:pt idx="354">
                  <c:v>2.4740035403339199E-2</c:v>
                </c:pt>
                <c:pt idx="355">
                  <c:v>2.4740035403339199E-2</c:v>
                </c:pt>
                <c:pt idx="356">
                  <c:v>2.4740035403339199E-2</c:v>
                </c:pt>
                <c:pt idx="357">
                  <c:v>2.6391894580387602E-2</c:v>
                </c:pt>
                <c:pt idx="358">
                  <c:v>2.4740035403339199E-2</c:v>
                </c:pt>
                <c:pt idx="359">
                  <c:v>2.4740035403339199E-2</c:v>
                </c:pt>
                <c:pt idx="360">
                  <c:v>2.4740035403339199E-2</c:v>
                </c:pt>
                <c:pt idx="361">
                  <c:v>2.3088024565765499E-2</c:v>
                </c:pt>
                <c:pt idx="362">
                  <c:v>2.4739662543583899E-2</c:v>
                </c:pt>
                <c:pt idx="363">
                  <c:v>2.4739452198585699E-2</c:v>
                </c:pt>
                <c:pt idx="364">
                  <c:v>2.63910480501926E-2</c:v>
                </c:pt>
                <c:pt idx="365">
                  <c:v>2.4739031519319599E-2</c:v>
                </c:pt>
                <c:pt idx="366">
                  <c:v>2.3087043079739401E-2</c:v>
                </c:pt>
                <c:pt idx="367">
                  <c:v>2.4738610854360101E-2</c:v>
                </c:pt>
                <c:pt idx="368">
                  <c:v>2.6390150545796399E-2</c:v>
                </c:pt>
                <c:pt idx="369">
                  <c:v>2.4738190203706399E-2</c:v>
                </c:pt>
                <c:pt idx="370">
                  <c:v>2.4737979883743998E-2</c:v>
                </c:pt>
                <c:pt idx="371">
                  <c:v>2.4737769567357799E-2</c:v>
                </c:pt>
                <c:pt idx="372">
                  <c:v>2.6389253102442702E-2</c:v>
                </c:pt>
                <c:pt idx="373">
                  <c:v>2.47373489453135E-2</c:v>
                </c:pt>
                <c:pt idx="374">
                  <c:v>2.47371386396553E-2</c:v>
                </c:pt>
                <c:pt idx="375">
                  <c:v>2.4736928337572898E-2</c:v>
                </c:pt>
                <c:pt idx="376">
                  <c:v>2.6388355720125101E-2</c:v>
                </c:pt>
                <c:pt idx="377">
                  <c:v>2.4736670211108199E-2</c:v>
                </c:pt>
                <c:pt idx="378">
                  <c:v>2.4736670211108199E-2</c:v>
                </c:pt>
                <c:pt idx="379">
                  <c:v>2.6388304698758198E-2</c:v>
                </c:pt>
                <c:pt idx="380">
                  <c:v>2.4736670211108199E-2</c:v>
                </c:pt>
                <c:pt idx="381">
                  <c:v>2.6388304698758198E-2</c:v>
                </c:pt>
                <c:pt idx="382">
                  <c:v>2.4736670211108199E-2</c:v>
                </c:pt>
                <c:pt idx="383">
                  <c:v>2.4736670211108199E-2</c:v>
                </c:pt>
                <c:pt idx="384">
                  <c:v>2.6388304698758198E-2</c:v>
                </c:pt>
                <c:pt idx="385">
                  <c:v>2.6388304698758198E-2</c:v>
                </c:pt>
                <c:pt idx="386">
                  <c:v>2.4736670211108199E-2</c:v>
                </c:pt>
                <c:pt idx="387">
                  <c:v>2.6388304698758198E-2</c:v>
                </c:pt>
                <c:pt idx="388">
                  <c:v>2.6388304698758198E-2</c:v>
                </c:pt>
                <c:pt idx="389">
                  <c:v>2.6388304698758198E-2</c:v>
                </c:pt>
                <c:pt idx="390">
                  <c:v>2.80399391864068E-2</c:v>
                </c:pt>
                <c:pt idx="391">
                  <c:v>2.4736670211108199E-2</c:v>
                </c:pt>
                <c:pt idx="392">
                  <c:v>2.80399391864068E-2</c:v>
                </c:pt>
                <c:pt idx="393">
                  <c:v>2.6388478015711099E-2</c:v>
                </c:pt>
                <c:pt idx="394">
                  <c:v>2.6388702357648099E-2</c:v>
                </c:pt>
                <c:pt idx="395">
                  <c:v>2.8040600122094701E-2</c:v>
                </c:pt>
                <c:pt idx="396">
                  <c:v>2.8040838513619399E-2</c:v>
                </c:pt>
                <c:pt idx="397">
                  <c:v>2.6389375406346598E-2</c:v>
                </c:pt>
                <c:pt idx="398">
                  <c:v>2.6389599763542299E-2</c:v>
                </c:pt>
                <c:pt idx="399">
                  <c:v>2.80415537125147E-2</c:v>
                </c:pt>
                <c:pt idx="400">
                  <c:v>2.80417921202539E-2</c:v>
                </c:pt>
                <c:pt idx="401">
                  <c:v>2.8042030532046999E-2</c:v>
                </c:pt>
                <c:pt idx="402">
                  <c:v>2.9694040665314701E-2</c:v>
                </c:pt>
                <c:pt idx="403">
                  <c:v>2.8042507367795299E-2</c:v>
                </c:pt>
                <c:pt idx="404">
                  <c:v>2.8042745791750701E-2</c:v>
                </c:pt>
                <c:pt idx="405">
                  <c:v>2.8042984219760501E-2</c:v>
                </c:pt>
                <c:pt idx="406">
                  <c:v>2.8043222651824601E-2</c:v>
                </c:pt>
                <c:pt idx="407">
                  <c:v>2.80434610879432E-2</c:v>
                </c:pt>
                <c:pt idx="408">
                  <c:v>2.96955555108992E-2</c:v>
                </c:pt>
                <c:pt idx="409">
                  <c:v>2.9695417871338201E-2</c:v>
                </c:pt>
                <c:pt idx="410">
                  <c:v>2.9695165388681301E-2</c:v>
                </c:pt>
                <c:pt idx="411">
                  <c:v>2.9694912910317901E-2</c:v>
                </c:pt>
                <c:pt idx="412">
                  <c:v>2.9694660436247799E-2</c:v>
                </c:pt>
                <c:pt idx="413">
                  <c:v>2.9694407966470798E-2</c:v>
                </c:pt>
                <c:pt idx="414">
                  <c:v>2.9694155500986901E-2</c:v>
                </c:pt>
                <c:pt idx="415">
                  <c:v>2.96939030397959E-2</c:v>
                </c:pt>
                <c:pt idx="416">
                  <c:v>2.9693650582897701E-2</c:v>
                </c:pt>
                <c:pt idx="417">
                  <c:v>2.9693398130292301E-2</c:v>
                </c:pt>
                <c:pt idx="418">
                  <c:v>2.9693145681979598E-2</c:v>
                </c:pt>
                <c:pt idx="419">
                  <c:v>2.96928932379593E-2</c:v>
                </c:pt>
                <c:pt idx="420">
                  <c:v>3.1344334646125099E-2</c:v>
                </c:pt>
                <c:pt idx="421">
                  <c:v>2.96923883627958E-2</c:v>
                </c:pt>
                <c:pt idx="422">
                  <c:v>2.9692135931652399E-2</c:v>
                </c:pt>
                <c:pt idx="423">
                  <c:v>2.9691883504801099E-2</c:v>
                </c:pt>
                <c:pt idx="424">
                  <c:v>3.1343268763299299E-2</c:v>
                </c:pt>
                <c:pt idx="425">
                  <c:v>3.13434094707256E-2</c:v>
                </c:pt>
                <c:pt idx="426">
                  <c:v>3.1343670045583999E-2</c:v>
                </c:pt>
                <c:pt idx="427">
                  <c:v>3.1343930624775002E-2</c:v>
                </c:pt>
                <c:pt idx="428">
                  <c:v>3.1344191208298802E-2</c:v>
                </c:pt>
                <c:pt idx="429">
                  <c:v>3.2996151817286802E-2</c:v>
                </c:pt>
                <c:pt idx="430">
                  <c:v>2.9692998635275299E-2</c:v>
                </c:pt>
                <c:pt idx="431">
                  <c:v>3.2996700470106999E-2</c:v>
                </c:pt>
                <c:pt idx="432">
                  <c:v>3.1345233585723602E-2</c:v>
                </c:pt>
                <c:pt idx="433">
                  <c:v>3.2997249141173302E-2</c:v>
                </c:pt>
                <c:pt idx="434">
                  <c:v>3.2997523483548903E-2</c:v>
                </c:pt>
                <c:pt idx="435">
                  <c:v>3.2997797830486501E-2</c:v>
                </c:pt>
                <c:pt idx="436">
                  <c:v>3.2998072181985999E-2</c:v>
                </c:pt>
                <c:pt idx="437">
                  <c:v>3.1346536655004302E-2</c:v>
                </c:pt>
                <c:pt idx="438">
                  <c:v>3.1346797281861502E-2</c:v>
                </c:pt>
                <c:pt idx="439">
                  <c:v>3.2998891330805899E-2</c:v>
                </c:pt>
                <c:pt idx="440">
                  <c:v>3.2999096039073098E-2</c:v>
                </c:pt>
                <c:pt idx="441">
                  <c:v>3.4650676753095001E-2</c:v>
                </c:pt>
                <c:pt idx="442">
                  <c:v>3.46502188973946E-2</c:v>
                </c:pt>
                <c:pt idx="443">
                  <c:v>3.2997883388535397E-2</c:v>
                </c:pt>
                <c:pt idx="444">
                  <c:v>3.4649150327334198E-2</c:v>
                </c:pt>
                <c:pt idx="445">
                  <c:v>3.2996762423087897E-2</c:v>
                </c:pt>
                <c:pt idx="446">
                  <c:v>3.2996166077946899E-2</c:v>
                </c:pt>
                <c:pt idx="447">
                  <c:v>3.4647339377343898E-2</c:v>
                </c:pt>
                <c:pt idx="448">
                  <c:v>3.2994959886107497E-2</c:v>
                </c:pt>
                <c:pt idx="449">
                  <c:v>3.4646129044487703E-2</c:v>
                </c:pt>
                <c:pt idx="450">
                  <c:v>3.4645557963749601E-2</c:v>
                </c:pt>
                <c:pt idx="451">
                  <c:v>3.46450251972635E-2</c:v>
                </c:pt>
                <c:pt idx="452">
                  <c:v>3.6296264283816701E-2</c:v>
                </c:pt>
                <c:pt idx="453">
                  <c:v>3.46441214375246E-2</c:v>
                </c:pt>
                <c:pt idx="454">
                  <c:v>3.6295472791618898E-2</c:v>
                </c:pt>
                <c:pt idx="455">
                  <c:v>3.7946885987012902E-2</c:v>
                </c:pt>
                <c:pt idx="456">
                  <c:v>3.6295013030205103E-2</c:v>
                </c:pt>
                <c:pt idx="457">
                  <c:v>3.7946987517830502E-2</c:v>
                </c:pt>
                <c:pt idx="458">
                  <c:v>3.7947475897496197E-2</c:v>
                </c:pt>
                <c:pt idx="459">
                  <c:v>3.79480190258452E-2</c:v>
                </c:pt>
                <c:pt idx="460">
                  <c:v>3.7948605222383698E-2</c:v>
                </c:pt>
                <c:pt idx="461">
                  <c:v>3.62974944519487E-2</c:v>
                </c:pt>
                <c:pt idx="462">
                  <c:v>3.6298120288748299E-2</c:v>
                </c:pt>
                <c:pt idx="463">
                  <c:v>3.7950505562192503E-2</c:v>
                </c:pt>
                <c:pt idx="464">
                  <c:v>3.7951147446923898E-2</c:v>
                </c:pt>
                <c:pt idx="465">
                  <c:v>3.7951774188037503E-2</c:v>
                </c:pt>
                <c:pt idx="466">
                  <c:v>3.7952374193519503E-2</c:v>
                </c:pt>
                <c:pt idx="467">
                  <c:v>3.9604733330847998E-2</c:v>
                </c:pt>
                <c:pt idx="468">
                  <c:v>4.1257065876156102E-2</c:v>
                </c:pt>
                <c:pt idx="469">
                  <c:v>4.1257539681894002E-2</c:v>
                </c:pt>
                <c:pt idx="470">
                  <c:v>3.9606108037152497E-2</c:v>
                </c:pt>
                <c:pt idx="471">
                  <c:v>3.9606416730003501E-2</c:v>
                </c:pt>
                <c:pt idx="472">
                  <c:v>3.96067029099271E-2</c:v>
                </c:pt>
                <c:pt idx="473">
                  <c:v>3.9607028237717001E-2</c:v>
                </c:pt>
                <c:pt idx="474">
                  <c:v>3.9607365094313098E-2</c:v>
                </c:pt>
                <c:pt idx="475">
                  <c:v>3.9607701956639201E-2</c:v>
                </c:pt>
                <c:pt idx="476">
                  <c:v>3.96080388246954E-2</c:v>
                </c:pt>
                <c:pt idx="477">
                  <c:v>3.9608375698481801E-2</c:v>
                </c:pt>
                <c:pt idx="478">
                  <c:v>4.12606528566999E-2</c:v>
                </c:pt>
                <c:pt idx="479">
                  <c:v>4.1261003792247702E-2</c:v>
                </c:pt>
                <c:pt idx="480">
                  <c:v>4.2913323113306097E-2</c:v>
                </c:pt>
                <c:pt idx="481">
                  <c:v>4.1261705681252397E-2</c:v>
                </c:pt>
                <c:pt idx="482">
                  <c:v>4.12620566347097E-2</c:v>
                </c:pt>
                <c:pt idx="483">
                  <c:v>4.4566428659322303E-2</c:v>
                </c:pt>
                <c:pt idx="484">
                  <c:v>4.2914783143623701E-2</c:v>
                </c:pt>
                <c:pt idx="485">
                  <c:v>4.2915148166726397E-2</c:v>
                </c:pt>
                <c:pt idx="486">
                  <c:v>4.2915513196038903E-2</c:v>
                </c:pt>
                <c:pt idx="487">
                  <c:v>4.2915878231561101E-2</c:v>
                </c:pt>
                <c:pt idx="488">
                  <c:v>4.2916243273293297E-2</c:v>
                </c:pt>
                <c:pt idx="489">
                  <c:v>4.4568117406515E-2</c:v>
                </c:pt>
                <c:pt idx="490">
                  <c:v>4.4567738315846699E-2</c:v>
                </c:pt>
                <c:pt idx="491">
                  <c:v>4.4567359231627399E-2</c:v>
                </c:pt>
                <c:pt idx="492">
                  <c:v>4.4566980153856899E-2</c:v>
                </c:pt>
                <c:pt idx="493">
                  <c:v>4.4566601082534997E-2</c:v>
                </c:pt>
                <c:pt idx="494">
                  <c:v>4.6218224890358997E-2</c:v>
                </c:pt>
                <c:pt idx="495">
                  <c:v>4.45658429592364E-2</c:v>
                </c:pt>
                <c:pt idx="496">
                  <c:v>4.62174386779435E-2</c:v>
                </c:pt>
                <c:pt idx="497">
                  <c:v>4.62170455817663E-2</c:v>
                </c:pt>
                <c:pt idx="498">
                  <c:v>4.6216652492275898E-2</c:v>
                </c:pt>
                <c:pt idx="499">
                  <c:v>4.9520124648384498E-2</c:v>
                </c:pt>
                <c:pt idx="500">
                  <c:v>4.6215866333354699E-2</c:v>
                </c:pt>
                <c:pt idx="501">
                  <c:v>4.7867377783756E-2</c:v>
                </c:pt>
                <c:pt idx="502">
                  <c:v>4.95188611419385E-2</c:v>
                </c:pt>
                <c:pt idx="503">
                  <c:v>4.7866563566284798E-2</c:v>
                </c:pt>
                <c:pt idx="504">
                  <c:v>4.7866156467936398E-2</c:v>
                </c:pt>
                <c:pt idx="505">
                  <c:v>4.7866057250176099E-2</c:v>
                </c:pt>
                <c:pt idx="506">
                  <c:v>4.9517907317992702E-2</c:v>
                </c:pt>
                <c:pt idx="507">
                  <c:v>4.7866040081922197E-2</c:v>
                </c:pt>
                <c:pt idx="508">
                  <c:v>5.1169747616736698E-2</c:v>
                </c:pt>
                <c:pt idx="509">
                  <c:v>5.1169738440141103E-2</c:v>
                </c:pt>
                <c:pt idx="510">
                  <c:v>5.1169729263548798E-2</c:v>
                </c:pt>
                <c:pt idx="511">
                  <c:v>5.1169720086959698E-2</c:v>
                </c:pt>
                <c:pt idx="512">
                  <c:v>5.2821567784888897E-2</c:v>
                </c:pt>
                <c:pt idx="513">
                  <c:v>5.1169701733791498E-2</c:v>
                </c:pt>
                <c:pt idx="514">
                  <c:v>5.28215488392519E-2</c:v>
                </c:pt>
                <c:pt idx="515">
                  <c:v>5.2821539366438401E-2</c:v>
                </c:pt>
                <c:pt idx="516">
                  <c:v>5.2821529893628399E-2</c:v>
                </c:pt>
                <c:pt idx="517">
                  <c:v>5.2821520420821798E-2</c:v>
                </c:pt>
                <c:pt idx="518">
                  <c:v>5.4473366045109897E-2</c:v>
                </c:pt>
                <c:pt idx="519">
                  <c:v>5.44733525884196E-2</c:v>
                </c:pt>
                <c:pt idx="520">
                  <c:v>5.6125132018261699E-2</c:v>
                </c:pt>
                <c:pt idx="521">
                  <c:v>5.4472478518105397E-2</c:v>
                </c:pt>
                <c:pt idx="522">
                  <c:v>5.61232344637504E-2</c:v>
                </c:pt>
                <c:pt idx="523">
                  <c:v>5.7773887095575398E-2</c:v>
                </c:pt>
                <c:pt idx="524">
                  <c:v>5.6120930712362002E-2</c:v>
                </c:pt>
                <c:pt idx="525">
                  <c:v>5.7771459784533803E-2</c:v>
                </c:pt>
                <c:pt idx="526">
                  <c:v>5.7770210211471398E-2</c:v>
                </c:pt>
                <c:pt idx="527">
                  <c:v>5.9420632907964101E-2</c:v>
                </c:pt>
                <c:pt idx="528">
                  <c:v>5.94193489921555E-2</c:v>
                </c:pt>
                <c:pt idx="529">
                  <c:v>6.10697078480694E-2</c:v>
                </c:pt>
                <c:pt idx="530">
                  <c:v>6.1068432082939897E-2</c:v>
                </c:pt>
                <c:pt idx="531">
                  <c:v>6.1067189040525799E-2</c:v>
                </c:pt>
                <c:pt idx="532">
                  <c:v>6.1065989376378201E-2</c:v>
                </c:pt>
                <c:pt idx="533">
                  <c:v>5.9413314374756401E-2</c:v>
                </c:pt>
                <c:pt idx="534">
                  <c:v>6.10637628268055E-2</c:v>
                </c:pt>
                <c:pt idx="535">
                  <c:v>6.2714235890494199E-2</c:v>
                </c:pt>
                <c:pt idx="536">
                  <c:v>6.4364748266540497E-2</c:v>
                </c:pt>
                <c:pt idx="537">
                  <c:v>6.4364997325873294E-2</c:v>
                </c:pt>
                <c:pt idx="538">
                  <c:v>6.4365651131591595E-2</c:v>
                </c:pt>
                <c:pt idx="539">
                  <c:v>6.4366364635029205E-2</c:v>
                </c:pt>
                <c:pt idx="540">
                  <c:v>6.6018615015785001E-2</c:v>
                </c:pt>
                <c:pt idx="541">
                  <c:v>6.4367921656053706E-2</c:v>
                </c:pt>
                <c:pt idx="542">
                  <c:v>6.7671764774424201E-2</c:v>
                </c:pt>
                <c:pt idx="543">
                  <c:v>6.7672617003381397E-2</c:v>
                </c:pt>
                <c:pt idx="544">
                  <c:v>6.7673467695330197E-2</c:v>
                </c:pt>
                <c:pt idx="545">
                  <c:v>6.9325850592054095E-2</c:v>
                </c:pt>
                <c:pt idx="546">
                  <c:v>7.0978230293261196E-2</c:v>
                </c:pt>
                <c:pt idx="547">
                  <c:v>7.09790261997819E-2</c:v>
                </c:pt>
                <c:pt idx="548">
                  <c:v>7.0979772129905402E-2</c:v>
                </c:pt>
                <c:pt idx="549">
                  <c:v>7.0980455999772499E-2</c:v>
                </c:pt>
                <c:pt idx="550">
                  <c:v>7.09810657235104E-2</c:v>
                </c:pt>
                <c:pt idx="551">
                  <c:v>7.2633204192832201E-2</c:v>
                </c:pt>
                <c:pt idx="552">
                  <c:v>7.4285276479291604E-2</c:v>
                </c:pt>
                <c:pt idx="553">
                  <c:v>7.4284360793951801E-2</c:v>
                </c:pt>
                <c:pt idx="554">
                  <c:v>7.42829972609267E-2</c:v>
                </c:pt>
                <c:pt idx="555">
                  <c:v>7.4281578903787698E-2</c:v>
                </c:pt>
                <c:pt idx="556">
                  <c:v>7.5931652156515303E-2</c:v>
                </c:pt>
                <c:pt idx="557">
                  <c:v>7.5930135265031395E-2</c:v>
                </c:pt>
                <c:pt idx="558">
                  <c:v>7.5928599776863601E-2</c:v>
                </c:pt>
                <c:pt idx="559">
                  <c:v>7.5927057774183099E-2</c:v>
                </c:pt>
                <c:pt idx="560">
                  <c:v>7.9228389744917097E-2</c:v>
                </c:pt>
                <c:pt idx="561">
                  <c:v>7.9226820912269999E-2</c:v>
                </c:pt>
                <c:pt idx="562">
                  <c:v>8.0876665883844998E-2</c:v>
                </c:pt>
                <c:pt idx="563">
                  <c:v>8.25265024471349E-2</c:v>
                </c:pt>
                <c:pt idx="564">
                  <c:v>8.0873675200860098E-2</c:v>
                </c:pt>
                <c:pt idx="565">
                  <c:v>8.2523581277234206E-2</c:v>
                </c:pt>
                <c:pt idx="566">
                  <c:v>8.2522231777719293E-2</c:v>
                </c:pt>
                <c:pt idx="567">
                  <c:v>8.2520971622265599E-2</c:v>
                </c:pt>
                <c:pt idx="568">
                  <c:v>8.2519792916854101E-2</c:v>
                </c:pt>
                <c:pt idx="569">
                  <c:v>8.4171908826454006E-2</c:v>
                </c:pt>
                <c:pt idx="570">
                  <c:v>8.4173445127970203E-2</c:v>
                </c:pt>
                <c:pt idx="571">
                  <c:v>8.5826325214132498E-2</c:v>
                </c:pt>
                <c:pt idx="572">
                  <c:v>8.5827970431927095E-2</c:v>
                </c:pt>
                <c:pt idx="573">
                  <c:v>8.74809893020565E-2</c:v>
                </c:pt>
                <c:pt idx="574">
                  <c:v>8.7482701481577496E-2</c:v>
                </c:pt>
                <c:pt idx="575">
                  <c:v>8.7484418800771305E-2</c:v>
                </c:pt>
                <c:pt idx="576">
                  <c:v>8.7486130864082703E-2</c:v>
                </c:pt>
                <c:pt idx="577">
                  <c:v>8.9139276485068503E-2</c:v>
                </c:pt>
                <c:pt idx="578">
                  <c:v>9.0792446982440697E-2</c:v>
                </c:pt>
                <c:pt idx="579">
                  <c:v>9.0794132025572197E-2</c:v>
                </c:pt>
                <c:pt idx="580">
                  <c:v>9.0795770489089794E-2</c:v>
                </c:pt>
                <c:pt idx="581">
                  <c:v>9.2448903339502703E-2</c:v>
                </c:pt>
                <c:pt idx="582">
                  <c:v>9.2450443399455406E-2</c:v>
                </c:pt>
                <c:pt idx="583">
                  <c:v>9.4103512471810993E-2</c:v>
                </c:pt>
                <c:pt idx="584">
                  <c:v>9.4104984011757695E-2</c:v>
                </c:pt>
                <c:pt idx="585">
                  <c:v>9.5756953180034396E-2</c:v>
                </c:pt>
                <c:pt idx="586">
                  <c:v>9.4105318692384393E-2</c:v>
                </c:pt>
                <c:pt idx="587">
                  <c:v>9.5756953180034396E-2</c:v>
                </c:pt>
                <c:pt idx="588">
                  <c:v>9.5756953180034396E-2</c:v>
                </c:pt>
                <c:pt idx="589">
                  <c:v>9.7408587667682997E-2</c:v>
                </c:pt>
                <c:pt idx="590">
                  <c:v>9.9060222155333E-2</c:v>
                </c:pt>
                <c:pt idx="591">
                  <c:v>9.7408587667682997E-2</c:v>
                </c:pt>
                <c:pt idx="592">
                  <c:v>9.9060222155333E-2</c:v>
                </c:pt>
                <c:pt idx="593">
                  <c:v>9.9060222155333E-2</c:v>
                </c:pt>
                <c:pt idx="594">
                  <c:v>0.100711856642982</c:v>
                </c:pt>
                <c:pt idx="595">
                  <c:v>0.100711856642982</c:v>
                </c:pt>
                <c:pt idx="596">
                  <c:v>0.10236349113063201</c:v>
                </c:pt>
                <c:pt idx="597">
                  <c:v>0.10401512561828199</c:v>
                </c:pt>
                <c:pt idx="598">
                  <c:v>0.10401512561828199</c:v>
                </c:pt>
                <c:pt idx="599">
                  <c:v>0.10566676010593</c:v>
                </c:pt>
                <c:pt idx="600">
                  <c:v>0.10731839459358</c:v>
                </c:pt>
                <c:pt idx="601">
                  <c:v>0.10897001580915799</c:v>
                </c:pt>
                <c:pt idx="602">
                  <c:v>0.10896999863001799</c:v>
                </c:pt>
                <c:pt idx="603">
                  <c:v>0.11062161521661</c:v>
                </c:pt>
                <c:pt idx="604">
                  <c:v>0.112273231282447</c:v>
                </c:pt>
                <c:pt idx="605">
                  <c:v>0.11227321358256299</c:v>
                </c:pt>
                <c:pt idx="606">
                  <c:v>0.113924828867269</c:v>
                </c:pt>
                <c:pt idx="607">
                  <c:v>0.11557644363122201</c:v>
                </c:pt>
                <c:pt idx="608">
                  <c:v>0.11392479294676799</c:v>
                </c:pt>
                <c:pt idx="609">
                  <c:v>0.115576407189973</c:v>
                </c:pt>
                <c:pt idx="610">
                  <c:v>0.11887965285549</c:v>
                </c:pt>
                <c:pt idx="611">
                  <c:v>0.117228002431432</c:v>
                </c:pt>
                <c:pt idx="612">
                  <c:v>0.118879615372756</c:v>
                </c:pt>
                <c:pt idx="613">
                  <c:v>0.11887959663139799</c:v>
                </c:pt>
                <c:pt idx="614">
                  <c:v>0.122182839693143</c:v>
                </c:pt>
                <c:pt idx="615">
                  <c:v>0.12053118672042799</c:v>
                </c:pt>
                <c:pt idx="616">
                  <c:v>0.12218274355419501</c:v>
                </c:pt>
                <c:pt idx="617">
                  <c:v>0.12218190836543399</c:v>
                </c:pt>
                <c:pt idx="618">
                  <c:v>0.12383242207708101</c:v>
                </c:pt>
                <c:pt idx="619">
                  <c:v>0.123831269263279</c:v>
                </c:pt>
                <c:pt idx="620">
                  <c:v>0.12548166316901899</c:v>
                </c:pt>
                <c:pt idx="621">
                  <c:v>0.12548043132018399</c:v>
                </c:pt>
                <c:pt idx="622">
                  <c:v>0.12713073824048299</c:v>
                </c:pt>
                <c:pt idx="623">
                  <c:v>0.12712945996625499</c:v>
                </c:pt>
                <c:pt idx="624">
                  <c:v>0.128779712574768</c:v>
                </c:pt>
                <c:pt idx="625">
                  <c:v>0.13042994420158699</c:v>
                </c:pt>
                <c:pt idx="626">
                  <c:v>0.13042865129046999</c:v>
                </c:pt>
                <c:pt idx="627">
                  <c:v>0.13207887737288801</c:v>
                </c:pt>
                <c:pt idx="628">
                  <c:v>0.13207761935686299</c:v>
                </c:pt>
                <c:pt idx="629">
                  <c:v>0.13372787224219099</c:v>
                </c:pt>
                <c:pt idx="630">
                  <c:v>0.13372668155752099</c:v>
                </c:pt>
                <c:pt idx="631">
                  <c:v>0.13372554103720199</c:v>
                </c:pt>
                <c:pt idx="632">
                  <c:v>0.13537586495158199</c:v>
                </c:pt>
                <c:pt idx="633">
                  <c:v>0.13702616003433399</c:v>
                </c:pt>
                <c:pt idx="634">
                  <c:v>0.13702502655462201</c:v>
                </c:pt>
                <c:pt idx="635">
                  <c:v>0.138675308433093</c:v>
                </c:pt>
                <c:pt idx="636">
                  <c:v>0.14032557961831499</c:v>
                </c:pt>
                <c:pt idx="637">
                  <c:v>0.140324465036433</c:v>
                </c:pt>
                <c:pt idx="638">
                  <c:v>0.14197472630731101</c:v>
                </c:pt>
                <c:pt idx="639">
                  <c:v>0.141973626552028</c:v>
                </c:pt>
                <c:pt idx="640">
                  <c:v>0.143623876228405</c:v>
                </c:pt>
                <c:pt idx="641">
                  <c:v>0.14527411305770699</c:v>
                </c:pt>
                <c:pt idx="642">
                  <c:v>0.14692433660561399</c:v>
                </c:pt>
                <c:pt idx="643">
                  <c:v>0.14692324880644</c:v>
                </c:pt>
                <c:pt idx="644">
                  <c:v>0.14692217264101001</c:v>
                </c:pt>
                <c:pt idx="645">
                  <c:v>0.15022365140199401</c:v>
                </c:pt>
                <c:pt idx="646">
                  <c:v>0.15022257151026999</c:v>
                </c:pt>
                <c:pt idx="647">
                  <c:v>0.15022150403745499</c:v>
                </c:pt>
                <c:pt idx="648">
                  <c:v>0.15187171214501499</c:v>
                </c:pt>
                <c:pt idx="649">
                  <c:v>0.15187243681594101</c:v>
                </c:pt>
                <c:pt idx="650">
                  <c:v>0.155176205141587</c:v>
                </c:pt>
                <c:pt idx="651">
                  <c:v>0.15517752791667899</c:v>
                </c:pt>
                <c:pt idx="652">
                  <c:v>0.15517887471133601</c:v>
                </c:pt>
                <c:pt idx="653">
                  <c:v>0.156831520448172</c:v>
                </c:pt>
                <c:pt idx="654">
                  <c:v>0.15848419685423201</c:v>
                </c:pt>
                <c:pt idx="655">
                  <c:v>0.16343950511796601</c:v>
                </c:pt>
                <c:pt idx="656">
                  <c:v>0.16344092667820601</c:v>
                </c:pt>
                <c:pt idx="657">
                  <c:v>0.16344233440765299</c:v>
                </c:pt>
                <c:pt idx="658">
                  <c:v>0.165095058069126</c:v>
                </c:pt>
                <c:pt idx="659">
                  <c:v>0.16674777494429699</c:v>
                </c:pt>
                <c:pt idx="660">
                  <c:v>0.16509775896251899</c:v>
                </c:pt>
                <c:pt idx="661">
                  <c:v>0.16840178851059201</c:v>
                </c:pt>
                <c:pt idx="662">
                  <c:v>0.16840304824037999</c:v>
                </c:pt>
                <c:pt idx="663">
                  <c:v>0.16840424813188401</c:v>
                </c:pt>
                <c:pt idx="664">
                  <c:v>0.170056769268669</c:v>
                </c:pt>
                <c:pt idx="665">
                  <c:v>0.17005599227120499</c:v>
                </c:pt>
                <c:pt idx="666">
                  <c:v>0.17335738338369</c:v>
                </c:pt>
                <c:pt idx="667">
                  <c:v>0.173355921988886</c:v>
                </c:pt>
                <c:pt idx="668">
                  <c:v>0.17500578061274599</c:v>
                </c:pt>
                <c:pt idx="669">
                  <c:v>0.176655584487663</c:v>
                </c:pt>
                <c:pt idx="670">
                  <c:v>0.17830534560504099</c:v>
                </c:pt>
                <c:pt idx="671">
                  <c:v>0.17830374499541901</c:v>
                </c:pt>
                <c:pt idx="672">
                  <c:v>0.17995346751732599</c:v>
                </c:pt>
                <c:pt idx="673">
                  <c:v>0.181603183006772</c:v>
                </c:pt>
                <c:pt idx="674">
                  <c:v>0.183252903292702</c:v>
                </c:pt>
                <c:pt idx="675">
                  <c:v>0.18490264015567101</c:v>
                </c:pt>
                <c:pt idx="676">
                  <c:v>0.18655240532261999</c:v>
                </c:pt>
                <c:pt idx="677">
                  <c:v>0.18820221045976199</c:v>
                </c:pt>
                <c:pt idx="678">
                  <c:v>0.18985206716362299</c:v>
                </c:pt>
                <c:pt idx="679">
                  <c:v>0.189850745615539</c:v>
                </c:pt>
                <c:pt idx="680">
                  <c:v>0.19315195715721201</c:v>
                </c:pt>
                <c:pt idx="681">
                  <c:v>0.19315159540809701</c:v>
                </c:pt>
                <c:pt idx="682">
                  <c:v>0.19645397830745401</c:v>
                </c:pt>
                <c:pt idx="683">
                  <c:v>0.19645395587735301</c:v>
                </c:pt>
                <c:pt idx="684">
                  <c:v>0.19810518315571601</c:v>
                </c:pt>
                <c:pt idx="685">
                  <c:v>0.19810521513628199</c:v>
                </c:pt>
                <c:pt idx="686">
                  <c:v>0.20140768339394599</c:v>
                </c:pt>
                <c:pt idx="687">
                  <c:v>0.20305893718818399</c:v>
                </c:pt>
                <c:pt idx="688">
                  <c:v>0.20471018076952799</c:v>
                </c:pt>
                <c:pt idx="689">
                  <c:v>0.20636140472692199</c:v>
                </c:pt>
                <c:pt idx="690">
                  <c:v>0.20966380012247199</c:v>
                </c:pt>
                <c:pt idx="691">
                  <c:v>0.209663756461791</c:v>
                </c:pt>
                <c:pt idx="692">
                  <c:v>0.211314865744617</c:v>
                </c:pt>
                <c:pt idx="693">
                  <c:v>0.21461711126305399</c:v>
                </c:pt>
                <c:pt idx="694">
                  <c:v>0.216268095830038</c:v>
                </c:pt>
                <c:pt idx="695">
                  <c:v>0.21626782078379</c:v>
                </c:pt>
                <c:pt idx="696">
                  <c:v>0.21956989906228</c:v>
                </c:pt>
                <c:pt idx="697">
                  <c:v>0.221222468510406</c:v>
                </c:pt>
                <c:pt idx="698">
                  <c:v>0.222875558045285</c:v>
                </c:pt>
                <c:pt idx="699">
                  <c:v>0.22617990002812299</c:v>
                </c:pt>
                <c:pt idx="700">
                  <c:v>0.22618182137057299</c:v>
                </c:pt>
                <c:pt idx="701">
                  <c:v>0.22783499516240999</c:v>
                </c:pt>
                <c:pt idx="702">
                  <c:v>0.23113946348529801</c:v>
                </c:pt>
                <c:pt idx="703">
                  <c:v>0.232792707479479</c:v>
                </c:pt>
                <c:pt idx="704">
                  <c:v>0.234445979562415</c:v>
                </c:pt>
                <c:pt idx="705">
                  <c:v>0.23444797120776301</c:v>
                </c:pt>
                <c:pt idx="706">
                  <c:v>0.23775260799740999</c:v>
                </c:pt>
                <c:pt idx="707">
                  <c:v>0.239405964350902</c:v>
                </c:pt>
                <c:pt idx="708">
                  <c:v>0.24105934879601201</c:v>
                </c:pt>
                <c:pt idx="709">
                  <c:v>0.24271276133345501</c:v>
                </c:pt>
                <c:pt idx="710">
                  <c:v>0.24436620196395001</c:v>
                </c:pt>
                <c:pt idx="711">
                  <c:v>0.24601967068820901</c:v>
                </c:pt>
                <c:pt idx="712">
                  <c:v>0.24767316750694901</c:v>
                </c:pt>
                <c:pt idx="713">
                  <c:v>0.25097478808379797</c:v>
                </c:pt>
                <c:pt idx="714">
                  <c:v>0.25262400097753601</c:v>
                </c:pt>
                <c:pt idx="715">
                  <c:v>0.25427318533008603</c:v>
                </c:pt>
                <c:pt idx="716">
                  <c:v>0.25592234114218598</c:v>
                </c:pt>
                <c:pt idx="717">
                  <c:v>0.25757146841458101</c:v>
                </c:pt>
                <c:pt idx="718">
                  <c:v>0.25756923971351497</c:v>
                </c:pt>
                <c:pt idx="719">
                  <c:v>0.260869637343211</c:v>
                </c:pt>
                <c:pt idx="720">
                  <c:v>0.260867380142982</c:v>
                </c:pt>
                <c:pt idx="721">
                  <c:v>0.264167692121903</c:v>
                </c:pt>
                <c:pt idx="722">
                  <c:v>0.26416540642448499</c:v>
                </c:pt>
                <c:pt idx="723">
                  <c:v>0.26911688875156597</c:v>
                </c:pt>
                <c:pt idx="724">
                  <c:v>0.267463318563949</c:v>
                </c:pt>
                <c:pt idx="725">
                  <c:v>0.26911223183227001</c:v>
                </c:pt>
                <c:pt idx="726">
                  <c:v>0.27076111656730201</c:v>
                </c:pt>
                <c:pt idx="727">
                  <c:v>0.27240997006858902</c:v>
                </c:pt>
                <c:pt idx="728">
                  <c:v>0.27570993438371499</c:v>
                </c:pt>
                <c:pt idx="729">
                  <c:v>0.27735703163509501</c:v>
                </c:pt>
                <c:pt idx="730">
                  <c:v>0.27900356520297698</c:v>
                </c:pt>
                <c:pt idx="731">
                  <c:v>0.28065000637354598</c:v>
                </c:pt>
                <c:pt idx="732">
                  <c:v>0.28394744481788298</c:v>
                </c:pt>
                <c:pt idx="733">
                  <c:v>0.285593696857043</c:v>
                </c:pt>
                <c:pt idx="734">
                  <c:v>0.28723987824734298</c:v>
                </c:pt>
                <c:pt idx="735">
                  <c:v>0.28888599614834498</c:v>
                </c:pt>
                <c:pt idx="736">
                  <c:v>0.29053205768817703</c:v>
                </c:pt>
                <c:pt idx="737">
                  <c:v>0.29382902187934901</c:v>
                </c:pt>
                <c:pt idx="738">
                  <c:v>0.29547496586369698</c:v>
                </c:pt>
                <c:pt idx="739">
                  <c:v>0.29712087466270898</c:v>
                </c:pt>
                <c:pt idx="740">
                  <c:v>0.29711588172476</c:v>
                </c:pt>
                <c:pt idx="741">
                  <c:v>0.29876176729688497</c:v>
                </c:pt>
                <c:pt idx="742">
                  <c:v>0.30205845969433498</c:v>
                </c:pt>
                <c:pt idx="743">
                  <c:v>0.30205350099272799</c:v>
                </c:pt>
                <c:pt idx="744">
                  <c:v>0.30535010193693801</c:v>
                </c:pt>
                <c:pt idx="745">
                  <c:v>0.30699985274735703</c:v>
                </c:pt>
                <c:pt idx="746">
                  <c:v>0.30865078604449903</c:v>
                </c:pt>
                <c:pt idx="747">
                  <c:v>0.310301735079827</c:v>
                </c:pt>
                <c:pt idx="748">
                  <c:v>0.311952699464775</c:v>
                </c:pt>
                <c:pt idx="749">
                  <c:v>0.31360367881191198</c:v>
                </c:pt>
                <c:pt idx="750">
                  <c:v>0.31525467273500402</c:v>
                </c:pt>
                <c:pt idx="751">
                  <c:v>0.318556451976233</c:v>
                </c:pt>
                <c:pt idx="752">
                  <c:v>0.32020747511355901</c:v>
                </c:pt>
                <c:pt idx="753">
                  <c:v>0.32185851165909202</c:v>
                </c:pt>
                <c:pt idx="754">
                  <c:v>0.32350956123254099</c:v>
                </c:pt>
                <c:pt idx="755">
                  <c:v>0.323509847563619</c:v>
                </c:pt>
                <c:pt idx="756">
                  <c:v>0.32516092090677101</c:v>
                </c:pt>
                <c:pt idx="757">
                  <c:v>0.32681200616118</c:v>
                </c:pt>
                <c:pt idx="758">
                  <c:v>0.32846310295245001</c:v>
                </c:pt>
                <c:pt idx="759">
                  <c:v>0.33011421273858699</c:v>
                </c:pt>
                <c:pt idx="760">
                  <c:v>0.33176536345309698</c:v>
                </c:pt>
                <c:pt idx="761">
                  <c:v>0.333415932732604</c:v>
                </c:pt>
                <c:pt idx="762">
                  <c:v>0.33341557175035402</c:v>
                </c:pt>
                <c:pt idx="763">
                  <c:v>0.33671678534980698</c:v>
                </c:pt>
                <c:pt idx="764">
                  <c:v>0.336716467597094</c:v>
                </c:pt>
                <c:pt idx="765">
                  <c:v>0.33836693057838302</c:v>
                </c:pt>
                <c:pt idx="766">
                  <c:v>0.34001739401221898</c:v>
                </c:pt>
                <c:pt idx="767">
                  <c:v>0.34001709043256001</c:v>
                </c:pt>
                <c:pt idx="768">
                  <c:v>0.34166753666376898</c:v>
                </c:pt>
                <c:pt idx="769">
                  <c:v>0.34331796214353899</c:v>
                </c:pt>
                <c:pt idx="770">
                  <c:v>0.34496835991374503</c:v>
                </c:pt>
                <c:pt idx="771">
                  <c:v>0.34661872307003999</c:v>
                </c:pt>
                <c:pt idx="772">
                  <c:v>0.34826904475877402</c:v>
                </c:pt>
                <c:pt idx="773">
                  <c:v>0.34991931817301403</c:v>
                </c:pt>
                <c:pt idx="774">
                  <c:v>0.35156953654770601</c:v>
                </c:pt>
                <c:pt idx="775">
                  <c:v>0.35321969321212898</c:v>
                </c:pt>
                <c:pt idx="776">
                  <c:v>0.35652051969306198</c:v>
                </c:pt>
                <c:pt idx="777">
                  <c:v>0.35651589513156301</c:v>
                </c:pt>
                <c:pt idx="778">
                  <c:v>0.35816075633182998</c:v>
                </c:pt>
                <c:pt idx="779">
                  <c:v>0.35980552777979702</c:v>
                </c:pt>
                <c:pt idx="780">
                  <c:v>0.36145021655836801</c:v>
                </c:pt>
                <c:pt idx="781">
                  <c:v>0.36474543826865902</c:v>
                </c:pt>
                <c:pt idx="782">
                  <c:v>0.366389956891715</c:v>
                </c:pt>
                <c:pt idx="783">
                  <c:v>0.36968497064216799</c:v>
                </c:pt>
                <c:pt idx="784">
                  <c:v>0.37132934704149001</c:v>
                </c:pt>
                <c:pt idx="785">
                  <c:v>0.37462418061061198</c:v>
                </c:pt>
                <c:pt idx="786">
                  <c:v>0.37626844232479201</c:v>
                </c:pt>
                <c:pt idx="787">
                  <c:v>0.37791266986834299</c:v>
                </c:pt>
                <c:pt idx="788">
                  <c:v>0.38285772435536303</c:v>
                </c:pt>
                <c:pt idx="789">
                  <c:v>0.38450185179554103</c:v>
                </c:pt>
                <c:pt idx="790">
                  <c:v>0.38779634021145998</c:v>
                </c:pt>
                <c:pt idx="791">
                  <c:v>0.39109076797123499</c:v>
                </c:pt>
                <c:pt idx="792">
                  <c:v>0.394385123931352</c:v>
                </c:pt>
                <c:pt idx="793">
                  <c:v>0.39933454716315497</c:v>
                </c:pt>
                <c:pt idx="794">
                  <c:v>0.40098476738455102</c:v>
                </c:pt>
                <c:pt idx="795">
                  <c:v>0.40593563570359598</c:v>
                </c:pt>
                <c:pt idx="796">
                  <c:v>0.40758588442431198</c:v>
                </c:pt>
                <c:pt idx="797">
                  <c:v>0.41088645719289801</c:v>
                </c:pt>
                <c:pt idx="798">
                  <c:v>0.41418703450587102</c:v>
                </c:pt>
                <c:pt idx="799">
                  <c:v>0.41748761270859203</c:v>
                </c:pt>
                <c:pt idx="800">
                  <c:v>0.42078818819599501</c:v>
                </c:pt>
                <c:pt idx="801">
                  <c:v>0.42408875741263602</c:v>
                </c:pt>
                <c:pt idx="802">
                  <c:v>0.42573900388332803</c:v>
                </c:pt>
                <c:pt idx="803">
                  <c:v>0.43234017565465699</c:v>
                </c:pt>
                <c:pt idx="804">
                  <c:v>0.43399039262171901</c:v>
                </c:pt>
                <c:pt idx="805">
                  <c:v>0.437290902180626</c:v>
                </c:pt>
                <c:pt idx="806">
                  <c:v>0.44059138841955803</c:v>
                </c:pt>
                <c:pt idx="807">
                  <c:v>0.44389184731190201</c:v>
                </c:pt>
                <c:pt idx="808">
                  <c:v>0.44719226593267503</c:v>
                </c:pt>
                <c:pt idx="809">
                  <c:v>0.45049036300960299</c:v>
                </c:pt>
                <c:pt idx="810">
                  <c:v>0.45378771770124798</c:v>
                </c:pt>
                <c:pt idx="811">
                  <c:v>0.45543472261102103</c:v>
                </c:pt>
                <c:pt idx="812">
                  <c:v>0.45873195730768501</c:v>
                </c:pt>
                <c:pt idx="813">
                  <c:v>0.46037887675311601</c:v>
                </c:pt>
                <c:pt idx="814">
                  <c:v>0.46367601723233498</c:v>
                </c:pt>
                <c:pt idx="815">
                  <c:v>0.46697311474027298</c:v>
                </c:pt>
                <c:pt idx="816">
                  <c:v>0.47027017552936401</c:v>
                </c:pt>
                <c:pt idx="817">
                  <c:v>0.48676893784348402</c:v>
                </c:pt>
                <c:pt idx="818">
                  <c:v>0.48016462295204498</c:v>
                </c:pt>
                <c:pt idx="819">
                  <c:v>0.49171256270642999</c:v>
                </c:pt>
                <c:pt idx="820">
                  <c:v>0.48345817383342599</c:v>
                </c:pt>
                <c:pt idx="821">
                  <c:v>0.495006006636378</c:v>
                </c:pt>
                <c:pt idx="822">
                  <c:v>0.48840194757410899</c:v>
                </c:pt>
                <c:pt idx="823">
                  <c:v>0.498299533936439</c:v>
                </c:pt>
                <c:pt idx="824">
                  <c:v>0.49499592696900302</c:v>
                </c:pt>
                <c:pt idx="825">
                  <c:v>0.50159531693975301</c:v>
                </c:pt>
                <c:pt idx="826">
                  <c:v>0.49829455503165299</c:v>
                </c:pt>
                <c:pt idx="827">
                  <c:v>0.50489462082855296</c:v>
                </c:pt>
                <c:pt idx="828">
                  <c:v>0.50159392840351102</c:v>
                </c:pt>
                <c:pt idx="829">
                  <c:v>0.50819401852234702</c:v>
                </c:pt>
                <c:pt idx="830">
                  <c:v>0.50489336472152302</c:v>
                </c:pt>
                <c:pt idx="831">
                  <c:v>0.50984332744682304</c:v>
                </c:pt>
                <c:pt idx="832">
                  <c:v>0.50654268418336801</c:v>
                </c:pt>
                <c:pt idx="833">
                  <c:v>0.51479284702596695</c:v>
                </c:pt>
                <c:pt idx="834">
                  <c:v>0.51149217882228104</c:v>
                </c:pt>
                <c:pt idx="835">
                  <c:v>0.53459325848001205</c:v>
                </c:pt>
                <c:pt idx="836">
                  <c:v>0.52469208264283496</c:v>
                </c:pt>
                <c:pt idx="837">
                  <c:v>0.51974121194960299</c:v>
                </c:pt>
                <c:pt idx="838">
                  <c:v>0.52139072069135195</c:v>
                </c:pt>
                <c:pt idx="839">
                  <c:v>0.52799047647566699</c:v>
                </c:pt>
                <c:pt idx="840">
                  <c:v>0.53129000284785499</c:v>
                </c:pt>
                <c:pt idx="841">
                  <c:v>0.52798619480292097</c:v>
                </c:pt>
                <c:pt idx="842">
                  <c:v>0.53458201498325997</c:v>
                </c:pt>
                <c:pt idx="843">
                  <c:v>0.53292742444810304</c:v>
                </c:pt>
                <c:pt idx="844">
                  <c:v>0.53952309094789896</c:v>
                </c:pt>
                <c:pt idx="845">
                  <c:v>0.53786848658214903</c:v>
                </c:pt>
                <c:pt idx="846">
                  <c:v>0.54446399940803203</c:v>
                </c:pt>
                <c:pt idx="847">
                  <c:v>0.54115937736837705</c:v>
                </c:pt>
                <c:pt idx="848">
                  <c:v>0.55105473023365803</c:v>
                </c:pt>
                <c:pt idx="849">
                  <c:v>0.54775010835089999</c:v>
                </c:pt>
                <c:pt idx="850">
                  <c:v>0.559295199533135</c:v>
                </c:pt>
                <c:pt idx="851">
                  <c:v>0.55269066800264199</c:v>
                </c:pt>
                <c:pt idx="852">
                  <c:v>0.56423552163353596</c:v>
                </c:pt>
                <c:pt idx="853">
                  <c:v>0.55928098012377703</c:v>
                </c:pt>
                <c:pt idx="854">
                  <c:v>0.57082558223050905</c:v>
                </c:pt>
                <c:pt idx="855">
                  <c:v>0.56752096082977299</c:v>
                </c:pt>
                <c:pt idx="856">
                  <c:v>0.57906529744094404</c:v>
                </c:pt>
                <c:pt idx="857">
                  <c:v>0.57246460306291502</c:v>
                </c:pt>
                <c:pt idx="858">
                  <c:v>0.58731336943111401</c:v>
                </c:pt>
                <c:pt idx="859">
                  <c:v>0.58401351646002297</c:v>
                </c:pt>
                <c:pt idx="860">
                  <c:v>0.59556252804057896</c:v>
                </c:pt>
                <c:pt idx="861">
                  <c:v>0.59061280136154604</c:v>
                </c:pt>
                <c:pt idx="862">
                  <c:v>0.60381168075284997</c:v>
                </c:pt>
                <c:pt idx="863">
                  <c:v>0.59886195436876</c:v>
                </c:pt>
                <c:pt idx="864">
                  <c:v>0.61206082756793301</c:v>
                </c:pt>
                <c:pt idx="865">
                  <c:v>0.60711110147878899</c:v>
                </c:pt>
                <c:pt idx="866">
                  <c:v>0.61866009654702103</c:v>
                </c:pt>
                <c:pt idx="867">
                  <c:v>0.64010831735084595</c:v>
                </c:pt>
                <c:pt idx="868">
                  <c:v>0.63515858890288701</c:v>
                </c:pt>
                <c:pt idx="869">
                  <c:v>0.64505770171209798</c:v>
                </c:pt>
                <c:pt idx="870">
                  <c:v>0.63020874959273099</c:v>
                </c:pt>
                <c:pt idx="871">
                  <c:v>0.64835721001240199</c:v>
                </c:pt>
                <c:pt idx="872">
                  <c:v>0.64340744687395501</c:v>
                </c:pt>
                <c:pt idx="873">
                  <c:v>0.71928800977182905</c:v>
                </c:pt>
                <c:pt idx="874">
                  <c:v>0.66317739480179005</c:v>
                </c:pt>
                <c:pt idx="875">
                  <c:v>0.72255269310063297</c:v>
                </c:pt>
                <c:pt idx="876">
                  <c:v>0.66809435082875002</c:v>
                </c:pt>
                <c:pt idx="877">
                  <c:v>0.73406539222154998</c:v>
                </c:pt>
                <c:pt idx="878">
                  <c:v>0.67960934248361704</c:v>
                </c:pt>
                <c:pt idx="879">
                  <c:v>0.73238012408252295</c:v>
                </c:pt>
                <c:pt idx="880">
                  <c:v>0.68782408777905002</c:v>
                </c:pt>
                <c:pt idx="881">
                  <c:v>0.73234454296320695</c:v>
                </c:pt>
                <c:pt idx="882">
                  <c:v>0.69603807529223904</c:v>
                </c:pt>
                <c:pt idx="883">
                  <c:v>0.74385513585721996</c:v>
                </c:pt>
                <c:pt idx="884">
                  <c:v>0.70755016325603004</c:v>
                </c:pt>
                <c:pt idx="885">
                  <c:v>0.74876724378870896</c:v>
                </c:pt>
                <c:pt idx="886">
                  <c:v>0.71906126287956296</c:v>
                </c:pt>
                <c:pt idx="887">
                  <c:v>0.75862687383683602</c:v>
                </c:pt>
                <c:pt idx="888">
                  <c:v>0.72892216239450902</c:v>
                </c:pt>
                <c:pt idx="889">
                  <c:v>0.77345204159012604</c:v>
                </c:pt>
                <c:pt idx="890">
                  <c:v>0.74542029854181102</c:v>
                </c:pt>
                <c:pt idx="891">
                  <c:v>0.77841126959909601</c:v>
                </c:pt>
                <c:pt idx="892">
                  <c:v>0.75532706633774305</c:v>
                </c:pt>
                <c:pt idx="893">
                  <c:v>0.79491579287910596</c:v>
                </c:pt>
                <c:pt idx="894">
                  <c:v>0.77018210208351001</c:v>
                </c:pt>
                <c:pt idx="895">
                  <c:v>0.80482354767225495</c:v>
                </c:pt>
                <c:pt idx="896">
                  <c:v>0.77679092755577905</c:v>
                </c:pt>
                <c:pt idx="897">
                  <c:v>0.77844606479004497</c:v>
                </c:pt>
                <c:pt idx="898">
                  <c:v>0.78175056999464199</c:v>
                </c:pt>
                <c:pt idx="899">
                  <c:v>0.79330193282119499</c:v>
                </c:pt>
                <c:pt idx="900">
                  <c:v>0.796606557478444</c:v>
                </c:pt>
                <c:pt idx="901">
                  <c:v>0.80320998280373301</c:v>
                </c:pt>
                <c:pt idx="902">
                  <c:v>0.80651467497978202</c:v>
                </c:pt>
                <c:pt idx="903">
                  <c:v>0.81476761798455699</c:v>
                </c:pt>
                <c:pt idx="904">
                  <c:v>0.81807236534335903</c:v>
                </c:pt>
                <c:pt idx="905">
                  <c:v>0.82135204113368998</c:v>
                </c:pt>
                <c:pt idx="906">
                  <c:v>0.82957211606807701</c:v>
                </c:pt>
                <c:pt idx="907">
                  <c:v>0.83119451572985303</c:v>
                </c:pt>
                <c:pt idx="908">
                  <c:v>0.84106292330070398</c:v>
                </c:pt>
                <c:pt idx="909">
                  <c:v>0.84268481187535904</c:v>
                </c:pt>
                <c:pt idx="910">
                  <c:v>0.852552193146208</c:v>
                </c:pt>
                <c:pt idx="911">
                  <c:v>0.85582266402901397</c:v>
                </c:pt>
                <c:pt idx="912">
                  <c:v>0.86733800674489403</c:v>
                </c:pt>
                <c:pt idx="913">
                  <c:v>0.86401195063559799</c:v>
                </c:pt>
                <c:pt idx="914">
                  <c:v>0.88047304526835302</c:v>
                </c:pt>
                <c:pt idx="915">
                  <c:v>0.88374224218430297</c:v>
                </c:pt>
                <c:pt idx="916">
                  <c:v>0.890308861879887</c:v>
                </c:pt>
                <c:pt idx="917">
                  <c:v>0.90841635025130096</c:v>
                </c:pt>
                <c:pt idx="918">
                  <c:v>0.913333116628815</c:v>
                </c:pt>
                <c:pt idx="919">
                  <c:v>0.92154689458595596</c:v>
                </c:pt>
                <c:pt idx="920">
                  <c:v>0.923165821463105</c:v>
                </c:pt>
                <c:pt idx="921">
                  <c:v>0.926454715013872</c:v>
                </c:pt>
                <c:pt idx="922">
                  <c:v>0.92974993425990005</c:v>
                </c:pt>
                <c:pt idx="923">
                  <c:v>0.93304516867470999</c:v>
                </c:pt>
                <c:pt idx="924">
                  <c:v>0.93963753898394697</c:v>
                </c:pt>
                <c:pt idx="925">
                  <c:v>0.94293277365020201</c:v>
                </c:pt>
                <c:pt idx="926">
                  <c:v>0.95117366756185096</c:v>
                </c:pt>
                <c:pt idx="927">
                  <c:v>0.95776597176863898</c:v>
                </c:pt>
                <c:pt idx="928">
                  <c:v>0.96270969362786696</c:v>
                </c:pt>
                <c:pt idx="929">
                  <c:v>0.97095046516059502</c:v>
                </c:pt>
                <c:pt idx="930">
                  <c:v>0.97589410624169703</c:v>
                </c:pt>
                <c:pt idx="931">
                  <c:v>0.98248623618627096</c:v>
                </c:pt>
                <c:pt idx="932">
                  <c:v>0.98907830898906901</c:v>
                </c:pt>
                <c:pt idx="933">
                  <c:v>0.99237327227064498</c:v>
                </c:pt>
                <c:pt idx="934">
                  <c:v>0.99731670665745398</c:v>
                </c:pt>
                <c:pt idx="935">
                  <c:v>1.0039085975964199</c:v>
                </c:pt>
                <c:pt idx="936">
                  <c:v>1.00555490732346</c:v>
                </c:pt>
                <c:pt idx="937">
                  <c:v>1.01378300362716</c:v>
                </c:pt>
                <c:pt idx="938">
                  <c:v>1.0203587685827999</c:v>
                </c:pt>
                <c:pt idx="939">
                  <c:v>1.0219890045543201</c:v>
                </c:pt>
                <c:pt idx="940">
                  <c:v>1.0302127771841401</c:v>
                </c:pt>
                <c:pt idx="941">
                  <c:v>1.0334911391244801</c:v>
                </c:pt>
                <c:pt idx="942">
                  <c:v>1.0384177199417399</c:v>
                </c:pt>
                <c:pt idx="943">
                  <c:v>1.0416958081639001</c:v>
                </c:pt>
                <c:pt idx="944">
                  <c:v>1.0482703387387799</c:v>
                </c:pt>
                <c:pt idx="945">
                  <c:v>1.07132715791906</c:v>
                </c:pt>
                <c:pt idx="946">
                  <c:v>1.07460446916036</c:v>
                </c:pt>
                <c:pt idx="947">
                  <c:v>1.08941901775872</c:v>
                </c:pt>
                <c:pt idx="948">
                  <c:v>1.0893995512890799</c:v>
                </c:pt>
                <c:pt idx="949">
                  <c:v>1.10421330061986</c:v>
                </c:pt>
                <c:pt idx="950">
                  <c:v>1.10089735009902</c:v>
                </c:pt>
                <c:pt idx="951">
                  <c:v>1.1008776663525399</c:v>
                </c:pt>
                <c:pt idx="952">
                  <c:v>1.11898650142165</c:v>
                </c:pt>
                <c:pt idx="953">
                  <c:v>1.1041365393229601</c:v>
                </c:pt>
                <c:pt idx="954">
                  <c:v>1.1288396175134701</c:v>
                </c:pt>
                <c:pt idx="955">
                  <c:v>1.11563857866535</c:v>
                </c:pt>
                <c:pt idx="956">
                  <c:v>1.13045304623607</c:v>
                </c:pt>
                <c:pt idx="957">
                  <c:v>1.11725237330714</c:v>
                </c:pt>
                <c:pt idx="958">
                  <c:v>1.15348905000455</c:v>
                </c:pt>
                <c:pt idx="959">
                  <c:v>1.1402884276393701</c:v>
                </c:pt>
                <c:pt idx="960">
                  <c:v>1.1666365809861201</c:v>
                </c:pt>
                <c:pt idx="961">
                  <c:v>1.15508398730508</c:v>
                </c:pt>
                <c:pt idx="962">
                  <c:v>1.1929657321121101</c:v>
                </c:pt>
                <c:pt idx="963">
                  <c:v>1.1748220010745001</c:v>
                </c:pt>
                <c:pt idx="964">
                  <c:v>1.1945770709321699</c:v>
                </c:pt>
                <c:pt idx="965">
                  <c:v>1.20114975169862</c:v>
                </c:pt>
                <c:pt idx="966">
                  <c:v>1.22090384101933</c:v>
                </c:pt>
                <c:pt idx="967">
                  <c:v>1.2340666385461401</c:v>
                </c:pt>
                <c:pt idx="968">
                  <c:v>1.23404783925652</c:v>
                </c:pt>
                <c:pt idx="969">
                  <c:v>1.24556083417027</c:v>
                </c:pt>
                <c:pt idx="970">
                  <c:v>1.2570729800401099</c:v>
                </c:pt>
                <c:pt idx="971">
                  <c:v>1.27352743828791</c:v>
                </c:pt>
                <c:pt idx="972">
                  <c:v>1.27350594964958</c:v>
                </c:pt>
                <c:pt idx="973">
                  <c:v>1.2850170412658499</c:v>
                </c:pt>
                <c:pt idx="974">
                  <c:v>1.28334787592814</c:v>
                </c:pt>
                <c:pt idx="975">
                  <c:v>1.3080380591752701</c:v>
                </c:pt>
                <c:pt idx="976">
                  <c:v>1.2964839939276001</c:v>
                </c:pt>
                <c:pt idx="977">
                  <c:v>1.3030517204804499</c:v>
                </c:pt>
                <c:pt idx="978">
                  <c:v>1.33432981112412</c:v>
                </c:pt>
                <c:pt idx="979">
                  <c:v>1.35407543425207</c:v>
                </c:pt>
                <c:pt idx="980">
                  <c:v>1.3244008872808299</c:v>
                </c:pt>
                <c:pt idx="981">
                  <c:v>1.3227312546283201</c:v>
                </c:pt>
                <c:pt idx="982">
                  <c:v>1.3309452455867301</c:v>
                </c:pt>
                <c:pt idx="983">
                  <c:v>1.3144504580563099</c:v>
                </c:pt>
                <c:pt idx="984">
                  <c:v>1.31607548903498</c:v>
                </c:pt>
                <c:pt idx="985">
                  <c:v>1.32428037937613</c:v>
                </c:pt>
                <c:pt idx="986">
                  <c:v>1.32918802827292</c:v>
                </c:pt>
                <c:pt idx="987">
                  <c:v>1.3357425102145599</c:v>
                </c:pt>
                <c:pt idx="988">
                  <c:v>1.3390025761945199</c:v>
                </c:pt>
                <c:pt idx="989">
                  <c:v>1.3472034734998</c:v>
                </c:pt>
                <c:pt idx="990">
                  <c:v>1.3570509103172901</c:v>
                </c:pt>
                <c:pt idx="991">
                  <c:v>1.3652509303792899</c:v>
                </c:pt>
                <c:pt idx="992">
                  <c:v>1.37509740614485</c:v>
                </c:pt>
                <c:pt idx="993">
                  <c:v>1.37835605498391</c:v>
                </c:pt>
                <c:pt idx="994">
                  <c:v>1.3849081167581501</c:v>
                </c:pt>
                <c:pt idx="995">
                  <c:v>1.3947533399012999</c:v>
                </c:pt>
                <c:pt idx="996">
                  <c:v>1.4095381784551699</c:v>
                </c:pt>
                <c:pt idx="997">
                  <c:v>1.41444228221589</c:v>
                </c:pt>
                <c:pt idx="998">
                  <c:v>1.4259326231974001</c:v>
                </c:pt>
                <c:pt idx="999">
                  <c:v>1.4374223792457199</c:v>
                </c:pt>
                <c:pt idx="1000">
                  <c:v>1.4390323251941399</c:v>
                </c:pt>
                <c:pt idx="1001">
                  <c:v>1.4472301519888</c:v>
                </c:pt>
                <c:pt idx="1002">
                  <c:v>1.45048879403891</c:v>
                </c:pt>
                <c:pt idx="1003">
                  <c:v>1.4570401272064699</c:v>
                </c:pt>
                <c:pt idx="1004">
                  <c:v>1.47182306673458</c:v>
                </c:pt>
                <c:pt idx="1005">
                  <c:v>1.48660531461667</c:v>
                </c:pt>
                <c:pt idx="1006">
                  <c:v>1.5013868710164899</c:v>
                </c:pt>
                <c:pt idx="1007">
                  <c:v>1.49970506871858</c:v>
                </c:pt>
                <c:pt idx="1008">
                  <c:v>1.50954694190338</c:v>
                </c:pt>
                <c:pt idx="1009">
                  <c:v>1.5111574049876899</c:v>
                </c:pt>
                <c:pt idx="1010">
                  <c:v>1.5226446962740099</c:v>
                </c:pt>
                <c:pt idx="1011">
                  <c:v>1.5209625465590499</c:v>
                </c:pt>
                <c:pt idx="1012">
                  <c:v>1.5340951343646601</c:v>
                </c:pt>
                <c:pt idx="1013">
                  <c:v>1.5307667495161199</c:v>
                </c:pt>
                <c:pt idx="1014">
                  <c:v>1.5471904673985699</c:v>
                </c:pt>
                <c:pt idx="1015">
                  <c:v>1.5537376572338499</c:v>
                </c:pt>
                <c:pt idx="1016">
                  <c:v>1.5553467644805901</c:v>
                </c:pt>
                <c:pt idx="1017">
                  <c:v>1.55534534403997</c:v>
                </c:pt>
                <c:pt idx="1018">
                  <c:v>1.5619380435805099</c:v>
                </c:pt>
                <c:pt idx="1019">
                  <c:v>1.57346860369849</c:v>
                </c:pt>
                <c:pt idx="1020">
                  <c:v>1.5833533330573799</c:v>
                </c:pt>
                <c:pt idx="1021">
                  <c:v>1.6014679171431101</c:v>
                </c:pt>
                <c:pt idx="1022">
                  <c:v>1.6097069232918699</c:v>
                </c:pt>
                <c:pt idx="1023">
                  <c:v>1.6245298892932201</c:v>
                </c:pt>
                <c:pt idx="1024">
                  <c:v>1.6377070338583299</c:v>
                </c:pt>
                <c:pt idx="1025">
                  <c:v>1.6327784702628001</c:v>
                </c:pt>
                <c:pt idx="1026">
                  <c:v>1.6443098160134999</c:v>
                </c:pt>
                <c:pt idx="1027">
                  <c:v>1.6591333072588901</c:v>
                </c:pt>
                <c:pt idx="1028">
                  <c:v>1.6772490047362101</c:v>
                </c:pt>
                <c:pt idx="1029">
                  <c:v>1.67725868223463</c:v>
                </c:pt>
                <c:pt idx="1030">
                  <c:v>1.6986668011556201</c:v>
                </c:pt>
                <c:pt idx="1031">
                  <c:v>1.7019687505849801</c:v>
                </c:pt>
                <c:pt idx="1032">
                  <c:v>1.70033261301421</c:v>
                </c:pt>
                <c:pt idx="1033">
                  <c:v>1.6986354959500101</c:v>
                </c:pt>
                <c:pt idx="1034">
                  <c:v>1.7051502383919199</c:v>
                </c:pt>
                <c:pt idx="1035">
                  <c:v>1.7067268629442101</c:v>
                </c:pt>
                <c:pt idx="1036">
                  <c:v>1.70994917257668</c:v>
                </c:pt>
                <c:pt idx="1037">
                  <c:v>1.73292005162672</c:v>
                </c:pt>
                <c:pt idx="1038">
                  <c:v>1.7476607377422699</c:v>
                </c:pt>
                <c:pt idx="1039">
                  <c:v>1.76240023643918</c:v>
                </c:pt>
                <c:pt idx="1040">
                  <c:v>1.7738474729596501</c:v>
                </c:pt>
                <c:pt idx="1041">
                  <c:v>1.7655481479931801</c:v>
                </c:pt>
                <c:pt idx="1042">
                  <c:v>1.77041270960968</c:v>
                </c:pt>
                <c:pt idx="1043">
                  <c:v>1.78185821314842</c:v>
                </c:pt>
                <c:pt idx="1044">
                  <c:v>1.7784953470615601</c:v>
                </c:pt>
                <c:pt idx="1045">
                  <c:v>1.8047463945226301</c:v>
                </c:pt>
                <c:pt idx="1046">
                  <c:v>1.7964474230852501</c:v>
                </c:pt>
                <c:pt idx="1047">
                  <c:v>1.8111800759454599</c:v>
                </c:pt>
                <c:pt idx="1048">
                  <c:v>1.8242665000923</c:v>
                </c:pt>
                <c:pt idx="1049">
                  <c:v>1.83740709004852</c:v>
                </c:pt>
                <c:pt idx="1050">
                  <c:v>1.8357589196698301</c:v>
                </c:pt>
                <c:pt idx="1051">
                  <c:v>1.8324657578511601</c:v>
                </c:pt>
                <c:pt idx="1052">
                  <c:v>1.85384723384705</c:v>
                </c:pt>
                <c:pt idx="1053">
                  <c:v>1.87193867030206</c:v>
                </c:pt>
                <c:pt idx="1054">
                  <c:v>1.8752253030539601</c:v>
                </c:pt>
                <c:pt idx="1055">
                  <c:v>1.8949615828514701</c:v>
                </c:pt>
                <c:pt idx="1056">
                  <c:v>1.8933132671108901</c:v>
                </c:pt>
                <c:pt idx="1057">
                  <c:v>1.91469440149529</c:v>
                </c:pt>
                <c:pt idx="1058">
                  <c:v>1.9212708543046999</c:v>
                </c:pt>
                <c:pt idx="1059">
                  <c:v>1.93936197260998</c:v>
                </c:pt>
                <c:pt idx="1060">
                  <c:v>1.95416314371532</c:v>
                </c:pt>
                <c:pt idx="1061">
                  <c:v>1.9558047084399199</c:v>
                </c:pt>
                <c:pt idx="1062">
                  <c:v>1.9771856346202299</c:v>
                </c:pt>
                <c:pt idx="1063">
                  <c:v>1.95908792577005</c:v>
                </c:pt>
                <c:pt idx="1064">
                  <c:v>1.9919834552098701</c:v>
                </c:pt>
                <c:pt idx="1065">
                  <c:v>1.9919225789558801</c:v>
                </c:pt>
                <c:pt idx="1066">
                  <c:v>1.98526549702486</c:v>
                </c:pt>
                <c:pt idx="1067">
                  <c:v>1.9934118327407</c:v>
                </c:pt>
                <c:pt idx="1068">
                  <c:v>2.0097810647798302</c:v>
                </c:pt>
                <c:pt idx="1069">
                  <c:v>2.0097027143973998</c:v>
                </c:pt>
                <c:pt idx="1070">
                  <c:v>2.0260700959916802</c:v>
                </c:pt>
                <c:pt idx="1071">
                  <c:v>2.0177686079533799</c:v>
                </c:pt>
                <c:pt idx="1072">
                  <c:v>2.0275566397332598</c:v>
                </c:pt>
                <c:pt idx="1073">
                  <c:v>2.0504989437194698</c:v>
                </c:pt>
                <c:pt idx="1074">
                  <c:v>2.0569962777302102</c:v>
                </c:pt>
                <c:pt idx="1075">
                  <c:v>2.0454062837221301</c:v>
                </c:pt>
                <c:pt idx="1076">
                  <c:v>2.06176835931636</c:v>
                </c:pt>
                <c:pt idx="1077">
                  <c:v>2.0583995949936602</c:v>
                </c:pt>
                <c:pt idx="1078">
                  <c:v>2.07640381824497</c:v>
                </c:pt>
                <c:pt idx="1079">
                  <c:v>2.08947455899819</c:v>
                </c:pt>
                <c:pt idx="1080">
                  <c:v>2.10254422114091</c:v>
                </c:pt>
                <c:pt idx="1081">
                  <c:v>2.10578385380113</c:v>
                </c:pt>
                <c:pt idx="1082">
                  <c:v>2.1336913749223898</c:v>
                </c:pt>
                <c:pt idx="1083">
                  <c:v>2.1385841608599598</c:v>
                </c:pt>
                <c:pt idx="1084">
                  <c:v>2.1451205507794602</c:v>
                </c:pt>
                <c:pt idx="1085">
                  <c:v>2.14836913603351</c:v>
                </c:pt>
                <c:pt idx="1086">
                  <c:v>2.1631238039516698</c:v>
                </c:pt>
                <c:pt idx="1087">
                  <c:v>2.17294678380641</c:v>
                </c:pt>
                <c:pt idx="1088">
                  <c:v>2.1942751954050999</c:v>
                </c:pt>
                <c:pt idx="1089">
                  <c:v>2.1893043687939402</c:v>
                </c:pt>
                <c:pt idx="1090">
                  <c:v>2.1991263559718899</c:v>
                </c:pt>
                <c:pt idx="1091">
                  <c:v>2.20730441239871</c:v>
                </c:pt>
                <c:pt idx="1092">
                  <c:v>2.2204128915241701</c:v>
                </c:pt>
                <c:pt idx="1093">
                  <c:v>2.2351644637952002</c:v>
                </c:pt>
                <c:pt idx="1094">
                  <c:v>2.2186889640179599</c:v>
                </c:pt>
                <c:pt idx="1095">
                  <c:v>2.2416574971157699</c:v>
                </c:pt>
                <c:pt idx="1096">
                  <c:v>2.2268259831089199</c:v>
                </c:pt>
                <c:pt idx="1097">
                  <c:v>2.2892230483280902</c:v>
                </c:pt>
                <c:pt idx="1098">
                  <c:v>2.2727318954013098</c:v>
                </c:pt>
                <c:pt idx="1099">
                  <c:v>2.3203311908556699</c:v>
                </c:pt>
                <c:pt idx="1100">
                  <c:v>2.3219161904116898</c:v>
                </c:pt>
                <c:pt idx="1101">
                  <c:v>2.35143620792826</c:v>
                </c:pt>
                <c:pt idx="1102">
                  <c:v>2.3053675535289702</c:v>
                </c:pt>
                <c:pt idx="1103">
                  <c:v>2.3693928320990199</c:v>
                </c:pt>
                <c:pt idx="1104">
                  <c:v>2.3561883852154502</c:v>
                </c:pt>
                <c:pt idx="1105">
                  <c:v>2.3873476523375099</c:v>
                </c:pt>
                <c:pt idx="1106">
                  <c:v>2.3889307299693399</c:v>
                </c:pt>
                <c:pt idx="1107">
                  <c:v>2.4036576754901202</c:v>
                </c:pt>
                <c:pt idx="1108">
                  <c:v>2.3920966466957001</c:v>
                </c:pt>
                <c:pt idx="1109">
                  <c:v>2.4133944166706698</c:v>
                </c:pt>
                <c:pt idx="1110">
                  <c:v>2.4084052026039</c:v>
                </c:pt>
                <c:pt idx="1111">
                  <c:v>2.4461297773600901</c:v>
                </c:pt>
                <c:pt idx="1112">
                  <c:v>2.4115698233003098</c:v>
                </c:pt>
                <c:pt idx="1113">
                  <c:v>2.4492763482869799</c:v>
                </c:pt>
                <c:pt idx="1114">
                  <c:v>2.43605260258472</c:v>
                </c:pt>
                <c:pt idx="1115">
                  <c:v>2.4162592467784298</c:v>
                </c:pt>
                <c:pt idx="1116">
                  <c:v>2.4358888894304198</c:v>
                </c:pt>
                <c:pt idx="1117">
                  <c:v>2.49493755658307</c:v>
                </c:pt>
                <c:pt idx="1118">
                  <c:v>2.44722241219301</c:v>
                </c:pt>
                <c:pt idx="1119">
                  <c:v>2.4553522083049599</c:v>
                </c:pt>
                <c:pt idx="1120">
                  <c:v>2.4766202482541799</c:v>
                </c:pt>
                <c:pt idx="1121">
                  <c:v>2.4732524553209299</c:v>
                </c:pt>
                <c:pt idx="1122">
                  <c:v>2.46331593501414</c:v>
                </c:pt>
                <c:pt idx="1123">
                  <c:v>2.4911502969563499</c:v>
                </c:pt>
                <c:pt idx="1124">
                  <c:v>2.5074878922620898</c:v>
                </c:pt>
                <c:pt idx="1125">
                  <c:v>2.5188981711943499</c:v>
                </c:pt>
                <c:pt idx="1126">
                  <c:v>2.5089614527138</c:v>
                </c:pt>
                <c:pt idx="1127">
                  <c:v>2.5220128809629299</c:v>
                </c:pt>
                <c:pt idx="1128">
                  <c:v>2.5449149243351701</c:v>
                </c:pt>
                <c:pt idx="1129">
                  <c:v>2.5612502503597399</c:v>
                </c:pt>
                <c:pt idx="1130">
                  <c:v>2.54967459005552</c:v>
                </c:pt>
                <c:pt idx="1131">
                  <c:v>2.5709346750541102</c:v>
                </c:pt>
                <c:pt idx="1132">
                  <c:v>2.5872683373687799</c:v>
                </c:pt>
                <c:pt idx="1133">
                  <c:v>2.5937511224880598</c:v>
                </c:pt>
                <c:pt idx="1134">
                  <c:v>2.61829098670268</c:v>
                </c:pt>
                <c:pt idx="1135">
                  <c:v>2.62313085018874</c:v>
                </c:pt>
                <c:pt idx="1136">
                  <c:v>2.6230459573187899</c:v>
                </c:pt>
                <c:pt idx="1137">
                  <c:v>2.6410167978615302</c:v>
                </c:pt>
                <c:pt idx="1138">
                  <c:v>2.66391060008351</c:v>
                </c:pt>
                <c:pt idx="1139">
                  <c:v>2.6490524482640998</c:v>
                </c:pt>
                <c:pt idx="1140">
                  <c:v>2.6850746373366499</c:v>
                </c:pt>
                <c:pt idx="1141">
                  <c:v>2.6800640068837298</c:v>
                </c:pt>
                <c:pt idx="1142">
                  <c:v>2.6816183162319001</c:v>
                </c:pt>
                <c:pt idx="1143">
                  <c:v>2.6913780340870499</c:v>
                </c:pt>
                <c:pt idx="1144">
                  <c:v>2.7175476834375698</c:v>
                </c:pt>
                <c:pt idx="1145">
                  <c:v>2.7388452559402801</c:v>
                </c:pt>
                <c:pt idx="1146">
                  <c:v>2.73061942304984</c:v>
                </c:pt>
                <c:pt idx="1147">
                  <c:v>2.75685496240123</c:v>
                </c:pt>
                <c:pt idx="1148">
                  <c:v>2.7798080897758299</c:v>
                </c:pt>
                <c:pt idx="1149">
                  <c:v>2.8158887561925701</c:v>
                </c:pt>
                <c:pt idx="1150">
                  <c:v>2.8224313044299101</c:v>
                </c:pt>
                <c:pt idx="1151">
                  <c:v>2.8273327742230201</c:v>
                </c:pt>
                <c:pt idx="1152">
                  <c:v>2.8273113019794298</c:v>
                </c:pt>
                <c:pt idx="1153">
                  <c:v>2.8354945031350698</c:v>
                </c:pt>
                <c:pt idx="1154">
                  <c:v>2.8403957123263202</c:v>
                </c:pt>
                <c:pt idx="1155">
                  <c:v>2.8469377430319902</c:v>
                </c:pt>
                <c:pt idx="1156">
                  <c:v>2.86660685972427</c:v>
                </c:pt>
                <c:pt idx="1157">
                  <c:v>2.87314855647903</c:v>
                </c:pt>
                <c:pt idx="1158">
                  <c:v>2.8583587586678898</c:v>
                </c:pt>
                <c:pt idx="1159">
                  <c:v>2.85669607025245</c:v>
                </c:pt>
                <c:pt idx="1160">
                  <c:v>2.8648784672811201</c:v>
                </c:pt>
                <c:pt idx="1161">
                  <c:v>2.89593487965803</c:v>
                </c:pt>
                <c:pt idx="1162">
                  <c:v>2.9023491974468199</c:v>
                </c:pt>
                <c:pt idx="1163">
                  <c:v>2.9251689601191502</c:v>
                </c:pt>
                <c:pt idx="1164">
                  <c:v>2.9332215912488402</c:v>
                </c:pt>
                <c:pt idx="1165">
                  <c:v>2.9494756008905201</c:v>
                </c:pt>
                <c:pt idx="1166">
                  <c:v>2.9444032415010999</c:v>
                </c:pt>
                <c:pt idx="1167">
                  <c:v>2.95409388453553</c:v>
                </c:pt>
                <c:pt idx="1168">
                  <c:v>2.9572227656537402</c:v>
                </c:pt>
                <c:pt idx="1169">
                  <c:v>2.96527165666408</c:v>
                </c:pt>
                <c:pt idx="1170">
                  <c:v>2.99300001656355</c:v>
                </c:pt>
                <c:pt idx="1171">
                  <c:v>2.9879267675284802</c:v>
                </c:pt>
                <c:pt idx="1172">
                  <c:v>3.00417218346821</c:v>
                </c:pt>
                <c:pt idx="1173">
                  <c:v>3.0023784894786099</c:v>
                </c:pt>
                <c:pt idx="1174">
                  <c:v>3.01862157729675</c:v>
                </c:pt>
                <c:pt idx="1175">
                  <c:v>3.01846702207953</c:v>
                </c:pt>
                <c:pt idx="1176">
                  <c:v>3.0232310664827202</c:v>
                </c:pt>
                <c:pt idx="1177">
                  <c:v>3.0198956324141499</c:v>
                </c:pt>
                <c:pt idx="1178">
                  <c:v>3.03954183190611</c:v>
                </c:pt>
                <c:pt idx="1179">
                  <c:v>3.0542693175180999</c:v>
                </c:pt>
                <c:pt idx="1180">
                  <c:v>3.0624387810284599</c:v>
                </c:pt>
                <c:pt idx="1181">
                  <c:v>3.0574926885276601</c:v>
                </c:pt>
                <c:pt idx="1182">
                  <c:v>3.0771379065890301</c:v>
                </c:pt>
                <c:pt idx="1183">
                  <c:v>3.1000615846306698</c:v>
                </c:pt>
                <c:pt idx="1184">
                  <c:v>3.09019719239941</c:v>
                </c:pt>
                <c:pt idx="1185">
                  <c:v>3.0950873182865002</c:v>
                </c:pt>
                <c:pt idx="1186">
                  <c:v>3.1130922079955901</c:v>
                </c:pt>
                <c:pt idx="1187">
                  <c:v>3.1163427387758298</c:v>
                </c:pt>
                <c:pt idx="1188">
                  <c:v>3.1425437740178199</c:v>
                </c:pt>
                <c:pt idx="1189">
                  <c:v>3.1638264281962001</c:v>
                </c:pt>
                <c:pt idx="1190">
                  <c:v>3.1769122447622098</c:v>
                </c:pt>
                <c:pt idx="1191">
                  <c:v>3.2014728107211599</c:v>
                </c:pt>
                <c:pt idx="1192">
                  <c:v>3.1883298757439098</c:v>
                </c:pt>
                <c:pt idx="1193">
                  <c:v>3.1997602427557901</c:v>
                </c:pt>
                <c:pt idx="1194">
                  <c:v>3.18987585183991</c:v>
                </c:pt>
                <c:pt idx="1195">
                  <c:v>3.2144148507644399</c:v>
                </c:pt>
                <c:pt idx="1196">
                  <c:v>3.2176439471799498</c:v>
                </c:pt>
                <c:pt idx="1197">
                  <c:v>3.2421818259920401</c:v>
                </c:pt>
                <c:pt idx="1198">
                  <c:v>3.2568842630967501</c:v>
                </c:pt>
                <c:pt idx="1199">
                  <c:v>3.2551953268223799</c:v>
                </c:pt>
                <c:pt idx="1200">
                  <c:v>3.27809246331518</c:v>
                </c:pt>
                <c:pt idx="1201">
                  <c:v>3.2796813295786098</c:v>
                </c:pt>
                <c:pt idx="1202">
                  <c:v>3.2697970002344201</c:v>
                </c:pt>
                <c:pt idx="1203">
                  <c:v>3.3025267736083999</c:v>
                </c:pt>
                <c:pt idx="1204">
                  <c:v>3.3008371774559002</c:v>
                </c:pt>
                <c:pt idx="1205">
                  <c:v>3.31389807962243</c:v>
                </c:pt>
                <c:pt idx="1206">
                  <c:v>3.3515423044702501</c:v>
                </c:pt>
                <c:pt idx="1207">
                  <c:v>3.3482129878281102</c:v>
                </c:pt>
                <c:pt idx="1208">
                  <c:v>3.3612724178262599</c:v>
                </c:pt>
                <c:pt idx="1209">
                  <c:v>3.35453504875482</c:v>
                </c:pt>
                <c:pt idx="1210">
                  <c:v>3.38053355274312</c:v>
                </c:pt>
                <c:pt idx="1211">
                  <c:v>3.3950586716260198</c:v>
                </c:pt>
                <c:pt idx="1212">
                  <c:v>3.4161356859778902</c:v>
                </c:pt>
                <c:pt idx="1213">
                  <c:v>3.4159113739186302</c:v>
                </c:pt>
                <c:pt idx="1214">
                  <c:v>3.4304312407555702</c:v>
                </c:pt>
                <c:pt idx="1215">
                  <c:v>3.47934998757338</c:v>
                </c:pt>
                <c:pt idx="1216">
                  <c:v>3.4889496593150402</c:v>
                </c:pt>
                <c:pt idx="1217">
                  <c:v>3.5132893159791698</c:v>
                </c:pt>
                <c:pt idx="1218">
                  <c:v>3.5114207782117202</c:v>
                </c:pt>
                <c:pt idx="1219">
                  <c:v>3.5226540928075099</c:v>
                </c:pt>
                <c:pt idx="1220">
                  <c:v>3.5158723575691999</c:v>
                </c:pt>
                <c:pt idx="1221">
                  <c:v>3.5434787471565801</c:v>
                </c:pt>
                <c:pt idx="1222">
                  <c:v>3.5399712582070202</c:v>
                </c:pt>
                <c:pt idx="1223">
                  <c:v>3.56266057751471</c:v>
                </c:pt>
                <c:pt idx="1224">
                  <c:v>3.6000813286642401</c:v>
                </c:pt>
                <c:pt idx="1225">
                  <c:v>3.5901311248366801</c:v>
                </c:pt>
                <c:pt idx="1226">
                  <c:v>3.6113176870520198</c:v>
                </c:pt>
                <c:pt idx="1227">
                  <c:v>3.6325030643405398</c:v>
                </c:pt>
                <c:pt idx="1228">
                  <c:v>3.6455023863670202</c:v>
                </c:pt>
                <c:pt idx="1229">
                  <c:v>3.6421316562373698</c:v>
                </c:pt>
                <c:pt idx="1230">
                  <c:v>3.6665882064566699</c:v>
                </c:pt>
                <c:pt idx="1231">
                  <c:v>3.6566696924779398</c:v>
                </c:pt>
                <c:pt idx="1232">
                  <c:v>3.6893085691473599</c:v>
                </c:pt>
                <c:pt idx="1233">
                  <c:v>3.6941208400585799</c:v>
                </c:pt>
                <c:pt idx="1234">
                  <c:v>3.7087531827668601</c:v>
                </c:pt>
                <c:pt idx="1235">
                  <c:v>3.69228804867371</c:v>
                </c:pt>
                <c:pt idx="1236">
                  <c:v>3.7347424545368799</c:v>
                </c:pt>
                <c:pt idx="1237">
                  <c:v>3.7493727572856299</c:v>
                </c:pt>
                <c:pt idx="1238">
                  <c:v>3.7525465970298</c:v>
                </c:pt>
                <c:pt idx="1239">
                  <c:v>3.7720853602714701</c:v>
                </c:pt>
                <c:pt idx="1240">
                  <c:v>3.7834409766933499</c:v>
                </c:pt>
                <c:pt idx="1241">
                  <c:v>3.7636648109066702</c:v>
                </c:pt>
                <c:pt idx="1242">
                  <c:v>3.7896958663682399</c:v>
                </c:pt>
                <c:pt idx="1243">
                  <c:v>3.7829996807395898</c:v>
                </c:pt>
                <c:pt idx="1244">
                  <c:v>3.7959384981318598</c:v>
                </c:pt>
                <c:pt idx="1245">
                  <c:v>3.8105124843834499</c:v>
                </c:pt>
                <c:pt idx="1246">
                  <c:v>3.83326569791797</c:v>
                </c:pt>
                <c:pt idx="1247">
                  <c:v>3.82984106469593</c:v>
                </c:pt>
                <c:pt idx="1248">
                  <c:v>3.84114014940765</c:v>
                </c:pt>
                <c:pt idx="1249">
                  <c:v>3.87043292251674</c:v>
                </c:pt>
                <c:pt idx="1250">
                  <c:v>3.8522848663877798</c:v>
                </c:pt>
                <c:pt idx="1251">
                  <c:v>3.8897534675551602</c:v>
                </c:pt>
                <c:pt idx="1252">
                  <c:v>3.8879627069108098</c:v>
                </c:pt>
                <c:pt idx="1253">
                  <c:v>3.9025281051065299</c:v>
                </c:pt>
                <c:pt idx="1254">
                  <c:v>3.9236343926669401</c:v>
                </c:pt>
                <c:pt idx="1255">
                  <c:v>3.9234775528741399</c:v>
                </c:pt>
                <c:pt idx="1256">
                  <c:v>3.9364038908680299</c:v>
                </c:pt>
                <c:pt idx="1257">
                  <c:v>3.9493960960890302</c:v>
                </c:pt>
                <c:pt idx="1258">
                  <c:v>3.9624073747348501</c:v>
                </c:pt>
                <c:pt idx="1259">
                  <c:v>3.9868653125742299</c:v>
                </c:pt>
                <c:pt idx="1260">
                  <c:v>3.9900635023459499</c:v>
                </c:pt>
                <c:pt idx="1261">
                  <c:v>4.0766597895419698</c:v>
                </c:pt>
                <c:pt idx="1262">
                  <c:v>3.9948241427814102</c:v>
                </c:pt>
                <c:pt idx="1263">
                  <c:v>4.0111035055241997</c:v>
                </c:pt>
                <c:pt idx="1264">
                  <c:v>4.0257471137030798</c:v>
                </c:pt>
                <c:pt idx="1265">
                  <c:v>3.9978765625963302</c:v>
                </c:pt>
                <c:pt idx="1266">
                  <c:v>4.0141550834024597</c:v>
                </c:pt>
                <c:pt idx="1267">
                  <c:v>4.1203625588709096</c:v>
                </c:pt>
                <c:pt idx="1268">
                  <c:v>4.0875869094456103</c:v>
                </c:pt>
                <c:pt idx="1269">
                  <c:v>4.1463738084048201</c:v>
                </c:pt>
                <c:pt idx="1270">
                  <c:v>4.1217741371558603</c:v>
                </c:pt>
                <c:pt idx="1271">
                  <c:v>4.1184300558188003</c:v>
                </c:pt>
                <c:pt idx="1272">
                  <c:v>4.1167211797095797</c:v>
                </c:pt>
                <c:pt idx="1273">
                  <c:v>4.1115935097428702</c:v>
                </c:pt>
                <c:pt idx="1274">
                  <c:v>4.1358479499087002</c:v>
                </c:pt>
                <c:pt idx="1275">
                  <c:v>4.1568300696733402</c:v>
                </c:pt>
                <c:pt idx="1276">
                  <c:v>4.1696369075086697</c:v>
                </c:pt>
                <c:pt idx="1277">
                  <c:v>4.2445501647553998</c:v>
                </c:pt>
                <c:pt idx="1278">
                  <c:v>4.2001487076837201</c:v>
                </c:pt>
                <c:pt idx="1279">
                  <c:v>4.2047793216851703</c:v>
                </c:pt>
                <c:pt idx="1280">
                  <c:v>4.1685567288601497</c:v>
                </c:pt>
                <c:pt idx="1281">
                  <c:v>4.2140387481218902</c:v>
                </c:pt>
                <c:pt idx="1282">
                  <c:v>4.23010477771372</c:v>
                </c:pt>
                <c:pt idx="1283">
                  <c:v>4.2429011058636803</c:v>
                </c:pt>
                <c:pt idx="1284">
                  <c:v>4.2262894422919697</c:v>
                </c:pt>
                <c:pt idx="1285">
                  <c:v>4.2260156052203204</c:v>
                </c:pt>
                <c:pt idx="1286">
                  <c:v>4.2486102845909199</c:v>
                </c:pt>
                <c:pt idx="1287">
                  <c:v>4.26466846538752</c:v>
                </c:pt>
                <c:pt idx="1288">
                  <c:v>4.2774579980821503</c:v>
                </c:pt>
                <c:pt idx="1289">
                  <c:v>4.26261695513488</c:v>
                </c:pt>
                <c:pt idx="1290">
                  <c:v>4.3049771637237502</c:v>
                </c:pt>
                <c:pt idx="1291">
                  <c:v>4.3342703104609299</c:v>
                </c:pt>
                <c:pt idx="1292">
                  <c:v>4.3439649848354698</c:v>
                </c:pt>
                <c:pt idx="1293">
                  <c:v>4.3356956413400001</c:v>
                </c:pt>
                <c:pt idx="1294">
                  <c:v>4.35518780949592</c:v>
                </c:pt>
                <c:pt idx="1295">
                  <c:v>4.3485515020512002</c:v>
                </c:pt>
                <c:pt idx="1296">
                  <c:v>4.3974351084827701</c:v>
                </c:pt>
                <c:pt idx="1297">
                  <c:v>4.3728362397335303</c:v>
                </c:pt>
                <c:pt idx="1298">
                  <c:v>4.3759969990535499</c:v>
                </c:pt>
                <c:pt idx="1299">
                  <c:v>4.3856888221870296</c:v>
                </c:pt>
                <c:pt idx="1300">
                  <c:v>4.4068095573830997</c:v>
                </c:pt>
                <c:pt idx="1301">
                  <c:v>4.4116018990574002</c:v>
                </c:pt>
                <c:pt idx="1302">
                  <c:v>4.4261901412606903</c:v>
                </c:pt>
                <c:pt idx="1303">
                  <c:v>4.4211857730189301</c:v>
                </c:pt>
                <c:pt idx="1304">
                  <c:v>4.4308751081592401</c:v>
                </c:pt>
                <c:pt idx="1305">
                  <c:v>4.4502682256747796</c:v>
                </c:pt>
                <c:pt idx="1306">
                  <c:v>4.4582053725300899</c:v>
                </c:pt>
                <c:pt idx="1307">
                  <c:v>4.4726711650523097</c:v>
                </c:pt>
                <c:pt idx="1308">
                  <c:v>4.4740770800188399</c:v>
                </c:pt>
                <c:pt idx="1309">
                  <c:v>4.4803794540255897</c:v>
                </c:pt>
                <c:pt idx="1310">
                  <c:v>4.5258522816172899</c:v>
                </c:pt>
                <c:pt idx="1311">
                  <c:v>4.5778486776528098</c:v>
                </c:pt>
                <c:pt idx="1312">
                  <c:v>4.5466096246136898</c:v>
                </c:pt>
                <c:pt idx="1313">
                  <c:v>4.5888084291832101</c:v>
                </c:pt>
                <c:pt idx="1314">
                  <c:v>4.5624674324847403</c:v>
                </c:pt>
                <c:pt idx="1315">
                  <c:v>4.5997660850606996</c:v>
                </c:pt>
                <c:pt idx="1316">
                  <c:v>4.6044283455484001</c:v>
                </c:pt>
                <c:pt idx="1317">
                  <c:v>4.6335634739408098</c:v>
                </c:pt>
                <c:pt idx="1318">
                  <c:v>4.6055943413267899</c:v>
                </c:pt>
                <c:pt idx="1319">
                  <c:v>4.6673543724881004</c:v>
                </c:pt>
                <c:pt idx="1320">
                  <c:v>4.6393865167604602</c:v>
                </c:pt>
                <c:pt idx="1321">
                  <c:v>4.6882393128951998</c:v>
                </c:pt>
                <c:pt idx="1322">
                  <c:v>4.64252205960124</c:v>
                </c:pt>
                <c:pt idx="1323">
                  <c:v>4.7077302843598998</c:v>
                </c:pt>
                <c:pt idx="1324">
                  <c:v>4.6620137544869502</c:v>
                </c:pt>
                <c:pt idx="1325">
                  <c:v>4.71743342292483</c:v>
                </c:pt>
                <c:pt idx="1326">
                  <c:v>4.6880297049927604</c:v>
                </c:pt>
                <c:pt idx="1327">
                  <c:v>4.7287675497908799</c:v>
                </c:pt>
                <c:pt idx="1328">
                  <c:v>4.6912084685998101</c:v>
                </c:pt>
                <c:pt idx="1329">
                  <c:v>4.6699616605422198</c:v>
                </c:pt>
                <c:pt idx="1330">
                  <c:v>4.7270101058038696</c:v>
                </c:pt>
                <c:pt idx="1331">
                  <c:v>4.7253369590611296</c:v>
                </c:pt>
                <c:pt idx="1332">
                  <c:v>4.7057216234220496</c:v>
                </c:pt>
                <c:pt idx="1333">
                  <c:v>4.7529817312287701</c:v>
                </c:pt>
                <c:pt idx="1334">
                  <c:v>4.7529395743214904</c:v>
                </c:pt>
                <c:pt idx="1335">
                  <c:v>4.7463731705778702</c:v>
                </c:pt>
                <c:pt idx="1336">
                  <c:v>4.7528554455907699</c:v>
                </c:pt>
                <c:pt idx="1337">
                  <c:v>4.7820294054653596</c:v>
                </c:pt>
                <c:pt idx="1338">
                  <c:v>4.7736478366472799</c:v>
                </c:pt>
                <c:pt idx="1339">
                  <c:v>4.7701596641906097</c:v>
                </c:pt>
                <c:pt idx="1340">
                  <c:v>4.7715641714005104</c:v>
                </c:pt>
                <c:pt idx="1341">
                  <c:v>4.77949132614369</c:v>
                </c:pt>
                <c:pt idx="1342">
                  <c:v>4.8118768542372896</c:v>
                </c:pt>
                <c:pt idx="1343">
                  <c:v>4.8181708488385899</c:v>
                </c:pt>
                <c:pt idx="1344">
                  <c:v>4.82935558693395</c:v>
                </c:pt>
                <c:pt idx="1345">
                  <c:v>4.82423547686804</c:v>
                </c:pt>
                <c:pt idx="1346">
                  <c:v>4.8305278769241502</c:v>
                </c:pt>
                <c:pt idx="1347">
                  <c:v>4.7993245265431099</c:v>
                </c:pt>
                <c:pt idx="1348">
                  <c:v>4.8349599078162404</c:v>
                </c:pt>
                <c:pt idx="1349">
                  <c:v>4.8265800050140699</c:v>
                </c:pt>
                <c:pt idx="1350">
                  <c:v>4.8475405472940301</c:v>
                </c:pt>
                <c:pt idx="1351">
                  <c:v>4.8342707950877104</c:v>
                </c:pt>
                <c:pt idx="1352">
                  <c:v>4.8861953988739604</c:v>
                </c:pt>
                <c:pt idx="1353">
                  <c:v>4.8893962363647097</c:v>
                </c:pt>
                <c:pt idx="1354">
                  <c:v>4.8779797772095703</c:v>
                </c:pt>
                <c:pt idx="1355">
                  <c:v>4.9007891650801803</c:v>
                </c:pt>
                <c:pt idx="1356">
                  <c:v>4.9333771776753803</c:v>
                </c:pt>
                <c:pt idx="1357">
                  <c:v>4.9578159687938701</c:v>
                </c:pt>
                <c:pt idx="1358">
                  <c:v>4.9366202204384697</c:v>
                </c:pt>
                <c:pt idx="1359">
                  <c:v>4.87467960331354</c:v>
                </c:pt>
                <c:pt idx="1360">
                  <c:v>4.9333439874153298</c:v>
                </c:pt>
                <c:pt idx="1361">
                  <c:v>4.9268165715818899</c:v>
                </c:pt>
                <c:pt idx="1362">
                  <c:v>4.9496254645612501</c:v>
                </c:pt>
                <c:pt idx="1363">
                  <c:v>4.9561365554885803</c:v>
                </c:pt>
                <c:pt idx="1364">
                  <c:v>4.99198389035001</c:v>
                </c:pt>
                <c:pt idx="1365">
                  <c:v>4.9528614200263101</c:v>
                </c:pt>
                <c:pt idx="1366">
                  <c:v>4.9642624353758196</c:v>
                </c:pt>
                <c:pt idx="1367">
                  <c:v>4.980553021105</c:v>
                </c:pt>
                <c:pt idx="1368">
                  <c:v>4.9870650757047601</c:v>
                </c:pt>
                <c:pt idx="1369">
                  <c:v>5.0162752817713603</c:v>
                </c:pt>
                <c:pt idx="1370">
                  <c:v>4.9965585468090099</c:v>
                </c:pt>
                <c:pt idx="1371">
                  <c:v>4.9947690612376601</c:v>
                </c:pt>
                <c:pt idx="1372">
                  <c:v>5.0076459434696403</c:v>
                </c:pt>
                <c:pt idx="1373">
                  <c:v>5.025410632551</c:v>
                </c:pt>
                <c:pt idx="1374">
                  <c:v>5.0154732028690603</c:v>
                </c:pt>
                <c:pt idx="1375">
                  <c:v>5.0479013734904701</c:v>
                </c:pt>
                <c:pt idx="1376">
                  <c:v>4.9939709714211604</c:v>
                </c:pt>
                <c:pt idx="1377">
                  <c:v>5.06061344628377</c:v>
                </c:pt>
                <c:pt idx="1378">
                  <c:v>5.0278665354434704</c:v>
                </c:pt>
                <c:pt idx="1379">
                  <c:v>5.0228183211412301</c:v>
                </c:pt>
                <c:pt idx="1380">
                  <c:v>5.0601285907940197</c:v>
                </c:pt>
                <c:pt idx="1381">
                  <c:v>5.0746289307097499</c:v>
                </c:pt>
                <c:pt idx="1382">
                  <c:v>5.0858701938077404</c:v>
                </c:pt>
                <c:pt idx="1383">
                  <c:v>5.0759336336941203</c:v>
                </c:pt>
                <c:pt idx="1384">
                  <c:v>5.0936899510205498</c:v>
                </c:pt>
                <c:pt idx="1385">
                  <c:v>5.0901783226561701</c:v>
                </c:pt>
                <c:pt idx="1386">
                  <c:v>5.09804175027468</c:v>
                </c:pt>
                <c:pt idx="1387">
                  <c:v>5.1010182674685698</c:v>
                </c:pt>
                <c:pt idx="1388">
                  <c:v>5.0942228563742802</c:v>
                </c:pt>
                <c:pt idx="1389">
                  <c:v>5.0890567070171997</c:v>
                </c:pt>
                <c:pt idx="1390">
                  <c:v>5.0969185004939703</c:v>
                </c:pt>
                <c:pt idx="1391">
                  <c:v>5.1357177455125598</c:v>
                </c:pt>
                <c:pt idx="1392">
                  <c:v>5.1663714504611304</c:v>
                </c:pt>
                <c:pt idx="1393">
                  <c:v>5.1677149295324396</c:v>
                </c:pt>
                <c:pt idx="1394">
                  <c:v>5.1869668973370899</c:v>
                </c:pt>
                <c:pt idx="1395">
                  <c:v>5.1883089166966299</c:v>
                </c:pt>
                <c:pt idx="1396">
                  <c:v>5.17499970254178</c:v>
                </c:pt>
                <c:pt idx="1397">
                  <c:v>5.1861087665284904</c:v>
                </c:pt>
                <c:pt idx="1398">
                  <c:v>5.1793116906980803</c:v>
                </c:pt>
                <c:pt idx="1399">
                  <c:v>5.1855361335910102</c:v>
                </c:pt>
                <c:pt idx="1400">
                  <c:v>5.1901321950897703</c:v>
                </c:pt>
                <c:pt idx="1401">
                  <c:v>5.1997972295686701</c:v>
                </c:pt>
                <c:pt idx="1402">
                  <c:v>5.24043913885588</c:v>
                </c:pt>
                <c:pt idx="1403">
                  <c:v>5.2452759520091599</c:v>
                </c:pt>
                <c:pt idx="1404">
                  <c:v>5.2387204084567296</c:v>
                </c:pt>
                <c:pt idx="1405">
                  <c:v>5.2256551388146901</c:v>
                </c:pt>
                <c:pt idx="1406">
                  <c:v>5.2500207719744401</c:v>
                </c:pt>
                <c:pt idx="1407">
                  <c:v>5.2271910484306003</c:v>
                </c:pt>
                <c:pt idx="1408">
                  <c:v>5.2336547981763797</c:v>
                </c:pt>
                <c:pt idx="1409">
                  <c:v>5.2417457915050898</c:v>
                </c:pt>
                <c:pt idx="1410">
                  <c:v>5.2742471287883497</c:v>
                </c:pt>
                <c:pt idx="1411">
                  <c:v>5.3165120130877996</c:v>
                </c:pt>
                <c:pt idx="1412">
                  <c:v>5.3213474163437899</c:v>
                </c:pt>
                <c:pt idx="1413">
                  <c:v>5.3196734860978898</c:v>
                </c:pt>
                <c:pt idx="1414">
                  <c:v>5.3456638962569798</c:v>
                </c:pt>
                <c:pt idx="1415">
                  <c:v>5.3163259076411604</c:v>
                </c:pt>
                <c:pt idx="1416">
                  <c:v>5.3553341755685597</c:v>
                </c:pt>
                <c:pt idx="1417">
                  <c:v>5.3763344824627701</c:v>
                </c:pt>
                <c:pt idx="1418">
                  <c:v>5.3794028845416397</c:v>
                </c:pt>
                <c:pt idx="1419">
                  <c:v>5.39386089039865</c:v>
                </c:pt>
                <c:pt idx="1420">
                  <c:v>5.4262155867970296</c:v>
                </c:pt>
                <c:pt idx="1421">
                  <c:v>5.37559063765777</c:v>
                </c:pt>
                <c:pt idx="1422">
                  <c:v>5.4128245919103604</c:v>
                </c:pt>
                <c:pt idx="1423">
                  <c:v>5.3882339770496204</c:v>
                </c:pt>
                <c:pt idx="1424">
                  <c:v>5.4222113040731603</c:v>
                </c:pt>
                <c:pt idx="1425">
                  <c:v>5.3699668596083896</c:v>
                </c:pt>
                <c:pt idx="1426">
                  <c:v>5.4023158635174298</c:v>
                </c:pt>
                <c:pt idx="1427">
                  <c:v>5.3305558317838901</c:v>
                </c:pt>
                <c:pt idx="1428">
                  <c:v>5.3482646140263403</c:v>
                </c:pt>
                <c:pt idx="1429">
                  <c:v>5.3464535897926604</c:v>
                </c:pt>
                <c:pt idx="1430">
                  <c:v>5.4308473956950802</c:v>
                </c:pt>
                <c:pt idx="1431">
                  <c:v>5.4192752429728097</c:v>
                </c:pt>
                <c:pt idx="1432">
                  <c:v>5.4255944313437299</c:v>
                </c:pt>
                <c:pt idx="1433">
                  <c:v>5.4433102602849397</c:v>
                </c:pt>
                <c:pt idx="1434">
                  <c:v>5.4545237210921496</c:v>
                </c:pt>
                <c:pt idx="1435">
                  <c:v>5.4624841996973501</c:v>
                </c:pt>
                <c:pt idx="1436">
                  <c:v>5.4802014439287499</c:v>
                </c:pt>
                <c:pt idx="1437">
                  <c:v>5.4767779506163503</c:v>
                </c:pt>
                <c:pt idx="1438">
                  <c:v>5.4668504115211896</c:v>
                </c:pt>
                <c:pt idx="1439">
                  <c:v>5.4552974946761204</c:v>
                </c:pt>
                <c:pt idx="1440">
                  <c:v>5.4665090488596002</c:v>
                </c:pt>
                <c:pt idx="1441">
                  <c:v>5.4354456394709798</c:v>
                </c:pt>
                <c:pt idx="1442">
                  <c:v>5.4157652549840698</c:v>
                </c:pt>
                <c:pt idx="1443">
                  <c:v>5.4676225142106798</c:v>
                </c:pt>
                <c:pt idx="1444">
                  <c:v>5.4625740967240004</c:v>
                </c:pt>
                <c:pt idx="1445">
                  <c:v>5.39249665552724</c:v>
                </c:pt>
                <c:pt idx="1446">
                  <c:v>5.4345951324962902</c:v>
                </c:pt>
                <c:pt idx="1447">
                  <c:v>5.4295475391869497</c:v>
                </c:pt>
                <c:pt idx="1448">
                  <c:v>5.4326280685501702</c:v>
                </c:pt>
                <c:pt idx="1449">
                  <c:v>5.4276784633958703</c:v>
                </c:pt>
                <c:pt idx="1450">
                  <c:v>5.4308854232958099</c:v>
                </c:pt>
                <c:pt idx="1451">
                  <c:v>5.4422199673486</c:v>
                </c:pt>
                <c:pt idx="1452">
                  <c:v>5.4568053552188296</c:v>
                </c:pt>
                <c:pt idx="1453">
                  <c:v>5.4356294876808899</c:v>
                </c:pt>
                <c:pt idx="1454">
                  <c:v>5.4745970062765501</c:v>
                </c:pt>
                <c:pt idx="1455">
                  <c:v>5.39978068300291</c:v>
                </c:pt>
                <c:pt idx="1456">
                  <c:v>5.5005153848194297</c:v>
                </c:pt>
                <c:pt idx="1457">
                  <c:v>5.4257000671492204</c:v>
                </c:pt>
                <c:pt idx="1458">
                  <c:v>5.4240305302877498</c:v>
                </c:pt>
                <c:pt idx="1459">
                  <c:v>5.4223610205672799</c:v>
                </c:pt>
                <c:pt idx="1460">
                  <c:v>5.4548251132125403</c:v>
                </c:pt>
                <c:pt idx="1461">
                  <c:v>5.3702602285726497</c:v>
                </c:pt>
                <c:pt idx="1462">
                  <c:v>5.3945973073500797</c:v>
                </c:pt>
                <c:pt idx="1463">
                  <c:v>5.36529682307473</c:v>
                </c:pt>
                <c:pt idx="1464">
                  <c:v>5.3750053470816503</c:v>
                </c:pt>
                <c:pt idx="1465">
                  <c:v>5.4025246706983001</c:v>
                </c:pt>
                <c:pt idx="1466">
                  <c:v>5.4202711001630304</c:v>
                </c:pt>
                <c:pt idx="1467">
                  <c:v>5.3778826860621596</c:v>
                </c:pt>
                <c:pt idx="1468">
                  <c:v>5.4200068968616399</c:v>
                </c:pt>
                <c:pt idx="1469">
                  <c:v>5.3824960456451096</c:v>
                </c:pt>
                <c:pt idx="1470">
                  <c:v>5.44736982456718</c:v>
                </c:pt>
                <c:pt idx="1471">
                  <c:v>5.4228608086674601</c:v>
                </c:pt>
                <c:pt idx="1472">
                  <c:v>5.3821025409905303</c:v>
                </c:pt>
                <c:pt idx="1473">
                  <c:v>5.3852213956206603</c:v>
                </c:pt>
                <c:pt idx="1474">
                  <c:v>5.4045897525776097</c:v>
                </c:pt>
                <c:pt idx="1475">
                  <c:v>5.4077079072497298</c:v>
                </c:pt>
                <c:pt idx="1476">
                  <c:v>5.4124507962032302</c:v>
                </c:pt>
                <c:pt idx="1477">
                  <c:v>5.3327014282729399</c:v>
                </c:pt>
                <c:pt idx="1478">
                  <c:v>5.3455699489847603</c:v>
                </c:pt>
                <c:pt idx="1479">
                  <c:v>5.3811845871794004</c:v>
                </c:pt>
                <c:pt idx="1480">
                  <c:v>5.3745545649512003</c:v>
                </c:pt>
                <c:pt idx="1481">
                  <c:v>5.3778416998294398</c:v>
                </c:pt>
                <c:pt idx="1482">
                  <c:v>5.3633061549916103</c:v>
                </c:pt>
                <c:pt idx="1483">
                  <c:v>5.3065255448227697</c:v>
                </c:pt>
                <c:pt idx="1484">
                  <c:v>5.3472321962450504</c:v>
                </c:pt>
                <c:pt idx="1485">
                  <c:v>5.2985737045906998</c:v>
                </c:pt>
                <c:pt idx="1486">
                  <c:v>5.2856607990319402</c:v>
                </c:pt>
                <c:pt idx="1487">
                  <c:v>5.2597482930885997</c:v>
                </c:pt>
                <c:pt idx="1488">
                  <c:v>5.2793328174800198</c:v>
                </c:pt>
                <c:pt idx="1489">
                  <c:v>5.24691956531702</c:v>
                </c:pt>
                <c:pt idx="1490">
                  <c:v>5.2665045175793601</c:v>
                </c:pt>
                <c:pt idx="1491">
                  <c:v>5.2210899784370897</c:v>
                </c:pt>
                <c:pt idx="1492">
                  <c:v>5.1642987566967404</c:v>
                </c:pt>
                <c:pt idx="1493">
                  <c:v>5.1741329853362998</c:v>
                </c:pt>
                <c:pt idx="1494">
                  <c:v>5.1238394851786602</c:v>
                </c:pt>
                <c:pt idx="1495">
                  <c:v>5.0865452212514404</c:v>
                </c:pt>
                <c:pt idx="1496">
                  <c:v>5.0768770437804998</c:v>
                </c:pt>
                <c:pt idx="1497">
                  <c:v>5.0899608402208401</c:v>
                </c:pt>
                <c:pt idx="1498">
                  <c:v>5.0445383011517801</c:v>
                </c:pt>
                <c:pt idx="1499">
                  <c:v>5.0527463615951103</c:v>
                </c:pt>
                <c:pt idx="1500">
                  <c:v>5.05282848465556</c:v>
                </c:pt>
                <c:pt idx="1501">
                  <c:v>5.02040526528471</c:v>
                </c:pt>
                <c:pt idx="1502">
                  <c:v>4.9668521741894596</c:v>
                </c:pt>
                <c:pt idx="1503">
                  <c:v>4.9360518234428996</c:v>
                </c:pt>
                <c:pt idx="1504">
                  <c:v>4.9832671037782799</c:v>
                </c:pt>
                <c:pt idx="1505">
                  <c:v>4.9524660185607603</c:v>
                </c:pt>
                <c:pt idx="1506">
                  <c:v>4.9086607372439799</c:v>
                </c:pt>
                <c:pt idx="1507">
                  <c:v>4.8957371213975502</c:v>
                </c:pt>
                <c:pt idx="1508">
                  <c:v>4.9023185116668202</c:v>
                </c:pt>
                <c:pt idx="1509">
                  <c:v>4.8633867147764702</c:v>
                </c:pt>
                <c:pt idx="1510">
                  <c:v>4.8325811773272198</c:v>
                </c:pt>
                <c:pt idx="1511">
                  <c:v>4.8261576102164803</c:v>
                </c:pt>
                <c:pt idx="1512">
                  <c:v>4.8408660867586297</c:v>
                </c:pt>
                <c:pt idx="1513">
                  <c:v>4.8425399667609401</c:v>
                </c:pt>
                <c:pt idx="1514">
                  <c:v>4.82144670520902</c:v>
                </c:pt>
                <c:pt idx="1515">
                  <c:v>4.7743434920001899</c:v>
                </c:pt>
                <c:pt idx="1516">
                  <c:v>4.7434956503859196</c:v>
                </c:pt>
                <c:pt idx="1517">
                  <c:v>4.7402829657128498</c:v>
                </c:pt>
                <c:pt idx="1518">
                  <c:v>4.7451984297637804</c:v>
                </c:pt>
                <c:pt idx="1519">
                  <c:v>4.7224778657460096</c:v>
                </c:pt>
                <c:pt idx="1520">
                  <c:v>4.6835002659327696</c:v>
                </c:pt>
                <c:pt idx="1521">
                  <c:v>4.6949181075730797</c:v>
                </c:pt>
                <c:pt idx="1522">
                  <c:v>4.7079618279656303</c:v>
                </c:pt>
                <c:pt idx="1523">
                  <c:v>4.6982458724631302</c:v>
                </c:pt>
                <c:pt idx="1524">
                  <c:v>4.6657696858584297</c:v>
                </c:pt>
                <c:pt idx="1525">
                  <c:v>4.6560532292592596</c:v>
                </c:pt>
                <c:pt idx="1526">
                  <c:v>4.6528395984236397</c:v>
                </c:pt>
                <c:pt idx="1527">
                  <c:v>4.64637439699196</c:v>
                </c:pt>
                <c:pt idx="1528">
                  <c:v>4.6529152695030804</c:v>
                </c:pt>
                <c:pt idx="1529">
                  <c:v>4.6285663277943403</c:v>
                </c:pt>
                <c:pt idx="1530">
                  <c:v>4.6237265777388501</c:v>
                </c:pt>
                <c:pt idx="1531">
                  <c:v>4.5961253801775204</c:v>
                </c:pt>
                <c:pt idx="1532">
                  <c:v>4.5490138302691703</c:v>
                </c:pt>
                <c:pt idx="1533">
                  <c:v>4.5441733150625296</c:v>
                </c:pt>
                <c:pt idx="1534">
                  <c:v>4.5637204970238896</c:v>
                </c:pt>
                <c:pt idx="1535">
                  <c:v>4.5458731030803996</c:v>
                </c:pt>
                <c:pt idx="1536">
                  <c:v>4.5442842005635304</c:v>
                </c:pt>
                <c:pt idx="1537">
                  <c:v>4.4922926387593503</c:v>
                </c:pt>
                <c:pt idx="1538">
                  <c:v>4.4354225172745503</c:v>
                </c:pt>
                <c:pt idx="1539">
                  <c:v>4.4078179919441602</c:v>
                </c:pt>
                <c:pt idx="1540">
                  <c:v>4.4062279147672703</c:v>
                </c:pt>
                <c:pt idx="1541">
                  <c:v>4.3900043129975996</c:v>
                </c:pt>
                <c:pt idx="1542">
                  <c:v>4.3575208720063801</c:v>
                </c:pt>
                <c:pt idx="1543">
                  <c:v>4.3120291365130203</c:v>
                </c:pt>
                <c:pt idx="1544">
                  <c:v>4.3153161803547002</c:v>
                </c:pt>
                <c:pt idx="1545">
                  <c:v>4.3154326993077099</c:v>
                </c:pt>
                <c:pt idx="1546">
                  <c:v>4.3041906281966202</c:v>
                </c:pt>
                <c:pt idx="1547">
                  <c:v>4.3027046276395398</c:v>
                </c:pt>
                <c:pt idx="1548">
                  <c:v>4.2459281822618999</c:v>
                </c:pt>
                <c:pt idx="1549">
                  <c:v>4.2428139482859297</c:v>
                </c:pt>
                <c:pt idx="1550">
                  <c:v>4.2413258041141804</c:v>
                </c:pt>
                <c:pt idx="1551">
                  <c:v>4.2219477618540404</c:v>
                </c:pt>
                <c:pt idx="1552">
                  <c:v>4.14727090792507</c:v>
                </c:pt>
                <c:pt idx="1553">
                  <c:v>4.1376472497288397</c:v>
                </c:pt>
                <c:pt idx="1554">
                  <c:v>4.0776013269114699</c:v>
                </c:pt>
                <c:pt idx="1555">
                  <c:v>4.0679747730590696</c:v>
                </c:pt>
                <c:pt idx="1556">
                  <c:v>4.0355750467763301</c:v>
                </c:pt>
                <c:pt idx="1557">
                  <c:v>4.05034644761139</c:v>
                </c:pt>
                <c:pt idx="1558">
                  <c:v>4.03583791648673</c:v>
                </c:pt>
                <c:pt idx="1559">
                  <c:v>4.0131945936556104</c:v>
                </c:pt>
                <c:pt idx="1560">
                  <c:v>3.9759083950017899</c:v>
                </c:pt>
                <c:pt idx="1561">
                  <c:v>3.9858243431021201</c:v>
                </c:pt>
                <c:pt idx="1562">
                  <c:v>3.9713442192040298</c:v>
                </c:pt>
                <c:pt idx="1563">
                  <c:v>3.9649980059502301</c:v>
                </c:pt>
                <c:pt idx="1564">
                  <c:v>3.9309908387108301</c:v>
                </c:pt>
                <c:pt idx="1565">
                  <c:v>3.8937265975352</c:v>
                </c:pt>
                <c:pt idx="1566">
                  <c:v>3.8857492272384402</c:v>
                </c:pt>
                <c:pt idx="1567">
                  <c:v>3.8745166395975299</c:v>
                </c:pt>
                <c:pt idx="1568">
                  <c:v>3.8665378358059099</c:v>
                </c:pt>
                <c:pt idx="1569">
                  <c:v>3.8178729773516298</c:v>
                </c:pt>
                <c:pt idx="1570">
                  <c:v>3.78710645854538</c:v>
                </c:pt>
                <c:pt idx="1571">
                  <c:v>3.73355174691936</c:v>
                </c:pt>
                <c:pt idx="1572">
                  <c:v>3.6962688204776102</c:v>
                </c:pt>
                <c:pt idx="1573">
                  <c:v>3.6833980775246999</c:v>
                </c:pt>
                <c:pt idx="1574">
                  <c:v>3.66564304109261</c:v>
                </c:pt>
                <c:pt idx="1575">
                  <c:v>3.6543978139925999</c:v>
                </c:pt>
                <c:pt idx="1576">
                  <c:v>3.6594304768625299</c:v>
                </c:pt>
                <c:pt idx="1577">
                  <c:v>3.6204862519106502</c:v>
                </c:pt>
                <c:pt idx="1578">
                  <c:v>3.6026965914232001</c:v>
                </c:pt>
                <c:pt idx="1579">
                  <c:v>3.5914179418361498</c:v>
                </c:pt>
                <c:pt idx="1580">
                  <c:v>3.5638575918635098</c:v>
                </c:pt>
                <c:pt idx="1581">
                  <c:v>3.5411798903324199</c:v>
                </c:pt>
                <c:pt idx="1582">
                  <c:v>3.53803914011305</c:v>
                </c:pt>
                <c:pt idx="1583">
                  <c:v>3.5235003934499298</c:v>
                </c:pt>
                <c:pt idx="1584">
                  <c:v>3.48290775177191</c:v>
                </c:pt>
                <c:pt idx="1585">
                  <c:v>3.45371099417748</c:v>
                </c:pt>
                <c:pt idx="1586">
                  <c:v>3.4033429282783398</c:v>
                </c:pt>
                <c:pt idx="1587">
                  <c:v>3.40996797447688</c:v>
                </c:pt>
                <c:pt idx="1588">
                  <c:v>3.37425188555265</c:v>
                </c:pt>
                <c:pt idx="1589">
                  <c:v>3.3694763889560599</c:v>
                </c:pt>
                <c:pt idx="1590">
                  <c:v>3.33701390013263</c:v>
                </c:pt>
                <c:pt idx="1591">
                  <c:v>3.3110640160482299</c:v>
                </c:pt>
                <c:pt idx="1592">
                  <c:v>3.2720825590426101</c:v>
                </c:pt>
                <c:pt idx="1593">
                  <c:v>3.2591798259528599</c:v>
                </c:pt>
                <c:pt idx="1594">
                  <c:v>3.23976668655992</c:v>
                </c:pt>
                <c:pt idx="1595">
                  <c:v>3.2464148620045798</c:v>
                </c:pt>
                <c:pt idx="1596">
                  <c:v>3.2139676294861399</c:v>
                </c:pt>
                <c:pt idx="1597">
                  <c:v>3.1945502603821101</c:v>
                </c:pt>
                <c:pt idx="1598">
                  <c:v>3.15721086028914</c:v>
                </c:pt>
                <c:pt idx="1599">
                  <c:v>3.1426771759448902</c:v>
                </c:pt>
                <c:pt idx="1600">
                  <c:v>3.11836671644742</c:v>
                </c:pt>
                <c:pt idx="1601">
                  <c:v>3.0793902892485798</c:v>
                </c:pt>
                <c:pt idx="1602">
                  <c:v>3.0583340487298498</c:v>
                </c:pt>
                <c:pt idx="1603">
                  <c:v>3.0274993000753798</c:v>
                </c:pt>
                <c:pt idx="1604">
                  <c:v>3.0080687460000402</c:v>
                </c:pt>
                <c:pt idx="1605">
                  <c:v>2.98374780971703</c:v>
                </c:pt>
                <c:pt idx="1606">
                  <c:v>2.9561655554203901</c:v>
                </c:pt>
                <c:pt idx="1607">
                  <c:v>2.9432486229883699</c:v>
                </c:pt>
                <c:pt idx="1608">
                  <c:v>2.9172922532149599</c:v>
                </c:pt>
                <c:pt idx="1609">
                  <c:v>2.8880924160350498</c:v>
                </c:pt>
                <c:pt idx="1610">
                  <c:v>2.85726522103145</c:v>
                </c:pt>
                <c:pt idx="1611">
                  <c:v>2.8443653789202599</c:v>
                </c:pt>
                <c:pt idx="1612">
                  <c:v>2.8282040387495901</c:v>
                </c:pt>
                <c:pt idx="1613">
                  <c:v>2.8104109146486702</c:v>
                </c:pt>
                <c:pt idx="1614">
                  <c:v>2.7812041146014899</c:v>
                </c:pt>
                <c:pt idx="1615">
                  <c:v>2.7585158644132401</c:v>
                </c:pt>
                <c:pt idx="1616">
                  <c:v>2.71952102812768</c:v>
                </c:pt>
                <c:pt idx="1617">
                  <c:v>2.7098716398275098</c:v>
                </c:pt>
                <c:pt idx="1618">
                  <c:v>2.6888071316639799</c:v>
                </c:pt>
                <c:pt idx="1619">
                  <c:v>2.6710019040787198</c:v>
                </c:pt>
                <c:pt idx="1620">
                  <c:v>2.6499334130071102</c:v>
                </c:pt>
                <c:pt idx="1621">
                  <c:v>2.6614795780253</c:v>
                </c:pt>
                <c:pt idx="1622">
                  <c:v>2.6240993804017401</c:v>
                </c:pt>
                <c:pt idx="1623">
                  <c:v>2.5997634806166001</c:v>
                </c:pt>
                <c:pt idx="1624">
                  <c:v>2.5640076478202301</c:v>
                </c:pt>
                <c:pt idx="1625">
                  <c:v>2.5526668592647299</c:v>
                </c:pt>
                <c:pt idx="1626">
                  <c:v>2.5201059300927202</c:v>
                </c:pt>
                <c:pt idx="1627">
                  <c:v>2.5169051138202101</c:v>
                </c:pt>
                <c:pt idx="1628">
                  <c:v>2.5071791583570802</c:v>
                </c:pt>
                <c:pt idx="1629">
                  <c:v>2.4892962996736498</c:v>
                </c:pt>
                <c:pt idx="1630">
                  <c:v>2.4860944955940001</c:v>
                </c:pt>
                <c:pt idx="1631">
                  <c:v>2.4682102472621201</c:v>
                </c:pt>
                <c:pt idx="1632">
                  <c:v>2.4340110727798798</c:v>
                </c:pt>
                <c:pt idx="1633">
                  <c:v>2.40470456147079</c:v>
                </c:pt>
                <c:pt idx="1634">
                  <c:v>2.4112892860546302</c:v>
                </c:pt>
                <c:pt idx="1635">
                  <c:v>2.3721916374488501</c:v>
                </c:pt>
                <c:pt idx="1636">
                  <c:v>2.3657233714474399</c:v>
                </c:pt>
                <c:pt idx="1637">
                  <c:v>2.3641496029789502</c:v>
                </c:pt>
                <c:pt idx="1638">
                  <c:v>2.33810109021658</c:v>
                </c:pt>
                <c:pt idx="1639">
                  <c:v>2.33489488775214</c:v>
                </c:pt>
                <c:pt idx="1640">
                  <c:v>2.3218982268056299</c:v>
                </c:pt>
                <c:pt idx="1641">
                  <c:v>2.2974962876451999</c:v>
                </c:pt>
                <c:pt idx="1642">
                  <c:v>2.2975754607869998</c:v>
                </c:pt>
                <c:pt idx="1643">
                  <c:v>2.2715444385917301</c:v>
                </c:pt>
                <c:pt idx="1644">
                  <c:v>2.26019915902187</c:v>
                </c:pt>
                <c:pt idx="1645">
                  <c:v>2.2113170479469302</c:v>
                </c:pt>
                <c:pt idx="1646">
                  <c:v>2.2228177597857601</c:v>
                </c:pt>
                <c:pt idx="1647">
                  <c:v>2.17719521384018</c:v>
                </c:pt>
                <c:pt idx="1648">
                  <c:v>2.1691094730165501</c:v>
                </c:pt>
                <c:pt idx="1649">
                  <c:v>2.1495975595820198</c:v>
                </c:pt>
                <c:pt idx="1650">
                  <c:v>2.1480394234369098</c:v>
                </c:pt>
                <c:pt idx="1651">
                  <c:v>2.1024079181641602</c:v>
                </c:pt>
                <c:pt idx="1652">
                  <c:v>2.0975831986397</c:v>
                </c:pt>
                <c:pt idx="1653">
                  <c:v>2.0568441023531299</c:v>
                </c:pt>
                <c:pt idx="1654">
                  <c:v>2.06671001490965</c:v>
                </c:pt>
                <c:pt idx="1655">
                  <c:v>2.0422926441432998</c:v>
                </c:pt>
                <c:pt idx="1656">
                  <c:v>2.0309345074801901</c:v>
                </c:pt>
                <c:pt idx="1657">
                  <c:v>1.9951042824346299</c:v>
                </c:pt>
                <c:pt idx="1658">
                  <c:v>2.0049939327085702</c:v>
                </c:pt>
                <c:pt idx="1659">
                  <c:v>1.9593676660068899</c:v>
                </c:pt>
                <c:pt idx="1660">
                  <c:v>1.9708894082800501</c:v>
                </c:pt>
                <c:pt idx="1661">
                  <c:v>1.93668825666714</c:v>
                </c:pt>
                <c:pt idx="1662">
                  <c:v>1.9416776780210301</c:v>
                </c:pt>
                <c:pt idx="1663">
                  <c:v>1.9450344043314201</c:v>
                </c:pt>
                <c:pt idx="1664">
                  <c:v>1.9271595341460499</c:v>
                </c:pt>
                <c:pt idx="1665">
                  <c:v>1.8831502368434301</c:v>
                </c:pt>
                <c:pt idx="1666">
                  <c:v>1.8995717576657301</c:v>
                </c:pt>
                <c:pt idx="1667">
                  <c:v>1.88985962213847</c:v>
                </c:pt>
                <c:pt idx="1668">
                  <c:v>1.87851309917785</c:v>
                </c:pt>
                <c:pt idx="1669">
                  <c:v>1.85082954814381</c:v>
                </c:pt>
                <c:pt idx="1670">
                  <c:v>1.8313118646217399</c:v>
                </c:pt>
                <c:pt idx="1671">
                  <c:v>1.8346649819873699</c:v>
                </c:pt>
                <c:pt idx="1672">
                  <c:v>1.8167786448010399</c:v>
                </c:pt>
                <c:pt idx="1673">
                  <c:v>1.80376348556778</c:v>
                </c:pt>
                <c:pt idx="1674">
                  <c:v>1.76949808114118</c:v>
                </c:pt>
                <c:pt idx="1675">
                  <c:v>1.7711781732065599</c:v>
                </c:pt>
                <c:pt idx="1676">
                  <c:v>1.7532502437208699</c:v>
                </c:pt>
                <c:pt idx="1677">
                  <c:v>1.7042743728197001</c:v>
                </c:pt>
                <c:pt idx="1678">
                  <c:v>1.68961194688243</c:v>
                </c:pt>
                <c:pt idx="1679">
                  <c:v>1.6880218627310299</c:v>
                </c:pt>
                <c:pt idx="1680">
                  <c:v>1.6766266022917</c:v>
                </c:pt>
                <c:pt idx="1681">
                  <c:v>1.6832072125955999</c:v>
                </c:pt>
                <c:pt idx="1682">
                  <c:v>1.67017694933528</c:v>
                </c:pt>
                <c:pt idx="1683">
                  <c:v>1.6604146152141599</c:v>
                </c:pt>
                <c:pt idx="1684">
                  <c:v>1.65555481956262</c:v>
                </c:pt>
                <c:pt idx="1685">
                  <c:v>1.65232915365584</c:v>
                </c:pt>
                <c:pt idx="1686">
                  <c:v>1.6245867220392101</c:v>
                </c:pt>
                <c:pt idx="1687">
                  <c:v>1.58376697826653</c:v>
                </c:pt>
                <c:pt idx="1688">
                  <c:v>1.58707725327911</c:v>
                </c:pt>
                <c:pt idx="1689">
                  <c:v>1.5805787452342099</c:v>
                </c:pt>
                <c:pt idx="1690">
                  <c:v>1.5626372176049901</c:v>
                </c:pt>
                <c:pt idx="1691">
                  <c:v>1.5659451978929</c:v>
                </c:pt>
                <c:pt idx="1692">
                  <c:v>1.5708880283298201</c:v>
                </c:pt>
                <c:pt idx="1693">
                  <c:v>1.5496754744433201</c:v>
                </c:pt>
                <c:pt idx="1694">
                  <c:v>1.53500093927492</c:v>
                </c:pt>
                <c:pt idx="1695">
                  <c:v>1.52849971626009</c:v>
                </c:pt>
                <c:pt idx="1696">
                  <c:v>1.51709362652464</c:v>
                </c:pt>
                <c:pt idx="1697">
                  <c:v>1.52694052547357</c:v>
                </c:pt>
                <c:pt idx="1698">
                  <c:v>1.4991845400345301</c:v>
                </c:pt>
                <c:pt idx="1699">
                  <c:v>1.4796020284626901</c:v>
                </c:pt>
                <c:pt idx="1700">
                  <c:v>1.4583835368128399</c:v>
                </c:pt>
                <c:pt idx="1701">
                  <c:v>1.4240835887446599</c:v>
                </c:pt>
                <c:pt idx="1702">
                  <c:v>1.4355644947595001</c:v>
                </c:pt>
                <c:pt idx="1703">
                  <c:v>1.4552216278038801</c:v>
                </c:pt>
                <c:pt idx="1704">
                  <c:v>1.4389059468151699</c:v>
                </c:pt>
                <c:pt idx="1705">
                  <c:v>1.4111429877480699</c:v>
                </c:pt>
                <c:pt idx="1706">
                  <c:v>1.4079074563720799</c:v>
                </c:pt>
                <c:pt idx="1707">
                  <c:v>1.39322470837146</c:v>
                </c:pt>
                <c:pt idx="1708">
                  <c:v>1.3785412325134401</c:v>
                </c:pt>
                <c:pt idx="1709">
                  <c:v>1.37694002726589</c:v>
                </c:pt>
                <c:pt idx="1710">
                  <c:v>1.35734917376818</c:v>
                </c:pt>
                <c:pt idx="1711">
                  <c:v>1.3312155254726601</c:v>
                </c:pt>
                <c:pt idx="1712">
                  <c:v>1.33615501373695</c:v>
                </c:pt>
                <c:pt idx="1713">
                  <c:v>1.3280104511022599</c:v>
                </c:pt>
                <c:pt idx="1714">
                  <c:v>1.3149587521072199</c:v>
                </c:pt>
                <c:pt idx="1715">
                  <c:v>1.3378900034330701</c:v>
                </c:pt>
                <c:pt idx="1716">
                  <c:v>1.31502395054791</c:v>
                </c:pt>
                <c:pt idx="1717">
                  <c:v>1.2937924630519899</c:v>
                </c:pt>
                <c:pt idx="1718">
                  <c:v>1.2709241830843301</c:v>
                </c:pt>
                <c:pt idx="1719">
                  <c:v>1.2742272535288499</c:v>
                </c:pt>
                <c:pt idx="1720">
                  <c:v>1.2726230252761701</c:v>
                </c:pt>
                <c:pt idx="1721">
                  <c:v>1.28573308834502</c:v>
                </c:pt>
                <c:pt idx="1722">
                  <c:v>1.2612159559637299</c:v>
                </c:pt>
                <c:pt idx="1723">
                  <c:v>1.2432416385003899</c:v>
                </c:pt>
                <c:pt idx="1724">
                  <c:v>1.23181045701401</c:v>
                </c:pt>
                <c:pt idx="1725">
                  <c:v>1.21219911279256</c:v>
                </c:pt>
                <c:pt idx="1726">
                  <c:v>1.2138549256815201</c:v>
                </c:pt>
                <c:pt idx="1727">
                  <c:v>1.19424264616019</c:v>
                </c:pt>
                <c:pt idx="1728">
                  <c:v>1.18771802930477</c:v>
                </c:pt>
                <c:pt idx="1729">
                  <c:v>1.17301287498937</c:v>
                </c:pt>
                <c:pt idx="1730">
                  <c:v>1.16812378894647</c:v>
                </c:pt>
                <c:pt idx="1731">
                  <c:v>1.15178171465311</c:v>
                </c:pt>
                <c:pt idx="1732">
                  <c:v>1.1370752507736399</c:v>
                </c:pt>
                <c:pt idx="1733">
                  <c:v>1.13218533687379</c:v>
                </c:pt>
                <c:pt idx="1734">
                  <c:v>1.1305676602322701</c:v>
                </c:pt>
                <c:pt idx="1735">
                  <c:v>1.1207688029206699</c:v>
                </c:pt>
                <c:pt idx="1736">
                  <c:v>1.1011520980335701</c:v>
                </c:pt>
                <c:pt idx="1737">
                  <c:v>1.0930038772308399</c:v>
                </c:pt>
                <c:pt idx="1738">
                  <c:v>1.10122316965093</c:v>
                </c:pt>
                <c:pt idx="1739">
                  <c:v>1.0898060386730899</c:v>
                </c:pt>
                <c:pt idx="1740">
                  <c:v>1.0914798810895701</c:v>
                </c:pt>
                <c:pt idx="1741">
                  <c:v>1.0833346632074901</c:v>
                </c:pt>
                <c:pt idx="1742">
                  <c:v>1.0915547252095099</c:v>
                </c:pt>
                <c:pt idx="1743">
                  <c:v>1.07195244865067</c:v>
                </c:pt>
                <c:pt idx="1744">
                  <c:v>1.0736258916210399</c:v>
                </c:pt>
                <c:pt idx="1745">
                  <c:v>1.0638421697918701</c:v>
                </c:pt>
                <c:pt idx="1746">
                  <c:v>1.0573314000057701</c:v>
                </c:pt>
                <c:pt idx="1747">
                  <c:v>1.0426358486840399</c:v>
                </c:pt>
                <c:pt idx="1748">
                  <c:v>1.05576701320924</c:v>
                </c:pt>
                <c:pt idx="1749">
                  <c:v>1.0377964586528501</c:v>
                </c:pt>
                <c:pt idx="1750">
                  <c:v>1.0296469092676199</c:v>
                </c:pt>
                <c:pt idx="1751">
                  <c:v>1.0149484455709901</c:v>
                </c:pt>
                <c:pt idx="1752">
                  <c:v>0.992063227448718</c:v>
                </c:pt>
                <c:pt idx="1753">
                  <c:v>0.98062968164967401</c:v>
                </c:pt>
                <c:pt idx="1754">
                  <c:v>0.98884024323656305</c:v>
                </c:pt>
                <c:pt idx="1755">
                  <c:v>0.98231573177957099</c:v>
                </c:pt>
                <c:pt idx="1756">
                  <c:v>0.97251626293612203</c:v>
                </c:pt>
                <c:pt idx="1757">
                  <c:v>0.95289216375234598</c:v>
                </c:pt>
                <c:pt idx="1758">
                  <c:v>0.95782805654927705</c:v>
                </c:pt>
                <c:pt idx="1759">
                  <c:v>0.95457700187807604</c:v>
                </c:pt>
                <c:pt idx="1760">
                  <c:v>0.95787570278652501</c:v>
                </c:pt>
                <c:pt idx="1761">
                  <c:v>0.95298696752230505</c:v>
                </c:pt>
                <c:pt idx="1762">
                  <c:v>0.93991018514079006</c:v>
                </c:pt>
                <c:pt idx="1763">
                  <c:v>0.93665836131735503</c:v>
                </c:pt>
                <c:pt idx="1764">
                  <c:v>0.93668166022085797</c:v>
                </c:pt>
                <c:pt idx="1765">
                  <c:v>0.93342959430852401</c:v>
                </c:pt>
                <c:pt idx="1766">
                  <c:v>0.92526419542301197</c:v>
                </c:pt>
                <c:pt idx="1767">
                  <c:v>0.91546062582020804</c:v>
                </c:pt>
                <c:pt idx="1768">
                  <c:v>0.91056998407894696</c:v>
                </c:pt>
                <c:pt idx="1769">
                  <c:v>0.91058110139063497</c:v>
                </c:pt>
                <c:pt idx="1770">
                  <c:v>0.90731314490807602</c:v>
                </c:pt>
                <c:pt idx="1771">
                  <c:v>0.89749372106793301</c:v>
                </c:pt>
                <c:pt idx="1772">
                  <c:v>0.87948479632615295</c:v>
                </c:pt>
                <c:pt idx="1773">
                  <c:v>0.86802708919328697</c:v>
                </c:pt>
                <c:pt idx="1774">
                  <c:v>0.87949971285206896</c:v>
                </c:pt>
                <c:pt idx="1775">
                  <c:v>0.86476599443259095</c:v>
                </c:pt>
                <c:pt idx="1776">
                  <c:v>0.85985956070615299</c:v>
                </c:pt>
                <c:pt idx="1777">
                  <c:v>0.84348748950892605</c:v>
                </c:pt>
                <c:pt idx="1778">
                  <c:v>0.84677054317278799</c:v>
                </c:pt>
                <c:pt idx="1779">
                  <c:v>0.84513976021144899</c:v>
                </c:pt>
                <c:pt idx="1780">
                  <c:v>0.82385321365733799</c:v>
                </c:pt>
                <c:pt idx="1781">
                  <c:v>0.83860212753566998</c:v>
                </c:pt>
                <c:pt idx="1782">
                  <c:v>0.830419210699194</c:v>
                </c:pt>
                <c:pt idx="1783">
                  <c:v>0.828788235381547</c:v>
                </c:pt>
                <c:pt idx="1784">
                  <c:v>0.81732905905903996</c:v>
                </c:pt>
                <c:pt idx="1785">
                  <c:v>0.82716861361278304</c:v>
                </c:pt>
                <c:pt idx="1786">
                  <c:v>0.82226701368422805</c:v>
                </c:pt>
                <c:pt idx="1787">
                  <c:v>0.825555813702605</c:v>
                </c:pt>
                <c:pt idx="1788">
                  <c:v>0.82720660084936803</c:v>
                </c:pt>
                <c:pt idx="1789">
                  <c:v>0.82066668181455404</c:v>
                </c:pt>
                <c:pt idx="1790">
                  <c:v>0.82231746659521698</c:v>
                </c:pt>
                <c:pt idx="1791">
                  <c:v>0.80594807602406204</c:v>
                </c:pt>
                <c:pt idx="1792">
                  <c:v>0.82234273497291099</c:v>
                </c:pt>
                <c:pt idx="1793">
                  <c:v>0.79614334036501</c:v>
                </c:pt>
                <c:pt idx="1794">
                  <c:v>0.79779384136689102</c:v>
                </c:pt>
                <c:pt idx="1795">
                  <c:v>0.77650816977299097</c:v>
                </c:pt>
                <c:pt idx="1796">
                  <c:v>0.78307336169505104</c:v>
                </c:pt>
                <c:pt idx="1797">
                  <c:v>0.75851008107113105</c:v>
                </c:pt>
                <c:pt idx="1798">
                  <c:v>0.738861148849566</c:v>
                </c:pt>
                <c:pt idx="1799">
                  <c:v>0.74214916973259004</c:v>
                </c:pt>
                <c:pt idx="1800">
                  <c:v>0.745437248389761</c:v>
                </c:pt>
                <c:pt idx="1801">
                  <c:v>0.72905615252172895</c:v>
                </c:pt>
                <c:pt idx="1802">
                  <c:v>0.74216442591637699</c:v>
                </c:pt>
                <c:pt idx="1803">
                  <c:v>0.74052678463616095</c:v>
                </c:pt>
                <c:pt idx="1804">
                  <c:v>0.73561224060024</c:v>
                </c:pt>
                <c:pt idx="1805">
                  <c:v>0.71595169706427697</c:v>
                </c:pt>
                <c:pt idx="1806">
                  <c:v>0.70284485848612399</c:v>
                </c:pt>
                <c:pt idx="1807">
                  <c:v>0.694653313946065</c:v>
                </c:pt>
                <c:pt idx="1808">
                  <c:v>0.684823297648253</c:v>
                </c:pt>
                <c:pt idx="1809">
                  <c:v>0.670077906442754</c:v>
                </c:pt>
                <c:pt idx="1810">
                  <c:v>0.67171701936442296</c:v>
                </c:pt>
                <c:pt idx="1811">
                  <c:v>0.66516387842303304</c:v>
                </c:pt>
                <c:pt idx="1812">
                  <c:v>0.67007995228115103</c:v>
                </c:pt>
                <c:pt idx="1813">
                  <c:v>0.66024992934434501</c:v>
                </c:pt>
                <c:pt idx="1814">
                  <c:v>0.64878145701479295</c:v>
                </c:pt>
                <c:pt idx="1815">
                  <c:v>0.64550532258170901</c:v>
                </c:pt>
                <c:pt idx="1816">
                  <c:v>0.64386765908664401</c:v>
                </c:pt>
                <c:pt idx="1817">
                  <c:v>0.637330336898705</c:v>
                </c:pt>
                <c:pt idx="1818">
                  <c:v>0.63407439222191198</c:v>
                </c:pt>
                <c:pt idx="1819">
                  <c:v>0.62754099490821202</c:v>
                </c:pt>
                <c:pt idx="1820">
                  <c:v>0.60625911019321899</c:v>
                </c:pt>
                <c:pt idx="1821">
                  <c:v>0.60464053506909199</c:v>
                </c:pt>
                <c:pt idx="1822">
                  <c:v>0.60302185233927996</c:v>
                </c:pt>
                <c:pt idx="1823">
                  <c:v>0.59648655404581397</c:v>
                </c:pt>
                <c:pt idx="1824">
                  <c:v>0.593228602170215</c:v>
                </c:pt>
                <c:pt idx="1825">
                  <c:v>0.59652621346248202</c:v>
                </c:pt>
                <c:pt idx="1826">
                  <c:v>0.58507304911657998</c:v>
                </c:pt>
                <c:pt idx="1827">
                  <c:v>0.58181439283764802</c:v>
                </c:pt>
                <c:pt idx="1828">
                  <c:v>0.57691641145596995</c:v>
                </c:pt>
                <c:pt idx="1829">
                  <c:v>0.57365726728867095</c:v>
                </c:pt>
                <c:pt idx="1830">
                  <c:v>0.56548025413568703</c:v>
                </c:pt>
                <c:pt idx="1831">
                  <c:v>0.560581241044945</c:v>
                </c:pt>
                <c:pt idx="1832">
                  <c:v>0.56715718717794605</c:v>
                </c:pt>
                <c:pt idx="1833">
                  <c:v>0.56224345986191304</c:v>
                </c:pt>
                <c:pt idx="1834">
                  <c:v>0.55240742688213296</c:v>
                </c:pt>
                <c:pt idx="1835">
                  <c:v>0.54585007156227805</c:v>
                </c:pt>
                <c:pt idx="1836">
                  <c:v>0.53929271624242503</c:v>
                </c:pt>
                <c:pt idx="1837">
                  <c:v>0.54257139390235198</c:v>
                </c:pt>
                <c:pt idx="1838">
                  <c:v>0.54093205507238895</c:v>
                </c:pt>
                <c:pt idx="1839">
                  <c:v>0.54257139390235198</c:v>
                </c:pt>
                <c:pt idx="1840">
                  <c:v>0.53929271624242503</c:v>
                </c:pt>
                <c:pt idx="1841">
                  <c:v>0.52781734443268202</c:v>
                </c:pt>
                <c:pt idx="1842">
                  <c:v>0.53437469975253404</c:v>
                </c:pt>
                <c:pt idx="1843">
                  <c:v>0.53109602209260698</c:v>
                </c:pt>
                <c:pt idx="1844">
                  <c:v>0.52453866677275396</c:v>
                </c:pt>
                <c:pt idx="1845">
                  <c:v>0.521259989112827</c:v>
                </c:pt>
                <c:pt idx="1846">
                  <c:v>0.51962065028286397</c:v>
                </c:pt>
                <c:pt idx="1847">
                  <c:v>0.51634197262293602</c:v>
                </c:pt>
                <c:pt idx="1848">
                  <c:v>0.51634197262293602</c:v>
                </c:pt>
                <c:pt idx="1849">
                  <c:v>0.51143059950805003</c:v>
                </c:pt>
                <c:pt idx="1850">
                  <c:v>0.50816042345841805</c:v>
                </c:pt>
                <c:pt idx="1851">
                  <c:v>0.49997189167042499</c:v>
                </c:pt>
                <c:pt idx="1852">
                  <c:v>0.49342252732647801</c:v>
                </c:pt>
                <c:pt idx="1853">
                  <c:v>0.48851241311493698</c:v>
                </c:pt>
                <c:pt idx="1854">
                  <c:v>0.480323137857673</c:v>
                </c:pt>
                <c:pt idx="1855">
                  <c:v>0.48197074034368598</c:v>
                </c:pt>
                <c:pt idx="1856">
                  <c:v>0.48033929204810399</c:v>
                </c:pt>
                <c:pt idx="1857">
                  <c:v>0.47706820821491502</c:v>
                </c:pt>
                <c:pt idx="1858">
                  <c:v>0.47707623084517697</c:v>
                </c:pt>
                <c:pt idx="1859">
                  <c:v>0.47544461793229598</c:v>
                </c:pt>
                <c:pt idx="1860">
                  <c:v>0.47709227691520401</c:v>
                </c:pt>
                <c:pt idx="1861">
                  <c:v>0.47218122746985502</c:v>
                </c:pt>
                <c:pt idx="1862">
                  <c:v>0.47382888698970899</c:v>
                </c:pt>
                <c:pt idx="1863">
                  <c:v>0.473836858363402</c:v>
                </c:pt>
                <c:pt idx="1864">
                  <c:v>0.46892555180751799</c:v>
                </c:pt>
                <c:pt idx="1865">
                  <c:v>0.46073695671457199</c:v>
                </c:pt>
                <c:pt idx="1866">
                  <c:v>0.45090889962269398</c:v>
                </c:pt>
                <c:pt idx="1867">
                  <c:v>0.452559624498934</c:v>
                </c:pt>
                <c:pt idx="1868">
                  <c:v>0.44765075599302101</c:v>
                </c:pt>
                <c:pt idx="1869">
                  <c:v>0.44930153310485199</c:v>
                </c:pt>
                <c:pt idx="1870">
                  <c:v>0.44603239655785099</c:v>
                </c:pt>
                <c:pt idx="1871">
                  <c:v>0.43948303383459197</c:v>
                </c:pt>
                <c:pt idx="1872">
                  <c:v>0.45425438317504402</c:v>
                </c:pt>
                <c:pt idx="1873">
                  <c:v>0.45262524756372202</c:v>
                </c:pt>
                <c:pt idx="1874">
                  <c:v>0.44771570975471597</c:v>
                </c:pt>
                <c:pt idx="1875">
                  <c:v>0.43788533810672398</c:v>
                </c:pt>
                <c:pt idx="1876">
                  <c:v>0.424774010393208</c:v>
                </c:pt>
                <c:pt idx="1877">
                  <c:v>0.41822310998007201</c:v>
                </c:pt>
                <c:pt idx="1878">
                  <c:v>0.42807494597760098</c:v>
                </c:pt>
                <c:pt idx="1879">
                  <c:v>0.43136580004854802</c:v>
                </c:pt>
                <c:pt idx="1880">
                  <c:v>0.42481442378979201</c:v>
                </c:pt>
                <c:pt idx="1881">
                  <c:v>0.41661507457749503</c:v>
                </c:pt>
                <c:pt idx="1882">
                  <c:v>0.41989629380678001</c:v>
                </c:pt>
                <c:pt idx="1883">
                  <c:v>0.41497546719204398</c:v>
                </c:pt>
                <c:pt idx="1884">
                  <c:v>0.41661621028016699</c:v>
                </c:pt>
                <c:pt idx="1885">
                  <c:v>0.41989734025102998</c:v>
                </c:pt>
                <c:pt idx="1886">
                  <c:v>0.41497641222946902</c:v>
                </c:pt>
                <c:pt idx="1887">
                  <c:v>0.40677463407550601</c:v>
                </c:pt>
                <c:pt idx="1888">
                  <c:v>0.41333657109965899</c:v>
                </c:pt>
                <c:pt idx="1889">
                  <c:v>0.41333686604978198</c:v>
                </c:pt>
                <c:pt idx="1890">
                  <c:v>0.40349465419848601</c:v>
                </c:pt>
                <c:pt idx="1891">
                  <c:v>0.39857371002556702</c:v>
                </c:pt>
                <c:pt idx="1892">
                  <c:v>0.40185491850905303</c:v>
                </c:pt>
                <c:pt idx="1893">
                  <c:v>0.39693404112706099</c:v>
                </c:pt>
                <c:pt idx="1894">
                  <c:v>0.39201320555402502</c:v>
                </c:pt>
                <c:pt idx="1895">
                  <c:v>0.39529458717402799</c:v>
                </c:pt>
                <c:pt idx="1896">
                  <c:v>0.38873343220069401</c:v>
                </c:pt>
                <c:pt idx="1897">
                  <c:v>0.38381687274507498</c:v>
                </c:pt>
                <c:pt idx="1898">
                  <c:v>0.38382288065263098</c:v>
                </c:pt>
                <c:pt idx="1899">
                  <c:v>0.387109938115896</c:v>
                </c:pt>
                <c:pt idx="1900">
                  <c:v>0.38547553969374998</c:v>
                </c:pt>
                <c:pt idx="1901">
                  <c:v>0.38220056214654602</c:v>
                </c:pt>
                <c:pt idx="1902">
                  <c:v>0.377284923192926</c:v>
                </c:pt>
                <c:pt idx="1903">
                  <c:v>0.37893155343228302</c:v>
                </c:pt>
                <c:pt idx="1904">
                  <c:v>0.38385948452241297</c:v>
                </c:pt>
                <c:pt idx="1905">
                  <c:v>0.37566233824825701</c:v>
                </c:pt>
                <c:pt idx="1906">
                  <c:v>0.37730898396139501</c:v>
                </c:pt>
                <c:pt idx="1907">
                  <c:v>0.37731494937287902</c:v>
                </c:pt>
                <c:pt idx="1908">
                  <c:v>0.36747652347820903</c:v>
                </c:pt>
                <c:pt idx="1909">
                  <c:v>0.37240450831746402</c:v>
                </c:pt>
                <c:pt idx="1910">
                  <c:v>0.36584715989847499</c:v>
                </c:pt>
                <c:pt idx="1911">
                  <c:v>0.370775150340239</c:v>
                </c:pt>
                <c:pt idx="1912">
                  <c:v>0.35929497057007098</c:v>
                </c:pt>
                <c:pt idx="1913">
                  <c:v>0.36093733008781398</c:v>
                </c:pt>
                <c:pt idx="1914">
                  <c:v>0.36093767904597301</c:v>
                </c:pt>
                <c:pt idx="1915">
                  <c:v>0.35765630965851197</c:v>
                </c:pt>
                <c:pt idx="1916">
                  <c:v>0.34945237349393798</c:v>
                </c:pt>
                <c:pt idx="1917">
                  <c:v>0.35273429205027801</c:v>
                </c:pt>
                <c:pt idx="1918">
                  <c:v>0.35437535971808998</c:v>
                </c:pt>
                <c:pt idx="1919">
                  <c:v>0.351093878569955</c:v>
                </c:pt>
                <c:pt idx="1920">
                  <c:v>0.35765750124585</c:v>
                </c:pt>
                <c:pt idx="1921">
                  <c:v>0.35601688325622499</c:v>
                </c:pt>
                <c:pt idx="1922">
                  <c:v>0.356017137671085</c:v>
                </c:pt>
                <c:pt idx="1923">
                  <c:v>0.35109484069456598</c:v>
                </c:pt>
                <c:pt idx="1924">
                  <c:v>0.35273601764311502</c:v>
                </c:pt>
                <c:pt idx="1925">
                  <c:v>0.34945465097526701</c:v>
                </c:pt>
                <c:pt idx="1926">
                  <c:v>0.33632812387067001</c:v>
                </c:pt>
                <c:pt idx="1927">
                  <c:v>0.34781467712545899</c:v>
                </c:pt>
                <c:pt idx="1928">
                  <c:v>0.34289260211839501</c:v>
                </c:pt>
                <c:pt idx="1929">
                  <c:v>0.334690283479608</c:v>
                </c:pt>
                <c:pt idx="1930">
                  <c:v>0.33305191282649399</c:v>
                </c:pt>
                <c:pt idx="1931">
                  <c:v>0.33469536880650602</c:v>
                </c:pt>
                <c:pt idx="1932">
                  <c:v>0.333057048375904</c:v>
                </c:pt>
                <c:pt idx="1933">
                  <c:v>0.33470058391951502</c:v>
                </c:pt>
                <c:pt idx="1934">
                  <c:v>0.326498529734359</c:v>
                </c:pt>
                <c:pt idx="1935">
                  <c:v>0.32650111908194601</c:v>
                </c:pt>
                <c:pt idx="1936">
                  <c:v>0.33142659085478499</c:v>
                </c:pt>
                <c:pt idx="1937">
                  <c:v>0.316660462475708</c:v>
                </c:pt>
                <c:pt idx="1938">
                  <c:v>0.31174001485313402</c:v>
                </c:pt>
                <c:pt idx="1939">
                  <c:v>0.31338345339276402</c:v>
                </c:pt>
                <c:pt idx="1940">
                  <c:v>0.32159090530552797</c:v>
                </c:pt>
                <c:pt idx="1941">
                  <c:v>0.32487538136718203</c:v>
                </c:pt>
                <c:pt idx="1942">
                  <c:v>0.31667265883690399</c:v>
                </c:pt>
                <c:pt idx="1943">
                  <c:v>0.31667496458732403</c:v>
                </c:pt>
                <c:pt idx="1944">
                  <c:v>0.310112988441402</c:v>
                </c:pt>
                <c:pt idx="1945">
                  <c:v>0.315036920664438</c:v>
                </c:pt>
                <c:pt idx="1946">
                  <c:v>0.31175511595723399</c:v>
                </c:pt>
                <c:pt idx="1947">
                  <c:v>0.31175537027257</c:v>
                </c:pt>
                <c:pt idx="1948">
                  <c:v>0.321601966895459</c:v>
                </c:pt>
                <c:pt idx="1949">
                  <c:v>0.32324323055370502</c:v>
                </c:pt>
                <c:pt idx="1950">
                  <c:v>0.31996126913422801</c:v>
                </c:pt>
                <c:pt idx="1951">
                  <c:v>0.31011499456671798</c:v>
                </c:pt>
                <c:pt idx="1952">
                  <c:v>0.30683298733974002</c:v>
                </c:pt>
                <c:pt idx="1953">
                  <c:v>0.31011529251860398</c:v>
                </c:pt>
                <c:pt idx="1954">
                  <c:v>0.30847438605421001</c:v>
                </c:pt>
                <c:pt idx="1955">
                  <c:v>0.30519242136819902</c:v>
                </c:pt>
                <c:pt idx="1956">
                  <c:v>0.31011592161720702</c:v>
                </c:pt>
                <c:pt idx="1957">
                  <c:v>0.30355186489651598</c:v>
                </c:pt>
                <c:pt idx="1958">
                  <c:v>0.30027003498870802</c:v>
                </c:pt>
                <c:pt idx="1959">
                  <c:v>0.29698827254831101</c:v>
                </c:pt>
                <c:pt idx="1960">
                  <c:v>0.30191211031394499</c:v>
                </c:pt>
                <c:pt idx="1961">
                  <c:v>0.29535311732655301</c:v>
                </c:pt>
                <c:pt idx="1962">
                  <c:v>0.29043652630882499</c:v>
                </c:pt>
                <c:pt idx="1963">
                  <c:v>0.29208459567138001</c:v>
                </c:pt>
                <c:pt idx="1964">
                  <c:v>0.28880911048426999</c:v>
                </c:pt>
                <c:pt idx="1965">
                  <c:v>0.293739871977999</c:v>
                </c:pt>
                <c:pt idx="1966">
                  <c:v>0.29538827249346999</c:v>
                </c:pt>
                <c:pt idx="1967">
                  <c:v>0.29375408005364401</c:v>
                </c:pt>
                <c:pt idx="1968">
                  <c:v>0.288837062969933</c:v>
                </c:pt>
                <c:pt idx="1969">
                  <c:v>0.28391980824121898</c:v>
                </c:pt>
                <c:pt idx="1970">
                  <c:v>0.28064374160324601</c:v>
                </c:pt>
                <c:pt idx="1971">
                  <c:v>0.28229191194112502</c:v>
                </c:pt>
                <c:pt idx="1972">
                  <c:v>0.28394007229204699</c:v>
                </c:pt>
                <c:pt idx="1973">
                  <c:v>0.27902199434751002</c:v>
                </c:pt>
                <c:pt idx="1974">
                  <c:v>0.27574516933263898</c:v>
                </c:pt>
                <c:pt idx="1975">
                  <c:v>0.270826435631843</c:v>
                </c:pt>
                <c:pt idx="1976">
                  <c:v>0.26590733500151897</c:v>
                </c:pt>
                <c:pt idx="1977">
                  <c:v>0.26754722183633001</c:v>
                </c:pt>
                <c:pt idx="1978">
                  <c:v>0.26754314070888202</c:v>
                </c:pt>
                <c:pt idx="1979">
                  <c:v>0.27082218330376501</c:v>
                </c:pt>
                <c:pt idx="1980">
                  <c:v>0.27410106523963501</c:v>
                </c:pt>
                <c:pt idx="1981">
                  <c:v>0.274096678779572</c:v>
                </c:pt>
                <c:pt idx="1982">
                  <c:v>0.27080917566087997</c:v>
                </c:pt>
                <c:pt idx="1983">
                  <c:v>0.26752174779597299</c:v>
                </c:pt>
                <c:pt idx="1984">
                  <c:v>0.26259291693454301</c:v>
                </c:pt>
                <c:pt idx="1985">
                  <c:v>0.26258867505909</c:v>
                </c:pt>
                <c:pt idx="1986">
                  <c:v>0.26750884496087901</c:v>
                </c:pt>
                <c:pt idx="1987">
                  <c:v>0.26750465429493903</c:v>
                </c:pt>
                <c:pt idx="1988">
                  <c:v>0.26093491257350898</c:v>
                </c:pt>
                <c:pt idx="1989">
                  <c:v>0.25764823492681799</c:v>
                </c:pt>
                <c:pt idx="1990">
                  <c:v>0.25764450846312398</c:v>
                </c:pt>
                <c:pt idx="1991">
                  <c:v>0.25599958710777299</c:v>
                </c:pt>
                <c:pt idx="1992">
                  <c:v>0.25435480049619402</c:v>
                </c:pt>
                <c:pt idx="1993">
                  <c:v>0.25763816339407802</c:v>
                </c:pt>
                <c:pt idx="1994">
                  <c:v>0.25435749189066498</c:v>
                </c:pt>
                <c:pt idx="1995">
                  <c:v>0.254359505486212</c:v>
                </c:pt>
                <c:pt idx="1996">
                  <c:v>0.25107883725844499</c:v>
                </c:pt>
                <c:pt idx="1997">
                  <c:v>0.24779814642932599</c:v>
                </c:pt>
                <c:pt idx="1998">
                  <c:v>0.24944155914357299</c:v>
                </c:pt>
                <c:pt idx="1999">
                  <c:v>0.25272638714093798</c:v>
                </c:pt>
                <c:pt idx="2000">
                  <c:v>0.25108705300169598</c:v>
                </c:pt>
                <c:pt idx="2001">
                  <c:v>0.25108909422346998</c:v>
                </c:pt>
                <c:pt idx="2002">
                  <c:v>0.249449689972955</c:v>
                </c:pt>
                <c:pt idx="2003">
                  <c:v>0.247810231654117</c:v>
                </c:pt>
                <c:pt idx="2004">
                  <c:v>0.24945360008168299</c:v>
                </c:pt>
                <c:pt idx="2005">
                  <c:v>0.24945548519501801</c:v>
                </c:pt>
                <c:pt idx="2006">
                  <c:v>0.24617437669574299</c:v>
                </c:pt>
                <c:pt idx="2007">
                  <c:v>0.2478175952725</c:v>
                </c:pt>
                <c:pt idx="2008">
                  <c:v>0.24617783785272601</c:v>
                </c:pt>
                <c:pt idx="2009">
                  <c:v>0.24453989143087401</c:v>
                </c:pt>
                <c:pt idx="2010">
                  <c:v>0.24126089209826301</c:v>
                </c:pt>
                <c:pt idx="2011">
                  <c:v>0.23798178323806901</c:v>
                </c:pt>
                <c:pt idx="2012">
                  <c:v>0.23962735446807701</c:v>
                </c:pt>
                <c:pt idx="2013">
                  <c:v>0.23798973274867399</c:v>
                </c:pt>
                <c:pt idx="2014">
                  <c:v>0.23799370770313799</c:v>
                </c:pt>
                <c:pt idx="2015">
                  <c:v>0.23963936158771901</c:v>
                </c:pt>
                <c:pt idx="2016">
                  <c:v>0.23635995179250799</c:v>
                </c:pt>
                <c:pt idx="2017">
                  <c:v>0.236363899723846</c:v>
                </c:pt>
                <c:pt idx="2018">
                  <c:v>0.23636784778707101</c:v>
                </c:pt>
                <c:pt idx="2019">
                  <c:v>0.23637179598218999</c:v>
                </c:pt>
                <c:pt idx="2020">
                  <c:v>0.233092112490422</c:v>
                </c:pt>
                <c:pt idx="2021">
                  <c:v>0.236379692768135</c:v>
                </c:pt>
                <c:pt idx="2022">
                  <c:v>0.23802551211960499</c:v>
                </c:pt>
                <c:pt idx="2023">
                  <c:v>0.23638759008173499</c:v>
                </c:pt>
                <c:pt idx="2024">
                  <c:v>0.233107687705357</c:v>
                </c:pt>
                <c:pt idx="2025">
                  <c:v>0.229824709633385</c:v>
                </c:pt>
                <c:pt idx="2026">
                  <c:v>0.23146664148700999</c:v>
                </c:pt>
                <c:pt idx="2027">
                  <c:v>0.23146664148700999</c:v>
                </c:pt>
                <c:pt idx="2028">
                  <c:v>0.229824709633385</c:v>
                </c:pt>
                <c:pt idx="2029">
                  <c:v>0.224898914072511</c:v>
                </c:pt>
                <c:pt idx="2030">
                  <c:v>0.22654084592613499</c:v>
                </c:pt>
                <c:pt idx="2031">
                  <c:v>0.22654084592613499</c:v>
                </c:pt>
                <c:pt idx="2032">
                  <c:v>0.22654084592613499</c:v>
                </c:pt>
                <c:pt idx="2033">
                  <c:v>0.22325698221888601</c:v>
                </c:pt>
                <c:pt idx="2034">
                  <c:v>0.22654084592613499</c:v>
                </c:pt>
                <c:pt idx="2035">
                  <c:v>0.221615050365261</c:v>
                </c:pt>
                <c:pt idx="2036">
                  <c:v>0.224898914072511</c:v>
                </c:pt>
                <c:pt idx="2037">
                  <c:v>0.221615050365261</c:v>
                </c:pt>
                <c:pt idx="2038">
                  <c:v>0.221615050365261</c:v>
                </c:pt>
                <c:pt idx="2039">
                  <c:v>0.21833118665801199</c:v>
                </c:pt>
                <c:pt idx="2040">
                  <c:v>0.221615050365261</c:v>
                </c:pt>
                <c:pt idx="2041">
                  <c:v>0.21833118665801199</c:v>
                </c:pt>
                <c:pt idx="2042">
                  <c:v>0.221615050365261</c:v>
                </c:pt>
                <c:pt idx="2043">
                  <c:v>0.22325698221888601</c:v>
                </c:pt>
                <c:pt idx="2044">
                  <c:v>0.216689254804387</c:v>
                </c:pt>
                <c:pt idx="2045">
                  <c:v>0.21504732295076201</c:v>
                </c:pt>
                <c:pt idx="2046">
                  <c:v>0.21504732295076201</c:v>
                </c:pt>
                <c:pt idx="2047">
                  <c:v>0.21997311851163601</c:v>
                </c:pt>
                <c:pt idx="2048">
                  <c:v>0.208479595536263</c:v>
                </c:pt>
                <c:pt idx="2049">
                  <c:v>0.21504732295076201</c:v>
                </c:pt>
                <c:pt idx="2050">
                  <c:v>0.21504732295076201</c:v>
                </c:pt>
                <c:pt idx="2051">
                  <c:v>0.20683766368263901</c:v>
                </c:pt>
                <c:pt idx="2052">
                  <c:v>0.211763459243513</c:v>
                </c:pt>
                <c:pt idx="2053">
                  <c:v>0.21504732295076201</c:v>
                </c:pt>
                <c:pt idx="2054">
                  <c:v>0.216689254804387</c:v>
                </c:pt>
                <c:pt idx="2055">
                  <c:v>0.21012152738988801</c:v>
                </c:pt>
                <c:pt idx="2056">
                  <c:v>0.21012152738988801</c:v>
                </c:pt>
                <c:pt idx="2057">
                  <c:v>0.20848094134704301</c:v>
                </c:pt>
                <c:pt idx="2058">
                  <c:v>0.20684072719514601</c:v>
                </c:pt>
                <c:pt idx="2059">
                  <c:v>0.208484425417549</c:v>
                </c:pt>
                <c:pt idx="2060">
                  <c:v>0.205202200271074</c:v>
                </c:pt>
                <c:pt idx="2061">
                  <c:v>0.20356191760522099</c:v>
                </c:pt>
                <c:pt idx="2062">
                  <c:v>0.19863758541933199</c:v>
                </c:pt>
                <c:pt idx="2063">
                  <c:v>0.20028127003504301</c:v>
                </c:pt>
                <c:pt idx="2064">
                  <c:v>0.20520905911198201</c:v>
                </c:pt>
                <c:pt idx="2065">
                  <c:v>0.20192666945990601</c:v>
                </c:pt>
                <c:pt idx="2066">
                  <c:v>0.201928356827348</c:v>
                </c:pt>
                <c:pt idx="2067">
                  <c:v>0.20193004422299199</c:v>
                </c:pt>
                <c:pt idx="2068">
                  <c:v>0.201931731646837</c:v>
                </c:pt>
                <c:pt idx="2069">
                  <c:v>0.20029131199436301</c:v>
                </c:pt>
                <c:pt idx="2070">
                  <c:v>0.20029298575215301</c:v>
                </c:pt>
                <c:pt idx="2071">
                  <c:v>0.200294659537916</c:v>
                </c:pt>
                <c:pt idx="2072">
                  <c:v>0.200296333351655</c:v>
                </c:pt>
                <c:pt idx="2073">
                  <c:v>0.20522316821407599</c:v>
                </c:pt>
                <c:pt idx="2074">
                  <c:v>0.20522316821407599</c:v>
                </c:pt>
                <c:pt idx="2075">
                  <c:v>0.200296714033149</c:v>
                </c:pt>
                <c:pt idx="2076">
                  <c:v>0.200296714033149</c:v>
                </c:pt>
                <c:pt idx="2077">
                  <c:v>0.19865456263950601</c:v>
                </c:pt>
                <c:pt idx="2078">
                  <c:v>0.192085957064937</c:v>
                </c:pt>
                <c:pt idx="2079">
                  <c:v>0.192085957064937</c:v>
                </c:pt>
                <c:pt idx="2080">
                  <c:v>0.19372810845857899</c:v>
                </c:pt>
                <c:pt idx="2081">
                  <c:v>0.19372810845857899</c:v>
                </c:pt>
                <c:pt idx="2082">
                  <c:v>0.19372810845857899</c:v>
                </c:pt>
                <c:pt idx="2083">
                  <c:v>0.21507607657593</c:v>
                </c:pt>
                <c:pt idx="2084">
                  <c:v>0.234781893299638</c:v>
                </c:pt>
                <c:pt idx="2085">
                  <c:v>0.25284555862970498</c:v>
                </c:pt>
                <c:pt idx="2086">
                  <c:v>0.265982769778844</c:v>
                </c:pt>
                <c:pt idx="2087">
                  <c:v>0.25120340723606299</c:v>
                </c:pt>
                <c:pt idx="2088">
                  <c:v>0.25612986141699001</c:v>
                </c:pt>
                <c:pt idx="2089">
                  <c:v>0.25612820780688</c:v>
                </c:pt>
                <c:pt idx="2090">
                  <c:v>0.25284181329562</c:v>
                </c:pt>
                <c:pt idx="2091">
                  <c:v>0.26433449382731999</c:v>
                </c:pt>
                <c:pt idx="2092">
                  <c:v>0.26925858378567902</c:v>
                </c:pt>
                <c:pt idx="2093">
                  <c:v>0.259403818331359</c:v>
                </c:pt>
                <c:pt idx="2094">
                  <c:v>0.262685795017227</c:v>
                </c:pt>
                <c:pt idx="2095">
                  <c:v>0.26760977531109298</c:v>
                </c:pt>
                <c:pt idx="2096">
                  <c:v>0.26596549436536598</c:v>
                </c:pt>
                <c:pt idx="2097">
                  <c:v>0.26267920988363402</c:v>
                </c:pt>
                <c:pt idx="2098">
                  <c:v>0.26760306679685703</c:v>
                </c:pt>
                <c:pt idx="2099">
                  <c:v>0.25939081282985998</c:v>
                </c:pt>
                <c:pt idx="2100">
                  <c:v>0.259388645373063</c:v>
                </c:pt>
                <c:pt idx="2101">
                  <c:v>0.25938647795248698</c:v>
                </c:pt>
                <c:pt idx="2102">
                  <c:v>0.26266823539463502</c:v>
                </c:pt>
                <c:pt idx="2103">
                  <c:v>0.25938214321999797</c:v>
                </c:pt>
                <c:pt idx="2104">
                  <c:v>0.25773804093422797</c:v>
                </c:pt>
                <c:pt idx="2105">
                  <c:v>0.25937948299863101</c:v>
                </c:pt>
                <c:pt idx="2106">
                  <c:v>0.25609561929138203</c:v>
                </c:pt>
                <c:pt idx="2107">
                  <c:v>0.247885960023258</c:v>
                </c:pt>
                <c:pt idx="2108">
                  <c:v>0.25445368743775698</c:v>
                </c:pt>
                <c:pt idx="2109">
                  <c:v>0.25937948299863101</c:v>
                </c:pt>
                <c:pt idx="2110">
                  <c:v>0.25773755114500702</c:v>
                </c:pt>
                <c:pt idx="2111">
                  <c:v>0.24460209631600699</c:v>
                </c:pt>
                <c:pt idx="2112">
                  <c:v>0.23639243704788401</c:v>
                </c:pt>
                <c:pt idx="2113">
                  <c:v>0.23146664148700999</c:v>
                </c:pt>
                <c:pt idx="2114">
                  <c:v>0.23967630075513299</c:v>
                </c:pt>
                <c:pt idx="2115">
                  <c:v>0.229824709633385</c:v>
                </c:pt>
                <c:pt idx="2116">
                  <c:v>0.238034368901508</c:v>
                </c:pt>
                <c:pt idx="2117">
                  <c:v>0.22818277777976001</c:v>
                </c:pt>
                <c:pt idx="2118">
                  <c:v>0.23146664148700999</c:v>
                </c:pt>
                <c:pt idx="2119">
                  <c:v>0.22654084592613499</c:v>
                </c:pt>
                <c:pt idx="2120">
                  <c:v>0.234750505194259</c:v>
                </c:pt>
                <c:pt idx="2121">
                  <c:v>0.22489888713966799</c:v>
                </c:pt>
                <c:pt idx="2122">
                  <c:v>0.221614989473298</c:v>
                </c:pt>
                <c:pt idx="2123">
                  <c:v>0.22654074856482401</c:v>
                </c:pt>
                <c:pt idx="2124">
                  <c:v>0.23310843702272499</c:v>
                </c:pt>
                <c:pt idx="2125">
                  <c:v>0.23475033152771199</c:v>
                </c:pt>
                <c:pt idx="2126">
                  <c:v>0.231466434370415</c:v>
                </c:pt>
                <c:pt idx="2127">
                  <c:v>0.224898677971369</c:v>
                </c:pt>
                <c:pt idx="2128">
                  <c:v>0.224898643110024</c:v>
                </c:pt>
                <c:pt idx="2129">
                  <c:v>0.22489860824869001</c:v>
                </c:pt>
                <c:pt idx="2130">
                  <c:v>0.23803400831829399</c:v>
                </c:pt>
                <c:pt idx="2131">
                  <c:v>0.24788554609198399</c:v>
                </c:pt>
                <c:pt idx="2132">
                  <c:v>0.24624357881014999</c:v>
                </c:pt>
                <c:pt idx="2133">
                  <c:v>0.247885469243005</c:v>
                </c:pt>
                <c:pt idx="2134">
                  <c:v>0.24788543081853301</c:v>
                </c:pt>
                <c:pt idx="2135">
                  <c:v>0.242959605331794</c:v>
                </c:pt>
                <c:pt idx="2136">
                  <c:v>0.24624337401309901</c:v>
                </c:pt>
                <c:pt idx="2137">
                  <c:v>0.23967571702391199</c:v>
                </c:pt>
                <c:pt idx="2138">
                  <c:v>0.23639191917232499</c:v>
                </c:pt>
                <c:pt idx="2139">
                  <c:v>0.24131773594091199</c:v>
                </c:pt>
                <c:pt idx="2140">
                  <c:v>0.24131772590189299</c:v>
                </c:pt>
                <c:pt idx="2141">
                  <c:v>0.25116930726100301</c:v>
                </c:pt>
                <c:pt idx="2142">
                  <c:v>0.24952732419700799</c:v>
                </c:pt>
                <c:pt idx="2143">
                  <c:v>0.24624338528159301</c:v>
                </c:pt>
                <c:pt idx="2144">
                  <c:v>0.24460137625915901</c:v>
                </c:pt>
                <c:pt idx="2145">
                  <c:v>0.23310770230806399</c:v>
                </c:pt>
                <c:pt idx="2146">
                  <c:v>0.23474957920772499</c:v>
                </c:pt>
                <c:pt idx="2147">
                  <c:v>0.238033425509</c:v>
                </c:pt>
                <c:pt idx="2148">
                  <c:v>0.23310755652189799</c:v>
                </c:pt>
                <c:pt idx="2149">
                  <c:v>0.236391466538694</c:v>
                </c:pt>
                <c:pt idx="2150">
                  <c:v>0.23803347081861201</c:v>
                </c:pt>
                <c:pt idx="2151">
                  <c:v>0.24788529858011599</c:v>
                </c:pt>
                <c:pt idx="2152">
                  <c:v>0.249527387904349</c:v>
                </c:pt>
                <c:pt idx="2153">
                  <c:v>0.23967575607924499</c:v>
                </c:pt>
                <c:pt idx="2154">
                  <c:v>0.24295978573753599</c:v>
                </c:pt>
                <c:pt idx="2155">
                  <c:v>0.244601874109274</c:v>
                </c:pt>
                <c:pt idx="2156">
                  <c:v>0.24460201693726899</c:v>
                </c:pt>
                <c:pt idx="2157">
                  <c:v>0.23967628427120499</c:v>
                </c:pt>
                <c:pt idx="2158">
                  <c:v>0.24788627016100501</c:v>
                </c:pt>
                <c:pt idx="2159">
                  <c:v>0.24624448866792201</c:v>
                </c:pt>
                <c:pt idx="2160">
                  <c:v>0.24296075038975801</c:v>
                </c:pt>
                <c:pt idx="2161">
                  <c:v>0.24788685772161401</c:v>
                </c:pt>
                <c:pt idx="2162">
                  <c:v>0.236393294856759</c:v>
                </c:pt>
                <c:pt idx="2163">
                  <c:v>0.226541697072491</c:v>
                </c:pt>
                <c:pt idx="2164">
                  <c:v>0.21504812545586599</c:v>
                </c:pt>
                <c:pt idx="2165">
                  <c:v>0.20519652106139599</c:v>
                </c:pt>
                <c:pt idx="2166">
                  <c:v>0.20355478047443001</c:v>
                </c:pt>
                <c:pt idx="2167">
                  <c:v>0.20027107535867</c:v>
                </c:pt>
                <c:pt idx="2168">
                  <c:v>0.19534543425154099</c:v>
                </c:pt>
                <c:pt idx="2169">
                  <c:v>0.22326038797578099</c:v>
                </c:pt>
                <c:pt idx="2170">
                  <c:v>0.23968204598150999</c:v>
                </c:pt>
                <c:pt idx="2171">
                  <c:v>0.264313973534198</c:v>
                </c:pt>
                <c:pt idx="2172">
                  <c:v>0.25610592624525902</c:v>
                </c:pt>
                <c:pt idx="2173">
                  <c:v>0.249539814773695</c:v>
                </c:pt>
                <c:pt idx="2174">
                  <c:v>0.24625770011922499</c:v>
                </c:pt>
                <c:pt idx="2175">
                  <c:v>0.23312325863669101</c:v>
                </c:pt>
                <c:pt idx="2176">
                  <c:v>0.23476716188937</c:v>
                </c:pt>
                <c:pt idx="2177">
                  <c:v>0.239695207453411</c:v>
                </c:pt>
                <c:pt idx="2178">
                  <c:v>0.23641289729166301</c:v>
                </c:pt>
                <c:pt idx="2179">
                  <c:v>0.23805678256898999</c:v>
                </c:pt>
                <c:pt idx="2180">
                  <c:v>0.24462695159836201</c:v>
                </c:pt>
                <c:pt idx="2181">
                  <c:v>0.23806026967921401</c:v>
                </c:pt>
                <c:pt idx="2182">
                  <c:v>0.231493446577757</c:v>
                </c:pt>
                <c:pt idx="2183">
                  <c:v>0.23477927159537501</c:v>
                </c:pt>
                <c:pt idx="2184">
                  <c:v>0.23478077965246499</c:v>
                </c:pt>
                <c:pt idx="2185">
                  <c:v>0.23313758360696901</c:v>
                </c:pt>
                <c:pt idx="2186">
                  <c:v>0.22164085946471901</c:v>
                </c:pt>
                <c:pt idx="2187">
                  <c:v>0.23313385781172299</c:v>
                </c:pt>
                <c:pt idx="2188">
                  <c:v>0.23148983071681001</c:v>
                </c:pt>
                <c:pt idx="2189">
                  <c:v>0.223277429029313</c:v>
                </c:pt>
                <c:pt idx="2190">
                  <c:v>0.22655969142238899</c:v>
                </c:pt>
                <c:pt idx="2191">
                  <c:v>0.23805225205901401</c:v>
                </c:pt>
                <c:pt idx="2192">
                  <c:v>0.23148201111875599</c:v>
                </c:pt>
                <c:pt idx="2193">
                  <c:v>0.22819596803337</c:v>
                </c:pt>
                <c:pt idx="2194">
                  <c:v>0.22983610187696199</c:v>
                </c:pt>
                <c:pt idx="2195">
                  <c:v>0.233118271068599</c:v>
                </c:pt>
                <c:pt idx="2196">
                  <c:v>0.22983238312201301</c:v>
                </c:pt>
                <c:pt idx="2197">
                  <c:v>0.22490459165545901</c:v>
                </c:pt>
                <c:pt idx="2198">
                  <c:v>0.22654489515068499</c:v>
                </c:pt>
                <c:pt idx="2199">
                  <c:v>0.228185245330324</c:v>
                </c:pt>
                <c:pt idx="2200">
                  <c:v>0.22818362438863601</c:v>
                </c:pt>
                <c:pt idx="2201">
                  <c:v>0.23310914985969</c:v>
                </c:pt>
                <c:pt idx="2202">
                  <c:v>0.23146718515279999</c:v>
                </c:pt>
                <c:pt idx="2203">
                  <c:v>0.22818325573901899</c:v>
                </c:pt>
                <c:pt idx="2204">
                  <c:v>0.226541291032128</c:v>
                </c:pt>
                <c:pt idx="2205">
                  <c:v>0.22818325573901899</c:v>
                </c:pt>
                <c:pt idx="2206">
                  <c:v>0.229825220445909</c:v>
                </c:pt>
                <c:pt idx="2207">
                  <c:v>0.23310914985969</c:v>
                </c:pt>
                <c:pt idx="2208">
                  <c:v>0.23146718515279999</c:v>
                </c:pt>
                <c:pt idx="2209">
                  <c:v>0.23803504398035999</c:v>
                </c:pt>
                <c:pt idx="2210">
                  <c:v>0.23146718515279999</c:v>
                </c:pt>
                <c:pt idx="2211">
                  <c:v>0.226541291032128</c:v>
                </c:pt>
                <c:pt idx="2212">
                  <c:v>0.226541291032128</c:v>
                </c:pt>
                <c:pt idx="2213">
                  <c:v>0.219973432204568</c:v>
                </c:pt>
                <c:pt idx="2214">
                  <c:v>0.22489932632523801</c:v>
                </c:pt>
                <c:pt idx="2215">
                  <c:v>0.226541291032128</c:v>
                </c:pt>
                <c:pt idx="2216">
                  <c:v>0.223257361618348</c:v>
                </c:pt>
                <c:pt idx="2217">
                  <c:v>0.22654278794662699</c:v>
                </c:pt>
                <c:pt idx="2218">
                  <c:v>0.224902735956789</c:v>
                </c:pt>
                <c:pt idx="2219">
                  <c:v>0.22983067048897399</c:v>
                </c:pt>
                <c:pt idx="2220">
                  <c:v>0.229832636254103</c:v>
                </c:pt>
                <c:pt idx="2221">
                  <c:v>0.22819257031995799</c:v>
                </c:pt>
                <c:pt idx="2222">
                  <c:v>0.22491043055242699</c:v>
                </c:pt>
                <c:pt idx="2223">
                  <c:v>0.22491235428360401</c:v>
                </c:pt>
                <c:pt idx="2224">
                  <c:v>0.22491427804769001</c:v>
                </c:pt>
                <c:pt idx="2225">
                  <c:v>0.22327411393152499</c:v>
                </c:pt>
                <c:pt idx="2226">
                  <c:v>0.22656022763342001</c:v>
                </c:pt>
                <c:pt idx="2227">
                  <c:v>0.22656216554214401</c:v>
                </c:pt>
                <c:pt idx="2228">
                  <c:v>0.22984836358578101</c:v>
                </c:pt>
                <c:pt idx="2229">
                  <c:v>0.22163960916725101</c:v>
                </c:pt>
                <c:pt idx="2230">
                  <c:v>0.22492582132334099</c:v>
                </c:pt>
                <c:pt idx="2231">
                  <c:v>0.224927748945456</c:v>
                </c:pt>
                <c:pt idx="2232">
                  <c:v>0.223287550981842</c:v>
                </c:pt>
                <c:pt idx="2233">
                  <c:v>0.22821589749542201</c:v>
                </c:pt>
                <c:pt idx="2234">
                  <c:v>0.22493324011078</c:v>
                </c:pt>
                <c:pt idx="2235">
                  <c:v>0.22000836857623099</c:v>
                </c:pt>
                <c:pt idx="2236">
                  <c:v>0.221652392570649</c:v>
                </c:pt>
                <c:pt idx="2237">
                  <c:v>0.21836974121626601</c:v>
                </c:pt>
                <c:pt idx="2238">
                  <c:v>0.226582828383038</c:v>
                </c:pt>
                <c:pt idx="2239">
                  <c:v>0.224942450400063</c:v>
                </c:pt>
                <c:pt idx="2240">
                  <c:v>0.21837522331919099</c:v>
                </c:pt>
                <c:pt idx="2241">
                  <c:v>0.220019315806597</c:v>
                </c:pt>
                <c:pt idx="2242">
                  <c:v>0.21673651524833501</c:v>
                </c:pt>
                <c:pt idx="2243">
                  <c:v>0.21838055106752099</c:v>
                </c:pt>
                <c:pt idx="2244">
                  <c:v>0.21181297133215801</c:v>
                </c:pt>
                <c:pt idx="2245">
                  <c:v>0.21181455559027701</c:v>
                </c:pt>
                <c:pt idx="2246">
                  <c:v>0.22002776538465399</c:v>
                </c:pt>
                <c:pt idx="2247">
                  <c:v>0.218386900433127</c:v>
                </c:pt>
                <c:pt idx="2248">
                  <c:v>0.21346123511944601</c:v>
                </c:pt>
                <c:pt idx="2249">
                  <c:v>0.216744880462718</c:v>
                </c:pt>
                <c:pt idx="2250">
                  <c:v>0.211816017750452</c:v>
                </c:pt>
                <c:pt idx="2251">
                  <c:v>0.21345652071080401</c:v>
                </c:pt>
                <c:pt idx="2252">
                  <c:v>0.21017002011397901</c:v>
                </c:pt>
                <c:pt idx="2253">
                  <c:v>0.21345276792729101</c:v>
                </c:pt>
                <c:pt idx="2254">
                  <c:v>0.20688169230106301</c:v>
                </c:pt>
                <c:pt idx="2255">
                  <c:v>0.21016438361210299</c:v>
                </c:pt>
                <c:pt idx="2256">
                  <c:v>0.20852021213099101</c:v>
                </c:pt>
                <c:pt idx="2257">
                  <c:v>0.20851831518765099</c:v>
                </c:pt>
                <c:pt idx="2258">
                  <c:v>0.20358968769272601</c:v>
                </c:pt>
                <c:pt idx="2259">
                  <c:v>0.210156751157348</c:v>
                </c:pt>
                <c:pt idx="2260">
                  <c:v>0.20522819475821699</c:v>
                </c:pt>
                <c:pt idx="2261">
                  <c:v>0.20358413504068801</c:v>
                </c:pt>
                <c:pt idx="2262">
                  <c:v>0.201940115012538</c:v>
                </c:pt>
                <c:pt idx="2263">
                  <c:v>0.20850704115544799</c:v>
                </c:pt>
                <c:pt idx="2264">
                  <c:v>0.206863018605252</c:v>
                </c:pt>
                <c:pt idx="2265">
                  <c:v>0.201934887343791</c:v>
                </c:pt>
                <c:pt idx="2266">
                  <c:v>0.198649013049471</c:v>
                </c:pt>
                <c:pt idx="2267">
                  <c:v>0.20357385651285001</c:v>
                </c:pt>
                <c:pt idx="2268">
                  <c:v>0.205214381455183</c:v>
                </c:pt>
                <c:pt idx="2269">
                  <c:v>0.20685488539201599</c:v>
                </c:pt>
                <c:pt idx="2270">
                  <c:v>0.20028484446516601</c:v>
                </c:pt>
                <c:pt idx="2271">
                  <c:v>0.20356746370408699</c:v>
                </c:pt>
                <c:pt idx="2272">
                  <c:v>0.20685005135886</c:v>
                </c:pt>
                <c:pt idx="2273">
                  <c:v>0.21505883331669101</c:v>
                </c:pt>
                <c:pt idx="2274">
                  <c:v>0.20356276291957101</c:v>
                </c:pt>
                <c:pt idx="2275">
                  <c:v>0.20848739189190699</c:v>
                </c:pt>
                <c:pt idx="2276">
                  <c:v>0.19863359724372501</c:v>
                </c:pt>
                <c:pt idx="2277">
                  <c:v>0.20520027794212001</c:v>
                </c:pt>
                <c:pt idx="2278">
                  <c:v>0.20519881853779101</c:v>
                </c:pt>
                <c:pt idx="2279">
                  <c:v>0.19862935258697001</c:v>
                </c:pt>
                <c:pt idx="2280">
                  <c:v>0.193702055728108</c:v>
                </c:pt>
                <c:pt idx="2281">
                  <c:v>0.20355626868309001</c:v>
                </c:pt>
                <c:pt idx="2282">
                  <c:v>0.200275488592768</c:v>
                </c:pt>
                <c:pt idx="2283">
                  <c:v>0.203562939761436</c:v>
                </c:pt>
                <c:pt idx="2284">
                  <c:v>0.200282172467972</c:v>
                </c:pt>
                <c:pt idx="2285">
                  <c:v>0.19207499216264301</c:v>
                </c:pt>
                <c:pt idx="2286">
                  <c:v>0.203573288578485</c:v>
                </c:pt>
                <c:pt idx="2287">
                  <c:v>0.20521894485552</c:v>
                </c:pt>
                <c:pt idx="2288">
                  <c:v>0.20686464958938</c:v>
                </c:pt>
                <c:pt idx="2289">
                  <c:v>0.201941525421481</c:v>
                </c:pt>
                <c:pt idx="2290">
                  <c:v>0.193733743434435</c:v>
                </c:pt>
                <c:pt idx="2291">
                  <c:v>0.19209473678577699</c:v>
                </c:pt>
                <c:pt idx="2292">
                  <c:v>0.20030937363432499</c:v>
                </c:pt>
                <c:pt idx="2293">
                  <c:v>0.200312615882387</c:v>
                </c:pt>
                <c:pt idx="2294">
                  <c:v>0.20524280446311599</c:v>
                </c:pt>
                <c:pt idx="2295">
                  <c:v>0.21345778959421999</c:v>
                </c:pt>
                <c:pt idx="2296">
                  <c:v>0.22167296071652901</c:v>
                </c:pt>
                <c:pt idx="2297">
                  <c:v>0.234809946313525</c:v>
                </c:pt>
                <c:pt idx="2298">
                  <c:v>0.228236681212906</c:v>
                </c:pt>
                <c:pt idx="2299">
                  <c:v>0.22166358246989901</c:v>
                </c:pt>
                <c:pt idx="2300">
                  <c:v>0.229871371256545</c:v>
                </c:pt>
                <c:pt idx="2301">
                  <c:v>0.24136343528586701</c:v>
                </c:pt>
                <c:pt idx="2302">
                  <c:v>0.226579114207102</c:v>
                </c:pt>
                <c:pt idx="2303">
                  <c:v>0.23642862347978499</c:v>
                </c:pt>
                <c:pt idx="2304">
                  <c:v>0.224929224526081</c:v>
                </c:pt>
                <c:pt idx="2305">
                  <c:v>0.23970498319596001</c:v>
                </c:pt>
                <c:pt idx="2306">
                  <c:v>0.22984805602234101</c:v>
                </c:pt>
                <c:pt idx="2307">
                  <c:v>0.22984419768098999</c:v>
                </c:pt>
                <c:pt idx="2308">
                  <c:v>0.219987774616031</c:v>
                </c:pt>
                <c:pt idx="2309">
                  <c:v>0.21669998420785899</c:v>
                </c:pt>
                <c:pt idx="2310">
                  <c:v>0.216696433032976</c:v>
                </c:pt>
                <c:pt idx="2311">
                  <c:v>0.22490303925923899</c:v>
                </c:pt>
                <c:pt idx="2312">
                  <c:v>0.219973438791984</c:v>
                </c:pt>
                <c:pt idx="2313">
                  <c:v>0.22489868003563501</c:v>
                </c:pt>
                <c:pt idx="2314">
                  <c:v>0.21504682525927901</c:v>
                </c:pt>
                <c:pt idx="2315">
                  <c:v>0.21997291334536401</c:v>
                </c:pt>
                <c:pt idx="2316">
                  <c:v>0.213405052244341</c:v>
                </c:pt>
                <c:pt idx="2317">
                  <c:v>0.218331169608034</c:v>
                </c:pt>
                <c:pt idx="2318">
                  <c:v>0.21504731671626501</c:v>
                </c:pt>
                <c:pt idx="2319">
                  <c:v>0.221615466317025</c:v>
                </c:pt>
                <c:pt idx="2320">
                  <c:v>0.211763634495545</c:v>
                </c:pt>
                <c:pt idx="2321">
                  <c:v>0.21997381873876801</c:v>
                </c:pt>
                <c:pt idx="2322">
                  <c:v>0.21833201173651701</c:v>
                </c:pt>
                <c:pt idx="2323">
                  <c:v>0.22325823179919599</c:v>
                </c:pt>
                <c:pt idx="2324">
                  <c:v>0.21833244263280699</c:v>
                </c:pt>
                <c:pt idx="2325">
                  <c:v>0.21669067353482999</c:v>
                </c:pt>
                <c:pt idx="2326">
                  <c:v>0.21997493883701599</c:v>
                </c:pt>
                <c:pt idx="2327">
                  <c:v>0.21504918377378399</c:v>
                </c:pt>
                <c:pt idx="2328">
                  <c:v>0.20848145510421001</c:v>
                </c:pt>
                <c:pt idx="2329">
                  <c:v>0.21833630145125299</c:v>
                </c:pt>
                <c:pt idx="2330">
                  <c:v>0.216697792470983</c:v>
                </c:pt>
                <c:pt idx="2331">
                  <c:v>0.21670134125239601</c:v>
                </c:pt>
                <c:pt idx="2332">
                  <c:v>0.20521019549119801</c:v>
                </c:pt>
                <c:pt idx="2333">
                  <c:v>0.205213608023154</c:v>
                </c:pt>
                <c:pt idx="2334">
                  <c:v>0.20521702684148499</c:v>
                </c:pt>
                <c:pt idx="2335">
                  <c:v>0.21178914761377901</c:v>
                </c:pt>
                <c:pt idx="2336">
                  <c:v>0.20686605291174501</c:v>
                </c:pt>
                <c:pt idx="2337">
                  <c:v>0.21343836866751001</c:v>
                </c:pt>
                <c:pt idx="2338">
                  <c:v>0.205230611114013</c:v>
                </c:pt>
                <c:pt idx="2339">
                  <c:v>0.195380301217224</c:v>
                </c:pt>
                <c:pt idx="2340">
                  <c:v>0.18552965530798499</c:v>
                </c:pt>
                <c:pt idx="2341">
                  <c:v>0.17567866454185099</c:v>
                </c:pt>
                <c:pt idx="2342">
                  <c:v>0.16911201663868999</c:v>
                </c:pt>
                <c:pt idx="2343">
                  <c:v>0.16254510813804199</c:v>
                </c:pt>
                <c:pt idx="2344">
                  <c:v>0.15926277960075699</c:v>
                </c:pt>
                <c:pt idx="2345">
                  <c:v>0.15762092563280999</c:v>
                </c:pt>
                <c:pt idx="2346">
                  <c:v>0.15597852170069201</c:v>
                </c:pt>
                <c:pt idx="2347">
                  <c:v>0.154336117768574</c:v>
                </c:pt>
                <c:pt idx="2348">
                  <c:v>0.154336117768574</c:v>
                </c:pt>
                <c:pt idx="2349">
                  <c:v>0.16583294529340001</c:v>
                </c:pt>
                <c:pt idx="2350">
                  <c:v>0.17240256102187301</c:v>
                </c:pt>
                <c:pt idx="2351">
                  <c:v>0.185541792478817</c:v>
                </c:pt>
                <c:pt idx="2352">
                  <c:v>0.19211140820729</c:v>
                </c:pt>
                <c:pt idx="2353">
                  <c:v>0.21674746718906099</c:v>
                </c:pt>
                <c:pt idx="2354">
                  <c:v>0.21182025539270599</c:v>
                </c:pt>
                <c:pt idx="2355">
                  <c:v>0.22495948684965</c:v>
                </c:pt>
                <c:pt idx="2356">
                  <c:v>0.218389871121179</c:v>
                </c:pt>
                <c:pt idx="2357">
                  <c:v>0.22660189078176901</c:v>
                </c:pt>
                <c:pt idx="2358">
                  <c:v>0.218389871121179</c:v>
                </c:pt>
                <c:pt idx="2359">
                  <c:v>0.22660189078176901</c:v>
                </c:pt>
                <c:pt idx="2360">
                  <c:v>0.22003227505329701</c:v>
                </c:pt>
                <c:pt idx="2361">
                  <c:v>0.226598963944878</c:v>
                </c:pt>
                <c:pt idx="2362">
                  <c:v>0.21838339930488801</c:v>
                </c:pt>
                <c:pt idx="2363">
                  <c:v>0.221664403987227</c:v>
                </c:pt>
                <c:pt idx="2364">
                  <c:v>0.21673379722803199</c:v>
                </c:pt>
                <c:pt idx="2365">
                  <c:v>0.220014719787677</c:v>
                </c:pt>
                <c:pt idx="2366">
                  <c:v>0.21179981457976399</c:v>
                </c:pt>
                <c:pt idx="2367">
                  <c:v>0.21836514589818401</c:v>
                </c:pt>
                <c:pt idx="2368">
                  <c:v>0.21343492398248701</c:v>
                </c:pt>
                <c:pt idx="2369">
                  <c:v>0.21507351922550499</c:v>
                </c:pt>
                <c:pt idx="2370">
                  <c:v>0.21014351715990001</c:v>
                </c:pt>
                <c:pt idx="2371">
                  <c:v>0.20685578809371399</c:v>
                </c:pt>
                <c:pt idx="2372">
                  <c:v>0.20356816893925</c:v>
                </c:pt>
                <c:pt idx="2373">
                  <c:v>0.19371244654679201</c:v>
                </c:pt>
                <c:pt idx="2374">
                  <c:v>0.185499079468251</c:v>
                </c:pt>
                <c:pt idx="2375">
                  <c:v>0.182211982136635</c:v>
                </c:pt>
                <c:pt idx="2376">
                  <c:v>0.17892499468827899</c:v>
                </c:pt>
                <c:pt idx="2377">
                  <c:v>0.169074709539076</c:v>
                </c:pt>
                <c:pt idx="2378">
                  <c:v>0.16415149551715399</c:v>
                </c:pt>
                <c:pt idx="2379">
                  <c:v>0.155944035308892</c:v>
                </c:pt>
                <c:pt idx="2380">
                  <c:v>0.15430457371471101</c:v>
                </c:pt>
                <c:pt idx="2381">
                  <c:v>0.151022961614523</c:v>
                </c:pt>
                <c:pt idx="2382">
                  <c:v>0.15102548609609701</c:v>
                </c:pt>
                <c:pt idx="2383">
                  <c:v>0.149385860066169</c:v>
                </c:pt>
                <c:pt idx="2384">
                  <c:v>0.14938835726563801</c:v>
                </c:pt>
                <c:pt idx="2385">
                  <c:v>0.14939085454859599</c:v>
                </c:pt>
                <c:pt idx="2386">
                  <c:v>0.14939335191504899</c:v>
                </c:pt>
                <c:pt idx="2387">
                  <c:v>0.14611132855491099</c:v>
                </c:pt>
                <c:pt idx="2388">
                  <c:v>0.14447148331958001</c:v>
                </c:pt>
                <c:pt idx="2389">
                  <c:v>0.144473898570046</c:v>
                </c:pt>
                <c:pt idx="2390">
                  <c:v>0.14611865667280799</c:v>
                </c:pt>
                <c:pt idx="2391">
                  <c:v>0.14447872931325301</c:v>
                </c:pt>
                <c:pt idx="2392">
                  <c:v>0.13955395174462801</c:v>
                </c:pt>
                <c:pt idx="2393">
                  <c:v>0.142840213079092</c:v>
                </c:pt>
                <c:pt idx="2394">
                  <c:v>0.141198979321354</c:v>
                </c:pt>
                <c:pt idx="2395">
                  <c:v>0.14120016012648801</c:v>
                </c:pt>
                <c:pt idx="2396">
                  <c:v>0.14284379669991401</c:v>
                </c:pt>
                <c:pt idx="2397">
                  <c:v>0.14284499128014699</c:v>
                </c:pt>
                <c:pt idx="2398">
                  <c:v>0.14120370266038901</c:v>
                </c:pt>
                <c:pt idx="2399">
                  <c:v>0.13956238658849399</c:v>
                </c:pt>
                <c:pt idx="2400">
                  <c:v>0.139563553756092</c:v>
                </c:pt>
                <c:pt idx="2401">
                  <c:v>0.13627967208553801</c:v>
                </c:pt>
                <c:pt idx="2402">
                  <c:v>0.141208426315442</c:v>
                </c:pt>
                <c:pt idx="2403">
                  <c:v>0.137924503473459</c:v>
                </c:pt>
                <c:pt idx="2404">
                  <c:v>0.13792565698194201</c:v>
                </c:pt>
                <c:pt idx="2405">
                  <c:v>0.13628423113251101</c:v>
                </c:pt>
                <c:pt idx="2406">
                  <c:v>0.13628537094191601</c:v>
                </c:pt>
                <c:pt idx="2407">
                  <c:v>0.136286510770386</c:v>
                </c:pt>
                <c:pt idx="2408">
                  <c:v>0.13464503002702499</c:v>
                </c:pt>
                <c:pt idx="2409">
                  <c:v>0.13464528614214999</c:v>
                </c:pt>
                <c:pt idx="2410">
                  <c:v>0.133002662426739</c:v>
                </c:pt>
                <c:pt idx="2411">
                  <c:v>0.133002662426739</c:v>
                </c:pt>
                <c:pt idx="2412">
                  <c:v>0.133002662426739</c:v>
                </c:pt>
                <c:pt idx="2413">
                  <c:v>0.13628790985756101</c:v>
                </c:pt>
                <c:pt idx="2414">
                  <c:v>0.13628790985756101</c:v>
                </c:pt>
                <c:pt idx="2415">
                  <c:v>0.13464528614214999</c:v>
                </c:pt>
                <c:pt idx="2416">
                  <c:v>0.13136003871132701</c:v>
                </c:pt>
                <c:pt idx="2417">
                  <c:v>0.12971741499591499</c:v>
                </c:pt>
                <c:pt idx="2418">
                  <c:v>0.133002662426739</c:v>
                </c:pt>
                <c:pt idx="2419">
                  <c:v>0.12971741499591499</c:v>
                </c:pt>
                <c:pt idx="2420">
                  <c:v>0.13136003871132701</c:v>
                </c:pt>
                <c:pt idx="2421">
                  <c:v>0.13136003871132701</c:v>
                </c:pt>
                <c:pt idx="2422">
                  <c:v>0.13136003871132701</c:v>
                </c:pt>
                <c:pt idx="2423">
                  <c:v>0.13136003871132701</c:v>
                </c:pt>
                <c:pt idx="2424">
                  <c:v>0.12971741499591499</c:v>
                </c:pt>
                <c:pt idx="2425">
                  <c:v>0.12643216756509201</c:v>
                </c:pt>
                <c:pt idx="2426">
                  <c:v>0.128074791280503</c:v>
                </c:pt>
                <c:pt idx="2427">
                  <c:v>0.12643216756509201</c:v>
                </c:pt>
                <c:pt idx="2428">
                  <c:v>0.12971741499591499</c:v>
                </c:pt>
                <c:pt idx="2429">
                  <c:v>0.12643216756509201</c:v>
                </c:pt>
                <c:pt idx="2430">
                  <c:v>0.128074791280503</c:v>
                </c:pt>
                <c:pt idx="2431">
                  <c:v>0.128074791280503</c:v>
                </c:pt>
                <c:pt idx="2432">
                  <c:v>0.12971741499591499</c:v>
                </c:pt>
                <c:pt idx="2433">
                  <c:v>0.128074791280503</c:v>
                </c:pt>
                <c:pt idx="2434">
                  <c:v>0.12643216756509201</c:v>
                </c:pt>
                <c:pt idx="2435">
                  <c:v>0.12643216756509201</c:v>
                </c:pt>
                <c:pt idx="2436">
                  <c:v>0.12643216756509201</c:v>
                </c:pt>
                <c:pt idx="2437">
                  <c:v>0.12314692013426801</c:v>
                </c:pt>
                <c:pt idx="2438">
                  <c:v>0.12478954384968</c:v>
                </c:pt>
                <c:pt idx="2439">
                  <c:v>0.12643216756509201</c:v>
                </c:pt>
                <c:pt idx="2440">
                  <c:v>0.12478954384968</c:v>
                </c:pt>
                <c:pt idx="2441">
                  <c:v>0.12478954384968</c:v>
                </c:pt>
                <c:pt idx="2442">
                  <c:v>0.12478954384968</c:v>
                </c:pt>
                <c:pt idx="2443">
                  <c:v>0.12643216756509201</c:v>
                </c:pt>
                <c:pt idx="2444">
                  <c:v>0.12314692013426801</c:v>
                </c:pt>
                <c:pt idx="2445">
                  <c:v>0.121504296418856</c:v>
                </c:pt>
                <c:pt idx="2446">
                  <c:v>0.12314692013426801</c:v>
                </c:pt>
                <c:pt idx="2447">
                  <c:v>0.119861672703446</c:v>
                </c:pt>
                <c:pt idx="2448">
                  <c:v>0.121504296418856</c:v>
                </c:pt>
                <c:pt idx="2449">
                  <c:v>0.12314692013426801</c:v>
                </c:pt>
                <c:pt idx="2450">
                  <c:v>0.121504296418856</c:v>
                </c:pt>
                <c:pt idx="2451">
                  <c:v>0.121504296418856</c:v>
                </c:pt>
                <c:pt idx="2452">
                  <c:v>0.119861672703446</c:v>
                </c:pt>
                <c:pt idx="2453">
                  <c:v>0.119861672703446</c:v>
                </c:pt>
                <c:pt idx="2454">
                  <c:v>0.119861672703446</c:v>
                </c:pt>
                <c:pt idx="2455">
                  <c:v>0.121504296418856</c:v>
                </c:pt>
                <c:pt idx="2456">
                  <c:v>0.119861672703446</c:v>
                </c:pt>
                <c:pt idx="2457">
                  <c:v>0.119861655571705</c:v>
                </c:pt>
                <c:pt idx="2458">
                  <c:v>0.11986163339667399</c:v>
                </c:pt>
                <c:pt idx="2459">
                  <c:v>0.118218988348806</c:v>
                </c:pt>
                <c:pt idx="2460">
                  <c:v>0.116576343908733</c:v>
                </c:pt>
                <c:pt idx="2461">
                  <c:v>0.11821894460657199</c:v>
                </c:pt>
                <c:pt idx="2462">
                  <c:v>0.118218922735467</c:v>
                </c:pt>
                <c:pt idx="2463">
                  <c:v>0.116576279207099</c:v>
                </c:pt>
                <c:pt idx="2464">
                  <c:v>0.119861500346659</c:v>
                </c:pt>
                <c:pt idx="2465">
                  <c:v>0.123146720270653</c:v>
                </c:pt>
                <c:pt idx="2466">
                  <c:v>0.124789318233493</c:v>
                </c:pt>
                <c:pt idx="2467">
                  <c:v>0.12478929514685699</c:v>
                </c:pt>
                <c:pt idx="2468">
                  <c:v>0.12807451233584199</c:v>
                </c:pt>
                <c:pt idx="2469">
                  <c:v>0.134644967977091</c:v>
                </c:pt>
                <c:pt idx="2470">
                  <c:v>0.139572801657186</c:v>
                </c:pt>
                <c:pt idx="2471">
                  <c:v>0.15599896449350401</c:v>
                </c:pt>
                <c:pt idx="2472">
                  <c:v>0.154356252800431</c:v>
                </c:pt>
                <c:pt idx="2473">
                  <c:v>0.15764050547425301</c:v>
                </c:pt>
                <c:pt idx="2474">
                  <c:v>0.152711419968766</c:v>
                </c:pt>
                <c:pt idx="2475">
                  <c:v>0.15928046770524201</c:v>
                </c:pt>
                <c:pt idx="2476">
                  <c:v>0.16092165620864299</c:v>
                </c:pt>
                <c:pt idx="2477">
                  <c:v>0.16749049248270301</c:v>
                </c:pt>
                <c:pt idx="2478">
                  <c:v>0.16256133609835199</c:v>
                </c:pt>
                <c:pt idx="2479">
                  <c:v>0.16748750372458501</c:v>
                </c:pt>
                <c:pt idx="2480">
                  <c:v>0.157630808017452</c:v>
                </c:pt>
                <c:pt idx="2481">
                  <c:v>0.169127049347297</c:v>
                </c:pt>
                <c:pt idx="2482">
                  <c:v>0.16255553497798</c:v>
                </c:pt>
                <c:pt idx="2483">
                  <c:v>0.17240914823303999</c:v>
                </c:pt>
                <c:pt idx="2484">
                  <c:v>0.16583778034703001</c:v>
                </c:pt>
                <c:pt idx="2485">
                  <c:v>0.17733381802675699</c:v>
                </c:pt>
                <c:pt idx="2486">
                  <c:v>0.162550293617783</c:v>
                </c:pt>
                <c:pt idx="2487">
                  <c:v>0.149409505869121</c:v>
                </c:pt>
                <c:pt idx="2488">
                  <c:v>0.14283875897579401</c:v>
                </c:pt>
                <c:pt idx="2489">
                  <c:v>0.13626965436866401</c:v>
                </c:pt>
                <c:pt idx="2490">
                  <c:v>0.132985899787259</c:v>
                </c:pt>
                <c:pt idx="2491">
                  <c:v>0.131344624137855</c:v>
                </c:pt>
                <c:pt idx="2492">
                  <c:v>0.13134585071924301</c:v>
                </c:pt>
                <c:pt idx="2493">
                  <c:v>0.12970461100467501</c:v>
                </c:pt>
                <c:pt idx="2494">
                  <c:v>0.12970587431055799</c:v>
                </c:pt>
                <c:pt idx="2495">
                  <c:v>0.126422108790266</c:v>
                </c:pt>
                <c:pt idx="2496">
                  <c:v>0.12642335391322901</c:v>
                </c:pt>
                <c:pt idx="2497">
                  <c:v>0.12642458478090801</c:v>
                </c:pt>
                <c:pt idx="2498">
                  <c:v>0.12642579048084501</c:v>
                </c:pt>
                <c:pt idx="2499">
                  <c:v>0.12642696011457</c:v>
                </c:pt>
                <c:pt idx="2500">
                  <c:v>0.12807065749739699</c:v>
                </c:pt>
                <c:pt idx="2501">
                  <c:v>0.123143975294406</c:v>
                </c:pt>
                <c:pt idx="2502">
                  <c:v>0.121502350575281</c:v>
                </c:pt>
                <c:pt idx="2503">
                  <c:v>0.11986062651221301</c:v>
                </c:pt>
                <c:pt idx="2504">
                  <c:v>0.118218857794021</c:v>
                </c:pt>
                <c:pt idx="2505">
                  <c:v>0.118219048988034</c:v>
                </c:pt>
                <c:pt idx="2506">
                  <c:v>0.11657642527262201</c:v>
                </c:pt>
                <c:pt idx="2507">
                  <c:v>0.114933801557211</c:v>
                </c:pt>
                <c:pt idx="2508">
                  <c:v>0.11657642527262201</c:v>
                </c:pt>
                <c:pt idx="2509">
                  <c:v>0.11657642527262201</c:v>
                </c:pt>
                <c:pt idx="2510">
                  <c:v>0.114933801557211</c:v>
                </c:pt>
                <c:pt idx="2511">
                  <c:v>0.113291177841799</c:v>
                </c:pt>
                <c:pt idx="2512">
                  <c:v>0.11657642527262201</c:v>
                </c:pt>
                <c:pt idx="2513">
                  <c:v>0.11657642527262201</c:v>
                </c:pt>
                <c:pt idx="2514">
                  <c:v>0.118219048988034</c:v>
                </c:pt>
                <c:pt idx="2515">
                  <c:v>0.11657642527262201</c:v>
                </c:pt>
                <c:pt idx="2516">
                  <c:v>0.113291177841799</c:v>
                </c:pt>
                <c:pt idx="2517">
                  <c:v>0.113291177841799</c:v>
                </c:pt>
                <c:pt idx="2518">
                  <c:v>0.111648554126387</c:v>
                </c:pt>
                <c:pt idx="2519">
                  <c:v>0.113291177841799</c:v>
                </c:pt>
                <c:pt idx="2520">
                  <c:v>0.111648554126387</c:v>
                </c:pt>
                <c:pt idx="2521">
                  <c:v>0.111649275726865</c:v>
                </c:pt>
                <c:pt idx="2522">
                  <c:v>0.11329285784222801</c:v>
                </c:pt>
                <c:pt idx="2523">
                  <c:v>0.113293805641526</c:v>
                </c:pt>
                <c:pt idx="2524">
                  <c:v>0.11000940233923701</c:v>
                </c:pt>
                <c:pt idx="2525">
                  <c:v>0.11165301198624999</c:v>
                </c:pt>
                <c:pt idx="2526">
                  <c:v>0.113296649134575</c:v>
                </c:pt>
                <c:pt idx="2527">
                  <c:v>0.110012163422124</c:v>
                </c:pt>
                <c:pt idx="2528">
                  <c:v>0.11165581434489601</c:v>
                </c:pt>
                <c:pt idx="2529">
                  <c:v>0.111656748495705</c:v>
                </c:pt>
                <c:pt idx="2530">
                  <c:v>0.111657682662146</c:v>
                </c:pt>
                <c:pt idx="2531">
                  <c:v>0.111658616844217</c:v>
                </c:pt>
                <c:pt idx="2532">
                  <c:v>0.108373980027968</c:v>
                </c:pt>
                <c:pt idx="2533">
                  <c:v>0.106732087500628</c:v>
                </c:pt>
                <c:pt idx="2534">
                  <c:v>0.110018606487885</c:v>
                </c:pt>
                <c:pt idx="2535">
                  <c:v>0.108376700246094</c:v>
                </c:pt>
                <c:pt idx="2536">
                  <c:v>0.110020447502438</c:v>
                </c:pt>
                <c:pt idx="2537">
                  <c:v>0.108377797749445</c:v>
                </c:pt>
                <c:pt idx="2538">
                  <c:v>0.108377777691327</c:v>
                </c:pt>
                <c:pt idx="2539">
                  <c:v>0.108377757633216</c:v>
                </c:pt>
                <c:pt idx="2540">
                  <c:v>0.108377737575113</c:v>
                </c:pt>
                <c:pt idx="2541">
                  <c:v>0.108377717517017</c:v>
                </c:pt>
                <c:pt idx="2542">
                  <c:v>0.108377697458928</c:v>
                </c:pt>
                <c:pt idx="2543">
                  <c:v>0.108377677400847</c:v>
                </c:pt>
                <c:pt idx="2544">
                  <c:v>0.10673481609327</c:v>
                </c:pt>
                <c:pt idx="2545">
                  <c:v>0.10837763728470701</c:v>
                </c:pt>
                <c:pt idx="2546">
                  <c:v>0.108377617226648</c:v>
                </c:pt>
                <c:pt idx="2547">
                  <c:v>0.10673475683124301</c:v>
                </c:pt>
                <c:pt idx="2548">
                  <c:v>0.108377577110553</c:v>
                </c:pt>
                <c:pt idx="2549">
                  <c:v>0.10673471732326199</c:v>
                </c:pt>
                <c:pt idx="2550">
                  <c:v>0.106734697569282</c:v>
                </c:pt>
                <c:pt idx="2551">
                  <c:v>0.10673467406850699</c:v>
                </c:pt>
                <c:pt idx="2552">
                  <c:v>0.10673458795235501</c:v>
                </c:pt>
                <c:pt idx="2553">
                  <c:v>0.106733179477827</c:v>
                </c:pt>
                <c:pt idx="2554">
                  <c:v>0.106731340328653</c:v>
                </c:pt>
                <c:pt idx="2555">
                  <c:v>0.10508667911592801</c:v>
                </c:pt>
                <c:pt idx="2556">
                  <c:v>0.10672751637821</c:v>
                </c:pt>
                <c:pt idx="2557">
                  <c:v>0.106725553699899</c:v>
                </c:pt>
                <c:pt idx="2558">
                  <c:v>0.10672357198537499</c:v>
                </c:pt>
                <c:pt idx="2559">
                  <c:v>0.106721582327378</c:v>
                </c:pt>
                <c:pt idx="2560">
                  <c:v>0.108362241979336</c:v>
                </c:pt>
                <c:pt idx="2561">
                  <c:v>0.10671762363743501</c:v>
                </c:pt>
                <c:pt idx="2562">
                  <c:v>0.110000870169589</c:v>
                </c:pt>
                <c:pt idx="2563">
                  <c:v>0.108356338545121</c:v>
                </c:pt>
                <c:pt idx="2564">
                  <c:v>0.10671190430076501</c:v>
                </c:pt>
                <c:pt idx="2565">
                  <c:v>0.106710100824503</c:v>
                </c:pt>
                <c:pt idx="2566">
                  <c:v>0.109993361431731</c:v>
                </c:pt>
                <c:pt idx="2567">
                  <c:v>0.106706714700222</c:v>
                </c:pt>
                <c:pt idx="2568">
                  <c:v>0.109990031079216</c:v>
                </c:pt>
                <c:pt idx="2569">
                  <c:v>0.10670618857452301</c:v>
                </c:pt>
                <c:pt idx="2570">
                  <c:v>0.10835053646696501</c:v>
                </c:pt>
                <c:pt idx="2571">
                  <c:v>0.10670995902698199</c:v>
                </c:pt>
                <c:pt idx="2572">
                  <c:v>0.10835444442004601</c:v>
                </c:pt>
                <c:pt idx="2573">
                  <c:v>0.106713884565749</c:v>
                </c:pt>
                <c:pt idx="2574">
                  <c:v>0.108358472223144</c:v>
                </c:pt>
                <c:pt idx="2575">
                  <c:v>0.10671789504565</c:v>
                </c:pt>
                <c:pt idx="2576">
                  <c:v>0.105077270629437</c:v>
                </c:pt>
                <c:pt idx="2577">
                  <c:v>0.106721920476683</c:v>
                </c:pt>
                <c:pt idx="2578">
                  <c:v>0.105081226349284</c:v>
                </c:pt>
                <c:pt idx="2579">
                  <c:v>0.10672589106464</c:v>
                </c:pt>
                <c:pt idx="2580">
                  <c:v>0.10672783403253901</c:v>
                </c:pt>
                <c:pt idx="2581">
                  <c:v>0.103444202433463</c:v>
                </c:pt>
                <c:pt idx="2582">
                  <c:v>0.106731591866826</c:v>
                </c:pt>
                <c:pt idx="2583">
                  <c:v>0.10180493504950699</c:v>
                </c:pt>
                <c:pt idx="2584">
                  <c:v>0.103449477185924</c:v>
                </c:pt>
                <c:pt idx="2585">
                  <c:v>0.103449871424248</c:v>
                </c:pt>
                <c:pt idx="2586">
                  <c:v>0.10509271374620199</c:v>
                </c:pt>
                <c:pt idx="2587">
                  <c:v>0.10509269383403</c:v>
                </c:pt>
                <c:pt idx="2588">
                  <c:v>0.103449815330762</c:v>
                </c:pt>
                <c:pt idx="2589">
                  <c:v>0.103449771224824</c:v>
                </c:pt>
                <c:pt idx="2590">
                  <c:v>0.103449714417406</c:v>
                </c:pt>
                <c:pt idx="2591">
                  <c:v>0.103449644909213</c:v>
                </c:pt>
                <c:pt idx="2592">
                  <c:v>0.101806721426181</c:v>
                </c:pt>
                <c:pt idx="2593">
                  <c:v>0.103449467790515</c:v>
                </c:pt>
                <c:pt idx="2594">
                  <c:v>0.10344936017861101</c:v>
                </c:pt>
                <c:pt idx="2595">
                  <c:v>0.103449239863138</c:v>
                </c:pt>
                <c:pt idx="2596">
                  <c:v>0.10180626993823499</c:v>
                </c:pt>
                <c:pt idx="2597">
                  <c:v>0.10509179696398301</c:v>
                </c:pt>
                <c:pt idx="2598">
                  <c:v>0.103448802671495</c:v>
                </c:pt>
                <c:pt idx="2599">
                  <c:v>0.101805795580563</c:v>
                </c:pt>
                <c:pt idx="2600">
                  <c:v>0.103448408326496</c:v>
                </c:pt>
                <c:pt idx="2601">
                  <c:v>0.101805490161874</c:v>
                </c:pt>
                <c:pt idx="2602">
                  <c:v>0.103448254329842</c:v>
                </c:pt>
                <c:pt idx="2603">
                  <c:v>0.10180530748948299</c:v>
                </c:pt>
                <c:pt idx="2604">
                  <c:v>0.10509086112115</c:v>
                </c:pt>
                <c:pt idx="2605">
                  <c:v>0.105090715013406</c:v>
                </c:pt>
                <c:pt idx="2606">
                  <c:v>0.106733410880902</c:v>
                </c:pt>
                <c:pt idx="2607">
                  <c:v>0.10509040545722401</c:v>
                </c:pt>
                <c:pt idx="2608">
                  <c:v>0.101804545450374</c:v>
                </c:pt>
                <c:pt idx="2609">
                  <c:v>0.10509013109420599</c:v>
                </c:pt>
                <c:pt idx="2610">
                  <c:v>0.105090029025469</c:v>
                </c:pt>
                <c:pt idx="2611">
                  <c:v>0.103447095714294</c:v>
                </c:pt>
                <c:pt idx="2612">
                  <c:v>0.103447069655979</c:v>
                </c:pt>
                <c:pt idx="2613">
                  <c:v>0.1034470963657</c:v>
                </c:pt>
                <c:pt idx="2614">
                  <c:v>0.101804309447942</c:v>
                </c:pt>
                <c:pt idx="2615">
                  <c:v>0.101804465769855</c:v>
                </c:pt>
                <c:pt idx="2616">
                  <c:v>0.10344758455111799</c:v>
                </c:pt>
                <c:pt idx="2617">
                  <c:v>0.103447665654777</c:v>
                </c:pt>
                <c:pt idx="2618">
                  <c:v>0.103447741387894</c:v>
                </c:pt>
                <c:pt idx="2619">
                  <c:v>0.101804994792807</c:v>
                </c:pt>
                <c:pt idx="2620">
                  <c:v>0.10016229435463</c:v>
                </c:pt>
                <c:pt idx="2621">
                  <c:v>0.101805368791571</c:v>
                </c:pt>
                <c:pt idx="2622">
                  <c:v>0.101805589786293</c:v>
                </c:pt>
                <c:pt idx="2623">
                  <c:v>0.10180581853446399</c:v>
                </c:pt>
                <c:pt idx="2624">
                  <c:v>0.101806043875313</c:v>
                </c:pt>
                <c:pt idx="2625">
                  <c:v>0.10180625466614</c:v>
                </c:pt>
                <c:pt idx="2626">
                  <c:v>0.10016358234024</c:v>
                </c:pt>
                <c:pt idx="2627">
                  <c:v>0.100163733076712</c:v>
                </c:pt>
                <c:pt idx="2628">
                  <c:v>0.101806688548956</c:v>
                </c:pt>
                <c:pt idx="2629">
                  <c:v>0.101806730004645</c:v>
                </c:pt>
                <c:pt idx="2630">
                  <c:v>0.100163853151623</c:v>
                </c:pt>
                <c:pt idx="2631">
                  <c:v>0.10016374927545001</c:v>
                </c:pt>
                <c:pt idx="2632">
                  <c:v>0.10016362373396399</c:v>
                </c:pt>
                <c:pt idx="2633">
                  <c:v>9.8520751569192405E-2</c:v>
                </c:pt>
                <c:pt idx="2634">
                  <c:v>0.10016359518194801</c:v>
                </c:pt>
                <c:pt idx="2635">
                  <c:v>0.101806438794704</c:v>
                </c:pt>
                <c:pt idx="2636">
                  <c:v>0.10016359518194801</c:v>
                </c:pt>
                <c:pt idx="2637">
                  <c:v>0.10016359518194801</c:v>
                </c:pt>
                <c:pt idx="2638">
                  <c:v>0.10016359518194801</c:v>
                </c:pt>
                <c:pt idx="2639">
                  <c:v>0.10016359518194801</c:v>
                </c:pt>
                <c:pt idx="2640">
                  <c:v>0.10016359518194801</c:v>
                </c:pt>
                <c:pt idx="2641">
                  <c:v>0.10016359518194801</c:v>
                </c:pt>
                <c:pt idx="2642">
                  <c:v>0.10016359518194801</c:v>
                </c:pt>
                <c:pt idx="2643">
                  <c:v>9.8520751569192405E-2</c:v>
                </c:pt>
                <c:pt idx="2644">
                  <c:v>0.10016359518194801</c:v>
                </c:pt>
                <c:pt idx="2645">
                  <c:v>0.101806438794704</c:v>
                </c:pt>
                <c:pt idx="2646">
                  <c:v>0.101806438794704</c:v>
                </c:pt>
                <c:pt idx="2647">
                  <c:v>0.10016359518194801</c:v>
                </c:pt>
                <c:pt idx="2648">
                  <c:v>0.101806438794704</c:v>
                </c:pt>
                <c:pt idx="2649">
                  <c:v>0.100164242803118</c:v>
                </c:pt>
                <c:pt idx="2650">
                  <c:v>0.100165081085531</c:v>
                </c:pt>
                <c:pt idx="2651">
                  <c:v>0.100165919381976</c:v>
                </c:pt>
                <c:pt idx="2652">
                  <c:v>0.10016675769245199</c:v>
                </c:pt>
                <c:pt idx="2653">
                  <c:v>9.8524686784093707E-2</c:v>
                </c:pt>
                <c:pt idx="2654">
                  <c:v>0.100168434355501</c:v>
                </c:pt>
                <c:pt idx="2655">
                  <c:v>9.8526335974784898E-2</c:v>
                </c:pt>
                <c:pt idx="2656">
                  <c:v>9.8527160590834897E-2</c:v>
                </c:pt>
                <c:pt idx="2657">
                  <c:v>0.100170949455323</c:v>
                </c:pt>
                <c:pt idx="2658">
                  <c:v>0.100171787849997</c:v>
                </c:pt>
                <c:pt idx="2659">
                  <c:v>0.101815617995605</c:v>
                </c:pt>
                <c:pt idx="2660">
                  <c:v>0.10181647016982601</c:v>
                </c:pt>
                <c:pt idx="2661">
                  <c:v>9.8531283878142098E-2</c:v>
                </c:pt>
                <c:pt idx="2662">
                  <c:v>0.101818174561064</c:v>
                </c:pt>
                <c:pt idx="2663">
                  <c:v>0.10017598003389</c:v>
                </c:pt>
                <c:pt idx="2664">
                  <c:v>0.100176818512775</c:v>
                </c:pt>
                <c:pt idx="2665">
                  <c:v>9.8533308425175506E-2</c:v>
                </c:pt>
                <c:pt idx="2666">
                  <c:v>9.8532483706215104E-2</c:v>
                </c:pt>
                <c:pt idx="2667">
                  <c:v>0.100174684496358</c:v>
                </c:pt>
                <c:pt idx="2668">
                  <c:v>9.8530834309710602E-2</c:v>
                </c:pt>
                <c:pt idx="2669">
                  <c:v>9.8530009632165794E-2</c:v>
                </c:pt>
                <c:pt idx="2670">
                  <c:v>9.6886200727874905E-2</c:v>
                </c:pt>
                <c:pt idx="2671">
                  <c:v>9.8528360318489702E-2</c:v>
                </c:pt>
                <c:pt idx="2672">
                  <c:v>0.101813449159431</c:v>
                </c:pt>
                <c:pt idx="2673">
                  <c:v>9.8526711060029096E-2</c:v>
                </c:pt>
                <c:pt idx="2674">
                  <c:v>9.8525886451503703E-2</c:v>
                </c:pt>
                <c:pt idx="2675">
                  <c:v>0.100167977344023</c:v>
                </c:pt>
                <c:pt idx="2676">
                  <c:v>9.8524237275861098E-2</c:v>
                </c:pt>
                <c:pt idx="2677">
                  <c:v>0.100166300696273</c:v>
                </c:pt>
                <c:pt idx="2678">
                  <c:v>0.10016546239344599</c:v>
                </c:pt>
                <c:pt idx="2679">
                  <c:v>9.6878903127173899E-2</c:v>
                </c:pt>
                <c:pt idx="2680">
                  <c:v>9.6878092350510897E-2</c:v>
                </c:pt>
                <c:pt idx="2681">
                  <c:v>9.6877896335075403E-2</c:v>
                </c:pt>
                <c:pt idx="2682">
                  <c:v>9.8520724453177694E-2</c:v>
                </c:pt>
                <c:pt idx="2683">
                  <c:v>9.8520709155602695E-2</c:v>
                </c:pt>
                <c:pt idx="2684">
                  <c:v>9.8520693858032402E-2</c:v>
                </c:pt>
                <c:pt idx="2685">
                  <c:v>9.8520678560466896E-2</c:v>
                </c:pt>
                <c:pt idx="2686">
                  <c:v>9.8520663262906094E-2</c:v>
                </c:pt>
                <c:pt idx="2687">
                  <c:v>0.100163489850501</c:v>
                </c:pt>
                <c:pt idx="2688">
                  <c:v>0.100163474297862</c:v>
                </c:pt>
                <c:pt idx="2689">
                  <c:v>0.100163458745227</c:v>
                </c:pt>
                <c:pt idx="2690">
                  <c:v>0.100163443192597</c:v>
                </c:pt>
                <c:pt idx="2691">
                  <c:v>9.8520586775173599E-2</c:v>
                </c:pt>
                <c:pt idx="2692">
                  <c:v>9.6877730867930695E-2</c:v>
                </c:pt>
                <c:pt idx="2693">
                  <c:v>9.6877715825490901E-2</c:v>
                </c:pt>
                <c:pt idx="2694">
                  <c:v>9.6877700783056006E-2</c:v>
                </c:pt>
                <c:pt idx="2695">
                  <c:v>9.6877682590576303E-2</c:v>
                </c:pt>
                <c:pt idx="2696">
                  <c:v>9.8520451157524003E-2</c:v>
                </c:pt>
                <c:pt idx="2697">
                  <c:v>9.6877556745007004E-2</c:v>
                </c:pt>
                <c:pt idx="2698">
                  <c:v>9.5234627593485596E-2</c:v>
                </c:pt>
                <c:pt idx="2699">
                  <c:v>9.5234492330578693E-2</c:v>
                </c:pt>
                <c:pt idx="2700">
                  <c:v>9.6877164654705097E-2</c:v>
                </c:pt>
                <c:pt idx="2701">
                  <c:v>9.5234114178015902E-2</c:v>
                </c:pt>
                <c:pt idx="2702">
                  <c:v>9.6876738047894595E-2</c:v>
                </c:pt>
                <c:pt idx="2703">
                  <c:v>9.6876500277903801E-2</c:v>
                </c:pt>
                <c:pt idx="2704">
                  <c:v>9.6876257374660199E-2</c:v>
                </c:pt>
                <c:pt idx="2705">
                  <c:v>9.5233161973690805E-2</c:v>
                </c:pt>
                <c:pt idx="2706">
                  <c:v>9.6875789775955595E-2</c:v>
                </c:pt>
                <c:pt idx="2707">
                  <c:v>9.8518441452860595E-2</c:v>
                </c:pt>
                <c:pt idx="2708">
                  <c:v>9.6875402587268206E-2</c:v>
                </c:pt>
                <c:pt idx="2709">
                  <c:v>9.5232397065770996E-2</c:v>
                </c:pt>
                <c:pt idx="2710">
                  <c:v>9.8518028205914501E-2</c:v>
                </c:pt>
                <c:pt idx="2711">
                  <c:v>9.6875118373805497E-2</c:v>
                </c:pt>
                <c:pt idx="2712">
                  <c:v>9.6875100598433295E-2</c:v>
                </c:pt>
                <c:pt idx="2713">
                  <c:v>9.6875085592495497E-2</c:v>
                </c:pt>
                <c:pt idx="2714">
                  <c:v>9.6875082702573001E-2</c:v>
                </c:pt>
                <c:pt idx="2715">
                  <c:v>9.6875095596298103E-2</c:v>
                </c:pt>
                <c:pt idx="2716">
                  <c:v>9.6875123875778596E-2</c:v>
                </c:pt>
                <c:pt idx="2717">
                  <c:v>9.6875167142226701E-2</c:v>
                </c:pt>
                <c:pt idx="2718">
                  <c:v>9.6875224996020706E-2</c:v>
                </c:pt>
                <c:pt idx="2719">
                  <c:v>9.85181740836686E-2</c:v>
                </c:pt>
                <c:pt idx="2720">
                  <c:v>9.6875382863415502E-2</c:v>
                </c:pt>
                <c:pt idx="2721">
                  <c:v>9.5232602685143997E-2</c:v>
                </c:pt>
                <c:pt idx="2722">
                  <c:v>9.5232713731458002E-2</c:v>
                </c:pt>
                <c:pt idx="2723">
                  <c:v>9.6875719038667096E-2</c:v>
                </c:pt>
                <c:pt idx="2724">
                  <c:v>9.6875855986256795E-2</c:v>
                </c:pt>
                <c:pt idx="2725">
                  <c:v>9.6876004706024699E-2</c:v>
                </c:pt>
                <c:pt idx="2726">
                  <c:v>9.6876164793977093E-2</c:v>
                </c:pt>
                <c:pt idx="2727">
                  <c:v>9.5233451878610806E-2</c:v>
                </c:pt>
                <c:pt idx="2728">
                  <c:v>9.6876555775990802E-2</c:v>
                </c:pt>
                <c:pt idx="2729">
                  <c:v>9.5234380022505602E-2</c:v>
                </c:pt>
                <c:pt idx="2730">
                  <c:v>9.5235263774321205E-2</c:v>
                </c:pt>
                <c:pt idx="2731">
                  <c:v>9.6879098253289206E-2</c:v>
                </c:pt>
                <c:pt idx="2732">
                  <c:v>9.5237123498343401E-2</c:v>
                </c:pt>
                <c:pt idx="2733">
                  <c:v>9.68810221888734E-2</c:v>
                </c:pt>
                <c:pt idx="2734">
                  <c:v>9.5239052578401096E-2</c:v>
                </c:pt>
                <c:pt idx="2735">
                  <c:v>9.5240023061361395E-2</c:v>
                </c:pt>
                <c:pt idx="2736">
                  <c:v>9.5240986826977E-2</c:v>
                </c:pt>
                <c:pt idx="2737">
                  <c:v>9.6884917623522401E-2</c:v>
                </c:pt>
                <c:pt idx="2738">
                  <c:v>9.5242862235365502E-2</c:v>
                </c:pt>
                <c:pt idx="2739">
                  <c:v>9.3600754572132502E-2</c:v>
                </c:pt>
                <c:pt idx="2740">
                  <c:v>9.5244614954350396E-2</c:v>
                </c:pt>
                <c:pt idx="2741">
                  <c:v>9.5245425380746804E-2</c:v>
                </c:pt>
                <c:pt idx="2742">
                  <c:v>0.100175289640922</c:v>
                </c:pt>
                <c:pt idx="2743">
                  <c:v>9.85329677599667E-2</c:v>
                </c:pt>
                <c:pt idx="2744">
                  <c:v>0.101819713149291</c:v>
                </c:pt>
                <c:pt idx="2745">
                  <c:v>0.100175498031192</c:v>
                </c:pt>
                <c:pt idx="2746">
                  <c:v>0.101816782936324</c:v>
                </c:pt>
                <c:pt idx="2747">
                  <c:v>0.10181496796554</c:v>
                </c:pt>
                <c:pt idx="2748">
                  <c:v>0.106742006805897</c:v>
                </c:pt>
                <c:pt idx="2749">
                  <c:v>0.103454152600472</c:v>
                </c:pt>
                <c:pt idx="2750">
                  <c:v>0.10673804350408</c:v>
                </c:pt>
                <c:pt idx="2751">
                  <c:v>0.10180736305258301</c:v>
                </c:pt>
                <c:pt idx="2752">
                  <c:v>0.101805435173976</c:v>
                </c:pt>
                <c:pt idx="2753">
                  <c:v>0.10016067783452599</c:v>
                </c:pt>
                <c:pt idx="2754">
                  <c:v>0.100158813266952</c:v>
                </c:pt>
                <c:pt idx="2755">
                  <c:v>0.100156985972364</c:v>
                </c:pt>
                <c:pt idx="2756">
                  <c:v>9.8512439947052999E-2</c:v>
                </c:pt>
                <c:pt idx="2757">
                  <c:v>9.6868005300305399E-2</c:v>
                </c:pt>
                <c:pt idx="2758">
                  <c:v>9.8509130112349699E-2</c:v>
                </c:pt>
                <c:pt idx="2759">
                  <c:v>9.8507597300892896E-2</c:v>
                </c:pt>
                <c:pt idx="2760">
                  <c:v>9.8506153539631394E-2</c:v>
                </c:pt>
                <c:pt idx="2761">
                  <c:v>9.68638081244379E-2</c:v>
                </c:pt>
                <c:pt idx="2762">
                  <c:v>9.6864685698760097E-2</c:v>
                </c:pt>
                <c:pt idx="2763">
                  <c:v>9.6865617657543701E-2</c:v>
                </c:pt>
                <c:pt idx="2764">
                  <c:v>9.6866591941551394E-2</c:v>
                </c:pt>
                <c:pt idx="2765">
                  <c:v>9.6867596500810296E-2</c:v>
                </c:pt>
                <c:pt idx="2766">
                  <c:v>9.6868619299604497E-2</c:v>
                </c:pt>
                <c:pt idx="2767">
                  <c:v>9.5226913185683104E-2</c:v>
                </c:pt>
                <c:pt idx="2768">
                  <c:v>9.8513417476161005E-2</c:v>
                </c:pt>
                <c:pt idx="2769">
                  <c:v>9.68716770484392E-2</c:v>
                </c:pt>
                <c:pt idx="2770">
                  <c:v>9.5229885260882496E-2</c:v>
                </c:pt>
                <c:pt idx="2771">
                  <c:v>9.6873586916773294E-2</c:v>
                </c:pt>
                <c:pt idx="2772">
                  <c:v>9.3588888601771905E-2</c:v>
                </c:pt>
                <c:pt idx="2773">
                  <c:v>9.3589681476201503E-2</c:v>
                </c:pt>
                <c:pt idx="2774">
                  <c:v>9.3590396676936194E-2</c:v>
                </c:pt>
                <c:pt idx="2775">
                  <c:v>9.3591023042411903E-2</c:v>
                </c:pt>
                <c:pt idx="2776">
                  <c:v>9.3591568413539897E-2</c:v>
                </c:pt>
                <c:pt idx="2777">
                  <c:v>9.3591043112793093E-2</c:v>
                </c:pt>
                <c:pt idx="2778">
                  <c:v>9.5232982007974601E-2</c:v>
                </c:pt>
                <c:pt idx="2779">
                  <c:v>9.1946434941513097E-2</c:v>
                </c:pt>
                <c:pt idx="2780">
                  <c:v>9.3588279154903295E-2</c:v>
                </c:pt>
                <c:pt idx="2781">
                  <c:v>9.1944508443163306E-2</c:v>
                </c:pt>
                <c:pt idx="2782">
                  <c:v>9.5229060520474501E-2</c:v>
                </c:pt>
                <c:pt idx="2783">
                  <c:v>9.3585279797686993E-2</c:v>
                </c:pt>
                <c:pt idx="2784">
                  <c:v>9.3584276246282405E-2</c:v>
                </c:pt>
                <c:pt idx="2785">
                  <c:v>9.3583288200156697E-2</c:v>
                </c:pt>
                <c:pt idx="2786">
                  <c:v>9.5225053683318697E-2</c:v>
                </c:pt>
                <c:pt idx="2787">
                  <c:v>9.3581400458402395E-2</c:v>
                </c:pt>
                <c:pt idx="2788">
                  <c:v>9.3580521707099504E-2</c:v>
                </c:pt>
                <c:pt idx="2789">
                  <c:v>9.3579700341085398E-2</c:v>
                </c:pt>
                <c:pt idx="2790">
                  <c:v>9.1936264538622303E-2</c:v>
                </c:pt>
                <c:pt idx="2791">
                  <c:v>9.1935597182741594E-2</c:v>
                </c:pt>
                <c:pt idx="2792">
                  <c:v>9.3577609927336394E-2</c:v>
                </c:pt>
                <c:pt idx="2793">
                  <c:v>9.1934803675963905E-2</c:v>
                </c:pt>
                <c:pt idx="2794">
                  <c:v>9.3577460272110904E-2</c:v>
                </c:pt>
                <c:pt idx="2795">
                  <c:v>9.3577460272110904E-2</c:v>
                </c:pt>
                <c:pt idx="2796">
                  <c:v>9.1934803675963905E-2</c:v>
                </c:pt>
                <c:pt idx="2797">
                  <c:v>9.3577460272110904E-2</c:v>
                </c:pt>
                <c:pt idx="2798">
                  <c:v>9.5220116868258001E-2</c:v>
                </c:pt>
                <c:pt idx="2799">
                  <c:v>9.3577460272110904E-2</c:v>
                </c:pt>
                <c:pt idx="2800">
                  <c:v>9.3577460272110904E-2</c:v>
                </c:pt>
                <c:pt idx="2801">
                  <c:v>9.3577460272110904E-2</c:v>
                </c:pt>
                <c:pt idx="2802">
                  <c:v>9.0292147079818197E-2</c:v>
                </c:pt>
                <c:pt idx="2803">
                  <c:v>9.1934803675963905E-2</c:v>
                </c:pt>
                <c:pt idx="2804">
                  <c:v>9.0292147079818197E-2</c:v>
                </c:pt>
                <c:pt idx="2805">
                  <c:v>9.0292147079818197E-2</c:v>
                </c:pt>
                <c:pt idx="2806">
                  <c:v>9.1934803675963905E-2</c:v>
                </c:pt>
                <c:pt idx="2807">
                  <c:v>9.1934803675963905E-2</c:v>
                </c:pt>
                <c:pt idx="2808">
                  <c:v>9.1934803675963905E-2</c:v>
                </c:pt>
                <c:pt idx="2809">
                  <c:v>9.1934803675963905E-2</c:v>
                </c:pt>
                <c:pt idx="2810">
                  <c:v>9.1934803675963905E-2</c:v>
                </c:pt>
                <c:pt idx="2811">
                  <c:v>9.0292147079818197E-2</c:v>
                </c:pt>
                <c:pt idx="2812">
                  <c:v>9.1934803675963905E-2</c:v>
                </c:pt>
                <c:pt idx="2813">
                  <c:v>9.0292147079818197E-2</c:v>
                </c:pt>
                <c:pt idx="2814">
                  <c:v>9.1934803675963905E-2</c:v>
                </c:pt>
                <c:pt idx="2815">
                  <c:v>9.3577460272110904E-2</c:v>
                </c:pt>
                <c:pt idx="2816">
                  <c:v>9.1934803675963905E-2</c:v>
                </c:pt>
                <c:pt idx="2817">
                  <c:v>9.1934803675963905E-2</c:v>
                </c:pt>
                <c:pt idx="2818">
                  <c:v>9.0292147079818197E-2</c:v>
                </c:pt>
                <c:pt idx="2819">
                  <c:v>9.3577460272110904E-2</c:v>
                </c:pt>
                <c:pt idx="2820">
                  <c:v>9.0292147079818197E-2</c:v>
                </c:pt>
                <c:pt idx="2821">
                  <c:v>9.1934803675963905E-2</c:v>
                </c:pt>
                <c:pt idx="2822">
                  <c:v>9.1934803675963905E-2</c:v>
                </c:pt>
                <c:pt idx="2823">
                  <c:v>9.1934803675963905E-2</c:v>
                </c:pt>
                <c:pt idx="2824">
                  <c:v>9.1934803675963905E-2</c:v>
                </c:pt>
                <c:pt idx="2825">
                  <c:v>9.1934803675963905E-2</c:v>
                </c:pt>
                <c:pt idx="2826">
                  <c:v>9.3577460272110904E-2</c:v>
                </c:pt>
                <c:pt idx="2827">
                  <c:v>9.3577460272110904E-2</c:v>
                </c:pt>
                <c:pt idx="2828">
                  <c:v>9.1934803675963905E-2</c:v>
                </c:pt>
                <c:pt idx="2829">
                  <c:v>9.0292147079818197E-2</c:v>
                </c:pt>
                <c:pt idx="2830">
                  <c:v>9.0292147079818197E-2</c:v>
                </c:pt>
                <c:pt idx="2831">
                  <c:v>9.0292147079818197E-2</c:v>
                </c:pt>
                <c:pt idx="2832">
                  <c:v>9.0292147079818197E-2</c:v>
                </c:pt>
                <c:pt idx="2833">
                  <c:v>8.8649490483671198E-2</c:v>
                </c:pt>
                <c:pt idx="2834">
                  <c:v>9.1934803675963905E-2</c:v>
                </c:pt>
                <c:pt idx="2835">
                  <c:v>8.8649490483671198E-2</c:v>
                </c:pt>
                <c:pt idx="2836">
                  <c:v>9.0292147079818197E-2</c:v>
                </c:pt>
                <c:pt idx="2837">
                  <c:v>9.0292147079818197E-2</c:v>
                </c:pt>
                <c:pt idx="2838">
                  <c:v>9.0292147079818197E-2</c:v>
                </c:pt>
                <c:pt idx="2839">
                  <c:v>9.0292147079818197E-2</c:v>
                </c:pt>
                <c:pt idx="2840">
                  <c:v>9.0292147079818197E-2</c:v>
                </c:pt>
                <c:pt idx="2841">
                  <c:v>9.0292730681150596E-2</c:v>
                </c:pt>
                <c:pt idx="2842">
                  <c:v>8.8650805139678199E-2</c:v>
                </c:pt>
                <c:pt idx="2843">
                  <c:v>9.1936936223448507E-2</c:v>
                </c:pt>
                <c:pt idx="2844">
                  <c:v>9.0294996964001395E-2</c:v>
                </c:pt>
                <c:pt idx="2845">
                  <c:v>9.0295752416899494E-2</c:v>
                </c:pt>
                <c:pt idx="2846">
                  <c:v>8.8653771951582902E-2</c:v>
                </c:pt>
                <c:pt idx="2847">
                  <c:v>8.86545136855868E-2</c:v>
                </c:pt>
                <c:pt idx="2848">
                  <c:v>8.8655255432002505E-2</c:v>
                </c:pt>
                <c:pt idx="2849">
                  <c:v>8.8655997190830199E-2</c:v>
                </c:pt>
                <c:pt idx="2850">
                  <c:v>9.1942320779953401E-2</c:v>
                </c:pt>
                <c:pt idx="2851">
                  <c:v>9.1943090053799401E-2</c:v>
                </c:pt>
                <c:pt idx="2852">
                  <c:v>8.86582225417889E-2</c:v>
                </c:pt>
                <c:pt idx="2853">
                  <c:v>9.0301796495190101E-2</c:v>
                </c:pt>
                <c:pt idx="2854">
                  <c:v>9.0302552061869407E-2</c:v>
                </c:pt>
                <c:pt idx="2855">
                  <c:v>9.0303307641192695E-2</c:v>
                </c:pt>
                <c:pt idx="2856">
                  <c:v>9.0304063233160203E-2</c:v>
                </c:pt>
                <c:pt idx="2857">
                  <c:v>8.8661358570837498E-2</c:v>
                </c:pt>
                <c:pt idx="2858">
                  <c:v>8.7018482061506905E-2</c:v>
                </c:pt>
                <c:pt idx="2859">
                  <c:v>8.8661358570837498E-2</c:v>
                </c:pt>
                <c:pt idx="2860">
                  <c:v>9.0304235080167994E-2</c:v>
                </c:pt>
                <c:pt idx="2861">
                  <c:v>9.0304235080167994E-2</c:v>
                </c:pt>
                <c:pt idx="2862">
                  <c:v>8.8661358570837498E-2</c:v>
                </c:pt>
                <c:pt idx="2863">
                  <c:v>8.8661358570837498E-2</c:v>
                </c:pt>
                <c:pt idx="2864">
                  <c:v>9.0304235080167994E-2</c:v>
                </c:pt>
                <c:pt idx="2865">
                  <c:v>8.7018482061506905E-2</c:v>
                </c:pt>
                <c:pt idx="2866">
                  <c:v>8.8661358570837498E-2</c:v>
                </c:pt>
                <c:pt idx="2867">
                  <c:v>8.8661358570837498E-2</c:v>
                </c:pt>
                <c:pt idx="2868">
                  <c:v>9.0304235080167994E-2</c:v>
                </c:pt>
                <c:pt idx="2869">
                  <c:v>9.0304235080167994E-2</c:v>
                </c:pt>
                <c:pt idx="2870">
                  <c:v>9.0304235080167994E-2</c:v>
                </c:pt>
                <c:pt idx="2871">
                  <c:v>8.8661358570837498E-2</c:v>
                </c:pt>
                <c:pt idx="2872">
                  <c:v>8.8661358570837498E-2</c:v>
                </c:pt>
                <c:pt idx="2873">
                  <c:v>8.8661358570837498E-2</c:v>
                </c:pt>
                <c:pt idx="2874">
                  <c:v>8.8661358570837498E-2</c:v>
                </c:pt>
                <c:pt idx="2875">
                  <c:v>8.8661358570837498E-2</c:v>
                </c:pt>
                <c:pt idx="2876">
                  <c:v>8.8661358570837498E-2</c:v>
                </c:pt>
                <c:pt idx="2877">
                  <c:v>8.8661358570837498E-2</c:v>
                </c:pt>
                <c:pt idx="2878">
                  <c:v>9.0304235080167994E-2</c:v>
                </c:pt>
                <c:pt idx="2879">
                  <c:v>9.0304235080167994E-2</c:v>
                </c:pt>
                <c:pt idx="2880">
                  <c:v>8.8661358570837498E-2</c:v>
                </c:pt>
                <c:pt idx="2881">
                  <c:v>9.0304235080167994E-2</c:v>
                </c:pt>
                <c:pt idx="2882">
                  <c:v>9.0304235080167994E-2</c:v>
                </c:pt>
                <c:pt idx="2883">
                  <c:v>9.0304235080167994E-2</c:v>
                </c:pt>
                <c:pt idx="2884">
                  <c:v>9.0304235080167994E-2</c:v>
                </c:pt>
                <c:pt idx="2885">
                  <c:v>9.0304235080167994E-2</c:v>
                </c:pt>
                <c:pt idx="2886">
                  <c:v>9.0304235080167994E-2</c:v>
                </c:pt>
                <c:pt idx="2887">
                  <c:v>9.0304235080167994E-2</c:v>
                </c:pt>
                <c:pt idx="2888">
                  <c:v>9.0304235080167994E-2</c:v>
                </c:pt>
                <c:pt idx="2889">
                  <c:v>9.0303651330110701E-2</c:v>
                </c:pt>
                <c:pt idx="2890">
                  <c:v>8.8660043601807806E-2</c:v>
                </c:pt>
                <c:pt idx="2891">
                  <c:v>9.0302140172605502E-2</c:v>
                </c:pt>
                <c:pt idx="2892">
                  <c:v>9.0301384612818697E-2</c:v>
                </c:pt>
                <c:pt idx="2893">
                  <c:v>8.8657818159430801E-2</c:v>
                </c:pt>
                <c:pt idx="2894">
                  <c:v>8.8657076370131899E-2</c:v>
                </c:pt>
                <c:pt idx="2895">
                  <c:v>8.8656334593245803E-2</c:v>
                </c:pt>
                <c:pt idx="2896">
                  <c:v>8.8655592828772098E-2</c:v>
                </c:pt>
                <c:pt idx="2897">
                  <c:v>8.7012095149891E-2</c:v>
                </c:pt>
                <c:pt idx="2898">
                  <c:v>8.8654109337061096E-2</c:v>
                </c:pt>
                <c:pt idx="2899">
                  <c:v>8.8653367609823203E-2</c:v>
                </c:pt>
                <c:pt idx="2900">
                  <c:v>8.8652625894996395E-2</c:v>
                </c:pt>
                <c:pt idx="2901">
                  <c:v>8.8651884192580702E-2</c:v>
                </c:pt>
                <c:pt idx="2902">
                  <c:v>8.7008455294862203E-2</c:v>
                </c:pt>
                <c:pt idx="2903">
                  <c:v>8.7007727360398801E-2</c:v>
                </c:pt>
                <c:pt idx="2904">
                  <c:v>8.7006999438115504E-2</c:v>
                </c:pt>
                <c:pt idx="2905">
                  <c:v>8.7006833887524102E-2</c:v>
                </c:pt>
                <c:pt idx="2906">
                  <c:v>8.5364177291377102E-2</c:v>
                </c:pt>
                <c:pt idx="2907">
                  <c:v>8.7006833887524102E-2</c:v>
                </c:pt>
                <c:pt idx="2908">
                  <c:v>8.7006833887524102E-2</c:v>
                </c:pt>
                <c:pt idx="2909">
                  <c:v>8.7006833887524102E-2</c:v>
                </c:pt>
                <c:pt idx="2910">
                  <c:v>8.8649490483671198E-2</c:v>
                </c:pt>
                <c:pt idx="2911">
                  <c:v>8.7006833887524102E-2</c:v>
                </c:pt>
                <c:pt idx="2912">
                  <c:v>8.5364177291377102E-2</c:v>
                </c:pt>
                <c:pt idx="2913">
                  <c:v>8.8649490483671198E-2</c:v>
                </c:pt>
                <c:pt idx="2914">
                  <c:v>8.7006833887524102E-2</c:v>
                </c:pt>
                <c:pt idx="2915">
                  <c:v>8.7006833887524102E-2</c:v>
                </c:pt>
                <c:pt idx="2916">
                  <c:v>8.5364177291377102E-2</c:v>
                </c:pt>
                <c:pt idx="2917">
                  <c:v>8.8649490483671198E-2</c:v>
                </c:pt>
                <c:pt idx="2918">
                  <c:v>8.7006833887524102E-2</c:v>
                </c:pt>
                <c:pt idx="2919">
                  <c:v>8.8649490483671198E-2</c:v>
                </c:pt>
                <c:pt idx="2920">
                  <c:v>8.7006833887524102E-2</c:v>
                </c:pt>
                <c:pt idx="2921">
                  <c:v>8.8649503156059004E-2</c:v>
                </c:pt>
                <c:pt idx="2922">
                  <c:v>8.70068624240838E-2</c:v>
                </c:pt>
                <c:pt idx="2923">
                  <c:v>8.53642210842286E-2</c:v>
                </c:pt>
                <c:pt idx="2924">
                  <c:v>8.7006894622078806E-2</c:v>
                </c:pt>
                <c:pt idx="2925">
                  <c:v>8.5364252674349203E-2</c:v>
                </c:pt>
                <c:pt idx="2926">
                  <c:v>8.7006926820097696E-2</c:v>
                </c:pt>
                <c:pt idx="2927">
                  <c:v>8.7006942919115995E-2</c:v>
                </c:pt>
                <c:pt idx="2928">
                  <c:v>8.7006959018140401E-2</c:v>
                </c:pt>
                <c:pt idx="2929">
                  <c:v>8.7006975117170607E-2</c:v>
                </c:pt>
                <c:pt idx="2930">
                  <c:v>8.7006991216206905E-2</c:v>
                </c:pt>
                <c:pt idx="2931">
                  <c:v>8.7007007315249102E-2</c:v>
                </c:pt>
                <c:pt idx="2932">
                  <c:v>8.5364363239955401E-2</c:v>
                </c:pt>
                <c:pt idx="2933">
                  <c:v>8.5364379035065302E-2</c:v>
                </c:pt>
                <c:pt idx="2934">
                  <c:v>8.5364394830181101E-2</c:v>
                </c:pt>
                <c:pt idx="2935">
                  <c:v>8.7007075531560202E-2</c:v>
                </c:pt>
                <c:pt idx="2936">
                  <c:v>8.7007159285261995E-2</c:v>
                </c:pt>
                <c:pt idx="2937">
                  <c:v>8.7007772117926901E-2</c:v>
                </c:pt>
                <c:pt idx="2938">
                  <c:v>8.5365901772131103E-2</c:v>
                </c:pt>
                <c:pt idx="2939">
                  <c:v>8.7009446787600794E-2</c:v>
                </c:pt>
                <c:pt idx="2940">
                  <c:v>8.5367649351030903E-2</c:v>
                </c:pt>
                <c:pt idx="2941">
                  <c:v>8.5368574591597204E-2</c:v>
                </c:pt>
                <c:pt idx="2942">
                  <c:v>8.5369519016695802E-2</c:v>
                </c:pt>
                <c:pt idx="2943">
                  <c:v>8.5370471307999907E-2</c:v>
                </c:pt>
                <c:pt idx="2944">
                  <c:v>8.7014167096205797E-2</c:v>
                </c:pt>
                <c:pt idx="2945">
                  <c:v>8.7015112188328206E-2</c:v>
                </c:pt>
                <c:pt idx="2946">
                  <c:v>8.5373262457725405E-2</c:v>
                </c:pt>
                <c:pt idx="2947">
                  <c:v>8.70169132783538E-2</c:v>
                </c:pt>
                <c:pt idx="2948">
                  <c:v>8.7017746809395002E-2</c:v>
                </c:pt>
                <c:pt idx="2949">
                  <c:v>8.7018520697820498E-2</c:v>
                </c:pt>
                <c:pt idx="2950">
                  <c:v>8.7019223717523395E-2</c:v>
                </c:pt>
                <c:pt idx="2951">
                  <c:v>8.8662669506918798E-2</c:v>
                </c:pt>
                <c:pt idx="2952">
                  <c:v>8.7020380286468399E-2</c:v>
                </c:pt>
                <c:pt idx="2953">
                  <c:v>8.7019333880534303E-2</c:v>
                </c:pt>
                <c:pt idx="2954">
                  <c:v>8.5374985532902598E-2</c:v>
                </c:pt>
                <c:pt idx="2955">
                  <c:v>8.7016172547531898E-2</c:v>
                </c:pt>
                <c:pt idx="2956">
                  <c:v>8.5371779492955796E-2</c:v>
                </c:pt>
                <c:pt idx="2957">
                  <c:v>8.7012843962783595E-2</c:v>
                </c:pt>
                <c:pt idx="2958">
                  <c:v>8.5368450988179606E-2</c:v>
                </c:pt>
                <c:pt idx="2959">
                  <c:v>8.5366768974301802E-2</c:v>
                </c:pt>
                <c:pt idx="2960">
                  <c:v>8.5365090171322502E-2</c:v>
                </c:pt>
                <c:pt idx="2961">
                  <c:v>8.5363425889769501E-2</c:v>
                </c:pt>
                <c:pt idx="2962">
                  <c:v>8.5361787456364399E-2</c:v>
                </c:pt>
                <c:pt idx="2963">
                  <c:v>8.5360186211474703E-2</c:v>
                </c:pt>
                <c:pt idx="2964">
                  <c:v>8.5358633505089598E-2</c:v>
                </c:pt>
                <c:pt idx="2965">
                  <c:v>8.5357140691399006E-2</c:v>
                </c:pt>
                <c:pt idx="2966">
                  <c:v>8.5355719121927798E-2</c:v>
                </c:pt>
                <c:pt idx="2967">
                  <c:v>8.3711908223672998E-2</c:v>
                </c:pt>
                <c:pt idx="2968">
                  <c:v>8.5353055358075802E-2</c:v>
                </c:pt>
                <c:pt idx="2969">
                  <c:v>8.5353306422137704E-2</c:v>
                </c:pt>
                <c:pt idx="2970">
                  <c:v>8.6996481382298596E-2</c:v>
                </c:pt>
                <c:pt idx="2971">
                  <c:v>8.3712259184150498E-2</c:v>
                </c:pt>
                <c:pt idx="2972">
                  <c:v>8.5355447904318801E-2</c:v>
                </c:pt>
                <c:pt idx="2973">
                  <c:v>8.3713659401811802E-2</c:v>
                </c:pt>
                <c:pt idx="2974">
                  <c:v>8.5356875618806102E-2</c:v>
                </c:pt>
                <c:pt idx="2975">
                  <c:v>8.5357589493960606E-2</c:v>
                </c:pt>
                <c:pt idx="2976">
                  <c:v>8.53583033810561E-2</c:v>
                </c:pt>
                <c:pt idx="2977">
                  <c:v>8.7001574582521599E-2</c:v>
                </c:pt>
                <c:pt idx="2978">
                  <c:v>8.5359731191071195E-2</c:v>
                </c:pt>
                <c:pt idx="2979">
                  <c:v>8.5360445113991407E-2</c:v>
                </c:pt>
                <c:pt idx="2980">
                  <c:v>8.5361159048853705E-2</c:v>
                </c:pt>
                <c:pt idx="2981">
                  <c:v>8.37192607409048E-2</c:v>
                </c:pt>
                <c:pt idx="2982">
                  <c:v>8.3719960960996695E-2</c:v>
                </c:pt>
                <c:pt idx="2983">
                  <c:v>8.3720661192801804E-2</c:v>
                </c:pt>
                <c:pt idx="2984">
                  <c:v>8.3721361436320405E-2</c:v>
                </c:pt>
                <c:pt idx="2985">
                  <c:v>8.3721520695230103E-2</c:v>
                </c:pt>
                <c:pt idx="2986">
                  <c:v>8.3721520695230103E-2</c:v>
                </c:pt>
                <c:pt idx="2987">
                  <c:v>8.5364177291377102E-2</c:v>
                </c:pt>
                <c:pt idx="2988">
                  <c:v>8.2078864099082993E-2</c:v>
                </c:pt>
                <c:pt idx="2989">
                  <c:v>8.3721520695230103E-2</c:v>
                </c:pt>
                <c:pt idx="2990">
                  <c:v>8.7006833887524102E-2</c:v>
                </c:pt>
                <c:pt idx="2991">
                  <c:v>8.3721520695230103E-2</c:v>
                </c:pt>
                <c:pt idx="2992">
                  <c:v>8.3721520695230103E-2</c:v>
                </c:pt>
                <c:pt idx="2993">
                  <c:v>8.3721520695230103E-2</c:v>
                </c:pt>
                <c:pt idx="2994">
                  <c:v>8.3721520695230103E-2</c:v>
                </c:pt>
                <c:pt idx="2995">
                  <c:v>8.3721520695230103E-2</c:v>
                </c:pt>
                <c:pt idx="2996">
                  <c:v>8.5364177291377102E-2</c:v>
                </c:pt>
                <c:pt idx="2997">
                  <c:v>8.5364177291377102E-2</c:v>
                </c:pt>
                <c:pt idx="2998">
                  <c:v>8.5364177291377102E-2</c:v>
                </c:pt>
                <c:pt idx="2999">
                  <c:v>8.5364177291377102E-2</c:v>
                </c:pt>
                <c:pt idx="3000">
                  <c:v>8.3721520695230103E-2</c:v>
                </c:pt>
                <c:pt idx="3001">
                  <c:v>8.5364165649677803E-2</c:v>
                </c:pt>
                <c:pt idx="3002">
                  <c:v>8.5364150580862302E-2</c:v>
                </c:pt>
                <c:pt idx="3003">
                  <c:v>8.3721479719861602E-2</c:v>
                </c:pt>
                <c:pt idx="3004">
                  <c:v>8.3721464941024698E-2</c:v>
                </c:pt>
                <c:pt idx="3005">
                  <c:v>8.5364105374447802E-2</c:v>
                </c:pt>
                <c:pt idx="3006">
                  <c:v>8.3721435383366405E-2</c:v>
                </c:pt>
                <c:pt idx="3007">
                  <c:v>8.3721420604545099E-2</c:v>
                </c:pt>
                <c:pt idx="3008">
                  <c:v>8.5364060168081096E-2</c:v>
                </c:pt>
                <c:pt idx="3009">
                  <c:v>8.3721391046918198E-2</c:v>
                </c:pt>
                <c:pt idx="3010">
                  <c:v>8.2078722505695201E-2</c:v>
                </c:pt>
                <c:pt idx="3011">
                  <c:v>8.3721361489312099E-2</c:v>
                </c:pt>
                <c:pt idx="3012">
                  <c:v>8.5363999893000003E-2</c:v>
                </c:pt>
                <c:pt idx="3013">
                  <c:v>8.5363984824242997E-2</c:v>
                </c:pt>
                <c:pt idx="3014">
                  <c:v>8.5363969755491403E-2</c:v>
                </c:pt>
                <c:pt idx="3015">
                  <c:v>8.5363951042914596E-2</c:v>
                </c:pt>
                <c:pt idx="3016">
                  <c:v>8.3721219252290494E-2</c:v>
                </c:pt>
                <c:pt idx="3017">
                  <c:v>8.3721165571962894E-2</c:v>
                </c:pt>
                <c:pt idx="3018">
                  <c:v>8.5363735012572398E-2</c:v>
                </c:pt>
                <c:pt idx="3019">
                  <c:v>8.3720939893313695E-2</c:v>
                </c:pt>
                <c:pt idx="3020">
                  <c:v>8.5363421350623095E-2</c:v>
                </c:pt>
                <c:pt idx="3021">
                  <c:v>8.3720549033223596E-2</c:v>
                </c:pt>
                <c:pt idx="3022">
                  <c:v>8.3720317919027495E-2</c:v>
                </c:pt>
                <c:pt idx="3023">
                  <c:v>8.5362746443244097E-2</c:v>
                </c:pt>
                <c:pt idx="3024">
                  <c:v>8.5362509002243903E-2</c:v>
                </c:pt>
                <c:pt idx="3025">
                  <c:v>8.5362282886545196E-2</c:v>
                </c:pt>
                <c:pt idx="3026">
                  <c:v>8.5362078656842297E-2</c:v>
                </c:pt>
                <c:pt idx="3027">
                  <c:v>8.5361906887616995E-2</c:v>
                </c:pt>
                <c:pt idx="3028">
                  <c:v>8.5361778163951602E-2</c:v>
                </c:pt>
                <c:pt idx="3029">
                  <c:v>8.3719018243654297E-2</c:v>
                </c:pt>
                <c:pt idx="3030">
                  <c:v>8.3719005015595302E-2</c:v>
                </c:pt>
                <c:pt idx="3031">
                  <c:v>8.3719067341092204E-2</c:v>
                </c:pt>
                <c:pt idx="3032">
                  <c:v>8.3719220159598207E-2</c:v>
                </c:pt>
                <c:pt idx="3033">
                  <c:v>8.3719822665364596E-2</c:v>
                </c:pt>
                <c:pt idx="3034">
                  <c:v>8.3720604585811903E-2</c:v>
                </c:pt>
                <c:pt idx="3035">
                  <c:v>8.3721446027074195E-2</c:v>
                </c:pt>
                <c:pt idx="3036">
                  <c:v>8.3722334754480696E-2</c:v>
                </c:pt>
                <c:pt idx="3037">
                  <c:v>8.5366004074335006E-2</c:v>
                </c:pt>
                <c:pt idx="3038">
                  <c:v>8.20814485811453E-2</c:v>
                </c:pt>
                <c:pt idx="3039">
                  <c:v>8.2082394814288806E-2</c:v>
                </c:pt>
                <c:pt idx="3040">
                  <c:v>8.3726118186061196E-2</c:v>
                </c:pt>
                <c:pt idx="3041">
                  <c:v>8.3727060232971107E-2</c:v>
                </c:pt>
                <c:pt idx="3042">
                  <c:v>8.3727976444420094E-2</c:v>
                </c:pt>
                <c:pt idx="3043">
                  <c:v>8.3728854694800903E-2</c:v>
                </c:pt>
                <c:pt idx="3044">
                  <c:v>8.3729682870049796E-2</c:v>
                </c:pt>
                <c:pt idx="3045">
                  <c:v>8.2087614410528101E-2</c:v>
                </c:pt>
                <c:pt idx="3046">
                  <c:v>8.2088294735418801E-2</c:v>
                </c:pt>
                <c:pt idx="3047">
                  <c:v>8.3731745942269703E-2</c:v>
                </c:pt>
                <c:pt idx="3048">
                  <c:v>8.2089392407731998E-2</c:v>
                </c:pt>
                <c:pt idx="3049">
                  <c:v>8.3731260712866101E-2</c:v>
                </c:pt>
                <c:pt idx="3050">
                  <c:v>8.20869423295537E-2</c:v>
                </c:pt>
                <c:pt idx="3051">
                  <c:v>8.3728224260162201E-2</c:v>
                </c:pt>
                <c:pt idx="3052">
                  <c:v>8.3726635543353495E-2</c:v>
                </c:pt>
                <c:pt idx="3053">
                  <c:v>8.2082262073721698E-2</c:v>
                </c:pt>
                <c:pt idx="3054">
                  <c:v>8.3723377738989899E-2</c:v>
                </c:pt>
                <c:pt idx="3055">
                  <c:v>8.3721732938413396E-2</c:v>
                </c:pt>
                <c:pt idx="3056">
                  <c:v>8.2077413401523996E-2</c:v>
                </c:pt>
                <c:pt idx="3057">
                  <c:v>8.2075816578626698E-2</c:v>
                </c:pt>
                <c:pt idx="3058">
                  <c:v>8.2074249812204403E-2</c:v>
                </c:pt>
                <c:pt idx="3059">
                  <c:v>8.2072725338709199E-2</c:v>
                </c:pt>
                <c:pt idx="3060">
                  <c:v>8.2071255403808302E-2</c:v>
                </c:pt>
                <c:pt idx="3061">
                  <c:v>8.3712409386179604E-2</c:v>
                </c:pt>
                <c:pt idx="3062">
                  <c:v>8.2068528137642302E-2</c:v>
                </c:pt>
                <c:pt idx="3063">
                  <c:v>8.2067294439277502E-2</c:v>
                </c:pt>
                <c:pt idx="3064">
                  <c:v>8.2066143171638503E-2</c:v>
                </c:pt>
                <c:pt idx="3065">
                  <c:v>8.2066470295631605E-2</c:v>
                </c:pt>
                <c:pt idx="3066">
                  <c:v>8.2067270559109701E-2</c:v>
                </c:pt>
                <c:pt idx="3067">
                  <c:v>8.2068118389540007E-2</c:v>
                </c:pt>
                <c:pt idx="3068">
                  <c:v>8.2069003174666699E-2</c:v>
                </c:pt>
                <c:pt idx="3069">
                  <c:v>8.2069914310781894E-2</c:v>
                </c:pt>
                <c:pt idx="3070">
                  <c:v>8.2070841206442799E-2</c:v>
                </c:pt>
                <c:pt idx="3071">
                  <c:v>7.8786668844125302E-2</c:v>
                </c:pt>
                <c:pt idx="3072">
                  <c:v>8.0430136650643497E-2</c:v>
                </c:pt>
                <c:pt idx="3073">
                  <c:v>8.2073610763540694E-2</c:v>
                </c:pt>
                <c:pt idx="3074">
                  <c:v>8.2074495088885605E-2</c:v>
                </c:pt>
                <c:pt idx="3075">
                  <c:v>8.2075342443878499E-2</c:v>
                </c:pt>
                <c:pt idx="3076">
                  <c:v>8.0433534197545106E-2</c:v>
                </c:pt>
                <c:pt idx="3077">
                  <c:v>8.2076884209888207E-2</c:v>
                </c:pt>
                <c:pt idx="3078">
                  <c:v>8.2077557607366805E-2</c:v>
                </c:pt>
                <c:pt idx="3079">
                  <c:v>8.2078155734549907E-2</c:v>
                </c:pt>
                <c:pt idx="3080">
                  <c:v>8.2078732844988705E-2</c:v>
                </c:pt>
                <c:pt idx="3081">
                  <c:v>8.2078864099082993E-2</c:v>
                </c:pt>
                <c:pt idx="3082">
                  <c:v>8.2078864099082993E-2</c:v>
                </c:pt>
                <c:pt idx="3083">
                  <c:v>8.2078864099082993E-2</c:v>
                </c:pt>
                <c:pt idx="3084">
                  <c:v>8.2078864099082993E-2</c:v>
                </c:pt>
                <c:pt idx="3085">
                  <c:v>8.3721520695230103E-2</c:v>
                </c:pt>
                <c:pt idx="3086">
                  <c:v>8.2078864099082993E-2</c:v>
                </c:pt>
                <c:pt idx="3087">
                  <c:v>8.2078864099082993E-2</c:v>
                </c:pt>
                <c:pt idx="3088">
                  <c:v>8.3721520695230103E-2</c:v>
                </c:pt>
                <c:pt idx="3089">
                  <c:v>8.2078864099082993E-2</c:v>
                </c:pt>
                <c:pt idx="3090">
                  <c:v>8.2078864099082993E-2</c:v>
                </c:pt>
                <c:pt idx="3091">
                  <c:v>8.3721520695230103E-2</c:v>
                </c:pt>
                <c:pt idx="3092">
                  <c:v>8.2078864099082993E-2</c:v>
                </c:pt>
                <c:pt idx="3093">
                  <c:v>8.0436207502937299E-2</c:v>
                </c:pt>
                <c:pt idx="3094">
                  <c:v>8.2078864099082993E-2</c:v>
                </c:pt>
                <c:pt idx="3095">
                  <c:v>8.2078864099082993E-2</c:v>
                </c:pt>
                <c:pt idx="3096">
                  <c:v>8.2078864099082993E-2</c:v>
                </c:pt>
                <c:pt idx="3097">
                  <c:v>8.3721508726897098E-2</c:v>
                </c:pt>
                <c:pt idx="3098">
                  <c:v>8.2078837177922997E-2</c:v>
                </c:pt>
                <c:pt idx="3099">
                  <c:v>8.2078821990277107E-2</c:v>
                </c:pt>
                <c:pt idx="3100">
                  <c:v>8.0436151353173502E-2</c:v>
                </c:pt>
                <c:pt idx="3101">
                  <c:v>8.0436136469491298E-2</c:v>
                </c:pt>
                <c:pt idx="3102">
                  <c:v>8.3721431268933097E-2</c:v>
                </c:pt>
                <c:pt idx="3103">
                  <c:v>8.3721415777357505E-2</c:v>
                </c:pt>
                <c:pt idx="3104">
                  <c:v>8.3721400285787603E-2</c:v>
                </c:pt>
                <c:pt idx="3105">
                  <c:v>8.2078730864519694E-2</c:v>
                </c:pt>
                <c:pt idx="3106">
                  <c:v>8.3721369302665105E-2</c:v>
                </c:pt>
                <c:pt idx="3107">
                  <c:v>8.2078700489312206E-2</c:v>
                </c:pt>
                <c:pt idx="3108">
                  <c:v>8.0436032283869696E-2</c:v>
                </c:pt>
                <c:pt idx="3109">
                  <c:v>8.0436017400231499E-2</c:v>
                </c:pt>
                <c:pt idx="3110">
                  <c:v>8.0436002516598798E-2</c:v>
                </c:pt>
                <c:pt idx="3111">
                  <c:v>8.0435983793826493E-2</c:v>
                </c:pt>
                <c:pt idx="3112">
                  <c:v>8.2078552803781707E-2</c:v>
                </c:pt>
                <c:pt idx="3113">
                  <c:v>8.2077435771655202E-2</c:v>
                </c:pt>
                <c:pt idx="3114">
                  <c:v>8.0433364251838294E-2</c:v>
                </c:pt>
                <c:pt idx="3115">
                  <c:v>8.0431871794355306E-2</c:v>
                </c:pt>
                <c:pt idx="3116">
                  <c:v>8.2072895353149405E-2</c:v>
                </c:pt>
                <c:pt idx="3117">
                  <c:v>8.0428771603980403E-2</c:v>
                </c:pt>
                <c:pt idx="3118">
                  <c:v>8.04271865604088E-2</c:v>
                </c:pt>
                <c:pt idx="3119">
                  <c:v>8.0425593367557002E-2</c:v>
                </c:pt>
                <c:pt idx="3120">
                  <c:v>8.2066462939759402E-2</c:v>
                </c:pt>
                <c:pt idx="3121">
                  <c:v>8.0422428083791797E-2</c:v>
                </c:pt>
                <c:pt idx="3122">
                  <c:v>8.0420878809994198E-2</c:v>
                </c:pt>
                <c:pt idx="3123">
                  <c:v>8.04193670174492E-2</c:v>
                </c:pt>
                <c:pt idx="3124">
                  <c:v>7.87755435841348E-2</c:v>
                </c:pt>
                <c:pt idx="3125">
                  <c:v>8.04165016400578E-2</c:v>
                </c:pt>
                <c:pt idx="3126">
                  <c:v>7.8772860250578197E-2</c:v>
                </c:pt>
                <c:pt idx="3127">
                  <c:v>7.8771637775459702E-2</c:v>
                </c:pt>
                <c:pt idx="3128">
                  <c:v>7.8770502034535603E-2</c:v>
                </c:pt>
                <c:pt idx="3129">
                  <c:v>7.8771314644021206E-2</c:v>
                </c:pt>
                <c:pt idx="3130">
                  <c:v>8.0415042756079899E-2</c:v>
                </c:pt>
                <c:pt idx="3131">
                  <c:v>8.0416550378328899E-2</c:v>
                </c:pt>
                <c:pt idx="3132">
                  <c:v>8.0418100229608505E-2</c:v>
                </c:pt>
                <c:pt idx="3133">
                  <c:v>7.8777306458707799E-2</c:v>
                </c:pt>
                <c:pt idx="3134">
                  <c:v>7.87788815067198E-2</c:v>
                </c:pt>
                <c:pt idx="3135">
                  <c:v>7.8780464529575503E-2</c:v>
                </c:pt>
                <c:pt idx="3136">
                  <c:v>8.0424493438180394E-2</c:v>
                </c:pt>
                <c:pt idx="3137">
                  <c:v>7.8783608901348501E-2</c:v>
                </c:pt>
                <c:pt idx="3138">
                  <c:v>8.0427646811666698E-2</c:v>
                </c:pt>
                <c:pt idx="3139">
                  <c:v>7.8786648542239698E-2</c:v>
                </c:pt>
                <c:pt idx="3140">
                  <c:v>7.87881007011937E-2</c:v>
                </c:pt>
                <c:pt idx="3141">
                  <c:v>7.8789492627170193E-2</c:v>
                </c:pt>
                <c:pt idx="3142">
                  <c:v>7.7148212969288296E-2</c:v>
                </c:pt>
                <c:pt idx="3143">
                  <c:v>7.7149428929444597E-2</c:v>
                </c:pt>
                <c:pt idx="3144">
                  <c:v>7.7150622785323905E-2</c:v>
                </c:pt>
                <c:pt idx="3145">
                  <c:v>8.0435687742549097E-2</c:v>
                </c:pt>
                <c:pt idx="3146">
                  <c:v>8.0435014983396197E-2</c:v>
                </c:pt>
                <c:pt idx="3147">
                  <c:v>8.04343422354971E-2</c:v>
                </c:pt>
                <c:pt idx="3148">
                  <c:v>7.8791064733456706E-2</c:v>
                </c:pt>
                <c:pt idx="3149">
                  <c:v>8.0432996773458901E-2</c:v>
                </c:pt>
                <c:pt idx="3150">
                  <c:v>7.8789746770296196E-2</c:v>
                </c:pt>
                <c:pt idx="3151">
                  <c:v>7.8789087805250194E-2</c:v>
                </c:pt>
                <c:pt idx="3152">
                  <c:v>7.8788428851226805E-2</c:v>
                </c:pt>
                <c:pt idx="3153">
                  <c:v>7.8787769908225697E-2</c:v>
                </c:pt>
                <c:pt idx="3154">
                  <c:v>7.8787110976246494E-2</c:v>
                </c:pt>
                <c:pt idx="3155">
                  <c:v>8.0428960657404805E-2</c:v>
                </c:pt>
                <c:pt idx="3156">
                  <c:v>8.0428288010776602E-2</c:v>
                </c:pt>
                <c:pt idx="3157">
                  <c:v>8.0427615375399303E-2</c:v>
                </c:pt>
                <c:pt idx="3158">
                  <c:v>8.0426942751272601E-2</c:v>
                </c:pt>
                <c:pt idx="3159">
                  <c:v>7.8783816481670793E-2</c:v>
                </c:pt>
                <c:pt idx="3160">
                  <c:v>7.8783157615817695E-2</c:v>
                </c:pt>
                <c:pt idx="3161">
                  <c:v>7.8782996512599596E-2</c:v>
                </c:pt>
                <c:pt idx="3162">
                  <c:v>7.7140545681824199E-2</c:v>
                </c:pt>
                <c:pt idx="3163">
                  <c:v>8.0425403322879799E-2</c:v>
                </c:pt>
                <c:pt idx="3164">
                  <c:v>7.8782952795911201E-2</c:v>
                </c:pt>
                <c:pt idx="3165">
                  <c:v>7.7140502876539702E-2</c:v>
                </c:pt>
                <c:pt idx="3166">
                  <c:v>7.8782923651479195E-2</c:v>
                </c:pt>
                <c:pt idx="3167">
                  <c:v>7.7140474339709802E-2</c:v>
                </c:pt>
                <c:pt idx="3168">
                  <c:v>7.8782894507068699E-2</c:v>
                </c:pt>
                <c:pt idx="3169">
                  <c:v>8.0425314066842196E-2</c:v>
                </c:pt>
                <c:pt idx="3170">
                  <c:v>8.3710166847204601E-2</c:v>
                </c:pt>
                <c:pt idx="3171">
                  <c:v>8.0425284314873696E-2</c:v>
                </c:pt>
                <c:pt idx="3172">
                  <c:v>8.3710135880066802E-2</c:v>
                </c:pt>
                <c:pt idx="3173">
                  <c:v>8.3710120396506396E-2</c:v>
                </c:pt>
                <c:pt idx="3174">
                  <c:v>8.5352537525947306E-2</c:v>
                </c:pt>
                <c:pt idx="3175">
                  <c:v>8.5352517914272494E-2</c:v>
                </c:pt>
                <c:pt idx="3176">
                  <c:v>8.37100022970345E-2</c:v>
                </c:pt>
                <c:pt idx="3177">
                  <c:v>8.2066982052143495E-2</c:v>
                </c:pt>
                <c:pt idx="3178">
                  <c:v>8.20662028218926E-2</c:v>
                </c:pt>
                <c:pt idx="3179">
                  <c:v>8.3707771236484999E-2</c:v>
                </c:pt>
                <c:pt idx="3180">
                  <c:v>8.3706885291283395E-2</c:v>
                </c:pt>
                <c:pt idx="3181">
                  <c:v>8.3705968524717705E-2</c:v>
                </c:pt>
                <c:pt idx="3182">
                  <c:v>8.2062664124315093E-2</c:v>
                </c:pt>
                <c:pt idx="3183">
                  <c:v>8.3704087826301496E-2</c:v>
                </c:pt>
                <c:pt idx="3184">
                  <c:v>8.3703146584833202E-2</c:v>
                </c:pt>
                <c:pt idx="3185">
                  <c:v>8.2059884688315904E-2</c:v>
                </c:pt>
                <c:pt idx="3186">
                  <c:v>8.5343643373016101E-2</c:v>
                </c:pt>
                <c:pt idx="3187">
                  <c:v>8.5342768930342996E-2</c:v>
                </c:pt>
                <c:pt idx="3188">
                  <c:v>8.3699641181330497E-2</c:v>
                </c:pt>
                <c:pt idx="3189">
                  <c:v>8.20565959368003E-2</c:v>
                </c:pt>
                <c:pt idx="3190">
                  <c:v>8.2055924386408102E-2</c:v>
                </c:pt>
                <c:pt idx="3191">
                  <c:v>8.0413067162911994E-2</c:v>
                </c:pt>
                <c:pt idx="3192">
                  <c:v>8.0412567145152894E-2</c:v>
                </c:pt>
                <c:pt idx="3193">
                  <c:v>8.2055818802357294E-2</c:v>
                </c:pt>
                <c:pt idx="3194">
                  <c:v>8.2057295326896401E-2</c:v>
                </c:pt>
                <c:pt idx="3195">
                  <c:v>8.0416495323307496E-2</c:v>
                </c:pt>
                <c:pt idx="3196">
                  <c:v>7.8775683867099502E-2</c:v>
                </c:pt>
                <c:pt idx="3197">
                  <c:v>8.0419604587850899E-2</c:v>
                </c:pt>
                <c:pt idx="3198">
                  <c:v>8.2063598064721896E-2</c:v>
                </c:pt>
                <c:pt idx="3199">
                  <c:v>8.0422800833090294E-2</c:v>
                </c:pt>
                <c:pt idx="3200">
                  <c:v>7.8781956463359698E-2</c:v>
                </c:pt>
                <c:pt idx="3201">
                  <c:v>8.0426012351037607E-2</c:v>
                </c:pt>
                <c:pt idx="3202">
                  <c:v>8.2070105157343406E-2</c:v>
                </c:pt>
                <c:pt idx="3203">
                  <c:v>8.2071696833770996E-2</c:v>
                </c:pt>
                <c:pt idx="3204">
                  <c:v>8.2073256655788102E-2</c:v>
                </c:pt>
                <c:pt idx="3205">
                  <c:v>8.0432195336126305E-2</c:v>
                </c:pt>
                <c:pt idx="3206">
                  <c:v>8.0433639091104001E-2</c:v>
                </c:pt>
                <c:pt idx="3207">
                  <c:v>8.0435026503740306E-2</c:v>
                </c:pt>
                <c:pt idx="3208">
                  <c:v>8.0436388484162194E-2</c:v>
                </c:pt>
                <c:pt idx="3209">
                  <c:v>8.0436194474786796E-2</c:v>
                </c:pt>
                <c:pt idx="3210">
                  <c:v>7.8792896303976803E-2</c:v>
                </c:pt>
                <c:pt idx="3211">
                  <c:v>8.0434859042437107E-2</c:v>
                </c:pt>
                <c:pt idx="3212">
                  <c:v>7.8791564811937401E-2</c:v>
                </c:pt>
                <c:pt idx="3213">
                  <c:v>8.0433471721168603E-2</c:v>
                </c:pt>
                <c:pt idx="3214">
                  <c:v>8.3717913073639794E-2</c:v>
                </c:pt>
                <c:pt idx="3215">
                  <c:v>8.3717157219937693E-2</c:v>
                </c:pt>
                <c:pt idx="3216">
                  <c:v>8.2073840955015395E-2</c:v>
                </c:pt>
                <c:pt idx="3217">
                  <c:v>8.2073074086540701E-2</c:v>
                </c:pt>
                <c:pt idx="3218">
                  <c:v>8.2072294266868503E-2</c:v>
                </c:pt>
                <c:pt idx="3219">
                  <c:v>8.2071501494780902E-2</c:v>
                </c:pt>
                <c:pt idx="3220">
                  <c:v>8.0428207606707394E-2</c:v>
                </c:pt>
                <c:pt idx="3221">
                  <c:v>8.0427403711762102E-2</c:v>
                </c:pt>
                <c:pt idx="3222">
                  <c:v>8.04265868409932E-2</c:v>
                </c:pt>
                <c:pt idx="3223">
                  <c:v>8.0425754807494004E-2</c:v>
                </c:pt>
                <c:pt idx="3224">
                  <c:v>8.2067303142382697E-2</c:v>
                </c:pt>
                <c:pt idx="3225">
                  <c:v>8.3708380400433796E-2</c:v>
                </c:pt>
                <c:pt idx="3226">
                  <c:v>8.2064487294641705E-2</c:v>
                </c:pt>
                <c:pt idx="3227">
                  <c:v>8.0420607462887206E-2</c:v>
                </c:pt>
                <c:pt idx="3228">
                  <c:v>8.2061417161272604E-2</c:v>
                </c:pt>
                <c:pt idx="3229">
                  <c:v>8.2059851021147406E-2</c:v>
                </c:pt>
                <c:pt idx="3230">
                  <c:v>8.0415990965109096E-2</c:v>
                </c:pt>
                <c:pt idx="3231">
                  <c:v>8.04144404091576E-2</c:v>
                </c:pt>
                <c:pt idx="3232">
                  <c:v>8.2055135334571705E-2</c:v>
                </c:pt>
                <c:pt idx="3233">
                  <c:v>8.0411375403927496E-2</c:v>
                </c:pt>
                <c:pt idx="3234">
                  <c:v>8.0409878893998296E-2</c:v>
                </c:pt>
                <c:pt idx="3235">
                  <c:v>8.0408418354827496E-2</c:v>
                </c:pt>
                <c:pt idx="3236">
                  <c:v>8.0407002775977704E-2</c:v>
                </c:pt>
                <c:pt idx="3237">
                  <c:v>7.8763526913173801E-2</c:v>
                </c:pt>
                <c:pt idx="3238">
                  <c:v>7.8762252851878906E-2</c:v>
                </c:pt>
                <c:pt idx="3239">
                  <c:v>7.7118985828106196E-2</c:v>
                </c:pt>
                <c:pt idx="3240">
                  <c:v>7.8759923265937906E-2</c:v>
                </c:pt>
                <c:pt idx="3241">
                  <c:v>7.8760738212843004E-2</c:v>
                </c:pt>
                <c:pt idx="3242">
                  <c:v>7.8762163077031502E-2</c:v>
                </c:pt>
                <c:pt idx="3243">
                  <c:v>8.2047847821708098E-2</c:v>
                </c:pt>
                <c:pt idx="3244">
                  <c:v>8.0407281180907994E-2</c:v>
                </c:pt>
                <c:pt idx="3245">
                  <c:v>7.8766694194247006E-2</c:v>
                </c:pt>
                <c:pt idx="3246">
                  <c:v>8.0410442201982901E-2</c:v>
                </c:pt>
                <c:pt idx="3247">
                  <c:v>7.8769838766666406E-2</c:v>
                </c:pt>
                <c:pt idx="3248">
                  <c:v>7.8771421264507493E-2</c:v>
                </c:pt>
                <c:pt idx="3249">
                  <c:v>7.8772998625743898E-2</c:v>
                </c:pt>
                <c:pt idx="3250">
                  <c:v>7.8774561907896307E-2</c:v>
                </c:pt>
                <c:pt idx="3251">
                  <c:v>8.0418411726757497E-2</c:v>
                </c:pt>
                <c:pt idx="3252">
                  <c:v>8.04199456312472E-2</c:v>
                </c:pt>
                <c:pt idx="3253">
                  <c:v>7.7136717294364596E-2</c:v>
                </c:pt>
                <c:pt idx="3254">
                  <c:v>7.8780495760405703E-2</c:v>
                </c:pt>
                <c:pt idx="3255">
                  <c:v>7.7139445039038398E-2</c:v>
                </c:pt>
                <c:pt idx="3256">
                  <c:v>7.7140756708266395E-2</c:v>
                </c:pt>
                <c:pt idx="3257">
                  <c:v>7.8783007026675497E-2</c:v>
                </c:pt>
                <c:pt idx="3258">
                  <c:v>7.7139944923641401E-2</c:v>
                </c:pt>
                <c:pt idx="3259">
                  <c:v>7.8781704905296998E-2</c:v>
                </c:pt>
                <c:pt idx="3260">
                  <c:v>7.7138648109307997E-2</c:v>
                </c:pt>
                <c:pt idx="3261">
                  <c:v>7.8780352525921499E-2</c:v>
                </c:pt>
                <c:pt idx="3262">
                  <c:v>7.8779656479776597E-2</c:v>
                </c:pt>
                <c:pt idx="3263">
                  <c:v>7.8778946656492502E-2</c:v>
                </c:pt>
                <c:pt idx="3264">
                  <c:v>8.04205498766348E-2</c:v>
                </c:pt>
                <c:pt idx="3265">
                  <c:v>7.8777484056441902E-2</c:v>
                </c:pt>
                <c:pt idx="3266">
                  <c:v>7.8776730466940004E-2</c:v>
                </c:pt>
                <c:pt idx="3267">
                  <c:v>7.8775961474698897E-2</c:v>
                </c:pt>
                <c:pt idx="3268">
                  <c:v>7.8775176671347896E-2</c:v>
                </c:pt>
                <c:pt idx="3269">
                  <c:v>7.71321228347253E-2</c:v>
                </c:pt>
                <c:pt idx="3270">
                  <c:v>7.7131320002183396E-2</c:v>
                </c:pt>
                <c:pt idx="3271">
                  <c:v>8.0414944673995903E-2</c:v>
                </c:pt>
                <c:pt idx="3272">
                  <c:v>7.8771838165532695E-2</c:v>
                </c:pt>
                <c:pt idx="3273">
                  <c:v>7.7129345165761795E-2</c:v>
                </c:pt>
                <c:pt idx="3274">
                  <c:v>7.7129205950046506E-2</c:v>
                </c:pt>
                <c:pt idx="3275">
                  <c:v>7.7129034009237804E-2</c:v>
                </c:pt>
                <c:pt idx="3276">
                  <c:v>7.7128837865410693E-2</c:v>
                </c:pt>
                <c:pt idx="3277">
                  <c:v>7.7128626050094906E-2</c:v>
                </c:pt>
                <c:pt idx="3278">
                  <c:v>7.7128407106139801E-2</c:v>
                </c:pt>
                <c:pt idx="3279">
                  <c:v>7.7128189588783203E-2</c:v>
                </c:pt>
                <c:pt idx="3280">
                  <c:v>7.7127982065901296E-2</c:v>
                </c:pt>
                <c:pt idx="3281">
                  <c:v>7.8770023638489103E-2</c:v>
                </c:pt>
                <c:pt idx="3282">
                  <c:v>7.8769864721469698E-2</c:v>
                </c:pt>
                <c:pt idx="3283">
                  <c:v>7.7127505315359807E-2</c:v>
                </c:pt>
                <c:pt idx="3284">
                  <c:v>7.8769662642381999E-2</c:v>
                </c:pt>
                <c:pt idx="3285">
                  <c:v>7.7127394992454607E-2</c:v>
                </c:pt>
                <c:pt idx="3286">
                  <c:v>8.0411916507373699E-2</c:v>
                </c:pt>
                <c:pt idx="3287">
                  <c:v>7.7127527686028499E-2</c:v>
                </c:pt>
                <c:pt idx="3288">
                  <c:v>7.5485396687538897E-2</c:v>
                </c:pt>
                <c:pt idx="3289">
                  <c:v>7.5484935615125801E-2</c:v>
                </c:pt>
                <c:pt idx="3290">
                  <c:v>7.7126530327086204E-2</c:v>
                </c:pt>
                <c:pt idx="3291">
                  <c:v>7.7125885713009407E-2</c:v>
                </c:pt>
                <c:pt idx="3292">
                  <c:v>7.7125241109707601E-2</c:v>
                </c:pt>
                <c:pt idx="3293">
                  <c:v>7.7124596517180705E-2</c:v>
                </c:pt>
                <c:pt idx="3294">
                  <c:v>7.71239519354283E-2</c:v>
                </c:pt>
                <c:pt idx="3295">
                  <c:v>7.8765464350206899E-2</c:v>
                </c:pt>
                <c:pt idx="3296">
                  <c:v>7.5480519542862806E-2</c:v>
                </c:pt>
                <c:pt idx="3297">
                  <c:v>7.7122018254816099E-2</c:v>
                </c:pt>
                <c:pt idx="3298">
                  <c:v>7.7121373716159403E-2</c:v>
                </c:pt>
                <c:pt idx="3299">
                  <c:v>7.5478627098635107E-2</c:v>
                </c:pt>
                <c:pt idx="3300">
                  <c:v>7.7120084671165295E-2</c:v>
                </c:pt>
                <c:pt idx="3301">
                  <c:v>7.7119440164827496E-2</c:v>
                </c:pt>
                <c:pt idx="3302">
                  <c:v>7.7118795669262094E-2</c:v>
                </c:pt>
                <c:pt idx="3303">
                  <c:v>7.7118151184468797E-2</c:v>
                </c:pt>
                <c:pt idx="3304">
                  <c:v>7.7117506710447398E-2</c:v>
                </c:pt>
                <c:pt idx="3305">
                  <c:v>7.5475329784649201E-2</c:v>
                </c:pt>
                <c:pt idx="3306">
                  <c:v>7.5475329784649201E-2</c:v>
                </c:pt>
                <c:pt idx="3307">
                  <c:v>7.7117360138404006E-2</c:v>
                </c:pt>
                <c:pt idx="3308">
                  <c:v>7.5475329784649201E-2</c:v>
                </c:pt>
                <c:pt idx="3309">
                  <c:v>7.7117360138404006E-2</c:v>
                </c:pt>
                <c:pt idx="3310">
                  <c:v>7.7117360138404006E-2</c:v>
                </c:pt>
                <c:pt idx="3311">
                  <c:v>7.7117360138404006E-2</c:v>
                </c:pt>
                <c:pt idx="3312">
                  <c:v>7.5475329784649201E-2</c:v>
                </c:pt>
                <c:pt idx="3313">
                  <c:v>7.3833299430894395E-2</c:v>
                </c:pt>
                <c:pt idx="3314">
                  <c:v>7.5475329784649201E-2</c:v>
                </c:pt>
                <c:pt idx="3315">
                  <c:v>7.7117360138404006E-2</c:v>
                </c:pt>
                <c:pt idx="3316">
                  <c:v>7.5475329784649201E-2</c:v>
                </c:pt>
                <c:pt idx="3317">
                  <c:v>7.7117360138404006E-2</c:v>
                </c:pt>
                <c:pt idx="3318">
                  <c:v>7.8759390492158798E-2</c:v>
                </c:pt>
                <c:pt idx="3319">
                  <c:v>7.7117360138404006E-2</c:v>
                </c:pt>
                <c:pt idx="3320">
                  <c:v>7.8759390492158798E-2</c:v>
                </c:pt>
                <c:pt idx="3321">
                  <c:v>7.3833309975088801E-2</c:v>
                </c:pt>
                <c:pt idx="3322">
                  <c:v>7.3833323623321706E-2</c:v>
                </c:pt>
                <c:pt idx="3323">
                  <c:v>7.5475368466879494E-2</c:v>
                </c:pt>
                <c:pt idx="3324">
                  <c:v>7.3833350919802601E-2</c:v>
                </c:pt>
                <c:pt idx="3325">
                  <c:v>7.7117428172821703E-2</c:v>
                </c:pt>
                <c:pt idx="3326">
                  <c:v>7.7117442428140906E-2</c:v>
                </c:pt>
                <c:pt idx="3327">
                  <c:v>7.7117456683465299E-2</c:v>
                </c:pt>
                <c:pt idx="3328">
                  <c:v>7.7117470938794994E-2</c:v>
                </c:pt>
                <c:pt idx="3329">
                  <c:v>7.7117485194130003E-2</c:v>
                </c:pt>
                <c:pt idx="3330">
                  <c:v>7.7117499449470203E-2</c:v>
                </c:pt>
                <c:pt idx="3331">
                  <c:v>7.7117513704815704E-2</c:v>
                </c:pt>
                <c:pt idx="3332">
                  <c:v>7.8759561887285695E-2</c:v>
                </c:pt>
                <c:pt idx="3333">
                  <c:v>7.8759576446175497E-2</c:v>
                </c:pt>
                <c:pt idx="3334">
                  <c:v>7.8759591005070795E-2</c:v>
                </c:pt>
                <c:pt idx="3335">
                  <c:v>7.8759609422934904E-2</c:v>
                </c:pt>
                <c:pt idx="3336">
                  <c:v>7.7117657273020196E-2</c:v>
                </c:pt>
                <c:pt idx="3337">
                  <c:v>7.7118217993605603E-2</c:v>
                </c:pt>
                <c:pt idx="3338">
                  <c:v>7.7118962095394802E-2</c:v>
                </c:pt>
                <c:pt idx="3339">
                  <c:v>7.7119759957778297E-2</c:v>
                </c:pt>
                <c:pt idx="3340">
                  <c:v>7.5478523256946803E-2</c:v>
                </c:pt>
                <c:pt idx="3341">
                  <c:v>7.7121471093985594E-2</c:v>
                </c:pt>
                <c:pt idx="3342">
                  <c:v>7.7122361457068106E-2</c:v>
                </c:pt>
                <c:pt idx="3343">
                  <c:v>7.8765369410891906E-2</c:v>
                </c:pt>
                <c:pt idx="3344">
                  <c:v>7.8766275171392494E-2</c:v>
                </c:pt>
                <c:pt idx="3345">
                  <c:v>7.8767166082933604E-2</c:v>
                </c:pt>
                <c:pt idx="3346">
                  <c:v>7.7125888305894105E-2</c:v>
                </c:pt>
                <c:pt idx="3347">
                  <c:v>7.8768857902914602E-2</c:v>
                </c:pt>
                <c:pt idx="3348">
                  <c:v>7.5485306980219699E-2</c:v>
                </c:pt>
                <c:pt idx="3349">
                  <c:v>7.7128178353485802E-2</c:v>
                </c:pt>
                <c:pt idx="3350">
                  <c:v>7.7128813477074995E-2</c:v>
                </c:pt>
                <c:pt idx="3351">
                  <c:v>7.7129365647057094E-2</c:v>
                </c:pt>
                <c:pt idx="3352">
                  <c:v>7.7129831388183495E-2</c:v>
                </c:pt>
                <c:pt idx="3353">
                  <c:v>7.7129384770821596E-2</c:v>
                </c:pt>
                <c:pt idx="3354">
                  <c:v>7.7128627020021101E-2</c:v>
                </c:pt>
                <c:pt idx="3355">
                  <c:v>7.7127815580600403E-2</c:v>
                </c:pt>
                <c:pt idx="3356">
                  <c:v>7.5484792350763205E-2</c:v>
                </c:pt>
                <c:pt idx="3357">
                  <c:v>7.7126077064773702E-2</c:v>
                </c:pt>
                <c:pt idx="3358">
                  <c:v>7.7125172727228006E-2</c:v>
                </c:pt>
                <c:pt idx="3359">
                  <c:v>7.5482124432378103E-2</c:v>
                </c:pt>
                <c:pt idx="3360">
                  <c:v>7.7123350851519806E-2</c:v>
                </c:pt>
                <c:pt idx="3361">
                  <c:v>7.7122456148680907E-2</c:v>
                </c:pt>
                <c:pt idx="3362">
                  <c:v>7.71215875211234E-2</c:v>
                </c:pt>
                <c:pt idx="3363">
                  <c:v>7.5478665730170494E-2</c:v>
                </c:pt>
                <c:pt idx="3364">
                  <c:v>7.5477895014823507E-2</c:v>
                </c:pt>
                <c:pt idx="3365">
                  <c:v>7.7119252705884198E-2</c:v>
                </c:pt>
                <c:pt idx="3366">
                  <c:v>7.5476546704793604E-2</c:v>
                </c:pt>
                <c:pt idx="3367">
                  <c:v>7.5475988102598798E-2</c:v>
                </c:pt>
                <c:pt idx="3368">
                  <c:v>7.7117484771316303E-2</c:v>
                </c:pt>
                <c:pt idx="3369">
                  <c:v>7.7117360138404006E-2</c:v>
                </c:pt>
                <c:pt idx="3370">
                  <c:v>7.8759390492158798E-2</c:v>
                </c:pt>
                <c:pt idx="3371">
                  <c:v>7.8759390492158798E-2</c:v>
                </c:pt>
                <c:pt idx="3372">
                  <c:v>7.5475329784649201E-2</c:v>
                </c:pt>
                <c:pt idx="3373">
                  <c:v>7.5475329784649201E-2</c:v>
                </c:pt>
                <c:pt idx="3374">
                  <c:v>7.5475329784649201E-2</c:v>
                </c:pt>
                <c:pt idx="3375">
                  <c:v>7.7117360138404006E-2</c:v>
                </c:pt>
                <c:pt idx="3376">
                  <c:v>7.7117360138404006E-2</c:v>
                </c:pt>
                <c:pt idx="3377">
                  <c:v>7.5475329784649201E-2</c:v>
                </c:pt>
                <c:pt idx="3378">
                  <c:v>7.5475329784649201E-2</c:v>
                </c:pt>
                <c:pt idx="3379">
                  <c:v>7.7117360138404006E-2</c:v>
                </c:pt>
                <c:pt idx="3380">
                  <c:v>7.3833299430894395E-2</c:v>
                </c:pt>
                <c:pt idx="3381">
                  <c:v>7.7117360138404006E-2</c:v>
                </c:pt>
                <c:pt idx="3382">
                  <c:v>7.5475329784649201E-2</c:v>
                </c:pt>
                <c:pt idx="3383">
                  <c:v>7.5475329784649201E-2</c:v>
                </c:pt>
                <c:pt idx="3384">
                  <c:v>7.7117360138404006E-2</c:v>
                </c:pt>
                <c:pt idx="3385">
                  <c:v>7.3832833402959E-2</c:v>
                </c:pt>
                <c:pt idx="3386">
                  <c:v>7.3832230192953305E-2</c:v>
                </c:pt>
                <c:pt idx="3387">
                  <c:v>7.5473620152038998E-2</c:v>
                </c:pt>
                <c:pt idx="3388">
                  <c:v>7.3831023802510498E-2</c:v>
                </c:pt>
                <c:pt idx="3389">
                  <c:v>7.7114353281899306E-2</c:v>
                </c:pt>
                <c:pt idx="3390">
                  <c:v>7.5471770367072005E-2</c:v>
                </c:pt>
                <c:pt idx="3391">
                  <c:v>7.8755032795168406E-2</c:v>
                </c:pt>
                <c:pt idx="3392">
                  <c:v>7.5470537227466994E-2</c:v>
                </c:pt>
                <c:pt idx="3393">
                  <c:v>7.7111833346675193E-2</c:v>
                </c:pt>
                <c:pt idx="3394">
                  <c:v>7.5469304128157999E-2</c:v>
                </c:pt>
                <c:pt idx="3395">
                  <c:v>7.5468687593613998E-2</c:v>
                </c:pt>
                <c:pt idx="3396">
                  <c:v>7.5468071069143203E-2</c:v>
                </c:pt>
                <c:pt idx="3397">
                  <c:v>7.5467454554745503E-2</c:v>
                </c:pt>
                <c:pt idx="3398">
                  <c:v>7.5466838050420496E-2</c:v>
                </c:pt>
                <c:pt idx="3399">
                  <c:v>7.7108057615875705E-2</c:v>
                </c:pt>
                <c:pt idx="3400">
                  <c:v>7.5465677443037907E-2</c:v>
                </c:pt>
                <c:pt idx="3401">
                  <c:v>7.5466087374322893E-2</c:v>
                </c:pt>
                <c:pt idx="3402">
                  <c:v>7.5466821999188499E-2</c:v>
                </c:pt>
                <c:pt idx="3403">
                  <c:v>7.7109456934640899E-2</c:v>
                </c:pt>
                <c:pt idx="3404">
                  <c:v>7.8752156254137007E-2</c:v>
                </c:pt>
                <c:pt idx="3405">
                  <c:v>7.5469302871463195E-2</c:v>
                </c:pt>
                <c:pt idx="3406">
                  <c:v>7.5470183918676603E-2</c:v>
                </c:pt>
                <c:pt idx="3407">
                  <c:v>7.5471072921593593E-2</c:v>
                </c:pt>
                <c:pt idx="3408">
                  <c:v>7.3830057083864198E-2</c:v>
                </c:pt>
                <c:pt idx="3409">
                  <c:v>7.5472829098011104E-2</c:v>
                </c:pt>
                <c:pt idx="3410">
                  <c:v>7.5473673466421906E-2</c:v>
                </c:pt>
                <c:pt idx="3411">
                  <c:v>7.54744801766523E-2</c:v>
                </c:pt>
                <c:pt idx="3412">
                  <c:v>7.3833292342753098E-2</c:v>
                </c:pt>
                <c:pt idx="3413">
                  <c:v>7.5475935146313594E-2</c:v>
                </c:pt>
                <c:pt idx="3414">
                  <c:v>7.7118528654337298E-2</c:v>
                </c:pt>
                <c:pt idx="3415">
                  <c:v>7.5477103699588197E-2</c:v>
                </c:pt>
                <c:pt idx="3416">
                  <c:v>7.5477569112544399E-2</c:v>
                </c:pt>
                <c:pt idx="3417">
                  <c:v>7.71191157462984E-2</c:v>
                </c:pt>
                <c:pt idx="3418">
                  <c:v>7.7118362371407206E-2</c:v>
                </c:pt>
                <c:pt idx="3419">
                  <c:v>7.5475599895548195E-2</c:v>
                </c:pt>
                <c:pt idx="3420">
                  <c:v>7.7116718496840306E-2</c:v>
                </c:pt>
                <c:pt idx="3421">
                  <c:v>7.7115845839869801E-2</c:v>
                </c:pt>
                <c:pt idx="3422">
                  <c:v>7.7114951275664395E-2</c:v>
                </c:pt>
                <c:pt idx="3423">
                  <c:v>7.5472130387102501E-2</c:v>
                </c:pt>
                <c:pt idx="3424">
                  <c:v>7.7113132204976398E-2</c:v>
                </c:pt>
                <c:pt idx="3425">
                  <c:v>7.5470335716475503E-2</c:v>
                </c:pt>
                <c:pt idx="3426">
                  <c:v>7.5469454814478906E-2</c:v>
                </c:pt>
                <c:pt idx="3427">
                  <c:v>7.5468596867936805E-2</c:v>
                </c:pt>
                <c:pt idx="3428">
                  <c:v>7.7109625452402006E-2</c:v>
                </c:pt>
                <c:pt idx="3429">
                  <c:v>7.8750671293493696E-2</c:v>
                </c:pt>
                <c:pt idx="3430">
                  <c:v>7.7108081693941205E-2</c:v>
                </c:pt>
                <c:pt idx="3431">
                  <c:v>7.7107391482889795E-2</c:v>
                </c:pt>
                <c:pt idx="3432">
                  <c:v>7.5464920151636805E-2</c:v>
                </c:pt>
                <c:pt idx="3433">
                  <c:v>7.7107055862053894E-2</c:v>
                </c:pt>
                <c:pt idx="3434">
                  <c:v>7.5465856008407606E-2</c:v>
                </c:pt>
                <c:pt idx="3435">
                  <c:v>7.5466484824649696E-2</c:v>
                </c:pt>
                <c:pt idx="3436">
                  <c:v>7.5467126739057699E-2</c:v>
                </c:pt>
                <c:pt idx="3437">
                  <c:v>7.71096570824472E-2</c:v>
                </c:pt>
                <c:pt idx="3438">
                  <c:v>7.71103400980271E-2</c:v>
                </c:pt>
                <c:pt idx="3439">
                  <c:v>7.7111036200709998E-2</c:v>
                </c:pt>
                <c:pt idx="3440">
                  <c:v>7.7111745390967407E-2</c:v>
                </c:pt>
                <c:pt idx="3441">
                  <c:v>7.5470532839475302E-2</c:v>
                </c:pt>
                <c:pt idx="3442">
                  <c:v>7.5471253368541005E-2</c:v>
                </c:pt>
                <c:pt idx="3443">
                  <c:v>7.5471986999088303E-2</c:v>
                </c:pt>
                <c:pt idx="3444">
                  <c:v>7.7114713017532602E-2</c:v>
                </c:pt>
                <c:pt idx="3445">
                  <c:v>7.7115487633096697E-2</c:v>
                </c:pt>
                <c:pt idx="3446">
                  <c:v>7.7116275327282199E-2</c:v>
                </c:pt>
                <c:pt idx="3447">
                  <c:v>7.7117078550152804E-2</c:v>
                </c:pt>
                <c:pt idx="3448">
                  <c:v>7.7117935040626098E-2</c:v>
                </c:pt>
                <c:pt idx="3449">
                  <c:v>7.7118703827098303E-2</c:v>
                </c:pt>
                <c:pt idx="3450">
                  <c:v>7.7119477780387094E-2</c:v>
                </c:pt>
                <c:pt idx="3451">
                  <c:v>7.7120289728035502E-2</c:v>
                </c:pt>
                <c:pt idx="3452">
                  <c:v>7.7121129517961004E-2</c:v>
                </c:pt>
                <c:pt idx="3453">
                  <c:v>7.7121987009162701E-2</c:v>
                </c:pt>
                <c:pt idx="3454">
                  <c:v>7.5480749961445298E-2</c:v>
                </c:pt>
                <c:pt idx="3455">
                  <c:v>7.5481602065341102E-2</c:v>
                </c:pt>
                <c:pt idx="3456">
                  <c:v>7.7124564492229403E-2</c:v>
                </c:pt>
                <c:pt idx="3457">
                  <c:v>7.5483258225072403E-2</c:v>
                </c:pt>
                <c:pt idx="3458">
                  <c:v>7.5484042103523802E-2</c:v>
                </c:pt>
                <c:pt idx="3459">
                  <c:v>7.7126937588563496E-2</c:v>
                </c:pt>
                <c:pt idx="3460">
                  <c:v>7.5485471088737793E-2</c:v>
                </c:pt>
                <c:pt idx="3461">
                  <c:v>7.38439202224353E-2</c:v>
                </c:pt>
                <c:pt idx="3462">
                  <c:v>7.5486647920617905E-2</c:v>
                </c:pt>
                <c:pt idx="3463">
                  <c:v>7.3844920898313099E-2</c:v>
                </c:pt>
                <c:pt idx="3464">
                  <c:v>7.3845323546963298E-2</c:v>
                </c:pt>
                <c:pt idx="3465">
                  <c:v>7.2201728206534796E-2</c:v>
                </c:pt>
                <c:pt idx="3466">
                  <c:v>7.3841932178725894E-2</c:v>
                </c:pt>
                <c:pt idx="3467">
                  <c:v>7.5482022506292906E-2</c:v>
                </c:pt>
                <c:pt idx="3468">
                  <c:v>7.3837883714821001E-2</c:v>
                </c:pt>
                <c:pt idx="3469">
                  <c:v>7.38358204170253E-2</c:v>
                </c:pt>
                <c:pt idx="3470">
                  <c:v>7.3833737146688505E-2</c:v>
                </c:pt>
                <c:pt idx="3471">
                  <c:v>7.3831638461444402E-2</c:v>
                </c:pt>
                <c:pt idx="3472">
                  <c:v>7.2187628376978993E-2</c:v>
                </c:pt>
                <c:pt idx="3473">
                  <c:v>7.5469273802730094E-2</c:v>
                </c:pt>
                <c:pt idx="3474">
                  <c:v>7.5467116426676195E-2</c:v>
                </c:pt>
                <c:pt idx="3475">
                  <c:v>7.3823180890487394E-2</c:v>
                </c:pt>
                <c:pt idx="3476">
                  <c:v>7.3821073667630702E-2</c:v>
                </c:pt>
                <c:pt idx="3477">
                  <c:v>7.5460679798435196E-2</c:v>
                </c:pt>
                <c:pt idx="3478">
                  <c:v>7.5458561367552704E-2</c:v>
                </c:pt>
                <c:pt idx="3479">
                  <c:v>7.3814840520035396E-2</c:v>
                </c:pt>
                <c:pt idx="3480">
                  <c:v>7.3812770268538705E-2</c:v>
                </c:pt>
                <c:pt idx="3481">
                  <c:v>7.3812183644029805E-2</c:v>
                </c:pt>
                <c:pt idx="3482">
                  <c:v>7.3812025194107997E-2</c:v>
                </c:pt>
                <c:pt idx="3483">
                  <c:v>7.5453439285712895E-2</c:v>
                </c:pt>
                <c:pt idx="3484">
                  <c:v>7.3811684484230103E-2</c:v>
                </c:pt>
                <c:pt idx="3485">
                  <c:v>7.3811511395894105E-2</c:v>
                </c:pt>
                <c:pt idx="3486">
                  <c:v>7.3811342609941002E-2</c:v>
                </c:pt>
                <c:pt idx="3487">
                  <c:v>7.54527783769188E-2</c:v>
                </c:pt>
                <c:pt idx="3488">
                  <c:v>7.5452635388159703E-2</c:v>
                </c:pt>
                <c:pt idx="3489">
                  <c:v>7.5452510499498804E-2</c:v>
                </c:pt>
                <c:pt idx="3490">
                  <c:v>7.5452408321740799E-2</c:v>
                </c:pt>
                <c:pt idx="3491">
                  <c:v>7.70939424952721E-2</c:v>
                </c:pt>
                <c:pt idx="3492">
                  <c:v>7.5452290557754695E-2</c:v>
                </c:pt>
                <c:pt idx="3493">
                  <c:v>7.5452284204755402E-2</c:v>
                </c:pt>
                <c:pt idx="3494">
                  <c:v>7.3810700359567397E-2</c:v>
                </c:pt>
                <c:pt idx="3495">
                  <c:v>7.3810779597257306E-2</c:v>
                </c:pt>
                <c:pt idx="3496">
                  <c:v>7.7094185217513295E-2</c:v>
                </c:pt>
                <c:pt idx="3497">
                  <c:v>7.5452640559790396E-2</c:v>
                </c:pt>
                <c:pt idx="3498">
                  <c:v>7.7094364937871404E-2</c:v>
                </c:pt>
                <c:pt idx="3499">
                  <c:v>7.7094522467524601E-2</c:v>
                </c:pt>
                <c:pt idx="3500">
                  <c:v>7.87363465710577E-2</c:v>
                </c:pt>
                <c:pt idx="3501">
                  <c:v>7.7094969038048494E-2</c:v>
                </c:pt>
                <c:pt idx="3502">
                  <c:v>8.0378469260695001E-2</c:v>
                </c:pt>
                <c:pt idx="3503">
                  <c:v>7.7095523002671404E-2</c:v>
                </c:pt>
                <c:pt idx="3504">
                  <c:v>7.8737426971437194E-2</c:v>
                </c:pt>
                <c:pt idx="3505">
                  <c:v>7.5454492644890694E-2</c:v>
                </c:pt>
                <c:pt idx="3506">
                  <c:v>7.7096377361872998E-2</c:v>
                </c:pt>
                <c:pt idx="3507">
                  <c:v>7.5455021067974595E-2</c:v>
                </c:pt>
                <c:pt idx="3508">
                  <c:v>7.5455239257629703E-2</c:v>
                </c:pt>
                <c:pt idx="3509">
                  <c:v>7.3813809916068507E-2</c:v>
                </c:pt>
                <c:pt idx="3510">
                  <c:v>7.3813931276819303E-2</c:v>
                </c:pt>
                <c:pt idx="3511">
                  <c:v>7.5455590953016405E-2</c:v>
                </c:pt>
                <c:pt idx="3512">
                  <c:v>7.5455621745449605E-2</c:v>
                </c:pt>
                <c:pt idx="3513">
                  <c:v>7.5455647232621895E-2</c:v>
                </c:pt>
                <c:pt idx="3514">
                  <c:v>7.5455661925463893E-2</c:v>
                </c:pt>
                <c:pt idx="3515">
                  <c:v>7.5455663535425599E-2</c:v>
                </c:pt>
                <c:pt idx="3516">
                  <c:v>7.7097245793292996E-2</c:v>
                </c:pt>
                <c:pt idx="3517">
                  <c:v>7.5455627515709098E-2</c:v>
                </c:pt>
                <c:pt idx="3518">
                  <c:v>7.7097181238176604E-2</c:v>
                </c:pt>
                <c:pt idx="3519">
                  <c:v>7.7097129369412307E-2</c:v>
                </c:pt>
                <c:pt idx="3520">
                  <c:v>7.7097064440224197E-2</c:v>
                </c:pt>
                <c:pt idx="3521">
                  <c:v>7.5455398549249805E-2</c:v>
                </c:pt>
                <c:pt idx="3522">
                  <c:v>7.7096895398346299E-2</c:v>
                </c:pt>
                <c:pt idx="3523">
                  <c:v>7.5455205600324801E-2</c:v>
                </c:pt>
                <c:pt idx="3524">
                  <c:v>7.7096674102467802E-2</c:v>
                </c:pt>
                <c:pt idx="3525">
                  <c:v>7.7096543853678604E-2</c:v>
                </c:pt>
                <c:pt idx="3526">
                  <c:v>7.5454818057022005E-2</c:v>
                </c:pt>
                <c:pt idx="3527">
                  <c:v>7.5454660242208496E-2</c:v>
                </c:pt>
                <c:pt idx="3528">
                  <c:v>7.8737610031192007E-2</c:v>
                </c:pt>
                <c:pt idx="3529">
                  <c:v>7.8736979796992304E-2</c:v>
                </c:pt>
                <c:pt idx="3530">
                  <c:v>7.54530725429369E-2</c:v>
                </c:pt>
                <c:pt idx="3531">
                  <c:v>7.5452271244504002E-2</c:v>
                </c:pt>
                <c:pt idx="3532">
                  <c:v>7.7092982490162998E-2</c:v>
                </c:pt>
                <c:pt idx="3533">
                  <c:v>7.3809064144620795E-2</c:v>
                </c:pt>
                <c:pt idx="3534">
                  <c:v>7.3808219270947995E-2</c:v>
                </c:pt>
                <c:pt idx="3535">
                  <c:v>7.5448886138307705E-2</c:v>
                </c:pt>
                <c:pt idx="3536">
                  <c:v>7.5448045626946597E-2</c:v>
                </c:pt>
                <c:pt idx="3537">
                  <c:v>7.5447227770877007E-2</c:v>
                </c:pt>
                <c:pt idx="3538">
                  <c:v>7.3804964696231906E-2</c:v>
                </c:pt>
                <c:pt idx="3539">
                  <c:v>7.38042332997631E-2</c:v>
                </c:pt>
                <c:pt idx="3540">
                  <c:v>7.5445012159865599E-2</c:v>
                </c:pt>
                <c:pt idx="3541">
                  <c:v>7.7085833208929894E-2</c:v>
                </c:pt>
                <c:pt idx="3542">
                  <c:v>7.3802400042536603E-2</c:v>
                </c:pt>
                <c:pt idx="3543">
                  <c:v>7.5443366033906098E-2</c:v>
                </c:pt>
                <c:pt idx="3544">
                  <c:v>7.3801540303654101E-2</c:v>
                </c:pt>
                <c:pt idx="3545">
                  <c:v>7.3801526847068602E-2</c:v>
                </c:pt>
                <c:pt idx="3546">
                  <c:v>7.5443062495576099E-2</c:v>
                </c:pt>
                <c:pt idx="3547">
                  <c:v>7.3801813730385704E-2</c:v>
                </c:pt>
                <c:pt idx="3548">
                  <c:v>7.5443410169840602E-2</c:v>
                </c:pt>
                <c:pt idx="3549">
                  <c:v>7.3802217711139803E-2</c:v>
                </c:pt>
                <c:pt idx="3550">
                  <c:v>7.5443856340805998E-2</c:v>
                </c:pt>
                <c:pt idx="3551">
                  <c:v>7.7085507830793001E-2</c:v>
                </c:pt>
                <c:pt idx="3552">
                  <c:v>7.3802962432890903E-2</c:v>
                </c:pt>
                <c:pt idx="3553">
                  <c:v>7.2161828838385997E-2</c:v>
                </c:pt>
                <c:pt idx="3554">
                  <c:v>7.3803497653088301E-2</c:v>
                </c:pt>
                <c:pt idx="3555">
                  <c:v>7.3803763094048194E-2</c:v>
                </c:pt>
                <c:pt idx="3556">
                  <c:v>7.3804020973840201E-2</c:v>
                </c:pt>
                <c:pt idx="3557">
                  <c:v>7.5445661936312899E-2</c:v>
                </c:pt>
                <c:pt idx="3558">
                  <c:v>7.3804495739657194E-2</c:v>
                </c:pt>
                <c:pt idx="3559">
                  <c:v>7.5446098306604203E-2</c:v>
                </c:pt>
                <c:pt idx="3560">
                  <c:v>7.3804926201180301E-2</c:v>
                </c:pt>
                <c:pt idx="3561">
                  <c:v>7.3806042467028807E-2</c:v>
                </c:pt>
                <c:pt idx="3562">
                  <c:v>7.3807430842744604E-2</c:v>
                </c:pt>
                <c:pt idx="3563">
                  <c:v>7.3808828508470398E-2</c:v>
                </c:pt>
                <c:pt idx="3564">
                  <c:v>7.3810230878709096E-2</c:v>
                </c:pt>
                <c:pt idx="3565">
                  <c:v>7.3811633373718599E-2</c:v>
                </c:pt>
                <c:pt idx="3566">
                  <c:v>7.3813031419640407E-2</c:v>
                </c:pt>
                <c:pt idx="3567">
                  <c:v>7.2172866976754305E-2</c:v>
                </c:pt>
                <c:pt idx="3568">
                  <c:v>7.3815795897358802E-2</c:v>
                </c:pt>
                <c:pt idx="3569">
                  <c:v>7.5458754674741696E-2</c:v>
                </c:pt>
                <c:pt idx="3570">
                  <c:v>7.5460113332322498E-2</c:v>
                </c:pt>
                <c:pt idx="3571">
                  <c:v>7.38197952073677E-2</c:v>
                </c:pt>
                <c:pt idx="3572">
                  <c:v>7.5462744481926206E-2</c:v>
                </c:pt>
                <c:pt idx="3573">
                  <c:v>7.5464007888011303E-2</c:v>
                </c:pt>
                <c:pt idx="3574">
                  <c:v>7.38235084039148E-2</c:v>
                </c:pt>
                <c:pt idx="3575">
                  <c:v>7.2182912730226395E-2</c:v>
                </c:pt>
                <c:pt idx="3576">
                  <c:v>7.5467495338963006E-2</c:v>
                </c:pt>
                <c:pt idx="3577">
                  <c:v>7.5466726373841095E-2</c:v>
                </c:pt>
                <c:pt idx="3578">
                  <c:v>3.6063809622903897E-2</c:v>
                </c:pt>
                <c:pt idx="3579">
                  <c:v>7.7105640022418501E-2</c:v>
                </c:pt>
                <c:pt idx="3580">
                  <c:v>7.7104137978144999E-2</c:v>
                </c:pt>
                <c:pt idx="3581">
                  <c:v>8.3669221969671706E-2</c:v>
                </c:pt>
                <c:pt idx="3582">
                  <c:v>8.8592449955695707E-2</c:v>
                </c:pt>
                <c:pt idx="3583">
                  <c:v>9.5157121070716097E-2</c:v>
                </c:pt>
                <c:pt idx="3584">
                  <c:v>9.1872109012786501E-2</c:v>
                </c:pt>
                <c:pt idx="3585">
                  <c:v>9.67949872884767E-2</c:v>
                </c:pt>
                <c:pt idx="3586">
                  <c:v>9.3510088789814996E-2</c:v>
                </c:pt>
                <c:pt idx="3587">
                  <c:v>9.6791349089969003E-2</c:v>
                </c:pt>
                <c:pt idx="3588">
                  <c:v>9.8431078818891696E-2</c:v>
                </c:pt>
                <c:pt idx="3589">
                  <c:v>0.101712275004941</c:v>
                </c:pt>
                <c:pt idx="3590">
                  <c:v>9.8427727892968303E-2</c:v>
                </c:pt>
                <c:pt idx="3591">
                  <c:v>0.10006757660900401</c:v>
                </c:pt>
                <c:pt idx="3592">
                  <c:v>0.10334877567035999</c:v>
                </c:pt>
                <c:pt idx="3593">
                  <c:v>0.101707037654268</c:v>
                </c:pt>
                <c:pt idx="3594">
                  <c:v>0.10827252674271</c:v>
                </c:pt>
                <c:pt idx="3595">
                  <c:v>0.10498978219848901</c:v>
                </c:pt>
                <c:pt idx="3596">
                  <c:v>0.10498978219848901</c:v>
                </c:pt>
                <c:pt idx="3597">
                  <c:v>0.101707037654268</c:v>
                </c:pt>
                <c:pt idx="3598">
                  <c:v>0.103348409926378</c:v>
                </c:pt>
                <c:pt idx="3599">
                  <c:v>0.103348409926378</c:v>
                </c:pt>
                <c:pt idx="3600">
                  <c:v>0.10498978219848901</c:v>
                </c:pt>
                <c:pt idx="3601">
                  <c:v>0.101707037654268</c:v>
                </c:pt>
                <c:pt idx="3602">
                  <c:v>0.103348409926378</c:v>
                </c:pt>
                <c:pt idx="3603">
                  <c:v>9.6782920837937603E-2</c:v>
                </c:pt>
                <c:pt idx="3604">
                  <c:v>0.100065665382159</c:v>
                </c:pt>
                <c:pt idx="3605">
                  <c:v>0.100065665382159</c:v>
                </c:pt>
                <c:pt idx="3606">
                  <c:v>0.100065665382159</c:v>
                </c:pt>
                <c:pt idx="3607">
                  <c:v>9.6782920837937603E-2</c:v>
                </c:pt>
                <c:pt idx="3608">
                  <c:v>9.8424293110048106E-2</c:v>
                </c:pt>
                <c:pt idx="3609">
                  <c:v>9.5141548565827003E-2</c:v>
                </c:pt>
                <c:pt idx="3610">
                  <c:v>8.5293314933163805E-2</c:v>
                </c:pt>
                <c:pt idx="3611">
                  <c:v>0.101707037654268</c:v>
                </c:pt>
                <c:pt idx="3612">
                  <c:v>9.5141548565827003E-2</c:v>
                </c:pt>
                <c:pt idx="3613">
                  <c:v>9.18588040216059E-2</c:v>
                </c:pt>
                <c:pt idx="3614">
                  <c:v>9.0217431749495397E-2</c:v>
                </c:pt>
                <c:pt idx="3615">
                  <c:v>9.0217431749495397E-2</c:v>
                </c:pt>
                <c:pt idx="3616">
                  <c:v>9.35001762937165E-2</c:v>
                </c:pt>
                <c:pt idx="3617">
                  <c:v>9.18588040216059E-2</c:v>
                </c:pt>
                <c:pt idx="3618">
                  <c:v>9.5141548565827003E-2</c:v>
                </c:pt>
                <c:pt idx="3619">
                  <c:v>9.35001762937165E-2</c:v>
                </c:pt>
                <c:pt idx="3620">
                  <c:v>9.5141548565827003E-2</c:v>
                </c:pt>
                <c:pt idx="3621">
                  <c:v>9.18588040216059E-2</c:v>
                </c:pt>
                <c:pt idx="3622">
                  <c:v>9.35001762937165E-2</c:v>
                </c:pt>
                <c:pt idx="3623">
                  <c:v>9.18588040216059E-2</c:v>
                </c:pt>
                <c:pt idx="3624">
                  <c:v>9.0217431749495397E-2</c:v>
                </c:pt>
                <c:pt idx="3625">
                  <c:v>8.6934674803766002E-2</c:v>
                </c:pt>
                <c:pt idx="3626">
                  <c:v>8.8576030486354804E-2</c:v>
                </c:pt>
                <c:pt idx="3627">
                  <c:v>8.8576014130985994E-2</c:v>
                </c:pt>
                <c:pt idx="3628">
                  <c:v>9.5141482290569596E-2</c:v>
                </c:pt>
                <c:pt idx="3629">
                  <c:v>8.8575981420266597E-2</c:v>
                </c:pt>
                <c:pt idx="3630">
                  <c:v>8.3651853497159895E-2</c:v>
                </c:pt>
                <c:pt idx="3631">
                  <c:v>8.5293208270550203E-2</c:v>
                </c:pt>
                <c:pt idx="3632">
                  <c:v>9.0217302270668195E-2</c:v>
                </c:pt>
                <c:pt idx="3633">
                  <c:v>9.1858655225621103E-2</c:v>
                </c:pt>
                <c:pt idx="3634">
                  <c:v>9.0217268953859203E-2</c:v>
                </c:pt>
                <c:pt idx="3635">
                  <c:v>9.0217252295463998E-2</c:v>
                </c:pt>
                <c:pt idx="3636">
                  <c:v>9.1858604341211E-2</c:v>
                </c:pt>
                <c:pt idx="3637">
                  <c:v>9.1858587379753498E-2</c:v>
                </c:pt>
                <c:pt idx="3638">
                  <c:v>8.6934466124340901E-2</c:v>
                </c:pt>
                <c:pt idx="3639">
                  <c:v>9.0217181837887295E-2</c:v>
                </c:pt>
                <c:pt idx="3640">
                  <c:v>9.0217097449068001E-2</c:v>
                </c:pt>
                <c:pt idx="3641">
                  <c:v>9.0216455315256697E-2</c:v>
                </c:pt>
                <c:pt idx="3642">
                  <c:v>7.2160786386443396E-2</c:v>
                </c:pt>
                <c:pt idx="3643">
                  <c:v>9.6780048646517902E-2</c:v>
                </c:pt>
                <c:pt idx="3644">
                  <c:v>9.0213760689172001E-2</c:v>
                </c:pt>
                <c:pt idx="3645">
                  <c:v>9.1854099341372106E-2</c:v>
                </c:pt>
                <c:pt idx="3646">
                  <c:v>9.5135698371163493E-2</c:v>
                </c:pt>
                <c:pt idx="3647">
                  <c:v>9.8417244467296702E-2</c:v>
                </c:pt>
                <c:pt idx="3648">
                  <c:v>0.106622588534243</c:v>
                </c:pt>
                <c:pt idx="3649">
                  <c:v>0.106621491615847</c:v>
                </c:pt>
                <c:pt idx="3650">
                  <c:v>0.100055390709001</c:v>
                </c:pt>
                <c:pt idx="3651">
                  <c:v>9.6771909224814698E-2</c:v>
                </c:pt>
                <c:pt idx="3652">
                  <c:v>9.8412225730541897E-2</c:v>
                </c:pt>
                <c:pt idx="3653">
                  <c:v>9.6770132563470196E-2</c:v>
                </c:pt>
                <c:pt idx="3654">
                  <c:v>9.51281334992507E-2</c:v>
                </c:pt>
                <c:pt idx="3655">
                  <c:v>9.3486236239261E-2</c:v>
                </c:pt>
                <c:pt idx="3656">
                  <c:v>9.3485572810216203E-2</c:v>
                </c:pt>
                <c:pt idx="3657">
                  <c:v>9.3484819399858296E-2</c:v>
                </c:pt>
                <c:pt idx="3658">
                  <c:v>9.1842877910844695E-2</c:v>
                </c:pt>
                <c:pt idx="3659">
                  <c:v>9.6765555450550197E-2</c:v>
                </c:pt>
                <c:pt idx="3660">
                  <c:v>9.3482479770348695E-2</c:v>
                </c:pt>
                <c:pt idx="3661">
                  <c:v>9.3481699919869002E-2</c:v>
                </c:pt>
                <c:pt idx="3662">
                  <c:v>9.1839813246104393E-2</c:v>
                </c:pt>
                <c:pt idx="3663">
                  <c:v>8.8556860819742997E-2</c:v>
                </c:pt>
                <c:pt idx="3664">
                  <c:v>9.1838280990430607E-2</c:v>
                </c:pt>
                <c:pt idx="3665">
                  <c:v>9.1837514881766696E-2</c:v>
                </c:pt>
                <c:pt idx="3666">
                  <c:v>9.1836748785884298E-2</c:v>
                </c:pt>
                <c:pt idx="3667">
                  <c:v>8.8553905927917495E-2</c:v>
                </c:pt>
                <c:pt idx="3668">
                  <c:v>8.8553167235772196E-2</c:v>
                </c:pt>
                <c:pt idx="3669">
                  <c:v>8.8552428555950802E-2</c:v>
                </c:pt>
                <c:pt idx="3670">
                  <c:v>8.6910692567597495E-2</c:v>
                </c:pt>
                <c:pt idx="3671">
                  <c:v>8.5268983968372097E-2</c:v>
                </c:pt>
                <c:pt idx="3672">
                  <c:v>8.69092426461473E-2</c:v>
                </c:pt>
                <c:pt idx="3673">
                  <c:v>8.6908517841897306E-2</c:v>
                </c:pt>
                <c:pt idx="3674">
                  <c:v>7.2139309918979197E-2</c:v>
                </c:pt>
                <c:pt idx="3675">
                  <c:v>9.3470783913109895E-2</c:v>
                </c:pt>
                <c:pt idx="3676">
                  <c:v>8.1983598003984304E-2</c:v>
                </c:pt>
                <c:pt idx="3677">
                  <c:v>8.6905618908668797E-2</c:v>
                </c:pt>
                <c:pt idx="3678">
                  <c:v>8.69048942055793E-2</c:v>
                </c:pt>
                <c:pt idx="3679">
                  <c:v>8.3622421201877795E-2</c:v>
                </c:pt>
                <c:pt idx="3680">
                  <c:v>8.3621723888895397E-2</c:v>
                </c:pt>
                <c:pt idx="3681">
                  <c:v>8.3621026587542502E-2</c:v>
                </c:pt>
                <c:pt idx="3682">
                  <c:v>8.5261162405950802E-2</c:v>
                </c:pt>
                <c:pt idx="3683">
                  <c:v>8.5260451445573204E-2</c:v>
                </c:pt>
                <c:pt idx="3684">
                  <c:v>8.52597404970524E-2</c:v>
                </c:pt>
                <c:pt idx="3685">
                  <c:v>8.6899821622356502E-2</c:v>
                </c:pt>
                <c:pt idx="3686">
                  <c:v>8.3617540255209497E-2</c:v>
                </c:pt>
                <c:pt idx="3687">
                  <c:v>8.3616843023627097E-2</c:v>
                </c:pt>
                <c:pt idx="3688">
                  <c:v>8.3616145803672201E-2</c:v>
                </c:pt>
                <c:pt idx="3689">
                  <c:v>8.3615999151921194E-2</c:v>
                </c:pt>
                <c:pt idx="3690">
                  <c:v>8.5256763018974099E-2</c:v>
                </c:pt>
                <c:pt idx="3691">
                  <c:v>8.5256778745836301E-2</c:v>
                </c:pt>
                <c:pt idx="3692">
                  <c:v>8.1975296376350495E-2</c:v>
                </c:pt>
                <c:pt idx="3693">
                  <c:v>8.6897559550415407E-2</c:v>
                </c:pt>
                <c:pt idx="3694">
                  <c:v>8.3616076272959999E-2</c:v>
                </c:pt>
                <c:pt idx="3695">
                  <c:v>8.6897591609501598E-2</c:v>
                </c:pt>
                <c:pt idx="3696">
                  <c:v>8.6897607639053506E-2</c:v>
                </c:pt>
                <c:pt idx="3697">
                  <c:v>8.5256873107131398E-2</c:v>
                </c:pt>
                <c:pt idx="3698">
                  <c:v>8.68976396981751E-2</c:v>
                </c:pt>
                <c:pt idx="3699">
                  <c:v>8.3616153394140996E-2</c:v>
                </c:pt>
                <c:pt idx="3700">
                  <c:v>8.3616168818394301E-2</c:v>
                </c:pt>
                <c:pt idx="3701">
                  <c:v>8.5256936014777504E-2</c:v>
                </c:pt>
                <c:pt idx="3702">
                  <c:v>8.6897703816489202E-2</c:v>
                </c:pt>
                <c:pt idx="3703">
                  <c:v>8.6897723694707996E-2</c:v>
                </c:pt>
                <c:pt idx="3704">
                  <c:v>8.5257055293506995E-2</c:v>
                </c:pt>
                <c:pt idx="3705">
                  <c:v>8.3617447981727905E-2</c:v>
                </c:pt>
                <c:pt idx="3706">
                  <c:v>6.7210977360609395E-2</c:v>
                </c:pt>
                <c:pt idx="3707">
                  <c:v>8.1979680404969002E-2</c:v>
                </c:pt>
                <c:pt idx="3708">
                  <c:v>8.5262945930672698E-2</c:v>
                </c:pt>
                <c:pt idx="3709">
                  <c:v>8.69054699950534E-2</c:v>
                </c:pt>
                <c:pt idx="3710">
                  <c:v>8.3625372706265896E-2</c:v>
                </c:pt>
                <c:pt idx="3711">
                  <c:v>8.6908870688787401E-2</c:v>
                </c:pt>
                <c:pt idx="3712">
                  <c:v>8.6910571597707306E-2</c:v>
                </c:pt>
                <c:pt idx="3713">
                  <c:v>9.1835172170039406E-2</c:v>
                </c:pt>
                <c:pt idx="3714">
                  <c:v>9.1836906991054401E-2</c:v>
                </c:pt>
                <c:pt idx="3715">
                  <c:v>8.8556561748089499E-2</c:v>
                </c:pt>
                <c:pt idx="3716">
                  <c:v>8.8558160634604796E-2</c:v>
                </c:pt>
                <c:pt idx="3717">
                  <c:v>8.8559699537015105E-2</c:v>
                </c:pt>
                <c:pt idx="3718">
                  <c:v>8.6920070412670997E-2</c:v>
                </c:pt>
                <c:pt idx="3719">
                  <c:v>8.6921434057640898E-2</c:v>
                </c:pt>
                <c:pt idx="3720">
                  <c:v>8.19993335629704E-2</c:v>
                </c:pt>
                <c:pt idx="3721">
                  <c:v>8.5281378064212293E-2</c:v>
                </c:pt>
                <c:pt idx="3722">
                  <c:v>7.8716151166458206E-2</c:v>
                </c:pt>
                <c:pt idx="3723">
                  <c:v>8.3638840063031406E-2</c:v>
                </c:pt>
                <c:pt idx="3724">
                  <c:v>8.1997040870041296E-2</c:v>
                </c:pt>
                <c:pt idx="3725">
                  <c:v>9.3483971472198293E-2</c:v>
                </c:pt>
                <c:pt idx="3726">
                  <c:v>8.8559969322730706E-2</c:v>
                </c:pt>
                <c:pt idx="3727">
                  <c:v>9.5123472274221396E-2</c:v>
                </c:pt>
                <c:pt idx="3728">
                  <c:v>9.0199538596584805E-2</c:v>
                </c:pt>
                <c:pt idx="3729">
                  <c:v>9.3480852284732394E-2</c:v>
                </c:pt>
                <c:pt idx="3730">
                  <c:v>9.6762111231157993E-2</c:v>
                </c:pt>
                <c:pt idx="3731">
                  <c:v>9.5120298436098594E-2</c:v>
                </c:pt>
                <c:pt idx="3732">
                  <c:v>9.0196529072862797E-2</c:v>
                </c:pt>
                <c:pt idx="3733">
                  <c:v>9.6759689887507203E-2</c:v>
                </c:pt>
                <c:pt idx="3734">
                  <c:v>9.3476953593098294E-2</c:v>
                </c:pt>
                <c:pt idx="3735">
                  <c:v>9.5117124809761699E-2</c:v>
                </c:pt>
                <c:pt idx="3736">
                  <c:v>9.3475394207497994E-2</c:v>
                </c:pt>
                <c:pt idx="3737">
                  <c:v>9.3475805914200197E-2</c:v>
                </c:pt>
                <c:pt idx="3738">
                  <c:v>0.12301380948733499</c:v>
                </c:pt>
                <c:pt idx="3739">
                  <c:v>9.8400244485620597E-2</c:v>
                </c:pt>
                <c:pt idx="3740">
                  <c:v>9.0196124055492197E-2</c:v>
                </c:pt>
                <c:pt idx="3741">
                  <c:v>9.3478855754779697E-2</c:v>
                </c:pt>
                <c:pt idx="3742">
                  <c:v>9.1838606865309605E-2</c:v>
                </c:pt>
                <c:pt idx="3743">
                  <c:v>8.8557306450881598E-2</c:v>
                </c:pt>
                <c:pt idx="3744">
                  <c:v>8.6916990657606996E-2</c:v>
                </c:pt>
                <c:pt idx="3745">
                  <c:v>8.8558751180223994E-2</c:v>
                </c:pt>
                <c:pt idx="3746">
                  <c:v>9.5123733259648902E-2</c:v>
                </c:pt>
                <c:pt idx="3747">
                  <c:v>9.3483430888819594E-2</c:v>
                </c:pt>
                <c:pt idx="3748">
                  <c:v>9.0202010059983295E-2</c:v>
                </c:pt>
                <c:pt idx="3749">
                  <c:v>9.0202745864560299E-2</c:v>
                </c:pt>
                <c:pt idx="3750">
                  <c:v>8.6921244738499395E-2</c:v>
                </c:pt>
                <c:pt idx="3751">
                  <c:v>8.6921949959432698E-2</c:v>
                </c:pt>
                <c:pt idx="3752">
                  <c:v>8.3640300464306802E-2</c:v>
                </c:pt>
                <c:pt idx="3753">
                  <c:v>9.02032487934398E-2</c:v>
                </c:pt>
                <c:pt idx="3754">
                  <c:v>8.5277657179975E-2</c:v>
                </c:pt>
                <c:pt idx="3755">
                  <c:v>8.19932854081762E-2</c:v>
                </c:pt>
                <c:pt idx="3756">
                  <c:v>8.52730354248354E-2</c:v>
                </c:pt>
                <c:pt idx="3757">
                  <c:v>8.85526002062587E-2</c:v>
                </c:pt>
                <c:pt idx="3758">
                  <c:v>9.1831991283302106E-2</c:v>
                </c:pt>
                <c:pt idx="3759">
                  <c:v>9.0188560177220795E-2</c:v>
                </c:pt>
                <c:pt idx="3760">
                  <c:v>9.0186057552583507E-2</c:v>
                </c:pt>
                <c:pt idx="3761">
                  <c:v>8.8542760062659306E-2</c:v>
                </c:pt>
                <c:pt idx="3762">
                  <c:v>9.1821878511214303E-2</c:v>
                </c:pt>
                <c:pt idx="3763">
                  <c:v>8.5256486254090103E-2</c:v>
                </c:pt>
                <c:pt idx="3764">
                  <c:v>9.0176307247646303E-2</c:v>
                </c:pt>
                <c:pt idx="3765">
                  <c:v>9.0173991645210297E-2</c:v>
                </c:pt>
                <c:pt idx="3766">
                  <c:v>9.0171747617590794E-2</c:v>
                </c:pt>
                <c:pt idx="3767">
                  <c:v>8.6888428716960703E-2</c:v>
                </c:pt>
                <c:pt idx="3768">
                  <c:v>8.5245825912010006E-2</c:v>
                </c:pt>
                <c:pt idx="3769">
                  <c:v>8.6885894276052297E-2</c:v>
                </c:pt>
                <c:pt idx="3770">
                  <c:v>8.3604836088275597E-2</c:v>
                </c:pt>
                <c:pt idx="3771">
                  <c:v>8.1964306994387295E-2</c:v>
                </c:pt>
                <c:pt idx="3772">
                  <c:v>8.8526423369940599E-2</c:v>
                </c:pt>
                <c:pt idx="3773">
                  <c:v>8.3604836088275597E-2</c:v>
                </c:pt>
                <c:pt idx="3774">
                  <c:v>8.1964306994387295E-2</c:v>
                </c:pt>
                <c:pt idx="3775">
                  <c:v>8.3604836088275597E-2</c:v>
                </c:pt>
                <c:pt idx="3776">
                  <c:v>7.8683248806609193E-2</c:v>
                </c:pt>
                <c:pt idx="3777">
                  <c:v>8.0323777900498897E-2</c:v>
                </c:pt>
                <c:pt idx="3778">
                  <c:v>7.8683248806609193E-2</c:v>
                </c:pt>
                <c:pt idx="3779">
                  <c:v>7.8683248806609193E-2</c:v>
                </c:pt>
                <c:pt idx="3780">
                  <c:v>7.3761661524944205E-2</c:v>
                </c:pt>
                <c:pt idx="3781">
                  <c:v>7.7042719712720906E-2</c:v>
                </c:pt>
                <c:pt idx="3782">
                  <c:v>7.2121132431055904E-2</c:v>
                </c:pt>
                <c:pt idx="3783">
                  <c:v>7.2121132431055904E-2</c:v>
                </c:pt>
                <c:pt idx="3784">
                  <c:v>7.5402190618832493E-2</c:v>
                </c:pt>
                <c:pt idx="3785">
                  <c:v>8.0323268547249499E-2</c:v>
                </c:pt>
                <c:pt idx="3786">
                  <c:v>7.7041598807340197E-2</c:v>
                </c:pt>
                <c:pt idx="3787">
                  <c:v>8.0321949980654297E-2</c:v>
                </c:pt>
                <c:pt idx="3788">
                  <c:v>7.5399855826492404E-2</c:v>
                </c:pt>
                <c:pt idx="3789">
                  <c:v>7.5399236964106997E-2</c:v>
                </c:pt>
                <c:pt idx="3790">
                  <c:v>7.5398618111880394E-2</c:v>
                </c:pt>
                <c:pt idx="3791">
                  <c:v>7.7038437172318203E-2</c:v>
                </c:pt>
                <c:pt idx="3792">
                  <c:v>7.5397380437902797E-2</c:v>
                </c:pt>
                <c:pt idx="3793">
                  <c:v>7.5396761616151303E-2</c:v>
                </c:pt>
                <c:pt idx="3794">
                  <c:v>7.8676937827161203E-2</c:v>
                </c:pt>
                <c:pt idx="3795">
                  <c:v>7.8676292099139705E-2</c:v>
                </c:pt>
                <c:pt idx="3796">
                  <c:v>7.3754534626905205E-2</c:v>
                </c:pt>
                <c:pt idx="3797">
                  <c:v>7.3753929308634197E-2</c:v>
                </c:pt>
                <c:pt idx="3798">
                  <c:v>7.7034011319213197E-2</c:v>
                </c:pt>
                <c:pt idx="3799">
                  <c:v>7.7033381688109998E-2</c:v>
                </c:pt>
                <c:pt idx="3800">
                  <c:v>7.3752162572113394E-2</c:v>
                </c:pt>
                <c:pt idx="3801">
                  <c:v>7.8674052264526007E-2</c:v>
                </c:pt>
                <c:pt idx="3802">
                  <c:v>7.2114035176201699E-2</c:v>
                </c:pt>
                <c:pt idx="3803">
                  <c:v>7.3755783656567195E-2</c:v>
                </c:pt>
                <c:pt idx="3804">
                  <c:v>7.0476381817620101E-2</c:v>
                </c:pt>
                <c:pt idx="3805">
                  <c:v>7.8679982373837401E-2</c:v>
                </c:pt>
                <c:pt idx="3806">
                  <c:v>8.5243405049281296E-2</c:v>
                </c:pt>
                <c:pt idx="3807">
                  <c:v>8.68855808197177E-2</c:v>
                </c:pt>
                <c:pt idx="3808">
                  <c:v>8.52467859169731E-2</c:v>
                </c:pt>
                <c:pt idx="3809">
                  <c:v>8.1967401771133305E-2</c:v>
                </c:pt>
                <c:pt idx="3810">
                  <c:v>7.8687914781977494E-2</c:v>
                </c:pt>
                <c:pt idx="3811">
                  <c:v>8.0330110230666801E-2</c:v>
                </c:pt>
                <c:pt idx="3812">
                  <c:v>7.7050479088553794E-2</c:v>
                </c:pt>
                <c:pt idx="3813">
                  <c:v>8.3614624924271796E-2</c:v>
                </c:pt>
                <c:pt idx="3814">
                  <c:v>7.8694229710698199E-2</c:v>
                </c:pt>
                <c:pt idx="3815">
                  <c:v>8.1977163452625401E-2</c:v>
                </c:pt>
                <c:pt idx="3816">
                  <c:v>8.0338030630922597E-2</c:v>
                </c:pt>
                <c:pt idx="3817">
                  <c:v>7.3776043556272902E-2</c:v>
                </c:pt>
                <c:pt idx="3818">
                  <c:v>7.7058327241254304E-2</c:v>
                </c:pt>
                <c:pt idx="3819">
                  <c:v>7.2136850580453798E-2</c:v>
                </c:pt>
                <c:pt idx="3820">
                  <c:v>7.0496864298770501E-2</c:v>
                </c:pt>
                <c:pt idx="3821">
                  <c:v>6.7216075275756598E-2</c:v>
                </c:pt>
                <c:pt idx="3822">
                  <c:v>7.04984113372112E-2</c:v>
                </c:pt>
                <c:pt idx="3823">
                  <c:v>7.0499170737387901E-2</c:v>
                </c:pt>
                <c:pt idx="3824">
                  <c:v>7.0499913104741505E-2</c:v>
                </c:pt>
                <c:pt idx="3825">
                  <c:v>7.2141455941926197E-2</c:v>
                </c:pt>
                <c:pt idx="3826">
                  <c:v>7.2142157332821005E-2</c:v>
                </c:pt>
                <c:pt idx="3827">
                  <c:v>6.5579449981185797E-2</c:v>
                </c:pt>
                <c:pt idx="3828">
                  <c:v>6.7220890260264801E-2</c:v>
                </c:pt>
                <c:pt idx="3829">
                  <c:v>6.5580576922289802E-2</c:v>
                </c:pt>
                <c:pt idx="3830">
                  <c:v>6.7221940842476E-2</c:v>
                </c:pt>
                <c:pt idx="3831">
                  <c:v>6.39406129963732E-2</c:v>
                </c:pt>
                <c:pt idx="3832">
                  <c:v>6.3940975671691103E-2</c:v>
                </c:pt>
                <c:pt idx="3833">
                  <c:v>6.7221921643597707E-2</c:v>
                </c:pt>
                <c:pt idx="3834">
                  <c:v>6.5579830766917702E-2</c:v>
                </c:pt>
                <c:pt idx="3835">
                  <c:v>6.7219400091063003E-2</c:v>
                </c:pt>
                <c:pt idx="3836">
                  <c:v>6.7218081617799005E-2</c:v>
                </c:pt>
                <c:pt idx="3837">
                  <c:v>6.39351880070161E-2</c:v>
                </c:pt>
                <c:pt idx="3838">
                  <c:v>6.5574611987730999E-2</c:v>
                </c:pt>
                <c:pt idx="3839">
                  <c:v>6.7213963971572505E-2</c:v>
                </c:pt>
                <c:pt idx="3840">
                  <c:v>7.0493943087893501E-2</c:v>
                </c:pt>
                <c:pt idx="3841">
                  <c:v>7.0492475094047699E-2</c:v>
                </c:pt>
                <c:pt idx="3842">
                  <c:v>7.0491004888209502E-2</c:v>
                </c:pt>
                <c:pt idx="3843">
                  <c:v>7.0489538202902893E-2</c:v>
                </c:pt>
                <c:pt idx="3844">
                  <c:v>7.21286691547635E-2</c:v>
                </c:pt>
                <c:pt idx="3845">
                  <c:v>7.3767762581168697E-2</c:v>
                </c:pt>
                <c:pt idx="3846">
                  <c:v>7.3766288343742895E-2</c:v>
                </c:pt>
                <c:pt idx="3847">
                  <c:v>7.2124328454109293E-2</c:v>
                </c:pt>
                <c:pt idx="3848">
                  <c:v>6.7201441174129004E-2</c:v>
                </c:pt>
                <c:pt idx="3849">
                  <c:v>6.5560516123974094E-2</c:v>
                </c:pt>
                <c:pt idx="3850">
                  <c:v>0.103291437975366</c:v>
                </c:pt>
                <c:pt idx="3851">
                  <c:v>0.103291313059196</c:v>
                </c:pt>
                <c:pt idx="3852">
                  <c:v>7.0481384605410397E-2</c:v>
                </c:pt>
                <c:pt idx="3853">
                  <c:v>7.3762172448853705E-2</c:v>
                </c:pt>
                <c:pt idx="3854">
                  <c:v>7.5402482540938801E-2</c:v>
                </c:pt>
                <c:pt idx="3855">
                  <c:v>6.7199810659120604E-2</c:v>
                </c:pt>
                <c:pt idx="3856">
                  <c:v>7.0480645442956999E-2</c:v>
                </c:pt>
                <c:pt idx="3857">
                  <c:v>6.7199489793509704E-2</c:v>
                </c:pt>
                <c:pt idx="3858">
                  <c:v>6.7199369309119295E-2</c:v>
                </c:pt>
                <c:pt idx="3859">
                  <c:v>6.55587700907099E-2</c:v>
                </c:pt>
                <c:pt idx="3860">
                  <c:v>6.7199237233794798E-2</c:v>
                </c:pt>
                <c:pt idx="3861">
                  <c:v>6.5558717849008394E-2</c:v>
                </c:pt>
                <c:pt idx="3862">
                  <c:v>6.7199289020966793E-2</c:v>
                </c:pt>
                <c:pt idx="3863">
                  <c:v>7.0480446583056203E-2</c:v>
                </c:pt>
                <c:pt idx="3864">
                  <c:v>6.8840045874252104E-2</c:v>
                </c:pt>
                <c:pt idx="3865">
                  <c:v>6.7199112531865196E-2</c:v>
                </c:pt>
                <c:pt idx="3866">
                  <c:v>6.7198552567268796E-2</c:v>
                </c:pt>
                <c:pt idx="3867">
                  <c:v>6.7197992612004501E-2</c:v>
                </c:pt>
                <c:pt idx="3868">
                  <c:v>6.8837910188326704E-2</c:v>
                </c:pt>
                <c:pt idx="3869">
                  <c:v>7.0477800434739404E-2</c:v>
                </c:pt>
                <c:pt idx="3870">
                  <c:v>6.7196312802202701E-2</c:v>
                </c:pt>
                <c:pt idx="3871">
                  <c:v>6.5555316370188799E-2</c:v>
                </c:pt>
                <c:pt idx="3872">
                  <c:v>7.0476038665936103E-2</c:v>
                </c:pt>
                <c:pt idx="3873">
                  <c:v>6.8835042252811798E-2</c:v>
                </c:pt>
                <c:pt idx="3874">
                  <c:v>7.0474864202332899E-2</c:v>
                </c:pt>
                <c:pt idx="3875">
                  <c:v>7.0474276985210194E-2</c:v>
                </c:pt>
                <c:pt idx="3876">
                  <c:v>6.7192953434536795E-2</c:v>
                </c:pt>
                <c:pt idx="3877">
                  <c:v>6.5552039068711807E-2</c:v>
                </c:pt>
                <c:pt idx="3878">
                  <c:v>6.5551492883656803E-2</c:v>
                </c:pt>
                <c:pt idx="3879">
                  <c:v>6.5550946707703506E-2</c:v>
                </c:pt>
                <c:pt idx="3880">
                  <c:v>6.5550400540851594E-2</c:v>
                </c:pt>
                <c:pt idx="3881">
                  <c:v>6.3909554649076605E-2</c:v>
                </c:pt>
                <c:pt idx="3882">
                  <c:v>6.22687361234864E-2</c:v>
                </c:pt>
                <c:pt idx="3883">
                  <c:v>6.5548762466401303E-2</c:v>
                </c:pt>
                <c:pt idx="3884">
                  <c:v>6.2267698773318801E-2</c:v>
                </c:pt>
                <c:pt idx="3885">
                  <c:v>6.7187915668249706E-2</c:v>
                </c:pt>
                <c:pt idx="3886">
                  <c:v>6.88275875508675E-2</c:v>
                </c:pt>
                <c:pt idx="3887">
                  <c:v>6.7186796396231305E-2</c:v>
                </c:pt>
                <c:pt idx="3888">
                  <c:v>6.8826440973385403E-2</c:v>
                </c:pt>
                <c:pt idx="3889">
                  <c:v>6.7185677161503796E-2</c:v>
                </c:pt>
                <c:pt idx="3890">
                  <c:v>6.39047638061635E-2</c:v>
                </c:pt>
                <c:pt idx="3891">
                  <c:v>6.5544394749343496E-2</c:v>
                </c:pt>
                <c:pt idx="3892">
                  <c:v>6.3903699271946293E-2</c:v>
                </c:pt>
                <c:pt idx="3893">
                  <c:v>6.8823574696802503E-2</c:v>
                </c:pt>
                <c:pt idx="3894">
                  <c:v>6.7182879237820695E-2</c:v>
                </c:pt>
                <c:pt idx="3895">
                  <c:v>6.5542211109083204E-2</c:v>
                </c:pt>
                <c:pt idx="3896">
                  <c:v>6.8821855045441402E-2</c:v>
                </c:pt>
                <c:pt idx="3897">
                  <c:v>6.5541541071170703E-2</c:v>
                </c:pt>
                <c:pt idx="3898">
                  <c:v>6.5541541071170703E-2</c:v>
                </c:pt>
                <c:pt idx="3899">
                  <c:v>6.2261357460894902E-2</c:v>
                </c:pt>
                <c:pt idx="3900">
                  <c:v>6.2261357460894902E-2</c:v>
                </c:pt>
                <c:pt idx="3901">
                  <c:v>6.3901449266032806E-2</c:v>
                </c:pt>
                <c:pt idx="3902">
                  <c:v>6.3901449266032806E-2</c:v>
                </c:pt>
                <c:pt idx="3903">
                  <c:v>6.71816328763086E-2</c:v>
                </c:pt>
                <c:pt idx="3904">
                  <c:v>6.8821724681446497E-2</c:v>
                </c:pt>
                <c:pt idx="3905">
                  <c:v>6.8821724681446497E-2</c:v>
                </c:pt>
                <c:pt idx="3906">
                  <c:v>6.3901449266032806E-2</c:v>
                </c:pt>
                <c:pt idx="3907">
                  <c:v>6.71816328763086E-2</c:v>
                </c:pt>
                <c:pt idx="3908">
                  <c:v>6.71816328763086E-2</c:v>
                </c:pt>
                <c:pt idx="3909">
                  <c:v>6.71816328763086E-2</c:v>
                </c:pt>
                <c:pt idx="3910">
                  <c:v>6.71816328763086E-2</c:v>
                </c:pt>
                <c:pt idx="3911">
                  <c:v>6.5541541071170703E-2</c:v>
                </c:pt>
                <c:pt idx="3912">
                  <c:v>6.5541541071170703E-2</c:v>
                </c:pt>
                <c:pt idx="3913">
                  <c:v>6.3901038192212101E-2</c:v>
                </c:pt>
                <c:pt idx="3914">
                  <c:v>6.3900506113007904E-2</c:v>
                </c:pt>
                <c:pt idx="3915">
                  <c:v>6.5540027984784005E-2</c:v>
                </c:pt>
                <c:pt idx="3916">
                  <c:v>6.7179522553687004E-2</c:v>
                </c:pt>
                <c:pt idx="3917">
                  <c:v>6.8818989820398996E-2</c:v>
                </c:pt>
                <c:pt idx="3918">
                  <c:v>6.7178403835199393E-2</c:v>
                </c:pt>
                <c:pt idx="3919">
                  <c:v>6.5537845169911096E-2</c:v>
                </c:pt>
                <c:pt idx="3920">
                  <c:v>6.5537299488911002E-2</c:v>
                </c:pt>
                <c:pt idx="3921">
                  <c:v>7.0456669847987097E-2</c:v>
                </c:pt>
                <c:pt idx="3922">
                  <c:v>7.0456083221653198E-2</c:v>
                </c:pt>
                <c:pt idx="3923">
                  <c:v>6.3895717798878607E-2</c:v>
                </c:pt>
                <c:pt idx="3924">
                  <c:v>6.3895185808272206E-2</c:v>
                </c:pt>
                <c:pt idx="3925">
                  <c:v>6.5534571220208601E-2</c:v>
                </c:pt>
                <c:pt idx="3926">
                  <c:v>6.3894121853634703E-2</c:v>
                </c:pt>
                <c:pt idx="3927">
                  <c:v>6.2253699802877399E-2</c:v>
                </c:pt>
                <c:pt idx="3928">
                  <c:v>6.06133050672545E-2</c:v>
                </c:pt>
                <c:pt idx="3929">
                  <c:v>6.0613580169227903E-2</c:v>
                </c:pt>
                <c:pt idx="3930">
                  <c:v>5.56943922337301E-2</c:v>
                </c:pt>
                <c:pt idx="3931">
                  <c:v>5.4054944751994703E-2</c:v>
                </c:pt>
                <c:pt idx="3932">
                  <c:v>5.4055394807411901E-2</c:v>
                </c:pt>
                <c:pt idx="3933">
                  <c:v>5.5695783361132699E-2</c:v>
                </c:pt>
                <c:pt idx="3934">
                  <c:v>5.5696247085710297E-2</c:v>
                </c:pt>
                <c:pt idx="3935">
                  <c:v>5.7336676617389802E-2</c:v>
                </c:pt>
                <c:pt idx="3936">
                  <c:v>5.5697174558031901E-2</c:v>
                </c:pt>
                <c:pt idx="3937">
                  <c:v>5.24176520880563E-2</c:v>
                </c:pt>
                <c:pt idx="3938">
                  <c:v>5.56981020612431E-2</c:v>
                </c:pt>
                <c:pt idx="3939">
                  <c:v>5.7338586243682398E-2</c:v>
                </c:pt>
                <c:pt idx="3940">
                  <c:v>5.5699029595345499E-2</c:v>
                </c:pt>
                <c:pt idx="3941">
                  <c:v>5.4059445643432499E-2</c:v>
                </c:pt>
                <c:pt idx="3942">
                  <c:v>5.2419834387261499E-2</c:v>
                </c:pt>
                <c:pt idx="3943">
                  <c:v>5.5700420954423499E-2</c:v>
                </c:pt>
                <c:pt idx="3944">
                  <c:v>5.5700884756230098E-2</c:v>
                </c:pt>
                <c:pt idx="3945">
                  <c:v>5.7341074145537303E-2</c:v>
                </c:pt>
                <c:pt idx="3946">
                  <c:v>5.7341063919985502E-2</c:v>
                </c:pt>
                <c:pt idx="3947">
                  <c:v>5.8981144688667803E-2</c:v>
                </c:pt>
                <c:pt idx="3948">
                  <c:v>5.7341043468892898E-2</c:v>
                </c:pt>
                <c:pt idx="3949">
                  <c:v>5.57009428340716E-2</c:v>
                </c:pt>
                <c:pt idx="3950">
                  <c:v>5.2420752667397701E-2</c:v>
                </c:pt>
                <c:pt idx="3951">
                  <c:v>5.2420743319288199E-2</c:v>
                </c:pt>
                <c:pt idx="3952">
                  <c:v>5.4060823503038501E-2</c:v>
                </c:pt>
                <c:pt idx="3953">
                  <c:v>5.4060813862461199E-2</c:v>
                </c:pt>
                <c:pt idx="3954">
                  <c:v>5.4060804221887297E-2</c:v>
                </c:pt>
                <c:pt idx="3955">
                  <c:v>5.0780617272448599E-2</c:v>
                </c:pt>
                <c:pt idx="3956">
                  <c:v>5.0780608216829899E-2</c:v>
                </c:pt>
                <c:pt idx="3957">
                  <c:v>5.0780599161214399E-2</c:v>
                </c:pt>
                <c:pt idx="3958">
                  <c:v>5.0780590105602097E-2</c:v>
                </c:pt>
                <c:pt idx="3959">
                  <c:v>5.2420664718201303E-2</c:v>
                </c:pt>
                <c:pt idx="3960">
                  <c:v>5.0780500443554998E-2</c:v>
                </c:pt>
                <c:pt idx="3961">
                  <c:v>5.5699964715965097E-2</c:v>
                </c:pt>
                <c:pt idx="3962">
                  <c:v>5.7338956303945497E-2</c:v>
                </c:pt>
                <c:pt idx="3963">
                  <c:v>5.4057787923629898E-2</c:v>
                </c:pt>
                <c:pt idx="3964">
                  <c:v>5.0776674825403899E-2</c:v>
                </c:pt>
                <c:pt idx="3965">
                  <c:v>5.4055508380479303E-2</c:v>
                </c:pt>
                <c:pt idx="3966">
                  <c:v>4.9134494982482103E-2</c:v>
                </c:pt>
                <c:pt idx="3967">
                  <c:v>5.40531464382253E-2</c:v>
                </c:pt>
                <c:pt idx="3968">
                  <c:v>5.0772168446573201E-2</c:v>
                </c:pt>
                <c:pt idx="3969">
                  <c:v>4.9131173334673997E-2</c:v>
                </c:pt>
                <c:pt idx="3970">
                  <c:v>4.5850402947754103E-2</c:v>
                </c:pt>
                <c:pt idx="3971">
                  <c:v>4.9129059905306402E-2</c:v>
                </c:pt>
                <c:pt idx="3972">
                  <c:v>5.2407665107192601E-2</c:v>
                </c:pt>
                <c:pt idx="3973">
                  <c:v>5.0766906115681701E-2</c:v>
                </c:pt>
                <c:pt idx="3974">
                  <c:v>5.2405764505391098E-2</c:v>
                </c:pt>
                <c:pt idx="3975">
                  <c:v>5.5684381362291903E-2</c:v>
                </c:pt>
                <c:pt idx="3976">
                  <c:v>5.56836388160937E-2</c:v>
                </c:pt>
                <c:pt idx="3977">
                  <c:v>5.0765183583913097E-2</c:v>
                </c:pt>
                <c:pt idx="3978">
                  <c:v>5.2406032634876899E-2</c:v>
                </c:pt>
                <c:pt idx="3979">
                  <c:v>5.4047033316082502E-2</c:v>
                </c:pt>
                <c:pt idx="3980">
                  <c:v>5.2408599905675403E-2</c:v>
                </c:pt>
                <c:pt idx="3981">
                  <c:v>4.7490573142599697E-2</c:v>
                </c:pt>
                <c:pt idx="3982">
                  <c:v>5.2411431300335397E-2</c:v>
                </c:pt>
                <c:pt idx="3983">
                  <c:v>5.0773045215783498E-2</c:v>
                </c:pt>
                <c:pt idx="3984">
                  <c:v>5.2414373211423802E-2</c:v>
                </c:pt>
                <c:pt idx="3985">
                  <c:v>5.24158378189339E-2</c:v>
                </c:pt>
                <c:pt idx="3986">
                  <c:v>5.40571952581844E-2</c:v>
                </c:pt>
                <c:pt idx="3987">
                  <c:v>5.0778713476648397E-2</c:v>
                </c:pt>
                <c:pt idx="3988">
                  <c:v>4.9140039856651198E-2</c:v>
                </c:pt>
                <c:pt idx="3989">
                  <c:v>4.4221247496328497E-2</c:v>
                </c:pt>
                <c:pt idx="3990">
                  <c:v>4.9142305321408397E-2</c:v>
                </c:pt>
                <c:pt idx="3991">
                  <c:v>5.24233430972601E-2</c:v>
                </c:pt>
                <c:pt idx="3992">
                  <c:v>5.4064316001379301E-2</c:v>
                </c:pt>
                <c:pt idx="3993">
                  <c:v>5.4064183352598598E-2</c:v>
                </c:pt>
                <c:pt idx="3994">
                  <c:v>4.9143556766906203E-2</c:v>
                </c:pt>
                <c:pt idx="3995">
                  <c:v>4.7503006918342701E-2</c:v>
                </c:pt>
                <c:pt idx="3996">
                  <c:v>4.7502437465054302E-2</c:v>
                </c:pt>
                <c:pt idx="3997">
                  <c:v>4.7501810680708099E-2</c:v>
                </c:pt>
                <c:pt idx="3998">
                  <c:v>5.40610738525414E-2</c:v>
                </c:pt>
                <c:pt idx="3999">
                  <c:v>5.07803496083171E-2</c:v>
                </c:pt>
                <c:pt idx="4000">
                  <c:v>5.24195125353615E-2</c:v>
                </c:pt>
                <c:pt idx="4001">
                  <c:v>5.8978439953833298E-2</c:v>
                </c:pt>
                <c:pt idx="4002">
                  <c:v>5.7337582185886901E-2</c:v>
                </c:pt>
                <c:pt idx="4003">
                  <c:v>5.0776986043759402E-2</c:v>
                </c:pt>
                <c:pt idx="4004">
                  <c:v>4.9136185240767502E-2</c:v>
                </c:pt>
                <c:pt idx="4005">
                  <c:v>4.91352859742967E-2</c:v>
                </c:pt>
                <c:pt idx="4006">
                  <c:v>4.2574891701606297E-2</c:v>
                </c:pt>
                <c:pt idx="4007">
                  <c:v>4.2574040092868602E-2</c:v>
                </c:pt>
                <c:pt idx="4008">
                  <c:v>4.4213036277252801E-2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61C-4B99-9335-9B876016C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9384704"/>
        <c:axId val="609386368"/>
      </c:scatterChart>
      <c:scatterChart>
        <c:scatterStyle val="lineMarker"/>
        <c:varyColors val="0"/>
        <c:ser>
          <c:idx val="2"/>
          <c:order val="1"/>
          <c:tx>
            <c:v>Cruden (DPLR/NEQAIR)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  <a:effectLst/>
            </c:spPr>
          </c:marker>
          <c:errBars>
            <c:errDir val="x"/>
            <c:errBarType val="both"/>
            <c:errValType val="percentage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minus"/>
            <c:errValType val="percentage"/>
            <c:noEndCap val="0"/>
            <c:val val="2"/>
            <c:spPr>
              <a:noFill/>
              <a:ln w="15875" cap="flat" cmpd="sng" algn="ctr">
                <a:solidFill>
                  <a:srgbClr val="FF0000"/>
                </a:solidFill>
                <a:round/>
              </a:ln>
              <a:effectLst/>
            </c:spPr>
          </c:errBars>
          <c:xVal>
            <c:numRef>
              <c:f>'MEDLI2 Data'!$M$34:$M$49</c:f>
              <c:numCache>
                <c:formatCode>General</c:formatCode>
                <c:ptCount val="16"/>
                <c:pt idx="0">
                  <c:v>43.358983039855957</c:v>
                </c:pt>
                <c:pt idx="1">
                  <c:v>51.483978033065796</c:v>
                </c:pt>
                <c:pt idx="2">
                  <c:v>57.858978033065796</c:v>
                </c:pt>
                <c:pt idx="3">
                  <c:v>62.858978033065796</c:v>
                </c:pt>
                <c:pt idx="4">
                  <c:v>68.983978033065796</c:v>
                </c:pt>
                <c:pt idx="5">
                  <c:v>73.233978033065796</c:v>
                </c:pt>
                <c:pt idx="6">
                  <c:v>77.358978033065796</c:v>
                </c:pt>
                <c:pt idx="7">
                  <c:v>79.858978033065796</c:v>
                </c:pt>
                <c:pt idx="8">
                  <c:v>83.858978033065796</c:v>
                </c:pt>
                <c:pt idx="9">
                  <c:v>88.608978033065796</c:v>
                </c:pt>
                <c:pt idx="10">
                  <c:v>92.858978033065796</c:v>
                </c:pt>
                <c:pt idx="11">
                  <c:v>99.608978033065796</c:v>
                </c:pt>
                <c:pt idx="12">
                  <c:v>104.9839780330658</c:v>
                </c:pt>
                <c:pt idx="13">
                  <c:v>111.6089780330658</c:v>
                </c:pt>
                <c:pt idx="14">
                  <c:v>119.8589780330658</c:v>
                </c:pt>
                <c:pt idx="15">
                  <c:v>129.9839780330658</c:v>
                </c:pt>
              </c:numCache>
            </c:numRef>
          </c:xVal>
          <c:yVal>
            <c:numRef>
              <c:f>'MEDLI2 Data'!$N$34:$N$49</c:f>
              <c:numCache>
                <c:formatCode>General</c:formatCode>
                <c:ptCount val="16"/>
                <c:pt idx="0">
                  <c:v>0.188103685874243</c:v>
                </c:pt>
                <c:pt idx="1">
                  <c:v>0.25307038251068498</c:v>
                </c:pt>
                <c:pt idx="3">
                  <c:v>1.4078051389119499</c:v>
                </c:pt>
                <c:pt idx="4">
                  <c:v>2.13554144272242</c:v>
                </c:pt>
                <c:pt idx="5">
                  <c:v>2.7565158430868402</c:v>
                </c:pt>
                <c:pt idx="6">
                  <c:v>3.44458763119126</c:v>
                </c:pt>
                <c:pt idx="7">
                  <c:v>3.84585764297187</c:v>
                </c:pt>
                <c:pt idx="8">
                  <c:v>4.4804701284196797</c:v>
                </c:pt>
                <c:pt idx="9">
                  <c:v>4.9016786213421497</c:v>
                </c:pt>
                <c:pt idx="10">
                  <c:v>4.2878854575236103</c:v>
                </c:pt>
                <c:pt idx="11">
                  <c:v>1.9815906614135801</c:v>
                </c:pt>
                <c:pt idx="12">
                  <c:v>0.79118035273727605</c:v>
                </c:pt>
                <c:pt idx="13">
                  <c:v>0.22579163841080599</c:v>
                </c:pt>
                <c:pt idx="14" formatCode="0.00E+00">
                  <c:v>6.8834093301296195E-2</c:v>
                </c:pt>
                <c:pt idx="15" formatCode="0.00E+00">
                  <c:v>2.2408017158162399E-2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61C-4B99-9335-9B876016C3B5}"/>
            </c:ext>
          </c:extLst>
        </c:ser>
        <c:ser>
          <c:idx val="0"/>
          <c:order val="2"/>
          <c:tx>
            <c:v>Johnston (LAURA/HARA)</c:v>
          </c:tx>
          <c:spPr>
            <a:ln w="19050" cap="rnd">
              <a:solidFill>
                <a:srgbClr val="3F0BFD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3F0BFD"/>
              </a:solidFill>
              <a:ln w="19050">
                <a:solidFill>
                  <a:srgbClr val="3F0BFD"/>
                </a:solidFill>
              </a:ln>
              <a:effectLst/>
            </c:spPr>
          </c:marker>
          <c:errBars>
            <c:errDir val="x"/>
            <c:errBarType val="both"/>
            <c:errValType val="percentage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plus"/>
            <c:errValType val="percentage"/>
            <c:noEndCap val="0"/>
            <c:val val="3"/>
            <c:spPr>
              <a:noFill/>
              <a:ln w="15875" cap="flat" cmpd="sng" algn="ctr">
                <a:solidFill>
                  <a:srgbClr val="0070C0"/>
                </a:solidFill>
                <a:round/>
              </a:ln>
              <a:effectLst/>
            </c:spPr>
          </c:errBars>
          <c:xVal>
            <c:numRef>
              <c:f>'[1]LAURA HARA BETv8'!$D$5:$D$14</c:f>
              <c:numCache>
                <c:formatCode>General</c:formatCode>
                <c:ptCount val="10"/>
                <c:pt idx="0">
                  <c:v>42.69</c:v>
                </c:pt>
                <c:pt idx="1">
                  <c:v>60.31</c:v>
                </c:pt>
                <c:pt idx="2">
                  <c:v>73.989999999999995</c:v>
                </c:pt>
                <c:pt idx="3">
                  <c:v>82</c:v>
                </c:pt>
                <c:pt idx="4">
                  <c:v>88.4</c:v>
                </c:pt>
                <c:pt idx="5">
                  <c:v>90</c:v>
                </c:pt>
                <c:pt idx="6">
                  <c:v>92.67</c:v>
                </c:pt>
                <c:pt idx="7">
                  <c:v>99.65</c:v>
                </c:pt>
                <c:pt idx="8">
                  <c:v>105.02</c:v>
                </c:pt>
                <c:pt idx="9">
                  <c:v>130.09</c:v>
                </c:pt>
              </c:numCache>
            </c:numRef>
          </c:xVal>
          <c:yVal>
            <c:numRef>
              <c:f>'[1]LAURA HARA BETv8'!$F$5:$F$14</c:f>
              <c:numCache>
                <c:formatCode>General</c:formatCode>
                <c:ptCount val="10"/>
                <c:pt idx="0">
                  <c:v>0.15818303</c:v>
                </c:pt>
                <c:pt idx="1">
                  <c:v>0.94027225999999997</c:v>
                </c:pt>
                <c:pt idx="2">
                  <c:v>2.4396555000000002</c:v>
                </c:pt>
                <c:pt idx="3">
                  <c:v>3.5501908000000002</c:v>
                </c:pt>
                <c:pt idx="4">
                  <c:v>4.1821846999999996</c:v>
                </c:pt>
                <c:pt idx="5">
                  <c:v>4.2585199999999999</c:v>
                </c:pt>
                <c:pt idx="6">
                  <c:v>4.1405884999999998</c:v>
                </c:pt>
                <c:pt idx="7">
                  <c:v>2.6199338000000001</c:v>
                </c:pt>
                <c:pt idx="8">
                  <c:v>1.2312326</c:v>
                </c:pt>
                <c:pt idx="9">
                  <c:v>6.7114846000000006E-2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61C-4B99-9335-9B876016C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8862368"/>
        <c:axId val="488861120"/>
      </c:scatterChart>
      <c:valAx>
        <c:axId val="609384704"/>
        <c:scaling>
          <c:orientation val="minMax"/>
          <c:max val="95"/>
          <c:min val="90"/>
        </c:scaling>
        <c:delete val="0"/>
        <c:axPos val="b"/>
        <c:majorGridlines>
          <c:spPr>
            <a:ln w="9525" cap="flat" cmpd="sng" algn="ctr">
              <a:solidFill>
                <a:schemeClr val="tx1">
                  <a:alpha val="10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layout>
            <c:manualLayout>
              <c:xMode val="edge"/>
              <c:yMode val="edge"/>
              <c:x val="0.44044289178556412"/>
              <c:y val="0.904083236203855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386368"/>
        <c:crosses val="autoZero"/>
        <c:crossBetween val="midCat"/>
        <c:majorUnit val="2"/>
      </c:valAx>
      <c:valAx>
        <c:axId val="609386368"/>
        <c:scaling>
          <c:orientation val="minMax"/>
          <c:max val="5"/>
          <c:min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10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 Flux (W/cm2)</a:t>
                </a:r>
              </a:p>
            </c:rich>
          </c:tx>
          <c:layout>
            <c:manualLayout>
              <c:xMode val="edge"/>
              <c:yMode val="edge"/>
              <c:x val="0"/>
              <c:y val="0.263650116652085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384704"/>
        <c:crosses val="autoZero"/>
        <c:crossBetween val="midCat"/>
      </c:valAx>
      <c:valAx>
        <c:axId val="488861120"/>
        <c:scaling>
          <c:orientation val="minMax"/>
          <c:max val="5"/>
          <c:min val="4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Incident Heat Flux (W/cm2)</a:t>
                </a:r>
              </a:p>
            </c:rich>
          </c:tx>
          <c:layout>
            <c:manualLayout>
              <c:xMode val="edge"/>
              <c:yMode val="edge"/>
              <c:x val="0.94932956749971475"/>
              <c:y val="0.147219844802008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8862368"/>
        <c:crosses val="max"/>
        <c:crossBetween val="midCat"/>
      </c:valAx>
      <c:valAx>
        <c:axId val="488862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886112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5257889275468475"/>
          <c:y val="6.9098557447760889E-2"/>
          <c:w val="0.53905673092984829"/>
          <c:h val="0.312502187226596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ysClr val="windowText" lastClr="000000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81714785651793"/>
          <c:y val="5.0925925925925923E-2"/>
          <c:w val="0.79567104111985998"/>
          <c:h val="0.76665135608048995"/>
        </c:manualLayout>
      </c:layout>
      <c:scatterChart>
        <c:scatterStyle val="lineMarker"/>
        <c:varyColors val="0"/>
        <c:ser>
          <c:idx val="4"/>
          <c:order val="0"/>
          <c:tx>
            <c:v>MEDLI2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'[1]Flight Data'!$B$4:$B$4012</c:f>
              <c:numCache>
                <c:formatCode>General</c:formatCode>
                <c:ptCount val="4009"/>
                <c:pt idx="0">
                  <c:v>4.0759060605978503E-2</c:v>
                </c:pt>
                <c:pt idx="1">
                  <c:v>0.103259060605978</c:v>
                </c:pt>
                <c:pt idx="2">
                  <c:v>0.165759060605978</c:v>
                </c:pt>
                <c:pt idx="3">
                  <c:v>0.228259060605978</c:v>
                </c:pt>
                <c:pt idx="4">
                  <c:v>0.290759060605978</c:v>
                </c:pt>
                <c:pt idx="5">
                  <c:v>0.353259060605978</c:v>
                </c:pt>
                <c:pt idx="6">
                  <c:v>0.415759060605978</c:v>
                </c:pt>
                <c:pt idx="7">
                  <c:v>0.478259060605978</c:v>
                </c:pt>
                <c:pt idx="8">
                  <c:v>0.540759060605978</c:v>
                </c:pt>
                <c:pt idx="9">
                  <c:v>0.603259060605978</c:v>
                </c:pt>
                <c:pt idx="10">
                  <c:v>0.665759060605978</c:v>
                </c:pt>
                <c:pt idx="11">
                  <c:v>0.728259060605978</c:v>
                </c:pt>
                <c:pt idx="12">
                  <c:v>0.790759060605978</c:v>
                </c:pt>
                <c:pt idx="13">
                  <c:v>0.853259060605978</c:v>
                </c:pt>
                <c:pt idx="14">
                  <c:v>0.915759060605978</c:v>
                </c:pt>
                <c:pt idx="15">
                  <c:v>0.978259060605978</c:v>
                </c:pt>
                <c:pt idx="16">
                  <c:v>1.04075906060598</c:v>
                </c:pt>
                <c:pt idx="17">
                  <c:v>1.10325906060598</c:v>
                </c:pt>
                <c:pt idx="18">
                  <c:v>1.16575906060598</c:v>
                </c:pt>
                <c:pt idx="19">
                  <c:v>1.22825906060598</c:v>
                </c:pt>
                <c:pt idx="20">
                  <c:v>1.29075906060598</c:v>
                </c:pt>
                <c:pt idx="21">
                  <c:v>1.35325906060598</c:v>
                </c:pt>
                <c:pt idx="22">
                  <c:v>1.41575906060598</c:v>
                </c:pt>
                <c:pt idx="23">
                  <c:v>1.47825906060598</c:v>
                </c:pt>
                <c:pt idx="24">
                  <c:v>1.54075906060598</c:v>
                </c:pt>
                <c:pt idx="25">
                  <c:v>1.60325906060598</c:v>
                </c:pt>
                <c:pt idx="26">
                  <c:v>1.66575906060598</c:v>
                </c:pt>
                <c:pt idx="27">
                  <c:v>1.72825906060598</c:v>
                </c:pt>
                <c:pt idx="28">
                  <c:v>1.79075906060598</c:v>
                </c:pt>
                <c:pt idx="29">
                  <c:v>1.85325906060598</c:v>
                </c:pt>
                <c:pt idx="30">
                  <c:v>1.91575906060598</c:v>
                </c:pt>
                <c:pt idx="31">
                  <c:v>1.97825906060598</c:v>
                </c:pt>
                <c:pt idx="32">
                  <c:v>2.0407590606059798</c:v>
                </c:pt>
                <c:pt idx="33">
                  <c:v>2.1032590606059798</c:v>
                </c:pt>
                <c:pt idx="34">
                  <c:v>2.1657590606059798</c:v>
                </c:pt>
                <c:pt idx="35">
                  <c:v>2.2282590606059798</c:v>
                </c:pt>
                <c:pt idx="36">
                  <c:v>2.2907590606059798</c:v>
                </c:pt>
                <c:pt idx="37">
                  <c:v>2.3532590606059798</c:v>
                </c:pt>
                <c:pt idx="38">
                  <c:v>2.4157590606059798</c:v>
                </c:pt>
                <c:pt idx="39">
                  <c:v>2.4782590606059798</c:v>
                </c:pt>
                <c:pt idx="40">
                  <c:v>2.5407590606059798</c:v>
                </c:pt>
                <c:pt idx="41">
                  <c:v>2.6032590606059798</c:v>
                </c:pt>
                <c:pt idx="42">
                  <c:v>2.6657590606059798</c:v>
                </c:pt>
                <c:pt idx="43">
                  <c:v>2.7282590606059798</c:v>
                </c:pt>
                <c:pt idx="44">
                  <c:v>2.7907590606059798</c:v>
                </c:pt>
                <c:pt idx="45">
                  <c:v>2.8532590606059798</c:v>
                </c:pt>
                <c:pt idx="46">
                  <c:v>2.9157590606059798</c:v>
                </c:pt>
                <c:pt idx="47">
                  <c:v>2.9782590606059798</c:v>
                </c:pt>
                <c:pt idx="48">
                  <c:v>3.0407590606059798</c:v>
                </c:pt>
                <c:pt idx="49">
                  <c:v>3.1032590606059798</c:v>
                </c:pt>
                <c:pt idx="50">
                  <c:v>3.1657590606059798</c:v>
                </c:pt>
                <c:pt idx="51">
                  <c:v>3.2282590606059798</c:v>
                </c:pt>
                <c:pt idx="52">
                  <c:v>3.2907590606059798</c:v>
                </c:pt>
                <c:pt idx="53">
                  <c:v>3.3532590606059798</c:v>
                </c:pt>
                <c:pt idx="54">
                  <c:v>3.4157590606059798</c:v>
                </c:pt>
                <c:pt idx="55">
                  <c:v>3.4782590606059798</c:v>
                </c:pt>
                <c:pt idx="56">
                  <c:v>3.5407590606059798</c:v>
                </c:pt>
                <c:pt idx="57">
                  <c:v>3.6032590606059798</c:v>
                </c:pt>
                <c:pt idx="58">
                  <c:v>3.6657590606059798</c:v>
                </c:pt>
                <c:pt idx="59">
                  <c:v>3.7282590606059798</c:v>
                </c:pt>
                <c:pt idx="60">
                  <c:v>3.7907590606059798</c:v>
                </c:pt>
                <c:pt idx="61">
                  <c:v>3.8532590606059798</c:v>
                </c:pt>
                <c:pt idx="62">
                  <c:v>3.9157590606059798</c:v>
                </c:pt>
                <c:pt idx="63">
                  <c:v>3.9782590606059798</c:v>
                </c:pt>
                <c:pt idx="64">
                  <c:v>4.0407590606059802</c:v>
                </c:pt>
                <c:pt idx="65">
                  <c:v>4.1032590606059802</c:v>
                </c:pt>
                <c:pt idx="66">
                  <c:v>4.1657590606059802</c:v>
                </c:pt>
                <c:pt idx="67">
                  <c:v>4.2282590606059802</c:v>
                </c:pt>
                <c:pt idx="68">
                  <c:v>4.2907590606059802</c:v>
                </c:pt>
                <c:pt idx="69">
                  <c:v>4.3532590606059802</c:v>
                </c:pt>
                <c:pt idx="70">
                  <c:v>4.4157590606059802</c:v>
                </c:pt>
                <c:pt idx="71">
                  <c:v>4.4782590606059802</c:v>
                </c:pt>
                <c:pt idx="72">
                  <c:v>4.5407590606059802</c:v>
                </c:pt>
                <c:pt idx="73">
                  <c:v>4.6032590606059802</c:v>
                </c:pt>
                <c:pt idx="74">
                  <c:v>4.6657590606059802</c:v>
                </c:pt>
                <c:pt idx="75">
                  <c:v>4.7282590606059802</c:v>
                </c:pt>
                <c:pt idx="76">
                  <c:v>4.7907590606059802</c:v>
                </c:pt>
                <c:pt idx="77">
                  <c:v>4.8532590606059802</c:v>
                </c:pt>
                <c:pt idx="78">
                  <c:v>4.9157590606059802</c:v>
                </c:pt>
                <c:pt idx="79">
                  <c:v>4.9782590606059802</c:v>
                </c:pt>
                <c:pt idx="80">
                  <c:v>5.0407590606059802</c:v>
                </c:pt>
                <c:pt idx="81">
                  <c:v>5.1032590606059802</c:v>
                </c:pt>
                <c:pt idx="82">
                  <c:v>5.1657590606059802</c:v>
                </c:pt>
                <c:pt idx="83">
                  <c:v>5.2282590606059802</c:v>
                </c:pt>
                <c:pt idx="84">
                  <c:v>5.2907590606059802</c:v>
                </c:pt>
                <c:pt idx="85">
                  <c:v>5.3532590606059802</c:v>
                </c:pt>
                <c:pt idx="86">
                  <c:v>5.4157590606059802</c:v>
                </c:pt>
                <c:pt idx="87">
                  <c:v>5.4782590606059802</c:v>
                </c:pt>
                <c:pt idx="88">
                  <c:v>5.5407590606059802</c:v>
                </c:pt>
                <c:pt idx="89">
                  <c:v>5.6032590606059802</c:v>
                </c:pt>
                <c:pt idx="90">
                  <c:v>5.6657590606059802</c:v>
                </c:pt>
                <c:pt idx="91">
                  <c:v>5.7282590606059802</c:v>
                </c:pt>
                <c:pt idx="92">
                  <c:v>5.7907590606059802</c:v>
                </c:pt>
                <c:pt idx="93">
                  <c:v>5.8532590606059802</c:v>
                </c:pt>
                <c:pt idx="94">
                  <c:v>5.9157590606059802</c:v>
                </c:pt>
                <c:pt idx="95">
                  <c:v>5.9782590606059802</c:v>
                </c:pt>
                <c:pt idx="96">
                  <c:v>6.0407590606059802</c:v>
                </c:pt>
                <c:pt idx="97">
                  <c:v>6.1032590606059802</c:v>
                </c:pt>
                <c:pt idx="98">
                  <c:v>6.1657590606059802</c:v>
                </c:pt>
                <c:pt idx="99">
                  <c:v>6.2282590606059802</c:v>
                </c:pt>
                <c:pt idx="100">
                  <c:v>6.2907590606059802</c:v>
                </c:pt>
                <c:pt idx="101">
                  <c:v>6.3532590606059802</c:v>
                </c:pt>
                <c:pt idx="102">
                  <c:v>6.4157590606059802</c:v>
                </c:pt>
                <c:pt idx="103">
                  <c:v>6.4782590606059802</c:v>
                </c:pt>
                <c:pt idx="104">
                  <c:v>6.5407590606059802</c:v>
                </c:pt>
                <c:pt idx="105">
                  <c:v>6.6032590606059802</c:v>
                </c:pt>
                <c:pt idx="106">
                  <c:v>6.6657590606059802</c:v>
                </c:pt>
                <c:pt idx="107">
                  <c:v>6.7282590606059802</c:v>
                </c:pt>
                <c:pt idx="108">
                  <c:v>6.7907590606059802</c:v>
                </c:pt>
                <c:pt idx="109">
                  <c:v>6.8532590606059802</c:v>
                </c:pt>
                <c:pt idx="110">
                  <c:v>6.9157590606059802</c:v>
                </c:pt>
                <c:pt idx="111">
                  <c:v>6.9782590606059802</c:v>
                </c:pt>
                <c:pt idx="112">
                  <c:v>7.0407590606059802</c:v>
                </c:pt>
                <c:pt idx="113">
                  <c:v>7.1032590606059802</c:v>
                </c:pt>
                <c:pt idx="114">
                  <c:v>7.1657590606059802</c:v>
                </c:pt>
                <c:pt idx="115">
                  <c:v>7.2282590606059802</c:v>
                </c:pt>
                <c:pt idx="116">
                  <c:v>7.2907590606059802</c:v>
                </c:pt>
                <c:pt idx="117">
                  <c:v>7.3532590606059802</c:v>
                </c:pt>
                <c:pt idx="118">
                  <c:v>7.4157590606059802</c:v>
                </c:pt>
                <c:pt idx="119">
                  <c:v>7.4782590606059802</c:v>
                </c:pt>
                <c:pt idx="120">
                  <c:v>7.5407590606059802</c:v>
                </c:pt>
                <c:pt idx="121">
                  <c:v>7.6032590606059802</c:v>
                </c:pt>
                <c:pt idx="122">
                  <c:v>7.6657590606059802</c:v>
                </c:pt>
                <c:pt idx="123">
                  <c:v>7.7282590606059802</c:v>
                </c:pt>
                <c:pt idx="124">
                  <c:v>7.7907590606059802</c:v>
                </c:pt>
                <c:pt idx="125">
                  <c:v>7.8532590606059802</c:v>
                </c:pt>
                <c:pt idx="126">
                  <c:v>7.9157590606059802</c:v>
                </c:pt>
                <c:pt idx="127">
                  <c:v>7.9782590606059802</c:v>
                </c:pt>
                <c:pt idx="128">
                  <c:v>8.0407590606059802</c:v>
                </c:pt>
                <c:pt idx="129">
                  <c:v>8.1032590606059802</c:v>
                </c:pt>
                <c:pt idx="130">
                  <c:v>8.1657590606059802</c:v>
                </c:pt>
                <c:pt idx="131">
                  <c:v>8.2282590606059802</c:v>
                </c:pt>
                <c:pt idx="132">
                  <c:v>8.2907590606059802</c:v>
                </c:pt>
                <c:pt idx="133">
                  <c:v>8.3532590606059802</c:v>
                </c:pt>
                <c:pt idx="134">
                  <c:v>8.4157590606059802</c:v>
                </c:pt>
                <c:pt idx="135">
                  <c:v>8.4782590606059802</c:v>
                </c:pt>
                <c:pt idx="136">
                  <c:v>8.5407590606059802</c:v>
                </c:pt>
                <c:pt idx="137">
                  <c:v>8.6032590606059802</c:v>
                </c:pt>
                <c:pt idx="138">
                  <c:v>8.6657590606059802</c:v>
                </c:pt>
                <c:pt idx="139">
                  <c:v>8.7282590606059802</c:v>
                </c:pt>
                <c:pt idx="140">
                  <c:v>8.7907590606059802</c:v>
                </c:pt>
                <c:pt idx="141">
                  <c:v>8.8532590606059802</c:v>
                </c:pt>
                <c:pt idx="142">
                  <c:v>8.9157590606059802</c:v>
                </c:pt>
                <c:pt idx="143">
                  <c:v>8.9782590606059802</c:v>
                </c:pt>
                <c:pt idx="144">
                  <c:v>9.0407590606059802</c:v>
                </c:pt>
                <c:pt idx="145">
                  <c:v>9.1032590606059802</c:v>
                </c:pt>
                <c:pt idx="146">
                  <c:v>9.1657590606059802</c:v>
                </c:pt>
                <c:pt idx="147">
                  <c:v>9.2282590606059802</c:v>
                </c:pt>
                <c:pt idx="148">
                  <c:v>9.2907590606059802</c:v>
                </c:pt>
                <c:pt idx="149">
                  <c:v>9.3532590606059802</c:v>
                </c:pt>
                <c:pt idx="150">
                  <c:v>9.4157590606059802</c:v>
                </c:pt>
                <c:pt idx="151">
                  <c:v>9.4782590606059802</c:v>
                </c:pt>
                <c:pt idx="152">
                  <c:v>9.5407590606059802</c:v>
                </c:pt>
                <c:pt idx="153">
                  <c:v>9.6032590606059802</c:v>
                </c:pt>
                <c:pt idx="154">
                  <c:v>9.6657590606059802</c:v>
                </c:pt>
                <c:pt idx="155">
                  <c:v>9.7282590606059802</c:v>
                </c:pt>
                <c:pt idx="156">
                  <c:v>9.7907590606059802</c:v>
                </c:pt>
                <c:pt idx="157">
                  <c:v>9.8532590606059802</c:v>
                </c:pt>
                <c:pt idx="158">
                  <c:v>9.9157590606059802</c:v>
                </c:pt>
                <c:pt idx="159">
                  <c:v>9.9782590606059802</c:v>
                </c:pt>
                <c:pt idx="160">
                  <c:v>10.040759060606</c:v>
                </c:pt>
                <c:pt idx="161">
                  <c:v>10.103259060606</c:v>
                </c:pt>
                <c:pt idx="162">
                  <c:v>10.165759060606</c:v>
                </c:pt>
                <c:pt idx="163">
                  <c:v>10.228259060606</c:v>
                </c:pt>
                <c:pt idx="164">
                  <c:v>10.290759060606</c:v>
                </c:pt>
                <c:pt idx="165">
                  <c:v>10.353259060606</c:v>
                </c:pt>
                <c:pt idx="166">
                  <c:v>10.415759060606</c:v>
                </c:pt>
                <c:pt idx="167">
                  <c:v>10.478259060606</c:v>
                </c:pt>
                <c:pt idx="168">
                  <c:v>10.540759060606</c:v>
                </c:pt>
                <c:pt idx="169">
                  <c:v>10.603259060606</c:v>
                </c:pt>
                <c:pt idx="170">
                  <c:v>10.665759060606</c:v>
                </c:pt>
                <c:pt idx="171">
                  <c:v>10.728259060606</c:v>
                </c:pt>
                <c:pt idx="172">
                  <c:v>10.790759060606</c:v>
                </c:pt>
                <c:pt idx="173">
                  <c:v>10.853259060606</c:v>
                </c:pt>
                <c:pt idx="174">
                  <c:v>10.915759060606</c:v>
                </c:pt>
                <c:pt idx="175">
                  <c:v>10.978259060606</c:v>
                </c:pt>
                <c:pt idx="176">
                  <c:v>11.040759060606</c:v>
                </c:pt>
                <c:pt idx="177">
                  <c:v>11.103259060606</c:v>
                </c:pt>
                <c:pt idx="178">
                  <c:v>11.165759060606</c:v>
                </c:pt>
                <c:pt idx="179">
                  <c:v>11.228259060606</c:v>
                </c:pt>
                <c:pt idx="180">
                  <c:v>11.290759060606</c:v>
                </c:pt>
                <c:pt idx="181">
                  <c:v>11.353259060606</c:v>
                </c:pt>
                <c:pt idx="182">
                  <c:v>11.415759060606</c:v>
                </c:pt>
                <c:pt idx="183">
                  <c:v>11.478259060606</c:v>
                </c:pt>
                <c:pt idx="184">
                  <c:v>11.540759060606</c:v>
                </c:pt>
                <c:pt idx="185">
                  <c:v>11.603259060606</c:v>
                </c:pt>
                <c:pt idx="186">
                  <c:v>11.665759060606</c:v>
                </c:pt>
                <c:pt idx="187">
                  <c:v>11.728259060606</c:v>
                </c:pt>
                <c:pt idx="188">
                  <c:v>11.790759060606</c:v>
                </c:pt>
                <c:pt idx="189">
                  <c:v>11.853259060606</c:v>
                </c:pt>
                <c:pt idx="190">
                  <c:v>11.915759060606</c:v>
                </c:pt>
                <c:pt idx="191">
                  <c:v>11.978259060606</c:v>
                </c:pt>
                <c:pt idx="192">
                  <c:v>12.040759060606</c:v>
                </c:pt>
                <c:pt idx="193">
                  <c:v>12.103259060606</c:v>
                </c:pt>
                <c:pt idx="194">
                  <c:v>12.165759060606</c:v>
                </c:pt>
                <c:pt idx="195">
                  <c:v>12.228259060606</c:v>
                </c:pt>
                <c:pt idx="196">
                  <c:v>12.290759060606</c:v>
                </c:pt>
                <c:pt idx="197">
                  <c:v>12.353259060606</c:v>
                </c:pt>
                <c:pt idx="198">
                  <c:v>12.415759060606</c:v>
                </c:pt>
                <c:pt idx="199">
                  <c:v>12.478259060606</c:v>
                </c:pt>
                <c:pt idx="200">
                  <c:v>12.540759060606</c:v>
                </c:pt>
                <c:pt idx="201">
                  <c:v>12.603259060606</c:v>
                </c:pt>
                <c:pt idx="202">
                  <c:v>12.665759060606</c:v>
                </c:pt>
                <c:pt idx="203">
                  <c:v>12.728259060606</c:v>
                </c:pt>
                <c:pt idx="204">
                  <c:v>12.790759060606</c:v>
                </c:pt>
                <c:pt idx="205">
                  <c:v>12.853259060606</c:v>
                </c:pt>
                <c:pt idx="206">
                  <c:v>12.915759060606</c:v>
                </c:pt>
                <c:pt idx="207">
                  <c:v>12.978259060606</c:v>
                </c:pt>
                <c:pt idx="208">
                  <c:v>13.040759060606</c:v>
                </c:pt>
                <c:pt idx="209">
                  <c:v>13.103259060606</c:v>
                </c:pt>
                <c:pt idx="210">
                  <c:v>13.165759060606</c:v>
                </c:pt>
                <c:pt idx="211">
                  <c:v>13.228259060606</c:v>
                </c:pt>
                <c:pt idx="212">
                  <c:v>13.290759060606</c:v>
                </c:pt>
                <c:pt idx="213">
                  <c:v>13.353259060606</c:v>
                </c:pt>
                <c:pt idx="214">
                  <c:v>13.415759060606</c:v>
                </c:pt>
                <c:pt idx="215">
                  <c:v>13.478259060606</c:v>
                </c:pt>
                <c:pt idx="216">
                  <c:v>13.540759060606</c:v>
                </c:pt>
                <c:pt idx="217">
                  <c:v>13.603259060606</c:v>
                </c:pt>
                <c:pt idx="218">
                  <c:v>13.665759060606</c:v>
                </c:pt>
                <c:pt idx="219">
                  <c:v>13.728259060606</c:v>
                </c:pt>
                <c:pt idx="220">
                  <c:v>13.790759060606</c:v>
                </c:pt>
                <c:pt idx="221">
                  <c:v>13.853259060606</c:v>
                </c:pt>
                <c:pt idx="222">
                  <c:v>13.915759060606</c:v>
                </c:pt>
                <c:pt idx="223">
                  <c:v>13.978259060606</c:v>
                </c:pt>
                <c:pt idx="224">
                  <c:v>14.040759060606</c:v>
                </c:pt>
                <c:pt idx="225">
                  <c:v>14.103259060606</c:v>
                </c:pt>
                <c:pt idx="226">
                  <c:v>14.165759060606</c:v>
                </c:pt>
                <c:pt idx="227">
                  <c:v>14.228259060606</c:v>
                </c:pt>
                <c:pt idx="228">
                  <c:v>14.290759060606</c:v>
                </c:pt>
                <c:pt idx="229">
                  <c:v>14.353259060606</c:v>
                </c:pt>
                <c:pt idx="230">
                  <c:v>14.415759060606</c:v>
                </c:pt>
                <c:pt idx="231">
                  <c:v>14.478259060606</c:v>
                </c:pt>
                <c:pt idx="232">
                  <c:v>14.540759060606</c:v>
                </c:pt>
                <c:pt idx="233">
                  <c:v>14.603259060606</c:v>
                </c:pt>
                <c:pt idx="234">
                  <c:v>14.665759060606</c:v>
                </c:pt>
                <c:pt idx="235">
                  <c:v>14.728259060606</c:v>
                </c:pt>
                <c:pt idx="236">
                  <c:v>14.790759060606</c:v>
                </c:pt>
                <c:pt idx="237">
                  <c:v>14.853259060606</c:v>
                </c:pt>
                <c:pt idx="238">
                  <c:v>14.915759060606</c:v>
                </c:pt>
                <c:pt idx="239">
                  <c:v>14.978259060606</c:v>
                </c:pt>
                <c:pt idx="240">
                  <c:v>15.040759060606</c:v>
                </c:pt>
                <c:pt idx="241">
                  <c:v>15.103259060606</c:v>
                </c:pt>
                <c:pt idx="242">
                  <c:v>15.165759060606</c:v>
                </c:pt>
                <c:pt idx="243">
                  <c:v>15.228259060606</c:v>
                </c:pt>
                <c:pt idx="244">
                  <c:v>15.290759060606</c:v>
                </c:pt>
                <c:pt idx="245">
                  <c:v>15.353259060606</c:v>
                </c:pt>
                <c:pt idx="246">
                  <c:v>15.415759060606</c:v>
                </c:pt>
                <c:pt idx="247">
                  <c:v>15.478259060606</c:v>
                </c:pt>
                <c:pt idx="248">
                  <c:v>15.540759060606</c:v>
                </c:pt>
                <c:pt idx="249">
                  <c:v>15.603259060606</c:v>
                </c:pt>
                <c:pt idx="250">
                  <c:v>15.665759060606</c:v>
                </c:pt>
                <c:pt idx="251">
                  <c:v>15.728259060606</c:v>
                </c:pt>
                <c:pt idx="252">
                  <c:v>15.790759060606</c:v>
                </c:pt>
                <c:pt idx="253">
                  <c:v>15.853259060606</c:v>
                </c:pt>
                <c:pt idx="254">
                  <c:v>15.915759060606</c:v>
                </c:pt>
                <c:pt idx="255">
                  <c:v>15.978259060606</c:v>
                </c:pt>
                <c:pt idx="256">
                  <c:v>16.040759060606</c:v>
                </c:pt>
                <c:pt idx="257">
                  <c:v>16.103259060606</c:v>
                </c:pt>
                <c:pt idx="258">
                  <c:v>16.165759060606</c:v>
                </c:pt>
                <c:pt idx="259">
                  <c:v>16.228259060606</c:v>
                </c:pt>
                <c:pt idx="260">
                  <c:v>16.290759060606</c:v>
                </c:pt>
                <c:pt idx="261">
                  <c:v>16.353259060606</c:v>
                </c:pt>
                <c:pt idx="262">
                  <c:v>16.415759060606</c:v>
                </c:pt>
                <c:pt idx="263">
                  <c:v>16.478259060606</c:v>
                </c:pt>
                <c:pt idx="264">
                  <c:v>16.540759060606</c:v>
                </c:pt>
                <c:pt idx="265">
                  <c:v>16.603259060606</c:v>
                </c:pt>
                <c:pt idx="266">
                  <c:v>16.665759060606</c:v>
                </c:pt>
                <c:pt idx="267">
                  <c:v>16.728259060606</c:v>
                </c:pt>
                <c:pt idx="268">
                  <c:v>16.790759060606</c:v>
                </c:pt>
                <c:pt idx="269">
                  <c:v>16.853259060606</c:v>
                </c:pt>
                <c:pt idx="270">
                  <c:v>16.915759060606</c:v>
                </c:pt>
                <c:pt idx="271">
                  <c:v>16.978259060606</c:v>
                </c:pt>
                <c:pt idx="272">
                  <c:v>17.040759060606</c:v>
                </c:pt>
                <c:pt idx="273">
                  <c:v>17.103259060606</c:v>
                </c:pt>
                <c:pt idx="274">
                  <c:v>17.165759060606</c:v>
                </c:pt>
                <c:pt idx="275">
                  <c:v>17.228259060606</c:v>
                </c:pt>
                <c:pt idx="276">
                  <c:v>17.290759060606</c:v>
                </c:pt>
                <c:pt idx="277">
                  <c:v>17.353259060606</c:v>
                </c:pt>
                <c:pt idx="278">
                  <c:v>17.415759060606</c:v>
                </c:pt>
                <c:pt idx="279">
                  <c:v>17.478259060606</c:v>
                </c:pt>
                <c:pt idx="280">
                  <c:v>17.540759060606</c:v>
                </c:pt>
                <c:pt idx="281">
                  <c:v>17.603259060606</c:v>
                </c:pt>
                <c:pt idx="282">
                  <c:v>17.665759060606</c:v>
                </c:pt>
                <c:pt idx="283">
                  <c:v>17.728259060606</c:v>
                </c:pt>
                <c:pt idx="284">
                  <c:v>17.790759060606</c:v>
                </c:pt>
                <c:pt idx="285">
                  <c:v>17.853259060606</c:v>
                </c:pt>
                <c:pt idx="286">
                  <c:v>17.915759060606</c:v>
                </c:pt>
                <c:pt idx="287">
                  <c:v>17.978259060606</c:v>
                </c:pt>
                <c:pt idx="288">
                  <c:v>18.040759060606</c:v>
                </c:pt>
                <c:pt idx="289">
                  <c:v>18.103259060606</c:v>
                </c:pt>
                <c:pt idx="290">
                  <c:v>18.165759060606</c:v>
                </c:pt>
                <c:pt idx="291">
                  <c:v>18.228259060606</c:v>
                </c:pt>
                <c:pt idx="292">
                  <c:v>18.290759060606</c:v>
                </c:pt>
                <c:pt idx="293">
                  <c:v>18.353259060606</c:v>
                </c:pt>
                <c:pt idx="294">
                  <c:v>18.415759060606</c:v>
                </c:pt>
                <c:pt idx="295">
                  <c:v>18.478259060606</c:v>
                </c:pt>
                <c:pt idx="296">
                  <c:v>18.540759060606</c:v>
                </c:pt>
                <c:pt idx="297">
                  <c:v>18.603259060606</c:v>
                </c:pt>
                <c:pt idx="298">
                  <c:v>18.665759060606</c:v>
                </c:pt>
                <c:pt idx="299">
                  <c:v>18.728259060606</c:v>
                </c:pt>
                <c:pt idx="300">
                  <c:v>18.790759060606</c:v>
                </c:pt>
                <c:pt idx="301">
                  <c:v>18.853259060606</c:v>
                </c:pt>
                <c:pt idx="302">
                  <c:v>18.915759060606</c:v>
                </c:pt>
                <c:pt idx="303">
                  <c:v>18.978259060606</c:v>
                </c:pt>
                <c:pt idx="304">
                  <c:v>19.040759060606</c:v>
                </c:pt>
                <c:pt idx="305">
                  <c:v>19.103259060606</c:v>
                </c:pt>
                <c:pt idx="306">
                  <c:v>19.165759060606</c:v>
                </c:pt>
                <c:pt idx="307">
                  <c:v>19.228259060606</c:v>
                </c:pt>
                <c:pt idx="308">
                  <c:v>19.290759060606</c:v>
                </c:pt>
                <c:pt idx="309">
                  <c:v>19.353259060606</c:v>
                </c:pt>
                <c:pt idx="310">
                  <c:v>19.415759060606</c:v>
                </c:pt>
                <c:pt idx="311">
                  <c:v>19.478259060606</c:v>
                </c:pt>
                <c:pt idx="312">
                  <c:v>19.540759060606</c:v>
                </c:pt>
                <c:pt idx="313">
                  <c:v>19.603259060606</c:v>
                </c:pt>
                <c:pt idx="314">
                  <c:v>19.665759060606</c:v>
                </c:pt>
                <c:pt idx="315">
                  <c:v>19.728259060606</c:v>
                </c:pt>
                <c:pt idx="316">
                  <c:v>19.790759060606</c:v>
                </c:pt>
                <c:pt idx="317">
                  <c:v>19.853259060606</c:v>
                </c:pt>
                <c:pt idx="318">
                  <c:v>19.915759060606</c:v>
                </c:pt>
                <c:pt idx="319">
                  <c:v>19.978259060606</c:v>
                </c:pt>
                <c:pt idx="320">
                  <c:v>20.040759060606</c:v>
                </c:pt>
                <c:pt idx="321">
                  <c:v>20.103259060606</c:v>
                </c:pt>
                <c:pt idx="322">
                  <c:v>20.165759060606</c:v>
                </c:pt>
                <c:pt idx="323">
                  <c:v>20.228259060606</c:v>
                </c:pt>
                <c:pt idx="324">
                  <c:v>20.290759060606</c:v>
                </c:pt>
                <c:pt idx="325">
                  <c:v>20.353259060606</c:v>
                </c:pt>
                <c:pt idx="326">
                  <c:v>20.415759060606</c:v>
                </c:pt>
                <c:pt idx="327">
                  <c:v>20.478259060606</c:v>
                </c:pt>
                <c:pt idx="328">
                  <c:v>20.540759060606</c:v>
                </c:pt>
                <c:pt idx="329">
                  <c:v>20.603259060606</c:v>
                </c:pt>
                <c:pt idx="330">
                  <c:v>20.665759060606</c:v>
                </c:pt>
                <c:pt idx="331">
                  <c:v>20.728259060606</c:v>
                </c:pt>
                <c:pt idx="332">
                  <c:v>20.790759060606</c:v>
                </c:pt>
                <c:pt idx="333">
                  <c:v>20.853259060606</c:v>
                </c:pt>
                <c:pt idx="334">
                  <c:v>20.915759060606</c:v>
                </c:pt>
                <c:pt idx="335">
                  <c:v>20.978259060606</c:v>
                </c:pt>
                <c:pt idx="336">
                  <c:v>21.040759060606</c:v>
                </c:pt>
                <c:pt idx="337">
                  <c:v>21.103259060606</c:v>
                </c:pt>
                <c:pt idx="338">
                  <c:v>21.165759060606</c:v>
                </c:pt>
                <c:pt idx="339">
                  <c:v>21.228259060606</c:v>
                </c:pt>
                <c:pt idx="340">
                  <c:v>21.290759060606</c:v>
                </c:pt>
                <c:pt idx="341">
                  <c:v>21.353259060606</c:v>
                </c:pt>
                <c:pt idx="342">
                  <c:v>21.415759060606</c:v>
                </c:pt>
                <c:pt idx="343">
                  <c:v>21.478259060606</c:v>
                </c:pt>
                <c:pt idx="344">
                  <c:v>21.540759060606</c:v>
                </c:pt>
                <c:pt idx="345">
                  <c:v>21.603259060606</c:v>
                </c:pt>
                <c:pt idx="346">
                  <c:v>21.665759060606</c:v>
                </c:pt>
                <c:pt idx="347">
                  <c:v>21.728259060606</c:v>
                </c:pt>
                <c:pt idx="348">
                  <c:v>21.790759060606</c:v>
                </c:pt>
                <c:pt idx="349">
                  <c:v>21.853259060606</c:v>
                </c:pt>
                <c:pt idx="350">
                  <c:v>21.915759060606</c:v>
                </c:pt>
                <c:pt idx="351">
                  <c:v>21.978259060606</c:v>
                </c:pt>
                <c:pt idx="352">
                  <c:v>22.040759060606</c:v>
                </c:pt>
                <c:pt idx="353">
                  <c:v>22.103259060606</c:v>
                </c:pt>
                <c:pt idx="354">
                  <c:v>22.165759060606</c:v>
                </c:pt>
                <c:pt idx="355">
                  <c:v>22.228259060606</c:v>
                </c:pt>
                <c:pt idx="356">
                  <c:v>22.290759060606</c:v>
                </c:pt>
                <c:pt idx="357">
                  <c:v>22.353259060606</c:v>
                </c:pt>
                <c:pt idx="358">
                  <c:v>22.415759060606</c:v>
                </c:pt>
                <c:pt idx="359">
                  <c:v>22.478259060606</c:v>
                </c:pt>
                <c:pt idx="360">
                  <c:v>22.540759060606</c:v>
                </c:pt>
                <c:pt idx="361">
                  <c:v>22.603259060606</c:v>
                </c:pt>
                <c:pt idx="362">
                  <c:v>22.665759060606</c:v>
                </c:pt>
                <c:pt idx="363">
                  <c:v>22.728259060606</c:v>
                </c:pt>
                <c:pt idx="364">
                  <c:v>22.790759060606</c:v>
                </c:pt>
                <c:pt idx="365">
                  <c:v>22.853259060606</c:v>
                </c:pt>
                <c:pt idx="366">
                  <c:v>22.915759060606</c:v>
                </c:pt>
                <c:pt idx="367">
                  <c:v>22.978259060606</c:v>
                </c:pt>
                <c:pt idx="368">
                  <c:v>23.040759060606</c:v>
                </c:pt>
                <c:pt idx="369">
                  <c:v>23.103259060606</c:v>
                </c:pt>
                <c:pt idx="370">
                  <c:v>23.165759060606</c:v>
                </c:pt>
                <c:pt idx="371">
                  <c:v>23.228259060606</c:v>
                </c:pt>
                <c:pt idx="372">
                  <c:v>23.290759060606</c:v>
                </c:pt>
                <c:pt idx="373">
                  <c:v>23.353259060606</c:v>
                </c:pt>
                <c:pt idx="374">
                  <c:v>23.415759060606</c:v>
                </c:pt>
                <c:pt idx="375">
                  <c:v>23.478259060606</c:v>
                </c:pt>
                <c:pt idx="376">
                  <c:v>23.540759060606</c:v>
                </c:pt>
                <c:pt idx="377">
                  <c:v>23.603259060606</c:v>
                </c:pt>
                <c:pt idx="378">
                  <c:v>23.665759060606</c:v>
                </c:pt>
                <c:pt idx="379">
                  <c:v>23.728259060606</c:v>
                </c:pt>
                <c:pt idx="380">
                  <c:v>23.790759060606</c:v>
                </c:pt>
                <c:pt idx="381">
                  <c:v>23.853259060606</c:v>
                </c:pt>
                <c:pt idx="382">
                  <c:v>23.915759060606</c:v>
                </c:pt>
                <c:pt idx="383">
                  <c:v>23.978259060606</c:v>
                </c:pt>
                <c:pt idx="384">
                  <c:v>24.040759060606</c:v>
                </c:pt>
                <c:pt idx="385">
                  <c:v>24.103259060606</c:v>
                </c:pt>
                <c:pt idx="386">
                  <c:v>24.165759060606</c:v>
                </c:pt>
                <c:pt idx="387">
                  <c:v>24.228259060606</c:v>
                </c:pt>
                <c:pt idx="388">
                  <c:v>24.290759060606</c:v>
                </c:pt>
                <c:pt idx="389">
                  <c:v>24.353259060606</c:v>
                </c:pt>
                <c:pt idx="390">
                  <c:v>24.415759060606</c:v>
                </c:pt>
                <c:pt idx="391">
                  <c:v>24.478259060606</c:v>
                </c:pt>
                <c:pt idx="392">
                  <c:v>24.540759060606</c:v>
                </c:pt>
                <c:pt idx="393">
                  <c:v>24.603259060606</c:v>
                </c:pt>
                <c:pt idx="394">
                  <c:v>24.665759060606</c:v>
                </c:pt>
                <c:pt idx="395">
                  <c:v>24.728259060606</c:v>
                </c:pt>
                <c:pt idx="396">
                  <c:v>24.790759060606</c:v>
                </c:pt>
                <c:pt idx="397">
                  <c:v>24.853259060606</c:v>
                </c:pt>
                <c:pt idx="398">
                  <c:v>24.915759060606</c:v>
                </c:pt>
                <c:pt idx="399">
                  <c:v>24.978259060606</c:v>
                </c:pt>
                <c:pt idx="400">
                  <c:v>25.040759060606</c:v>
                </c:pt>
                <c:pt idx="401">
                  <c:v>25.103259060606</c:v>
                </c:pt>
                <c:pt idx="402">
                  <c:v>25.165759060606</c:v>
                </c:pt>
                <c:pt idx="403">
                  <c:v>25.228259060606</c:v>
                </c:pt>
                <c:pt idx="404">
                  <c:v>25.290759060606</c:v>
                </c:pt>
                <c:pt idx="405">
                  <c:v>25.353259060606</c:v>
                </c:pt>
                <c:pt idx="406">
                  <c:v>25.415759060606</c:v>
                </c:pt>
                <c:pt idx="407">
                  <c:v>25.478259060606</c:v>
                </c:pt>
                <c:pt idx="408">
                  <c:v>25.540759060606</c:v>
                </c:pt>
                <c:pt idx="409">
                  <c:v>25.603259060606</c:v>
                </c:pt>
                <c:pt idx="410">
                  <c:v>25.665759060606</c:v>
                </c:pt>
                <c:pt idx="411">
                  <c:v>25.728259060606</c:v>
                </c:pt>
                <c:pt idx="412">
                  <c:v>25.790759060606</c:v>
                </c:pt>
                <c:pt idx="413">
                  <c:v>25.853259060606</c:v>
                </c:pt>
                <c:pt idx="414">
                  <c:v>25.915759060606</c:v>
                </c:pt>
                <c:pt idx="415">
                  <c:v>25.978259060606</c:v>
                </c:pt>
                <c:pt idx="416">
                  <c:v>26.040759060606</c:v>
                </c:pt>
                <c:pt idx="417">
                  <c:v>26.103259060606</c:v>
                </c:pt>
                <c:pt idx="418">
                  <c:v>26.165759060606</c:v>
                </c:pt>
                <c:pt idx="419">
                  <c:v>26.228259060606</c:v>
                </c:pt>
                <c:pt idx="420">
                  <c:v>26.290759060606</c:v>
                </c:pt>
                <c:pt idx="421">
                  <c:v>26.353259060606</c:v>
                </c:pt>
                <c:pt idx="422">
                  <c:v>26.415759060606</c:v>
                </c:pt>
                <c:pt idx="423">
                  <c:v>26.478259060606</c:v>
                </c:pt>
                <c:pt idx="424">
                  <c:v>26.540759060606</c:v>
                </c:pt>
                <c:pt idx="425">
                  <c:v>26.603259060606</c:v>
                </c:pt>
                <c:pt idx="426">
                  <c:v>26.665759060606</c:v>
                </c:pt>
                <c:pt idx="427">
                  <c:v>26.728259060606</c:v>
                </c:pt>
                <c:pt idx="428">
                  <c:v>26.790759060606</c:v>
                </c:pt>
                <c:pt idx="429">
                  <c:v>26.853259060606</c:v>
                </c:pt>
                <c:pt idx="430">
                  <c:v>26.915759060606</c:v>
                </c:pt>
                <c:pt idx="431">
                  <c:v>26.978259060606</c:v>
                </c:pt>
                <c:pt idx="432">
                  <c:v>27.040759060606</c:v>
                </c:pt>
                <c:pt idx="433">
                  <c:v>27.103259060606</c:v>
                </c:pt>
                <c:pt idx="434">
                  <c:v>27.165759060606</c:v>
                </c:pt>
                <c:pt idx="435">
                  <c:v>27.228259060606</c:v>
                </c:pt>
                <c:pt idx="436">
                  <c:v>27.290759060606</c:v>
                </c:pt>
                <c:pt idx="437">
                  <c:v>27.353259060606</c:v>
                </c:pt>
                <c:pt idx="438">
                  <c:v>27.415759060606</c:v>
                </c:pt>
                <c:pt idx="439">
                  <c:v>27.478259060606</c:v>
                </c:pt>
                <c:pt idx="440">
                  <c:v>27.540759060606</c:v>
                </c:pt>
                <c:pt idx="441">
                  <c:v>27.603259060606</c:v>
                </c:pt>
                <c:pt idx="442">
                  <c:v>27.665759060606</c:v>
                </c:pt>
                <c:pt idx="443">
                  <c:v>27.728259060606</c:v>
                </c:pt>
                <c:pt idx="444">
                  <c:v>27.790759060606</c:v>
                </c:pt>
                <c:pt idx="445">
                  <c:v>27.853259060606</c:v>
                </c:pt>
                <c:pt idx="446">
                  <c:v>27.915759060606</c:v>
                </c:pt>
                <c:pt idx="447">
                  <c:v>27.978259060606</c:v>
                </c:pt>
                <c:pt idx="448">
                  <c:v>28.040759060606</c:v>
                </c:pt>
                <c:pt idx="449">
                  <c:v>28.103259060606</c:v>
                </c:pt>
                <c:pt idx="450">
                  <c:v>28.165759060606</c:v>
                </c:pt>
                <c:pt idx="451">
                  <c:v>28.228259060606</c:v>
                </c:pt>
                <c:pt idx="452">
                  <c:v>28.290759060606</c:v>
                </c:pt>
                <c:pt idx="453">
                  <c:v>28.353259060606</c:v>
                </c:pt>
                <c:pt idx="454">
                  <c:v>28.415759060606</c:v>
                </c:pt>
                <c:pt idx="455">
                  <c:v>28.478259060606</c:v>
                </c:pt>
                <c:pt idx="456">
                  <c:v>28.540759060606</c:v>
                </c:pt>
                <c:pt idx="457">
                  <c:v>28.603259060606</c:v>
                </c:pt>
                <c:pt idx="458">
                  <c:v>28.665759060606</c:v>
                </c:pt>
                <c:pt idx="459">
                  <c:v>28.728259060606</c:v>
                </c:pt>
                <c:pt idx="460">
                  <c:v>28.790759060606</c:v>
                </c:pt>
                <c:pt idx="461">
                  <c:v>28.853259060606</c:v>
                </c:pt>
                <c:pt idx="462">
                  <c:v>28.915759060606</c:v>
                </c:pt>
                <c:pt idx="463">
                  <c:v>28.978259060606</c:v>
                </c:pt>
                <c:pt idx="464">
                  <c:v>29.040759060606</c:v>
                </c:pt>
                <c:pt idx="465">
                  <c:v>29.103259060606</c:v>
                </c:pt>
                <c:pt idx="466">
                  <c:v>29.165759060606</c:v>
                </c:pt>
                <c:pt idx="467">
                  <c:v>29.228259060606</c:v>
                </c:pt>
                <c:pt idx="468">
                  <c:v>29.290759060606</c:v>
                </c:pt>
                <c:pt idx="469">
                  <c:v>29.353259060606</c:v>
                </c:pt>
                <c:pt idx="470">
                  <c:v>29.415759060606</c:v>
                </c:pt>
                <c:pt idx="471">
                  <c:v>29.478259060606</c:v>
                </c:pt>
                <c:pt idx="472">
                  <c:v>29.540759060606</c:v>
                </c:pt>
                <c:pt idx="473">
                  <c:v>29.603259060606</c:v>
                </c:pt>
                <c:pt idx="474">
                  <c:v>29.665759060606</c:v>
                </c:pt>
                <c:pt idx="475">
                  <c:v>29.728259060606</c:v>
                </c:pt>
                <c:pt idx="476">
                  <c:v>29.790759060606</c:v>
                </c:pt>
                <c:pt idx="477">
                  <c:v>29.853259060606</c:v>
                </c:pt>
                <c:pt idx="478">
                  <c:v>29.915759060606</c:v>
                </c:pt>
                <c:pt idx="479">
                  <c:v>29.978259060606</c:v>
                </c:pt>
                <c:pt idx="480">
                  <c:v>30.040759060606</c:v>
                </c:pt>
                <c:pt idx="481">
                  <c:v>30.103259060606</c:v>
                </c:pt>
                <c:pt idx="482">
                  <c:v>30.165759060606</c:v>
                </c:pt>
                <c:pt idx="483">
                  <c:v>30.228259060606</c:v>
                </c:pt>
                <c:pt idx="484">
                  <c:v>30.290759060606</c:v>
                </c:pt>
                <c:pt idx="485">
                  <c:v>30.353259060606</c:v>
                </c:pt>
                <c:pt idx="486">
                  <c:v>30.415759060606</c:v>
                </c:pt>
                <c:pt idx="487">
                  <c:v>30.478259060606</c:v>
                </c:pt>
                <c:pt idx="488">
                  <c:v>30.540759060606</c:v>
                </c:pt>
                <c:pt idx="489">
                  <c:v>30.603259060606</c:v>
                </c:pt>
                <c:pt idx="490">
                  <c:v>30.665759060606</c:v>
                </c:pt>
                <c:pt idx="491">
                  <c:v>30.728259060606</c:v>
                </c:pt>
                <c:pt idx="492">
                  <c:v>30.790759060606</c:v>
                </c:pt>
                <c:pt idx="493">
                  <c:v>30.853259060606</c:v>
                </c:pt>
                <c:pt idx="494">
                  <c:v>30.915759060606</c:v>
                </c:pt>
                <c:pt idx="495">
                  <c:v>30.978259060606</c:v>
                </c:pt>
                <c:pt idx="496">
                  <c:v>31.040759060606</c:v>
                </c:pt>
                <c:pt idx="497">
                  <c:v>31.103259060606</c:v>
                </c:pt>
                <c:pt idx="498">
                  <c:v>31.165759060606</c:v>
                </c:pt>
                <c:pt idx="499">
                  <c:v>31.228259060606</c:v>
                </c:pt>
                <c:pt idx="500">
                  <c:v>31.290759060606</c:v>
                </c:pt>
                <c:pt idx="501">
                  <c:v>31.353259060606</c:v>
                </c:pt>
                <c:pt idx="502">
                  <c:v>31.415759060606</c:v>
                </c:pt>
                <c:pt idx="503">
                  <c:v>31.478259060606</c:v>
                </c:pt>
                <c:pt idx="504">
                  <c:v>31.540759060606</c:v>
                </c:pt>
                <c:pt idx="505">
                  <c:v>31.603259060606</c:v>
                </c:pt>
                <c:pt idx="506">
                  <c:v>31.665759060606</c:v>
                </c:pt>
                <c:pt idx="507">
                  <c:v>31.728259060606</c:v>
                </c:pt>
                <c:pt idx="508">
                  <c:v>31.790759060606</c:v>
                </c:pt>
                <c:pt idx="509">
                  <c:v>31.853259060606</c:v>
                </c:pt>
                <c:pt idx="510">
                  <c:v>31.915759060606</c:v>
                </c:pt>
                <c:pt idx="511">
                  <c:v>31.978259060606</c:v>
                </c:pt>
                <c:pt idx="512">
                  <c:v>32.040759060606</c:v>
                </c:pt>
                <c:pt idx="513">
                  <c:v>32.103259060606</c:v>
                </c:pt>
                <c:pt idx="514">
                  <c:v>32.165759060606</c:v>
                </c:pt>
                <c:pt idx="515">
                  <c:v>32.228259060606</c:v>
                </c:pt>
                <c:pt idx="516">
                  <c:v>32.290759060606</c:v>
                </c:pt>
                <c:pt idx="517">
                  <c:v>32.353259060606</c:v>
                </c:pt>
                <c:pt idx="518">
                  <c:v>32.415759060606</c:v>
                </c:pt>
                <c:pt idx="519">
                  <c:v>32.478259060606</c:v>
                </c:pt>
                <c:pt idx="520">
                  <c:v>32.540759060606</c:v>
                </c:pt>
                <c:pt idx="521">
                  <c:v>32.603259060606</c:v>
                </c:pt>
                <c:pt idx="522">
                  <c:v>32.665759060606</c:v>
                </c:pt>
                <c:pt idx="523">
                  <c:v>32.728259060606</c:v>
                </c:pt>
                <c:pt idx="524">
                  <c:v>32.790759060606</c:v>
                </c:pt>
                <c:pt idx="525">
                  <c:v>32.853259060606</c:v>
                </c:pt>
                <c:pt idx="526">
                  <c:v>32.915759060606</c:v>
                </c:pt>
                <c:pt idx="527">
                  <c:v>32.978259060606</c:v>
                </c:pt>
                <c:pt idx="528">
                  <c:v>33.040759060606</c:v>
                </c:pt>
                <c:pt idx="529">
                  <c:v>33.103259060606</c:v>
                </c:pt>
                <c:pt idx="530">
                  <c:v>33.165759060606</c:v>
                </c:pt>
                <c:pt idx="531">
                  <c:v>33.228259060606</c:v>
                </c:pt>
                <c:pt idx="532">
                  <c:v>33.290759060606</c:v>
                </c:pt>
                <c:pt idx="533">
                  <c:v>33.353259060606</c:v>
                </c:pt>
                <c:pt idx="534">
                  <c:v>33.415759060606</c:v>
                </c:pt>
                <c:pt idx="535">
                  <c:v>33.478259060606</c:v>
                </c:pt>
                <c:pt idx="536">
                  <c:v>33.540759060606</c:v>
                </c:pt>
                <c:pt idx="537">
                  <c:v>33.603259060606</c:v>
                </c:pt>
                <c:pt idx="538">
                  <c:v>33.665759060606</c:v>
                </c:pt>
                <c:pt idx="539">
                  <c:v>33.728259060606</c:v>
                </c:pt>
                <c:pt idx="540">
                  <c:v>33.790759060606</c:v>
                </c:pt>
                <c:pt idx="541">
                  <c:v>33.853259060606</c:v>
                </c:pt>
                <c:pt idx="542">
                  <c:v>33.915759060606</c:v>
                </c:pt>
                <c:pt idx="543">
                  <c:v>33.978259060606</c:v>
                </c:pt>
                <c:pt idx="544">
                  <c:v>34.040759060606</c:v>
                </c:pt>
                <c:pt idx="545">
                  <c:v>34.103259060606</c:v>
                </c:pt>
                <c:pt idx="546">
                  <c:v>34.165759060606</c:v>
                </c:pt>
                <c:pt idx="547">
                  <c:v>34.228259060606</c:v>
                </c:pt>
                <c:pt idx="548">
                  <c:v>34.290759060606</c:v>
                </c:pt>
                <c:pt idx="549">
                  <c:v>34.353259060606</c:v>
                </c:pt>
                <c:pt idx="550">
                  <c:v>34.415759060606</c:v>
                </c:pt>
                <c:pt idx="551">
                  <c:v>34.478259060606</c:v>
                </c:pt>
                <c:pt idx="552">
                  <c:v>34.540759060606</c:v>
                </c:pt>
                <c:pt idx="553">
                  <c:v>34.603259060606</c:v>
                </c:pt>
                <c:pt idx="554">
                  <c:v>34.665759060606</c:v>
                </c:pt>
                <c:pt idx="555">
                  <c:v>34.728259060606</c:v>
                </c:pt>
                <c:pt idx="556">
                  <c:v>34.790759060606</c:v>
                </c:pt>
                <c:pt idx="557">
                  <c:v>34.853259060606</c:v>
                </c:pt>
                <c:pt idx="558">
                  <c:v>34.915759060606</c:v>
                </c:pt>
                <c:pt idx="559">
                  <c:v>34.978259060606</c:v>
                </c:pt>
                <c:pt idx="560">
                  <c:v>35.040759060606</c:v>
                </c:pt>
                <c:pt idx="561">
                  <c:v>35.103259060606</c:v>
                </c:pt>
                <c:pt idx="562">
                  <c:v>35.165759060606</c:v>
                </c:pt>
                <c:pt idx="563">
                  <c:v>35.228259060606</c:v>
                </c:pt>
                <c:pt idx="564">
                  <c:v>35.290759060606</c:v>
                </c:pt>
                <c:pt idx="565">
                  <c:v>35.353259060606</c:v>
                </c:pt>
                <c:pt idx="566">
                  <c:v>35.415759060606</c:v>
                </c:pt>
                <c:pt idx="567">
                  <c:v>35.478259060606</c:v>
                </c:pt>
                <c:pt idx="568">
                  <c:v>35.540759060606</c:v>
                </c:pt>
                <c:pt idx="569">
                  <c:v>35.603259060606</c:v>
                </c:pt>
                <c:pt idx="570">
                  <c:v>35.665759060606</c:v>
                </c:pt>
                <c:pt idx="571">
                  <c:v>35.728259060606</c:v>
                </c:pt>
                <c:pt idx="572">
                  <c:v>35.790759060606</c:v>
                </c:pt>
                <c:pt idx="573">
                  <c:v>35.853259060606</c:v>
                </c:pt>
                <c:pt idx="574">
                  <c:v>35.915759060606</c:v>
                </c:pt>
                <c:pt idx="575">
                  <c:v>35.978259060606</c:v>
                </c:pt>
                <c:pt idx="576">
                  <c:v>36.040759060606</c:v>
                </c:pt>
                <c:pt idx="577">
                  <c:v>36.103259060606</c:v>
                </c:pt>
                <c:pt idx="578">
                  <c:v>36.165759060606</c:v>
                </c:pt>
                <c:pt idx="579">
                  <c:v>36.228259060606</c:v>
                </c:pt>
                <c:pt idx="580">
                  <c:v>36.290759060606</c:v>
                </c:pt>
                <c:pt idx="581">
                  <c:v>36.353259060606</c:v>
                </c:pt>
                <c:pt idx="582">
                  <c:v>36.415759060606</c:v>
                </c:pt>
                <c:pt idx="583">
                  <c:v>36.478259060606</c:v>
                </c:pt>
                <c:pt idx="584">
                  <c:v>36.540759060606</c:v>
                </c:pt>
                <c:pt idx="585">
                  <c:v>36.603259060606</c:v>
                </c:pt>
                <c:pt idx="586">
                  <c:v>36.665759060606</c:v>
                </c:pt>
                <c:pt idx="587">
                  <c:v>36.728259060606</c:v>
                </c:pt>
                <c:pt idx="588">
                  <c:v>36.790759060606</c:v>
                </c:pt>
                <c:pt idx="589">
                  <c:v>36.853259060606</c:v>
                </c:pt>
                <c:pt idx="590">
                  <c:v>36.915759060606</c:v>
                </c:pt>
                <c:pt idx="591">
                  <c:v>36.978259060606</c:v>
                </c:pt>
                <c:pt idx="592">
                  <c:v>37.040759060606</c:v>
                </c:pt>
                <c:pt idx="593">
                  <c:v>37.103259060606</c:v>
                </c:pt>
                <c:pt idx="594">
                  <c:v>37.165759060606</c:v>
                </c:pt>
                <c:pt idx="595">
                  <c:v>37.228259060606</c:v>
                </c:pt>
                <c:pt idx="596">
                  <c:v>37.290759060606</c:v>
                </c:pt>
                <c:pt idx="597">
                  <c:v>37.353259060606</c:v>
                </c:pt>
                <c:pt idx="598">
                  <c:v>37.415759060606</c:v>
                </c:pt>
                <c:pt idx="599">
                  <c:v>37.478259060606</c:v>
                </c:pt>
                <c:pt idx="600">
                  <c:v>37.540759060606</c:v>
                </c:pt>
                <c:pt idx="601">
                  <c:v>37.603259060606</c:v>
                </c:pt>
                <c:pt idx="602">
                  <c:v>37.665759060606</c:v>
                </c:pt>
                <c:pt idx="603">
                  <c:v>37.728259060606</c:v>
                </c:pt>
                <c:pt idx="604">
                  <c:v>37.790759060606</c:v>
                </c:pt>
                <c:pt idx="605">
                  <c:v>37.853259060606</c:v>
                </c:pt>
                <c:pt idx="606">
                  <c:v>37.915759060606</c:v>
                </c:pt>
                <c:pt idx="607">
                  <c:v>37.978259060606</c:v>
                </c:pt>
                <c:pt idx="608">
                  <c:v>38.040759060606</c:v>
                </c:pt>
                <c:pt idx="609">
                  <c:v>38.103259060606</c:v>
                </c:pt>
                <c:pt idx="610">
                  <c:v>38.165759060606</c:v>
                </c:pt>
                <c:pt idx="611">
                  <c:v>38.228259060606</c:v>
                </c:pt>
                <c:pt idx="612">
                  <c:v>38.290759060606</c:v>
                </c:pt>
                <c:pt idx="613">
                  <c:v>38.353259060606</c:v>
                </c:pt>
                <c:pt idx="614">
                  <c:v>38.415759060606</c:v>
                </c:pt>
                <c:pt idx="615">
                  <c:v>38.478259060606</c:v>
                </c:pt>
                <c:pt idx="616">
                  <c:v>38.540759060606</c:v>
                </c:pt>
                <c:pt idx="617">
                  <c:v>38.603259060606</c:v>
                </c:pt>
                <c:pt idx="618">
                  <c:v>38.665759060606</c:v>
                </c:pt>
                <c:pt idx="619">
                  <c:v>38.728259060606</c:v>
                </c:pt>
                <c:pt idx="620">
                  <c:v>38.790759060606</c:v>
                </c:pt>
                <c:pt idx="621">
                  <c:v>38.853259060606</c:v>
                </c:pt>
                <c:pt idx="622">
                  <c:v>38.915759060606</c:v>
                </c:pt>
                <c:pt idx="623">
                  <c:v>38.978259060606</c:v>
                </c:pt>
                <c:pt idx="624">
                  <c:v>39.040759060606</c:v>
                </c:pt>
                <c:pt idx="625">
                  <c:v>39.103259060606</c:v>
                </c:pt>
                <c:pt idx="626">
                  <c:v>39.165759060606</c:v>
                </c:pt>
                <c:pt idx="627">
                  <c:v>39.228259060606</c:v>
                </c:pt>
                <c:pt idx="628">
                  <c:v>39.290759060606</c:v>
                </c:pt>
                <c:pt idx="629">
                  <c:v>39.353259060606</c:v>
                </c:pt>
                <c:pt idx="630">
                  <c:v>39.415759060606</c:v>
                </c:pt>
                <c:pt idx="631">
                  <c:v>39.478259060606</c:v>
                </c:pt>
                <c:pt idx="632">
                  <c:v>39.540759060606</c:v>
                </c:pt>
                <c:pt idx="633">
                  <c:v>39.603259060606</c:v>
                </c:pt>
                <c:pt idx="634">
                  <c:v>39.665759060606</c:v>
                </c:pt>
                <c:pt idx="635">
                  <c:v>39.728259060606</c:v>
                </c:pt>
                <c:pt idx="636">
                  <c:v>39.790759060606</c:v>
                </c:pt>
                <c:pt idx="637">
                  <c:v>39.853259060606</c:v>
                </c:pt>
                <c:pt idx="638">
                  <c:v>39.915759060606</c:v>
                </c:pt>
                <c:pt idx="639">
                  <c:v>39.978259060606</c:v>
                </c:pt>
                <c:pt idx="640">
                  <c:v>40.040759060606</c:v>
                </c:pt>
                <c:pt idx="641">
                  <c:v>40.103259060606</c:v>
                </c:pt>
                <c:pt idx="642">
                  <c:v>40.165759060606</c:v>
                </c:pt>
                <c:pt idx="643">
                  <c:v>40.228259060606</c:v>
                </c:pt>
                <c:pt idx="644">
                  <c:v>40.290759060606</c:v>
                </c:pt>
                <c:pt idx="645">
                  <c:v>40.353259060606</c:v>
                </c:pt>
                <c:pt idx="646">
                  <c:v>40.415759060606</c:v>
                </c:pt>
                <c:pt idx="647">
                  <c:v>40.478259060606</c:v>
                </c:pt>
                <c:pt idx="648">
                  <c:v>40.540759060606</c:v>
                </c:pt>
                <c:pt idx="649">
                  <c:v>40.603259060606</c:v>
                </c:pt>
                <c:pt idx="650">
                  <c:v>40.665759060606</c:v>
                </c:pt>
                <c:pt idx="651">
                  <c:v>40.728259060606</c:v>
                </c:pt>
                <c:pt idx="652">
                  <c:v>40.790759060606</c:v>
                </c:pt>
                <c:pt idx="653">
                  <c:v>40.853259060606</c:v>
                </c:pt>
                <c:pt idx="654">
                  <c:v>40.915759060606</c:v>
                </c:pt>
                <c:pt idx="655">
                  <c:v>40.978259060606</c:v>
                </c:pt>
                <c:pt idx="656">
                  <c:v>41.040759060606</c:v>
                </c:pt>
                <c:pt idx="657">
                  <c:v>41.103259060606</c:v>
                </c:pt>
                <c:pt idx="658">
                  <c:v>41.165759060606</c:v>
                </c:pt>
                <c:pt idx="659">
                  <c:v>41.228259060606</c:v>
                </c:pt>
                <c:pt idx="660">
                  <c:v>41.290759060606</c:v>
                </c:pt>
                <c:pt idx="661">
                  <c:v>41.353259060606</c:v>
                </c:pt>
                <c:pt idx="662">
                  <c:v>41.415759060606</c:v>
                </c:pt>
                <c:pt idx="663">
                  <c:v>41.478259060606</c:v>
                </c:pt>
                <c:pt idx="664">
                  <c:v>41.540759060606</c:v>
                </c:pt>
                <c:pt idx="665">
                  <c:v>41.603259060606</c:v>
                </c:pt>
                <c:pt idx="666">
                  <c:v>41.665759060606</c:v>
                </c:pt>
                <c:pt idx="667">
                  <c:v>41.728259060606</c:v>
                </c:pt>
                <c:pt idx="668">
                  <c:v>41.790759060606</c:v>
                </c:pt>
                <c:pt idx="669">
                  <c:v>41.853259060606</c:v>
                </c:pt>
                <c:pt idx="670">
                  <c:v>41.915759060606</c:v>
                </c:pt>
                <c:pt idx="671">
                  <c:v>41.978259060606</c:v>
                </c:pt>
                <c:pt idx="672">
                  <c:v>42.040759060606</c:v>
                </c:pt>
                <c:pt idx="673">
                  <c:v>42.103259060606</c:v>
                </c:pt>
                <c:pt idx="674">
                  <c:v>42.165759060606</c:v>
                </c:pt>
                <c:pt idx="675">
                  <c:v>42.228259060606</c:v>
                </c:pt>
                <c:pt idx="676">
                  <c:v>42.290759060606</c:v>
                </c:pt>
                <c:pt idx="677">
                  <c:v>42.353259060606</c:v>
                </c:pt>
                <c:pt idx="678">
                  <c:v>42.415759060606</c:v>
                </c:pt>
                <c:pt idx="679">
                  <c:v>42.478259060606</c:v>
                </c:pt>
                <c:pt idx="680">
                  <c:v>42.540759060606</c:v>
                </c:pt>
                <c:pt idx="681">
                  <c:v>42.603259060606</c:v>
                </c:pt>
                <c:pt idx="682">
                  <c:v>42.665759060606</c:v>
                </c:pt>
                <c:pt idx="683">
                  <c:v>42.728259060606</c:v>
                </c:pt>
                <c:pt idx="684">
                  <c:v>42.790759060606</c:v>
                </c:pt>
                <c:pt idx="685">
                  <c:v>42.853259060606</c:v>
                </c:pt>
                <c:pt idx="686">
                  <c:v>42.915759060606</c:v>
                </c:pt>
                <c:pt idx="687">
                  <c:v>42.978259060606</c:v>
                </c:pt>
                <c:pt idx="688">
                  <c:v>43.040759060606</c:v>
                </c:pt>
                <c:pt idx="689">
                  <c:v>43.103259060606</c:v>
                </c:pt>
                <c:pt idx="690">
                  <c:v>43.165759060606</c:v>
                </c:pt>
                <c:pt idx="691">
                  <c:v>43.228259060606</c:v>
                </c:pt>
                <c:pt idx="692">
                  <c:v>43.290759060606</c:v>
                </c:pt>
                <c:pt idx="693">
                  <c:v>43.353259060606</c:v>
                </c:pt>
                <c:pt idx="694">
                  <c:v>43.415759060606</c:v>
                </c:pt>
                <c:pt idx="695">
                  <c:v>43.478259060606</c:v>
                </c:pt>
                <c:pt idx="696">
                  <c:v>43.540759060606</c:v>
                </c:pt>
                <c:pt idx="697">
                  <c:v>43.603259060606</c:v>
                </c:pt>
                <c:pt idx="698">
                  <c:v>43.665759060606</c:v>
                </c:pt>
                <c:pt idx="699">
                  <c:v>43.728259060606</c:v>
                </c:pt>
                <c:pt idx="700">
                  <c:v>43.790759060606</c:v>
                </c:pt>
                <c:pt idx="701">
                  <c:v>43.853259060606</c:v>
                </c:pt>
                <c:pt idx="702">
                  <c:v>43.915759060606</c:v>
                </c:pt>
                <c:pt idx="703">
                  <c:v>43.978259060606</c:v>
                </c:pt>
                <c:pt idx="704">
                  <c:v>44.040759060606</c:v>
                </c:pt>
                <c:pt idx="705">
                  <c:v>44.103259060606</c:v>
                </c:pt>
                <c:pt idx="706">
                  <c:v>44.165759060606</c:v>
                </c:pt>
                <c:pt idx="707">
                  <c:v>44.228259060606</c:v>
                </c:pt>
                <c:pt idx="708">
                  <c:v>44.290759060606</c:v>
                </c:pt>
                <c:pt idx="709">
                  <c:v>44.353259060606</c:v>
                </c:pt>
                <c:pt idx="710">
                  <c:v>44.415759060606</c:v>
                </c:pt>
                <c:pt idx="711">
                  <c:v>44.478259060606</c:v>
                </c:pt>
                <c:pt idx="712">
                  <c:v>44.540759060606</c:v>
                </c:pt>
                <c:pt idx="713">
                  <c:v>44.603259060606</c:v>
                </c:pt>
                <c:pt idx="714">
                  <c:v>44.665759060606</c:v>
                </c:pt>
                <c:pt idx="715">
                  <c:v>44.728259060606</c:v>
                </c:pt>
                <c:pt idx="716">
                  <c:v>44.790759060606</c:v>
                </c:pt>
                <c:pt idx="717">
                  <c:v>44.853259060606</c:v>
                </c:pt>
                <c:pt idx="718">
                  <c:v>44.915759060606</c:v>
                </c:pt>
                <c:pt idx="719">
                  <c:v>44.978259060606</c:v>
                </c:pt>
                <c:pt idx="720">
                  <c:v>45.040759060606</c:v>
                </c:pt>
                <c:pt idx="721">
                  <c:v>45.103259060606</c:v>
                </c:pt>
                <c:pt idx="722">
                  <c:v>45.165759060606</c:v>
                </c:pt>
                <c:pt idx="723">
                  <c:v>45.228259060606</c:v>
                </c:pt>
                <c:pt idx="724">
                  <c:v>45.290759060606</c:v>
                </c:pt>
                <c:pt idx="725">
                  <c:v>45.353259060606</c:v>
                </c:pt>
                <c:pt idx="726">
                  <c:v>45.415759060606</c:v>
                </c:pt>
                <c:pt idx="727">
                  <c:v>45.478259060606</c:v>
                </c:pt>
                <c:pt idx="728">
                  <c:v>45.540759060606</c:v>
                </c:pt>
                <c:pt idx="729">
                  <c:v>45.603259060606</c:v>
                </c:pt>
                <c:pt idx="730">
                  <c:v>45.665759060606</c:v>
                </c:pt>
                <c:pt idx="731">
                  <c:v>45.728259060606</c:v>
                </c:pt>
                <c:pt idx="732">
                  <c:v>45.790759060606</c:v>
                </c:pt>
                <c:pt idx="733">
                  <c:v>45.853259060606</c:v>
                </c:pt>
                <c:pt idx="734">
                  <c:v>45.915759060606</c:v>
                </c:pt>
                <c:pt idx="735">
                  <c:v>45.978259060606</c:v>
                </c:pt>
                <c:pt idx="736">
                  <c:v>46.040759060606</c:v>
                </c:pt>
                <c:pt idx="737">
                  <c:v>46.103259060606</c:v>
                </c:pt>
                <c:pt idx="738">
                  <c:v>46.165759060606</c:v>
                </c:pt>
                <c:pt idx="739">
                  <c:v>46.228259060606</c:v>
                </c:pt>
                <c:pt idx="740">
                  <c:v>46.290759060606</c:v>
                </c:pt>
                <c:pt idx="741">
                  <c:v>46.353259060606</c:v>
                </c:pt>
                <c:pt idx="742">
                  <c:v>46.415759060606</c:v>
                </c:pt>
                <c:pt idx="743">
                  <c:v>46.478259060606</c:v>
                </c:pt>
                <c:pt idx="744">
                  <c:v>46.540759060606</c:v>
                </c:pt>
                <c:pt idx="745">
                  <c:v>46.603259060606</c:v>
                </c:pt>
                <c:pt idx="746">
                  <c:v>46.665759060606</c:v>
                </c:pt>
                <c:pt idx="747">
                  <c:v>46.728259060606</c:v>
                </c:pt>
                <c:pt idx="748">
                  <c:v>46.790759060606</c:v>
                </c:pt>
                <c:pt idx="749">
                  <c:v>46.853259060606</c:v>
                </c:pt>
                <c:pt idx="750">
                  <c:v>46.915759060606</c:v>
                </c:pt>
                <c:pt idx="751">
                  <c:v>46.978259060606</c:v>
                </c:pt>
                <c:pt idx="752">
                  <c:v>47.040759060606</c:v>
                </c:pt>
                <c:pt idx="753">
                  <c:v>47.103259060606</c:v>
                </c:pt>
                <c:pt idx="754">
                  <c:v>47.165759060606</c:v>
                </c:pt>
                <c:pt idx="755">
                  <c:v>47.228259060606</c:v>
                </c:pt>
                <c:pt idx="756">
                  <c:v>47.290759060606</c:v>
                </c:pt>
                <c:pt idx="757">
                  <c:v>47.353259060606</c:v>
                </c:pt>
                <c:pt idx="758">
                  <c:v>47.415759060606</c:v>
                </c:pt>
                <c:pt idx="759">
                  <c:v>47.478259060606</c:v>
                </c:pt>
                <c:pt idx="760">
                  <c:v>47.540759060606</c:v>
                </c:pt>
                <c:pt idx="761">
                  <c:v>47.603259060606</c:v>
                </c:pt>
                <c:pt idx="762">
                  <c:v>47.665759060606</c:v>
                </c:pt>
                <c:pt idx="763">
                  <c:v>47.728259060606</c:v>
                </c:pt>
                <c:pt idx="764">
                  <c:v>47.790759060606</c:v>
                </c:pt>
                <c:pt idx="765">
                  <c:v>47.853259060606</c:v>
                </c:pt>
                <c:pt idx="766">
                  <c:v>47.915759060606</c:v>
                </c:pt>
                <c:pt idx="767">
                  <c:v>47.978259060606</c:v>
                </c:pt>
                <c:pt idx="768">
                  <c:v>48.040759060606</c:v>
                </c:pt>
                <c:pt idx="769">
                  <c:v>48.103259060606</c:v>
                </c:pt>
                <c:pt idx="770">
                  <c:v>48.165759060606</c:v>
                </c:pt>
                <c:pt idx="771">
                  <c:v>48.228259060606</c:v>
                </c:pt>
                <c:pt idx="772">
                  <c:v>48.290759060606</c:v>
                </c:pt>
                <c:pt idx="773">
                  <c:v>48.353259060606</c:v>
                </c:pt>
                <c:pt idx="774">
                  <c:v>48.415759060606</c:v>
                </c:pt>
                <c:pt idx="775">
                  <c:v>48.478259060606</c:v>
                </c:pt>
                <c:pt idx="776">
                  <c:v>48.540759060606</c:v>
                </c:pt>
                <c:pt idx="777">
                  <c:v>48.603259060606</c:v>
                </c:pt>
                <c:pt idx="778">
                  <c:v>48.665759060606</c:v>
                </c:pt>
                <c:pt idx="779">
                  <c:v>48.728259060606</c:v>
                </c:pt>
                <c:pt idx="780">
                  <c:v>48.790759060606</c:v>
                </c:pt>
                <c:pt idx="781">
                  <c:v>48.853259060606</c:v>
                </c:pt>
                <c:pt idx="782">
                  <c:v>48.915759060606</c:v>
                </c:pt>
                <c:pt idx="783">
                  <c:v>48.978259060606</c:v>
                </c:pt>
                <c:pt idx="784">
                  <c:v>49.040759060606</c:v>
                </c:pt>
                <c:pt idx="785">
                  <c:v>49.103259060606</c:v>
                </c:pt>
                <c:pt idx="786">
                  <c:v>49.165759060606</c:v>
                </c:pt>
                <c:pt idx="787">
                  <c:v>49.228259060606</c:v>
                </c:pt>
                <c:pt idx="788">
                  <c:v>49.290759060606</c:v>
                </c:pt>
                <c:pt idx="789">
                  <c:v>49.353259060606</c:v>
                </c:pt>
                <c:pt idx="790">
                  <c:v>49.415759060606</c:v>
                </c:pt>
                <c:pt idx="791">
                  <c:v>49.478259060606</c:v>
                </c:pt>
                <c:pt idx="792">
                  <c:v>49.540759060606</c:v>
                </c:pt>
                <c:pt idx="793">
                  <c:v>49.603259060606</c:v>
                </c:pt>
                <c:pt idx="794">
                  <c:v>49.665759060606</c:v>
                </c:pt>
                <c:pt idx="795">
                  <c:v>49.728259060606</c:v>
                </c:pt>
                <c:pt idx="796">
                  <c:v>49.790759060606</c:v>
                </c:pt>
                <c:pt idx="797">
                  <c:v>49.853259060606</c:v>
                </c:pt>
                <c:pt idx="798">
                  <c:v>49.915759060606</c:v>
                </c:pt>
                <c:pt idx="799">
                  <c:v>49.978259060606</c:v>
                </c:pt>
                <c:pt idx="800">
                  <c:v>50.040759060606</c:v>
                </c:pt>
                <c:pt idx="801">
                  <c:v>50.103259060606</c:v>
                </c:pt>
                <c:pt idx="802">
                  <c:v>50.165759060606</c:v>
                </c:pt>
                <c:pt idx="803">
                  <c:v>50.228259060606</c:v>
                </c:pt>
                <c:pt idx="804">
                  <c:v>50.290759060606</c:v>
                </c:pt>
                <c:pt idx="805">
                  <c:v>50.353259060606</c:v>
                </c:pt>
                <c:pt idx="806">
                  <c:v>50.415759060606</c:v>
                </c:pt>
                <c:pt idx="807">
                  <c:v>50.478259060606</c:v>
                </c:pt>
                <c:pt idx="808">
                  <c:v>50.540759060606</c:v>
                </c:pt>
                <c:pt idx="809">
                  <c:v>50.603259060606</c:v>
                </c:pt>
                <c:pt idx="810">
                  <c:v>50.665759060606</c:v>
                </c:pt>
                <c:pt idx="811">
                  <c:v>50.728259060606</c:v>
                </c:pt>
                <c:pt idx="812">
                  <c:v>50.790759060606</c:v>
                </c:pt>
                <c:pt idx="813">
                  <c:v>50.853259060606</c:v>
                </c:pt>
                <c:pt idx="814">
                  <c:v>50.915759060606</c:v>
                </c:pt>
                <c:pt idx="815">
                  <c:v>50.978259060606</c:v>
                </c:pt>
                <c:pt idx="816">
                  <c:v>51.040759060606</c:v>
                </c:pt>
                <c:pt idx="817">
                  <c:v>51.103259060606</c:v>
                </c:pt>
                <c:pt idx="818">
                  <c:v>51.165759060606</c:v>
                </c:pt>
                <c:pt idx="819">
                  <c:v>51.228259060606</c:v>
                </c:pt>
                <c:pt idx="820">
                  <c:v>51.290759060606</c:v>
                </c:pt>
                <c:pt idx="821">
                  <c:v>51.353259060606</c:v>
                </c:pt>
                <c:pt idx="822">
                  <c:v>51.415759060606</c:v>
                </c:pt>
                <c:pt idx="823">
                  <c:v>51.478259060606</c:v>
                </c:pt>
                <c:pt idx="824">
                  <c:v>51.540759060606</c:v>
                </c:pt>
                <c:pt idx="825">
                  <c:v>51.603259060606</c:v>
                </c:pt>
                <c:pt idx="826">
                  <c:v>51.665759060606</c:v>
                </c:pt>
                <c:pt idx="827">
                  <c:v>51.728259060606</c:v>
                </c:pt>
                <c:pt idx="828">
                  <c:v>51.790759060606</c:v>
                </c:pt>
                <c:pt idx="829">
                  <c:v>51.853259060606</c:v>
                </c:pt>
                <c:pt idx="830">
                  <c:v>51.915759060606</c:v>
                </c:pt>
                <c:pt idx="831">
                  <c:v>51.978259060606</c:v>
                </c:pt>
                <c:pt idx="832">
                  <c:v>52.040759060606</c:v>
                </c:pt>
                <c:pt idx="833">
                  <c:v>52.103259060606</c:v>
                </c:pt>
                <c:pt idx="834">
                  <c:v>52.165759060606</c:v>
                </c:pt>
                <c:pt idx="835">
                  <c:v>52.228259060606</c:v>
                </c:pt>
                <c:pt idx="836">
                  <c:v>52.290759060606</c:v>
                </c:pt>
                <c:pt idx="837">
                  <c:v>52.353259060606</c:v>
                </c:pt>
                <c:pt idx="838">
                  <c:v>52.415759060606</c:v>
                </c:pt>
                <c:pt idx="839">
                  <c:v>52.478259060606</c:v>
                </c:pt>
                <c:pt idx="840">
                  <c:v>52.540759060606</c:v>
                </c:pt>
                <c:pt idx="841">
                  <c:v>52.603259060606</c:v>
                </c:pt>
                <c:pt idx="842">
                  <c:v>52.665759060606</c:v>
                </c:pt>
                <c:pt idx="843">
                  <c:v>52.728259060606</c:v>
                </c:pt>
                <c:pt idx="844">
                  <c:v>52.790759060606</c:v>
                </c:pt>
                <c:pt idx="845">
                  <c:v>52.853259060606</c:v>
                </c:pt>
                <c:pt idx="846">
                  <c:v>52.915759060606</c:v>
                </c:pt>
                <c:pt idx="847">
                  <c:v>52.978259060606</c:v>
                </c:pt>
                <c:pt idx="848">
                  <c:v>53.040759060606</c:v>
                </c:pt>
                <c:pt idx="849">
                  <c:v>53.103259060606</c:v>
                </c:pt>
                <c:pt idx="850">
                  <c:v>53.165759060606</c:v>
                </c:pt>
                <c:pt idx="851">
                  <c:v>53.228259060606</c:v>
                </c:pt>
                <c:pt idx="852">
                  <c:v>53.290759060606</c:v>
                </c:pt>
                <c:pt idx="853">
                  <c:v>53.353259060606</c:v>
                </c:pt>
                <c:pt idx="854">
                  <c:v>53.415759060606</c:v>
                </c:pt>
                <c:pt idx="855">
                  <c:v>53.478259060606</c:v>
                </c:pt>
                <c:pt idx="856">
                  <c:v>53.540759060606</c:v>
                </c:pt>
                <c:pt idx="857">
                  <c:v>53.603259060606</c:v>
                </c:pt>
                <c:pt idx="858">
                  <c:v>53.665759060606</c:v>
                </c:pt>
                <c:pt idx="859">
                  <c:v>53.728259060606</c:v>
                </c:pt>
                <c:pt idx="860">
                  <c:v>53.790759060606</c:v>
                </c:pt>
                <c:pt idx="861">
                  <c:v>53.853259060606</c:v>
                </c:pt>
                <c:pt idx="862">
                  <c:v>53.915759060606</c:v>
                </c:pt>
                <c:pt idx="863">
                  <c:v>53.978259060606</c:v>
                </c:pt>
                <c:pt idx="864">
                  <c:v>54.040759060606</c:v>
                </c:pt>
                <c:pt idx="865">
                  <c:v>54.103259060606</c:v>
                </c:pt>
                <c:pt idx="866">
                  <c:v>54.165759060606</c:v>
                </c:pt>
                <c:pt idx="867">
                  <c:v>54.228259060606</c:v>
                </c:pt>
                <c:pt idx="868">
                  <c:v>54.290759060606</c:v>
                </c:pt>
                <c:pt idx="869">
                  <c:v>54.353259060606</c:v>
                </c:pt>
                <c:pt idx="870">
                  <c:v>54.415759060606</c:v>
                </c:pt>
                <c:pt idx="871">
                  <c:v>54.478259060606</c:v>
                </c:pt>
                <c:pt idx="872">
                  <c:v>54.540759060606</c:v>
                </c:pt>
                <c:pt idx="873">
                  <c:v>54.603259060606</c:v>
                </c:pt>
                <c:pt idx="874">
                  <c:v>54.665759060606</c:v>
                </c:pt>
                <c:pt idx="875">
                  <c:v>54.728259060606</c:v>
                </c:pt>
                <c:pt idx="876">
                  <c:v>54.790759060606</c:v>
                </c:pt>
                <c:pt idx="877">
                  <c:v>54.853259060606</c:v>
                </c:pt>
                <c:pt idx="878">
                  <c:v>54.915759060606</c:v>
                </c:pt>
                <c:pt idx="879">
                  <c:v>54.978259060606</c:v>
                </c:pt>
                <c:pt idx="880">
                  <c:v>55.040759060606</c:v>
                </c:pt>
                <c:pt idx="881">
                  <c:v>55.103259060606</c:v>
                </c:pt>
                <c:pt idx="882">
                  <c:v>55.165759060606</c:v>
                </c:pt>
                <c:pt idx="883">
                  <c:v>55.228259060606</c:v>
                </c:pt>
                <c:pt idx="884">
                  <c:v>55.290759060606</c:v>
                </c:pt>
                <c:pt idx="885">
                  <c:v>55.353259060606</c:v>
                </c:pt>
                <c:pt idx="886">
                  <c:v>55.415759060606</c:v>
                </c:pt>
                <c:pt idx="887">
                  <c:v>55.478259060606</c:v>
                </c:pt>
                <c:pt idx="888">
                  <c:v>55.540759060606</c:v>
                </c:pt>
                <c:pt idx="889">
                  <c:v>55.603259060606</c:v>
                </c:pt>
                <c:pt idx="890">
                  <c:v>55.665759060606</c:v>
                </c:pt>
                <c:pt idx="891">
                  <c:v>55.728259060606</c:v>
                </c:pt>
                <c:pt idx="892">
                  <c:v>55.790759060606</c:v>
                </c:pt>
                <c:pt idx="893">
                  <c:v>55.853259060606</c:v>
                </c:pt>
                <c:pt idx="894">
                  <c:v>55.915759060606</c:v>
                </c:pt>
                <c:pt idx="895">
                  <c:v>55.978259060606</c:v>
                </c:pt>
                <c:pt idx="896">
                  <c:v>56.040759060606</c:v>
                </c:pt>
                <c:pt idx="897">
                  <c:v>56.103259060606</c:v>
                </c:pt>
                <c:pt idx="898">
                  <c:v>56.165759060606</c:v>
                </c:pt>
                <c:pt idx="899">
                  <c:v>56.228259060606</c:v>
                </c:pt>
                <c:pt idx="900">
                  <c:v>56.290759060606</c:v>
                </c:pt>
                <c:pt idx="901">
                  <c:v>56.353259060606</c:v>
                </c:pt>
                <c:pt idx="902">
                  <c:v>56.415759060606</c:v>
                </c:pt>
                <c:pt idx="903">
                  <c:v>56.478259060606</c:v>
                </c:pt>
                <c:pt idx="904">
                  <c:v>56.540759060606</c:v>
                </c:pt>
                <c:pt idx="905">
                  <c:v>56.603259060606</c:v>
                </c:pt>
                <c:pt idx="906">
                  <c:v>56.665759060606</c:v>
                </c:pt>
                <c:pt idx="907">
                  <c:v>56.728259060606</c:v>
                </c:pt>
                <c:pt idx="908">
                  <c:v>56.790759060606</c:v>
                </c:pt>
                <c:pt idx="909">
                  <c:v>56.853259060606</c:v>
                </c:pt>
                <c:pt idx="910">
                  <c:v>56.915759060606</c:v>
                </c:pt>
                <c:pt idx="911">
                  <c:v>56.978259060606</c:v>
                </c:pt>
                <c:pt idx="912">
                  <c:v>57.040759060606</c:v>
                </c:pt>
                <c:pt idx="913">
                  <c:v>57.103259060606</c:v>
                </c:pt>
                <c:pt idx="914">
                  <c:v>57.165759060606</c:v>
                </c:pt>
                <c:pt idx="915">
                  <c:v>57.228259060606</c:v>
                </c:pt>
                <c:pt idx="916">
                  <c:v>57.290759060606</c:v>
                </c:pt>
                <c:pt idx="917">
                  <c:v>57.353259060606</c:v>
                </c:pt>
                <c:pt idx="918">
                  <c:v>57.415759060606</c:v>
                </c:pt>
                <c:pt idx="919">
                  <c:v>57.478259060606</c:v>
                </c:pt>
                <c:pt idx="920">
                  <c:v>57.540759060606</c:v>
                </c:pt>
                <c:pt idx="921">
                  <c:v>57.603259060606</c:v>
                </c:pt>
                <c:pt idx="922">
                  <c:v>57.665759060606</c:v>
                </c:pt>
                <c:pt idx="923">
                  <c:v>57.728259060606</c:v>
                </c:pt>
                <c:pt idx="924">
                  <c:v>57.790759060606</c:v>
                </c:pt>
                <c:pt idx="925">
                  <c:v>57.853259060606</c:v>
                </c:pt>
                <c:pt idx="926">
                  <c:v>57.915759060606</c:v>
                </c:pt>
                <c:pt idx="927">
                  <c:v>57.978259060606</c:v>
                </c:pt>
                <c:pt idx="928">
                  <c:v>58.040759060606</c:v>
                </c:pt>
                <c:pt idx="929">
                  <c:v>58.103259060606</c:v>
                </c:pt>
                <c:pt idx="930">
                  <c:v>58.165759060606</c:v>
                </c:pt>
                <c:pt idx="931">
                  <c:v>58.228259060606</c:v>
                </c:pt>
                <c:pt idx="932">
                  <c:v>58.290759060606</c:v>
                </c:pt>
                <c:pt idx="933">
                  <c:v>58.353259060606</c:v>
                </c:pt>
                <c:pt idx="934">
                  <c:v>58.415759060606</c:v>
                </c:pt>
                <c:pt idx="935">
                  <c:v>58.478259060606</c:v>
                </c:pt>
                <c:pt idx="936">
                  <c:v>58.540759060606</c:v>
                </c:pt>
                <c:pt idx="937">
                  <c:v>58.603259060606</c:v>
                </c:pt>
                <c:pt idx="938">
                  <c:v>58.665759060606</c:v>
                </c:pt>
                <c:pt idx="939">
                  <c:v>58.728259060606</c:v>
                </c:pt>
                <c:pt idx="940">
                  <c:v>58.790759060606</c:v>
                </c:pt>
                <c:pt idx="941">
                  <c:v>58.853259060606</c:v>
                </c:pt>
                <c:pt idx="942">
                  <c:v>58.915759060606</c:v>
                </c:pt>
                <c:pt idx="943">
                  <c:v>58.978259060606</c:v>
                </c:pt>
                <c:pt idx="944">
                  <c:v>59.040759060606</c:v>
                </c:pt>
                <c:pt idx="945">
                  <c:v>59.103259060606</c:v>
                </c:pt>
                <c:pt idx="946">
                  <c:v>59.165759060606</c:v>
                </c:pt>
                <c:pt idx="947">
                  <c:v>59.228259060606</c:v>
                </c:pt>
                <c:pt idx="948">
                  <c:v>59.290759060606</c:v>
                </c:pt>
                <c:pt idx="949">
                  <c:v>59.353259060606</c:v>
                </c:pt>
                <c:pt idx="950">
                  <c:v>59.415759060606</c:v>
                </c:pt>
                <c:pt idx="951">
                  <c:v>59.478259060606</c:v>
                </c:pt>
                <c:pt idx="952">
                  <c:v>59.540759060606</c:v>
                </c:pt>
                <c:pt idx="953">
                  <c:v>59.603259060606</c:v>
                </c:pt>
                <c:pt idx="954">
                  <c:v>59.665759060606</c:v>
                </c:pt>
                <c:pt idx="955">
                  <c:v>59.728259060606</c:v>
                </c:pt>
                <c:pt idx="956">
                  <c:v>59.790759060606</c:v>
                </c:pt>
                <c:pt idx="957">
                  <c:v>59.853259060606</c:v>
                </c:pt>
                <c:pt idx="958">
                  <c:v>59.915759060606</c:v>
                </c:pt>
                <c:pt idx="959">
                  <c:v>59.978259060606</c:v>
                </c:pt>
                <c:pt idx="960">
                  <c:v>60.040759060606</c:v>
                </c:pt>
                <c:pt idx="961">
                  <c:v>60.103259060606</c:v>
                </c:pt>
                <c:pt idx="962">
                  <c:v>60.165759060606</c:v>
                </c:pt>
                <c:pt idx="963">
                  <c:v>60.228259060606</c:v>
                </c:pt>
                <c:pt idx="964">
                  <c:v>60.290759060606</c:v>
                </c:pt>
                <c:pt idx="965">
                  <c:v>60.353259060606</c:v>
                </c:pt>
                <c:pt idx="966">
                  <c:v>60.415759060606</c:v>
                </c:pt>
                <c:pt idx="967">
                  <c:v>60.478259060606</c:v>
                </c:pt>
                <c:pt idx="968">
                  <c:v>60.540759060606</c:v>
                </c:pt>
                <c:pt idx="969">
                  <c:v>60.603259060606</c:v>
                </c:pt>
                <c:pt idx="970">
                  <c:v>60.665759060606</c:v>
                </c:pt>
                <c:pt idx="971">
                  <c:v>60.728259060606</c:v>
                </c:pt>
                <c:pt idx="972">
                  <c:v>60.790759060606</c:v>
                </c:pt>
                <c:pt idx="973">
                  <c:v>60.853259060606</c:v>
                </c:pt>
                <c:pt idx="974">
                  <c:v>60.915759060606</c:v>
                </c:pt>
                <c:pt idx="975">
                  <c:v>60.978259060606</c:v>
                </c:pt>
                <c:pt idx="976">
                  <c:v>61.040759060606</c:v>
                </c:pt>
                <c:pt idx="977">
                  <c:v>61.103259060606</c:v>
                </c:pt>
                <c:pt idx="978">
                  <c:v>61.165759060606</c:v>
                </c:pt>
                <c:pt idx="979">
                  <c:v>61.228259060606</c:v>
                </c:pt>
                <c:pt idx="980">
                  <c:v>61.290759060606</c:v>
                </c:pt>
                <c:pt idx="981">
                  <c:v>61.353259060606</c:v>
                </c:pt>
                <c:pt idx="982">
                  <c:v>61.415759060606</c:v>
                </c:pt>
                <c:pt idx="983">
                  <c:v>61.478259060606</c:v>
                </c:pt>
                <c:pt idx="984">
                  <c:v>61.540759060606</c:v>
                </c:pt>
                <c:pt idx="985">
                  <c:v>61.603259060606</c:v>
                </c:pt>
                <c:pt idx="986">
                  <c:v>61.665759060606</c:v>
                </c:pt>
                <c:pt idx="987">
                  <c:v>61.728259060606</c:v>
                </c:pt>
                <c:pt idx="988">
                  <c:v>61.790759060606</c:v>
                </c:pt>
                <c:pt idx="989">
                  <c:v>61.853259060606</c:v>
                </c:pt>
                <c:pt idx="990">
                  <c:v>61.915759060606</c:v>
                </c:pt>
                <c:pt idx="991">
                  <c:v>61.978259060606</c:v>
                </c:pt>
                <c:pt idx="992">
                  <c:v>62.040759060606</c:v>
                </c:pt>
                <c:pt idx="993">
                  <c:v>62.103259060606</c:v>
                </c:pt>
                <c:pt idx="994">
                  <c:v>62.165759060606</c:v>
                </c:pt>
                <c:pt idx="995">
                  <c:v>62.228259060606</c:v>
                </c:pt>
                <c:pt idx="996">
                  <c:v>62.290759060606</c:v>
                </c:pt>
                <c:pt idx="997">
                  <c:v>62.353259060606</c:v>
                </c:pt>
                <c:pt idx="998">
                  <c:v>62.415759060606</c:v>
                </c:pt>
                <c:pt idx="999">
                  <c:v>62.478259060606</c:v>
                </c:pt>
                <c:pt idx="1000">
                  <c:v>62.540759060606</c:v>
                </c:pt>
                <c:pt idx="1001">
                  <c:v>62.603259060606</c:v>
                </c:pt>
                <c:pt idx="1002">
                  <c:v>62.665759060606</c:v>
                </c:pt>
                <c:pt idx="1003">
                  <c:v>62.728259060606</c:v>
                </c:pt>
                <c:pt idx="1004">
                  <c:v>62.790759060606</c:v>
                </c:pt>
                <c:pt idx="1005">
                  <c:v>62.853259060606</c:v>
                </c:pt>
                <c:pt idx="1006">
                  <c:v>62.915759060606</c:v>
                </c:pt>
                <c:pt idx="1007">
                  <c:v>62.978259060606</c:v>
                </c:pt>
                <c:pt idx="1008">
                  <c:v>63.040759060606</c:v>
                </c:pt>
                <c:pt idx="1009">
                  <c:v>63.103259060606</c:v>
                </c:pt>
                <c:pt idx="1010">
                  <c:v>63.165759060606</c:v>
                </c:pt>
                <c:pt idx="1011">
                  <c:v>63.228259060606</c:v>
                </c:pt>
                <c:pt idx="1012">
                  <c:v>63.290759060606</c:v>
                </c:pt>
                <c:pt idx="1013">
                  <c:v>63.353259060606</c:v>
                </c:pt>
                <c:pt idx="1014">
                  <c:v>63.415759060606</c:v>
                </c:pt>
                <c:pt idx="1015">
                  <c:v>63.478259060606</c:v>
                </c:pt>
                <c:pt idx="1016">
                  <c:v>63.540759060606</c:v>
                </c:pt>
                <c:pt idx="1017">
                  <c:v>63.603259060606</c:v>
                </c:pt>
                <c:pt idx="1018">
                  <c:v>63.665759060606</c:v>
                </c:pt>
                <c:pt idx="1019">
                  <c:v>63.728259060606</c:v>
                </c:pt>
                <c:pt idx="1020">
                  <c:v>63.790759060606</c:v>
                </c:pt>
                <c:pt idx="1021">
                  <c:v>63.853259060606</c:v>
                </c:pt>
                <c:pt idx="1022">
                  <c:v>63.915759060606</c:v>
                </c:pt>
                <c:pt idx="1023">
                  <c:v>63.978259060606</c:v>
                </c:pt>
                <c:pt idx="1024">
                  <c:v>64.040759060606007</c:v>
                </c:pt>
                <c:pt idx="1025">
                  <c:v>64.103259060606007</c:v>
                </c:pt>
                <c:pt idx="1026">
                  <c:v>64.165759060606007</c:v>
                </c:pt>
                <c:pt idx="1027">
                  <c:v>64.228259060606007</c:v>
                </c:pt>
                <c:pt idx="1028">
                  <c:v>64.290759060606007</c:v>
                </c:pt>
                <c:pt idx="1029">
                  <c:v>64.353259060606007</c:v>
                </c:pt>
                <c:pt idx="1030">
                  <c:v>64.415759060606007</c:v>
                </c:pt>
                <c:pt idx="1031">
                  <c:v>64.478259060606007</c:v>
                </c:pt>
                <c:pt idx="1032">
                  <c:v>64.540759060606007</c:v>
                </c:pt>
                <c:pt idx="1033">
                  <c:v>64.603259060606007</c:v>
                </c:pt>
                <c:pt idx="1034">
                  <c:v>64.665759060606007</c:v>
                </c:pt>
                <c:pt idx="1035">
                  <c:v>64.728259060606007</c:v>
                </c:pt>
                <c:pt idx="1036">
                  <c:v>64.790759060606007</c:v>
                </c:pt>
                <c:pt idx="1037">
                  <c:v>64.853259060606007</c:v>
                </c:pt>
                <c:pt idx="1038">
                  <c:v>64.915759060606007</c:v>
                </c:pt>
                <c:pt idx="1039">
                  <c:v>64.978259060606007</c:v>
                </c:pt>
                <c:pt idx="1040">
                  <c:v>65.040759060606007</c:v>
                </c:pt>
                <c:pt idx="1041">
                  <c:v>65.103259060606007</c:v>
                </c:pt>
                <c:pt idx="1042">
                  <c:v>65.165759060606007</c:v>
                </c:pt>
                <c:pt idx="1043">
                  <c:v>65.228259060606007</c:v>
                </c:pt>
                <c:pt idx="1044">
                  <c:v>65.290759060606007</c:v>
                </c:pt>
                <c:pt idx="1045">
                  <c:v>65.353259060606007</c:v>
                </c:pt>
                <c:pt idx="1046">
                  <c:v>65.415759060606007</c:v>
                </c:pt>
                <c:pt idx="1047">
                  <c:v>65.478259060606007</c:v>
                </c:pt>
                <c:pt idx="1048">
                  <c:v>65.540759060606007</c:v>
                </c:pt>
                <c:pt idx="1049">
                  <c:v>65.603259060606007</c:v>
                </c:pt>
                <c:pt idx="1050">
                  <c:v>65.665759060606007</c:v>
                </c:pt>
                <c:pt idx="1051">
                  <c:v>65.728259060606007</c:v>
                </c:pt>
                <c:pt idx="1052">
                  <c:v>65.790759060606007</c:v>
                </c:pt>
                <c:pt idx="1053">
                  <c:v>65.853259060606007</c:v>
                </c:pt>
                <c:pt idx="1054">
                  <c:v>65.915759060606007</c:v>
                </c:pt>
                <c:pt idx="1055">
                  <c:v>65.978259060606007</c:v>
                </c:pt>
                <c:pt idx="1056">
                  <c:v>66.040759060606007</c:v>
                </c:pt>
                <c:pt idx="1057">
                  <c:v>66.103259060606007</c:v>
                </c:pt>
                <c:pt idx="1058">
                  <c:v>66.165759060606007</c:v>
                </c:pt>
                <c:pt idx="1059">
                  <c:v>66.228259060606007</c:v>
                </c:pt>
                <c:pt idx="1060">
                  <c:v>66.290759060606007</c:v>
                </c:pt>
                <c:pt idx="1061">
                  <c:v>66.353259060606007</c:v>
                </c:pt>
                <c:pt idx="1062">
                  <c:v>66.415759060606007</c:v>
                </c:pt>
                <c:pt idx="1063">
                  <c:v>66.478259060606007</c:v>
                </c:pt>
                <c:pt idx="1064">
                  <c:v>66.540759060606007</c:v>
                </c:pt>
                <c:pt idx="1065">
                  <c:v>66.603259060606007</c:v>
                </c:pt>
                <c:pt idx="1066">
                  <c:v>66.665759060606007</c:v>
                </c:pt>
                <c:pt idx="1067">
                  <c:v>66.728259060606007</c:v>
                </c:pt>
                <c:pt idx="1068">
                  <c:v>66.790759060606007</c:v>
                </c:pt>
                <c:pt idx="1069">
                  <c:v>66.853259060606007</c:v>
                </c:pt>
                <c:pt idx="1070">
                  <c:v>66.915759060606007</c:v>
                </c:pt>
                <c:pt idx="1071">
                  <c:v>66.978259060606007</c:v>
                </c:pt>
                <c:pt idx="1072">
                  <c:v>67.040759060606007</c:v>
                </c:pt>
                <c:pt idx="1073">
                  <c:v>67.103259060606007</c:v>
                </c:pt>
                <c:pt idx="1074">
                  <c:v>67.165759060606007</c:v>
                </c:pt>
                <c:pt idx="1075">
                  <c:v>67.228259060606007</c:v>
                </c:pt>
                <c:pt idx="1076">
                  <c:v>67.290759060606007</c:v>
                </c:pt>
                <c:pt idx="1077">
                  <c:v>67.353259060606007</c:v>
                </c:pt>
                <c:pt idx="1078">
                  <c:v>67.415759060606007</c:v>
                </c:pt>
                <c:pt idx="1079">
                  <c:v>67.478259060606007</c:v>
                </c:pt>
                <c:pt idx="1080">
                  <c:v>67.540759060606007</c:v>
                </c:pt>
                <c:pt idx="1081">
                  <c:v>67.603259060606007</c:v>
                </c:pt>
                <c:pt idx="1082">
                  <c:v>67.665759060606007</c:v>
                </c:pt>
                <c:pt idx="1083">
                  <c:v>67.728259060606007</c:v>
                </c:pt>
                <c:pt idx="1084">
                  <c:v>67.790759060606007</c:v>
                </c:pt>
                <c:pt idx="1085">
                  <c:v>67.853259060606007</c:v>
                </c:pt>
                <c:pt idx="1086">
                  <c:v>67.915759060606007</c:v>
                </c:pt>
                <c:pt idx="1087">
                  <c:v>67.978259060606007</c:v>
                </c:pt>
                <c:pt idx="1088">
                  <c:v>68.040759060606007</c:v>
                </c:pt>
                <c:pt idx="1089">
                  <c:v>68.103259060606007</c:v>
                </c:pt>
                <c:pt idx="1090">
                  <c:v>68.165759060606007</c:v>
                </c:pt>
                <c:pt idx="1091">
                  <c:v>68.228259060606007</c:v>
                </c:pt>
                <c:pt idx="1092">
                  <c:v>68.290759060606007</c:v>
                </c:pt>
                <c:pt idx="1093">
                  <c:v>68.353259060606007</c:v>
                </c:pt>
                <c:pt idx="1094">
                  <c:v>68.415759060606007</c:v>
                </c:pt>
                <c:pt idx="1095">
                  <c:v>68.478259060606007</c:v>
                </c:pt>
                <c:pt idx="1096">
                  <c:v>68.540759060606007</c:v>
                </c:pt>
                <c:pt idx="1097">
                  <c:v>68.603259060606007</c:v>
                </c:pt>
                <c:pt idx="1098">
                  <c:v>68.665759060606007</c:v>
                </c:pt>
                <c:pt idx="1099">
                  <c:v>68.728259060606007</c:v>
                </c:pt>
                <c:pt idx="1100">
                  <c:v>68.790759060606007</c:v>
                </c:pt>
                <c:pt idx="1101">
                  <c:v>68.853259060606007</c:v>
                </c:pt>
                <c:pt idx="1102">
                  <c:v>68.915759060606007</c:v>
                </c:pt>
                <c:pt idx="1103">
                  <c:v>68.978259060606007</c:v>
                </c:pt>
                <c:pt idx="1104">
                  <c:v>69.040759060606007</c:v>
                </c:pt>
                <c:pt idx="1105">
                  <c:v>69.103259060606007</c:v>
                </c:pt>
                <c:pt idx="1106">
                  <c:v>69.165759060606007</c:v>
                </c:pt>
                <c:pt idx="1107">
                  <c:v>69.228259060606007</c:v>
                </c:pt>
                <c:pt idx="1108">
                  <c:v>69.290759060606007</c:v>
                </c:pt>
                <c:pt idx="1109">
                  <c:v>69.353259060606007</c:v>
                </c:pt>
                <c:pt idx="1110">
                  <c:v>69.415759060606007</c:v>
                </c:pt>
                <c:pt idx="1111">
                  <c:v>69.478259060606007</c:v>
                </c:pt>
                <c:pt idx="1112">
                  <c:v>69.540759060606007</c:v>
                </c:pt>
                <c:pt idx="1113">
                  <c:v>69.603259060606007</c:v>
                </c:pt>
                <c:pt idx="1114">
                  <c:v>69.665759060606007</c:v>
                </c:pt>
                <c:pt idx="1115">
                  <c:v>69.728259060606007</c:v>
                </c:pt>
                <c:pt idx="1116">
                  <c:v>69.790759060606007</c:v>
                </c:pt>
                <c:pt idx="1117">
                  <c:v>69.853259060606007</c:v>
                </c:pt>
                <c:pt idx="1118">
                  <c:v>69.915759060606007</c:v>
                </c:pt>
                <c:pt idx="1119">
                  <c:v>69.978259060606007</c:v>
                </c:pt>
                <c:pt idx="1120">
                  <c:v>70.040759060606007</c:v>
                </c:pt>
                <c:pt idx="1121">
                  <c:v>70.103259060606007</c:v>
                </c:pt>
                <c:pt idx="1122">
                  <c:v>70.165759060606007</c:v>
                </c:pt>
                <c:pt idx="1123">
                  <c:v>70.228259060606007</c:v>
                </c:pt>
                <c:pt idx="1124">
                  <c:v>70.290759060606007</c:v>
                </c:pt>
                <c:pt idx="1125">
                  <c:v>70.353259060606007</c:v>
                </c:pt>
                <c:pt idx="1126">
                  <c:v>70.415759060606007</c:v>
                </c:pt>
                <c:pt idx="1127">
                  <c:v>70.478259060606007</c:v>
                </c:pt>
                <c:pt idx="1128">
                  <c:v>70.540759060606007</c:v>
                </c:pt>
                <c:pt idx="1129">
                  <c:v>70.603259060606007</c:v>
                </c:pt>
                <c:pt idx="1130">
                  <c:v>70.665759060606007</c:v>
                </c:pt>
                <c:pt idx="1131">
                  <c:v>70.728259060606007</c:v>
                </c:pt>
                <c:pt idx="1132">
                  <c:v>70.790759060606007</c:v>
                </c:pt>
                <c:pt idx="1133">
                  <c:v>70.853259060606007</c:v>
                </c:pt>
                <c:pt idx="1134">
                  <c:v>70.915759060606007</c:v>
                </c:pt>
                <c:pt idx="1135">
                  <c:v>70.978259060606007</c:v>
                </c:pt>
                <c:pt idx="1136">
                  <c:v>71.040759060606007</c:v>
                </c:pt>
                <c:pt idx="1137">
                  <c:v>71.103259060606007</c:v>
                </c:pt>
                <c:pt idx="1138">
                  <c:v>71.165759060606007</c:v>
                </c:pt>
                <c:pt idx="1139">
                  <c:v>71.228259060606007</c:v>
                </c:pt>
                <c:pt idx="1140">
                  <c:v>71.290759060606007</c:v>
                </c:pt>
                <c:pt idx="1141">
                  <c:v>71.353259060606007</c:v>
                </c:pt>
                <c:pt idx="1142">
                  <c:v>71.415759060606007</c:v>
                </c:pt>
                <c:pt idx="1143">
                  <c:v>71.478259060606007</c:v>
                </c:pt>
                <c:pt idx="1144">
                  <c:v>71.540759060606007</c:v>
                </c:pt>
                <c:pt idx="1145">
                  <c:v>71.603259060606007</c:v>
                </c:pt>
                <c:pt idx="1146">
                  <c:v>71.665759060606007</c:v>
                </c:pt>
                <c:pt idx="1147">
                  <c:v>71.728259060606007</c:v>
                </c:pt>
                <c:pt idx="1148">
                  <c:v>71.790759060606007</c:v>
                </c:pt>
                <c:pt idx="1149">
                  <c:v>71.853259060606007</c:v>
                </c:pt>
                <c:pt idx="1150">
                  <c:v>71.915759060606007</c:v>
                </c:pt>
                <c:pt idx="1151">
                  <c:v>71.978259060606007</c:v>
                </c:pt>
                <c:pt idx="1152">
                  <c:v>72.040759060606007</c:v>
                </c:pt>
                <c:pt idx="1153">
                  <c:v>72.103259060606007</c:v>
                </c:pt>
                <c:pt idx="1154">
                  <c:v>72.165759060606007</c:v>
                </c:pt>
                <c:pt idx="1155">
                  <c:v>72.228259060606007</c:v>
                </c:pt>
                <c:pt idx="1156">
                  <c:v>72.290759060606007</c:v>
                </c:pt>
                <c:pt idx="1157">
                  <c:v>72.353259060606007</c:v>
                </c:pt>
                <c:pt idx="1158">
                  <c:v>72.415759060606007</c:v>
                </c:pt>
                <c:pt idx="1159">
                  <c:v>72.478259060606007</c:v>
                </c:pt>
                <c:pt idx="1160">
                  <c:v>72.540759060606007</c:v>
                </c:pt>
                <c:pt idx="1161">
                  <c:v>72.603259060606007</c:v>
                </c:pt>
                <c:pt idx="1162">
                  <c:v>72.665759060606007</c:v>
                </c:pt>
                <c:pt idx="1163">
                  <c:v>72.728259060606007</c:v>
                </c:pt>
                <c:pt idx="1164">
                  <c:v>72.790759060606007</c:v>
                </c:pt>
                <c:pt idx="1165">
                  <c:v>72.853259060606007</c:v>
                </c:pt>
                <c:pt idx="1166">
                  <c:v>72.915759060606007</c:v>
                </c:pt>
                <c:pt idx="1167">
                  <c:v>72.978259060606007</c:v>
                </c:pt>
                <c:pt idx="1168">
                  <c:v>73.040759060606007</c:v>
                </c:pt>
                <c:pt idx="1169">
                  <c:v>73.103259060606007</c:v>
                </c:pt>
                <c:pt idx="1170">
                  <c:v>73.165759060606007</c:v>
                </c:pt>
                <c:pt idx="1171">
                  <c:v>73.228259060606007</c:v>
                </c:pt>
                <c:pt idx="1172">
                  <c:v>73.290759060606007</c:v>
                </c:pt>
                <c:pt idx="1173">
                  <c:v>73.353259060606007</c:v>
                </c:pt>
                <c:pt idx="1174">
                  <c:v>73.415759060606007</c:v>
                </c:pt>
                <c:pt idx="1175">
                  <c:v>73.478259060606007</c:v>
                </c:pt>
                <c:pt idx="1176">
                  <c:v>73.540759060606007</c:v>
                </c:pt>
                <c:pt idx="1177">
                  <c:v>73.603259060606007</c:v>
                </c:pt>
                <c:pt idx="1178">
                  <c:v>73.665759060606007</c:v>
                </c:pt>
                <c:pt idx="1179">
                  <c:v>73.728259060606007</c:v>
                </c:pt>
                <c:pt idx="1180">
                  <c:v>73.790759060606007</c:v>
                </c:pt>
                <c:pt idx="1181">
                  <c:v>73.853259060606007</c:v>
                </c:pt>
                <c:pt idx="1182">
                  <c:v>73.915759060606007</c:v>
                </c:pt>
                <c:pt idx="1183">
                  <c:v>73.978259060606007</c:v>
                </c:pt>
                <c:pt idx="1184">
                  <c:v>74.040759060606007</c:v>
                </c:pt>
                <c:pt idx="1185">
                  <c:v>74.103259060606007</c:v>
                </c:pt>
                <c:pt idx="1186">
                  <c:v>74.165759060606007</c:v>
                </c:pt>
                <c:pt idx="1187">
                  <c:v>74.228259060606007</c:v>
                </c:pt>
                <c:pt idx="1188">
                  <c:v>74.290759060606007</c:v>
                </c:pt>
                <c:pt idx="1189">
                  <c:v>74.353259060606007</c:v>
                </c:pt>
                <c:pt idx="1190">
                  <c:v>74.415759060606007</c:v>
                </c:pt>
                <c:pt idx="1191">
                  <c:v>74.478259060606007</c:v>
                </c:pt>
                <c:pt idx="1192">
                  <c:v>74.540759060606007</c:v>
                </c:pt>
                <c:pt idx="1193">
                  <c:v>74.603259060606007</c:v>
                </c:pt>
                <c:pt idx="1194">
                  <c:v>74.665759060606007</c:v>
                </c:pt>
                <c:pt idx="1195">
                  <c:v>74.728259060606007</c:v>
                </c:pt>
                <c:pt idx="1196">
                  <c:v>74.790759060606007</c:v>
                </c:pt>
                <c:pt idx="1197">
                  <c:v>74.853259060606007</c:v>
                </c:pt>
                <c:pt idx="1198">
                  <c:v>74.915759060606007</c:v>
                </c:pt>
                <c:pt idx="1199">
                  <c:v>74.978259060606007</c:v>
                </c:pt>
                <c:pt idx="1200">
                  <c:v>75.040759060606007</c:v>
                </c:pt>
                <c:pt idx="1201">
                  <c:v>75.103259060606007</c:v>
                </c:pt>
                <c:pt idx="1202">
                  <c:v>75.165759060606007</c:v>
                </c:pt>
                <c:pt idx="1203">
                  <c:v>75.228259060606007</c:v>
                </c:pt>
                <c:pt idx="1204">
                  <c:v>75.290759060606007</c:v>
                </c:pt>
                <c:pt idx="1205">
                  <c:v>75.353259060606007</c:v>
                </c:pt>
                <c:pt idx="1206">
                  <c:v>75.415759060606007</c:v>
                </c:pt>
                <c:pt idx="1207">
                  <c:v>75.478259060606007</c:v>
                </c:pt>
                <c:pt idx="1208">
                  <c:v>75.540759060606007</c:v>
                </c:pt>
                <c:pt idx="1209">
                  <c:v>75.603259060606007</c:v>
                </c:pt>
                <c:pt idx="1210">
                  <c:v>75.665759060606007</c:v>
                </c:pt>
                <c:pt idx="1211">
                  <c:v>75.728259060606007</c:v>
                </c:pt>
                <c:pt idx="1212">
                  <c:v>75.790759060606007</c:v>
                </c:pt>
                <c:pt idx="1213">
                  <c:v>75.853259060606007</c:v>
                </c:pt>
                <c:pt idx="1214">
                  <c:v>75.915759060606007</c:v>
                </c:pt>
                <c:pt idx="1215">
                  <c:v>75.978259060606007</c:v>
                </c:pt>
                <c:pt idx="1216">
                  <c:v>76.040759060606007</c:v>
                </c:pt>
                <c:pt idx="1217">
                  <c:v>76.103259060606007</c:v>
                </c:pt>
                <c:pt idx="1218">
                  <c:v>76.165759060606007</c:v>
                </c:pt>
                <c:pt idx="1219">
                  <c:v>76.228259060606007</c:v>
                </c:pt>
                <c:pt idx="1220">
                  <c:v>76.290759060606007</c:v>
                </c:pt>
                <c:pt idx="1221">
                  <c:v>76.353259060606007</c:v>
                </c:pt>
                <c:pt idx="1222">
                  <c:v>76.415759060606007</c:v>
                </c:pt>
                <c:pt idx="1223">
                  <c:v>76.478259060606007</c:v>
                </c:pt>
                <c:pt idx="1224">
                  <c:v>76.540759060606007</c:v>
                </c:pt>
                <c:pt idx="1225">
                  <c:v>76.603259060606007</c:v>
                </c:pt>
                <c:pt idx="1226">
                  <c:v>76.665759060606007</c:v>
                </c:pt>
                <c:pt idx="1227">
                  <c:v>76.728259060606007</c:v>
                </c:pt>
                <c:pt idx="1228">
                  <c:v>76.790759060606007</c:v>
                </c:pt>
                <c:pt idx="1229">
                  <c:v>76.853259060606007</c:v>
                </c:pt>
                <c:pt idx="1230">
                  <c:v>76.915759060606007</c:v>
                </c:pt>
                <c:pt idx="1231">
                  <c:v>76.978259060606007</c:v>
                </c:pt>
                <c:pt idx="1232">
                  <c:v>77.040759060606007</c:v>
                </c:pt>
                <c:pt idx="1233">
                  <c:v>77.103259060606007</c:v>
                </c:pt>
                <c:pt idx="1234">
                  <c:v>77.165759060606007</c:v>
                </c:pt>
                <c:pt idx="1235">
                  <c:v>77.228259060606007</c:v>
                </c:pt>
                <c:pt idx="1236">
                  <c:v>77.290759060606007</c:v>
                </c:pt>
                <c:pt idx="1237">
                  <c:v>77.353259060606007</c:v>
                </c:pt>
                <c:pt idx="1238">
                  <c:v>77.415759060606007</c:v>
                </c:pt>
                <c:pt idx="1239">
                  <c:v>77.478259060606007</c:v>
                </c:pt>
                <c:pt idx="1240">
                  <c:v>77.540759060606007</c:v>
                </c:pt>
                <c:pt idx="1241">
                  <c:v>77.603259060606007</c:v>
                </c:pt>
                <c:pt idx="1242">
                  <c:v>77.665759060606007</c:v>
                </c:pt>
                <c:pt idx="1243">
                  <c:v>77.728259060606007</c:v>
                </c:pt>
                <c:pt idx="1244">
                  <c:v>77.790759060606007</c:v>
                </c:pt>
                <c:pt idx="1245">
                  <c:v>77.853259060606007</c:v>
                </c:pt>
                <c:pt idx="1246">
                  <c:v>77.915759060606007</c:v>
                </c:pt>
                <c:pt idx="1247">
                  <c:v>77.978259060606007</c:v>
                </c:pt>
                <c:pt idx="1248">
                  <c:v>78.040759060606007</c:v>
                </c:pt>
                <c:pt idx="1249">
                  <c:v>78.103259060606007</c:v>
                </c:pt>
                <c:pt idx="1250">
                  <c:v>78.165759060606007</c:v>
                </c:pt>
                <c:pt idx="1251">
                  <c:v>78.228259060606007</c:v>
                </c:pt>
                <c:pt idx="1252">
                  <c:v>78.290759060606007</c:v>
                </c:pt>
                <c:pt idx="1253">
                  <c:v>78.353259060606007</c:v>
                </c:pt>
                <c:pt idx="1254">
                  <c:v>78.415759060606007</c:v>
                </c:pt>
                <c:pt idx="1255">
                  <c:v>78.478259060606007</c:v>
                </c:pt>
                <c:pt idx="1256">
                  <c:v>78.540759060606007</c:v>
                </c:pt>
                <c:pt idx="1257">
                  <c:v>78.603259060606007</c:v>
                </c:pt>
                <c:pt idx="1258">
                  <c:v>78.665759060606007</c:v>
                </c:pt>
                <c:pt idx="1259">
                  <c:v>78.728259060606007</c:v>
                </c:pt>
                <c:pt idx="1260">
                  <c:v>78.790759060606007</c:v>
                </c:pt>
                <c:pt idx="1261">
                  <c:v>78.853259060606007</c:v>
                </c:pt>
                <c:pt idx="1262">
                  <c:v>78.915759060606007</c:v>
                </c:pt>
                <c:pt idx="1263">
                  <c:v>78.978259060606007</c:v>
                </c:pt>
                <c:pt idx="1264">
                  <c:v>79.040759060606007</c:v>
                </c:pt>
                <c:pt idx="1265">
                  <c:v>79.103259060606007</c:v>
                </c:pt>
                <c:pt idx="1266">
                  <c:v>79.165759060606007</c:v>
                </c:pt>
                <c:pt idx="1267">
                  <c:v>79.228259060606007</c:v>
                </c:pt>
                <c:pt idx="1268">
                  <c:v>79.290759060606007</c:v>
                </c:pt>
                <c:pt idx="1269">
                  <c:v>79.353259060606007</c:v>
                </c:pt>
                <c:pt idx="1270">
                  <c:v>79.415759060606007</c:v>
                </c:pt>
                <c:pt idx="1271">
                  <c:v>79.478259060606007</c:v>
                </c:pt>
                <c:pt idx="1272">
                  <c:v>79.540759060606007</c:v>
                </c:pt>
                <c:pt idx="1273">
                  <c:v>79.603259060606007</c:v>
                </c:pt>
                <c:pt idx="1274">
                  <c:v>79.665759060606007</c:v>
                </c:pt>
                <c:pt idx="1275">
                  <c:v>79.728259060606007</c:v>
                </c:pt>
                <c:pt idx="1276">
                  <c:v>79.790759060606007</c:v>
                </c:pt>
                <c:pt idx="1277">
                  <c:v>79.853259060606007</c:v>
                </c:pt>
                <c:pt idx="1278">
                  <c:v>79.915759060606007</c:v>
                </c:pt>
                <c:pt idx="1279">
                  <c:v>79.978259060606007</c:v>
                </c:pt>
                <c:pt idx="1280">
                  <c:v>80.040759060606007</c:v>
                </c:pt>
                <c:pt idx="1281">
                  <c:v>80.103259060606007</c:v>
                </c:pt>
                <c:pt idx="1282">
                  <c:v>80.165759060606007</c:v>
                </c:pt>
                <c:pt idx="1283">
                  <c:v>80.228259060606007</c:v>
                </c:pt>
                <c:pt idx="1284">
                  <c:v>80.290759060606007</c:v>
                </c:pt>
                <c:pt idx="1285">
                  <c:v>80.353259060606007</c:v>
                </c:pt>
                <c:pt idx="1286">
                  <c:v>80.415759060606007</c:v>
                </c:pt>
                <c:pt idx="1287">
                  <c:v>80.478259060606007</c:v>
                </c:pt>
                <c:pt idx="1288">
                  <c:v>80.540759060606007</c:v>
                </c:pt>
                <c:pt idx="1289">
                  <c:v>80.603259060606007</c:v>
                </c:pt>
                <c:pt idx="1290">
                  <c:v>80.665759060606007</c:v>
                </c:pt>
                <c:pt idx="1291">
                  <c:v>80.728259060606007</c:v>
                </c:pt>
                <c:pt idx="1292">
                  <c:v>80.790759060606007</c:v>
                </c:pt>
                <c:pt idx="1293">
                  <c:v>80.853259060606007</c:v>
                </c:pt>
                <c:pt idx="1294">
                  <c:v>80.915759060606007</c:v>
                </c:pt>
                <c:pt idx="1295">
                  <c:v>80.978259060606007</c:v>
                </c:pt>
                <c:pt idx="1296">
                  <c:v>81.040759060606007</c:v>
                </c:pt>
                <c:pt idx="1297">
                  <c:v>81.103259060606007</c:v>
                </c:pt>
                <c:pt idx="1298">
                  <c:v>81.165759060606007</c:v>
                </c:pt>
                <c:pt idx="1299">
                  <c:v>81.228259060606007</c:v>
                </c:pt>
                <c:pt idx="1300">
                  <c:v>81.290759060606007</c:v>
                </c:pt>
                <c:pt idx="1301">
                  <c:v>81.353259060606007</c:v>
                </c:pt>
                <c:pt idx="1302">
                  <c:v>81.415759060606007</c:v>
                </c:pt>
                <c:pt idx="1303">
                  <c:v>81.478259060606007</c:v>
                </c:pt>
                <c:pt idx="1304">
                  <c:v>81.540759060606007</c:v>
                </c:pt>
                <c:pt idx="1305">
                  <c:v>81.603259060606007</c:v>
                </c:pt>
                <c:pt idx="1306">
                  <c:v>81.665759060606007</c:v>
                </c:pt>
                <c:pt idx="1307">
                  <c:v>81.728259060606007</c:v>
                </c:pt>
                <c:pt idx="1308">
                  <c:v>81.790759060606007</c:v>
                </c:pt>
                <c:pt idx="1309">
                  <c:v>81.853259060606007</c:v>
                </c:pt>
                <c:pt idx="1310">
                  <c:v>81.915759060606007</c:v>
                </c:pt>
                <c:pt idx="1311">
                  <c:v>81.978259060606007</c:v>
                </c:pt>
                <c:pt idx="1312">
                  <c:v>82.040759060606007</c:v>
                </c:pt>
                <c:pt idx="1313">
                  <c:v>82.103259060606007</c:v>
                </c:pt>
                <c:pt idx="1314">
                  <c:v>82.165759060606007</c:v>
                </c:pt>
                <c:pt idx="1315">
                  <c:v>82.228259060606007</c:v>
                </c:pt>
                <c:pt idx="1316">
                  <c:v>82.290759060606007</c:v>
                </c:pt>
                <c:pt idx="1317">
                  <c:v>82.353259060606007</c:v>
                </c:pt>
                <c:pt idx="1318">
                  <c:v>82.415759060606007</c:v>
                </c:pt>
                <c:pt idx="1319">
                  <c:v>82.478259060606007</c:v>
                </c:pt>
                <c:pt idx="1320">
                  <c:v>82.540759060606007</c:v>
                </c:pt>
                <c:pt idx="1321">
                  <c:v>82.603259060606007</c:v>
                </c:pt>
                <c:pt idx="1322">
                  <c:v>82.665759060606007</c:v>
                </c:pt>
                <c:pt idx="1323">
                  <c:v>82.728259060606007</c:v>
                </c:pt>
                <c:pt idx="1324">
                  <c:v>82.790759060606007</c:v>
                </c:pt>
                <c:pt idx="1325">
                  <c:v>82.853259060606007</c:v>
                </c:pt>
                <c:pt idx="1326">
                  <c:v>82.915759060606007</c:v>
                </c:pt>
                <c:pt idx="1327">
                  <c:v>82.978259060606007</c:v>
                </c:pt>
                <c:pt idx="1328">
                  <c:v>83.040759060606007</c:v>
                </c:pt>
                <c:pt idx="1329">
                  <c:v>83.103259060606007</c:v>
                </c:pt>
                <c:pt idx="1330">
                  <c:v>83.165759060606007</c:v>
                </c:pt>
                <c:pt idx="1331">
                  <c:v>83.228259060606007</c:v>
                </c:pt>
                <c:pt idx="1332">
                  <c:v>83.290759060606007</c:v>
                </c:pt>
                <c:pt idx="1333">
                  <c:v>83.353259060606007</c:v>
                </c:pt>
                <c:pt idx="1334">
                  <c:v>83.415759060606007</c:v>
                </c:pt>
                <c:pt idx="1335">
                  <c:v>83.478259060606007</c:v>
                </c:pt>
                <c:pt idx="1336">
                  <c:v>83.540759060606007</c:v>
                </c:pt>
                <c:pt idx="1337">
                  <c:v>83.603259060606007</c:v>
                </c:pt>
                <c:pt idx="1338">
                  <c:v>83.665759060606007</c:v>
                </c:pt>
                <c:pt idx="1339">
                  <c:v>83.728259060606007</c:v>
                </c:pt>
                <c:pt idx="1340">
                  <c:v>83.790759060606007</c:v>
                </c:pt>
                <c:pt idx="1341">
                  <c:v>83.853259060606007</c:v>
                </c:pt>
                <c:pt idx="1342">
                  <c:v>83.915759060606007</c:v>
                </c:pt>
                <c:pt idx="1343">
                  <c:v>83.978259060606007</c:v>
                </c:pt>
                <c:pt idx="1344">
                  <c:v>84.040759060606007</c:v>
                </c:pt>
                <c:pt idx="1345">
                  <c:v>84.103259060606007</c:v>
                </c:pt>
                <c:pt idx="1346">
                  <c:v>84.165759060606007</c:v>
                </c:pt>
                <c:pt idx="1347">
                  <c:v>84.228259060606007</c:v>
                </c:pt>
                <c:pt idx="1348">
                  <c:v>84.290759060606007</c:v>
                </c:pt>
                <c:pt idx="1349">
                  <c:v>84.353259060606007</c:v>
                </c:pt>
                <c:pt idx="1350">
                  <c:v>84.415759060606007</c:v>
                </c:pt>
                <c:pt idx="1351">
                  <c:v>84.478259060606007</c:v>
                </c:pt>
                <c:pt idx="1352">
                  <c:v>84.540759060606007</c:v>
                </c:pt>
                <c:pt idx="1353">
                  <c:v>84.603259060606007</c:v>
                </c:pt>
                <c:pt idx="1354">
                  <c:v>84.665759060606007</c:v>
                </c:pt>
                <c:pt idx="1355">
                  <c:v>84.728259060606007</c:v>
                </c:pt>
                <c:pt idx="1356">
                  <c:v>84.790759060606007</c:v>
                </c:pt>
                <c:pt idx="1357">
                  <c:v>84.853259060606007</c:v>
                </c:pt>
                <c:pt idx="1358">
                  <c:v>84.915759060606007</c:v>
                </c:pt>
                <c:pt idx="1359">
                  <c:v>84.978259060606007</c:v>
                </c:pt>
                <c:pt idx="1360">
                  <c:v>85.040759060606007</c:v>
                </c:pt>
                <c:pt idx="1361">
                  <c:v>85.103259060606007</c:v>
                </c:pt>
                <c:pt idx="1362">
                  <c:v>85.165759060606007</c:v>
                </c:pt>
                <c:pt idx="1363">
                  <c:v>85.228259060606007</c:v>
                </c:pt>
                <c:pt idx="1364">
                  <c:v>85.290759060606007</c:v>
                </c:pt>
                <c:pt idx="1365">
                  <c:v>85.353259060606007</c:v>
                </c:pt>
                <c:pt idx="1366">
                  <c:v>85.415759060606007</c:v>
                </c:pt>
                <c:pt idx="1367">
                  <c:v>85.478259060606007</c:v>
                </c:pt>
                <c:pt idx="1368">
                  <c:v>85.540759060606007</c:v>
                </c:pt>
                <c:pt idx="1369">
                  <c:v>85.603259060606007</c:v>
                </c:pt>
                <c:pt idx="1370">
                  <c:v>85.665759060606007</c:v>
                </c:pt>
                <c:pt idx="1371">
                  <c:v>85.728259060606007</c:v>
                </c:pt>
                <c:pt idx="1372">
                  <c:v>85.790759060606007</c:v>
                </c:pt>
                <c:pt idx="1373">
                  <c:v>85.853259060606007</c:v>
                </c:pt>
                <c:pt idx="1374">
                  <c:v>85.915759060606007</c:v>
                </c:pt>
                <c:pt idx="1375">
                  <c:v>85.978259060606007</c:v>
                </c:pt>
                <c:pt idx="1376">
                  <c:v>86.040759060606007</c:v>
                </c:pt>
                <c:pt idx="1377">
                  <c:v>86.103259060606007</c:v>
                </c:pt>
                <c:pt idx="1378">
                  <c:v>86.165759060606007</c:v>
                </c:pt>
                <c:pt idx="1379">
                  <c:v>86.228259060606007</c:v>
                </c:pt>
                <c:pt idx="1380">
                  <c:v>86.290759060606007</c:v>
                </c:pt>
                <c:pt idx="1381">
                  <c:v>86.353259060606007</c:v>
                </c:pt>
                <c:pt idx="1382">
                  <c:v>86.415759060606007</c:v>
                </c:pt>
                <c:pt idx="1383">
                  <c:v>86.478259060606007</c:v>
                </c:pt>
                <c:pt idx="1384">
                  <c:v>86.540759060606007</c:v>
                </c:pt>
                <c:pt idx="1385">
                  <c:v>86.603259060606007</c:v>
                </c:pt>
                <c:pt idx="1386">
                  <c:v>86.665759060606007</c:v>
                </c:pt>
                <c:pt idx="1387">
                  <c:v>86.728259060606007</c:v>
                </c:pt>
                <c:pt idx="1388">
                  <c:v>86.790759060606007</c:v>
                </c:pt>
                <c:pt idx="1389">
                  <c:v>86.853259060606007</c:v>
                </c:pt>
                <c:pt idx="1390">
                  <c:v>86.915759060606007</c:v>
                </c:pt>
                <c:pt idx="1391">
                  <c:v>86.978259060606007</c:v>
                </c:pt>
                <c:pt idx="1392">
                  <c:v>87.040759060606007</c:v>
                </c:pt>
                <c:pt idx="1393">
                  <c:v>87.103259060606007</c:v>
                </c:pt>
                <c:pt idx="1394">
                  <c:v>87.165759060606007</c:v>
                </c:pt>
                <c:pt idx="1395">
                  <c:v>87.228259060606007</c:v>
                </c:pt>
                <c:pt idx="1396">
                  <c:v>87.290759060606007</c:v>
                </c:pt>
                <c:pt idx="1397">
                  <c:v>87.353259060606007</c:v>
                </c:pt>
                <c:pt idx="1398">
                  <c:v>87.415759060606007</c:v>
                </c:pt>
                <c:pt idx="1399">
                  <c:v>87.478259060606007</c:v>
                </c:pt>
                <c:pt idx="1400">
                  <c:v>87.540759060606007</c:v>
                </c:pt>
                <c:pt idx="1401">
                  <c:v>87.603259060606007</c:v>
                </c:pt>
                <c:pt idx="1402">
                  <c:v>87.665759060606007</c:v>
                </c:pt>
                <c:pt idx="1403">
                  <c:v>87.728259060606007</c:v>
                </c:pt>
                <c:pt idx="1404">
                  <c:v>87.790759060606007</c:v>
                </c:pt>
                <c:pt idx="1405">
                  <c:v>87.853259060606007</c:v>
                </c:pt>
                <c:pt idx="1406">
                  <c:v>87.915759060606007</c:v>
                </c:pt>
                <c:pt idx="1407">
                  <c:v>87.978259060606007</c:v>
                </c:pt>
                <c:pt idx="1408">
                  <c:v>88.040759060606007</c:v>
                </c:pt>
                <c:pt idx="1409">
                  <c:v>88.103259060606007</c:v>
                </c:pt>
                <c:pt idx="1410">
                  <c:v>88.165759060606007</c:v>
                </c:pt>
                <c:pt idx="1411">
                  <c:v>88.228259060606007</c:v>
                </c:pt>
                <c:pt idx="1412">
                  <c:v>88.290759060606007</c:v>
                </c:pt>
                <c:pt idx="1413">
                  <c:v>88.353259060606007</c:v>
                </c:pt>
                <c:pt idx="1414">
                  <c:v>88.415759060606007</c:v>
                </c:pt>
                <c:pt idx="1415">
                  <c:v>88.478259060606007</c:v>
                </c:pt>
                <c:pt idx="1416">
                  <c:v>88.540759060606007</c:v>
                </c:pt>
                <c:pt idx="1417">
                  <c:v>88.603259060606007</c:v>
                </c:pt>
                <c:pt idx="1418">
                  <c:v>88.665759060606007</c:v>
                </c:pt>
                <c:pt idx="1419">
                  <c:v>88.728259060606007</c:v>
                </c:pt>
                <c:pt idx="1420">
                  <c:v>88.790759060606007</c:v>
                </c:pt>
                <c:pt idx="1421">
                  <c:v>88.853259060606007</c:v>
                </c:pt>
                <c:pt idx="1422">
                  <c:v>88.915759060606007</c:v>
                </c:pt>
                <c:pt idx="1423">
                  <c:v>88.978259060606007</c:v>
                </c:pt>
                <c:pt idx="1424">
                  <c:v>89.040759060606007</c:v>
                </c:pt>
                <c:pt idx="1425">
                  <c:v>89.103259060606007</c:v>
                </c:pt>
                <c:pt idx="1426">
                  <c:v>89.165759060606007</c:v>
                </c:pt>
                <c:pt idx="1427">
                  <c:v>89.228259060606007</c:v>
                </c:pt>
                <c:pt idx="1428">
                  <c:v>89.290759060606007</c:v>
                </c:pt>
                <c:pt idx="1429">
                  <c:v>89.353259060606007</c:v>
                </c:pt>
                <c:pt idx="1430">
                  <c:v>89.415759060606007</c:v>
                </c:pt>
                <c:pt idx="1431">
                  <c:v>89.478259060606007</c:v>
                </c:pt>
                <c:pt idx="1432">
                  <c:v>89.540759060606007</c:v>
                </c:pt>
                <c:pt idx="1433">
                  <c:v>89.603259060606007</c:v>
                </c:pt>
                <c:pt idx="1434">
                  <c:v>89.665759060606007</c:v>
                </c:pt>
                <c:pt idx="1435">
                  <c:v>89.728259060606007</c:v>
                </c:pt>
                <c:pt idx="1436">
                  <c:v>89.790759060606007</c:v>
                </c:pt>
                <c:pt idx="1437">
                  <c:v>89.853259060606007</c:v>
                </c:pt>
                <c:pt idx="1438">
                  <c:v>89.915759060606007</c:v>
                </c:pt>
                <c:pt idx="1439">
                  <c:v>89.978259060606007</c:v>
                </c:pt>
                <c:pt idx="1440">
                  <c:v>90.040759060606007</c:v>
                </c:pt>
                <c:pt idx="1441">
                  <c:v>90.103259060606007</c:v>
                </c:pt>
                <c:pt idx="1442">
                  <c:v>90.165759060606007</c:v>
                </c:pt>
                <c:pt idx="1443">
                  <c:v>90.228259060606007</c:v>
                </c:pt>
                <c:pt idx="1444">
                  <c:v>90.290759060606007</c:v>
                </c:pt>
                <c:pt idx="1445">
                  <c:v>90.353259060606007</c:v>
                </c:pt>
                <c:pt idx="1446">
                  <c:v>90.415759060606007</c:v>
                </c:pt>
                <c:pt idx="1447">
                  <c:v>90.478259060606007</c:v>
                </c:pt>
                <c:pt idx="1448">
                  <c:v>90.540759060606007</c:v>
                </c:pt>
                <c:pt idx="1449">
                  <c:v>90.603259060606007</c:v>
                </c:pt>
                <c:pt idx="1450">
                  <c:v>90.665759060606007</c:v>
                </c:pt>
                <c:pt idx="1451">
                  <c:v>90.728259060606007</c:v>
                </c:pt>
                <c:pt idx="1452">
                  <c:v>90.790759060606007</c:v>
                </c:pt>
                <c:pt idx="1453">
                  <c:v>90.853259060606007</c:v>
                </c:pt>
                <c:pt idx="1454">
                  <c:v>90.915759060606007</c:v>
                </c:pt>
                <c:pt idx="1455">
                  <c:v>90.978259060606007</c:v>
                </c:pt>
                <c:pt idx="1456">
                  <c:v>91.040759060606007</c:v>
                </c:pt>
                <c:pt idx="1457">
                  <c:v>91.103259060606007</c:v>
                </c:pt>
                <c:pt idx="1458">
                  <c:v>91.165759060606007</c:v>
                </c:pt>
                <c:pt idx="1459">
                  <c:v>91.228259060606007</c:v>
                </c:pt>
                <c:pt idx="1460">
                  <c:v>91.290759060606007</c:v>
                </c:pt>
                <c:pt idx="1461">
                  <c:v>91.353259060606007</c:v>
                </c:pt>
                <c:pt idx="1462">
                  <c:v>91.415759060606007</c:v>
                </c:pt>
                <c:pt idx="1463">
                  <c:v>91.478259060606007</c:v>
                </c:pt>
                <c:pt idx="1464">
                  <c:v>91.540759060606007</c:v>
                </c:pt>
                <c:pt idx="1465">
                  <c:v>91.603259060606007</c:v>
                </c:pt>
                <c:pt idx="1466">
                  <c:v>91.665759060606007</c:v>
                </c:pt>
                <c:pt idx="1467">
                  <c:v>91.728259060606007</c:v>
                </c:pt>
                <c:pt idx="1468">
                  <c:v>91.790759060606007</c:v>
                </c:pt>
                <c:pt idx="1469">
                  <c:v>91.853259060606007</c:v>
                </c:pt>
                <c:pt idx="1470">
                  <c:v>91.915759060606007</c:v>
                </c:pt>
                <c:pt idx="1471">
                  <c:v>91.978259060606007</c:v>
                </c:pt>
                <c:pt idx="1472">
                  <c:v>92.040759060606007</c:v>
                </c:pt>
                <c:pt idx="1473">
                  <c:v>92.103259060606007</c:v>
                </c:pt>
                <c:pt idx="1474">
                  <c:v>92.165759060606007</c:v>
                </c:pt>
                <c:pt idx="1475">
                  <c:v>92.228259060606007</c:v>
                </c:pt>
                <c:pt idx="1476">
                  <c:v>92.290759060606007</c:v>
                </c:pt>
                <c:pt idx="1477">
                  <c:v>92.353259060606007</c:v>
                </c:pt>
                <c:pt idx="1478">
                  <c:v>92.415759060606007</c:v>
                </c:pt>
                <c:pt idx="1479">
                  <c:v>92.478259060606007</c:v>
                </c:pt>
                <c:pt idx="1480">
                  <c:v>92.540759060606007</c:v>
                </c:pt>
                <c:pt idx="1481">
                  <c:v>92.603259060606007</c:v>
                </c:pt>
                <c:pt idx="1482">
                  <c:v>92.665759060606007</c:v>
                </c:pt>
                <c:pt idx="1483">
                  <c:v>92.728259060606007</c:v>
                </c:pt>
                <c:pt idx="1484">
                  <c:v>92.790759060606007</c:v>
                </c:pt>
                <c:pt idx="1485">
                  <c:v>92.853259060606007</c:v>
                </c:pt>
                <c:pt idx="1486">
                  <c:v>92.915759060606007</c:v>
                </c:pt>
                <c:pt idx="1487">
                  <c:v>92.978259060606007</c:v>
                </c:pt>
                <c:pt idx="1488">
                  <c:v>93.040759060606007</c:v>
                </c:pt>
                <c:pt idx="1489">
                  <c:v>93.103259060606007</c:v>
                </c:pt>
                <c:pt idx="1490">
                  <c:v>93.165759060606007</c:v>
                </c:pt>
                <c:pt idx="1491">
                  <c:v>93.228259060606007</c:v>
                </c:pt>
                <c:pt idx="1492">
                  <c:v>93.290759060606007</c:v>
                </c:pt>
                <c:pt idx="1493">
                  <c:v>93.353259060606007</c:v>
                </c:pt>
                <c:pt idx="1494">
                  <c:v>93.415759060606007</c:v>
                </c:pt>
                <c:pt idx="1495">
                  <c:v>93.478259060606007</c:v>
                </c:pt>
                <c:pt idx="1496">
                  <c:v>93.540759060606007</c:v>
                </c:pt>
                <c:pt idx="1497">
                  <c:v>93.603259060606007</c:v>
                </c:pt>
                <c:pt idx="1498">
                  <c:v>93.665759060606007</c:v>
                </c:pt>
                <c:pt idx="1499">
                  <c:v>93.728259060606007</c:v>
                </c:pt>
                <c:pt idx="1500">
                  <c:v>93.790759060606007</c:v>
                </c:pt>
                <c:pt idx="1501">
                  <c:v>93.853259060606007</c:v>
                </c:pt>
                <c:pt idx="1502">
                  <c:v>93.915759060606007</c:v>
                </c:pt>
                <c:pt idx="1503">
                  <c:v>93.978259060606007</c:v>
                </c:pt>
                <c:pt idx="1504">
                  <c:v>94.040759060606007</c:v>
                </c:pt>
                <c:pt idx="1505">
                  <c:v>94.103259060606007</c:v>
                </c:pt>
                <c:pt idx="1506">
                  <c:v>94.165759060606007</c:v>
                </c:pt>
                <c:pt idx="1507">
                  <c:v>94.228259060606007</c:v>
                </c:pt>
                <c:pt idx="1508">
                  <c:v>94.290759060606007</c:v>
                </c:pt>
                <c:pt idx="1509">
                  <c:v>94.353259060606007</c:v>
                </c:pt>
                <c:pt idx="1510">
                  <c:v>94.415759060606007</c:v>
                </c:pt>
                <c:pt idx="1511">
                  <c:v>94.478259060606007</c:v>
                </c:pt>
                <c:pt idx="1512">
                  <c:v>94.540759060606007</c:v>
                </c:pt>
                <c:pt idx="1513">
                  <c:v>94.603259060606007</c:v>
                </c:pt>
                <c:pt idx="1514">
                  <c:v>94.665759060606007</c:v>
                </c:pt>
                <c:pt idx="1515">
                  <c:v>94.728259060606007</c:v>
                </c:pt>
                <c:pt idx="1516">
                  <c:v>94.790759060606007</c:v>
                </c:pt>
                <c:pt idx="1517">
                  <c:v>94.853259060606007</c:v>
                </c:pt>
                <c:pt idx="1518">
                  <c:v>94.915759060606007</c:v>
                </c:pt>
                <c:pt idx="1519">
                  <c:v>94.978259060606007</c:v>
                </c:pt>
                <c:pt idx="1520">
                  <c:v>95.040759060606007</c:v>
                </c:pt>
                <c:pt idx="1521">
                  <c:v>95.103259060606007</c:v>
                </c:pt>
                <c:pt idx="1522">
                  <c:v>95.165759060606007</c:v>
                </c:pt>
                <c:pt idx="1523">
                  <c:v>95.228259060606007</c:v>
                </c:pt>
                <c:pt idx="1524">
                  <c:v>95.290759060606007</c:v>
                </c:pt>
                <c:pt idx="1525">
                  <c:v>95.353259060606007</c:v>
                </c:pt>
                <c:pt idx="1526">
                  <c:v>95.415759060606007</c:v>
                </c:pt>
                <c:pt idx="1527">
                  <c:v>95.478259060606007</c:v>
                </c:pt>
                <c:pt idx="1528">
                  <c:v>95.540759060606007</c:v>
                </c:pt>
                <c:pt idx="1529">
                  <c:v>95.603259060606007</c:v>
                </c:pt>
                <c:pt idx="1530">
                  <c:v>95.665759060606007</c:v>
                </c:pt>
                <c:pt idx="1531">
                  <c:v>95.728259060606007</c:v>
                </c:pt>
                <c:pt idx="1532">
                  <c:v>95.790759060606007</c:v>
                </c:pt>
                <c:pt idx="1533">
                  <c:v>95.853259060606007</c:v>
                </c:pt>
                <c:pt idx="1534">
                  <c:v>95.915759060606007</c:v>
                </c:pt>
                <c:pt idx="1535">
                  <c:v>95.978259060606007</c:v>
                </c:pt>
                <c:pt idx="1536">
                  <c:v>96.040759060606007</c:v>
                </c:pt>
                <c:pt idx="1537">
                  <c:v>96.103259060606007</c:v>
                </c:pt>
                <c:pt idx="1538">
                  <c:v>96.165759060606007</c:v>
                </c:pt>
                <c:pt idx="1539">
                  <c:v>96.228259060606007</c:v>
                </c:pt>
                <c:pt idx="1540">
                  <c:v>96.290759060606007</c:v>
                </c:pt>
                <c:pt idx="1541">
                  <c:v>96.353259060606007</c:v>
                </c:pt>
                <c:pt idx="1542">
                  <c:v>96.415759060606007</c:v>
                </c:pt>
                <c:pt idx="1543">
                  <c:v>96.478259060606007</c:v>
                </c:pt>
                <c:pt idx="1544">
                  <c:v>96.540759060606007</c:v>
                </c:pt>
                <c:pt idx="1545">
                  <c:v>96.603259060606007</c:v>
                </c:pt>
                <c:pt idx="1546">
                  <c:v>96.665759060606007</c:v>
                </c:pt>
                <c:pt idx="1547">
                  <c:v>96.728259060606007</c:v>
                </c:pt>
                <c:pt idx="1548">
                  <c:v>96.790759060606007</c:v>
                </c:pt>
                <c:pt idx="1549">
                  <c:v>96.853259060606007</c:v>
                </c:pt>
                <c:pt idx="1550">
                  <c:v>96.915759060606007</c:v>
                </c:pt>
                <c:pt idx="1551">
                  <c:v>96.978259060606007</c:v>
                </c:pt>
                <c:pt idx="1552">
                  <c:v>97.040759060606007</c:v>
                </c:pt>
                <c:pt idx="1553">
                  <c:v>97.103259060606007</c:v>
                </c:pt>
                <c:pt idx="1554">
                  <c:v>97.165759060606007</c:v>
                </c:pt>
                <c:pt idx="1555">
                  <c:v>97.228259060606007</c:v>
                </c:pt>
                <c:pt idx="1556">
                  <c:v>97.290759060606007</c:v>
                </c:pt>
                <c:pt idx="1557">
                  <c:v>97.353259060606007</c:v>
                </c:pt>
                <c:pt idx="1558">
                  <c:v>97.415759060606007</c:v>
                </c:pt>
                <c:pt idx="1559">
                  <c:v>97.478259060606007</c:v>
                </c:pt>
                <c:pt idx="1560">
                  <c:v>97.540759060606007</c:v>
                </c:pt>
                <c:pt idx="1561">
                  <c:v>97.603259060606007</c:v>
                </c:pt>
                <c:pt idx="1562">
                  <c:v>97.665759060606007</c:v>
                </c:pt>
                <c:pt idx="1563">
                  <c:v>97.728259060606007</c:v>
                </c:pt>
                <c:pt idx="1564">
                  <c:v>97.790759060606007</c:v>
                </c:pt>
                <c:pt idx="1565">
                  <c:v>97.853259060606007</c:v>
                </c:pt>
                <c:pt idx="1566">
                  <c:v>97.915759060606007</c:v>
                </c:pt>
                <c:pt idx="1567">
                  <c:v>97.978259060606007</c:v>
                </c:pt>
                <c:pt idx="1568">
                  <c:v>98.040759060606007</c:v>
                </c:pt>
                <c:pt idx="1569">
                  <c:v>98.103259060606007</c:v>
                </c:pt>
                <c:pt idx="1570">
                  <c:v>98.165759060606007</c:v>
                </c:pt>
                <c:pt idx="1571">
                  <c:v>98.228259060606007</c:v>
                </c:pt>
                <c:pt idx="1572">
                  <c:v>98.290759060606007</c:v>
                </c:pt>
                <c:pt idx="1573">
                  <c:v>98.353259060606007</c:v>
                </c:pt>
                <c:pt idx="1574">
                  <c:v>98.415759060606007</c:v>
                </c:pt>
                <c:pt idx="1575">
                  <c:v>98.478259060606007</c:v>
                </c:pt>
                <c:pt idx="1576">
                  <c:v>98.540759060606007</c:v>
                </c:pt>
                <c:pt idx="1577">
                  <c:v>98.603259060606007</c:v>
                </c:pt>
                <c:pt idx="1578">
                  <c:v>98.665759060606007</c:v>
                </c:pt>
                <c:pt idx="1579">
                  <c:v>98.728259060606007</c:v>
                </c:pt>
                <c:pt idx="1580">
                  <c:v>98.790759060606007</c:v>
                </c:pt>
                <c:pt idx="1581">
                  <c:v>98.853259060606007</c:v>
                </c:pt>
                <c:pt idx="1582">
                  <c:v>98.915759060606007</c:v>
                </c:pt>
                <c:pt idx="1583">
                  <c:v>98.978259060606007</c:v>
                </c:pt>
                <c:pt idx="1584">
                  <c:v>99.040759060606007</c:v>
                </c:pt>
                <c:pt idx="1585">
                  <c:v>99.103259060606007</c:v>
                </c:pt>
                <c:pt idx="1586">
                  <c:v>99.165759060606007</c:v>
                </c:pt>
                <c:pt idx="1587">
                  <c:v>99.228259060606007</c:v>
                </c:pt>
                <c:pt idx="1588">
                  <c:v>99.290759060606007</c:v>
                </c:pt>
                <c:pt idx="1589">
                  <c:v>99.353259060606007</c:v>
                </c:pt>
                <c:pt idx="1590">
                  <c:v>99.415759060606007</c:v>
                </c:pt>
                <c:pt idx="1591">
                  <c:v>99.478259060606007</c:v>
                </c:pt>
                <c:pt idx="1592">
                  <c:v>99.540759060606007</c:v>
                </c:pt>
                <c:pt idx="1593">
                  <c:v>99.603259060606007</c:v>
                </c:pt>
                <c:pt idx="1594">
                  <c:v>99.665759060606007</c:v>
                </c:pt>
                <c:pt idx="1595">
                  <c:v>99.728259060606007</c:v>
                </c:pt>
                <c:pt idx="1596">
                  <c:v>99.790759060606007</c:v>
                </c:pt>
                <c:pt idx="1597">
                  <c:v>99.853259060606007</c:v>
                </c:pt>
                <c:pt idx="1598">
                  <c:v>99.915759060606007</c:v>
                </c:pt>
                <c:pt idx="1599">
                  <c:v>99.978259060606007</c:v>
                </c:pt>
                <c:pt idx="1600">
                  <c:v>100.04075906060601</c:v>
                </c:pt>
                <c:pt idx="1601">
                  <c:v>100.10325906060601</c:v>
                </c:pt>
                <c:pt idx="1602">
                  <c:v>100.16575906060601</c:v>
                </c:pt>
                <c:pt idx="1603">
                  <c:v>100.22825906060601</c:v>
                </c:pt>
                <c:pt idx="1604">
                  <c:v>100.29075906060601</c:v>
                </c:pt>
                <c:pt idx="1605">
                  <c:v>100.35325906060601</c:v>
                </c:pt>
                <c:pt idx="1606">
                  <c:v>100.41575906060601</c:v>
                </c:pt>
                <c:pt idx="1607">
                  <c:v>100.47825906060601</c:v>
                </c:pt>
                <c:pt idx="1608">
                  <c:v>100.54075906060601</c:v>
                </c:pt>
                <c:pt idx="1609">
                  <c:v>100.60325906060601</c:v>
                </c:pt>
                <c:pt idx="1610">
                  <c:v>100.66575906060601</c:v>
                </c:pt>
                <c:pt idx="1611">
                  <c:v>100.72825906060601</c:v>
                </c:pt>
                <c:pt idx="1612">
                  <c:v>100.79075906060601</c:v>
                </c:pt>
                <c:pt idx="1613">
                  <c:v>100.85325906060601</c:v>
                </c:pt>
                <c:pt idx="1614">
                  <c:v>100.91575906060601</c:v>
                </c:pt>
                <c:pt idx="1615">
                  <c:v>100.97825906060601</c:v>
                </c:pt>
                <c:pt idx="1616">
                  <c:v>101.04075906060601</c:v>
                </c:pt>
                <c:pt idx="1617">
                  <c:v>101.10325906060601</c:v>
                </c:pt>
                <c:pt idx="1618">
                  <c:v>101.16575906060601</c:v>
                </c:pt>
                <c:pt idx="1619">
                  <c:v>101.22825906060601</c:v>
                </c:pt>
                <c:pt idx="1620">
                  <c:v>101.29075906060601</c:v>
                </c:pt>
                <c:pt idx="1621">
                  <c:v>101.35325906060601</c:v>
                </c:pt>
                <c:pt idx="1622">
                  <c:v>101.41575906060601</c:v>
                </c:pt>
                <c:pt idx="1623">
                  <c:v>101.47825906060601</c:v>
                </c:pt>
                <c:pt idx="1624">
                  <c:v>101.54075906060601</c:v>
                </c:pt>
                <c:pt idx="1625">
                  <c:v>101.60325906060601</c:v>
                </c:pt>
                <c:pt idx="1626">
                  <c:v>101.66575906060601</c:v>
                </c:pt>
                <c:pt idx="1627">
                  <c:v>101.72825906060601</c:v>
                </c:pt>
                <c:pt idx="1628">
                  <c:v>101.79075906060601</c:v>
                </c:pt>
                <c:pt idx="1629">
                  <c:v>101.85325906060601</c:v>
                </c:pt>
                <c:pt idx="1630">
                  <c:v>101.91575906060601</c:v>
                </c:pt>
                <c:pt idx="1631">
                  <c:v>101.97825906060601</c:v>
                </c:pt>
                <c:pt idx="1632">
                  <c:v>102.04075906060601</c:v>
                </c:pt>
                <c:pt idx="1633">
                  <c:v>102.10325906060601</c:v>
                </c:pt>
                <c:pt idx="1634">
                  <c:v>102.16575906060601</c:v>
                </c:pt>
                <c:pt idx="1635">
                  <c:v>102.22825906060601</c:v>
                </c:pt>
                <c:pt idx="1636">
                  <c:v>102.29075906060601</c:v>
                </c:pt>
                <c:pt idx="1637">
                  <c:v>102.35325906060601</c:v>
                </c:pt>
                <c:pt idx="1638">
                  <c:v>102.41575906060601</c:v>
                </c:pt>
                <c:pt idx="1639">
                  <c:v>102.47825906060601</c:v>
                </c:pt>
                <c:pt idx="1640">
                  <c:v>102.54075906060601</c:v>
                </c:pt>
                <c:pt idx="1641">
                  <c:v>102.60325906060601</c:v>
                </c:pt>
                <c:pt idx="1642">
                  <c:v>102.66575906060601</c:v>
                </c:pt>
                <c:pt idx="1643">
                  <c:v>102.72825906060601</c:v>
                </c:pt>
                <c:pt idx="1644">
                  <c:v>102.79075906060601</c:v>
                </c:pt>
                <c:pt idx="1645">
                  <c:v>102.85325906060601</c:v>
                </c:pt>
                <c:pt idx="1646">
                  <c:v>102.91575906060601</c:v>
                </c:pt>
                <c:pt idx="1647">
                  <c:v>102.97825906060601</c:v>
                </c:pt>
                <c:pt idx="1648">
                  <c:v>103.04075906060601</c:v>
                </c:pt>
                <c:pt idx="1649">
                  <c:v>103.10325906060601</c:v>
                </c:pt>
                <c:pt idx="1650">
                  <c:v>103.16575906060601</c:v>
                </c:pt>
                <c:pt idx="1651">
                  <c:v>103.22825906060601</c:v>
                </c:pt>
                <c:pt idx="1652">
                  <c:v>103.29075906060601</c:v>
                </c:pt>
                <c:pt idx="1653">
                  <c:v>103.35325906060601</c:v>
                </c:pt>
                <c:pt idx="1654">
                  <c:v>103.41575906060601</c:v>
                </c:pt>
                <c:pt idx="1655">
                  <c:v>103.47825906060601</c:v>
                </c:pt>
                <c:pt idx="1656">
                  <c:v>103.54075906060601</c:v>
                </c:pt>
                <c:pt idx="1657">
                  <c:v>103.60325906060601</c:v>
                </c:pt>
                <c:pt idx="1658">
                  <c:v>103.66575906060601</c:v>
                </c:pt>
                <c:pt idx="1659">
                  <c:v>103.72825906060601</c:v>
                </c:pt>
                <c:pt idx="1660">
                  <c:v>103.79075906060601</c:v>
                </c:pt>
                <c:pt idx="1661">
                  <c:v>103.85325906060601</c:v>
                </c:pt>
                <c:pt idx="1662">
                  <c:v>103.91575906060601</c:v>
                </c:pt>
                <c:pt idx="1663">
                  <c:v>103.97825906060601</c:v>
                </c:pt>
                <c:pt idx="1664">
                  <c:v>104.04075906060601</c:v>
                </c:pt>
                <c:pt idx="1665">
                  <c:v>104.10325906060601</c:v>
                </c:pt>
                <c:pt idx="1666">
                  <c:v>104.16575906060601</c:v>
                </c:pt>
                <c:pt idx="1667">
                  <c:v>104.22825906060601</c:v>
                </c:pt>
                <c:pt idx="1668">
                  <c:v>104.29075906060601</c:v>
                </c:pt>
                <c:pt idx="1669">
                  <c:v>104.35325906060601</c:v>
                </c:pt>
                <c:pt idx="1670">
                  <c:v>104.41575906060601</c:v>
                </c:pt>
                <c:pt idx="1671">
                  <c:v>104.47825906060601</c:v>
                </c:pt>
                <c:pt idx="1672">
                  <c:v>104.54075906060601</c:v>
                </c:pt>
                <c:pt idx="1673">
                  <c:v>104.60325906060601</c:v>
                </c:pt>
                <c:pt idx="1674">
                  <c:v>104.66575906060601</c:v>
                </c:pt>
                <c:pt idx="1675">
                  <c:v>104.72825906060601</c:v>
                </c:pt>
                <c:pt idx="1676">
                  <c:v>104.79075906060601</c:v>
                </c:pt>
                <c:pt idx="1677">
                  <c:v>104.85325906060601</c:v>
                </c:pt>
                <c:pt idx="1678">
                  <c:v>104.91575906060601</c:v>
                </c:pt>
                <c:pt idx="1679">
                  <c:v>104.97825906060601</c:v>
                </c:pt>
                <c:pt idx="1680">
                  <c:v>105.04075906060601</c:v>
                </c:pt>
                <c:pt idx="1681">
                  <c:v>105.10325906060601</c:v>
                </c:pt>
                <c:pt idx="1682">
                  <c:v>105.16575906060601</c:v>
                </c:pt>
                <c:pt idx="1683">
                  <c:v>105.22825906060601</c:v>
                </c:pt>
                <c:pt idx="1684">
                  <c:v>105.29075906060601</c:v>
                </c:pt>
                <c:pt idx="1685">
                  <c:v>105.35325906060601</c:v>
                </c:pt>
                <c:pt idx="1686">
                  <c:v>105.41575906060601</c:v>
                </c:pt>
                <c:pt idx="1687">
                  <c:v>105.47825906060601</c:v>
                </c:pt>
                <c:pt idx="1688">
                  <c:v>105.54075906060601</c:v>
                </c:pt>
                <c:pt idx="1689">
                  <c:v>105.60325906060601</c:v>
                </c:pt>
                <c:pt idx="1690">
                  <c:v>105.66575906060601</c:v>
                </c:pt>
                <c:pt idx="1691">
                  <c:v>105.72825906060601</c:v>
                </c:pt>
                <c:pt idx="1692">
                  <c:v>105.79075906060601</c:v>
                </c:pt>
                <c:pt idx="1693">
                  <c:v>105.85325906060601</c:v>
                </c:pt>
                <c:pt idx="1694">
                  <c:v>105.91575906060601</c:v>
                </c:pt>
                <c:pt idx="1695">
                  <c:v>105.97825906060601</c:v>
                </c:pt>
                <c:pt idx="1696">
                  <c:v>106.04075906060601</c:v>
                </c:pt>
                <c:pt idx="1697">
                  <c:v>106.10325906060601</c:v>
                </c:pt>
                <c:pt idx="1698">
                  <c:v>106.16575906060601</c:v>
                </c:pt>
                <c:pt idx="1699">
                  <c:v>106.22825906060601</c:v>
                </c:pt>
                <c:pt idx="1700">
                  <c:v>106.29075906060601</c:v>
                </c:pt>
                <c:pt idx="1701">
                  <c:v>106.35325906060601</c:v>
                </c:pt>
                <c:pt idx="1702">
                  <c:v>106.41575906060601</c:v>
                </c:pt>
                <c:pt idx="1703">
                  <c:v>106.47825906060601</c:v>
                </c:pt>
                <c:pt idx="1704">
                  <c:v>106.54075906060601</c:v>
                </c:pt>
                <c:pt idx="1705">
                  <c:v>106.60325906060601</c:v>
                </c:pt>
                <c:pt idx="1706">
                  <c:v>106.66575906060601</c:v>
                </c:pt>
                <c:pt idx="1707">
                  <c:v>106.72825906060601</c:v>
                </c:pt>
                <c:pt idx="1708">
                  <c:v>106.79075906060601</c:v>
                </c:pt>
                <c:pt idx="1709">
                  <c:v>106.85325906060601</c:v>
                </c:pt>
                <c:pt idx="1710">
                  <c:v>106.91575906060601</c:v>
                </c:pt>
                <c:pt idx="1711">
                  <c:v>106.97825906060601</c:v>
                </c:pt>
                <c:pt idx="1712">
                  <c:v>107.04075906060601</c:v>
                </c:pt>
                <c:pt idx="1713">
                  <c:v>107.10325906060601</c:v>
                </c:pt>
                <c:pt idx="1714">
                  <c:v>107.16575906060601</c:v>
                </c:pt>
                <c:pt idx="1715">
                  <c:v>107.22825906060601</c:v>
                </c:pt>
                <c:pt idx="1716">
                  <c:v>107.29075906060601</c:v>
                </c:pt>
                <c:pt idx="1717">
                  <c:v>107.35325906060601</c:v>
                </c:pt>
                <c:pt idx="1718">
                  <c:v>107.41575906060601</c:v>
                </c:pt>
                <c:pt idx="1719">
                  <c:v>107.47825906060601</c:v>
                </c:pt>
                <c:pt idx="1720">
                  <c:v>107.54075906060601</c:v>
                </c:pt>
                <c:pt idx="1721">
                  <c:v>107.60325906060601</c:v>
                </c:pt>
                <c:pt idx="1722">
                  <c:v>107.66575906060601</c:v>
                </c:pt>
                <c:pt idx="1723">
                  <c:v>107.72825906060601</c:v>
                </c:pt>
                <c:pt idx="1724">
                  <c:v>107.79075906060601</c:v>
                </c:pt>
                <c:pt idx="1725">
                  <c:v>107.85325906060601</c:v>
                </c:pt>
                <c:pt idx="1726">
                  <c:v>107.91575906060601</c:v>
                </c:pt>
                <c:pt idx="1727">
                  <c:v>107.97825906060601</c:v>
                </c:pt>
                <c:pt idx="1728">
                  <c:v>108.04075906060601</c:v>
                </c:pt>
                <c:pt idx="1729">
                  <c:v>108.10325906060601</c:v>
                </c:pt>
                <c:pt idx="1730">
                  <c:v>108.16575906060601</c:v>
                </c:pt>
                <c:pt idx="1731">
                  <c:v>108.22825906060601</c:v>
                </c:pt>
                <c:pt idx="1732">
                  <c:v>108.29075906060601</c:v>
                </c:pt>
                <c:pt idx="1733">
                  <c:v>108.35325906060601</c:v>
                </c:pt>
                <c:pt idx="1734">
                  <c:v>108.41575906060601</c:v>
                </c:pt>
                <c:pt idx="1735">
                  <c:v>108.47825906060601</c:v>
                </c:pt>
                <c:pt idx="1736">
                  <c:v>108.54075906060601</c:v>
                </c:pt>
                <c:pt idx="1737">
                  <c:v>108.60325906060601</c:v>
                </c:pt>
                <c:pt idx="1738">
                  <c:v>108.66575906060601</c:v>
                </c:pt>
                <c:pt idx="1739">
                  <c:v>108.72825906060601</c:v>
                </c:pt>
                <c:pt idx="1740">
                  <c:v>108.79075906060601</c:v>
                </c:pt>
                <c:pt idx="1741">
                  <c:v>108.85325906060601</c:v>
                </c:pt>
                <c:pt idx="1742">
                  <c:v>108.91575906060601</c:v>
                </c:pt>
                <c:pt idx="1743">
                  <c:v>108.97825906060601</c:v>
                </c:pt>
                <c:pt idx="1744">
                  <c:v>109.04075906060601</c:v>
                </c:pt>
                <c:pt idx="1745">
                  <c:v>109.10325906060601</c:v>
                </c:pt>
                <c:pt idx="1746">
                  <c:v>109.16575906060601</c:v>
                </c:pt>
                <c:pt idx="1747">
                  <c:v>109.22825906060601</c:v>
                </c:pt>
                <c:pt idx="1748">
                  <c:v>109.29075906060601</c:v>
                </c:pt>
                <c:pt idx="1749">
                  <c:v>109.35325906060601</c:v>
                </c:pt>
                <c:pt idx="1750">
                  <c:v>109.41575906060601</c:v>
                </c:pt>
                <c:pt idx="1751">
                  <c:v>109.47825906060601</c:v>
                </c:pt>
                <c:pt idx="1752">
                  <c:v>109.54075906060601</c:v>
                </c:pt>
                <c:pt idx="1753">
                  <c:v>109.60325906060601</c:v>
                </c:pt>
                <c:pt idx="1754">
                  <c:v>109.66575906060601</c:v>
                </c:pt>
                <c:pt idx="1755">
                  <c:v>109.72825906060601</c:v>
                </c:pt>
                <c:pt idx="1756">
                  <c:v>109.79075906060601</c:v>
                </c:pt>
                <c:pt idx="1757">
                  <c:v>109.85325906060601</c:v>
                </c:pt>
                <c:pt idx="1758">
                  <c:v>109.91575906060601</c:v>
                </c:pt>
                <c:pt idx="1759">
                  <c:v>109.97825906060601</c:v>
                </c:pt>
                <c:pt idx="1760">
                  <c:v>110.04075906060601</c:v>
                </c:pt>
                <c:pt idx="1761">
                  <c:v>110.10325906060601</c:v>
                </c:pt>
                <c:pt idx="1762">
                  <c:v>110.16575906060601</c:v>
                </c:pt>
                <c:pt idx="1763">
                  <c:v>110.22825906060601</c:v>
                </c:pt>
                <c:pt idx="1764">
                  <c:v>110.29075906060601</c:v>
                </c:pt>
                <c:pt idx="1765">
                  <c:v>110.35325906060601</c:v>
                </c:pt>
                <c:pt idx="1766">
                  <c:v>110.41575906060601</c:v>
                </c:pt>
                <c:pt idx="1767">
                  <c:v>110.47825906060601</c:v>
                </c:pt>
                <c:pt idx="1768">
                  <c:v>110.54075906060601</c:v>
                </c:pt>
                <c:pt idx="1769">
                  <c:v>110.60325906060601</c:v>
                </c:pt>
                <c:pt idx="1770">
                  <c:v>110.66575906060601</c:v>
                </c:pt>
                <c:pt idx="1771">
                  <c:v>110.72825906060601</c:v>
                </c:pt>
                <c:pt idx="1772">
                  <c:v>110.79075906060601</c:v>
                </c:pt>
                <c:pt idx="1773">
                  <c:v>110.85325906060601</c:v>
                </c:pt>
                <c:pt idx="1774">
                  <c:v>110.91575906060601</c:v>
                </c:pt>
                <c:pt idx="1775">
                  <c:v>110.97825906060601</c:v>
                </c:pt>
                <c:pt idx="1776">
                  <c:v>111.04075906060601</c:v>
                </c:pt>
                <c:pt idx="1777">
                  <c:v>111.10325906060601</c:v>
                </c:pt>
                <c:pt idx="1778">
                  <c:v>111.16575906060601</c:v>
                </c:pt>
                <c:pt idx="1779">
                  <c:v>111.22825906060601</c:v>
                </c:pt>
                <c:pt idx="1780">
                  <c:v>111.29075906060601</c:v>
                </c:pt>
                <c:pt idx="1781">
                  <c:v>111.35325906060601</c:v>
                </c:pt>
                <c:pt idx="1782">
                  <c:v>111.41575906060601</c:v>
                </c:pt>
                <c:pt idx="1783">
                  <c:v>111.47825906060601</c:v>
                </c:pt>
                <c:pt idx="1784">
                  <c:v>111.54075906060601</c:v>
                </c:pt>
                <c:pt idx="1785">
                  <c:v>111.60325906060601</c:v>
                </c:pt>
                <c:pt idx="1786">
                  <c:v>111.66575906060601</c:v>
                </c:pt>
                <c:pt idx="1787">
                  <c:v>111.72825906060601</c:v>
                </c:pt>
                <c:pt idx="1788">
                  <c:v>111.79075906060601</c:v>
                </c:pt>
                <c:pt idx="1789">
                  <c:v>111.85325906060601</c:v>
                </c:pt>
                <c:pt idx="1790">
                  <c:v>111.91575906060601</c:v>
                </c:pt>
                <c:pt idx="1791">
                  <c:v>111.97825906060601</c:v>
                </c:pt>
                <c:pt idx="1792">
                  <c:v>112.04075906060601</c:v>
                </c:pt>
                <c:pt idx="1793">
                  <c:v>112.10325906060601</c:v>
                </c:pt>
                <c:pt idx="1794">
                  <c:v>112.16575906060601</c:v>
                </c:pt>
                <c:pt idx="1795">
                  <c:v>112.22825906060601</c:v>
                </c:pt>
                <c:pt idx="1796">
                  <c:v>112.29075906060601</c:v>
                </c:pt>
                <c:pt idx="1797">
                  <c:v>112.35325906060601</c:v>
                </c:pt>
                <c:pt idx="1798">
                  <c:v>112.41575906060601</c:v>
                </c:pt>
                <c:pt idx="1799">
                  <c:v>112.47825906060601</c:v>
                </c:pt>
                <c:pt idx="1800">
                  <c:v>112.54075906060601</c:v>
                </c:pt>
                <c:pt idx="1801">
                  <c:v>112.60325906060601</c:v>
                </c:pt>
                <c:pt idx="1802">
                  <c:v>112.66575906060601</c:v>
                </c:pt>
                <c:pt idx="1803">
                  <c:v>112.72825906060601</c:v>
                </c:pt>
                <c:pt idx="1804">
                  <c:v>112.79075906060601</c:v>
                </c:pt>
                <c:pt idx="1805">
                  <c:v>112.85325906060601</c:v>
                </c:pt>
                <c:pt idx="1806">
                  <c:v>112.91575906060601</c:v>
                </c:pt>
                <c:pt idx="1807">
                  <c:v>112.97825906060601</c:v>
                </c:pt>
                <c:pt idx="1808">
                  <c:v>113.04075906060601</c:v>
                </c:pt>
                <c:pt idx="1809">
                  <c:v>113.10325906060601</c:v>
                </c:pt>
                <c:pt idx="1810">
                  <c:v>113.16575906060601</c:v>
                </c:pt>
                <c:pt idx="1811">
                  <c:v>113.22825906060601</c:v>
                </c:pt>
                <c:pt idx="1812">
                  <c:v>113.29075906060601</c:v>
                </c:pt>
                <c:pt idx="1813">
                  <c:v>113.35325906060601</c:v>
                </c:pt>
                <c:pt idx="1814">
                  <c:v>113.41575906060601</c:v>
                </c:pt>
                <c:pt idx="1815">
                  <c:v>113.47825906060601</c:v>
                </c:pt>
                <c:pt idx="1816">
                  <c:v>113.54075906060601</c:v>
                </c:pt>
                <c:pt idx="1817">
                  <c:v>113.60325906060601</c:v>
                </c:pt>
                <c:pt idx="1818">
                  <c:v>113.66575906060601</c:v>
                </c:pt>
                <c:pt idx="1819">
                  <c:v>113.72825906060601</c:v>
                </c:pt>
                <c:pt idx="1820">
                  <c:v>113.79075906060601</c:v>
                </c:pt>
                <c:pt idx="1821">
                  <c:v>113.85325906060601</c:v>
                </c:pt>
                <c:pt idx="1822">
                  <c:v>113.91575906060601</c:v>
                </c:pt>
                <c:pt idx="1823">
                  <c:v>113.97825906060601</c:v>
                </c:pt>
                <c:pt idx="1824">
                  <c:v>114.04075906060601</c:v>
                </c:pt>
                <c:pt idx="1825">
                  <c:v>114.10325906060601</c:v>
                </c:pt>
                <c:pt idx="1826">
                  <c:v>114.16575906060601</c:v>
                </c:pt>
                <c:pt idx="1827">
                  <c:v>114.22825906060601</c:v>
                </c:pt>
                <c:pt idx="1828">
                  <c:v>114.29075906060601</c:v>
                </c:pt>
                <c:pt idx="1829">
                  <c:v>114.35325906060601</c:v>
                </c:pt>
                <c:pt idx="1830">
                  <c:v>114.41575906060601</c:v>
                </c:pt>
                <c:pt idx="1831">
                  <c:v>114.47825906060601</c:v>
                </c:pt>
                <c:pt idx="1832">
                  <c:v>114.54075906060601</c:v>
                </c:pt>
                <c:pt idx="1833">
                  <c:v>114.60325906060601</c:v>
                </c:pt>
                <c:pt idx="1834">
                  <c:v>114.66575906060601</c:v>
                </c:pt>
                <c:pt idx="1835">
                  <c:v>114.72825906060601</c:v>
                </c:pt>
                <c:pt idx="1836">
                  <c:v>114.79075906060601</c:v>
                </c:pt>
                <c:pt idx="1837">
                  <c:v>114.85325906060601</c:v>
                </c:pt>
                <c:pt idx="1838">
                  <c:v>114.91575906060601</c:v>
                </c:pt>
                <c:pt idx="1839">
                  <c:v>114.97825906060601</c:v>
                </c:pt>
                <c:pt idx="1840">
                  <c:v>115.04075906060601</c:v>
                </c:pt>
                <c:pt idx="1841">
                  <c:v>115.10325906060601</c:v>
                </c:pt>
                <c:pt idx="1842">
                  <c:v>115.16575906060601</c:v>
                </c:pt>
                <c:pt idx="1843">
                  <c:v>115.22825906060601</c:v>
                </c:pt>
                <c:pt idx="1844">
                  <c:v>115.29075906060601</c:v>
                </c:pt>
                <c:pt idx="1845">
                  <c:v>115.35325906060601</c:v>
                </c:pt>
                <c:pt idx="1846">
                  <c:v>115.41575906060601</c:v>
                </c:pt>
                <c:pt idx="1847">
                  <c:v>115.47825906060601</c:v>
                </c:pt>
                <c:pt idx="1848">
                  <c:v>115.54075906060601</c:v>
                </c:pt>
                <c:pt idx="1849">
                  <c:v>115.60325906060601</c:v>
                </c:pt>
                <c:pt idx="1850">
                  <c:v>115.66575906060601</c:v>
                </c:pt>
                <c:pt idx="1851">
                  <c:v>115.72825906060601</c:v>
                </c:pt>
                <c:pt idx="1852">
                  <c:v>115.79075906060601</c:v>
                </c:pt>
                <c:pt idx="1853">
                  <c:v>115.85325906060601</c:v>
                </c:pt>
                <c:pt idx="1854">
                  <c:v>115.91575906060601</c:v>
                </c:pt>
                <c:pt idx="1855">
                  <c:v>115.97825906060601</c:v>
                </c:pt>
                <c:pt idx="1856">
                  <c:v>116.04075906060601</c:v>
                </c:pt>
                <c:pt idx="1857">
                  <c:v>116.10325906060601</c:v>
                </c:pt>
                <c:pt idx="1858">
                  <c:v>116.16575906060601</c:v>
                </c:pt>
                <c:pt idx="1859">
                  <c:v>116.22825906060601</c:v>
                </c:pt>
                <c:pt idx="1860">
                  <c:v>116.29075906060601</c:v>
                </c:pt>
                <c:pt idx="1861">
                  <c:v>116.35325906060601</c:v>
                </c:pt>
                <c:pt idx="1862">
                  <c:v>116.41575906060601</c:v>
                </c:pt>
                <c:pt idx="1863">
                  <c:v>116.47825906060601</c:v>
                </c:pt>
                <c:pt idx="1864">
                  <c:v>116.54075906060601</c:v>
                </c:pt>
                <c:pt idx="1865">
                  <c:v>116.60325906060601</c:v>
                </c:pt>
                <c:pt idx="1866">
                  <c:v>116.66575906060601</c:v>
                </c:pt>
                <c:pt idx="1867">
                  <c:v>116.72825906060601</c:v>
                </c:pt>
                <c:pt idx="1868">
                  <c:v>116.79075906060601</c:v>
                </c:pt>
                <c:pt idx="1869">
                  <c:v>116.85325906060601</c:v>
                </c:pt>
                <c:pt idx="1870">
                  <c:v>116.91575906060601</c:v>
                </c:pt>
                <c:pt idx="1871">
                  <c:v>116.97825906060601</c:v>
                </c:pt>
                <c:pt idx="1872">
                  <c:v>117.04075906060601</c:v>
                </c:pt>
                <c:pt idx="1873">
                  <c:v>117.10325906060601</c:v>
                </c:pt>
                <c:pt idx="1874">
                  <c:v>117.16575906060601</c:v>
                </c:pt>
                <c:pt idx="1875">
                  <c:v>117.22825906060601</c:v>
                </c:pt>
                <c:pt idx="1876">
                  <c:v>117.29075906060601</c:v>
                </c:pt>
                <c:pt idx="1877">
                  <c:v>117.35325906060601</c:v>
                </c:pt>
                <c:pt idx="1878">
                  <c:v>117.41575906060601</c:v>
                </c:pt>
                <c:pt idx="1879">
                  <c:v>117.47825906060601</c:v>
                </c:pt>
                <c:pt idx="1880">
                  <c:v>117.54075906060601</c:v>
                </c:pt>
                <c:pt idx="1881">
                  <c:v>117.60325906060601</c:v>
                </c:pt>
                <c:pt idx="1882">
                  <c:v>117.66575906060601</c:v>
                </c:pt>
                <c:pt idx="1883">
                  <c:v>117.72825906060601</c:v>
                </c:pt>
                <c:pt idx="1884">
                  <c:v>117.79075906060601</c:v>
                </c:pt>
                <c:pt idx="1885">
                  <c:v>117.85325906060601</c:v>
                </c:pt>
                <c:pt idx="1886">
                  <c:v>117.91575906060601</c:v>
                </c:pt>
                <c:pt idx="1887">
                  <c:v>117.97825906060601</c:v>
                </c:pt>
                <c:pt idx="1888">
                  <c:v>118.04075906060601</c:v>
                </c:pt>
                <c:pt idx="1889">
                  <c:v>118.10325906060601</c:v>
                </c:pt>
                <c:pt idx="1890">
                  <c:v>118.16575906060601</c:v>
                </c:pt>
                <c:pt idx="1891">
                  <c:v>118.22825906060601</c:v>
                </c:pt>
                <c:pt idx="1892">
                  <c:v>118.29075906060601</c:v>
                </c:pt>
                <c:pt idx="1893">
                  <c:v>118.35325906060601</c:v>
                </c:pt>
                <c:pt idx="1894">
                  <c:v>118.41575906060601</c:v>
                </c:pt>
                <c:pt idx="1895">
                  <c:v>118.47825906060601</c:v>
                </c:pt>
                <c:pt idx="1896">
                  <c:v>118.54075906060601</c:v>
                </c:pt>
                <c:pt idx="1897">
                  <c:v>118.60325906060601</c:v>
                </c:pt>
                <c:pt idx="1898">
                  <c:v>118.66575906060601</c:v>
                </c:pt>
                <c:pt idx="1899">
                  <c:v>118.72825906060601</c:v>
                </c:pt>
                <c:pt idx="1900">
                  <c:v>118.79075906060601</c:v>
                </c:pt>
                <c:pt idx="1901">
                  <c:v>118.85325906060601</c:v>
                </c:pt>
                <c:pt idx="1902">
                  <c:v>118.91575906060601</c:v>
                </c:pt>
                <c:pt idx="1903">
                  <c:v>118.97825906060601</c:v>
                </c:pt>
                <c:pt idx="1904">
                  <c:v>119.04075906060601</c:v>
                </c:pt>
                <c:pt idx="1905">
                  <c:v>119.10325906060601</c:v>
                </c:pt>
                <c:pt idx="1906">
                  <c:v>119.16575906060601</c:v>
                </c:pt>
                <c:pt idx="1907">
                  <c:v>119.22825906060601</c:v>
                </c:pt>
                <c:pt idx="1908">
                  <c:v>119.29075906060601</c:v>
                </c:pt>
                <c:pt idx="1909">
                  <c:v>119.35325906060601</c:v>
                </c:pt>
                <c:pt idx="1910">
                  <c:v>119.41575906060601</c:v>
                </c:pt>
                <c:pt idx="1911">
                  <c:v>119.47825906060601</c:v>
                </c:pt>
                <c:pt idx="1912">
                  <c:v>119.54075906060601</c:v>
                </c:pt>
                <c:pt idx="1913">
                  <c:v>119.60325906060601</c:v>
                </c:pt>
                <c:pt idx="1914">
                  <c:v>119.66575906060601</c:v>
                </c:pt>
                <c:pt idx="1915">
                  <c:v>119.72825906060601</c:v>
                </c:pt>
                <c:pt idx="1916">
                  <c:v>119.79075906060601</c:v>
                </c:pt>
                <c:pt idx="1917">
                  <c:v>119.85325906060601</c:v>
                </c:pt>
                <c:pt idx="1918">
                  <c:v>119.91575906060601</c:v>
                </c:pt>
                <c:pt idx="1919">
                  <c:v>119.97825906060601</c:v>
                </c:pt>
                <c:pt idx="1920">
                  <c:v>120.04075906060601</c:v>
                </c:pt>
                <c:pt idx="1921">
                  <c:v>120.10325906060601</c:v>
                </c:pt>
                <c:pt idx="1922">
                  <c:v>120.16575906060601</c:v>
                </c:pt>
                <c:pt idx="1923">
                  <c:v>120.22825906060601</c:v>
                </c:pt>
                <c:pt idx="1924">
                  <c:v>120.29075906060601</c:v>
                </c:pt>
                <c:pt idx="1925">
                  <c:v>120.35325906060601</c:v>
                </c:pt>
                <c:pt idx="1926">
                  <c:v>120.41575906060601</c:v>
                </c:pt>
                <c:pt idx="1927">
                  <c:v>120.47825906060601</c:v>
                </c:pt>
                <c:pt idx="1928">
                  <c:v>120.54075906060601</c:v>
                </c:pt>
                <c:pt idx="1929">
                  <c:v>120.60325906060601</c:v>
                </c:pt>
                <c:pt idx="1930">
                  <c:v>120.66575906060601</c:v>
                </c:pt>
                <c:pt idx="1931">
                  <c:v>120.72825906060601</c:v>
                </c:pt>
                <c:pt idx="1932">
                  <c:v>120.79075906060601</c:v>
                </c:pt>
                <c:pt idx="1933">
                  <c:v>120.85325906060601</c:v>
                </c:pt>
                <c:pt idx="1934">
                  <c:v>120.91575906060601</c:v>
                </c:pt>
                <c:pt idx="1935">
                  <c:v>120.97825906060601</c:v>
                </c:pt>
                <c:pt idx="1936">
                  <c:v>121.04075906060601</c:v>
                </c:pt>
                <c:pt idx="1937">
                  <c:v>121.10325906060601</c:v>
                </c:pt>
                <c:pt idx="1938">
                  <c:v>121.16575906060601</c:v>
                </c:pt>
                <c:pt idx="1939">
                  <c:v>121.22825906060601</c:v>
                </c:pt>
                <c:pt idx="1940">
                  <c:v>121.29075906060601</c:v>
                </c:pt>
                <c:pt idx="1941">
                  <c:v>121.35325906060601</c:v>
                </c:pt>
                <c:pt idx="1942">
                  <c:v>121.41575906060601</c:v>
                </c:pt>
                <c:pt idx="1943">
                  <c:v>121.47825906060601</c:v>
                </c:pt>
                <c:pt idx="1944">
                  <c:v>121.54075906060601</c:v>
                </c:pt>
                <c:pt idx="1945">
                  <c:v>121.60325906060601</c:v>
                </c:pt>
                <c:pt idx="1946">
                  <c:v>121.66575906060601</c:v>
                </c:pt>
                <c:pt idx="1947">
                  <c:v>121.72825906060601</c:v>
                </c:pt>
                <c:pt idx="1948">
                  <c:v>121.79075906060601</c:v>
                </c:pt>
                <c:pt idx="1949">
                  <c:v>121.85325906060601</c:v>
                </c:pt>
                <c:pt idx="1950">
                  <c:v>121.91575906060601</c:v>
                </c:pt>
                <c:pt idx="1951">
                  <c:v>121.97825906060601</c:v>
                </c:pt>
                <c:pt idx="1952">
                  <c:v>122.04075906060601</c:v>
                </c:pt>
                <c:pt idx="1953">
                  <c:v>122.10325906060601</c:v>
                </c:pt>
                <c:pt idx="1954">
                  <c:v>122.16575906060601</c:v>
                </c:pt>
                <c:pt idx="1955">
                  <c:v>122.22825906060601</c:v>
                </c:pt>
                <c:pt idx="1956">
                  <c:v>122.29075906060601</c:v>
                </c:pt>
                <c:pt idx="1957">
                  <c:v>122.35325906060601</c:v>
                </c:pt>
                <c:pt idx="1958">
                  <c:v>122.41575906060601</c:v>
                </c:pt>
                <c:pt idx="1959">
                  <c:v>122.47825906060601</c:v>
                </c:pt>
                <c:pt idx="1960">
                  <c:v>122.54075906060601</c:v>
                </c:pt>
                <c:pt idx="1961">
                  <c:v>122.60325906060601</c:v>
                </c:pt>
                <c:pt idx="1962">
                  <c:v>122.66575906060601</c:v>
                </c:pt>
                <c:pt idx="1963">
                  <c:v>122.72825906060601</c:v>
                </c:pt>
                <c:pt idx="1964">
                  <c:v>122.79075906060601</c:v>
                </c:pt>
                <c:pt idx="1965">
                  <c:v>122.85325906060601</c:v>
                </c:pt>
                <c:pt idx="1966">
                  <c:v>122.91575906060601</c:v>
                </c:pt>
                <c:pt idx="1967">
                  <c:v>122.97825906060601</c:v>
                </c:pt>
                <c:pt idx="1968">
                  <c:v>123.04075906060601</c:v>
                </c:pt>
                <c:pt idx="1969">
                  <c:v>123.10325906060601</c:v>
                </c:pt>
                <c:pt idx="1970">
                  <c:v>123.16575906060601</c:v>
                </c:pt>
                <c:pt idx="1971">
                  <c:v>123.22825906060601</c:v>
                </c:pt>
                <c:pt idx="1972">
                  <c:v>123.29075906060601</c:v>
                </c:pt>
                <c:pt idx="1973">
                  <c:v>123.35325906060601</c:v>
                </c:pt>
                <c:pt idx="1974">
                  <c:v>123.41575906060601</c:v>
                </c:pt>
                <c:pt idx="1975">
                  <c:v>123.47825906060601</c:v>
                </c:pt>
                <c:pt idx="1976">
                  <c:v>123.54075906060601</c:v>
                </c:pt>
                <c:pt idx="1977">
                  <c:v>123.60325906060601</c:v>
                </c:pt>
                <c:pt idx="1978">
                  <c:v>123.66575906060601</c:v>
                </c:pt>
                <c:pt idx="1979">
                  <c:v>123.72825906060601</c:v>
                </c:pt>
                <c:pt idx="1980">
                  <c:v>123.79075906060601</c:v>
                </c:pt>
                <c:pt idx="1981">
                  <c:v>123.85325906060601</c:v>
                </c:pt>
                <c:pt idx="1982">
                  <c:v>123.91575906060601</c:v>
                </c:pt>
                <c:pt idx="1983">
                  <c:v>123.97825906060601</c:v>
                </c:pt>
                <c:pt idx="1984">
                  <c:v>124.04075906060601</c:v>
                </c:pt>
                <c:pt idx="1985">
                  <c:v>124.10325906060601</c:v>
                </c:pt>
                <c:pt idx="1986">
                  <c:v>124.16575906060601</c:v>
                </c:pt>
                <c:pt idx="1987">
                  <c:v>124.22825906060601</c:v>
                </c:pt>
                <c:pt idx="1988">
                  <c:v>124.29075906060601</c:v>
                </c:pt>
                <c:pt idx="1989">
                  <c:v>124.35325906060601</c:v>
                </c:pt>
                <c:pt idx="1990">
                  <c:v>124.41575906060601</c:v>
                </c:pt>
                <c:pt idx="1991">
                  <c:v>124.47825906060601</c:v>
                </c:pt>
                <c:pt idx="1992">
                  <c:v>124.54075906060601</c:v>
                </c:pt>
                <c:pt idx="1993">
                  <c:v>124.60325906060601</c:v>
                </c:pt>
                <c:pt idx="1994">
                  <c:v>124.66575906060601</c:v>
                </c:pt>
                <c:pt idx="1995">
                  <c:v>124.72825906060601</c:v>
                </c:pt>
                <c:pt idx="1996">
                  <c:v>124.79075906060601</c:v>
                </c:pt>
                <c:pt idx="1997">
                  <c:v>124.85325906060601</c:v>
                </c:pt>
                <c:pt idx="1998">
                  <c:v>124.91575906060601</c:v>
                </c:pt>
                <c:pt idx="1999">
                  <c:v>124.97825906060601</c:v>
                </c:pt>
                <c:pt idx="2000">
                  <c:v>125.04075906060601</c:v>
                </c:pt>
                <c:pt idx="2001">
                  <c:v>125.10325906060601</c:v>
                </c:pt>
                <c:pt idx="2002">
                  <c:v>125.16575906060601</c:v>
                </c:pt>
                <c:pt idx="2003">
                  <c:v>125.22825906060601</c:v>
                </c:pt>
                <c:pt idx="2004">
                  <c:v>125.29075906060601</c:v>
                </c:pt>
                <c:pt idx="2005">
                  <c:v>125.35325906060601</c:v>
                </c:pt>
                <c:pt idx="2006">
                  <c:v>125.41575906060601</c:v>
                </c:pt>
                <c:pt idx="2007">
                  <c:v>125.47825906060601</c:v>
                </c:pt>
                <c:pt idx="2008">
                  <c:v>125.54075906060601</c:v>
                </c:pt>
                <c:pt idx="2009">
                  <c:v>125.60325906060601</c:v>
                </c:pt>
                <c:pt idx="2010">
                  <c:v>125.66575906060601</c:v>
                </c:pt>
                <c:pt idx="2011">
                  <c:v>125.72825906060601</c:v>
                </c:pt>
                <c:pt idx="2012">
                  <c:v>125.79075906060601</c:v>
                </c:pt>
                <c:pt idx="2013">
                  <c:v>125.85325906060601</c:v>
                </c:pt>
                <c:pt idx="2014">
                  <c:v>125.91575906060601</c:v>
                </c:pt>
                <c:pt idx="2015">
                  <c:v>125.97825906060601</c:v>
                </c:pt>
                <c:pt idx="2016">
                  <c:v>126.04075906060601</c:v>
                </c:pt>
                <c:pt idx="2017">
                  <c:v>126.10325906060601</c:v>
                </c:pt>
                <c:pt idx="2018">
                  <c:v>126.16575906060601</c:v>
                </c:pt>
                <c:pt idx="2019">
                  <c:v>126.22825906060601</c:v>
                </c:pt>
                <c:pt idx="2020">
                  <c:v>126.29075906060601</c:v>
                </c:pt>
                <c:pt idx="2021">
                  <c:v>126.35325906060601</c:v>
                </c:pt>
                <c:pt idx="2022">
                  <c:v>126.41575906060601</c:v>
                </c:pt>
                <c:pt idx="2023">
                  <c:v>126.47825906060601</c:v>
                </c:pt>
                <c:pt idx="2024">
                  <c:v>126.54075906060601</c:v>
                </c:pt>
                <c:pt idx="2025">
                  <c:v>126.60325906060601</c:v>
                </c:pt>
                <c:pt idx="2026">
                  <c:v>126.66575906060601</c:v>
                </c:pt>
                <c:pt idx="2027">
                  <c:v>126.72825906060601</c:v>
                </c:pt>
                <c:pt idx="2028">
                  <c:v>126.79075906060601</c:v>
                </c:pt>
                <c:pt idx="2029">
                  <c:v>126.85325906060601</c:v>
                </c:pt>
                <c:pt idx="2030">
                  <c:v>126.91575906060601</c:v>
                </c:pt>
                <c:pt idx="2031">
                  <c:v>126.97825906060601</c:v>
                </c:pt>
                <c:pt idx="2032">
                  <c:v>127.04075906060601</c:v>
                </c:pt>
                <c:pt idx="2033">
                  <c:v>127.10325906060601</c:v>
                </c:pt>
                <c:pt idx="2034">
                  <c:v>127.16575906060601</c:v>
                </c:pt>
                <c:pt idx="2035">
                  <c:v>127.22825906060601</c:v>
                </c:pt>
                <c:pt idx="2036">
                  <c:v>127.29075906060601</c:v>
                </c:pt>
                <c:pt idx="2037">
                  <c:v>127.35325906060601</c:v>
                </c:pt>
                <c:pt idx="2038">
                  <c:v>127.41575906060601</c:v>
                </c:pt>
                <c:pt idx="2039">
                  <c:v>127.47825906060601</c:v>
                </c:pt>
                <c:pt idx="2040">
                  <c:v>127.54075906060601</c:v>
                </c:pt>
                <c:pt idx="2041">
                  <c:v>127.60325906060601</c:v>
                </c:pt>
                <c:pt idx="2042">
                  <c:v>127.66575906060601</c:v>
                </c:pt>
                <c:pt idx="2043">
                  <c:v>127.72825906060601</c:v>
                </c:pt>
                <c:pt idx="2044">
                  <c:v>127.79075906060601</c:v>
                </c:pt>
                <c:pt idx="2045">
                  <c:v>127.85325906060601</c:v>
                </c:pt>
                <c:pt idx="2046">
                  <c:v>127.91575906060601</c:v>
                </c:pt>
                <c:pt idx="2047">
                  <c:v>127.97825906060601</c:v>
                </c:pt>
                <c:pt idx="2048">
                  <c:v>128.04075906060601</c:v>
                </c:pt>
                <c:pt idx="2049">
                  <c:v>128.10325906060601</c:v>
                </c:pt>
                <c:pt idx="2050">
                  <c:v>128.16575906060601</c:v>
                </c:pt>
                <c:pt idx="2051">
                  <c:v>128.22825906060601</c:v>
                </c:pt>
                <c:pt idx="2052">
                  <c:v>128.29075906060601</c:v>
                </c:pt>
                <c:pt idx="2053">
                  <c:v>128.35325906060601</c:v>
                </c:pt>
                <c:pt idx="2054">
                  <c:v>128.41575906060601</c:v>
                </c:pt>
                <c:pt idx="2055">
                  <c:v>128.47825906060601</c:v>
                </c:pt>
                <c:pt idx="2056">
                  <c:v>128.54075906060601</c:v>
                </c:pt>
                <c:pt idx="2057">
                  <c:v>128.60325906060601</c:v>
                </c:pt>
                <c:pt idx="2058">
                  <c:v>128.66575906060601</c:v>
                </c:pt>
                <c:pt idx="2059">
                  <c:v>128.72825906060601</c:v>
                </c:pt>
                <c:pt idx="2060">
                  <c:v>128.79075906060601</c:v>
                </c:pt>
                <c:pt idx="2061">
                  <c:v>128.85325906060601</c:v>
                </c:pt>
                <c:pt idx="2062">
                  <c:v>128.91575906060601</c:v>
                </c:pt>
                <c:pt idx="2063">
                  <c:v>128.97825906060601</c:v>
                </c:pt>
                <c:pt idx="2064">
                  <c:v>129.04075906060601</c:v>
                </c:pt>
                <c:pt idx="2065">
                  <c:v>129.10325906060601</c:v>
                </c:pt>
                <c:pt idx="2066">
                  <c:v>129.16575906060601</c:v>
                </c:pt>
                <c:pt idx="2067">
                  <c:v>129.22825906060601</c:v>
                </c:pt>
                <c:pt idx="2068">
                  <c:v>129.29075906060601</c:v>
                </c:pt>
                <c:pt idx="2069">
                  <c:v>129.35325906060601</c:v>
                </c:pt>
                <c:pt idx="2070">
                  <c:v>129.41575906060601</c:v>
                </c:pt>
                <c:pt idx="2071">
                  <c:v>129.47825906060601</c:v>
                </c:pt>
                <c:pt idx="2072">
                  <c:v>129.54075906060601</c:v>
                </c:pt>
                <c:pt idx="2073">
                  <c:v>129.60325906060601</c:v>
                </c:pt>
                <c:pt idx="2074">
                  <c:v>129.66575906060601</c:v>
                </c:pt>
                <c:pt idx="2075">
                  <c:v>129.72825906060601</c:v>
                </c:pt>
                <c:pt idx="2076">
                  <c:v>129.79075906060601</c:v>
                </c:pt>
                <c:pt idx="2077">
                  <c:v>129.85325906060601</c:v>
                </c:pt>
                <c:pt idx="2078">
                  <c:v>129.91575906060601</c:v>
                </c:pt>
                <c:pt idx="2079">
                  <c:v>129.97825906060601</c:v>
                </c:pt>
                <c:pt idx="2080">
                  <c:v>130.04075906060601</c:v>
                </c:pt>
                <c:pt idx="2081">
                  <c:v>130.10325906060601</c:v>
                </c:pt>
                <c:pt idx="2082">
                  <c:v>130.16575906060601</c:v>
                </c:pt>
                <c:pt idx="2083">
                  <c:v>130.22825906060601</c:v>
                </c:pt>
                <c:pt idx="2084">
                  <c:v>130.29075906060601</c:v>
                </c:pt>
                <c:pt idx="2085">
                  <c:v>130.35325906060601</c:v>
                </c:pt>
                <c:pt idx="2086">
                  <c:v>130.41575906060601</c:v>
                </c:pt>
                <c:pt idx="2087">
                  <c:v>130.47825906060601</c:v>
                </c:pt>
                <c:pt idx="2088">
                  <c:v>130.54075906060601</c:v>
                </c:pt>
                <c:pt idx="2089">
                  <c:v>130.60325906060601</c:v>
                </c:pt>
                <c:pt idx="2090">
                  <c:v>130.66575906060601</c:v>
                </c:pt>
                <c:pt idx="2091">
                  <c:v>130.72825906060601</c:v>
                </c:pt>
                <c:pt idx="2092">
                  <c:v>130.79075906060601</c:v>
                </c:pt>
                <c:pt idx="2093">
                  <c:v>130.85325906060601</c:v>
                </c:pt>
                <c:pt idx="2094">
                  <c:v>130.91575906060601</c:v>
                </c:pt>
                <c:pt idx="2095">
                  <c:v>130.97825906060601</c:v>
                </c:pt>
                <c:pt idx="2096">
                  <c:v>131.04075906060601</c:v>
                </c:pt>
                <c:pt idx="2097">
                  <c:v>131.10325906060601</c:v>
                </c:pt>
                <c:pt idx="2098">
                  <c:v>131.16575906060601</c:v>
                </c:pt>
                <c:pt idx="2099">
                  <c:v>131.22825906060601</c:v>
                </c:pt>
                <c:pt idx="2100">
                  <c:v>131.29075906060601</c:v>
                </c:pt>
                <c:pt idx="2101">
                  <c:v>131.35325906060601</c:v>
                </c:pt>
                <c:pt idx="2102">
                  <c:v>131.41575906060601</c:v>
                </c:pt>
                <c:pt idx="2103">
                  <c:v>131.47825906060601</c:v>
                </c:pt>
                <c:pt idx="2104">
                  <c:v>131.54075906060601</c:v>
                </c:pt>
                <c:pt idx="2105">
                  <c:v>131.60325906060601</c:v>
                </c:pt>
                <c:pt idx="2106">
                  <c:v>131.66575906060601</c:v>
                </c:pt>
                <c:pt idx="2107">
                  <c:v>131.72825906060601</c:v>
                </c:pt>
                <c:pt idx="2108">
                  <c:v>131.79075906060601</c:v>
                </c:pt>
                <c:pt idx="2109">
                  <c:v>131.85325906060601</c:v>
                </c:pt>
                <c:pt idx="2110">
                  <c:v>131.91575906060601</c:v>
                </c:pt>
                <c:pt idx="2111">
                  <c:v>131.97825906060601</c:v>
                </c:pt>
                <c:pt idx="2112">
                  <c:v>132.04075906060601</c:v>
                </c:pt>
                <c:pt idx="2113">
                  <c:v>132.10325906060601</c:v>
                </c:pt>
                <c:pt idx="2114">
                  <c:v>132.16575906060601</c:v>
                </c:pt>
                <c:pt idx="2115">
                  <c:v>132.22825906060601</c:v>
                </c:pt>
                <c:pt idx="2116">
                  <c:v>132.29075906060601</c:v>
                </c:pt>
                <c:pt idx="2117">
                  <c:v>132.35325906060601</c:v>
                </c:pt>
                <c:pt idx="2118">
                  <c:v>132.41575906060601</c:v>
                </c:pt>
                <c:pt idx="2119">
                  <c:v>132.47825906060601</c:v>
                </c:pt>
                <c:pt idx="2120">
                  <c:v>132.54075906060601</c:v>
                </c:pt>
                <c:pt idx="2121">
                  <c:v>132.60325906060601</c:v>
                </c:pt>
                <c:pt idx="2122">
                  <c:v>132.66575906060601</c:v>
                </c:pt>
                <c:pt idx="2123">
                  <c:v>132.72825906060601</c:v>
                </c:pt>
                <c:pt idx="2124">
                  <c:v>132.79075906060601</c:v>
                </c:pt>
                <c:pt idx="2125">
                  <c:v>132.85325906060601</c:v>
                </c:pt>
                <c:pt idx="2126">
                  <c:v>132.91575906060601</c:v>
                </c:pt>
                <c:pt idx="2127">
                  <c:v>132.97825906060601</c:v>
                </c:pt>
                <c:pt idx="2128">
                  <c:v>133.04075906060601</c:v>
                </c:pt>
                <c:pt idx="2129">
                  <c:v>133.10325906060601</c:v>
                </c:pt>
                <c:pt idx="2130">
                  <c:v>133.16575906060601</c:v>
                </c:pt>
                <c:pt idx="2131">
                  <c:v>133.22825906060601</c:v>
                </c:pt>
                <c:pt idx="2132">
                  <c:v>133.29075906060601</c:v>
                </c:pt>
                <c:pt idx="2133">
                  <c:v>133.35325906060601</c:v>
                </c:pt>
                <c:pt idx="2134">
                  <c:v>133.41575906060601</c:v>
                </c:pt>
                <c:pt idx="2135">
                  <c:v>133.47825906060601</c:v>
                </c:pt>
                <c:pt idx="2136">
                  <c:v>133.54075906060601</c:v>
                </c:pt>
                <c:pt idx="2137">
                  <c:v>133.60325906060601</c:v>
                </c:pt>
                <c:pt idx="2138">
                  <c:v>133.66575906060601</c:v>
                </c:pt>
                <c:pt idx="2139">
                  <c:v>133.72825906060601</c:v>
                </c:pt>
                <c:pt idx="2140">
                  <c:v>133.79075906060601</c:v>
                </c:pt>
                <c:pt idx="2141">
                  <c:v>133.85325906060601</c:v>
                </c:pt>
                <c:pt idx="2142">
                  <c:v>133.91575906060601</c:v>
                </c:pt>
                <c:pt idx="2143">
                  <c:v>133.97825906060601</c:v>
                </c:pt>
                <c:pt idx="2144">
                  <c:v>134.04075906060601</c:v>
                </c:pt>
                <c:pt idx="2145">
                  <c:v>134.10325906060601</c:v>
                </c:pt>
                <c:pt idx="2146">
                  <c:v>134.16575906060601</c:v>
                </c:pt>
                <c:pt idx="2147">
                  <c:v>134.22825906060601</c:v>
                </c:pt>
                <c:pt idx="2148">
                  <c:v>134.29075906060601</c:v>
                </c:pt>
                <c:pt idx="2149">
                  <c:v>134.35325906060601</c:v>
                </c:pt>
                <c:pt idx="2150">
                  <c:v>134.41575906060601</c:v>
                </c:pt>
                <c:pt idx="2151">
                  <c:v>134.47825906060601</c:v>
                </c:pt>
                <c:pt idx="2152">
                  <c:v>134.54075906060601</c:v>
                </c:pt>
                <c:pt idx="2153">
                  <c:v>134.60325906060601</c:v>
                </c:pt>
                <c:pt idx="2154">
                  <c:v>134.66575906060601</c:v>
                </c:pt>
                <c:pt idx="2155">
                  <c:v>134.72825906060601</c:v>
                </c:pt>
                <c:pt idx="2156">
                  <c:v>134.79075906060601</c:v>
                </c:pt>
                <c:pt idx="2157">
                  <c:v>134.85325906060601</c:v>
                </c:pt>
                <c:pt idx="2158">
                  <c:v>134.91575906060601</c:v>
                </c:pt>
                <c:pt idx="2159">
                  <c:v>134.97825906060601</c:v>
                </c:pt>
                <c:pt idx="2160">
                  <c:v>135.04075906060601</c:v>
                </c:pt>
                <c:pt idx="2161">
                  <c:v>135.10325906060601</c:v>
                </c:pt>
                <c:pt idx="2162">
                  <c:v>135.16575906060601</c:v>
                </c:pt>
                <c:pt idx="2163">
                  <c:v>135.22825906060601</c:v>
                </c:pt>
                <c:pt idx="2164">
                  <c:v>135.29075906060601</c:v>
                </c:pt>
                <c:pt idx="2165">
                  <c:v>135.35325906060601</c:v>
                </c:pt>
                <c:pt idx="2166">
                  <c:v>135.41575906060601</c:v>
                </c:pt>
                <c:pt idx="2167">
                  <c:v>135.47825906060601</c:v>
                </c:pt>
                <c:pt idx="2168">
                  <c:v>135.54075906060601</c:v>
                </c:pt>
                <c:pt idx="2169">
                  <c:v>135.60325906060601</c:v>
                </c:pt>
                <c:pt idx="2170">
                  <c:v>135.66575906060601</c:v>
                </c:pt>
                <c:pt idx="2171">
                  <c:v>135.72825906060601</c:v>
                </c:pt>
                <c:pt idx="2172">
                  <c:v>135.79075906060601</c:v>
                </c:pt>
                <c:pt idx="2173">
                  <c:v>135.85325906060601</c:v>
                </c:pt>
                <c:pt idx="2174">
                  <c:v>135.91575906060601</c:v>
                </c:pt>
                <c:pt idx="2175">
                  <c:v>135.97825906060601</c:v>
                </c:pt>
                <c:pt idx="2176">
                  <c:v>136.04075906060601</c:v>
                </c:pt>
                <c:pt idx="2177">
                  <c:v>136.10325906060601</c:v>
                </c:pt>
                <c:pt idx="2178">
                  <c:v>136.16575906060601</c:v>
                </c:pt>
                <c:pt idx="2179">
                  <c:v>136.22825906060601</c:v>
                </c:pt>
                <c:pt idx="2180">
                  <c:v>136.29075906060601</c:v>
                </c:pt>
                <c:pt idx="2181">
                  <c:v>136.35325906060601</c:v>
                </c:pt>
                <c:pt idx="2182">
                  <c:v>136.41575906060601</c:v>
                </c:pt>
                <c:pt idx="2183">
                  <c:v>136.47825906060601</c:v>
                </c:pt>
                <c:pt idx="2184">
                  <c:v>136.54075906060601</c:v>
                </c:pt>
                <c:pt idx="2185">
                  <c:v>136.60325906060601</c:v>
                </c:pt>
                <c:pt idx="2186">
                  <c:v>136.66575906060601</c:v>
                </c:pt>
                <c:pt idx="2187">
                  <c:v>136.72825906060601</c:v>
                </c:pt>
                <c:pt idx="2188">
                  <c:v>136.79075906060601</c:v>
                </c:pt>
                <c:pt idx="2189">
                  <c:v>136.85325906060601</c:v>
                </c:pt>
                <c:pt idx="2190">
                  <c:v>136.91575906060601</c:v>
                </c:pt>
                <c:pt idx="2191">
                  <c:v>136.97825906060601</c:v>
                </c:pt>
                <c:pt idx="2192">
                  <c:v>137.04075906060601</c:v>
                </c:pt>
                <c:pt idx="2193">
                  <c:v>137.10325906060601</c:v>
                </c:pt>
                <c:pt idx="2194">
                  <c:v>137.16575906060601</c:v>
                </c:pt>
                <c:pt idx="2195">
                  <c:v>137.22825906060601</c:v>
                </c:pt>
                <c:pt idx="2196">
                  <c:v>137.29075906060601</c:v>
                </c:pt>
                <c:pt idx="2197">
                  <c:v>137.35325906060601</c:v>
                </c:pt>
                <c:pt idx="2198">
                  <c:v>137.41575906060601</c:v>
                </c:pt>
                <c:pt idx="2199">
                  <c:v>137.47825906060601</c:v>
                </c:pt>
                <c:pt idx="2200">
                  <c:v>137.54075906060601</c:v>
                </c:pt>
                <c:pt idx="2201">
                  <c:v>137.60325906060601</c:v>
                </c:pt>
                <c:pt idx="2202">
                  <c:v>137.66575906060601</c:v>
                </c:pt>
                <c:pt idx="2203">
                  <c:v>137.72825906060601</c:v>
                </c:pt>
                <c:pt idx="2204">
                  <c:v>137.79075906060601</c:v>
                </c:pt>
                <c:pt idx="2205">
                  <c:v>137.85325906060601</c:v>
                </c:pt>
                <c:pt idx="2206">
                  <c:v>137.91575906060601</c:v>
                </c:pt>
                <c:pt idx="2207">
                  <c:v>137.97825906060601</c:v>
                </c:pt>
                <c:pt idx="2208">
                  <c:v>138.04075906060601</c:v>
                </c:pt>
                <c:pt idx="2209">
                  <c:v>138.10325906060601</c:v>
                </c:pt>
                <c:pt idx="2210">
                  <c:v>138.16575906060601</c:v>
                </c:pt>
                <c:pt idx="2211">
                  <c:v>138.22825906060601</c:v>
                </c:pt>
                <c:pt idx="2212">
                  <c:v>138.29075906060601</c:v>
                </c:pt>
                <c:pt idx="2213">
                  <c:v>138.35325906060601</c:v>
                </c:pt>
                <c:pt idx="2214">
                  <c:v>138.41575906060601</c:v>
                </c:pt>
                <c:pt idx="2215">
                  <c:v>138.47825906060601</c:v>
                </c:pt>
                <c:pt idx="2216">
                  <c:v>138.54075906060601</c:v>
                </c:pt>
                <c:pt idx="2217">
                  <c:v>138.60325906060601</c:v>
                </c:pt>
                <c:pt idx="2218">
                  <c:v>138.66575906060601</c:v>
                </c:pt>
                <c:pt idx="2219">
                  <c:v>138.72825906060601</c:v>
                </c:pt>
                <c:pt idx="2220">
                  <c:v>138.79075906060601</c:v>
                </c:pt>
                <c:pt idx="2221">
                  <c:v>138.85325906060601</c:v>
                </c:pt>
                <c:pt idx="2222">
                  <c:v>138.91575906060601</c:v>
                </c:pt>
                <c:pt idx="2223">
                  <c:v>138.97825906060601</c:v>
                </c:pt>
                <c:pt idx="2224">
                  <c:v>139.04075906060601</c:v>
                </c:pt>
                <c:pt idx="2225">
                  <c:v>139.10325906060601</c:v>
                </c:pt>
                <c:pt idx="2226">
                  <c:v>139.16575906060601</c:v>
                </c:pt>
                <c:pt idx="2227">
                  <c:v>139.22825906060601</c:v>
                </c:pt>
                <c:pt idx="2228">
                  <c:v>139.29075906060601</c:v>
                </c:pt>
                <c:pt idx="2229">
                  <c:v>139.35325906060601</c:v>
                </c:pt>
                <c:pt idx="2230">
                  <c:v>139.41575906060601</c:v>
                </c:pt>
                <c:pt idx="2231">
                  <c:v>139.47825906060601</c:v>
                </c:pt>
                <c:pt idx="2232">
                  <c:v>139.54075906060601</c:v>
                </c:pt>
                <c:pt idx="2233">
                  <c:v>139.60325906060601</c:v>
                </c:pt>
                <c:pt idx="2234">
                  <c:v>139.66575906060601</c:v>
                </c:pt>
                <c:pt idx="2235">
                  <c:v>139.72825906060601</c:v>
                </c:pt>
                <c:pt idx="2236">
                  <c:v>139.79075906060601</c:v>
                </c:pt>
                <c:pt idx="2237">
                  <c:v>139.85325906060601</c:v>
                </c:pt>
                <c:pt idx="2238">
                  <c:v>139.91575906060601</c:v>
                </c:pt>
                <c:pt idx="2239">
                  <c:v>139.97825906060601</c:v>
                </c:pt>
                <c:pt idx="2240">
                  <c:v>140.04075906060601</c:v>
                </c:pt>
                <c:pt idx="2241">
                  <c:v>140.10325906060601</c:v>
                </c:pt>
                <c:pt idx="2242">
                  <c:v>140.16575906060601</c:v>
                </c:pt>
                <c:pt idx="2243">
                  <c:v>140.22825906060601</c:v>
                </c:pt>
                <c:pt idx="2244">
                  <c:v>140.29075906060601</c:v>
                </c:pt>
                <c:pt idx="2245">
                  <c:v>140.35325906060601</c:v>
                </c:pt>
                <c:pt idx="2246">
                  <c:v>140.41575906060601</c:v>
                </c:pt>
                <c:pt idx="2247">
                  <c:v>140.47825906060601</c:v>
                </c:pt>
                <c:pt idx="2248">
                  <c:v>140.54075906060601</c:v>
                </c:pt>
                <c:pt idx="2249">
                  <c:v>140.60325906060601</c:v>
                </c:pt>
                <c:pt idx="2250">
                  <c:v>140.66575906060601</c:v>
                </c:pt>
                <c:pt idx="2251">
                  <c:v>140.72825906060601</c:v>
                </c:pt>
                <c:pt idx="2252">
                  <c:v>140.79075906060601</c:v>
                </c:pt>
                <c:pt idx="2253">
                  <c:v>140.85325906060601</c:v>
                </c:pt>
                <c:pt idx="2254">
                  <c:v>140.91575906060601</c:v>
                </c:pt>
                <c:pt idx="2255">
                  <c:v>140.97825906060601</c:v>
                </c:pt>
                <c:pt idx="2256">
                  <c:v>141.04075906060601</c:v>
                </c:pt>
                <c:pt idx="2257">
                  <c:v>141.10325906060601</c:v>
                </c:pt>
                <c:pt idx="2258">
                  <c:v>141.16575906060601</c:v>
                </c:pt>
                <c:pt idx="2259">
                  <c:v>141.22825906060601</c:v>
                </c:pt>
                <c:pt idx="2260">
                  <c:v>141.29075906060601</c:v>
                </c:pt>
                <c:pt idx="2261">
                  <c:v>141.35325906060601</c:v>
                </c:pt>
                <c:pt idx="2262">
                  <c:v>141.41575906060601</c:v>
                </c:pt>
                <c:pt idx="2263">
                  <c:v>141.47825906060601</c:v>
                </c:pt>
                <c:pt idx="2264">
                  <c:v>141.54075906060601</c:v>
                </c:pt>
                <c:pt idx="2265">
                  <c:v>141.60325906060601</c:v>
                </c:pt>
                <c:pt idx="2266">
                  <c:v>141.66575906060601</c:v>
                </c:pt>
                <c:pt idx="2267">
                  <c:v>141.72825906060601</c:v>
                </c:pt>
                <c:pt idx="2268">
                  <c:v>141.79075906060601</c:v>
                </c:pt>
                <c:pt idx="2269">
                  <c:v>141.85325906060601</c:v>
                </c:pt>
                <c:pt idx="2270">
                  <c:v>141.91575906060601</c:v>
                </c:pt>
                <c:pt idx="2271">
                  <c:v>141.97825906060601</c:v>
                </c:pt>
                <c:pt idx="2272">
                  <c:v>142.04075906060601</c:v>
                </c:pt>
                <c:pt idx="2273">
                  <c:v>142.10325906060601</c:v>
                </c:pt>
                <c:pt idx="2274">
                  <c:v>142.16575906060601</c:v>
                </c:pt>
                <c:pt idx="2275">
                  <c:v>142.22825906060601</c:v>
                </c:pt>
                <c:pt idx="2276">
                  <c:v>142.29075906060601</c:v>
                </c:pt>
                <c:pt idx="2277">
                  <c:v>142.35325906060601</c:v>
                </c:pt>
                <c:pt idx="2278">
                  <c:v>142.41575906060601</c:v>
                </c:pt>
                <c:pt idx="2279">
                  <c:v>142.47825906060601</c:v>
                </c:pt>
                <c:pt idx="2280">
                  <c:v>142.54075906060601</c:v>
                </c:pt>
                <c:pt idx="2281">
                  <c:v>142.60325906060601</c:v>
                </c:pt>
                <c:pt idx="2282">
                  <c:v>142.66575906060601</c:v>
                </c:pt>
                <c:pt idx="2283">
                  <c:v>142.72825906060601</c:v>
                </c:pt>
                <c:pt idx="2284">
                  <c:v>142.79075906060601</c:v>
                </c:pt>
                <c:pt idx="2285">
                  <c:v>142.85325906060601</c:v>
                </c:pt>
                <c:pt idx="2286">
                  <c:v>142.91575906060601</c:v>
                </c:pt>
                <c:pt idx="2287">
                  <c:v>142.97825906060601</c:v>
                </c:pt>
                <c:pt idx="2288">
                  <c:v>143.04075906060601</c:v>
                </c:pt>
                <c:pt idx="2289">
                  <c:v>143.10325906060601</c:v>
                </c:pt>
                <c:pt idx="2290">
                  <c:v>143.16575906060601</c:v>
                </c:pt>
                <c:pt idx="2291">
                  <c:v>143.22825906060601</c:v>
                </c:pt>
                <c:pt idx="2292">
                  <c:v>143.29075906060601</c:v>
                </c:pt>
                <c:pt idx="2293">
                  <c:v>143.35325906060601</c:v>
                </c:pt>
                <c:pt idx="2294">
                  <c:v>143.41575906060601</c:v>
                </c:pt>
                <c:pt idx="2295">
                  <c:v>143.47825906060601</c:v>
                </c:pt>
                <c:pt idx="2296">
                  <c:v>143.54075906060601</c:v>
                </c:pt>
                <c:pt idx="2297">
                  <c:v>143.60325906060601</c:v>
                </c:pt>
                <c:pt idx="2298">
                  <c:v>143.66575906060601</c:v>
                </c:pt>
                <c:pt idx="2299">
                  <c:v>143.72825906060601</c:v>
                </c:pt>
                <c:pt idx="2300">
                  <c:v>143.79075906060601</c:v>
                </c:pt>
                <c:pt idx="2301">
                  <c:v>143.85325906060601</c:v>
                </c:pt>
                <c:pt idx="2302">
                  <c:v>143.91575906060601</c:v>
                </c:pt>
                <c:pt idx="2303">
                  <c:v>143.97825906060601</c:v>
                </c:pt>
                <c:pt idx="2304">
                  <c:v>144.04075906060601</c:v>
                </c:pt>
                <c:pt idx="2305">
                  <c:v>144.10325906060601</c:v>
                </c:pt>
                <c:pt idx="2306">
                  <c:v>144.16575906060601</c:v>
                </c:pt>
                <c:pt idx="2307">
                  <c:v>144.22825906060601</c:v>
                </c:pt>
                <c:pt idx="2308">
                  <c:v>144.29075906060601</c:v>
                </c:pt>
                <c:pt idx="2309">
                  <c:v>144.35325906060601</c:v>
                </c:pt>
                <c:pt idx="2310">
                  <c:v>144.41575906060601</c:v>
                </c:pt>
                <c:pt idx="2311">
                  <c:v>144.47825906060601</c:v>
                </c:pt>
                <c:pt idx="2312">
                  <c:v>144.54075906060601</c:v>
                </c:pt>
                <c:pt idx="2313">
                  <c:v>144.60325906060601</c:v>
                </c:pt>
                <c:pt idx="2314">
                  <c:v>144.66575906060601</c:v>
                </c:pt>
                <c:pt idx="2315">
                  <c:v>144.72825906060601</c:v>
                </c:pt>
                <c:pt idx="2316">
                  <c:v>144.79075906060601</c:v>
                </c:pt>
                <c:pt idx="2317">
                  <c:v>144.85325906060601</c:v>
                </c:pt>
                <c:pt idx="2318">
                  <c:v>144.91575906060601</c:v>
                </c:pt>
                <c:pt idx="2319">
                  <c:v>144.97825906060601</c:v>
                </c:pt>
                <c:pt idx="2320">
                  <c:v>145.04075906060601</c:v>
                </c:pt>
                <c:pt idx="2321">
                  <c:v>145.10325906060601</c:v>
                </c:pt>
                <c:pt idx="2322">
                  <c:v>145.16575906060601</c:v>
                </c:pt>
                <c:pt idx="2323">
                  <c:v>145.22825906060601</c:v>
                </c:pt>
                <c:pt idx="2324">
                  <c:v>145.29075906060601</c:v>
                </c:pt>
                <c:pt idx="2325">
                  <c:v>145.35325906060601</c:v>
                </c:pt>
                <c:pt idx="2326">
                  <c:v>145.41575906060601</c:v>
                </c:pt>
                <c:pt idx="2327">
                  <c:v>145.47825906060601</c:v>
                </c:pt>
                <c:pt idx="2328">
                  <c:v>145.54075906060601</c:v>
                </c:pt>
                <c:pt idx="2329">
                  <c:v>145.60325906060601</c:v>
                </c:pt>
                <c:pt idx="2330">
                  <c:v>145.66575906060601</c:v>
                </c:pt>
                <c:pt idx="2331">
                  <c:v>145.72825906060601</c:v>
                </c:pt>
                <c:pt idx="2332">
                  <c:v>145.79075906060601</c:v>
                </c:pt>
                <c:pt idx="2333">
                  <c:v>145.85325906060601</c:v>
                </c:pt>
                <c:pt idx="2334">
                  <c:v>145.91575906060601</c:v>
                </c:pt>
                <c:pt idx="2335">
                  <c:v>145.97825906060601</c:v>
                </c:pt>
                <c:pt idx="2336">
                  <c:v>146.04075906060601</c:v>
                </c:pt>
                <c:pt idx="2337">
                  <c:v>146.10325906060601</c:v>
                </c:pt>
                <c:pt idx="2338">
                  <c:v>146.16575906060601</c:v>
                </c:pt>
                <c:pt idx="2339">
                  <c:v>146.22825906060601</c:v>
                </c:pt>
                <c:pt idx="2340">
                  <c:v>146.29075906060601</c:v>
                </c:pt>
                <c:pt idx="2341">
                  <c:v>146.35325906060601</c:v>
                </c:pt>
                <c:pt idx="2342">
                  <c:v>146.41575906060601</c:v>
                </c:pt>
                <c:pt idx="2343">
                  <c:v>146.47825906060601</c:v>
                </c:pt>
                <c:pt idx="2344">
                  <c:v>146.54075906060601</c:v>
                </c:pt>
                <c:pt idx="2345">
                  <c:v>146.60325906060601</c:v>
                </c:pt>
                <c:pt idx="2346">
                  <c:v>146.66575906060601</c:v>
                </c:pt>
                <c:pt idx="2347">
                  <c:v>146.72825906060601</c:v>
                </c:pt>
                <c:pt idx="2348">
                  <c:v>146.79075906060601</c:v>
                </c:pt>
                <c:pt idx="2349">
                  <c:v>146.85325906060601</c:v>
                </c:pt>
                <c:pt idx="2350">
                  <c:v>146.91575906060601</c:v>
                </c:pt>
                <c:pt idx="2351">
                  <c:v>146.97825906060601</c:v>
                </c:pt>
                <c:pt idx="2352">
                  <c:v>147.04075906060601</c:v>
                </c:pt>
                <c:pt idx="2353">
                  <c:v>147.10325906060601</c:v>
                </c:pt>
                <c:pt idx="2354">
                  <c:v>147.16575906060601</c:v>
                </c:pt>
                <c:pt idx="2355">
                  <c:v>147.22825906060601</c:v>
                </c:pt>
                <c:pt idx="2356">
                  <c:v>147.29075906060601</c:v>
                </c:pt>
                <c:pt idx="2357">
                  <c:v>147.35325906060601</c:v>
                </c:pt>
                <c:pt idx="2358">
                  <c:v>147.41575906060601</c:v>
                </c:pt>
                <c:pt idx="2359">
                  <c:v>147.47825906060601</c:v>
                </c:pt>
                <c:pt idx="2360">
                  <c:v>147.54075906060601</c:v>
                </c:pt>
                <c:pt idx="2361">
                  <c:v>147.60325906060601</c:v>
                </c:pt>
                <c:pt idx="2362">
                  <c:v>147.66575906060601</c:v>
                </c:pt>
                <c:pt idx="2363">
                  <c:v>147.72825906060601</c:v>
                </c:pt>
                <c:pt idx="2364">
                  <c:v>147.79075906060601</c:v>
                </c:pt>
                <c:pt idx="2365">
                  <c:v>147.85325906060601</c:v>
                </c:pt>
                <c:pt idx="2366">
                  <c:v>147.91575906060601</c:v>
                </c:pt>
                <c:pt idx="2367">
                  <c:v>147.97825906060601</c:v>
                </c:pt>
                <c:pt idx="2368">
                  <c:v>148.04075906060601</c:v>
                </c:pt>
                <c:pt idx="2369">
                  <c:v>148.10325906060601</c:v>
                </c:pt>
                <c:pt idx="2370">
                  <c:v>148.16575906060601</c:v>
                </c:pt>
                <c:pt idx="2371">
                  <c:v>148.22825906060601</c:v>
                </c:pt>
                <c:pt idx="2372">
                  <c:v>148.29075906060601</c:v>
                </c:pt>
                <c:pt idx="2373">
                  <c:v>148.35325906060601</c:v>
                </c:pt>
                <c:pt idx="2374">
                  <c:v>148.41575906060601</c:v>
                </c:pt>
                <c:pt idx="2375">
                  <c:v>148.47825906060601</c:v>
                </c:pt>
                <c:pt idx="2376">
                  <c:v>148.54075906060601</c:v>
                </c:pt>
                <c:pt idx="2377">
                  <c:v>148.60325906060601</c:v>
                </c:pt>
                <c:pt idx="2378">
                  <c:v>148.66575906060601</c:v>
                </c:pt>
                <c:pt idx="2379">
                  <c:v>148.72825906060601</c:v>
                </c:pt>
                <c:pt idx="2380">
                  <c:v>148.79075906060601</c:v>
                </c:pt>
                <c:pt idx="2381">
                  <c:v>148.85325906060601</c:v>
                </c:pt>
                <c:pt idx="2382">
                  <c:v>148.91575906060601</c:v>
                </c:pt>
                <c:pt idx="2383">
                  <c:v>148.97825906060601</c:v>
                </c:pt>
                <c:pt idx="2384">
                  <c:v>149.04075906060601</c:v>
                </c:pt>
                <c:pt idx="2385">
                  <c:v>149.10325906060601</c:v>
                </c:pt>
                <c:pt idx="2386">
                  <c:v>149.16575906060601</c:v>
                </c:pt>
                <c:pt idx="2387">
                  <c:v>149.22825906060601</c:v>
                </c:pt>
                <c:pt idx="2388">
                  <c:v>149.29075906060601</c:v>
                </c:pt>
                <c:pt idx="2389">
                  <c:v>149.35325906060601</c:v>
                </c:pt>
                <c:pt idx="2390">
                  <c:v>149.41575906060601</c:v>
                </c:pt>
                <c:pt idx="2391">
                  <c:v>149.47825906060601</c:v>
                </c:pt>
                <c:pt idx="2392">
                  <c:v>149.54075906060601</c:v>
                </c:pt>
                <c:pt idx="2393">
                  <c:v>149.60325906060601</c:v>
                </c:pt>
                <c:pt idx="2394">
                  <c:v>149.66575906060601</c:v>
                </c:pt>
                <c:pt idx="2395">
                  <c:v>149.72825906060601</c:v>
                </c:pt>
                <c:pt idx="2396">
                  <c:v>149.79075906060601</c:v>
                </c:pt>
                <c:pt idx="2397">
                  <c:v>149.85325906060601</c:v>
                </c:pt>
                <c:pt idx="2398">
                  <c:v>149.91575906060601</c:v>
                </c:pt>
                <c:pt idx="2399">
                  <c:v>149.97825906060601</c:v>
                </c:pt>
                <c:pt idx="2400">
                  <c:v>150.04075906060601</c:v>
                </c:pt>
                <c:pt idx="2401">
                  <c:v>150.10325906060601</c:v>
                </c:pt>
                <c:pt idx="2402">
                  <c:v>150.16575906060601</c:v>
                </c:pt>
                <c:pt idx="2403">
                  <c:v>150.22825906060601</c:v>
                </c:pt>
                <c:pt idx="2404">
                  <c:v>150.29075906060601</c:v>
                </c:pt>
                <c:pt idx="2405">
                  <c:v>150.35325906060601</c:v>
                </c:pt>
                <c:pt idx="2406">
                  <c:v>150.41575906060601</c:v>
                </c:pt>
                <c:pt idx="2407">
                  <c:v>150.47825906060601</c:v>
                </c:pt>
                <c:pt idx="2408">
                  <c:v>150.54075906060601</c:v>
                </c:pt>
                <c:pt idx="2409">
                  <c:v>150.60325906060601</c:v>
                </c:pt>
                <c:pt idx="2410">
                  <c:v>150.66575906060601</c:v>
                </c:pt>
                <c:pt idx="2411">
                  <c:v>150.72825906060601</c:v>
                </c:pt>
                <c:pt idx="2412">
                  <c:v>150.79075906060601</c:v>
                </c:pt>
                <c:pt idx="2413">
                  <c:v>150.85325906060601</c:v>
                </c:pt>
                <c:pt idx="2414">
                  <c:v>150.91575906060601</c:v>
                </c:pt>
                <c:pt idx="2415">
                  <c:v>150.97825906060601</c:v>
                </c:pt>
                <c:pt idx="2416">
                  <c:v>151.04075906060601</c:v>
                </c:pt>
                <c:pt idx="2417">
                  <c:v>151.10325906060601</c:v>
                </c:pt>
                <c:pt idx="2418">
                  <c:v>151.16575906060601</c:v>
                </c:pt>
                <c:pt idx="2419">
                  <c:v>151.22825906060601</c:v>
                </c:pt>
                <c:pt idx="2420">
                  <c:v>151.29075906060601</c:v>
                </c:pt>
                <c:pt idx="2421">
                  <c:v>151.35325906060601</c:v>
                </c:pt>
                <c:pt idx="2422">
                  <c:v>151.41575906060601</c:v>
                </c:pt>
                <c:pt idx="2423">
                  <c:v>151.47825906060601</c:v>
                </c:pt>
                <c:pt idx="2424">
                  <c:v>151.54075906060601</c:v>
                </c:pt>
                <c:pt idx="2425">
                  <c:v>151.60325906060601</c:v>
                </c:pt>
                <c:pt idx="2426">
                  <c:v>151.66575906060601</c:v>
                </c:pt>
                <c:pt idx="2427">
                  <c:v>151.72825906060601</c:v>
                </c:pt>
                <c:pt idx="2428">
                  <c:v>151.79075906060601</c:v>
                </c:pt>
                <c:pt idx="2429">
                  <c:v>151.85325906060601</c:v>
                </c:pt>
                <c:pt idx="2430">
                  <c:v>151.91575906060601</c:v>
                </c:pt>
                <c:pt idx="2431">
                  <c:v>151.97825906060601</c:v>
                </c:pt>
                <c:pt idx="2432">
                  <c:v>152.04075906060601</c:v>
                </c:pt>
                <c:pt idx="2433">
                  <c:v>152.10325906060601</c:v>
                </c:pt>
                <c:pt idx="2434">
                  <c:v>152.16575906060601</c:v>
                </c:pt>
                <c:pt idx="2435">
                  <c:v>152.22825906060601</c:v>
                </c:pt>
                <c:pt idx="2436">
                  <c:v>152.29075906060601</c:v>
                </c:pt>
                <c:pt idx="2437">
                  <c:v>152.35325906060601</c:v>
                </c:pt>
                <c:pt idx="2438">
                  <c:v>152.41575906060601</c:v>
                </c:pt>
                <c:pt idx="2439">
                  <c:v>152.47825906060601</c:v>
                </c:pt>
                <c:pt idx="2440">
                  <c:v>152.54075906060601</c:v>
                </c:pt>
                <c:pt idx="2441">
                  <c:v>152.60325906060601</c:v>
                </c:pt>
                <c:pt idx="2442">
                  <c:v>152.66575906060601</c:v>
                </c:pt>
                <c:pt idx="2443">
                  <c:v>152.72825906060601</c:v>
                </c:pt>
                <c:pt idx="2444">
                  <c:v>152.79075906060601</c:v>
                </c:pt>
                <c:pt idx="2445">
                  <c:v>152.85325906060601</c:v>
                </c:pt>
                <c:pt idx="2446">
                  <c:v>152.91575906060601</c:v>
                </c:pt>
                <c:pt idx="2447">
                  <c:v>152.97825906060601</c:v>
                </c:pt>
                <c:pt idx="2448">
                  <c:v>153.04075906060601</c:v>
                </c:pt>
                <c:pt idx="2449">
                  <c:v>153.10325906060601</c:v>
                </c:pt>
                <c:pt idx="2450">
                  <c:v>153.16575906060601</c:v>
                </c:pt>
                <c:pt idx="2451">
                  <c:v>153.22825906060601</c:v>
                </c:pt>
                <c:pt idx="2452">
                  <c:v>153.29075906060601</c:v>
                </c:pt>
                <c:pt idx="2453">
                  <c:v>153.35325906060601</c:v>
                </c:pt>
                <c:pt idx="2454">
                  <c:v>153.41575906060601</c:v>
                </c:pt>
                <c:pt idx="2455">
                  <c:v>153.47825906060601</c:v>
                </c:pt>
                <c:pt idx="2456">
                  <c:v>153.54075906060601</c:v>
                </c:pt>
                <c:pt idx="2457">
                  <c:v>153.60325906060601</c:v>
                </c:pt>
                <c:pt idx="2458">
                  <c:v>153.66575906060601</c:v>
                </c:pt>
                <c:pt idx="2459">
                  <c:v>153.72825906060601</c:v>
                </c:pt>
                <c:pt idx="2460">
                  <c:v>153.79075906060601</c:v>
                </c:pt>
                <c:pt idx="2461">
                  <c:v>153.85325906060601</c:v>
                </c:pt>
                <c:pt idx="2462">
                  <c:v>153.91575906060601</c:v>
                </c:pt>
                <c:pt idx="2463">
                  <c:v>153.97825906060601</c:v>
                </c:pt>
                <c:pt idx="2464">
                  <c:v>154.04075906060601</c:v>
                </c:pt>
                <c:pt idx="2465">
                  <c:v>154.10325906060601</c:v>
                </c:pt>
                <c:pt idx="2466">
                  <c:v>154.16575906060601</c:v>
                </c:pt>
                <c:pt idx="2467">
                  <c:v>154.22825906060601</c:v>
                </c:pt>
                <c:pt idx="2468">
                  <c:v>154.29075906060601</c:v>
                </c:pt>
                <c:pt idx="2469">
                  <c:v>154.35325906060601</c:v>
                </c:pt>
                <c:pt idx="2470">
                  <c:v>154.41575906060601</c:v>
                </c:pt>
                <c:pt idx="2471">
                  <c:v>154.47825906060601</c:v>
                </c:pt>
                <c:pt idx="2472">
                  <c:v>154.54075906060601</c:v>
                </c:pt>
                <c:pt idx="2473">
                  <c:v>154.60325906060601</c:v>
                </c:pt>
                <c:pt idx="2474">
                  <c:v>154.66575906060601</c:v>
                </c:pt>
                <c:pt idx="2475">
                  <c:v>154.72825906060601</c:v>
                </c:pt>
                <c:pt idx="2476">
                  <c:v>154.79075906060601</c:v>
                </c:pt>
                <c:pt idx="2477">
                  <c:v>154.85325906060601</c:v>
                </c:pt>
                <c:pt idx="2478">
                  <c:v>154.91575906060601</c:v>
                </c:pt>
                <c:pt idx="2479">
                  <c:v>154.97825906060601</c:v>
                </c:pt>
                <c:pt idx="2480">
                  <c:v>155.04075906060601</c:v>
                </c:pt>
                <c:pt idx="2481">
                  <c:v>155.10325906060601</c:v>
                </c:pt>
                <c:pt idx="2482">
                  <c:v>155.16575906060601</c:v>
                </c:pt>
                <c:pt idx="2483">
                  <c:v>155.22825906060601</c:v>
                </c:pt>
                <c:pt idx="2484">
                  <c:v>155.29075906060601</c:v>
                </c:pt>
                <c:pt idx="2485">
                  <c:v>155.35325906060601</c:v>
                </c:pt>
                <c:pt idx="2486">
                  <c:v>155.41575906060601</c:v>
                </c:pt>
                <c:pt idx="2487">
                  <c:v>155.47825906060601</c:v>
                </c:pt>
                <c:pt idx="2488">
                  <c:v>155.54075906060601</c:v>
                </c:pt>
                <c:pt idx="2489">
                  <c:v>155.60325906060601</c:v>
                </c:pt>
                <c:pt idx="2490">
                  <c:v>155.66575906060601</c:v>
                </c:pt>
                <c:pt idx="2491">
                  <c:v>155.72825906060601</c:v>
                </c:pt>
                <c:pt idx="2492">
                  <c:v>155.79075906060601</c:v>
                </c:pt>
                <c:pt idx="2493">
                  <c:v>155.85325906060601</c:v>
                </c:pt>
                <c:pt idx="2494">
                  <c:v>155.91575906060601</c:v>
                </c:pt>
                <c:pt idx="2495">
                  <c:v>155.97825906060601</c:v>
                </c:pt>
                <c:pt idx="2496">
                  <c:v>156.04075906060601</c:v>
                </c:pt>
                <c:pt idx="2497">
                  <c:v>156.10325906060601</c:v>
                </c:pt>
                <c:pt idx="2498">
                  <c:v>156.16575906060601</c:v>
                </c:pt>
                <c:pt idx="2499">
                  <c:v>156.22825906060601</c:v>
                </c:pt>
                <c:pt idx="2500">
                  <c:v>156.29075906060601</c:v>
                </c:pt>
                <c:pt idx="2501">
                  <c:v>156.35325906060601</c:v>
                </c:pt>
                <c:pt idx="2502">
                  <c:v>156.41575906060601</c:v>
                </c:pt>
                <c:pt idx="2503">
                  <c:v>156.47825906060601</c:v>
                </c:pt>
                <c:pt idx="2504">
                  <c:v>156.54075906060601</c:v>
                </c:pt>
                <c:pt idx="2505">
                  <c:v>156.60325906060601</c:v>
                </c:pt>
                <c:pt idx="2506">
                  <c:v>156.66575906060601</c:v>
                </c:pt>
                <c:pt idx="2507">
                  <c:v>156.72825906060601</c:v>
                </c:pt>
                <c:pt idx="2508">
                  <c:v>156.79075906060601</c:v>
                </c:pt>
                <c:pt idx="2509">
                  <c:v>156.85325906060601</c:v>
                </c:pt>
                <c:pt idx="2510">
                  <c:v>156.91575906060601</c:v>
                </c:pt>
                <c:pt idx="2511">
                  <c:v>156.97825906060601</c:v>
                </c:pt>
                <c:pt idx="2512">
                  <c:v>157.04075906060601</c:v>
                </c:pt>
                <c:pt idx="2513">
                  <c:v>157.10325906060601</c:v>
                </c:pt>
                <c:pt idx="2514">
                  <c:v>157.16575906060601</c:v>
                </c:pt>
                <c:pt idx="2515">
                  <c:v>157.22825906060601</c:v>
                </c:pt>
                <c:pt idx="2516">
                  <c:v>157.29075906060601</c:v>
                </c:pt>
                <c:pt idx="2517">
                  <c:v>157.35325906060601</c:v>
                </c:pt>
                <c:pt idx="2518">
                  <c:v>157.41575906060601</c:v>
                </c:pt>
                <c:pt idx="2519">
                  <c:v>157.47825906060601</c:v>
                </c:pt>
                <c:pt idx="2520">
                  <c:v>157.54075906060601</c:v>
                </c:pt>
                <c:pt idx="2521">
                  <c:v>157.60325906060601</c:v>
                </c:pt>
                <c:pt idx="2522">
                  <c:v>157.66575906060601</c:v>
                </c:pt>
                <c:pt idx="2523">
                  <c:v>157.72825906060601</c:v>
                </c:pt>
                <c:pt idx="2524">
                  <c:v>157.79075906060601</c:v>
                </c:pt>
                <c:pt idx="2525">
                  <c:v>157.85325906060601</c:v>
                </c:pt>
                <c:pt idx="2526">
                  <c:v>157.91575906060601</c:v>
                </c:pt>
                <c:pt idx="2527">
                  <c:v>157.97825906060601</c:v>
                </c:pt>
                <c:pt idx="2528">
                  <c:v>158.04075906060601</c:v>
                </c:pt>
                <c:pt idx="2529">
                  <c:v>158.10325906060601</c:v>
                </c:pt>
                <c:pt idx="2530">
                  <c:v>158.16575906060601</c:v>
                </c:pt>
                <c:pt idx="2531">
                  <c:v>158.22825906060601</c:v>
                </c:pt>
                <c:pt idx="2532">
                  <c:v>158.29075906060601</c:v>
                </c:pt>
                <c:pt idx="2533">
                  <c:v>158.35325906060601</c:v>
                </c:pt>
                <c:pt idx="2534">
                  <c:v>158.41575906060601</c:v>
                </c:pt>
                <c:pt idx="2535">
                  <c:v>158.47825906060601</c:v>
                </c:pt>
                <c:pt idx="2536">
                  <c:v>158.54075906060601</c:v>
                </c:pt>
                <c:pt idx="2537">
                  <c:v>158.60325906060601</c:v>
                </c:pt>
                <c:pt idx="2538">
                  <c:v>158.66575906060601</c:v>
                </c:pt>
                <c:pt idx="2539">
                  <c:v>158.72825906060601</c:v>
                </c:pt>
                <c:pt idx="2540">
                  <c:v>158.79075906060601</c:v>
                </c:pt>
                <c:pt idx="2541">
                  <c:v>158.85325906060601</c:v>
                </c:pt>
                <c:pt idx="2542">
                  <c:v>158.91575906060601</c:v>
                </c:pt>
                <c:pt idx="2543">
                  <c:v>158.97825906060601</c:v>
                </c:pt>
                <c:pt idx="2544">
                  <c:v>159.04075906060601</c:v>
                </c:pt>
                <c:pt idx="2545">
                  <c:v>159.10325906060601</c:v>
                </c:pt>
                <c:pt idx="2546">
                  <c:v>159.16575906060601</c:v>
                </c:pt>
                <c:pt idx="2547">
                  <c:v>159.22825906060601</c:v>
                </c:pt>
                <c:pt idx="2548">
                  <c:v>159.29075906060601</c:v>
                </c:pt>
                <c:pt idx="2549">
                  <c:v>159.35325906060601</c:v>
                </c:pt>
                <c:pt idx="2550">
                  <c:v>159.41575906060601</c:v>
                </c:pt>
                <c:pt idx="2551">
                  <c:v>159.47825906060601</c:v>
                </c:pt>
                <c:pt idx="2552">
                  <c:v>159.54075906060601</c:v>
                </c:pt>
                <c:pt idx="2553">
                  <c:v>159.60325906060601</c:v>
                </c:pt>
                <c:pt idx="2554">
                  <c:v>159.66575906060601</c:v>
                </c:pt>
                <c:pt idx="2555">
                  <c:v>159.72825906060601</c:v>
                </c:pt>
                <c:pt idx="2556">
                  <c:v>159.79075906060601</c:v>
                </c:pt>
                <c:pt idx="2557">
                  <c:v>159.85325906060601</c:v>
                </c:pt>
                <c:pt idx="2558">
                  <c:v>159.91575906060601</c:v>
                </c:pt>
                <c:pt idx="2559">
                  <c:v>159.97825906060601</c:v>
                </c:pt>
                <c:pt idx="2560">
                  <c:v>160.04075906060601</c:v>
                </c:pt>
                <c:pt idx="2561">
                  <c:v>160.10325906060601</c:v>
                </c:pt>
                <c:pt idx="2562">
                  <c:v>160.16575906060601</c:v>
                </c:pt>
                <c:pt idx="2563">
                  <c:v>160.22825906060601</c:v>
                </c:pt>
                <c:pt idx="2564">
                  <c:v>160.29075906060601</c:v>
                </c:pt>
                <c:pt idx="2565">
                  <c:v>160.35325906060601</c:v>
                </c:pt>
                <c:pt idx="2566">
                  <c:v>160.41575906060601</c:v>
                </c:pt>
                <c:pt idx="2567">
                  <c:v>160.47825906060601</c:v>
                </c:pt>
                <c:pt idx="2568">
                  <c:v>160.54075906060601</c:v>
                </c:pt>
                <c:pt idx="2569">
                  <c:v>160.60325906060601</c:v>
                </c:pt>
                <c:pt idx="2570">
                  <c:v>160.66575906060601</c:v>
                </c:pt>
                <c:pt idx="2571">
                  <c:v>160.72825906060601</c:v>
                </c:pt>
                <c:pt idx="2572">
                  <c:v>160.79075906060601</c:v>
                </c:pt>
                <c:pt idx="2573">
                  <c:v>160.85325906060601</c:v>
                </c:pt>
                <c:pt idx="2574">
                  <c:v>160.91575906060601</c:v>
                </c:pt>
                <c:pt idx="2575">
                  <c:v>160.97825906060601</c:v>
                </c:pt>
                <c:pt idx="2576">
                  <c:v>161.04075906060601</c:v>
                </c:pt>
                <c:pt idx="2577">
                  <c:v>161.10325906060601</c:v>
                </c:pt>
                <c:pt idx="2578">
                  <c:v>161.16575906060601</c:v>
                </c:pt>
                <c:pt idx="2579">
                  <c:v>161.22825906060601</c:v>
                </c:pt>
                <c:pt idx="2580">
                  <c:v>161.29075906060601</c:v>
                </c:pt>
                <c:pt idx="2581">
                  <c:v>161.35325906060601</c:v>
                </c:pt>
                <c:pt idx="2582">
                  <c:v>161.41575906060601</c:v>
                </c:pt>
                <c:pt idx="2583">
                  <c:v>161.47825906060601</c:v>
                </c:pt>
                <c:pt idx="2584">
                  <c:v>161.54075906060601</c:v>
                </c:pt>
                <c:pt idx="2585">
                  <c:v>161.60325906060601</c:v>
                </c:pt>
                <c:pt idx="2586">
                  <c:v>161.66575906060601</c:v>
                </c:pt>
                <c:pt idx="2587">
                  <c:v>161.72825906060601</c:v>
                </c:pt>
                <c:pt idx="2588">
                  <c:v>161.79075906060601</c:v>
                </c:pt>
                <c:pt idx="2589">
                  <c:v>161.85325906060601</c:v>
                </c:pt>
                <c:pt idx="2590">
                  <c:v>161.91575906060601</c:v>
                </c:pt>
                <c:pt idx="2591">
                  <c:v>161.97825906060601</c:v>
                </c:pt>
                <c:pt idx="2592">
                  <c:v>162.04075906060601</c:v>
                </c:pt>
                <c:pt idx="2593">
                  <c:v>162.10325906060601</c:v>
                </c:pt>
                <c:pt idx="2594">
                  <c:v>162.16575906060601</c:v>
                </c:pt>
                <c:pt idx="2595">
                  <c:v>162.22825906060601</c:v>
                </c:pt>
                <c:pt idx="2596">
                  <c:v>162.29075906060601</c:v>
                </c:pt>
                <c:pt idx="2597">
                  <c:v>162.35325906060601</c:v>
                </c:pt>
                <c:pt idx="2598">
                  <c:v>162.41575906060601</c:v>
                </c:pt>
                <c:pt idx="2599">
                  <c:v>162.47825906060601</c:v>
                </c:pt>
                <c:pt idx="2600">
                  <c:v>162.54075906060601</c:v>
                </c:pt>
                <c:pt idx="2601">
                  <c:v>162.60325906060601</c:v>
                </c:pt>
                <c:pt idx="2602">
                  <c:v>162.66575906060601</c:v>
                </c:pt>
                <c:pt idx="2603">
                  <c:v>162.72825906060601</c:v>
                </c:pt>
                <c:pt idx="2604">
                  <c:v>162.79075906060601</c:v>
                </c:pt>
                <c:pt idx="2605">
                  <c:v>162.85325906060601</c:v>
                </c:pt>
                <c:pt idx="2606">
                  <c:v>162.91575906060601</c:v>
                </c:pt>
                <c:pt idx="2607">
                  <c:v>162.97825906060601</c:v>
                </c:pt>
                <c:pt idx="2608">
                  <c:v>163.04075906060601</c:v>
                </c:pt>
                <c:pt idx="2609">
                  <c:v>163.10325906060601</c:v>
                </c:pt>
                <c:pt idx="2610">
                  <c:v>163.16575906060601</c:v>
                </c:pt>
                <c:pt idx="2611">
                  <c:v>163.22825906060601</c:v>
                </c:pt>
                <c:pt idx="2612">
                  <c:v>163.29075906060601</c:v>
                </c:pt>
                <c:pt idx="2613">
                  <c:v>163.35325906060601</c:v>
                </c:pt>
                <c:pt idx="2614">
                  <c:v>163.41575906060601</c:v>
                </c:pt>
                <c:pt idx="2615">
                  <c:v>163.47825906060601</c:v>
                </c:pt>
                <c:pt idx="2616">
                  <c:v>163.54075906060601</c:v>
                </c:pt>
                <c:pt idx="2617">
                  <c:v>163.60325906060601</c:v>
                </c:pt>
                <c:pt idx="2618">
                  <c:v>163.66575906060601</c:v>
                </c:pt>
                <c:pt idx="2619">
                  <c:v>163.72825906060601</c:v>
                </c:pt>
                <c:pt idx="2620">
                  <c:v>163.79075906060601</c:v>
                </c:pt>
                <c:pt idx="2621">
                  <c:v>163.85325906060601</c:v>
                </c:pt>
                <c:pt idx="2622">
                  <c:v>163.91575906060601</c:v>
                </c:pt>
                <c:pt idx="2623">
                  <c:v>163.97825906060601</c:v>
                </c:pt>
                <c:pt idx="2624">
                  <c:v>164.04075906060601</c:v>
                </c:pt>
                <c:pt idx="2625">
                  <c:v>164.10325906060601</c:v>
                </c:pt>
                <c:pt idx="2626">
                  <c:v>164.16575906060601</c:v>
                </c:pt>
                <c:pt idx="2627">
                  <c:v>164.22825906060601</c:v>
                </c:pt>
                <c:pt idx="2628">
                  <c:v>164.29075906060601</c:v>
                </c:pt>
                <c:pt idx="2629">
                  <c:v>164.35325906060601</c:v>
                </c:pt>
                <c:pt idx="2630">
                  <c:v>164.41575906060601</c:v>
                </c:pt>
                <c:pt idx="2631">
                  <c:v>164.47825906060601</c:v>
                </c:pt>
                <c:pt idx="2632">
                  <c:v>164.54075906060601</c:v>
                </c:pt>
                <c:pt idx="2633">
                  <c:v>164.60325906060601</c:v>
                </c:pt>
                <c:pt idx="2634">
                  <c:v>164.66575906060601</c:v>
                </c:pt>
                <c:pt idx="2635">
                  <c:v>164.72825906060601</c:v>
                </c:pt>
                <c:pt idx="2636">
                  <c:v>164.79075906060601</c:v>
                </c:pt>
                <c:pt idx="2637">
                  <c:v>164.85325906060601</c:v>
                </c:pt>
                <c:pt idx="2638">
                  <c:v>164.91575906060601</c:v>
                </c:pt>
                <c:pt idx="2639">
                  <c:v>164.97825906060601</c:v>
                </c:pt>
                <c:pt idx="2640">
                  <c:v>165.04075906060601</c:v>
                </c:pt>
                <c:pt idx="2641">
                  <c:v>165.10325906060601</c:v>
                </c:pt>
                <c:pt idx="2642">
                  <c:v>165.16575906060601</c:v>
                </c:pt>
                <c:pt idx="2643">
                  <c:v>165.22825906060601</c:v>
                </c:pt>
                <c:pt idx="2644">
                  <c:v>165.29075906060601</c:v>
                </c:pt>
                <c:pt idx="2645">
                  <c:v>165.35325906060601</c:v>
                </c:pt>
                <c:pt idx="2646">
                  <c:v>165.41575906060601</c:v>
                </c:pt>
                <c:pt idx="2647">
                  <c:v>165.47825906060601</c:v>
                </c:pt>
                <c:pt idx="2648">
                  <c:v>165.54075906060601</c:v>
                </c:pt>
                <c:pt idx="2649">
                  <c:v>165.60325906060601</c:v>
                </c:pt>
                <c:pt idx="2650">
                  <c:v>165.66575906060601</c:v>
                </c:pt>
                <c:pt idx="2651">
                  <c:v>165.72825906060601</c:v>
                </c:pt>
                <c:pt idx="2652">
                  <c:v>165.79075906060601</c:v>
                </c:pt>
                <c:pt idx="2653">
                  <c:v>165.85325906060601</c:v>
                </c:pt>
                <c:pt idx="2654">
                  <c:v>165.91575906060601</c:v>
                </c:pt>
                <c:pt idx="2655">
                  <c:v>165.97825906060601</c:v>
                </c:pt>
                <c:pt idx="2656">
                  <c:v>166.04075906060601</c:v>
                </c:pt>
                <c:pt idx="2657">
                  <c:v>166.10325906060601</c:v>
                </c:pt>
                <c:pt idx="2658">
                  <c:v>166.16575906060601</c:v>
                </c:pt>
                <c:pt idx="2659">
                  <c:v>166.22825906060601</c:v>
                </c:pt>
                <c:pt idx="2660">
                  <c:v>166.29075906060601</c:v>
                </c:pt>
                <c:pt idx="2661">
                  <c:v>166.35325906060601</c:v>
                </c:pt>
                <c:pt idx="2662">
                  <c:v>166.41575906060601</c:v>
                </c:pt>
                <c:pt idx="2663">
                  <c:v>166.47825906060601</c:v>
                </c:pt>
                <c:pt idx="2664">
                  <c:v>166.54075906060601</c:v>
                </c:pt>
                <c:pt idx="2665">
                  <c:v>166.60325906060601</c:v>
                </c:pt>
                <c:pt idx="2666">
                  <c:v>166.66575906060601</c:v>
                </c:pt>
                <c:pt idx="2667">
                  <c:v>166.72825906060601</c:v>
                </c:pt>
                <c:pt idx="2668">
                  <c:v>166.79075906060601</c:v>
                </c:pt>
                <c:pt idx="2669">
                  <c:v>166.85325906060601</c:v>
                </c:pt>
                <c:pt idx="2670">
                  <c:v>166.91575906060601</c:v>
                </c:pt>
                <c:pt idx="2671">
                  <c:v>166.97825906060601</c:v>
                </c:pt>
                <c:pt idx="2672">
                  <c:v>167.04075906060601</c:v>
                </c:pt>
                <c:pt idx="2673">
                  <c:v>167.10325906060601</c:v>
                </c:pt>
                <c:pt idx="2674">
                  <c:v>167.16575906060601</c:v>
                </c:pt>
                <c:pt idx="2675">
                  <c:v>167.22825906060601</c:v>
                </c:pt>
                <c:pt idx="2676">
                  <c:v>167.29075906060601</c:v>
                </c:pt>
                <c:pt idx="2677">
                  <c:v>167.35325906060601</c:v>
                </c:pt>
                <c:pt idx="2678">
                  <c:v>167.41575906060601</c:v>
                </c:pt>
                <c:pt idx="2679">
                  <c:v>167.47825906060601</c:v>
                </c:pt>
                <c:pt idx="2680">
                  <c:v>167.54075906060601</c:v>
                </c:pt>
                <c:pt idx="2681">
                  <c:v>167.60325906060601</c:v>
                </c:pt>
                <c:pt idx="2682">
                  <c:v>167.66575906060601</c:v>
                </c:pt>
                <c:pt idx="2683">
                  <c:v>167.72825906060601</c:v>
                </c:pt>
                <c:pt idx="2684">
                  <c:v>167.79075906060601</c:v>
                </c:pt>
                <c:pt idx="2685">
                  <c:v>167.85325906060601</c:v>
                </c:pt>
                <c:pt idx="2686">
                  <c:v>167.91575906060601</c:v>
                </c:pt>
                <c:pt idx="2687">
                  <c:v>167.97825906060601</c:v>
                </c:pt>
                <c:pt idx="2688">
                  <c:v>168.04075906060601</c:v>
                </c:pt>
                <c:pt idx="2689">
                  <c:v>168.10325906060601</c:v>
                </c:pt>
                <c:pt idx="2690">
                  <c:v>168.16575906060601</c:v>
                </c:pt>
                <c:pt idx="2691">
                  <c:v>168.22825906060601</c:v>
                </c:pt>
                <c:pt idx="2692">
                  <c:v>168.29075906060601</c:v>
                </c:pt>
                <c:pt idx="2693">
                  <c:v>168.35325906060601</c:v>
                </c:pt>
                <c:pt idx="2694">
                  <c:v>168.41575906060601</c:v>
                </c:pt>
                <c:pt idx="2695">
                  <c:v>168.47825906060601</c:v>
                </c:pt>
                <c:pt idx="2696">
                  <c:v>168.54075906060601</c:v>
                </c:pt>
                <c:pt idx="2697">
                  <c:v>168.60325906060601</c:v>
                </c:pt>
                <c:pt idx="2698">
                  <c:v>168.66575906060601</c:v>
                </c:pt>
                <c:pt idx="2699">
                  <c:v>168.72825906060601</c:v>
                </c:pt>
                <c:pt idx="2700">
                  <c:v>168.79075906060601</c:v>
                </c:pt>
                <c:pt idx="2701">
                  <c:v>168.85325906060601</c:v>
                </c:pt>
                <c:pt idx="2702">
                  <c:v>168.91575906060601</c:v>
                </c:pt>
                <c:pt idx="2703">
                  <c:v>168.97825906060601</c:v>
                </c:pt>
                <c:pt idx="2704">
                  <c:v>169.04075906060601</c:v>
                </c:pt>
                <c:pt idx="2705">
                  <c:v>169.10325906060601</c:v>
                </c:pt>
                <c:pt idx="2706">
                  <c:v>169.16575906060601</c:v>
                </c:pt>
                <c:pt idx="2707">
                  <c:v>169.22825906060601</c:v>
                </c:pt>
                <c:pt idx="2708">
                  <c:v>169.29075906060601</c:v>
                </c:pt>
                <c:pt idx="2709">
                  <c:v>169.35325906060601</c:v>
                </c:pt>
                <c:pt idx="2710">
                  <c:v>169.41575906060601</c:v>
                </c:pt>
                <c:pt idx="2711">
                  <c:v>169.47825906060601</c:v>
                </c:pt>
                <c:pt idx="2712">
                  <c:v>169.54075906060601</c:v>
                </c:pt>
                <c:pt idx="2713">
                  <c:v>169.60325906060601</c:v>
                </c:pt>
                <c:pt idx="2714">
                  <c:v>169.66575906060601</c:v>
                </c:pt>
                <c:pt idx="2715">
                  <c:v>169.72825906060601</c:v>
                </c:pt>
                <c:pt idx="2716">
                  <c:v>169.79075906060601</c:v>
                </c:pt>
                <c:pt idx="2717">
                  <c:v>169.85325906060601</c:v>
                </c:pt>
                <c:pt idx="2718">
                  <c:v>169.91575906060601</c:v>
                </c:pt>
                <c:pt idx="2719">
                  <c:v>169.97825906060601</c:v>
                </c:pt>
                <c:pt idx="2720">
                  <c:v>170.04075906060601</c:v>
                </c:pt>
                <c:pt idx="2721">
                  <c:v>170.10325906060601</c:v>
                </c:pt>
                <c:pt idx="2722">
                  <c:v>170.16575906060601</c:v>
                </c:pt>
                <c:pt idx="2723">
                  <c:v>170.22825906060601</c:v>
                </c:pt>
                <c:pt idx="2724">
                  <c:v>170.29075906060601</c:v>
                </c:pt>
                <c:pt idx="2725">
                  <c:v>170.35325906060601</c:v>
                </c:pt>
                <c:pt idx="2726">
                  <c:v>170.41575906060601</c:v>
                </c:pt>
                <c:pt idx="2727">
                  <c:v>170.47825906060601</c:v>
                </c:pt>
                <c:pt idx="2728">
                  <c:v>170.54075906060601</c:v>
                </c:pt>
                <c:pt idx="2729">
                  <c:v>170.60325906060601</c:v>
                </c:pt>
                <c:pt idx="2730">
                  <c:v>170.66575906060601</c:v>
                </c:pt>
                <c:pt idx="2731">
                  <c:v>170.72825906060601</c:v>
                </c:pt>
                <c:pt idx="2732">
                  <c:v>170.79075906060601</c:v>
                </c:pt>
                <c:pt idx="2733">
                  <c:v>170.85325906060601</c:v>
                </c:pt>
                <c:pt idx="2734">
                  <c:v>170.91575906060601</c:v>
                </c:pt>
                <c:pt idx="2735">
                  <c:v>170.97825906060601</c:v>
                </c:pt>
                <c:pt idx="2736">
                  <c:v>171.04075906060601</c:v>
                </c:pt>
                <c:pt idx="2737">
                  <c:v>171.10325906060601</c:v>
                </c:pt>
                <c:pt idx="2738">
                  <c:v>171.16575906060601</c:v>
                </c:pt>
                <c:pt idx="2739">
                  <c:v>171.22825906060601</c:v>
                </c:pt>
                <c:pt idx="2740">
                  <c:v>171.29075906060601</c:v>
                </c:pt>
                <c:pt idx="2741">
                  <c:v>171.35325906060601</c:v>
                </c:pt>
                <c:pt idx="2742">
                  <c:v>171.41575906060601</c:v>
                </c:pt>
                <c:pt idx="2743">
                  <c:v>171.47825906060601</c:v>
                </c:pt>
                <c:pt idx="2744">
                  <c:v>171.54075906060601</c:v>
                </c:pt>
                <c:pt idx="2745">
                  <c:v>171.60325906060601</c:v>
                </c:pt>
                <c:pt idx="2746">
                  <c:v>171.66575906060601</c:v>
                </c:pt>
                <c:pt idx="2747">
                  <c:v>171.72825906060601</c:v>
                </c:pt>
                <c:pt idx="2748">
                  <c:v>171.79075906060601</c:v>
                </c:pt>
                <c:pt idx="2749">
                  <c:v>171.85325906060601</c:v>
                </c:pt>
                <c:pt idx="2750">
                  <c:v>171.91575906060601</c:v>
                </c:pt>
                <c:pt idx="2751">
                  <c:v>171.97825906060601</c:v>
                </c:pt>
                <c:pt idx="2752">
                  <c:v>172.04075906060601</c:v>
                </c:pt>
                <c:pt idx="2753">
                  <c:v>172.10325906060601</c:v>
                </c:pt>
                <c:pt idx="2754">
                  <c:v>172.16575906060601</c:v>
                </c:pt>
                <c:pt idx="2755">
                  <c:v>172.22825906060601</c:v>
                </c:pt>
                <c:pt idx="2756">
                  <c:v>172.29075906060601</c:v>
                </c:pt>
                <c:pt idx="2757">
                  <c:v>172.35325906060601</c:v>
                </c:pt>
                <c:pt idx="2758">
                  <c:v>172.41575906060601</c:v>
                </c:pt>
                <c:pt idx="2759">
                  <c:v>172.47825906060601</c:v>
                </c:pt>
                <c:pt idx="2760">
                  <c:v>172.54075906060601</c:v>
                </c:pt>
                <c:pt idx="2761">
                  <c:v>172.60325906060601</c:v>
                </c:pt>
                <c:pt idx="2762">
                  <c:v>172.66575906060601</c:v>
                </c:pt>
                <c:pt idx="2763">
                  <c:v>172.72825906060601</c:v>
                </c:pt>
                <c:pt idx="2764">
                  <c:v>172.79075906060601</c:v>
                </c:pt>
                <c:pt idx="2765">
                  <c:v>172.85325906060601</c:v>
                </c:pt>
                <c:pt idx="2766">
                  <c:v>172.91575906060601</c:v>
                </c:pt>
                <c:pt idx="2767">
                  <c:v>172.97825906060601</c:v>
                </c:pt>
                <c:pt idx="2768">
                  <c:v>173.04075906060601</c:v>
                </c:pt>
                <c:pt idx="2769">
                  <c:v>173.10325906060601</c:v>
                </c:pt>
                <c:pt idx="2770">
                  <c:v>173.16575906060601</c:v>
                </c:pt>
                <c:pt idx="2771">
                  <c:v>173.22825906060601</c:v>
                </c:pt>
                <c:pt idx="2772">
                  <c:v>173.29075906060601</c:v>
                </c:pt>
                <c:pt idx="2773">
                  <c:v>173.35325906060601</c:v>
                </c:pt>
                <c:pt idx="2774">
                  <c:v>173.41575906060601</c:v>
                </c:pt>
                <c:pt idx="2775">
                  <c:v>173.47825906060601</c:v>
                </c:pt>
                <c:pt idx="2776">
                  <c:v>173.54075906060601</c:v>
                </c:pt>
                <c:pt idx="2777">
                  <c:v>173.60325906060601</c:v>
                </c:pt>
                <c:pt idx="2778">
                  <c:v>173.66575906060601</c:v>
                </c:pt>
                <c:pt idx="2779">
                  <c:v>173.72825906060601</c:v>
                </c:pt>
                <c:pt idx="2780">
                  <c:v>173.79075906060601</c:v>
                </c:pt>
                <c:pt idx="2781">
                  <c:v>173.85325906060601</c:v>
                </c:pt>
                <c:pt idx="2782">
                  <c:v>173.91575906060601</c:v>
                </c:pt>
                <c:pt idx="2783">
                  <c:v>173.97825906060601</c:v>
                </c:pt>
                <c:pt idx="2784">
                  <c:v>174.04075906060601</c:v>
                </c:pt>
                <c:pt idx="2785">
                  <c:v>174.10325906060601</c:v>
                </c:pt>
                <c:pt idx="2786">
                  <c:v>174.16575906060601</c:v>
                </c:pt>
                <c:pt idx="2787">
                  <c:v>174.22825906060601</c:v>
                </c:pt>
                <c:pt idx="2788">
                  <c:v>174.29075906060601</c:v>
                </c:pt>
                <c:pt idx="2789">
                  <c:v>174.35325906060601</c:v>
                </c:pt>
                <c:pt idx="2790">
                  <c:v>174.41575906060601</c:v>
                </c:pt>
                <c:pt idx="2791">
                  <c:v>174.47825906060601</c:v>
                </c:pt>
                <c:pt idx="2792">
                  <c:v>174.54075906060601</c:v>
                </c:pt>
                <c:pt idx="2793">
                  <c:v>174.60325906060601</c:v>
                </c:pt>
                <c:pt idx="2794">
                  <c:v>174.66575906060601</c:v>
                </c:pt>
                <c:pt idx="2795">
                  <c:v>174.72825906060601</c:v>
                </c:pt>
                <c:pt idx="2796">
                  <c:v>174.79075906060601</c:v>
                </c:pt>
                <c:pt idx="2797">
                  <c:v>174.85325906060601</c:v>
                </c:pt>
                <c:pt idx="2798">
                  <c:v>174.91575906060601</c:v>
                </c:pt>
                <c:pt idx="2799">
                  <c:v>174.97825906060601</c:v>
                </c:pt>
                <c:pt idx="2800">
                  <c:v>175.04075906060601</c:v>
                </c:pt>
                <c:pt idx="2801">
                  <c:v>175.10325906060601</c:v>
                </c:pt>
                <c:pt idx="2802">
                  <c:v>175.16575906060601</c:v>
                </c:pt>
                <c:pt idx="2803">
                  <c:v>175.22825906060601</c:v>
                </c:pt>
                <c:pt idx="2804">
                  <c:v>175.29075906060601</c:v>
                </c:pt>
                <c:pt idx="2805">
                  <c:v>175.35325906060601</c:v>
                </c:pt>
                <c:pt idx="2806">
                  <c:v>175.41575906060601</c:v>
                </c:pt>
                <c:pt idx="2807">
                  <c:v>175.47825906060601</c:v>
                </c:pt>
                <c:pt idx="2808">
                  <c:v>175.54075906060601</c:v>
                </c:pt>
                <c:pt idx="2809">
                  <c:v>175.60325906060601</c:v>
                </c:pt>
                <c:pt idx="2810">
                  <c:v>175.66575906060601</c:v>
                </c:pt>
                <c:pt idx="2811">
                  <c:v>175.72825906060601</c:v>
                </c:pt>
                <c:pt idx="2812">
                  <c:v>175.79075906060601</c:v>
                </c:pt>
                <c:pt idx="2813">
                  <c:v>175.85325906060601</c:v>
                </c:pt>
                <c:pt idx="2814">
                  <c:v>175.91575906060601</c:v>
                </c:pt>
                <c:pt idx="2815">
                  <c:v>175.97825906060601</c:v>
                </c:pt>
                <c:pt idx="2816">
                  <c:v>176.04075906060601</c:v>
                </c:pt>
                <c:pt idx="2817">
                  <c:v>176.10325906060601</c:v>
                </c:pt>
                <c:pt idx="2818">
                  <c:v>176.16575906060601</c:v>
                </c:pt>
                <c:pt idx="2819">
                  <c:v>176.22825906060601</c:v>
                </c:pt>
                <c:pt idx="2820">
                  <c:v>176.29075906060601</c:v>
                </c:pt>
                <c:pt idx="2821">
                  <c:v>176.35325906060601</c:v>
                </c:pt>
                <c:pt idx="2822">
                  <c:v>176.41575906060601</c:v>
                </c:pt>
                <c:pt idx="2823">
                  <c:v>176.47825906060601</c:v>
                </c:pt>
                <c:pt idx="2824">
                  <c:v>176.54075906060601</c:v>
                </c:pt>
                <c:pt idx="2825">
                  <c:v>176.60325906060601</c:v>
                </c:pt>
                <c:pt idx="2826">
                  <c:v>176.66575906060601</c:v>
                </c:pt>
                <c:pt idx="2827">
                  <c:v>176.72825906060601</c:v>
                </c:pt>
                <c:pt idx="2828">
                  <c:v>176.79075906060601</c:v>
                </c:pt>
                <c:pt idx="2829">
                  <c:v>176.85325906060601</c:v>
                </c:pt>
                <c:pt idx="2830">
                  <c:v>176.91575906060601</c:v>
                </c:pt>
                <c:pt idx="2831">
                  <c:v>176.97825906060601</c:v>
                </c:pt>
                <c:pt idx="2832">
                  <c:v>177.04075906060601</c:v>
                </c:pt>
                <c:pt idx="2833">
                  <c:v>177.10325906060601</c:v>
                </c:pt>
                <c:pt idx="2834">
                  <c:v>177.16575906060601</c:v>
                </c:pt>
                <c:pt idx="2835">
                  <c:v>177.22825906060601</c:v>
                </c:pt>
                <c:pt idx="2836">
                  <c:v>177.29075906060601</c:v>
                </c:pt>
                <c:pt idx="2837">
                  <c:v>177.35325906060601</c:v>
                </c:pt>
                <c:pt idx="2838">
                  <c:v>177.41575906060601</c:v>
                </c:pt>
                <c:pt idx="2839">
                  <c:v>177.47825906060601</c:v>
                </c:pt>
                <c:pt idx="2840">
                  <c:v>177.54075906060601</c:v>
                </c:pt>
                <c:pt idx="2841">
                  <c:v>177.60325906060601</c:v>
                </c:pt>
                <c:pt idx="2842">
                  <c:v>177.66575906060601</c:v>
                </c:pt>
                <c:pt idx="2843">
                  <c:v>177.72825906060601</c:v>
                </c:pt>
                <c:pt idx="2844">
                  <c:v>177.79075906060601</c:v>
                </c:pt>
                <c:pt idx="2845">
                  <c:v>177.85325906060601</c:v>
                </c:pt>
                <c:pt idx="2846">
                  <c:v>177.91575906060601</c:v>
                </c:pt>
                <c:pt idx="2847">
                  <c:v>177.97825906060601</c:v>
                </c:pt>
                <c:pt idx="2848">
                  <c:v>178.04075906060601</c:v>
                </c:pt>
                <c:pt idx="2849">
                  <c:v>178.10325906060601</c:v>
                </c:pt>
                <c:pt idx="2850">
                  <c:v>178.16575906060601</c:v>
                </c:pt>
                <c:pt idx="2851">
                  <c:v>178.22825906060601</c:v>
                </c:pt>
                <c:pt idx="2852">
                  <c:v>178.29075906060601</c:v>
                </c:pt>
                <c:pt idx="2853">
                  <c:v>178.35325906060601</c:v>
                </c:pt>
                <c:pt idx="2854">
                  <c:v>178.41575906060601</c:v>
                </c:pt>
                <c:pt idx="2855">
                  <c:v>178.47825906060601</c:v>
                </c:pt>
                <c:pt idx="2856">
                  <c:v>178.54075906060601</c:v>
                </c:pt>
                <c:pt idx="2857">
                  <c:v>178.60325906060601</c:v>
                </c:pt>
                <c:pt idx="2858">
                  <c:v>178.66575906060601</c:v>
                </c:pt>
                <c:pt idx="2859">
                  <c:v>178.72825906060601</c:v>
                </c:pt>
                <c:pt idx="2860">
                  <c:v>178.79075906060601</c:v>
                </c:pt>
                <c:pt idx="2861">
                  <c:v>178.85325906060601</c:v>
                </c:pt>
                <c:pt idx="2862">
                  <c:v>178.91575906060601</c:v>
                </c:pt>
                <c:pt idx="2863">
                  <c:v>178.97825906060601</c:v>
                </c:pt>
                <c:pt idx="2864">
                  <c:v>179.04075906060601</c:v>
                </c:pt>
                <c:pt idx="2865">
                  <c:v>179.10325906060601</c:v>
                </c:pt>
                <c:pt idx="2866">
                  <c:v>179.16575906060601</c:v>
                </c:pt>
                <c:pt idx="2867">
                  <c:v>179.22825906060601</c:v>
                </c:pt>
                <c:pt idx="2868">
                  <c:v>179.29075906060601</c:v>
                </c:pt>
                <c:pt idx="2869">
                  <c:v>179.35325906060601</c:v>
                </c:pt>
                <c:pt idx="2870">
                  <c:v>179.41575906060601</c:v>
                </c:pt>
                <c:pt idx="2871">
                  <c:v>179.47825906060601</c:v>
                </c:pt>
                <c:pt idx="2872">
                  <c:v>179.54075906060601</c:v>
                </c:pt>
                <c:pt idx="2873">
                  <c:v>179.60325906060601</c:v>
                </c:pt>
                <c:pt idx="2874">
                  <c:v>179.66575906060601</c:v>
                </c:pt>
                <c:pt idx="2875">
                  <c:v>179.72825906060601</c:v>
                </c:pt>
                <c:pt idx="2876">
                  <c:v>179.79075906060601</c:v>
                </c:pt>
                <c:pt idx="2877">
                  <c:v>179.85325906060601</c:v>
                </c:pt>
                <c:pt idx="2878">
                  <c:v>179.91575906060601</c:v>
                </c:pt>
                <c:pt idx="2879">
                  <c:v>179.97825906060601</c:v>
                </c:pt>
                <c:pt idx="2880">
                  <c:v>180.04075906060601</c:v>
                </c:pt>
                <c:pt idx="2881">
                  <c:v>180.10325906060601</c:v>
                </c:pt>
                <c:pt idx="2882">
                  <c:v>180.16575906060601</c:v>
                </c:pt>
                <c:pt idx="2883">
                  <c:v>180.22825906060601</c:v>
                </c:pt>
                <c:pt idx="2884">
                  <c:v>180.29075906060601</c:v>
                </c:pt>
                <c:pt idx="2885">
                  <c:v>180.35325906060601</c:v>
                </c:pt>
                <c:pt idx="2886">
                  <c:v>180.41575906060601</c:v>
                </c:pt>
                <c:pt idx="2887">
                  <c:v>180.47825906060601</c:v>
                </c:pt>
                <c:pt idx="2888">
                  <c:v>180.54075906060601</c:v>
                </c:pt>
                <c:pt idx="2889">
                  <c:v>180.60325906060601</c:v>
                </c:pt>
                <c:pt idx="2890">
                  <c:v>180.66575906060601</c:v>
                </c:pt>
                <c:pt idx="2891">
                  <c:v>180.72825906060601</c:v>
                </c:pt>
                <c:pt idx="2892">
                  <c:v>180.79075906060601</c:v>
                </c:pt>
                <c:pt idx="2893">
                  <c:v>180.85325906060601</c:v>
                </c:pt>
                <c:pt idx="2894">
                  <c:v>180.91575906060601</c:v>
                </c:pt>
                <c:pt idx="2895">
                  <c:v>180.97825906060601</c:v>
                </c:pt>
                <c:pt idx="2896">
                  <c:v>181.04075906060601</c:v>
                </c:pt>
                <c:pt idx="2897">
                  <c:v>181.10325906060601</c:v>
                </c:pt>
                <c:pt idx="2898">
                  <c:v>181.16575906060601</c:v>
                </c:pt>
                <c:pt idx="2899">
                  <c:v>181.22825906060601</c:v>
                </c:pt>
                <c:pt idx="2900">
                  <c:v>181.29075906060601</c:v>
                </c:pt>
                <c:pt idx="2901">
                  <c:v>181.35325906060601</c:v>
                </c:pt>
                <c:pt idx="2902">
                  <c:v>181.41575906060601</c:v>
                </c:pt>
                <c:pt idx="2903">
                  <c:v>181.47825906060601</c:v>
                </c:pt>
                <c:pt idx="2904">
                  <c:v>181.54075906060601</c:v>
                </c:pt>
                <c:pt idx="2905">
                  <c:v>181.60325906060601</c:v>
                </c:pt>
                <c:pt idx="2906">
                  <c:v>181.66575906060601</c:v>
                </c:pt>
                <c:pt idx="2907">
                  <c:v>181.72825906060601</c:v>
                </c:pt>
                <c:pt idx="2908">
                  <c:v>181.79075906060601</c:v>
                </c:pt>
                <c:pt idx="2909">
                  <c:v>181.85325906060601</c:v>
                </c:pt>
                <c:pt idx="2910">
                  <c:v>181.91575906060601</c:v>
                </c:pt>
                <c:pt idx="2911">
                  <c:v>181.97825906060601</c:v>
                </c:pt>
                <c:pt idx="2912">
                  <c:v>182.04075906060601</c:v>
                </c:pt>
                <c:pt idx="2913">
                  <c:v>182.10325906060601</c:v>
                </c:pt>
                <c:pt idx="2914">
                  <c:v>182.16575906060601</c:v>
                </c:pt>
                <c:pt idx="2915">
                  <c:v>182.22825906060601</c:v>
                </c:pt>
                <c:pt idx="2916">
                  <c:v>182.29075906060601</c:v>
                </c:pt>
                <c:pt idx="2917">
                  <c:v>182.35325906060601</c:v>
                </c:pt>
                <c:pt idx="2918">
                  <c:v>182.41575906060601</c:v>
                </c:pt>
                <c:pt idx="2919">
                  <c:v>182.47825906060601</c:v>
                </c:pt>
                <c:pt idx="2920">
                  <c:v>182.54075906060601</c:v>
                </c:pt>
                <c:pt idx="2921">
                  <c:v>182.60325906060601</c:v>
                </c:pt>
                <c:pt idx="2922">
                  <c:v>182.66575906060601</c:v>
                </c:pt>
                <c:pt idx="2923">
                  <c:v>182.72825906060601</c:v>
                </c:pt>
                <c:pt idx="2924">
                  <c:v>182.79075906060601</c:v>
                </c:pt>
                <c:pt idx="2925">
                  <c:v>182.85325906060601</c:v>
                </c:pt>
                <c:pt idx="2926">
                  <c:v>182.91575906060601</c:v>
                </c:pt>
                <c:pt idx="2927">
                  <c:v>182.97825906060601</c:v>
                </c:pt>
                <c:pt idx="2928">
                  <c:v>183.04075906060601</c:v>
                </c:pt>
                <c:pt idx="2929">
                  <c:v>183.10325906060601</c:v>
                </c:pt>
                <c:pt idx="2930">
                  <c:v>183.16575906060601</c:v>
                </c:pt>
                <c:pt idx="2931">
                  <c:v>183.22825906060601</c:v>
                </c:pt>
                <c:pt idx="2932">
                  <c:v>183.29075906060601</c:v>
                </c:pt>
                <c:pt idx="2933">
                  <c:v>183.35325906060601</c:v>
                </c:pt>
                <c:pt idx="2934">
                  <c:v>183.41575906060601</c:v>
                </c:pt>
                <c:pt idx="2935">
                  <c:v>183.47825906060601</c:v>
                </c:pt>
                <c:pt idx="2936">
                  <c:v>183.54075906060601</c:v>
                </c:pt>
                <c:pt idx="2937">
                  <c:v>183.60325906060601</c:v>
                </c:pt>
                <c:pt idx="2938">
                  <c:v>183.66575906060601</c:v>
                </c:pt>
                <c:pt idx="2939">
                  <c:v>183.72825906060601</c:v>
                </c:pt>
                <c:pt idx="2940">
                  <c:v>183.79075906060601</c:v>
                </c:pt>
                <c:pt idx="2941">
                  <c:v>183.85325906060601</c:v>
                </c:pt>
                <c:pt idx="2942">
                  <c:v>183.91575906060601</c:v>
                </c:pt>
                <c:pt idx="2943">
                  <c:v>183.97825906060601</c:v>
                </c:pt>
                <c:pt idx="2944">
                  <c:v>184.04075906060601</c:v>
                </c:pt>
                <c:pt idx="2945">
                  <c:v>184.10325906060601</c:v>
                </c:pt>
                <c:pt idx="2946">
                  <c:v>184.16575906060601</c:v>
                </c:pt>
                <c:pt idx="2947">
                  <c:v>184.22825906060601</c:v>
                </c:pt>
                <c:pt idx="2948">
                  <c:v>184.29075906060601</c:v>
                </c:pt>
                <c:pt idx="2949">
                  <c:v>184.35325906060601</c:v>
                </c:pt>
                <c:pt idx="2950">
                  <c:v>184.41575906060601</c:v>
                </c:pt>
                <c:pt idx="2951">
                  <c:v>184.47825906060601</c:v>
                </c:pt>
                <c:pt idx="2952">
                  <c:v>184.54075906060601</c:v>
                </c:pt>
                <c:pt idx="2953">
                  <c:v>184.60325906060601</c:v>
                </c:pt>
                <c:pt idx="2954">
                  <c:v>184.66575906060601</c:v>
                </c:pt>
                <c:pt idx="2955">
                  <c:v>184.72825906060601</c:v>
                </c:pt>
                <c:pt idx="2956">
                  <c:v>184.79075906060601</c:v>
                </c:pt>
                <c:pt idx="2957">
                  <c:v>184.85325906060601</c:v>
                </c:pt>
                <c:pt idx="2958">
                  <c:v>184.91575906060601</c:v>
                </c:pt>
                <c:pt idx="2959">
                  <c:v>184.97825906060601</c:v>
                </c:pt>
                <c:pt idx="2960">
                  <c:v>185.04075906060601</c:v>
                </c:pt>
                <c:pt idx="2961">
                  <c:v>185.10325906060601</c:v>
                </c:pt>
                <c:pt idx="2962">
                  <c:v>185.16575906060601</c:v>
                </c:pt>
                <c:pt idx="2963">
                  <c:v>185.22825906060601</c:v>
                </c:pt>
                <c:pt idx="2964">
                  <c:v>185.29075906060601</c:v>
                </c:pt>
                <c:pt idx="2965">
                  <c:v>185.35325906060601</c:v>
                </c:pt>
                <c:pt idx="2966">
                  <c:v>185.41575906060601</c:v>
                </c:pt>
                <c:pt idx="2967">
                  <c:v>185.47825906060601</c:v>
                </c:pt>
                <c:pt idx="2968">
                  <c:v>185.54075906060601</c:v>
                </c:pt>
                <c:pt idx="2969">
                  <c:v>185.60325906060601</c:v>
                </c:pt>
                <c:pt idx="2970">
                  <c:v>185.66575906060601</c:v>
                </c:pt>
                <c:pt idx="2971">
                  <c:v>185.72825906060601</c:v>
                </c:pt>
                <c:pt idx="2972">
                  <c:v>185.79075906060601</c:v>
                </c:pt>
                <c:pt idx="2973">
                  <c:v>185.85325906060601</c:v>
                </c:pt>
                <c:pt idx="2974">
                  <c:v>185.91575906060601</c:v>
                </c:pt>
                <c:pt idx="2975">
                  <c:v>185.97825906060601</c:v>
                </c:pt>
                <c:pt idx="2976">
                  <c:v>186.04075906060601</c:v>
                </c:pt>
                <c:pt idx="2977">
                  <c:v>186.10325906060601</c:v>
                </c:pt>
                <c:pt idx="2978">
                  <c:v>186.16575906060601</c:v>
                </c:pt>
                <c:pt idx="2979">
                  <c:v>186.22825906060601</c:v>
                </c:pt>
                <c:pt idx="2980">
                  <c:v>186.29075906060601</c:v>
                </c:pt>
                <c:pt idx="2981">
                  <c:v>186.35325906060601</c:v>
                </c:pt>
                <c:pt idx="2982">
                  <c:v>186.41575906060601</c:v>
                </c:pt>
                <c:pt idx="2983">
                  <c:v>186.47825906060601</c:v>
                </c:pt>
                <c:pt idx="2984">
                  <c:v>186.54075906060601</c:v>
                </c:pt>
                <c:pt idx="2985">
                  <c:v>186.60325906060601</c:v>
                </c:pt>
                <c:pt idx="2986">
                  <c:v>186.66575906060601</c:v>
                </c:pt>
                <c:pt idx="2987">
                  <c:v>186.72825906060601</c:v>
                </c:pt>
                <c:pt idx="2988">
                  <c:v>186.79075906060601</c:v>
                </c:pt>
                <c:pt idx="2989">
                  <c:v>186.85325906060601</c:v>
                </c:pt>
                <c:pt idx="2990">
                  <c:v>186.91575906060601</c:v>
                </c:pt>
                <c:pt idx="2991">
                  <c:v>186.97825906060601</c:v>
                </c:pt>
                <c:pt idx="2992">
                  <c:v>187.04075906060601</c:v>
                </c:pt>
                <c:pt idx="2993">
                  <c:v>187.10325906060601</c:v>
                </c:pt>
                <c:pt idx="2994">
                  <c:v>187.16575906060601</c:v>
                </c:pt>
                <c:pt idx="2995">
                  <c:v>187.22825906060601</c:v>
                </c:pt>
                <c:pt idx="2996">
                  <c:v>187.29075906060601</c:v>
                </c:pt>
                <c:pt idx="2997">
                  <c:v>187.35325906060601</c:v>
                </c:pt>
                <c:pt idx="2998">
                  <c:v>187.41575906060601</c:v>
                </c:pt>
                <c:pt idx="2999">
                  <c:v>187.47825906060601</c:v>
                </c:pt>
                <c:pt idx="3000">
                  <c:v>187.54075906060601</c:v>
                </c:pt>
                <c:pt idx="3001">
                  <c:v>187.60325906060601</c:v>
                </c:pt>
                <c:pt idx="3002">
                  <c:v>187.66575906060601</c:v>
                </c:pt>
                <c:pt idx="3003">
                  <c:v>187.72825906060601</c:v>
                </c:pt>
                <c:pt idx="3004">
                  <c:v>187.79075906060601</c:v>
                </c:pt>
                <c:pt idx="3005">
                  <c:v>187.85325906060601</c:v>
                </c:pt>
                <c:pt idx="3006">
                  <c:v>187.91575906060601</c:v>
                </c:pt>
                <c:pt idx="3007">
                  <c:v>187.97825906060601</c:v>
                </c:pt>
                <c:pt idx="3008">
                  <c:v>188.04075906060601</c:v>
                </c:pt>
                <c:pt idx="3009">
                  <c:v>188.10325906060601</c:v>
                </c:pt>
                <c:pt idx="3010">
                  <c:v>188.16575906060601</c:v>
                </c:pt>
                <c:pt idx="3011">
                  <c:v>188.22825906060601</c:v>
                </c:pt>
                <c:pt idx="3012">
                  <c:v>188.29075906060601</c:v>
                </c:pt>
                <c:pt idx="3013">
                  <c:v>188.35325906060601</c:v>
                </c:pt>
                <c:pt idx="3014">
                  <c:v>188.41575906060601</c:v>
                </c:pt>
                <c:pt idx="3015">
                  <c:v>188.47825906060601</c:v>
                </c:pt>
                <c:pt idx="3016">
                  <c:v>188.54075906060601</c:v>
                </c:pt>
                <c:pt idx="3017">
                  <c:v>188.60325906060601</c:v>
                </c:pt>
                <c:pt idx="3018">
                  <c:v>188.66575906060601</c:v>
                </c:pt>
                <c:pt idx="3019">
                  <c:v>188.72825906060601</c:v>
                </c:pt>
                <c:pt idx="3020">
                  <c:v>188.79075906060601</c:v>
                </c:pt>
                <c:pt idx="3021">
                  <c:v>188.85325906060601</c:v>
                </c:pt>
                <c:pt idx="3022">
                  <c:v>188.91575906060601</c:v>
                </c:pt>
                <c:pt idx="3023">
                  <c:v>188.97825906060601</c:v>
                </c:pt>
                <c:pt idx="3024">
                  <c:v>189.04075906060601</c:v>
                </c:pt>
                <c:pt idx="3025">
                  <c:v>189.10325906060601</c:v>
                </c:pt>
                <c:pt idx="3026">
                  <c:v>189.16575906060601</c:v>
                </c:pt>
                <c:pt idx="3027">
                  <c:v>189.22825906060601</c:v>
                </c:pt>
                <c:pt idx="3028">
                  <c:v>189.29075906060601</c:v>
                </c:pt>
                <c:pt idx="3029">
                  <c:v>189.35325906060601</c:v>
                </c:pt>
                <c:pt idx="3030">
                  <c:v>189.41575906060601</c:v>
                </c:pt>
                <c:pt idx="3031">
                  <c:v>189.47825906060601</c:v>
                </c:pt>
                <c:pt idx="3032">
                  <c:v>189.54075906060601</c:v>
                </c:pt>
                <c:pt idx="3033">
                  <c:v>189.60325906060601</c:v>
                </c:pt>
                <c:pt idx="3034">
                  <c:v>189.66575906060601</c:v>
                </c:pt>
                <c:pt idx="3035">
                  <c:v>189.72825906060601</c:v>
                </c:pt>
                <c:pt idx="3036">
                  <c:v>189.79075906060601</c:v>
                </c:pt>
                <c:pt idx="3037">
                  <c:v>189.85325906060601</c:v>
                </c:pt>
                <c:pt idx="3038">
                  <c:v>189.91575906060601</c:v>
                </c:pt>
                <c:pt idx="3039">
                  <c:v>189.97825906060601</c:v>
                </c:pt>
                <c:pt idx="3040">
                  <c:v>190.04075906060601</c:v>
                </c:pt>
                <c:pt idx="3041">
                  <c:v>190.10325906060601</c:v>
                </c:pt>
                <c:pt idx="3042">
                  <c:v>190.16575906060601</c:v>
                </c:pt>
                <c:pt idx="3043">
                  <c:v>190.22825906060601</c:v>
                </c:pt>
                <c:pt idx="3044">
                  <c:v>190.29075906060601</c:v>
                </c:pt>
                <c:pt idx="3045">
                  <c:v>190.35325906060601</c:v>
                </c:pt>
                <c:pt idx="3046">
                  <c:v>190.41575906060601</c:v>
                </c:pt>
                <c:pt idx="3047">
                  <c:v>190.47825906060601</c:v>
                </c:pt>
                <c:pt idx="3048">
                  <c:v>190.54075906060601</c:v>
                </c:pt>
                <c:pt idx="3049">
                  <c:v>190.60325906060601</c:v>
                </c:pt>
                <c:pt idx="3050">
                  <c:v>190.66575906060601</c:v>
                </c:pt>
                <c:pt idx="3051">
                  <c:v>190.72825906060601</c:v>
                </c:pt>
                <c:pt idx="3052">
                  <c:v>190.79075906060601</c:v>
                </c:pt>
                <c:pt idx="3053">
                  <c:v>190.85325906060601</c:v>
                </c:pt>
                <c:pt idx="3054">
                  <c:v>190.91575906060601</c:v>
                </c:pt>
                <c:pt idx="3055">
                  <c:v>190.97825906060601</c:v>
                </c:pt>
                <c:pt idx="3056">
                  <c:v>191.04075906060601</c:v>
                </c:pt>
                <c:pt idx="3057">
                  <c:v>191.10325906060601</c:v>
                </c:pt>
                <c:pt idx="3058">
                  <c:v>191.16575906060601</c:v>
                </c:pt>
                <c:pt idx="3059">
                  <c:v>191.22825906060601</c:v>
                </c:pt>
                <c:pt idx="3060">
                  <c:v>191.29075906060601</c:v>
                </c:pt>
                <c:pt idx="3061">
                  <c:v>191.35325906060601</c:v>
                </c:pt>
                <c:pt idx="3062">
                  <c:v>191.41575906060601</c:v>
                </c:pt>
                <c:pt idx="3063">
                  <c:v>191.47825906060601</c:v>
                </c:pt>
                <c:pt idx="3064">
                  <c:v>191.54075906060601</c:v>
                </c:pt>
                <c:pt idx="3065">
                  <c:v>191.60325906060601</c:v>
                </c:pt>
                <c:pt idx="3066">
                  <c:v>191.66575906060601</c:v>
                </c:pt>
                <c:pt idx="3067">
                  <c:v>191.72825906060601</c:v>
                </c:pt>
                <c:pt idx="3068">
                  <c:v>191.79075906060601</c:v>
                </c:pt>
                <c:pt idx="3069">
                  <c:v>191.85325906060601</c:v>
                </c:pt>
                <c:pt idx="3070">
                  <c:v>191.91575906060601</c:v>
                </c:pt>
                <c:pt idx="3071">
                  <c:v>191.97825906060601</c:v>
                </c:pt>
                <c:pt idx="3072">
                  <c:v>192.04075906060601</c:v>
                </c:pt>
                <c:pt idx="3073">
                  <c:v>192.10325906060601</c:v>
                </c:pt>
                <c:pt idx="3074">
                  <c:v>192.16575906060601</c:v>
                </c:pt>
                <c:pt idx="3075">
                  <c:v>192.22825906060601</c:v>
                </c:pt>
                <c:pt idx="3076">
                  <c:v>192.29075906060601</c:v>
                </c:pt>
                <c:pt idx="3077">
                  <c:v>192.35325906060601</c:v>
                </c:pt>
                <c:pt idx="3078">
                  <c:v>192.41575906060601</c:v>
                </c:pt>
                <c:pt idx="3079">
                  <c:v>192.47825906060601</c:v>
                </c:pt>
                <c:pt idx="3080">
                  <c:v>192.54075906060601</c:v>
                </c:pt>
                <c:pt idx="3081">
                  <c:v>192.60325906060601</c:v>
                </c:pt>
                <c:pt idx="3082">
                  <c:v>192.66575906060601</c:v>
                </c:pt>
                <c:pt idx="3083">
                  <c:v>192.72825906060601</c:v>
                </c:pt>
                <c:pt idx="3084">
                  <c:v>192.79075906060601</c:v>
                </c:pt>
                <c:pt idx="3085">
                  <c:v>192.85325906060601</c:v>
                </c:pt>
                <c:pt idx="3086">
                  <c:v>192.91575906060601</c:v>
                </c:pt>
                <c:pt idx="3087">
                  <c:v>192.97825906060601</c:v>
                </c:pt>
                <c:pt idx="3088">
                  <c:v>193.04075906060601</c:v>
                </c:pt>
                <c:pt idx="3089">
                  <c:v>193.10325906060601</c:v>
                </c:pt>
                <c:pt idx="3090">
                  <c:v>193.16575906060601</c:v>
                </c:pt>
                <c:pt idx="3091">
                  <c:v>193.22825906060601</c:v>
                </c:pt>
                <c:pt idx="3092">
                  <c:v>193.29075906060601</c:v>
                </c:pt>
                <c:pt idx="3093">
                  <c:v>193.35325906060601</c:v>
                </c:pt>
                <c:pt idx="3094">
                  <c:v>193.41575906060601</c:v>
                </c:pt>
                <c:pt idx="3095">
                  <c:v>193.47825906060601</c:v>
                </c:pt>
                <c:pt idx="3096">
                  <c:v>193.54075906060601</c:v>
                </c:pt>
                <c:pt idx="3097">
                  <c:v>193.60325906060601</c:v>
                </c:pt>
                <c:pt idx="3098">
                  <c:v>193.66575906060601</c:v>
                </c:pt>
                <c:pt idx="3099">
                  <c:v>193.72825906060601</c:v>
                </c:pt>
                <c:pt idx="3100">
                  <c:v>193.79075906060601</c:v>
                </c:pt>
                <c:pt idx="3101">
                  <c:v>193.85325906060601</c:v>
                </c:pt>
                <c:pt idx="3102">
                  <c:v>193.91575906060601</c:v>
                </c:pt>
                <c:pt idx="3103">
                  <c:v>193.97825906060601</c:v>
                </c:pt>
                <c:pt idx="3104">
                  <c:v>194.04075906060601</c:v>
                </c:pt>
                <c:pt idx="3105">
                  <c:v>194.10325906060601</c:v>
                </c:pt>
                <c:pt idx="3106">
                  <c:v>194.16575906060601</c:v>
                </c:pt>
                <c:pt idx="3107">
                  <c:v>194.22825906060601</c:v>
                </c:pt>
                <c:pt idx="3108">
                  <c:v>194.29075906060601</c:v>
                </c:pt>
                <c:pt idx="3109">
                  <c:v>194.35325906060601</c:v>
                </c:pt>
                <c:pt idx="3110">
                  <c:v>194.41575906060601</c:v>
                </c:pt>
                <c:pt idx="3111">
                  <c:v>194.47825906060601</c:v>
                </c:pt>
                <c:pt idx="3112">
                  <c:v>194.54075906060601</c:v>
                </c:pt>
                <c:pt idx="3113">
                  <c:v>194.60325906060601</c:v>
                </c:pt>
                <c:pt idx="3114">
                  <c:v>194.66575906060601</c:v>
                </c:pt>
                <c:pt idx="3115">
                  <c:v>194.72825906060601</c:v>
                </c:pt>
                <c:pt idx="3116">
                  <c:v>194.79075906060601</c:v>
                </c:pt>
                <c:pt idx="3117">
                  <c:v>194.85325906060601</c:v>
                </c:pt>
                <c:pt idx="3118">
                  <c:v>194.91575906060601</c:v>
                </c:pt>
                <c:pt idx="3119">
                  <c:v>194.97825906060601</c:v>
                </c:pt>
                <c:pt idx="3120">
                  <c:v>195.04075906060601</c:v>
                </c:pt>
                <c:pt idx="3121">
                  <c:v>195.10325906060601</c:v>
                </c:pt>
                <c:pt idx="3122">
                  <c:v>195.16575906060601</c:v>
                </c:pt>
                <c:pt idx="3123">
                  <c:v>195.22825906060601</c:v>
                </c:pt>
                <c:pt idx="3124">
                  <c:v>195.29075906060601</c:v>
                </c:pt>
                <c:pt idx="3125">
                  <c:v>195.35325906060601</c:v>
                </c:pt>
                <c:pt idx="3126">
                  <c:v>195.41575906060601</c:v>
                </c:pt>
                <c:pt idx="3127">
                  <c:v>195.47825906060601</c:v>
                </c:pt>
                <c:pt idx="3128">
                  <c:v>195.54075906060601</c:v>
                </c:pt>
                <c:pt idx="3129">
                  <c:v>195.60325906060601</c:v>
                </c:pt>
                <c:pt idx="3130">
                  <c:v>195.66575906060601</c:v>
                </c:pt>
                <c:pt idx="3131">
                  <c:v>195.72825906060601</c:v>
                </c:pt>
                <c:pt idx="3132">
                  <c:v>195.79075906060601</c:v>
                </c:pt>
                <c:pt idx="3133">
                  <c:v>195.85325906060601</c:v>
                </c:pt>
                <c:pt idx="3134">
                  <c:v>195.91575906060601</c:v>
                </c:pt>
                <c:pt idx="3135">
                  <c:v>195.97825906060601</c:v>
                </c:pt>
                <c:pt idx="3136">
                  <c:v>196.04075906060601</c:v>
                </c:pt>
                <c:pt idx="3137">
                  <c:v>196.10325906060601</c:v>
                </c:pt>
                <c:pt idx="3138">
                  <c:v>196.16575906060601</c:v>
                </c:pt>
                <c:pt idx="3139">
                  <c:v>196.22825906060601</c:v>
                </c:pt>
                <c:pt idx="3140">
                  <c:v>196.29075906060601</c:v>
                </c:pt>
                <c:pt idx="3141">
                  <c:v>196.35325906060601</c:v>
                </c:pt>
                <c:pt idx="3142">
                  <c:v>196.41575906060601</c:v>
                </c:pt>
                <c:pt idx="3143">
                  <c:v>196.47825906060601</c:v>
                </c:pt>
                <c:pt idx="3144">
                  <c:v>196.54075906060601</c:v>
                </c:pt>
                <c:pt idx="3145">
                  <c:v>196.60325906060601</c:v>
                </c:pt>
                <c:pt idx="3146">
                  <c:v>196.66575906060601</c:v>
                </c:pt>
                <c:pt idx="3147">
                  <c:v>196.72825906060601</c:v>
                </c:pt>
                <c:pt idx="3148">
                  <c:v>196.79075906060601</c:v>
                </c:pt>
                <c:pt idx="3149">
                  <c:v>196.85325906060601</c:v>
                </c:pt>
                <c:pt idx="3150">
                  <c:v>196.91575906060601</c:v>
                </c:pt>
                <c:pt idx="3151">
                  <c:v>196.97825906060601</c:v>
                </c:pt>
                <c:pt idx="3152">
                  <c:v>197.04075906060601</c:v>
                </c:pt>
                <c:pt idx="3153">
                  <c:v>197.10325906060601</c:v>
                </c:pt>
                <c:pt idx="3154">
                  <c:v>197.16575906060601</c:v>
                </c:pt>
                <c:pt idx="3155">
                  <c:v>197.22825906060601</c:v>
                </c:pt>
                <c:pt idx="3156">
                  <c:v>197.29075906060601</c:v>
                </c:pt>
                <c:pt idx="3157">
                  <c:v>197.35325906060601</c:v>
                </c:pt>
                <c:pt idx="3158">
                  <c:v>197.41575906060601</c:v>
                </c:pt>
                <c:pt idx="3159">
                  <c:v>197.47825906060601</c:v>
                </c:pt>
                <c:pt idx="3160">
                  <c:v>197.54075906060601</c:v>
                </c:pt>
                <c:pt idx="3161">
                  <c:v>197.60325906060601</c:v>
                </c:pt>
                <c:pt idx="3162">
                  <c:v>197.66575906060601</c:v>
                </c:pt>
                <c:pt idx="3163">
                  <c:v>197.72825906060601</c:v>
                </c:pt>
                <c:pt idx="3164">
                  <c:v>197.79075906060601</c:v>
                </c:pt>
                <c:pt idx="3165">
                  <c:v>197.85325906060601</c:v>
                </c:pt>
                <c:pt idx="3166">
                  <c:v>197.91575906060601</c:v>
                </c:pt>
                <c:pt idx="3167">
                  <c:v>197.97825906060601</c:v>
                </c:pt>
                <c:pt idx="3168">
                  <c:v>198.04075906060601</c:v>
                </c:pt>
                <c:pt idx="3169">
                  <c:v>198.10325906060601</c:v>
                </c:pt>
                <c:pt idx="3170">
                  <c:v>198.16575906060601</c:v>
                </c:pt>
                <c:pt idx="3171">
                  <c:v>198.22825906060601</c:v>
                </c:pt>
                <c:pt idx="3172">
                  <c:v>198.29075906060601</c:v>
                </c:pt>
                <c:pt idx="3173">
                  <c:v>198.35325906060601</c:v>
                </c:pt>
                <c:pt idx="3174">
                  <c:v>198.41575906060601</c:v>
                </c:pt>
                <c:pt idx="3175">
                  <c:v>198.47825906060601</c:v>
                </c:pt>
                <c:pt idx="3176">
                  <c:v>198.54075906060601</c:v>
                </c:pt>
                <c:pt idx="3177">
                  <c:v>198.60325906060601</c:v>
                </c:pt>
                <c:pt idx="3178">
                  <c:v>198.66575906060601</c:v>
                </c:pt>
                <c:pt idx="3179">
                  <c:v>198.72825906060601</c:v>
                </c:pt>
                <c:pt idx="3180">
                  <c:v>198.79075906060601</c:v>
                </c:pt>
                <c:pt idx="3181">
                  <c:v>198.85325906060601</c:v>
                </c:pt>
                <c:pt idx="3182">
                  <c:v>198.91575906060601</c:v>
                </c:pt>
                <c:pt idx="3183">
                  <c:v>198.97825906060601</c:v>
                </c:pt>
                <c:pt idx="3184">
                  <c:v>199.04075906060601</c:v>
                </c:pt>
                <c:pt idx="3185">
                  <c:v>199.10325906060601</c:v>
                </c:pt>
                <c:pt idx="3186">
                  <c:v>199.16575906060601</c:v>
                </c:pt>
                <c:pt idx="3187">
                  <c:v>199.22825906060601</c:v>
                </c:pt>
                <c:pt idx="3188">
                  <c:v>199.29075906060601</c:v>
                </c:pt>
                <c:pt idx="3189">
                  <c:v>199.35325906060601</c:v>
                </c:pt>
                <c:pt idx="3190">
                  <c:v>199.41575906060601</c:v>
                </c:pt>
                <c:pt idx="3191">
                  <c:v>199.47825906060601</c:v>
                </c:pt>
                <c:pt idx="3192">
                  <c:v>199.54075906060601</c:v>
                </c:pt>
                <c:pt idx="3193">
                  <c:v>199.60325906060601</c:v>
                </c:pt>
                <c:pt idx="3194">
                  <c:v>199.66575906060601</c:v>
                </c:pt>
                <c:pt idx="3195">
                  <c:v>199.72825906060601</c:v>
                </c:pt>
                <c:pt idx="3196">
                  <c:v>199.79075906060601</c:v>
                </c:pt>
                <c:pt idx="3197">
                  <c:v>199.85325906060601</c:v>
                </c:pt>
                <c:pt idx="3198">
                  <c:v>199.91575906060601</c:v>
                </c:pt>
                <c:pt idx="3199">
                  <c:v>199.97825906060601</c:v>
                </c:pt>
                <c:pt idx="3200">
                  <c:v>200.04075906060601</c:v>
                </c:pt>
                <c:pt idx="3201">
                  <c:v>200.10325906060601</c:v>
                </c:pt>
                <c:pt idx="3202">
                  <c:v>200.16575906060601</c:v>
                </c:pt>
                <c:pt idx="3203">
                  <c:v>200.22825906060601</c:v>
                </c:pt>
                <c:pt idx="3204">
                  <c:v>200.29075906060601</c:v>
                </c:pt>
                <c:pt idx="3205">
                  <c:v>200.35325906060601</c:v>
                </c:pt>
                <c:pt idx="3206">
                  <c:v>200.41575906060601</c:v>
                </c:pt>
                <c:pt idx="3207">
                  <c:v>200.47825906060601</c:v>
                </c:pt>
                <c:pt idx="3208">
                  <c:v>200.54075906060601</c:v>
                </c:pt>
                <c:pt idx="3209">
                  <c:v>200.60325906060601</c:v>
                </c:pt>
                <c:pt idx="3210">
                  <c:v>200.66575906060601</c:v>
                </c:pt>
                <c:pt idx="3211">
                  <c:v>200.72825906060601</c:v>
                </c:pt>
                <c:pt idx="3212">
                  <c:v>200.79075906060601</c:v>
                </c:pt>
                <c:pt idx="3213">
                  <c:v>200.85325906060601</c:v>
                </c:pt>
                <c:pt idx="3214">
                  <c:v>200.91575906060601</c:v>
                </c:pt>
                <c:pt idx="3215">
                  <c:v>200.97825906060601</c:v>
                </c:pt>
                <c:pt idx="3216">
                  <c:v>201.04075906060601</c:v>
                </c:pt>
                <c:pt idx="3217">
                  <c:v>201.10325906060601</c:v>
                </c:pt>
                <c:pt idx="3218">
                  <c:v>201.16575906060601</c:v>
                </c:pt>
                <c:pt idx="3219">
                  <c:v>201.22825906060601</c:v>
                </c:pt>
                <c:pt idx="3220">
                  <c:v>201.29075906060601</c:v>
                </c:pt>
                <c:pt idx="3221">
                  <c:v>201.35325906060601</c:v>
                </c:pt>
                <c:pt idx="3222">
                  <c:v>201.41575906060601</c:v>
                </c:pt>
                <c:pt idx="3223">
                  <c:v>201.47825906060601</c:v>
                </c:pt>
                <c:pt idx="3224">
                  <c:v>201.54075906060601</c:v>
                </c:pt>
                <c:pt idx="3225">
                  <c:v>201.60325906060601</c:v>
                </c:pt>
                <c:pt idx="3226">
                  <c:v>201.66575906060601</c:v>
                </c:pt>
                <c:pt idx="3227">
                  <c:v>201.72825906060601</c:v>
                </c:pt>
                <c:pt idx="3228">
                  <c:v>201.79075906060601</c:v>
                </c:pt>
                <c:pt idx="3229">
                  <c:v>201.85325906060601</c:v>
                </c:pt>
                <c:pt idx="3230">
                  <c:v>201.91575906060601</c:v>
                </c:pt>
                <c:pt idx="3231">
                  <c:v>201.97825906060601</c:v>
                </c:pt>
                <c:pt idx="3232">
                  <c:v>202.04075906060601</c:v>
                </c:pt>
                <c:pt idx="3233">
                  <c:v>202.10325906060601</c:v>
                </c:pt>
                <c:pt idx="3234">
                  <c:v>202.16575906060601</c:v>
                </c:pt>
                <c:pt idx="3235">
                  <c:v>202.22825906060601</c:v>
                </c:pt>
                <c:pt idx="3236">
                  <c:v>202.29075906060601</c:v>
                </c:pt>
                <c:pt idx="3237">
                  <c:v>202.35325906060601</c:v>
                </c:pt>
                <c:pt idx="3238">
                  <c:v>202.41575906060601</c:v>
                </c:pt>
                <c:pt idx="3239">
                  <c:v>202.47825906060601</c:v>
                </c:pt>
                <c:pt idx="3240">
                  <c:v>202.54075906060601</c:v>
                </c:pt>
                <c:pt idx="3241">
                  <c:v>202.60325906060601</c:v>
                </c:pt>
                <c:pt idx="3242">
                  <c:v>202.66575906060601</c:v>
                </c:pt>
                <c:pt idx="3243">
                  <c:v>202.72825906060601</c:v>
                </c:pt>
                <c:pt idx="3244">
                  <c:v>202.79075906060601</c:v>
                </c:pt>
                <c:pt idx="3245">
                  <c:v>202.85325906060601</c:v>
                </c:pt>
                <c:pt idx="3246">
                  <c:v>202.91575906060601</c:v>
                </c:pt>
                <c:pt idx="3247">
                  <c:v>202.97825906060601</c:v>
                </c:pt>
                <c:pt idx="3248">
                  <c:v>203.04075906060601</c:v>
                </c:pt>
                <c:pt idx="3249">
                  <c:v>203.10325906060601</c:v>
                </c:pt>
                <c:pt idx="3250">
                  <c:v>203.16575906060601</c:v>
                </c:pt>
                <c:pt idx="3251">
                  <c:v>203.22825906060601</c:v>
                </c:pt>
                <c:pt idx="3252">
                  <c:v>203.29075906060601</c:v>
                </c:pt>
                <c:pt idx="3253">
                  <c:v>203.35325906060601</c:v>
                </c:pt>
                <c:pt idx="3254">
                  <c:v>203.41575906060601</c:v>
                </c:pt>
                <c:pt idx="3255">
                  <c:v>203.47825906060601</c:v>
                </c:pt>
                <c:pt idx="3256">
                  <c:v>203.54075906060601</c:v>
                </c:pt>
                <c:pt idx="3257">
                  <c:v>203.60325906060601</c:v>
                </c:pt>
                <c:pt idx="3258">
                  <c:v>203.66575906060601</c:v>
                </c:pt>
                <c:pt idx="3259">
                  <c:v>203.72825906060601</c:v>
                </c:pt>
                <c:pt idx="3260">
                  <c:v>203.79075906060601</c:v>
                </c:pt>
                <c:pt idx="3261">
                  <c:v>203.85325906060601</c:v>
                </c:pt>
                <c:pt idx="3262">
                  <c:v>203.91575906060601</c:v>
                </c:pt>
                <c:pt idx="3263">
                  <c:v>203.97825906060601</c:v>
                </c:pt>
                <c:pt idx="3264">
                  <c:v>204.04075906060601</c:v>
                </c:pt>
                <c:pt idx="3265">
                  <c:v>204.10325906060601</c:v>
                </c:pt>
                <c:pt idx="3266">
                  <c:v>204.16575906060601</c:v>
                </c:pt>
                <c:pt idx="3267">
                  <c:v>204.22825906060601</c:v>
                </c:pt>
                <c:pt idx="3268">
                  <c:v>204.29075906060601</c:v>
                </c:pt>
                <c:pt idx="3269">
                  <c:v>204.35325906060601</c:v>
                </c:pt>
                <c:pt idx="3270">
                  <c:v>204.41575906060601</c:v>
                </c:pt>
                <c:pt idx="3271">
                  <c:v>204.47825906060601</c:v>
                </c:pt>
                <c:pt idx="3272">
                  <c:v>204.54075906060601</c:v>
                </c:pt>
                <c:pt idx="3273">
                  <c:v>204.60325906060601</c:v>
                </c:pt>
                <c:pt idx="3274">
                  <c:v>204.66575906060601</c:v>
                </c:pt>
                <c:pt idx="3275">
                  <c:v>204.72825906060601</c:v>
                </c:pt>
                <c:pt idx="3276">
                  <c:v>204.79075906060601</c:v>
                </c:pt>
                <c:pt idx="3277">
                  <c:v>204.85325906060601</c:v>
                </c:pt>
                <c:pt idx="3278">
                  <c:v>204.91575906060601</c:v>
                </c:pt>
                <c:pt idx="3279">
                  <c:v>204.97825906060601</c:v>
                </c:pt>
                <c:pt idx="3280">
                  <c:v>205.04075906060601</c:v>
                </c:pt>
                <c:pt idx="3281">
                  <c:v>205.10325906060601</c:v>
                </c:pt>
                <c:pt idx="3282">
                  <c:v>205.16575906060601</c:v>
                </c:pt>
                <c:pt idx="3283">
                  <c:v>205.22825906060601</c:v>
                </c:pt>
                <c:pt idx="3284">
                  <c:v>205.29075906060601</c:v>
                </c:pt>
                <c:pt idx="3285">
                  <c:v>205.35325906060601</c:v>
                </c:pt>
                <c:pt idx="3286">
                  <c:v>205.41575906060601</c:v>
                </c:pt>
                <c:pt idx="3287">
                  <c:v>205.47825906060601</c:v>
                </c:pt>
                <c:pt idx="3288">
                  <c:v>205.54075906060601</c:v>
                </c:pt>
                <c:pt idx="3289">
                  <c:v>205.60325906060601</c:v>
                </c:pt>
                <c:pt idx="3290">
                  <c:v>205.66575906060601</c:v>
                </c:pt>
                <c:pt idx="3291">
                  <c:v>205.72825906060601</c:v>
                </c:pt>
                <c:pt idx="3292">
                  <c:v>205.79075906060601</c:v>
                </c:pt>
                <c:pt idx="3293">
                  <c:v>205.85325906060601</c:v>
                </c:pt>
                <c:pt idx="3294">
                  <c:v>205.91575906060601</c:v>
                </c:pt>
                <c:pt idx="3295">
                  <c:v>205.97825906060601</c:v>
                </c:pt>
                <c:pt idx="3296">
                  <c:v>206.04075906060601</c:v>
                </c:pt>
                <c:pt idx="3297">
                  <c:v>206.10325906060601</c:v>
                </c:pt>
                <c:pt idx="3298">
                  <c:v>206.16575906060601</c:v>
                </c:pt>
                <c:pt idx="3299">
                  <c:v>206.22825906060601</c:v>
                </c:pt>
                <c:pt idx="3300">
                  <c:v>206.29075906060601</c:v>
                </c:pt>
                <c:pt idx="3301">
                  <c:v>206.35325906060601</c:v>
                </c:pt>
                <c:pt idx="3302">
                  <c:v>206.41575906060601</c:v>
                </c:pt>
                <c:pt idx="3303">
                  <c:v>206.47825906060601</c:v>
                </c:pt>
                <c:pt idx="3304">
                  <c:v>206.54075906060601</c:v>
                </c:pt>
                <c:pt idx="3305">
                  <c:v>206.60325906060601</c:v>
                </c:pt>
                <c:pt idx="3306">
                  <c:v>206.66575906060601</c:v>
                </c:pt>
                <c:pt idx="3307">
                  <c:v>206.72825906060601</c:v>
                </c:pt>
                <c:pt idx="3308">
                  <c:v>206.79075906060601</c:v>
                </c:pt>
                <c:pt idx="3309">
                  <c:v>206.85325906060601</c:v>
                </c:pt>
                <c:pt idx="3310">
                  <c:v>206.91575906060601</c:v>
                </c:pt>
                <c:pt idx="3311">
                  <c:v>206.97825906060601</c:v>
                </c:pt>
                <c:pt idx="3312">
                  <c:v>207.04075906060601</c:v>
                </c:pt>
                <c:pt idx="3313">
                  <c:v>207.10325906060601</c:v>
                </c:pt>
                <c:pt idx="3314">
                  <c:v>207.16575906060601</c:v>
                </c:pt>
                <c:pt idx="3315">
                  <c:v>207.22825906060601</c:v>
                </c:pt>
                <c:pt idx="3316">
                  <c:v>207.29075906060601</c:v>
                </c:pt>
                <c:pt idx="3317">
                  <c:v>207.35325906060601</c:v>
                </c:pt>
                <c:pt idx="3318">
                  <c:v>207.41575906060601</c:v>
                </c:pt>
                <c:pt idx="3319">
                  <c:v>207.47825906060601</c:v>
                </c:pt>
                <c:pt idx="3320">
                  <c:v>207.54075906060601</c:v>
                </c:pt>
                <c:pt idx="3321">
                  <c:v>207.60325906060601</c:v>
                </c:pt>
                <c:pt idx="3322">
                  <c:v>207.66575906060601</c:v>
                </c:pt>
                <c:pt idx="3323">
                  <c:v>207.72825906060601</c:v>
                </c:pt>
                <c:pt idx="3324">
                  <c:v>207.79075906060601</c:v>
                </c:pt>
                <c:pt idx="3325">
                  <c:v>207.85325906060601</c:v>
                </c:pt>
                <c:pt idx="3326">
                  <c:v>207.91575906060601</c:v>
                </c:pt>
                <c:pt idx="3327">
                  <c:v>207.97825906060601</c:v>
                </c:pt>
                <c:pt idx="3328">
                  <c:v>208.04075906060601</c:v>
                </c:pt>
                <c:pt idx="3329">
                  <c:v>208.10325906060601</c:v>
                </c:pt>
                <c:pt idx="3330">
                  <c:v>208.16575906060601</c:v>
                </c:pt>
                <c:pt idx="3331">
                  <c:v>208.22825906060601</c:v>
                </c:pt>
                <c:pt idx="3332">
                  <c:v>208.29075906060601</c:v>
                </c:pt>
                <c:pt idx="3333">
                  <c:v>208.35325906060601</c:v>
                </c:pt>
                <c:pt idx="3334">
                  <c:v>208.41575906060601</c:v>
                </c:pt>
                <c:pt idx="3335">
                  <c:v>208.47825906060601</c:v>
                </c:pt>
                <c:pt idx="3336">
                  <c:v>208.54075906060601</c:v>
                </c:pt>
                <c:pt idx="3337">
                  <c:v>208.60325906060601</c:v>
                </c:pt>
                <c:pt idx="3338">
                  <c:v>208.66575906060601</c:v>
                </c:pt>
                <c:pt idx="3339">
                  <c:v>208.72825906060601</c:v>
                </c:pt>
                <c:pt idx="3340">
                  <c:v>208.79075906060601</c:v>
                </c:pt>
                <c:pt idx="3341">
                  <c:v>208.85325906060601</c:v>
                </c:pt>
                <c:pt idx="3342">
                  <c:v>208.91575906060601</c:v>
                </c:pt>
                <c:pt idx="3343">
                  <c:v>208.97825906060601</c:v>
                </c:pt>
                <c:pt idx="3344">
                  <c:v>209.04075906060601</c:v>
                </c:pt>
                <c:pt idx="3345">
                  <c:v>209.10325906060601</c:v>
                </c:pt>
                <c:pt idx="3346">
                  <c:v>209.16575906060601</c:v>
                </c:pt>
                <c:pt idx="3347">
                  <c:v>209.22825906060601</c:v>
                </c:pt>
                <c:pt idx="3348">
                  <c:v>209.29075906060601</c:v>
                </c:pt>
                <c:pt idx="3349">
                  <c:v>209.35325906060601</c:v>
                </c:pt>
                <c:pt idx="3350">
                  <c:v>209.41575906060601</c:v>
                </c:pt>
                <c:pt idx="3351">
                  <c:v>209.47825906060601</c:v>
                </c:pt>
                <c:pt idx="3352">
                  <c:v>209.54075906060601</c:v>
                </c:pt>
                <c:pt idx="3353">
                  <c:v>209.60325906060601</c:v>
                </c:pt>
                <c:pt idx="3354">
                  <c:v>209.66575906060601</c:v>
                </c:pt>
                <c:pt idx="3355">
                  <c:v>209.72825906060601</c:v>
                </c:pt>
                <c:pt idx="3356">
                  <c:v>209.79075906060601</c:v>
                </c:pt>
                <c:pt idx="3357">
                  <c:v>209.85325906060601</c:v>
                </c:pt>
                <c:pt idx="3358">
                  <c:v>209.91575906060601</c:v>
                </c:pt>
                <c:pt idx="3359">
                  <c:v>209.97825906060601</c:v>
                </c:pt>
                <c:pt idx="3360">
                  <c:v>210.04075906060601</c:v>
                </c:pt>
                <c:pt idx="3361">
                  <c:v>210.10325906060601</c:v>
                </c:pt>
                <c:pt idx="3362">
                  <c:v>210.16575906060601</c:v>
                </c:pt>
                <c:pt idx="3363">
                  <c:v>210.22825906060601</c:v>
                </c:pt>
                <c:pt idx="3364">
                  <c:v>210.29075906060601</c:v>
                </c:pt>
                <c:pt idx="3365">
                  <c:v>210.35325906060601</c:v>
                </c:pt>
                <c:pt idx="3366">
                  <c:v>210.41575906060601</c:v>
                </c:pt>
                <c:pt idx="3367">
                  <c:v>210.47825906060601</c:v>
                </c:pt>
                <c:pt idx="3368">
                  <c:v>210.54075906060601</c:v>
                </c:pt>
                <c:pt idx="3369">
                  <c:v>210.60325906060601</c:v>
                </c:pt>
                <c:pt idx="3370">
                  <c:v>210.66575906060601</c:v>
                </c:pt>
                <c:pt idx="3371">
                  <c:v>210.72825906060601</c:v>
                </c:pt>
                <c:pt idx="3372">
                  <c:v>210.79075906060601</c:v>
                </c:pt>
                <c:pt idx="3373">
                  <c:v>210.85325906060601</c:v>
                </c:pt>
                <c:pt idx="3374">
                  <c:v>210.91575906060601</c:v>
                </c:pt>
                <c:pt idx="3375">
                  <c:v>210.97825906060601</c:v>
                </c:pt>
                <c:pt idx="3376">
                  <c:v>211.04075906060601</c:v>
                </c:pt>
                <c:pt idx="3377">
                  <c:v>211.10325906060601</c:v>
                </c:pt>
                <c:pt idx="3378">
                  <c:v>211.16575906060601</c:v>
                </c:pt>
                <c:pt idx="3379">
                  <c:v>211.22825906060601</c:v>
                </c:pt>
                <c:pt idx="3380">
                  <c:v>211.29075906060601</c:v>
                </c:pt>
                <c:pt idx="3381">
                  <c:v>211.35325906060601</c:v>
                </c:pt>
                <c:pt idx="3382">
                  <c:v>211.41575906060601</c:v>
                </c:pt>
                <c:pt idx="3383">
                  <c:v>211.47825906060601</c:v>
                </c:pt>
                <c:pt idx="3384">
                  <c:v>211.54075906060601</c:v>
                </c:pt>
                <c:pt idx="3385">
                  <c:v>211.60325906060601</c:v>
                </c:pt>
                <c:pt idx="3386">
                  <c:v>211.66575906060601</c:v>
                </c:pt>
                <c:pt idx="3387">
                  <c:v>211.72825906060601</c:v>
                </c:pt>
                <c:pt idx="3388">
                  <c:v>211.79075906060601</c:v>
                </c:pt>
                <c:pt idx="3389">
                  <c:v>211.85325906060601</c:v>
                </c:pt>
                <c:pt idx="3390">
                  <c:v>211.91575906060601</c:v>
                </c:pt>
                <c:pt idx="3391">
                  <c:v>211.97825906060601</c:v>
                </c:pt>
                <c:pt idx="3392">
                  <c:v>212.04075906060601</c:v>
                </c:pt>
                <c:pt idx="3393">
                  <c:v>212.10325906060601</c:v>
                </c:pt>
                <c:pt idx="3394">
                  <c:v>212.16575906060601</c:v>
                </c:pt>
                <c:pt idx="3395">
                  <c:v>212.22825906060601</c:v>
                </c:pt>
                <c:pt idx="3396">
                  <c:v>212.29075906060601</c:v>
                </c:pt>
                <c:pt idx="3397">
                  <c:v>212.35325906060601</c:v>
                </c:pt>
                <c:pt idx="3398">
                  <c:v>212.41575906060601</c:v>
                </c:pt>
                <c:pt idx="3399">
                  <c:v>212.47825906060601</c:v>
                </c:pt>
                <c:pt idx="3400">
                  <c:v>212.54075906060601</c:v>
                </c:pt>
                <c:pt idx="3401">
                  <c:v>212.60325906060601</c:v>
                </c:pt>
                <c:pt idx="3402">
                  <c:v>212.66575906060601</c:v>
                </c:pt>
                <c:pt idx="3403">
                  <c:v>212.72825906060601</c:v>
                </c:pt>
                <c:pt idx="3404">
                  <c:v>212.79075906060601</c:v>
                </c:pt>
                <c:pt idx="3405">
                  <c:v>212.85325906060601</c:v>
                </c:pt>
                <c:pt idx="3406">
                  <c:v>212.91575906060601</c:v>
                </c:pt>
                <c:pt idx="3407">
                  <c:v>212.97825906060601</c:v>
                </c:pt>
                <c:pt idx="3408">
                  <c:v>213.04075906060601</c:v>
                </c:pt>
                <c:pt idx="3409">
                  <c:v>213.10325906060601</c:v>
                </c:pt>
                <c:pt idx="3410">
                  <c:v>213.16575906060601</c:v>
                </c:pt>
                <c:pt idx="3411">
                  <c:v>213.22825906060601</c:v>
                </c:pt>
                <c:pt idx="3412">
                  <c:v>213.29075906060601</c:v>
                </c:pt>
                <c:pt idx="3413">
                  <c:v>213.35325906060601</c:v>
                </c:pt>
                <c:pt idx="3414">
                  <c:v>213.41575906060601</c:v>
                </c:pt>
                <c:pt idx="3415">
                  <c:v>213.47825906060601</c:v>
                </c:pt>
                <c:pt idx="3416">
                  <c:v>213.54075906060601</c:v>
                </c:pt>
                <c:pt idx="3417">
                  <c:v>213.60325906060601</c:v>
                </c:pt>
                <c:pt idx="3418">
                  <c:v>213.66575906060601</c:v>
                </c:pt>
                <c:pt idx="3419">
                  <c:v>213.72825906060601</c:v>
                </c:pt>
                <c:pt idx="3420">
                  <c:v>213.79075906060601</c:v>
                </c:pt>
                <c:pt idx="3421">
                  <c:v>213.85325906060601</c:v>
                </c:pt>
                <c:pt idx="3422">
                  <c:v>213.91575906060601</c:v>
                </c:pt>
                <c:pt idx="3423">
                  <c:v>213.97825906060601</c:v>
                </c:pt>
                <c:pt idx="3424">
                  <c:v>214.04075906060601</c:v>
                </c:pt>
                <c:pt idx="3425">
                  <c:v>214.10325906060601</c:v>
                </c:pt>
                <c:pt idx="3426">
                  <c:v>214.16575906060601</c:v>
                </c:pt>
                <c:pt idx="3427">
                  <c:v>214.22825906060601</c:v>
                </c:pt>
                <c:pt idx="3428">
                  <c:v>214.29075906060601</c:v>
                </c:pt>
                <c:pt idx="3429">
                  <c:v>214.35325906060601</c:v>
                </c:pt>
                <c:pt idx="3430">
                  <c:v>214.41575906060601</c:v>
                </c:pt>
                <c:pt idx="3431">
                  <c:v>214.47825906060601</c:v>
                </c:pt>
                <c:pt idx="3432">
                  <c:v>214.54075906060601</c:v>
                </c:pt>
                <c:pt idx="3433">
                  <c:v>214.60325906060601</c:v>
                </c:pt>
                <c:pt idx="3434">
                  <c:v>214.66575906060601</c:v>
                </c:pt>
                <c:pt idx="3435">
                  <c:v>214.72825906060601</c:v>
                </c:pt>
                <c:pt idx="3436">
                  <c:v>214.79075906060601</c:v>
                </c:pt>
                <c:pt idx="3437">
                  <c:v>214.85325906060601</c:v>
                </c:pt>
                <c:pt idx="3438">
                  <c:v>214.91575906060601</c:v>
                </c:pt>
                <c:pt idx="3439">
                  <c:v>214.97825906060601</c:v>
                </c:pt>
                <c:pt idx="3440">
                  <c:v>215.04075906060601</c:v>
                </c:pt>
                <c:pt idx="3441">
                  <c:v>215.10325906060601</c:v>
                </c:pt>
                <c:pt idx="3442">
                  <c:v>215.16575906060601</c:v>
                </c:pt>
                <c:pt idx="3443">
                  <c:v>215.22825906060601</c:v>
                </c:pt>
                <c:pt idx="3444">
                  <c:v>215.29075906060601</c:v>
                </c:pt>
                <c:pt idx="3445">
                  <c:v>215.35325906060601</c:v>
                </c:pt>
                <c:pt idx="3446">
                  <c:v>215.41575906060601</c:v>
                </c:pt>
                <c:pt idx="3447">
                  <c:v>215.47825906060601</c:v>
                </c:pt>
                <c:pt idx="3448">
                  <c:v>215.54075906060601</c:v>
                </c:pt>
                <c:pt idx="3449">
                  <c:v>215.60325906060601</c:v>
                </c:pt>
                <c:pt idx="3450">
                  <c:v>215.66575906060601</c:v>
                </c:pt>
                <c:pt idx="3451">
                  <c:v>215.72825906060601</c:v>
                </c:pt>
                <c:pt idx="3452">
                  <c:v>215.79075906060601</c:v>
                </c:pt>
                <c:pt idx="3453">
                  <c:v>215.85325906060601</c:v>
                </c:pt>
                <c:pt idx="3454">
                  <c:v>215.91575906060601</c:v>
                </c:pt>
                <c:pt idx="3455">
                  <c:v>215.97825906060601</c:v>
                </c:pt>
                <c:pt idx="3456">
                  <c:v>216.04075906060601</c:v>
                </c:pt>
                <c:pt idx="3457">
                  <c:v>216.10325906060601</c:v>
                </c:pt>
                <c:pt idx="3458">
                  <c:v>216.16575906060601</c:v>
                </c:pt>
                <c:pt idx="3459">
                  <c:v>216.22825906060601</c:v>
                </c:pt>
                <c:pt idx="3460">
                  <c:v>216.29075906060601</c:v>
                </c:pt>
                <c:pt idx="3461">
                  <c:v>216.35325906060601</c:v>
                </c:pt>
                <c:pt idx="3462">
                  <c:v>216.41575906060601</c:v>
                </c:pt>
                <c:pt idx="3463">
                  <c:v>216.47825906060601</c:v>
                </c:pt>
                <c:pt idx="3464">
                  <c:v>216.54075906060601</c:v>
                </c:pt>
                <c:pt idx="3465">
                  <c:v>216.60325906060601</c:v>
                </c:pt>
                <c:pt idx="3466">
                  <c:v>216.66575906060601</c:v>
                </c:pt>
                <c:pt idx="3467">
                  <c:v>216.72825906060601</c:v>
                </c:pt>
                <c:pt idx="3468">
                  <c:v>216.79075906060601</c:v>
                </c:pt>
                <c:pt idx="3469">
                  <c:v>216.85325906060601</c:v>
                </c:pt>
                <c:pt idx="3470">
                  <c:v>216.91575906060601</c:v>
                </c:pt>
                <c:pt idx="3471">
                  <c:v>216.97825906060601</c:v>
                </c:pt>
                <c:pt idx="3472">
                  <c:v>217.04075906060601</c:v>
                </c:pt>
                <c:pt idx="3473">
                  <c:v>217.10325906060601</c:v>
                </c:pt>
                <c:pt idx="3474">
                  <c:v>217.16575906060601</c:v>
                </c:pt>
                <c:pt idx="3475">
                  <c:v>217.22825906060601</c:v>
                </c:pt>
                <c:pt idx="3476">
                  <c:v>217.29075906060601</c:v>
                </c:pt>
                <c:pt idx="3477">
                  <c:v>217.35325906060601</c:v>
                </c:pt>
                <c:pt idx="3478">
                  <c:v>217.41575906060601</c:v>
                </c:pt>
                <c:pt idx="3479">
                  <c:v>217.47825906060601</c:v>
                </c:pt>
                <c:pt idx="3480">
                  <c:v>217.54075906060601</c:v>
                </c:pt>
                <c:pt idx="3481">
                  <c:v>217.60325906060601</c:v>
                </c:pt>
                <c:pt idx="3482">
                  <c:v>217.66575906060601</c:v>
                </c:pt>
                <c:pt idx="3483">
                  <c:v>217.72825906060601</c:v>
                </c:pt>
                <c:pt idx="3484">
                  <c:v>217.79075906060601</c:v>
                </c:pt>
                <c:pt idx="3485">
                  <c:v>217.85325906060601</c:v>
                </c:pt>
                <c:pt idx="3486">
                  <c:v>217.91575906060601</c:v>
                </c:pt>
                <c:pt idx="3487">
                  <c:v>217.97825906060601</c:v>
                </c:pt>
                <c:pt idx="3488">
                  <c:v>218.04075906060601</c:v>
                </c:pt>
                <c:pt idx="3489">
                  <c:v>218.10325906060601</c:v>
                </c:pt>
                <c:pt idx="3490">
                  <c:v>218.16575906060601</c:v>
                </c:pt>
                <c:pt idx="3491">
                  <c:v>218.22825906060601</c:v>
                </c:pt>
                <c:pt idx="3492">
                  <c:v>218.29075906060601</c:v>
                </c:pt>
                <c:pt idx="3493">
                  <c:v>218.35325906060601</c:v>
                </c:pt>
                <c:pt idx="3494">
                  <c:v>218.41575906060601</c:v>
                </c:pt>
                <c:pt idx="3495">
                  <c:v>218.47825906060601</c:v>
                </c:pt>
                <c:pt idx="3496">
                  <c:v>218.54075906060601</c:v>
                </c:pt>
                <c:pt idx="3497">
                  <c:v>218.60325906060601</c:v>
                </c:pt>
                <c:pt idx="3498">
                  <c:v>218.66575906060601</c:v>
                </c:pt>
                <c:pt idx="3499">
                  <c:v>218.72825906060601</c:v>
                </c:pt>
                <c:pt idx="3500">
                  <c:v>218.79075906060601</c:v>
                </c:pt>
                <c:pt idx="3501">
                  <c:v>218.85325906060601</c:v>
                </c:pt>
                <c:pt idx="3502">
                  <c:v>218.91575906060601</c:v>
                </c:pt>
                <c:pt idx="3503">
                  <c:v>218.97825906060601</c:v>
                </c:pt>
                <c:pt idx="3504">
                  <c:v>219.04075906060601</c:v>
                </c:pt>
                <c:pt idx="3505">
                  <c:v>219.10325906060601</c:v>
                </c:pt>
                <c:pt idx="3506">
                  <c:v>219.16575906060601</c:v>
                </c:pt>
                <c:pt idx="3507">
                  <c:v>219.22825906060601</c:v>
                </c:pt>
                <c:pt idx="3508">
                  <c:v>219.29075906060601</c:v>
                </c:pt>
                <c:pt idx="3509">
                  <c:v>219.35325906060601</c:v>
                </c:pt>
                <c:pt idx="3510">
                  <c:v>219.41575906060601</c:v>
                </c:pt>
                <c:pt idx="3511">
                  <c:v>219.47825906060601</c:v>
                </c:pt>
                <c:pt idx="3512">
                  <c:v>219.54075906060601</c:v>
                </c:pt>
                <c:pt idx="3513">
                  <c:v>219.60325906060601</c:v>
                </c:pt>
                <c:pt idx="3514">
                  <c:v>219.66575906060601</c:v>
                </c:pt>
                <c:pt idx="3515">
                  <c:v>219.72825906060601</c:v>
                </c:pt>
                <c:pt idx="3516">
                  <c:v>219.79075906060601</c:v>
                </c:pt>
                <c:pt idx="3517">
                  <c:v>219.85325906060601</c:v>
                </c:pt>
                <c:pt idx="3518">
                  <c:v>219.91575906060601</c:v>
                </c:pt>
                <c:pt idx="3519">
                  <c:v>219.97825906060601</c:v>
                </c:pt>
                <c:pt idx="3520">
                  <c:v>220.04075906060601</c:v>
                </c:pt>
                <c:pt idx="3521">
                  <c:v>220.10325906060601</c:v>
                </c:pt>
                <c:pt idx="3522">
                  <c:v>220.16575906060601</c:v>
                </c:pt>
                <c:pt idx="3523">
                  <c:v>220.22825906060601</c:v>
                </c:pt>
                <c:pt idx="3524">
                  <c:v>220.29075906060601</c:v>
                </c:pt>
                <c:pt idx="3525">
                  <c:v>220.35325906060601</c:v>
                </c:pt>
                <c:pt idx="3526">
                  <c:v>220.41575906060601</c:v>
                </c:pt>
                <c:pt idx="3527">
                  <c:v>220.47825906060601</c:v>
                </c:pt>
                <c:pt idx="3528">
                  <c:v>220.54075906060601</c:v>
                </c:pt>
                <c:pt idx="3529">
                  <c:v>220.60325906060601</c:v>
                </c:pt>
                <c:pt idx="3530">
                  <c:v>220.66575906060601</c:v>
                </c:pt>
                <c:pt idx="3531">
                  <c:v>220.72825906060601</c:v>
                </c:pt>
                <c:pt idx="3532">
                  <c:v>220.79075906060601</c:v>
                </c:pt>
                <c:pt idx="3533">
                  <c:v>220.85325906060601</c:v>
                </c:pt>
                <c:pt idx="3534">
                  <c:v>220.91575906060601</c:v>
                </c:pt>
                <c:pt idx="3535">
                  <c:v>220.97825906060601</c:v>
                </c:pt>
                <c:pt idx="3536">
                  <c:v>221.04075906060601</c:v>
                </c:pt>
                <c:pt idx="3537">
                  <c:v>221.10325906060601</c:v>
                </c:pt>
                <c:pt idx="3538">
                  <c:v>221.16575906060601</c:v>
                </c:pt>
                <c:pt idx="3539">
                  <c:v>221.22825906060601</c:v>
                </c:pt>
                <c:pt idx="3540">
                  <c:v>221.29075906060601</c:v>
                </c:pt>
                <c:pt idx="3541">
                  <c:v>221.35325906060601</c:v>
                </c:pt>
                <c:pt idx="3542">
                  <c:v>221.41575906060601</c:v>
                </c:pt>
                <c:pt idx="3543">
                  <c:v>221.47825906060601</c:v>
                </c:pt>
                <c:pt idx="3544">
                  <c:v>221.54075906060601</c:v>
                </c:pt>
                <c:pt idx="3545">
                  <c:v>221.60325906060601</c:v>
                </c:pt>
                <c:pt idx="3546">
                  <c:v>221.66575906060601</c:v>
                </c:pt>
                <c:pt idx="3547">
                  <c:v>221.72825906060601</c:v>
                </c:pt>
                <c:pt idx="3548">
                  <c:v>221.79075906060601</c:v>
                </c:pt>
                <c:pt idx="3549">
                  <c:v>221.85325906060601</c:v>
                </c:pt>
                <c:pt idx="3550">
                  <c:v>221.91575906060601</c:v>
                </c:pt>
                <c:pt idx="3551">
                  <c:v>221.97825906060601</c:v>
                </c:pt>
                <c:pt idx="3552">
                  <c:v>222.04075906060601</c:v>
                </c:pt>
                <c:pt idx="3553">
                  <c:v>222.10325906060601</c:v>
                </c:pt>
                <c:pt idx="3554">
                  <c:v>222.16575906060601</c:v>
                </c:pt>
                <c:pt idx="3555">
                  <c:v>222.22825906060601</c:v>
                </c:pt>
                <c:pt idx="3556">
                  <c:v>222.29075906060601</c:v>
                </c:pt>
                <c:pt idx="3557">
                  <c:v>222.35325906060601</c:v>
                </c:pt>
                <c:pt idx="3558">
                  <c:v>222.41575906060601</c:v>
                </c:pt>
                <c:pt idx="3559">
                  <c:v>222.47825906060601</c:v>
                </c:pt>
                <c:pt idx="3560">
                  <c:v>222.54075906060601</c:v>
                </c:pt>
                <c:pt idx="3561">
                  <c:v>222.60325906060601</c:v>
                </c:pt>
                <c:pt idx="3562">
                  <c:v>222.66575906060601</c:v>
                </c:pt>
                <c:pt idx="3563">
                  <c:v>222.72825906060601</c:v>
                </c:pt>
                <c:pt idx="3564">
                  <c:v>222.79075906060601</c:v>
                </c:pt>
                <c:pt idx="3565">
                  <c:v>222.85325906060601</c:v>
                </c:pt>
                <c:pt idx="3566">
                  <c:v>222.91575906060601</c:v>
                </c:pt>
                <c:pt idx="3567">
                  <c:v>222.97825906060601</c:v>
                </c:pt>
                <c:pt idx="3568">
                  <c:v>223.04075906060601</c:v>
                </c:pt>
                <c:pt idx="3569">
                  <c:v>223.10325906060601</c:v>
                </c:pt>
                <c:pt idx="3570">
                  <c:v>223.16575906060601</c:v>
                </c:pt>
                <c:pt idx="3571">
                  <c:v>223.22825906060601</c:v>
                </c:pt>
                <c:pt idx="3572">
                  <c:v>223.29075906060601</c:v>
                </c:pt>
                <c:pt idx="3573">
                  <c:v>223.35325906060601</c:v>
                </c:pt>
                <c:pt idx="3574">
                  <c:v>223.41575906060601</c:v>
                </c:pt>
                <c:pt idx="3575">
                  <c:v>223.47825906060601</c:v>
                </c:pt>
                <c:pt idx="3576">
                  <c:v>223.54075906060601</c:v>
                </c:pt>
                <c:pt idx="3577">
                  <c:v>223.60325906060601</c:v>
                </c:pt>
                <c:pt idx="3578">
                  <c:v>223.66575906060601</c:v>
                </c:pt>
                <c:pt idx="3579">
                  <c:v>223.72825906060601</c:v>
                </c:pt>
                <c:pt idx="3580">
                  <c:v>223.79075906060601</c:v>
                </c:pt>
                <c:pt idx="3581">
                  <c:v>223.85325906060601</c:v>
                </c:pt>
                <c:pt idx="3582">
                  <c:v>223.91575906060601</c:v>
                </c:pt>
                <c:pt idx="3583">
                  <c:v>223.97825906060601</c:v>
                </c:pt>
                <c:pt idx="3584">
                  <c:v>224.04075906060601</c:v>
                </c:pt>
                <c:pt idx="3585">
                  <c:v>224.10325906060601</c:v>
                </c:pt>
                <c:pt idx="3586">
                  <c:v>224.16575906060601</c:v>
                </c:pt>
                <c:pt idx="3587">
                  <c:v>224.22825906060601</c:v>
                </c:pt>
                <c:pt idx="3588">
                  <c:v>224.29075906060601</c:v>
                </c:pt>
                <c:pt idx="3589">
                  <c:v>224.35325906060601</c:v>
                </c:pt>
                <c:pt idx="3590">
                  <c:v>224.41575906060601</c:v>
                </c:pt>
                <c:pt idx="3591">
                  <c:v>224.47825906060601</c:v>
                </c:pt>
                <c:pt idx="3592">
                  <c:v>224.54075906060601</c:v>
                </c:pt>
                <c:pt idx="3593">
                  <c:v>224.60325906060601</c:v>
                </c:pt>
                <c:pt idx="3594">
                  <c:v>224.66575906060601</c:v>
                </c:pt>
                <c:pt idx="3595">
                  <c:v>224.72825906060601</c:v>
                </c:pt>
                <c:pt idx="3596">
                  <c:v>224.79075906060601</c:v>
                </c:pt>
                <c:pt idx="3597">
                  <c:v>224.85325906060601</c:v>
                </c:pt>
                <c:pt idx="3598">
                  <c:v>224.91575906060601</c:v>
                </c:pt>
                <c:pt idx="3599">
                  <c:v>224.97825906060601</c:v>
                </c:pt>
                <c:pt idx="3600">
                  <c:v>225.04075906060601</c:v>
                </c:pt>
                <c:pt idx="3601">
                  <c:v>225.10325906060601</c:v>
                </c:pt>
                <c:pt idx="3602">
                  <c:v>225.16575906060601</c:v>
                </c:pt>
                <c:pt idx="3603">
                  <c:v>225.22825906060601</c:v>
                </c:pt>
                <c:pt idx="3604">
                  <c:v>225.29075906060601</c:v>
                </c:pt>
                <c:pt idx="3605">
                  <c:v>225.35325906060601</c:v>
                </c:pt>
                <c:pt idx="3606">
                  <c:v>225.41575906060601</c:v>
                </c:pt>
                <c:pt idx="3607">
                  <c:v>225.47825906060601</c:v>
                </c:pt>
                <c:pt idx="3608">
                  <c:v>225.54075906060601</c:v>
                </c:pt>
                <c:pt idx="3609">
                  <c:v>225.60325906060601</c:v>
                </c:pt>
                <c:pt idx="3610">
                  <c:v>225.66575906060601</c:v>
                </c:pt>
                <c:pt idx="3611">
                  <c:v>225.72825906060601</c:v>
                </c:pt>
                <c:pt idx="3612">
                  <c:v>225.79075906060601</c:v>
                </c:pt>
                <c:pt idx="3613">
                  <c:v>225.85325906060601</c:v>
                </c:pt>
                <c:pt idx="3614">
                  <c:v>225.91575906060601</c:v>
                </c:pt>
                <c:pt idx="3615">
                  <c:v>225.97825906060601</c:v>
                </c:pt>
                <c:pt idx="3616">
                  <c:v>226.04075906060601</c:v>
                </c:pt>
                <c:pt idx="3617">
                  <c:v>226.10325906060601</c:v>
                </c:pt>
                <c:pt idx="3618">
                  <c:v>226.16575906060601</c:v>
                </c:pt>
                <c:pt idx="3619">
                  <c:v>226.22825906060601</c:v>
                </c:pt>
                <c:pt idx="3620">
                  <c:v>226.29075906060601</c:v>
                </c:pt>
                <c:pt idx="3621">
                  <c:v>226.35325906060601</c:v>
                </c:pt>
                <c:pt idx="3622">
                  <c:v>226.41575906060601</c:v>
                </c:pt>
                <c:pt idx="3623">
                  <c:v>226.47825906060601</c:v>
                </c:pt>
                <c:pt idx="3624">
                  <c:v>226.54075906060601</c:v>
                </c:pt>
                <c:pt idx="3625">
                  <c:v>226.60325906060601</c:v>
                </c:pt>
                <c:pt idx="3626">
                  <c:v>226.66575906060601</c:v>
                </c:pt>
                <c:pt idx="3627">
                  <c:v>226.72825906060601</c:v>
                </c:pt>
                <c:pt idx="3628">
                  <c:v>226.79075906060601</c:v>
                </c:pt>
                <c:pt idx="3629">
                  <c:v>226.85325906060601</c:v>
                </c:pt>
                <c:pt idx="3630">
                  <c:v>226.91575906060601</c:v>
                </c:pt>
                <c:pt idx="3631">
                  <c:v>226.97825906060601</c:v>
                </c:pt>
                <c:pt idx="3632">
                  <c:v>227.04075906060601</c:v>
                </c:pt>
                <c:pt idx="3633">
                  <c:v>227.10325906060601</c:v>
                </c:pt>
                <c:pt idx="3634">
                  <c:v>227.16575906060601</c:v>
                </c:pt>
                <c:pt idx="3635">
                  <c:v>227.22825906060601</c:v>
                </c:pt>
                <c:pt idx="3636">
                  <c:v>227.29075906060601</c:v>
                </c:pt>
                <c:pt idx="3637">
                  <c:v>227.35325906060601</c:v>
                </c:pt>
                <c:pt idx="3638">
                  <c:v>227.41575906060601</c:v>
                </c:pt>
                <c:pt idx="3639">
                  <c:v>227.47825906060601</c:v>
                </c:pt>
                <c:pt idx="3640">
                  <c:v>227.54075906060601</c:v>
                </c:pt>
                <c:pt idx="3641">
                  <c:v>227.60325906060601</c:v>
                </c:pt>
                <c:pt idx="3642">
                  <c:v>227.66575906060601</c:v>
                </c:pt>
                <c:pt idx="3643">
                  <c:v>227.72825906060601</c:v>
                </c:pt>
                <c:pt idx="3644">
                  <c:v>227.79075906060601</c:v>
                </c:pt>
                <c:pt idx="3645">
                  <c:v>227.85325906060601</c:v>
                </c:pt>
                <c:pt idx="3646">
                  <c:v>227.91575906060601</c:v>
                </c:pt>
                <c:pt idx="3647">
                  <c:v>227.97825906060601</c:v>
                </c:pt>
                <c:pt idx="3648">
                  <c:v>228.04075906060601</c:v>
                </c:pt>
                <c:pt idx="3649">
                  <c:v>228.10325906060601</c:v>
                </c:pt>
                <c:pt idx="3650">
                  <c:v>228.16575906060601</c:v>
                </c:pt>
                <c:pt idx="3651">
                  <c:v>228.22825906060601</c:v>
                </c:pt>
                <c:pt idx="3652">
                  <c:v>228.29075906060601</c:v>
                </c:pt>
                <c:pt idx="3653">
                  <c:v>228.35325906060601</c:v>
                </c:pt>
                <c:pt idx="3654">
                  <c:v>228.41575906060601</c:v>
                </c:pt>
                <c:pt idx="3655">
                  <c:v>228.47825906060601</c:v>
                </c:pt>
                <c:pt idx="3656">
                  <c:v>228.54075906060601</c:v>
                </c:pt>
                <c:pt idx="3657">
                  <c:v>228.60325906060601</c:v>
                </c:pt>
                <c:pt idx="3658">
                  <c:v>228.66575906060601</c:v>
                </c:pt>
                <c:pt idx="3659">
                  <c:v>228.72825906060601</c:v>
                </c:pt>
                <c:pt idx="3660">
                  <c:v>228.79075906060601</c:v>
                </c:pt>
                <c:pt idx="3661">
                  <c:v>228.85325906060601</c:v>
                </c:pt>
                <c:pt idx="3662">
                  <c:v>228.91575906060601</c:v>
                </c:pt>
                <c:pt idx="3663">
                  <c:v>228.97825906060601</c:v>
                </c:pt>
                <c:pt idx="3664">
                  <c:v>229.04075906060601</c:v>
                </c:pt>
                <c:pt idx="3665">
                  <c:v>229.10325906060601</c:v>
                </c:pt>
                <c:pt idx="3666">
                  <c:v>229.16575906060601</c:v>
                </c:pt>
                <c:pt idx="3667">
                  <c:v>229.22825906060601</c:v>
                </c:pt>
                <c:pt idx="3668">
                  <c:v>229.29075906060601</c:v>
                </c:pt>
                <c:pt idx="3669">
                  <c:v>229.35325906060601</c:v>
                </c:pt>
                <c:pt idx="3670">
                  <c:v>229.41575906060601</c:v>
                </c:pt>
                <c:pt idx="3671">
                  <c:v>229.47825906060601</c:v>
                </c:pt>
                <c:pt idx="3672">
                  <c:v>229.54075906060601</c:v>
                </c:pt>
                <c:pt idx="3673">
                  <c:v>229.60325906060601</c:v>
                </c:pt>
                <c:pt idx="3674">
                  <c:v>229.66575906060601</c:v>
                </c:pt>
                <c:pt idx="3675">
                  <c:v>229.72825906060601</c:v>
                </c:pt>
                <c:pt idx="3676">
                  <c:v>229.79075906060601</c:v>
                </c:pt>
                <c:pt idx="3677">
                  <c:v>229.85325906060601</c:v>
                </c:pt>
                <c:pt idx="3678">
                  <c:v>229.91575906060601</c:v>
                </c:pt>
                <c:pt idx="3679">
                  <c:v>229.97825906060601</c:v>
                </c:pt>
                <c:pt idx="3680">
                  <c:v>230.04075906060601</c:v>
                </c:pt>
                <c:pt idx="3681">
                  <c:v>230.10325906060601</c:v>
                </c:pt>
                <c:pt idx="3682">
                  <c:v>230.16575906060601</c:v>
                </c:pt>
                <c:pt idx="3683">
                  <c:v>230.22825906060601</c:v>
                </c:pt>
                <c:pt idx="3684">
                  <c:v>230.29075906060601</c:v>
                </c:pt>
                <c:pt idx="3685">
                  <c:v>230.35325906060601</c:v>
                </c:pt>
                <c:pt idx="3686">
                  <c:v>230.41575906060601</c:v>
                </c:pt>
                <c:pt idx="3687">
                  <c:v>230.47825906060601</c:v>
                </c:pt>
                <c:pt idx="3688">
                  <c:v>230.54075906060601</c:v>
                </c:pt>
                <c:pt idx="3689">
                  <c:v>230.60325906060601</c:v>
                </c:pt>
                <c:pt idx="3690">
                  <c:v>230.66575906060601</c:v>
                </c:pt>
                <c:pt idx="3691">
                  <c:v>230.72825906060601</c:v>
                </c:pt>
                <c:pt idx="3692">
                  <c:v>230.79075906060601</c:v>
                </c:pt>
                <c:pt idx="3693">
                  <c:v>230.85325906060601</c:v>
                </c:pt>
                <c:pt idx="3694">
                  <c:v>230.91575906060601</c:v>
                </c:pt>
                <c:pt idx="3695">
                  <c:v>230.97825906060601</c:v>
                </c:pt>
                <c:pt idx="3696">
                  <c:v>231.04075906060601</c:v>
                </c:pt>
                <c:pt idx="3697">
                  <c:v>231.10325906060601</c:v>
                </c:pt>
                <c:pt idx="3698">
                  <c:v>231.16575906060601</c:v>
                </c:pt>
                <c:pt idx="3699">
                  <c:v>231.22825906060601</c:v>
                </c:pt>
                <c:pt idx="3700">
                  <c:v>231.29075906060601</c:v>
                </c:pt>
                <c:pt idx="3701">
                  <c:v>231.35325906060601</c:v>
                </c:pt>
                <c:pt idx="3702">
                  <c:v>231.41575906060601</c:v>
                </c:pt>
                <c:pt idx="3703">
                  <c:v>231.47825906060601</c:v>
                </c:pt>
                <c:pt idx="3704">
                  <c:v>231.54075906060601</c:v>
                </c:pt>
                <c:pt idx="3705">
                  <c:v>231.60325906060601</c:v>
                </c:pt>
                <c:pt idx="3706">
                  <c:v>231.66575906060601</c:v>
                </c:pt>
                <c:pt idx="3707">
                  <c:v>231.72825906060601</c:v>
                </c:pt>
                <c:pt idx="3708">
                  <c:v>231.79075906060601</c:v>
                </c:pt>
                <c:pt idx="3709">
                  <c:v>231.85325906060601</c:v>
                </c:pt>
                <c:pt idx="3710">
                  <c:v>231.91575906060601</c:v>
                </c:pt>
                <c:pt idx="3711">
                  <c:v>231.97825906060601</c:v>
                </c:pt>
                <c:pt idx="3712">
                  <c:v>232.04075906060601</c:v>
                </c:pt>
                <c:pt idx="3713">
                  <c:v>232.10325906060601</c:v>
                </c:pt>
                <c:pt idx="3714">
                  <c:v>232.16575906060601</c:v>
                </c:pt>
                <c:pt idx="3715">
                  <c:v>232.22825906060601</c:v>
                </c:pt>
                <c:pt idx="3716">
                  <c:v>232.29075906060601</c:v>
                </c:pt>
                <c:pt idx="3717">
                  <c:v>232.35325906060601</c:v>
                </c:pt>
                <c:pt idx="3718">
                  <c:v>232.41575906060601</c:v>
                </c:pt>
                <c:pt idx="3719">
                  <c:v>232.47825906060601</c:v>
                </c:pt>
                <c:pt idx="3720">
                  <c:v>232.54075906060601</c:v>
                </c:pt>
                <c:pt idx="3721">
                  <c:v>232.60325906060601</c:v>
                </c:pt>
                <c:pt idx="3722">
                  <c:v>232.66575906060601</c:v>
                </c:pt>
                <c:pt idx="3723">
                  <c:v>232.72825906060601</c:v>
                </c:pt>
                <c:pt idx="3724">
                  <c:v>232.79075906060601</c:v>
                </c:pt>
                <c:pt idx="3725">
                  <c:v>232.85325906060601</c:v>
                </c:pt>
                <c:pt idx="3726">
                  <c:v>232.91575906060601</c:v>
                </c:pt>
                <c:pt idx="3727">
                  <c:v>232.97825906060601</c:v>
                </c:pt>
                <c:pt idx="3728">
                  <c:v>233.04075906060601</c:v>
                </c:pt>
                <c:pt idx="3729">
                  <c:v>233.10325906060601</c:v>
                </c:pt>
                <c:pt idx="3730">
                  <c:v>233.16575906060601</c:v>
                </c:pt>
                <c:pt idx="3731">
                  <c:v>233.22825906060601</c:v>
                </c:pt>
                <c:pt idx="3732">
                  <c:v>233.29075906060601</c:v>
                </c:pt>
                <c:pt idx="3733">
                  <c:v>233.35325906060601</c:v>
                </c:pt>
                <c:pt idx="3734">
                  <c:v>233.41575906060601</c:v>
                </c:pt>
                <c:pt idx="3735">
                  <c:v>233.47825906060601</c:v>
                </c:pt>
                <c:pt idx="3736">
                  <c:v>233.54075906060601</c:v>
                </c:pt>
                <c:pt idx="3737">
                  <c:v>233.60325906060601</c:v>
                </c:pt>
                <c:pt idx="3738">
                  <c:v>233.66575906060601</c:v>
                </c:pt>
                <c:pt idx="3739">
                  <c:v>233.72825906060601</c:v>
                </c:pt>
                <c:pt idx="3740">
                  <c:v>233.79075906060601</c:v>
                </c:pt>
                <c:pt idx="3741">
                  <c:v>233.85325906060601</c:v>
                </c:pt>
                <c:pt idx="3742">
                  <c:v>233.91575906060601</c:v>
                </c:pt>
                <c:pt idx="3743">
                  <c:v>233.97825906060601</c:v>
                </c:pt>
                <c:pt idx="3744">
                  <c:v>234.04075906060601</c:v>
                </c:pt>
                <c:pt idx="3745">
                  <c:v>234.10325906060601</c:v>
                </c:pt>
                <c:pt idx="3746">
                  <c:v>234.16575906060601</c:v>
                </c:pt>
                <c:pt idx="3747">
                  <c:v>234.22825906060601</c:v>
                </c:pt>
                <c:pt idx="3748">
                  <c:v>234.29075906060601</c:v>
                </c:pt>
                <c:pt idx="3749">
                  <c:v>234.35325906060601</c:v>
                </c:pt>
                <c:pt idx="3750">
                  <c:v>234.41575906060601</c:v>
                </c:pt>
                <c:pt idx="3751">
                  <c:v>234.47825906060601</c:v>
                </c:pt>
                <c:pt idx="3752">
                  <c:v>234.54075906060601</c:v>
                </c:pt>
                <c:pt idx="3753">
                  <c:v>234.60325906060601</c:v>
                </c:pt>
                <c:pt idx="3754">
                  <c:v>234.66575906060601</c:v>
                </c:pt>
                <c:pt idx="3755">
                  <c:v>234.72825906060601</c:v>
                </c:pt>
                <c:pt idx="3756">
                  <c:v>234.79075906060601</c:v>
                </c:pt>
                <c:pt idx="3757">
                  <c:v>234.85325906060601</c:v>
                </c:pt>
                <c:pt idx="3758">
                  <c:v>234.91575906060601</c:v>
                </c:pt>
                <c:pt idx="3759">
                  <c:v>234.97825906060601</c:v>
                </c:pt>
                <c:pt idx="3760">
                  <c:v>235.04075906060601</c:v>
                </c:pt>
                <c:pt idx="3761">
                  <c:v>235.10325906060601</c:v>
                </c:pt>
                <c:pt idx="3762">
                  <c:v>235.16575906060601</c:v>
                </c:pt>
                <c:pt idx="3763">
                  <c:v>235.22825906060601</c:v>
                </c:pt>
                <c:pt idx="3764">
                  <c:v>235.29075906060601</c:v>
                </c:pt>
                <c:pt idx="3765">
                  <c:v>235.35325906060601</c:v>
                </c:pt>
                <c:pt idx="3766">
                  <c:v>235.41575906060601</c:v>
                </c:pt>
                <c:pt idx="3767">
                  <c:v>235.47825906060601</c:v>
                </c:pt>
                <c:pt idx="3768">
                  <c:v>235.54075906060601</c:v>
                </c:pt>
                <c:pt idx="3769">
                  <c:v>235.60325906060601</c:v>
                </c:pt>
                <c:pt idx="3770">
                  <c:v>235.66575906060601</c:v>
                </c:pt>
                <c:pt idx="3771">
                  <c:v>235.72825906060601</c:v>
                </c:pt>
                <c:pt idx="3772">
                  <c:v>235.79075906060601</c:v>
                </c:pt>
                <c:pt idx="3773">
                  <c:v>235.85325906060601</c:v>
                </c:pt>
                <c:pt idx="3774">
                  <c:v>235.91575906060601</c:v>
                </c:pt>
                <c:pt idx="3775">
                  <c:v>235.97825906060601</c:v>
                </c:pt>
                <c:pt idx="3776">
                  <c:v>236.04075906060601</c:v>
                </c:pt>
                <c:pt idx="3777">
                  <c:v>236.10325906060601</c:v>
                </c:pt>
                <c:pt idx="3778">
                  <c:v>236.16575906060601</c:v>
                </c:pt>
                <c:pt idx="3779">
                  <c:v>236.22825906060601</c:v>
                </c:pt>
                <c:pt idx="3780">
                  <c:v>236.29075906060601</c:v>
                </c:pt>
                <c:pt idx="3781">
                  <c:v>236.35325906060601</c:v>
                </c:pt>
                <c:pt idx="3782">
                  <c:v>236.41575906060601</c:v>
                </c:pt>
                <c:pt idx="3783">
                  <c:v>236.47825906060601</c:v>
                </c:pt>
                <c:pt idx="3784">
                  <c:v>236.54075906060601</c:v>
                </c:pt>
                <c:pt idx="3785">
                  <c:v>236.60325906060601</c:v>
                </c:pt>
                <c:pt idx="3786">
                  <c:v>236.66575906060601</c:v>
                </c:pt>
                <c:pt idx="3787">
                  <c:v>236.72825906060601</c:v>
                </c:pt>
                <c:pt idx="3788">
                  <c:v>236.79075906060601</c:v>
                </c:pt>
                <c:pt idx="3789">
                  <c:v>236.85325906060601</c:v>
                </c:pt>
                <c:pt idx="3790">
                  <c:v>236.91575906060601</c:v>
                </c:pt>
                <c:pt idx="3791">
                  <c:v>236.97825906060601</c:v>
                </c:pt>
                <c:pt idx="3792">
                  <c:v>237.04075906060601</c:v>
                </c:pt>
                <c:pt idx="3793">
                  <c:v>237.10325906060601</c:v>
                </c:pt>
                <c:pt idx="3794">
                  <c:v>237.16575906060601</c:v>
                </c:pt>
                <c:pt idx="3795">
                  <c:v>237.22825906060601</c:v>
                </c:pt>
                <c:pt idx="3796">
                  <c:v>237.29075906060601</c:v>
                </c:pt>
                <c:pt idx="3797">
                  <c:v>237.35325906060601</c:v>
                </c:pt>
                <c:pt idx="3798">
                  <c:v>237.41575906060601</c:v>
                </c:pt>
                <c:pt idx="3799">
                  <c:v>237.47825906060601</c:v>
                </c:pt>
                <c:pt idx="3800">
                  <c:v>237.54075906060601</c:v>
                </c:pt>
                <c:pt idx="3801">
                  <c:v>237.60325906060601</c:v>
                </c:pt>
                <c:pt idx="3802">
                  <c:v>237.66575906060601</c:v>
                </c:pt>
                <c:pt idx="3803">
                  <c:v>237.72825906060601</c:v>
                </c:pt>
                <c:pt idx="3804">
                  <c:v>237.79075906060601</c:v>
                </c:pt>
                <c:pt idx="3805">
                  <c:v>237.85325906060601</c:v>
                </c:pt>
                <c:pt idx="3806">
                  <c:v>237.91575906060601</c:v>
                </c:pt>
                <c:pt idx="3807">
                  <c:v>237.97825906060601</c:v>
                </c:pt>
                <c:pt idx="3808">
                  <c:v>238.04075906060601</c:v>
                </c:pt>
                <c:pt idx="3809">
                  <c:v>238.10325906060601</c:v>
                </c:pt>
                <c:pt idx="3810">
                  <c:v>238.16575906060601</c:v>
                </c:pt>
                <c:pt idx="3811">
                  <c:v>238.22825906060601</c:v>
                </c:pt>
                <c:pt idx="3812">
                  <c:v>238.29075906060601</c:v>
                </c:pt>
                <c:pt idx="3813">
                  <c:v>238.35325906060601</c:v>
                </c:pt>
                <c:pt idx="3814">
                  <c:v>238.41575906060601</c:v>
                </c:pt>
                <c:pt idx="3815">
                  <c:v>238.47825906060601</c:v>
                </c:pt>
                <c:pt idx="3816">
                  <c:v>238.54075906060601</c:v>
                </c:pt>
                <c:pt idx="3817">
                  <c:v>238.60325906060601</c:v>
                </c:pt>
                <c:pt idx="3818">
                  <c:v>238.66575906060601</c:v>
                </c:pt>
                <c:pt idx="3819">
                  <c:v>238.72825906060601</c:v>
                </c:pt>
                <c:pt idx="3820">
                  <c:v>238.79075906060601</c:v>
                </c:pt>
                <c:pt idx="3821">
                  <c:v>238.85325906060601</c:v>
                </c:pt>
                <c:pt idx="3822">
                  <c:v>238.91575906060601</c:v>
                </c:pt>
                <c:pt idx="3823">
                  <c:v>238.97825906060601</c:v>
                </c:pt>
                <c:pt idx="3824">
                  <c:v>239.04075906060601</c:v>
                </c:pt>
                <c:pt idx="3825">
                  <c:v>239.10325906060601</c:v>
                </c:pt>
                <c:pt idx="3826">
                  <c:v>239.16575906060601</c:v>
                </c:pt>
                <c:pt idx="3827">
                  <c:v>239.22825906060601</c:v>
                </c:pt>
                <c:pt idx="3828">
                  <c:v>239.29075906060601</c:v>
                </c:pt>
                <c:pt idx="3829">
                  <c:v>239.35325906060601</c:v>
                </c:pt>
                <c:pt idx="3830">
                  <c:v>239.41575906060601</c:v>
                </c:pt>
                <c:pt idx="3831">
                  <c:v>239.47825906060601</c:v>
                </c:pt>
                <c:pt idx="3832">
                  <c:v>239.54075906060601</c:v>
                </c:pt>
                <c:pt idx="3833">
                  <c:v>239.60325906060601</c:v>
                </c:pt>
                <c:pt idx="3834">
                  <c:v>239.66575906060601</c:v>
                </c:pt>
                <c:pt idx="3835">
                  <c:v>239.72825906060601</c:v>
                </c:pt>
                <c:pt idx="3836">
                  <c:v>239.79075906060601</c:v>
                </c:pt>
                <c:pt idx="3837">
                  <c:v>239.85325906060601</c:v>
                </c:pt>
                <c:pt idx="3838">
                  <c:v>239.91575906060601</c:v>
                </c:pt>
                <c:pt idx="3839">
                  <c:v>239.97825906060601</c:v>
                </c:pt>
                <c:pt idx="3840">
                  <c:v>240.04075906060601</c:v>
                </c:pt>
                <c:pt idx="3841">
                  <c:v>240.10325906060601</c:v>
                </c:pt>
                <c:pt idx="3842">
                  <c:v>240.16575906060601</c:v>
                </c:pt>
                <c:pt idx="3843">
                  <c:v>240.22825906060601</c:v>
                </c:pt>
                <c:pt idx="3844">
                  <c:v>240.29075906060601</c:v>
                </c:pt>
                <c:pt idx="3845">
                  <c:v>240.35325906060601</c:v>
                </c:pt>
                <c:pt idx="3846">
                  <c:v>240.41575906060601</c:v>
                </c:pt>
                <c:pt idx="3847">
                  <c:v>240.47825906060601</c:v>
                </c:pt>
                <c:pt idx="3848">
                  <c:v>240.54075906060601</c:v>
                </c:pt>
                <c:pt idx="3849">
                  <c:v>240.60325906060601</c:v>
                </c:pt>
                <c:pt idx="3850">
                  <c:v>240.66575906060601</c:v>
                </c:pt>
                <c:pt idx="3851">
                  <c:v>240.72825906060601</c:v>
                </c:pt>
                <c:pt idx="3852">
                  <c:v>240.79075906060601</c:v>
                </c:pt>
                <c:pt idx="3853">
                  <c:v>240.85325906060601</c:v>
                </c:pt>
                <c:pt idx="3854">
                  <c:v>240.91575906060601</c:v>
                </c:pt>
                <c:pt idx="3855">
                  <c:v>240.97825906060601</c:v>
                </c:pt>
                <c:pt idx="3856">
                  <c:v>241.04075906060601</c:v>
                </c:pt>
                <c:pt idx="3857">
                  <c:v>241.10325906060601</c:v>
                </c:pt>
                <c:pt idx="3858">
                  <c:v>241.16575906060601</c:v>
                </c:pt>
                <c:pt idx="3859">
                  <c:v>241.22825906060601</c:v>
                </c:pt>
                <c:pt idx="3860">
                  <c:v>241.29075906060601</c:v>
                </c:pt>
                <c:pt idx="3861">
                  <c:v>241.35325906060601</c:v>
                </c:pt>
                <c:pt idx="3862">
                  <c:v>241.41575906060601</c:v>
                </c:pt>
                <c:pt idx="3863">
                  <c:v>241.47825906060601</c:v>
                </c:pt>
                <c:pt idx="3864">
                  <c:v>241.54075906060601</c:v>
                </c:pt>
                <c:pt idx="3865">
                  <c:v>241.60325906060601</c:v>
                </c:pt>
                <c:pt idx="3866">
                  <c:v>241.66575906060601</c:v>
                </c:pt>
                <c:pt idx="3867">
                  <c:v>241.72825906060601</c:v>
                </c:pt>
                <c:pt idx="3868">
                  <c:v>241.79075906060601</c:v>
                </c:pt>
                <c:pt idx="3869">
                  <c:v>241.85325906060601</c:v>
                </c:pt>
                <c:pt idx="3870">
                  <c:v>241.91575906060601</c:v>
                </c:pt>
                <c:pt idx="3871">
                  <c:v>241.97825906060601</c:v>
                </c:pt>
                <c:pt idx="3872">
                  <c:v>242.04075906060601</c:v>
                </c:pt>
                <c:pt idx="3873">
                  <c:v>242.10325906060601</c:v>
                </c:pt>
                <c:pt idx="3874">
                  <c:v>242.16575906060601</c:v>
                </c:pt>
                <c:pt idx="3875">
                  <c:v>242.22825906060601</c:v>
                </c:pt>
                <c:pt idx="3876">
                  <c:v>242.29075906060601</c:v>
                </c:pt>
                <c:pt idx="3877">
                  <c:v>242.35325906060601</c:v>
                </c:pt>
                <c:pt idx="3878">
                  <c:v>242.41575906060601</c:v>
                </c:pt>
                <c:pt idx="3879">
                  <c:v>242.47825906060601</c:v>
                </c:pt>
                <c:pt idx="3880">
                  <c:v>242.54075906060601</c:v>
                </c:pt>
                <c:pt idx="3881">
                  <c:v>242.60325906060601</c:v>
                </c:pt>
                <c:pt idx="3882">
                  <c:v>242.66575906060601</c:v>
                </c:pt>
                <c:pt idx="3883">
                  <c:v>242.72825906060601</c:v>
                </c:pt>
                <c:pt idx="3884">
                  <c:v>242.79075906060601</c:v>
                </c:pt>
                <c:pt idx="3885">
                  <c:v>242.85325906060601</c:v>
                </c:pt>
                <c:pt idx="3886">
                  <c:v>242.91575906060601</c:v>
                </c:pt>
                <c:pt idx="3887">
                  <c:v>242.97825906060601</c:v>
                </c:pt>
                <c:pt idx="3888">
                  <c:v>243.04075906060601</c:v>
                </c:pt>
                <c:pt idx="3889">
                  <c:v>243.10325906060601</c:v>
                </c:pt>
                <c:pt idx="3890">
                  <c:v>243.16575906060601</c:v>
                </c:pt>
                <c:pt idx="3891">
                  <c:v>243.22825906060601</c:v>
                </c:pt>
                <c:pt idx="3892">
                  <c:v>243.29075906060601</c:v>
                </c:pt>
                <c:pt idx="3893">
                  <c:v>243.35325906060601</c:v>
                </c:pt>
                <c:pt idx="3894">
                  <c:v>243.41575906060601</c:v>
                </c:pt>
                <c:pt idx="3895">
                  <c:v>243.47825906060601</c:v>
                </c:pt>
                <c:pt idx="3896">
                  <c:v>243.54075906060601</c:v>
                </c:pt>
                <c:pt idx="3897">
                  <c:v>243.60325906060601</c:v>
                </c:pt>
                <c:pt idx="3898">
                  <c:v>243.66575906060601</c:v>
                </c:pt>
                <c:pt idx="3899">
                  <c:v>243.72825906060601</c:v>
                </c:pt>
                <c:pt idx="3900">
                  <c:v>243.79075906060601</c:v>
                </c:pt>
                <c:pt idx="3901">
                  <c:v>243.85325906060601</c:v>
                </c:pt>
                <c:pt idx="3902">
                  <c:v>243.91575906060601</c:v>
                </c:pt>
                <c:pt idx="3903">
                  <c:v>243.97825906060601</c:v>
                </c:pt>
                <c:pt idx="3904">
                  <c:v>244.04075906060601</c:v>
                </c:pt>
                <c:pt idx="3905">
                  <c:v>244.10325906060601</c:v>
                </c:pt>
                <c:pt idx="3906">
                  <c:v>244.16575906060601</c:v>
                </c:pt>
                <c:pt idx="3907">
                  <c:v>244.22825906060601</c:v>
                </c:pt>
                <c:pt idx="3908">
                  <c:v>244.29075906060601</c:v>
                </c:pt>
                <c:pt idx="3909">
                  <c:v>244.35325906060601</c:v>
                </c:pt>
                <c:pt idx="3910">
                  <c:v>244.41575906060601</c:v>
                </c:pt>
                <c:pt idx="3911">
                  <c:v>244.47825906060601</c:v>
                </c:pt>
                <c:pt idx="3912">
                  <c:v>244.54075906060601</c:v>
                </c:pt>
                <c:pt idx="3913">
                  <c:v>244.60325906060601</c:v>
                </c:pt>
                <c:pt idx="3914">
                  <c:v>244.66575906060601</c:v>
                </c:pt>
                <c:pt idx="3915">
                  <c:v>244.72825906060601</c:v>
                </c:pt>
                <c:pt idx="3916">
                  <c:v>244.79075906060601</c:v>
                </c:pt>
                <c:pt idx="3917">
                  <c:v>244.85325906060601</c:v>
                </c:pt>
                <c:pt idx="3918">
                  <c:v>244.91575906060601</c:v>
                </c:pt>
                <c:pt idx="3919">
                  <c:v>244.97825906060601</c:v>
                </c:pt>
                <c:pt idx="3920">
                  <c:v>245.04075906060601</c:v>
                </c:pt>
                <c:pt idx="3921">
                  <c:v>245.10325906060601</c:v>
                </c:pt>
                <c:pt idx="3922">
                  <c:v>245.16575906060601</c:v>
                </c:pt>
                <c:pt idx="3923">
                  <c:v>245.22825906060601</c:v>
                </c:pt>
                <c:pt idx="3924">
                  <c:v>245.29075906060601</c:v>
                </c:pt>
                <c:pt idx="3925">
                  <c:v>245.35325906060601</c:v>
                </c:pt>
                <c:pt idx="3926">
                  <c:v>245.41575906060601</c:v>
                </c:pt>
                <c:pt idx="3927">
                  <c:v>245.47825906060601</c:v>
                </c:pt>
                <c:pt idx="3928">
                  <c:v>245.54075906060601</c:v>
                </c:pt>
                <c:pt idx="3929">
                  <c:v>245.60325906060601</c:v>
                </c:pt>
                <c:pt idx="3930">
                  <c:v>245.66575906060601</c:v>
                </c:pt>
                <c:pt idx="3931">
                  <c:v>245.72825906060601</c:v>
                </c:pt>
                <c:pt idx="3932">
                  <c:v>245.79075906060601</c:v>
                </c:pt>
                <c:pt idx="3933">
                  <c:v>245.85325906060601</c:v>
                </c:pt>
                <c:pt idx="3934">
                  <c:v>245.91575906060601</c:v>
                </c:pt>
                <c:pt idx="3935">
                  <c:v>245.97825906060601</c:v>
                </c:pt>
                <c:pt idx="3936">
                  <c:v>246.04075906060601</c:v>
                </c:pt>
                <c:pt idx="3937">
                  <c:v>246.10325906060601</c:v>
                </c:pt>
                <c:pt idx="3938">
                  <c:v>246.16575906060601</c:v>
                </c:pt>
                <c:pt idx="3939">
                  <c:v>246.22825906060601</c:v>
                </c:pt>
                <c:pt idx="3940">
                  <c:v>246.29075906060601</c:v>
                </c:pt>
                <c:pt idx="3941">
                  <c:v>246.35325906060601</c:v>
                </c:pt>
                <c:pt idx="3942">
                  <c:v>246.41575906060601</c:v>
                </c:pt>
                <c:pt idx="3943">
                  <c:v>246.47825906060601</c:v>
                </c:pt>
                <c:pt idx="3944">
                  <c:v>246.54075906060601</c:v>
                </c:pt>
                <c:pt idx="3945">
                  <c:v>246.60325906060601</c:v>
                </c:pt>
                <c:pt idx="3946">
                  <c:v>246.66575906060601</c:v>
                </c:pt>
                <c:pt idx="3947">
                  <c:v>246.72825906060601</c:v>
                </c:pt>
                <c:pt idx="3948">
                  <c:v>246.79075906060601</c:v>
                </c:pt>
                <c:pt idx="3949">
                  <c:v>246.85325906060601</c:v>
                </c:pt>
                <c:pt idx="3950">
                  <c:v>246.91575906060601</c:v>
                </c:pt>
                <c:pt idx="3951">
                  <c:v>246.97825906060601</c:v>
                </c:pt>
                <c:pt idx="3952">
                  <c:v>247.04075906060601</c:v>
                </c:pt>
                <c:pt idx="3953">
                  <c:v>247.10325906060601</c:v>
                </c:pt>
                <c:pt idx="3954">
                  <c:v>247.16575906060601</c:v>
                </c:pt>
                <c:pt idx="3955">
                  <c:v>247.22825906060601</c:v>
                </c:pt>
                <c:pt idx="3956">
                  <c:v>247.29075906060601</c:v>
                </c:pt>
                <c:pt idx="3957">
                  <c:v>247.35325906060601</c:v>
                </c:pt>
                <c:pt idx="3958">
                  <c:v>247.41575906060601</c:v>
                </c:pt>
                <c:pt idx="3959">
                  <c:v>247.47825906060601</c:v>
                </c:pt>
                <c:pt idx="3960">
                  <c:v>247.54075906060601</c:v>
                </c:pt>
                <c:pt idx="3961">
                  <c:v>247.60325906060601</c:v>
                </c:pt>
                <c:pt idx="3962">
                  <c:v>247.66575906060601</c:v>
                </c:pt>
                <c:pt idx="3963">
                  <c:v>247.72825906060601</c:v>
                </c:pt>
                <c:pt idx="3964">
                  <c:v>247.79075906060601</c:v>
                </c:pt>
                <c:pt idx="3965">
                  <c:v>247.85325906060601</c:v>
                </c:pt>
                <c:pt idx="3966">
                  <c:v>247.91575906060601</c:v>
                </c:pt>
                <c:pt idx="3967">
                  <c:v>247.97825906060601</c:v>
                </c:pt>
                <c:pt idx="3968">
                  <c:v>248.04075906060601</c:v>
                </c:pt>
                <c:pt idx="3969">
                  <c:v>248.10325906060601</c:v>
                </c:pt>
                <c:pt idx="3970">
                  <c:v>248.16575906060601</c:v>
                </c:pt>
                <c:pt idx="3971">
                  <c:v>248.22825906060601</c:v>
                </c:pt>
                <c:pt idx="3972">
                  <c:v>248.29075906060601</c:v>
                </c:pt>
                <c:pt idx="3973">
                  <c:v>248.35325906060601</c:v>
                </c:pt>
                <c:pt idx="3974">
                  <c:v>248.41575906060601</c:v>
                </c:pt>
                <c:pt idx="3975">
                  <c:v>248.47825906060601</c:v>
                </c:pt>
                <c:pt idx="3976">
                  <c:v>248.54075906060601</c:v>
                </c:pt>
                <c:pt idx="3977">
                  <c:v>248.60325906060601</c:v>
                </c:pt>
                <c:pt idx="3978">
                  <c:v>248.66575906060601</c:v>
                </c:pt>
                <c:pt idx="3979">
                  <c:v>248.72825906060601</c:v>
                </c:pt>
                <c:pt idx="3980">
                  <c:v>248.79075906060601</c:v>
                </c:pt>
                <c:pt idx="3981">
                  <c:v>248.85325906060601</c:v>
                </c:pt>
                <c:pt idx="3982">
                  <c:v>248.91575906060601</c:v>
                </c:pt>
                <c:pt idx="3983">
                  <c:v>248.97825906060601</c:v>
                </c:pt>
                <c:pt idx="3984">
                  <c:v>249.04075906060601</c:v>
                </c:pt>
                <c:pt idx="3985">
                  <c:v>249.10325906060601</c:v>
                </c:pt>
                <c:pt idx="3986">
                  <c:v>249.16575906060601</c:v>
                </c:pt>
                <c:pt idx="3987">
                  <c:v>249.22825906060601</c:v>
                </c:pt>
                <c:pt idx="3988">
                  <c:v>249.29075906060601</c:v>
                </c:pt>
                <c:pt idx="3989">
                  <c:v>249.35325906060601</c:v>
                </c:pt>
                <c:pt idx="3990">
                  <c:v>249.41575906060601</c:v>
                </c:pt>
                <c:pt idx="3991">
                  <c:v>249.47825906060601</c:v>
                </c:pt>
                <c:pt idx="3992">
                  <c:v>249.54075906060601</c:v>
                </c:pt>
                <c:pt idx="3993">
                  <c:v>249.60325906060601</c:v>
                </c:pt>
                <c:pt idx="3994">
                  <c:v>249.66575906060601</c:v>
                </c:pt>
                <c:pt idx="3995">
                  <c:v>249.72825906060601</c:v>
                </c:pt>
                <c:pt idx="3996">
                  <c:v>249.79075906060601</c:v>
                </c:pt>
                <c:pt idx="3997">
                  <c:v>249.85325906060601</c:v>
                </c:pt>
                <c:pt idx="3998">
                  <c:v>249.91575906060601</c:v>
                </c:pt>
                <c:pt idx="3999">
                  <c:v>249.97825906060601</c:v>
                </c:pt>
                <c:pt idx="4000">
                  <c:v>250.04075906060601</c:v>
                </c:pt>
                <c:pt idx="4001">
                  <c:v>250.10325906060601</c:v>
                </c:pt>
                <c:pt idx="4002">
                  <c:v>250.16575906060601</c:v>
                </c:pt>
                <c:pt idx="4003">
                  <c:v>250.22825906060601</c:v>
                </c:pt>
                <c:pt idx="4004">
                  <c:v>250.29075906060601</c:v>
                </c:pt>
                <c:pt idx="4005">
                  <c:v>250.35325906060601</c:v>
                </c:pt>
                <c:pt idx="4006">
                  <c:v>250.41575906060601</c:v>
                </c:pt>
              </c:numCache>
            </c:numRef>
          </c:xVal>
          <c:yVal>
            <c:numRef>
              <c:f>'[1]Flight Data'!$D$4:$D$4012</c:f>
              <c:numCache>
                <c:formatCode>General</c:formatCode>
                <c:ptCount val="4009"/>
                <c:pt idx="0">
                  <c:v>3.4122814320134302E-2</c:v>
                </c:pt>
                <c:pt idx="1">
                  <c:v>3.5749258141660203E-2</c:v>
                </c:pt>
                <c:pt idx="2">
                  <c:v>3.4123233400395803E-2</c:v>
                </c:pt>
                <c:pt idx="3">
                  <c:v>3.2497196639528998E-2</c:v>
                </c:pt>
                <c:pt idx="4">
                  <c:v>3.2497365492386202E-2</c:v>
                </c:pt>
                <c:pt idx="5">
                  <c:v>3.2497509553973999E-2</c:v>
                </c:pt>
                <c:pt idx="6">
                  <c:v>3.4123842480557699E-2</c:v>
                </c:pt>
                <c:pt idx="7">
                  <c:v>3.4123956932871499E-2</c:v>
                </c:pt>
                <c:pt idx="8">
                  <c:v>3.4124063700389499E-2</c:v>
                </c:pt>
                <c:pt idx="9">
                  <c:v>3.41241568173139E-2</c:v>
                </c:pt>
                <c:pt idx="10">
                  <c:v>3.4124236288020603E-2</c:v>
                </c:pt>
                <c:pt idx="11">
                  <c:v>3.41243021161826E-2</c:v>
                </c:pt>
                <c:pt idx="12">
                  <c:v>3.41243543047677E-2</c:v>
                </c:pt>
                <c:pt idx="13">
                  <c:v>3.4124392856039597E-2</c:v>
                </c:pt>
                <c:pt idx="14">
                  <c:v>3.4124417771564497E-2</c:v>
                </c:pt>
                <c:pt idx="15">
                  <c:v>3.4124429052203399E-2</c:v>
                </c:pt>
                <c:pt idx="16">
                  <c:v>3.4124426698117397E-2</c:v>
                </c:pt>
                <c:pt idx="17">
                  <c:v>3.2498189839134002E-2</c:v>
                </c:pt>
                <c:pt idx="18">
                  <c:v>3.4124381082885499E-2</c:v>
                </c:pt>
                <c:pt idx="19">
                  <c:v>3.4124337818548102E-2</c:v>
                </c:pt>
                <c:pt idx="20">
                  <c:v>3.4124280913095599E-2</c:v>
                </c:pt>
                <c:pt idx="21">
                  <c:v>3.4124210363174097E-2</c:v>
                </c:pt>
                <c:pt idx="22">
                  <c:v>3.4124126164729603E-2</c:v>
                </c:pt>
                <c:pt idx="23">
                  <c:v>3.4123829049808201E-2</c:v>
                </c:pt>
                <c:pt idx="24">
                  <c:v>3.5749632566309801E-2</c:v>
                </c:pt>
                <c:pt idx="25">
                  <c:v>3.4122997390282003E-2</c:v>
                </c:pt>
                <c:pt idx="26">
                  <c:v>3.4122534889393798E-2</c:v>
                </c:pt>
                <c:pt idx="27">
                  <c:v>3.2495882336006698E-2</c:v>
                </c:pt>
                <c:pt idx="28">
                  <c:v>3.24953883610982E-2</c:v>
                </c:pt>
                <c:pt idx="29">
                  <c:v>3.57471635457473E-2</c:v>
                </c:pt>
                <c:pt idx="30">
                  <c:v>3.4120492768102799E-2</c:v>
                </c:pt>
                <c:pt idx="31">
                  <c:v>3.2493842157188903E-2</c:v>
                </c:pt>
                <c:pt idx="32">
                  <c:v>3.2493322414281801E-2</c:v>
                </c:pt>
                <c:pt idx="33">
                  <c:v>3.24928090596504E-2</c:v>
                </c:pt>
                <c:pt idx="34">
                  <c:v>3.4118388742410799E-2</c:v>
                </c:pt>
                <c:pt idx="35">
                  <c:v>3.2491822102765702E-2</c:v>
                </c:pt>
                <c:pt idx="36">
                  <c:v>3.2491358808300098E-2</c:v>
                </c:pt>
                <c:pt idx="37">
                  <c:v>3.5743012927193597E-2</c:v>
                </c:pt>
                <c:pt idx="38">
                  <c:v>3.4116551416111397E-2</c:v>
                </c:pt>
                <c:pt idx="39">
                  <c:v>3.41161370969272E-2</c:v>
                </c:pt>
                <c:pt idx="40">
                  <c:v>3.4115732842109697E-2</c:v>
                </c:pt>
                <c:pt idx="41">
                  <c:v>3.2489353582903099E-2</c:v>
                </c:pt>
                <c:pt idx="42">
                  <c:v>3.2488993866024399E-2</c:v>
                </c:pt>
                <c:pt idx="43">
                  <c:v>3.2488648636242498E-2</c:v>
                </c:pt>
                <c:pt idx="44">
                  <c:v>3.4114264133422403E-2</c:v>
                </c:pt>
                <c:pt idx="45">
                  <c:v>3.2488000176641399E-2</c:v>
                </c:pt>
                <c:pt idx="46">
                  <c:v>3.2487696214188198E-2</c:v>
                </c:pt>
                <c:pt idx="47">
                  <c:v>3.4113308120038301E-2</c:v>
                </c:pt>
                <c:pt idx="48">
                  <c:v>3.2487126987122597E-2</c:v>
                </c:pt>
                <c:pt idx="49">
                  <c:v>3.4112734574855398E-2</c:v>
                </c:pt>
                <c:pt idx="50">
                  <c:v>3.4112465837200102E-2</c:v>
                </c:pt>
                <c:pt idx="51">
                  <c:v>3.2486364362746302E-2</c:v>
                </c:pt>
                <c:pt idx="52">
                  <c:v>3.4111962586534497E-2</c:v>
                </c:pt>
                <c:pt idx="53">
                  <c:v>3.4111727334247298E-2</c:v>
                </c:pt>
                <c:pt idx="54">
                  <c:v>3.4111502503942001E-2</c:v>
                </c:pt>
                <c:pt idx="55">
                  <c:v>3.4111709735255402E-2</c:v>
                </c:pt>
                <c:pt idx="56">
                  <c:v>3.2486286937484399E-2</c:v>
                </c:pt>
                <c:pt idx="57">
                  <c:v>3.24867152086461E-2</c:v>
                </c:pt>
                <c:pt idx="58">
                  <c:v>3.2487181683348298E-2</c:v>
                </c:pt>
                <c:pt idx="59">
                  <c:v>3.2487678990163499E-2</c:v>
                </c:pt>
                <c:pt idx="60">
                  <c:v>3.4114066241289903E-2</c:v>
                </c:pt>
                <c:pt idx="61">
                  <c:v>3.4114615211491499E-2</c:v>
                </c:pt>
                <c:pt idx="62">
                  <c:v>3.4115172924914797E-2</c:v>
                </c:pt>
                <c:pt idx="63">
                  <c:v>3.2489829320334597E-2</c:v>
                </c:pt>
                <c:pt idx="64">
                  <c:v>3.2490370452092097E-2</c:v>
                </c:pt>
                <c:pt idx="65">
                  <c:v>3.4116825270829397E-2</c:v>
                </c:pt>
                <c:pt idx="66">
                  <c:v>3.4117344754897999E-2</c:v>
                </c:pt>
                <c:pt idx="67">
                  <c:v>3.4117836429467703E-2</c:v>
                </c:pt>
                <c:pt idx="68">
                  <c:v>3.2492329564226298E-2</c:v>
                </c:pt>
                <c:pt idx="69">
                  <c:v>3.5744682927354797E-2</c:v>
                </c:pt>
                <c:pt idx="70">
                  <c:v>3.5745059806691001E-2</c:v>
                </c:pt>
                <c:pt idx="71">
                  <c:v>3.4118992775955502E-2</c:v>
                </c:pt>
                <c:pt idx="72">
                  <c:v>3.2492727912520399E-2</c:v>
                </c:pt>
                <c:pt idx="73">
                  <c:v>3.41183238774753E-2</c:v>
                </c:pt>
                <c:pt idx="74">
                  <c:v>3.2491937343539799E-2</c:v>
                </c:pt>
                <c:pt idx="75">
                  <c:v>3.4117386391634197E-2</c:v>
                </c:pt>
                <c:pt idx="76">
                  <c:v>3.2490924514183797E-2</c:v>
                </c:pt>
                <c:pt idx="77">
                  <c:v>3.41162735758316E-2</c:v>
                </c:pt>
                <c:pt idx="78">
                  <c:v>3.4115680586350901E-2</c:v>
                </c:pt>
                <c:pt idx="79">
                  <c:v>3.2489192920868402E-2</c:v>
                </c:pt>
                <c:pt idx="80">
                  <c:v>3.4114479910249101E-2</c:v>
                </c:pt>
                <c:pt idx="81">
                  <c:v>3.4113895666797199E-2</c:v>
                </c:pt>
                <c:pt idx="82">
                  <c:v>3.4113337813014802E-2</c:v>
                </c:pt>
                <c:pt idx="83">
                  <c:v>3.5738656280723598E-2</c:v>
                </c:pt>
                <c:pt idx="84">
                  <c:v>3.4112348343428502E-2</c:v>
                </c:pt>
                <c:pt idx="85">
                  <c:v>3.2486126308984703E-2</c:v>
                </c:pt>
                <c:pt idx="86">
                  <c:v>3.4111605702884101E-2</c:v>
                </c:pt>
                <c:pt idx="87">
                  <c:v>3.4111960836676197E-2</c:v>
                </c:pt>
                <c:pt idx="88">
                  <c:v>3.4112604337111503E-2</c:v>
                </c:pt>
                <c:pt idx="89">
                  <c:v>3.4113310179604499E-2</c:v>
                </c:pt>
                <c:pt idx="90">
                  <c:v>3.4114068797634303E-2</c:v>
                </c:pt>
                <c:pt idx="91">
                  <c:v>3.4114870621755902E-2</c:v>
                </c:pt>
                <c:pt idx="92">
                  <c:v>3.4115706085324098E-2</c:v>
                </c:pt>
                <c:pt idx="93">
                  <c:v>3.2490589277254303E-2</c:v>
                </c:pt>
                <c:pt idx="94">
                  <c:v>3.4117439704558397E-2</c:v>
                </c:pt>
                <c:pt idx="95">
                  <c:v>3.41183187764771E-2</c:v>
                </c:pt>
                <c:pt idx="96">
                  <c:v>3.41191933238367E-2</c:v>
                </c:pt>
                <c:pt idx="97">
                  <c:v>3.4120053839999803E-2</c:v>
                </c:pt>
                <c:pt idx="98">
                  <c:v>3.2494783348032998E-2</c:v>
                </c:pt>
                <c:pt idx="99">
                  <c:v>3.4121694816261601E-2</c:v>
                </c:pt>
                <c:pt idx="100">
                  <c:v>3.2496296154111898E-2</c:v>
                </c:pt>
                <c:pt idx="101">
                  <c:v>3.4123165869260001E-2</c:v>
                </c:pt>
                <c:pt idx="102">
                  <c:v>3.4123813992062602E-2</c:v>
                </c:pt>
                <c:pt idx="103">
                  <c:v>3.4123980523033198E-2</c:v>
                </c:pt>
                <c:pt idx="104">
                  <c:v>3.4123981180249299E-2</c:v>
                </c:pt>
                <c:pt idx="105">
                  <c:v>3.4123981837465303E-2</c:v>
                </c:pt>
                <c:pt idx="106">
                  <c:v>3.4123982494681397E-2</c:v>
                </c:pt>
                <c:pt idx="107">
                  <c:v>3.4123983151897602E-2</c:v>
                </c:pt>
                <c:pt idx="108">
                  <c:v>3.2497763598533798E-2</c:v>
                </c:pt>
                <c:pt idx="109">
                  <c:v>3.4123984466329901E-2</c:v>
                </c:pt>
                <c:pt idx="110">
                  <c:v>3.4123985123546099E-2</c:v>
                </c:pt>
                <c:pt idx="111">
                  <c:v>3.4123985780762298E-2</c:v>
                </c:pt>
                <c:pt idx="112">
                  <c:v>3.2497766102116903E-2</c:v>
                </c:pt>
                <c:pt idx="113">
                  <c:v>3.2497766728012703E-2</c:v>
                </c:pt>
                <c:pt idx="114">
                  <c:v>3.41239877524111E-2</c:v>
                </c:pt>
                <c:pt idx="115">
                  <c:v>3.41239884096275E-2</c:v>
                </c:pt>
                <c:pt idx="116">
                  <c:v>3.4123989066843802E-2</c:v>
                </c:pt>
                <c:pt idx="117">
                  <c:v>3.4123989724060201E-2</c:v>
                </c:pt>
                <c:pt idx="118">
                  <c:v>3.2497769857492302E-2</c:v>
                </c:pt>
                <c:pt idx="119">
                  <c:v>3.4123990552101302E-2</c:v>
                </c:pt>
                <c:pt idx="120">
                  <c:v>3.4123990552101302E-2</c:v>
                </c:pt>
                <c:pt idx="121">
                  <c:v>3.2497770020176002E-2</c:v>
                </c:pt>
                <c:pt idx="122">
                  <c:v>3.4123990552101302E-2</c:v>
                </c:pt>
                <c:pt idx="123">
                  <c:v>3.4123990552101302E-2</c:v>
                </c:pt>
                <c:pt idx="124">
                  <c:v>3.2497770020176002E-2</c:v>
                </c:pt>
                <c:pt idx="125">
                  <c:v>3.4123990552101302E-2</c:v>
                </c:pt>
                <c:pt idx="126">
                  <c:v>3.4123990552101302E-2</c:v>
                </c:pt>
                <c:pt idx="127">
                  <c:v>3.2497770020176002E-2</c:v>
                </c:pt>
                <c:pt idx="128">
                  <c:v>3.4123990552101302E-2</c:v>
                </c:pt>
                <c:pt idx="129">
                  <c:v>3.4123990552101302E-2</c:v>
                </c:pt>
                <c:pt idx="130">
                  <c:v>3.4123990552101302E-2</c:v>
                </c:pt>
                <c:pt idx="131">
                  <c:v>3.4123990552101302E-2</c:v>
                </c:pt>
                <c:pt idx="132">
                  <c:v>3.4123990552101302E-2</c:v>
                </c:pt>
                <c:pt idx="133">
                  <c:v>3.4123990552101302E-2</c:v>
                </c:pt>
                <c:pt idx="134">
                  <c:v>3.2497770020176002E-2</c:v>
                </c:pt>
                <c:pt idx="135">
                  <c:v>3.4123795555940299E-2</c:v>
                </c:pt>
                <c:pt idx="136">
                  <c:v>3.5749676024843802E-2</c:v>
                </c:pt>
                <c:pt idx="137">
                  <c:v>3.4123089374478298E-2</c:v>
                </c:pt>
                <c:pt idx="138">
                  <c:v>3.24964682878627E-2</c:v>
                </c:pt>
                <c:pt idx="139">
                  <c:v>3.2495985432191898E-2</c:v>
                </c:pt>
                <c:pt idx="140">
                  <c:v>3.4121614827803501E-2</c:v>
                </c:pt>
                <c:pt idx="141">
                  <c:v>3.4121053381970801E-2</c:v>
                </c:pt>
                <c:pt idx="142">
                  <c:v>3.5746600751848497E-2</c:v>
                </c:pt>
                <c:pt idx="143">
                  <c:v>3.4119886898069503E-2</c:v>
                </c:pt>
                <c:pt idx="144">
                  <c:v>3.4119302343019901E-2</c:v>
                </c:pt>
                <c:pt idx="145">
                  <c:v>3.4118730594844202E-2</c:v>
                </c:pt>
                <c:pt idx="146">
                  <c:v>3.4118181934600901E-2</c:v>
                </c:pt>
                <c:pt idx="147">
                  <c:v>3.5743733567020403E-2</c:v>
                </c:pt>
                <c:pt idx="148">
                  <c:v>3.4117195063311199E-2</c:v>
                </c:pt>
                <c:pt idx="149">
                  <c:v>3.2490734807519801E-2</c:v>
                </c:pt>
                <c:pt idx="150">
                  <c:v>3.5742454567124403E-2</c:v>
                </c:pt>
                <c:pt idx="151">
                  <c:v>3.4116113116896399E-2</c:v>
                </c:pt>
                <c:pt idx="152">
                  <c:v>3.57418158924993E-2</c:v>
                </c:pt>
                <c:pt idx="153">
                  <c:v>3.5741502024087803E-2</c:v>
                </c:pt>
                <c:pt idx="154">
                  <c:v>3.2489240535025797E-2</c:v>
                </c:pt>
                <c:pt idx="155">
                  <c:v>3.4114914769034201E-2</c:v>
                </c:pt>
                <c:pt idx="156">
                  <c:v>3.5740560451927701E-2</c:v>
                </c:pt>
                <c:pt idx="157">
                  <c:v>3.4114315626672102E-2</c:v>
                </c:pt>
                <c:pt idx="158">
                  <c:v>3.4114016063382803E-2</c:v>
                </c:pt>
                <c:pt idx="159">
                  <c:v>3.4113716505354399E-2</c:v>
                </c:pt>
                <c:pt idx="160">
                  <c:v>3.4113416952586899E-2</c:v>
                </c:pt>
                <c:pt idx="161">
                  <c:v>3.5738991275232501E-2</c:v>
                </c:pt>
                <c:pt idx="162">
                  <c:v>3.5738677456427899E-2</c:v>
                </c:pt>
                <c:pt idx="163">
                  <c:v>3.5738363643134499E-2</c:v>
                </c:pt>
                <c:pt idx="164">
                  <c:v>3.4112218794122601E-2</c:v>
                </c:pt>
                <c:pt idx="165">
                  <c:v>3.4111919267657199E-2</c:v>
                </c:pt>
                <c:pt idx="166">
                  <c:v>3.5737422236319601E-2</c:v>
                </c:pt>
                <c:pt idx="167">
                  <c:v>3.4111541895325698E-2</c:v>
                </c:pt>
                <c:pt idx="168">
                  <c:v>3.4111541895325698E-2</c:v>
                </c:pt>
                <c:pt idx="169">
                  <c:v>3.2485743115939998E-2</c:v>
                </c:pt>
                <c:pt idx="170">
                  <c:v>3.2485743115939998E-2</c:v>
                </c:pt>
                <c:pt idx="171">
                  <c:v>3.4111541895325698E-2</c:v>
                </c:pt>
                <c:pt idx="172">
                  <c:v>3.2485743115939998E-2</c:v>
                </c:pt>
                <c:pt idx="173">
                  <c:v>3.4111541895325698E-2</c:v>
                </c:pt>
                <c:pt idx="174">
                  <c:v>3.4111541895325698E-2</c:v>
                </c:pt>
                <c:pt idx="175">
                  <c:v>3.4111541895325698E-2</c:v>
                </c:pt>
                <c:pt idx="176">
                  <c:v>3.4111541895325698E-2</c:v>
                </c:pt>
                <c:pt idx="177">
                  <c:v>3.4111541895325698E-2</c:v>
                </c:pt>
                <c:pt idx="178">
                  <c:v>3.2485743115939998E-2</c:v>
                </c:pt>
                <c:pt idx="179">
                  <c:v>3.4111541895325698E-2</c:v>
                </c:pt>
                <c:pt idx="180">
                  <c:v>3.5737340674711397E-2</c:v>
                </c:pt>
                <c:pt idx="181">
                  <c:v>3.5737340674711397E-2</c:v>
                </c:pt>
                <c:pt idx="182">
                  <c:v>3.5737340674711397E-2</c:v>
                </c:pt>
                <c:pt idx="183">
                  <c:v>3.4111763052976501E-2</c:v>
                </c:pt>
                <c:pt idx="184">
                  <c:v>3.41120618875035E-2</c:v>
                </c:pt>
                <c:pt idx="185">
                  <c:v>3.5738198533207297E-2</c:v>
                </c:pt>
                <c:pt idx="186">
                  <c:v>3.4112659572265502E-2</c:v>
                </c:pt>
                <c:pt idx="187">
                  <c:v>3.57388247153443E-2</c:v>
                </c:pt>
                <c:pt idx="188">
                  <c:v>3.2487376741302497E-2</c:v>
                </c:pt>
                <c:pt idx="189">
                  <c:v>3.4113556138679897E-2</c:v>
                </c:pt>
                <c:pt idx="190">
                  <c:v>3.4113855004624397E-2</c:v>
                </c:pt>
                <c:pt idx="191">
                  <c:v>3.4114153875805603E-2</c:v>
                </c:pt>
                <c:pt idx="192">
                  <c:v>3.4114452752223703E-2</c:v>
                </c:pt>
                <c:pt idx="193">
                  <c:v>3.4114751633878802E-2</c:v>
                </c:pt>
                <c:pt idx="194">
                  <c:v>3.5741016525636597E-2</c:v>
                </c:pt>
                <c:pt idx="195">
                  <c:v>3.4115349412900502E-2</c:v>
                </c:pt>
                <c:pt idx="196">
                  <c:v>3.5741642806528598E-2</c:v>
                </c:pt>
                <c:pt idx="197">
                  <c:v>3.4115947212871797E-2</c:v>
                </c:pt>
                <c:pt idx="198">
                  <c:v>3.41162461207139E-2</c:v>
                </c:pt>
                <c:pt idx="199">
                  <c:v>3.4116297482007001E-2</c:v>
                </c:pt>
                <c:pt idx="200">
                  <c:v>3.57423406097509E-2</c:v>
                </c:pt>
                <c:pt idx="201">
                  <c:v>3.4116406277202797E-2</c:v>
                </c:pt>
                <c:pt idx="202">
                  <c:v>3.24905350518227E-2</c:v>
                </c:pt>
                <c:pt idx="203">
                  <c:v>3.4116750805261997E-2</c:v>
                </c:pt>
                <c:pt idx="204">
                  <c:v>3.5743000440886401E-2</c:v>
                </c:pt>
                <c:pt idx="205">
                  <c:v>3.4117248615295498E-2</c:v>
                </c:pt>
                <c:pt idx="206">
                  <c:v>3.5743539412543199E-2</c:v>
                </c:pt>
                <c:pt idx="207">
                  <c:v>3.4117817365469601E-2</c:v>
                </c:pt>
                <c:pt idx="208">
                  <c:v>3.4118102671248297E-2</c:v>
                </c:pt>
                <c:pt idx="209">
                  <c:v>3.4118374938467998E-2</c:v>
                </c:pt>
                <c:pt idx="210">
                  <c:v>3.4118623942660201E-2</c:v>
                </c:pt>
                <c:pt idx="211">
                  <c:v>3.5744838215357101E-2</c:v>
                </c:pt>
                <c:pt idx="212">
                  <c:v>3.2493014743974098E-2</c:v>
                </c:pt>
                <c:pt idx="213">
                  <c:v>3.4119129309123898E-2</c:v>
                </c:pt>
                <c:pt idx="214">
                  <c:v>3.4119183220561698E-2</c:v>
                </c:pt>
                <c:pt idx="215">
                  <c:v>3.5744983205716299E-2</c:v>
                </c:pt>
                <c:pt idx="216">
                  <c:v>3.4118682596070898E-2</c:v>
                </c:pt>
                <c:pt idx="217">
                  <c:v>3.4118295874727401E-2</c:v>
                </c:pt>
                <c:pt idx="218">
                  <c:v>3.4117850392829802E-2</c:v>
                </c:pt>
                <c:pt idx="219">
                  <c:v>3.4117356348095401E-2</c:v>
                </c:pt>
                <c:pt idx="220">
                  <c:v>3.5742746290494197E-2</c:v>
                </c:pt>
                <c:pt idx="221">
                  <c:v>3.4116263374280802E-2</c:v>
                </c:pt>
                <c:pt idx="222">
                  <c:v>3.57415833849958E-2</c:v>
                </c:pt>
                <c:pt idx="223">
                  <c:v>3.4115098657031599E-2</c:v>
                </c:pt>
                <c:pt idx="224">
                  <c:v>3.5740389707993703E-2</c:v>
                </c:pt>
                <c:pt idx="225">
                  <c:v>3.4113944118871899E-2</c:v>
                </c:pt>
                <c:pt idx="226">
                  <c:v>3.57392471970817E-2</c:v>
                </c:pt>
                <c:pt idx="227">
                  <c:v>3.5738720800403301E-2</c:v>
                </c:pt>
                <c:pt idx="228">
                  <c:v>3.5738238023789601E-2</c:v>
                </c:pt>
                <c:pt idx="229">
                  <c:v>3.4111994466613602E-2</c:v>
                </c:pt>
                <c:pt idx="230">
                  <c:v>3.5737444498313398E-2</c:v>
                </c:pt>
                <c:pt idx="231">
                  <c:v>3.4111773566788302E-2</c:v>
                </c:pt>
                <c:pt idx="232">
                  <c:v>3.57378957436408E-2</c:v>
                </c:pt>
                <c:pt idx="233">
                  <c:v>3.4112369863434001E-2</c:v>
                </c:pt>
                <c:pt idx="234">
                  <c:v>3.5738520471451402E-2</c:v>
                </c:pt>
                <c:pt idx="235">
                  <c:v>3.7364699506167401E-2</c:v>
                </c:pt>
                <c:pt idx="236">
                  <c:v>3.4113264347492199E-2</c:v>
                </c:pt>
                <c:pt idx="237">
                  <c:v>3.4113562519269502E-2</c:v>
                </c:pt>
                <c:pt idx="238">
                  <c:v>3.57397699925995E-2</c:v>
                </c:pt>
                <c:pt idx="239">
                  <c:v>3.5740082386538703E-2</c:v>
                </c:pt>
                <c:pt idx="240">
                  <c:v>3.4114457065876597E-2</c:v>
                </c:pt>
                <c:pt idx="241">
                  <c:v>3.5740707190800997E-2</c:v>
                </c:pt>
                <c:pt idx="242">
                  <c:v>3.4115053456345502E-2</c:v>
                </c:pt>
                <c:pt idx="243">
                  <c:v>3.57413320169091E-2</c:v>
                </c:pt>
                <c:pt idx="244">
                  <c:v>3.5741644438155799E-2</c:v>
                </c:pt>
                <c:pt idx="245">
                  <c:v>3.4115948081147797E-2</c:v>
                </c:pt>
                <c:pt idx="246">
                  <c:v>3.5742269297034897E-2</c:v>
                </c:pt>
                <c:pt idx="247">
                  <c:v>3.5742118745491998E-2</c:v>
                </c:pt>
                <c:pt idx="248">
                  <c:v>3.5741805593962797E-2</c:v>
                </c:pt>
                <c:pt idx="249">
                  <c:v>3.5741492447920901E-2</c:v>
                </c:pt>
                <c:pt idx="250">
                  <c:v>3.4115205897071503E-2</c:v>
                </c:pt>
                <c:pt idx="251">
                  <c:v>3.57408661722982E-2</c:v>
                </c:pt>
                <c:pt idx="252">
                  <c:v>3.5740553042717102E-2</c:v>
                </c:pt>
                <c:pt idx="253">
                  <c:v>3.5740239918622699E-2</c:v>
                </c:pt>
                <c:pt idx="254">
                  <c:v>3.73658432299947E-2</c:v>
                </c:pt>
                <c:pt idx="255">
                  <c:v>3.5739613686893497E-2</c:v>
                </c:pt>
                <c:pt idx="256">
                  <c:v>3.5739300579258303E-2</c:v>
                </c:pt>
                <c:pt idx="257">
                  <c:v>3.7364861174473497E-2</c:v>
                </c:pt>
                <c:pt idx="258">
                  <c:v>3.5738674380445999E-2</c:v>
                </c:pt>
                <c:pt idx="259">
                  <c:v>3.5738361289268598E-2</c:v>
                </c:pt>
                <c:pt idx="260">
                  <c:v>3.5738048203576997E-2</c:v>
                </c:pt>
                <c:pt idx="261">
                  <c:v>3.5737735123370799E-2</c:v>
                </c:pt>
                <c:pt idx="262">
                  <c:v>3.5737422048649999E-2</c:v>
                </c:pt>
                <c:pt idx="263">
                  <c:v>3.7363139454097097E-2</c:v>
                </c:pt>
                <c:pt idx="264">
                  <c:v>3.5737340674711397E-2</c:v>
                </c:pt>
                <c:pt idx="265">
                  <c:v>3.5737340674711397E-2</c:v>
                </c:pt>
                <c:pt idx="266">
                  <c:v>3.5737340674711397E-2</c:v>
                </c:pt>
                <c:pt idx="267">
                  <c:v>3.7363139454097097E-2</c:v>
                </c:pt>
                <c:pt idx="268">
                  <c:v>3.7363139454097097E-2</c:v>
                </c:pt>
                <c:pt idx="269">
                  <c:v>3.7363139454097097E-2</c:v>
                </c:pt>
                <c:pt idx="270">
                  <c:v>3.5737340674711397E-2</c:v>
                </c:pt>
                <c:pt idx="271">
                  <c:v>3.5737340674711397E-2</c:v>
                </c:pt>
                <c:pt idx="272">
                  <c:v>3.5737340674711397E-2</c:v>
                </c:pt>
                <c:pt idx="273">
                  <c:v>3.7363139454097097E-2</c:v>
                </c:pt>
                <c:pt idx="274">
                  <c:v>3.7363139454097097E-2</c:v>
                </c:pt>
                <c:pt idx="275">
                  <c:v>3.5737340674711397E-2</c:v>
                </c:pt>
                <c:pt idx="276">
                  <c:v>3.7363139454097097E-2</c:v>
                </c:pt>
                <c:pt idx="277">
                  <c:v>3.7363139454097097E-2</c:v>
                </c:pt>
                <c:pt idx="278">
                  <c:v>3.5737340674711397E-2</c:v>
                </c:pt>
                <c:pt idx="279">
                  <c:v>3.5737776418697402E-2</c:v>
                </c:pt>
                <c:pt idx="280">
                  <c:v>3.8990110517309502E-2</c:v>
                </c:pt>
                <c:pt idx="281">
                  <c:v>3.7365005184563801E-2</c:v>
                </c:pt>
                <c:pt idx="282">
                  <c:v>3.7365803658410301E-2</c:v>
                </c:pt>
                <c:pt idx="283">
                  <c:v>3.7366650649697603E-2</c:v>
                </c:pt>
                <c:pt idx="284">
                  <c:v>3.73675358822355E-2</c:v>
                </c:pt>
                <c:pt idx="285">
                  <c:v>3.7368449086587797E-2</c:v>
                </c:pt>
                <c:pt idx="286">
                  <c:v>3.57433772308417E-2</c:v>
                </c:pt>
                <c:pt idx="287">
                  <c:v>3.7370318391037799E-2</c:v>
                </c:pt>
                <c:pt idx="288">
                  <c:v>3.7371254017843698E-2</c:v>
                </c:pt>
                <c:pt idx="289">
                  <c:v>3.5746095332562802E-2</c:v>
                </c:pt>
                <c:pt idx="290">
                  <c:v>3.7373076155004799E-2</c:v>
                </c:pt>
                <c:pt idx="291">
                  <c:v>3.7373942281966999E-2</c:v>
                </c:pt>
                <c:pt idx="292">
                  <c:v>3.9000925072074297E-2</c:v>
                </c:pt>
                <c:pt idx="293">
                  <c:v>3.7375533765589303E-2</c:v>
                </c:pt>
                <c:pt idx="294">
                  <c:v>3.9002451888975498E-2</c:v>
                </c:pt>
                <c:pt idx="295">
                  <c:v>3.5749764065605802E-2</c:v>
                </c:pt>
                <c:pt idx="296">
                  <c:v>3.9001468256659698E-2</c:v>
                </c:pt>
                <c:pt idx="297">
                  <c:v>3.90007031238205E-2</c:v>
                </c:pt>
                <c:pt idx="298">
                  <c:v>3.7373758436497602E-2</c:v>
                </c:pt>
                <c:pt idx="299">
                  <c:v>3.89990074921669E-2</c:v>
                </c:pt>
                <c:pt idx="300">
                  <c:v>3.7372028761051397E-2</c:v>
                </c:pt>
                <c:pt idx="301">
                  <c:v>3.8997159107629499E-2</c:v>
                </c:pt>
                <c:pt idx="302">
                  <c:v>3.73701868469941E-2</c:v>
                </c:pt>
                <c:pt idx="303">
                  <c:v>3.7369249288867E-2</c:v>
                </c:pt>
                <c:pt idx="304">
                  <c:v>3.7368314286137197E-2</c:v>
                </c:pt>
                <c:pt idx="305">
                  <c:v>3.8993329825627303E-2</c:v>
                </c:pt>
                <c:pt idx="306">
                  <c:v>3.8992404463163197E-2</c:v>
                </c:pt>
                <c:pt idx="307">
                  <c:v>3.8991512364813401E-2</c:v>
                </c:pt>
                <c:pt idx="308">
                  <c:v>3.8990663790071302E-2</c:v>
                </c:pt>
                <c:pt idx="309">
                  <c:v>3.8989869002442397E-2</c:v>
                </c:pt>
                <c:pt idx="310">
                  <c:v>4.0614944448135397E-2</c:v>
                </c:pt>
                <c:pt idx="311">
                  <c:v>3.8989203030200897E-2</c:v>
                </c:pt>
                <c:pt idx="312">
                  <c:v>4.0615367837047403E-2</c:v>
                </c:pt>
                <c:pt idx="313">
                  <c:v>3.8989884587579897E-2</c:v>
                </c:pt>
                <c:pt idx="314">
                  <c:v>3.8990225375205002E-2</c:v>
                </c:pt>
                <c:pt idx="315">
                  <c:v>4.0616432831407402E-2</c:v>
                </c:pt>
                <c:pt idx="316">
                  <c:v>4.0616787841938999E-2</c:v>
                </c:pt>
                <c:pt idx="317">
                  <c:v>4.06171428586765E-2</c:v>
                </c:pt>
                <c:pt idx="318">
                  <c:v>4.06174978816203E-2</c:v>
                </c:pt>
                <c:pt idx="319">
                  <c:v>4.0617852910770399E-2</c:v>
                </c:pt>
                <c:pt idx="320">
                  <c:v>4.0618207946127097E-2</c:v>
                </c:pt>
                <c:pt idx="321">
                  <c:v>4.0618562987690503E-2</c:v>
                </c:pt>
                <c:pt idx="322">
                  <c:v>3.8992951890681901E-2</c:v>
                </c:pt>
                <c:pt idx="323">
                  <c:v>4.0619273089437899E-2</c:v>
                </c:pt>
                <c:pt idx="324">
                  <c:v>4.0619628149622299E-2</c:v>
                </c:pt>
                <c:pt idx="325">
                  <c:v>3.8993974432297497E-2</c:v>
                </c:pt>
                <c:pt idx="326">
                  <c:v>4.0620338288613299E-2</c:v>
                </c:pt>
                <c:pt idx="327">
                  <c:v>4.06204305806162E-2</c:v>
                </c:pt>
                <c:pt idx="328">
                  <c:v>4.06204305806162E-2</c:v>
                </c:pt>
                <c:pt idx="329">
                  <c:v>4.06204305806162E-2</c:v>
                </c:pt>
                <c:pt idx="330">
                  <c:v>4.2246457272236998E-2</c:v>
                </c:pt>
                <c:pt idx="331">
                  <c:v>4.06204305806162E-2</c:v>
                </c:pt>
                <c:pt idx="332">
                  <c:v>4.2246457272236998E-2</c:v>
                </c:pt>
                <c:pt idx="333">
                  <c:v>4.2246457272236998E-2</c:v>
                </c:pt>
                <c:pt idx="334">
                  <c:v>4.2246457272236998E-2</c:v>
                </c:pt>
                <c:pt idx="335">
                  <c:v>4.2246457272236998E-2</c:v>
                </c:pt>
                <c:pt idx="336">
                  <c:v>4.06204305806162E-2</c:v>
                </c:pt>
                <c:pt idx="337">
                  <c:v>4.2246457272236998E-2</c:v>
                </c:pt>
                <c:pt idx="338">
                  <c:v>4.2246457272236998E-2</c:v>
                </c:pt>
                <c:pt idx="339">
                  <c:v>4.3872483963856602E-2</c:v>
                </c:pt>
                <c:pt idx="340">
                  <c:v>4.2246457272236998E-2</c:v>
                </c:pt>
                <c:pt idx="341">
                  <c:v>4.3872483963856602E-2</c:v>
                </c:pt>
                <c:pt idx="342">
                  <c:v>4.3872483963856602E-2</c:v>
                </c:pt>
                <c:pt idx="343">
                  <c:v>4.3872199486249097E-2</c:v>
                </c:pt>
                <c:pt idx="344">
                  <c:v>4.5497817005659601E-2</c:v>
                </c:pt>
                <c:pt idx="345">
                  <c:v>5.0375381351895503E-2</c:v>
                </c:pt>
                <c:pt idx="346">
                  <c:v>4.5497019769132202E-2</c:v>
                </c:pt>
                <c:pt idx="347">
                  <c:v>4.87485394910286E-2</c:v>
                </c:pt>
                <c:pt idx="348">
                  <c:v>4.54962225605436E-2</c:v>
                </c:pt>
                <c:pt idx="349">
                  <c:v>5.0373615990777998E-2</c:v>
                </c:pt>
                <c:pt idx="350">
                  <c:v>4.54954253798922E-2</c:v>
                </c:pt>
                <c:pt idx="351">
                  <c:v>4.3869124614517398E-2</c:v>
                </c:pt>
                <c:pt idx="352">
                  <c:v>4.7120516168496399E-2</c:v>
                </c:pt>
                <c:pt idx="353">
                  <c:v>4.7120103358658502E-2</c:v>
                </c:pt>
                <c:pt idx="354">
                  <c:v>4.5493831102395098E-2</c:v>
                </c:pt>
                <c:pt idx="355">
                  <c:v>4.5493432550479398E-2</c:v>
                </c:pt>
                <c:pt idx="356">
                  <c:v>4.3867203038551399E-2</c:v>
                </c:pt>
                <c:pt idx="357">
                  <c:v>4.5492635467596701E-2</c:v>
                </c:pt>
                <c:pt idx="358">
                  <c:v>4.5492236936629397E-2</c:v>
                </c:pt>
                <c:pt idx="359">
                  <c:v>4.5492133351024103E-2</c:v>
                </c:pt>
                <c:pt idx="360">
                  <c:v>4.7117932130409698E-2</c:v>
                </c:pt>
                <c:pt idx="361">
                  <c:v>4.7117932130409698E-2</c:v>
                </c:pt>
                <c:pt idx="362">
                  <c:v>4.7117932130409698E-2</c:v>
                </c:pt>
                <c:pt idx="363">
                  <c:v>4.7117932130409698E-2</c:v>
                </c:pt>
                <c:pt idx="364">
                  <c:v>4.7117932130409698E-2</c:v>
                </c:pt>
                <c:pt idx="365">
                  <c:v>4.7117932130409698E-2</c:v>
                </c:pt>
                <c:pt idx="366">
                  <c:v>4.7117932130409698E-2</c:v>
                </c:pt>
                <c:pt idx="367">
                  <c:v>4.8743730909795398E-2</c:v>
                </c:pt>
                <c:pt idx="368">
                  <c:v>4.7117932130409698E-2</c:v>
                </c:pt>
                <c:pt idx="369">
                  <c:v>5.0369529689181097E-2</c:v>
                </c:pt>
                <c:pt idx="370">
                  <c:v>4.8743730909795398E-2</c:v>
                </c:pt>
                <c:pt idx="371">
                  <c:v>5.0369529689181097E-2</c:v>
                </c:pt>
                <c:pt idx="372">
                  <c:v>4.8743730909795398E-2</c:v>
                </c:pt>
                <c:pt idx="373">
                  <c:v>4.8743730909795398E-2</c:v>
                </c:pt>
                <c:pt idx="374">
                  <c:v>5.0369529689181097E-2</c:v>
                </c:pt>
                <c:pt idx="375">
                  <c:v>5.0369529689181097E-2</c:v>
                </c:pt>
                <c:pt idx="376">
                  <c:v>5.0369529689181097E-2</c:v>
                </c:pt>
                <c:pt idx="377">
                  <c:v>5.19953284685667E-2</c:v>
                </c:pt>
                <c:pt idx="378">
                  <c:v>5.0369529689181097E-2</c:v>
                </c:pt>
                <c:pt idx="379">
                  <c:v>5.19953284685667E-2</c:v>
                </c:pt>
                <c:pt idx="380">
                  <c:v>5.3621127247952399E-2</c:v>
                </c:pt>
                <c:pt idx="381">
                  <c:v>5.19953284685667E-2</c:v>
                </c:pt>
                <c:pt idx="382">
                  <c:v>5.3621127247952399E-2</c:v>
                </c:pt>
                <c:pt idx="383">
                  <c:v>5.19953284685667E-2</c:v>
                </c:pt>
                <c:pt idx="384">
                  <c:v>5.3621127247952399E-2</c:v>
                </c:pt>
                <c:pt idx="385">
                  <c:v>5.3621127247952399E-2</c:v>
                </c:pt>
                <c:pt idx="386">
                  <c:v>5.5246926027338099E-2</c:v>
                </c:pt>
                <c:pt idx="387">
                  <c:v>5.3621127247952399E-2</c:v>
                </c:pt>
                <c:pt idx="388">
                  <c:v>5.5246926027338099E-2</c:v>
                </c:pt>
                <c:pt idx="389">
                  <c:v>5.3621127247952399E-2</c:v>
                </c:pt>
                <c:pt idx="390">
                  <c:v>5.3621127247952399E-2</c:v>
                </c:pt>
                <c:pt idx="391">
                  <c:v>5.5246926027338099E-2</c:v>
                </c:pt>
                <c:pt idx="392">
                  <c:v>5.5246926027338099E-2</c:v>
                </c:pt>
                <c:pt idx="393">
                  <c:v>5.5246926027338099E-2</c:v>
                </c:pt>
                <c:pt idx="394">
                  <c:v>5.6872724806723798E-2</c:v>
                </c:pt>
                <c:pt idx="395">
                  <c:v>5.6872724806723798E-2</c:v>
                </c:pt>
                <c:pt idx="396">
                  <c:v>5.6872724806723798E-2</c:v>
                </c:pt>
                <c:pt idx="397">
                  <c:v>5.6872724806723798E-2</c:v>
                </c:pt>
                <c:pt idx="398">
                  <c:v>5.6872724806723798E-2</c:v>
                </c:pt>
                <c:pt idx="399">
                  <c:v>5.8498523586108103E-2</c:v>
                </c:pt>
                <c:pt idx="400">
                  <c:v>5.6872724806723798E-2</c:v>
                </c:pt>
                <c:pt idx="401">
                  <c:v>5.8498523586108103E-2</c:v>
                </c:pt>
                <c:pt idx="402">
                  <c:v>5.8498523586108103E-2</c:v>
                </c:pt>
                <c:pt idx="403">
                  <c:v>6.0124322365493699E-2</c:v>
                </c:pt>
                <c:pt idx="404">
                  <c:v>6.0124322365493699E-2</c:v>
                </c:pt>
                <c:pt idx="405">
                  <c:v>6.0124322365493699E-2</c:v>
                </c:pt>
                <c:pt idx="406">
                  <c:v>6.1750121144879398E-2</c:v>
                </c:pt>
                <c:pt idx="407">
                  <c:v>6.1750121144879398E-2</c:v>
                </c:pt>
                <c:pt idx="408">
                  <c:v>6.3375919924265098E-2</c:v>
                </c:pt>
                <c:pt idx="409">
                  <c:v>6.66275174830364E-2</c:v>
                </c:pt>
                <c:pt idx="410">
                  <c:v>6.3375919924265098E-2</c:v>
                </c:pt>
                <c:pt idx="411">
                  <c:v>6.3375919924265098E-2</c:v>
                </c:pt>
                <c:pt idx="412">
                  <c:v>6.3375919924265098E-2</c:v>
                </c:pt>
                <c:pt idx="413">
                  <c:v>6.5001718703650804E-2</c:v>
                </c:pt>
                <c:pt idx="414">
                  <c:v>6.5001718703650804E-2</c:v>
                </c:pt>
                <c:pt idx="415">
                  <c:v>6.1750121144879398E-2</c:v>
                </c:pt>
                <c:pt idx="416">
                  <c:v>6.5001718703650804E-2</c:v>
                </c:pt>
                <c:pt idx="417">
                  <c:v>6.5001718703650804E-2</c:v>
                </c:pt>
                <c:pt idx="418">
                  <c:v>6.66275174830364E-2</c:v>
                </c:pt>
                <c:pt idx="419">
                  <c:v>6.66275174830364E-2</c:v>
                </c:pt>
                <c:pt idx="420">
                  <c:v>6.66275174830364E-2</c:v>
                </c:pt>
                <c:pt idx="421">
                  <c:v>6.8253316262422106E-2</c:v>
                </c:pt>
                <c:pt idx="422">
                  <c:v>6.8253316262422106E-2</c:v>
                </c:pt>
                <c:pt idx="423">
                  <c:v>6.9879568093767996E-2</c:v>
                </c:pt>
                <c:pt idx="424">
                  <c:v>6.9880180270501496E-2</c:v>
                </c:pt>
                <c:pt idx="425">
                  <c:v>7.1506630263901805E-2</c:v>
                </c:pt>
                <c:pt idx="426">
                  <c:v>6.9881404656146798E-2</c:v>
                </c:pt>
                <c:pt idx="427">
                  <c:v>7.1507883157902893E-2</c:v>
                </c:pt>
                <c:pt idx="428">
                  <c:v>7.1508509621367802E-2</c:v>
                </c:pt>
                <c:pt idx="429">
                  <c:v>7.15091360958095E-2</c:v>
                </c:pt>
                <c:pt idx="430">
                  <c:v>7.3135671606296596E-2</c:v>
                </c:pt>
                <c:pt idx="431">
                  <c:v>7.4762235616911504E-2</c:v>
                </c:pt>
                <c:pt idx="432">
                  <c:v>7.4762890613933194E-2</c:v>
                </c:pt>
                <c:pt idx="433">
                  <c:v>7.4763545622431996E-2</c:v>
                </c:pt>
                <c:pt idx="434">
                  <c:v>7.6390166647273799E-2</c:v>
                </c:pt>
                <c:pt idx="435">
                  <c:v>7.8016816174739198E-2</c:v>
                </c:pt>
                <c:pt idx="436">
                  <c:v>7.6391505213054905E-2</c:v>
                </c:pt>
                <c:pt idx="437">
                  <c:v>7.9644191998203995E-2</c:v>
                </c:pt>
                <c:pt idx="438">
                  <c:v>7.6392843825747597E-2</c:v>
                </c:pt>
                <c:pt idx="439">
                  <c:v>7.8018096624257696E-2</c:v>
                </c:pt>
                <c:pt idx="440">
                  <c:v>7.9642743019921095E-2</c:v>
                </c:pt>
                <c:pt idx="441">
                  <c:v>8.1267269834011405E-2</c:v>
                </c:pt>
                <c:pt idx="442">
                  <c:v>7.9639831876987394E-2</c:v>
                </c:pt>
                <c:pt idx="443">
                  <c:v>8.1264202406087199E-2</c:v>
                </c:pt>
                <c:pt idx="444">
                  <c:v>7.9636733189490702E-2</c:v>
                </c:pt>
                <c:pt idx="445">
                  <c:v>8.28868359846614E-2</c:v>
                </c:pt>
                <c:pt idx="446">
                  <c:v>8.2885171305168898E-2</c:v>
                </c:pt>
                <c:pt idx="447">
                  <c:v>8.4509295805979406E-2</c:v>
                </c:pt>
                <c:pt idx="448">
                  <c:v>8.4507600061023397E-2</c:v>
                </c:pt>
                <c:pt idx="449">
                  <c:v>8.4505916680340701E-2</c:v>
                </c:pt>
                <c:pt idx="450">
                  <c:v>8.7755691539003894E-2</c:v>
                </c:pt>
                <c:pt idx="451">
                  <c:v>8.7754010052050802E-2</c:v>
                </c:pt>
                <c:pt idx="452">
                  <c:v>8.9378035932429198E-2</c:v>
                </c:pt>
                <c:pt idx="453">
                  <c:v>8.9376421858369304E-2</c:v>
                </c:pt>
                <c:pt idx="454">
                  <c:v>9.1000481971614394E-2</c:v>
                </c:pt>
                <c:pt idx="455">
                  <c:v>9.1000587561134605E-2</c:v>
                </c:pt>
                <c:pt idx="456">
                  <c:v>9.2626961502183594E-2</c:v>
                </c:pt>
                <c:pt idx="457">
                  <c:v>9.4253426016526504E-2</c:v>
                </c:pt>
                <c:pt idx="458">
                  <c:v>9.4254319738615797E-2</c:v>
                </c:pt>
                <c:pt idx="459">
                  <c:v>9.42552598626996E-2</c:v>
                </c:pt>
                <c:pt idx="460">
                  <c:v>9.4256236555130393E-2</c:v>
                </c:pt>
                <c:pt idx="461">
                  <c:v>9.5882927158931902E-2</c:v>
                </c:pt>
                <c:pt idx="462">
                  <c:v>9.5883959420086207E-2</c:v>
                </c:pt>
                <c:pt idx="463">
                  <c:v>9.5884998796863102E-2</c:v>
                </c:pt>
                <c:pt idx="464">
                  <c:v>9.9137481226492102E-2</c:v>
                </c:pt>
                <c:pt idx="465">
                  <c:v>9.7512794595231794E-2</c:v>
                </c:pt>
                <c:pt idx="466">
                  <c:v>0.10076530211845899</c:v>
                </c:pt>
                <c:pt idx="467">
                  <c:v>0.10401782576646</c:v>
                </c:pt>
                <c:pt idx="468">
                  <c:v>0.102393043953049</c:v>
                </c:pt>
                <c:pt idx="469">
                  <c:v>0.10239396982462901</c:v>
                </c:pt>
                <c:pt idx="470">
                  <c:v>0.10402063010107</c:v>
                </c:pt>
                <c:pt idx="471">
                  <c:v>0.104020857347011</c:v>
                </c:pt>
                <c:pt idx="472">
                  <c:v>0.104020859448063</c:v>
                </c:pt>
                <c:pt idx="473">
                  <c:v>0.105646659893065</c:v>
                </c:pt>
                <c:pt idx="474">
                  <c:v>0.107272460403743</c:v>
                </c:pt>
                <c:pt idx="475">
                  <c:v>0.108898260980099</c:v>
                </c:pt>
                <c:pt idx="476">
                  <c:v>0.10727246473720101</c:v>
                </c:pt>
                <c:pt idx="477">
                  <c:v>0.110524063854538</c:v>
                </c:pt>
                <c:pt idx="478">
                  <c:v>0.110524066086944</c:v>
                </c:pt>
                <c:pt idx="479">
                  <c:v>0.112149866860331</c:v>
                </c:pt>
                <c:pt idx="480">
                  <c:v>0.11214986912557499</c:v>
                </c:pt>
                <c:pt idx="481">
                  <c:v>0.11214987139082</c:v>
                </c:pt>
                <c:pt idx="482">
                  <c:v>0.113775672295561</c:v>
                </c:pt>
                <c:pt idx="483">
                  <c:v>0.113775674593645</c:v>
                </c:pt>
                <c:pt idx="484">
                  <c:v>0.11540147559690001</c:v>
                </c:pt>
                <c:pt idx="485">
                  <c:v>0.115401477927822</c:v>
                </c:pt>
                <c:pt idx="486">
                  <c:v>0.117027279029595</c:v>
                </c:pt>
                <c:pt idx="487">
                  <c:v>0.118652309388791</c:v>
                </c:pt>
                <c:pt idx="488">
                  <c:v>0.11865127027900101</c:v>
                </c:pt>
                <c:pt idx="489">
                  <c:v>0.120275990953626</c:v>
                </c:pt>
                <c:pt idx="490">
                  <c:v>0.120274937642726</c:v>
                </c:pt>
                <c:pt idx="491">
                  <c:v>0.120273884350275</c:v>
                </c:pt>
                <c:pt idx="492">
                  <c:v>0.120272831076272</c:v>
                </c:pt>
                <c:pt idx="493">
                  <c:v>0.12189748063839299</c:v>
                </c:pt>
                <c:pt idx="494">
                  <c:v>0.123522101745938</c:v>
                </c:pt>
                <c:pt idx="495">
                  <c:v>0.12514669439965501</c:v>
                </c:pt>
                <c:pt idx="496">
                  <c:v>0.125145598491401</c:v>
                </c:pt>
                <c:pt idx="497">
                  <c:v>0.126770148475467</c:v>
                </c:pt>
                <c:pt idx="498">
                  <c:v>0.128394670007698</c:v>
                </c:pt>
                <c:pt idx="499">
                  <c:v>0.12676792828414599</c:v>
                </c:pt>
                <c:pt idx="500">
                  <c:v>0.12839242138498</c:v>
                </c:pt>
                <c:pt idx="501">
                  <c:v>0.13001688603572101</c:v>
                </c:pt>
                <c:pt idx="502">
                  <c:v>0.13001574753907</c:v>
                </c:pt>
                <c:pt idx="503">
                  <c:v>0.13001545162263001</c:v>
                </c:pt>
                <c:pt idx="504">
                  <c:v>0.131641022620864</c:v>
                </c:pt>
                <c:pt idx="505">
                  <c:v>0.131641022620864</c:v>
                </c:pt>
                <c:pt idx="506">
                  <c:v>0.134892164617331</c:v>
                </c:pt>
                <c:pt idx="507">
                  <c:v>0.13651773561556499</c:v>
                </c:pt>
                <c:pt idx="508">
                  <c:v>0.134892164617331</c:v>
                </c:pt>
                <c:pt idx="509">
                  <c:v>0.13651773561556499</c:v>
                </c:pt>
                <c:pt idx="510">
                  <c:v>0.13651773561556499</c:v>
                </c:pt>
                <c:pt idx="511">
                  <c:v>0.13814330661379901</c:v>
                </c:pt>
                <c:pt idx="512">
                  <c:v>0.13976887761203299</c:v>
                </c:pt>
                <c:pt idx="513">
                  <c:v>0.14139444861026701</c:v>
                </c:pt>
                <c:pt idx="514">
                  <c:v>0.14139444861026701</c:v>
                </c:pt>
                <c:pt idx="515">
                  <c:v>0.143020019608501</c:v>
                </c:pt>
                <c:pt idx="516">
                  <c:v>0.14464559060673399</c:v>
                </c:pt>
                <c:pt idx="517">
                  <c:v>0.14789673260320199</c:v>
                </c:pt>
                <c:pt idx="518">
                  <c:v>0.146271161604968</c:v>
                </c:pt>
                <c:pt idx="519">
                  <c:v>0.149520494713624</c:v>
                </c:pt>
                <c:pt idx="520">
                  <c:v>0.14951800288362099</c:v>
                </c:pt>
                <c:pt idx="521">
                  <c:v>0.15114094977249101</c:v>
                </c:pt>
                <c:pt idx="522">
                  <c:v>0.15276379286260899</c:v>
                </c:pt>
                <c:pt idx="523">
                  <c:v>0.15438654094086901</c:v>
                </c:pt>
                <c:pt idx="524">
                  <c:v>0.15438378290923199</c:v>
                </c:pt>
                <c:pt idx="525">
                  <c:v>0.15600639326263399</c:v>
                </c:pt>
                <c:pt idx="526">
                  <c:v>0.15600356706625801</c:v>
                </c:pt>
                <c:pt idx="527">
                  <c:v>0.157626074210617</c:v>
                </c:pt>
                <c:pt idx="528">
                  <c:v>0.15762321420619799</c:v>
                </c:pt>
                <c:pt idx="529">
                  <c:v>0.16087094178042299</c:v>
                </c:pt>
                <c:pt idx="530">
                  <c:v>0.15924279300239499</c:v>
                </c:pt>
                <c:pt idx="531">
                  <c:v>0.16411567059638199</c:v>
                </c:pt>
                <c:pt idx="532">
                  <c:v>0.16248758266759</c:v>
                </c:pt>
                <c:pt idx="533">
                  <c:v>0.162484774987982</c:v>
                </c:pt>
                <c:pt idx="534">
                  <c:v>0.16410717725801699</c:v>
                </c:pt>
                <c:pt idx="535">
                  <c:v>0.165733588615469</c:v>
                </c:pt>
                <c:pt idx="536">
                  <c:v>0.16736151738378899</c:v>
                </c:pt>
                <c:pt idx="537">
                  <c:v>0.16736434337624501</c:v>
                </c:pt>
                <c:pt idx="538">
                  <c:v>0.168992477499115</c:v>
                </c:pt>
                <c:pt idx="539">
                  <c:v>0.17062071235509099</c:v>
                </c:pt>
                <c:pt idx="540">
                  <c:v>0.17062373569581199</c:v>
                </c:pt>
                <c:pt idx="541">
                  <c:v>0.170626787596798</c:v>
                </c:pt>
                <c:pt idx="542">
                  <c:v>0.170629858241959</c:v>
                </c:pt>
                <c:pt idx="543">
                  <c:v>0.172258318225531</c:v>
                </c:pt>
                <c:pt idx="544">
                  <c:v>0.17226142301701899</c:v>
                </c:pt>
                <c:pt idx="545">
                  <c:v>0.17388994971979899</c:v>
                </c:pt>
                <c:pt idx="546">
                  <c:v>0.17389304968638</c:v>
                </c:pt>
                <c:pt idx="547">
                  <c:v>0.17552160438922801</c:v>
                </c:pt>
                <c:pt idx="548">
                  <c:v>0.175524660858871</c:v>
                </c:pt>
                <c:pt idx="549">
                  <c:v>0.17552766801630099</c:v>
                </c:pt>
                <c:pt idx="550">
                  <c:v>0.175530616183491</c:v>
                </c:pt>
                <c:pt idx="551">
                  <c:v>0.17715365535613001</c:v>
                </c:pt>
                <c:pt idx="552">
                  <c:v>0.17877465142434201</c:v>
                </c:pt>
                <c:pt idx="553">
                  <c:v>0.17877004394518001</c:v>
                </c:pt>
                <c:pt idx="554">
                  <c:v>0.180390801113502</c:v>
                </c:pt>
                <c:pt idx="555">
                  <c:v>0.17876067766651399</c:v>
                </c:pt>
                <c:pt idx="556">
                  <c:v>0.18038127555108999</c:v>
                </c:pt>
                <c:pt idx="557">
                  <c:v>0.18037647095394799</c:v>
                </c:pt>
                <c:pt idx="558">
                  <c:v>0.180371651346936</c:v>
                </c:pt>
                <c:pt idx="559">
                  <c:v>0.18036682639898799</c:v>
                </c:pt>
                <c:pt idx="560">
                  <c:v>0.181987181717502</c:v>
                </c:pt>
                <c:pt idx="561">
                  <c:v>0.180357199240643</c:v>
                </c:pt>
                <c:pt idx="562">
                  <c:v>0.18035241645151801</c:v>
                </c:pt>
                <c:pt idx="563">
                  <c:v>0.181972721829815</c:v>
                </c:pt>
                <c:pt idx="564">
                  <c:v>0.18196797524919101</c:v>
                </c:pt>
                <c:pt idx="565">
                  <c:v>0.181963281567981</c:v>
                </c:pt>
                <c:pt idx="566">
                  <c:v>0.18195865050798299</c:v>
                </c:pt>
                <c:pt idx="567">
                  <c:v>0.18196085288845901</c:v>
                </c:pt>
                <c:pt idx="568">
                  <c:v>0.18359048919509099</c:v>
                </c:pt>
                <c:pt idx="569">
                  <c:v>0.18197019441071199</c:v>
                </c:pt>
                <c:pt idx="570">
                  <c:v>0.183600013655186</c:v>
                </c:pt>
                <c:pt idx="571">
                  <c:v>0.183604837396172</c:v>
                </c:pt>
                <c:pt idx="572">
                  <c:v>0.18198453577788501</c:v>
                </c:pt>
                <c:pt idx="573">
                  <c:v>0.183614565831833</c:v>
                </c:pt>
                <c:pt idx="574">
                  <c:v>0.18199421779001701</c:v>
                </c:pt>
                <c:pt idx="575">
                  <c:v>0.18362434621102999</c:v>
                </c:pt>
                <c:pt idx="576">
                  <c:v>0.185254551626825</c:v>
                </c:pt>
                <c:pt idx="577">
                  <c:v>0.18200875441148501</c:v>
                </c:pt>
                <c:pt idx="578">
                  <c:v>0.182013570088395</c:v>
                </c:pt>
                <c:pt idx="579">
                  <c:v>0.18201835691530999</c:v>
                </c:pt>
                <c:pt idx="580">
                  <c:v>0.18202310655428</c:v>
                </c:pt>
                <c:pt idx="581">
                  <c:v>0.18202781067026699</c:v>
                </c:pt>
                <c:pt idx="582">
                  <c:v>0.18203246092556</c:v>
                </c:pt>
                <c:pt idx="583">
                  <c:v>0.182032490811843</c:v>
                </c:pt>
                <c:pt idx="584">
                  <c:v>0.18040535504786701</c:v>
                </c:pt>
                <c:pt idx="585">
                  <c:v>0.18202931089392299</c:v>
                </c:pt>
                <c:pt idx="586">
                  <c:v>0.18040220358184</c:v>
                </c:pt>
                <c:pt idx="587">
                  <c:v>0.18040062789011499</c:v>
                </c:pt>
                <c:pt idx="588">
                  <c:v>0.18039905222591601</c:v>
                </c:pt>
                <c:pt idx="589">
                  <c:v>0.17877200178711</c:v>
                </c:pt>
                <c:pt idx="590">
                  <c:v>0.178770440375013</c:v>
                </c:pt>
                <c:pt idx="591">
                  <c:v>0.18039432539845901</c:v>
                </c:pt>
                <c:pt idx="592">
                  <c:v>0.180392749844352</c:v>
                </c:pt>
                <c:pt idx="593">
                  <c:v>0.18039117431776699</c:v>
                </c:pt>
                <c:pt idx="594">
                  <c:v>0.17876419499936799</c:v>
                </c:pt>
                <c:pt idx="595">
                  <c:v>0.17713724410012099</c:v>
                </c:pt>
                <c:pt idx="596">
                  <c:v>0.17713569704723001</c:v>
                </c:pt>
                <c:pt idx="597">
                  <c:v>0.178759511253993</c:v>
                </c:pt>
                <c:pt idx="598">
                  <c:v>0.178757950060075</c:v>
                </c:pt>
                <c:pt idx="599">
                  <c:v>0.17875870221977</c:v>
                </c:pt>
                <c:pt idx="600">
                  <c:v>0.17876026686539701</c:v>
                </c:pt>
                <c:pt idx="601">
                  <c:v>0.17876183153841499</c:v>
                </c:pt>
                <c:pt idx="602">
                  <c:v>0.17876339623882401</c:v>
                </c:pt>
                <c:pt idx="603">
                  <c:v>0.178764960966625</c:v>
                </c:pt>
                <c:pt idx="604">
                  <c:v>0.178766525721819</c:v>
                </c:pt>
                <c:pt idx="605">
                  <c:v>0.17714265126540199</c:v>
                </c:pt>
                <c:pt idx="606">
                  <c:v>0.17551874838047801</c:v>
                </c:pt>
                <c:pt idx="607">
                  <c:v>0.17714575245660799</c:v>
                </c:pt>
                <c:pt idx="608">
                  <c:v>0.17552182116932799</c:v>
                </c:pt>
                <c:pt idx="609">
                  <c:v>0.17714885375639999</c:v>
                </c:pt>
                <c:pt idx="610">
                  <c:v>0.17552489406576999</c:v>
                </c:pt>
                <c:pt idx="611">
                  <c:v>0.17715195516478199</c:v>
                </c:pt>
                <c:pt idx="612">
                  <c:v>0.175527967069809</c:v>
                </c:pt>
                <c:pt idx="613">
                  <c:v>0.17552950361218</c:v>
                </c:pt>
                <c:pt idx="614">
                  <c:v>0.17553104018145199</c:v>
                </c:pt>
                <c:pt idx="615">
                  <c:v>0.175529326771689</c:v>
                </c:pt>
                <c:pt idx="616">
                  <c:v>0.175526431082835</c:v>
                </c:pt>
                <c:pt idx="617">
                  <c:v>0.17552348362533801</c:v>
                </c:pt>
                <c:pt idx="618">
                  <c:v>0.17714596382664</c:v>
                </c:pt>
                <c:pt idx="619">
                  <c:v>0.175517460512607</c:v>
                </c:pt>
                <c:pt idx="620">
                  <c:v>0.17551439840322899</c:v>
                </c:pt>
                <c:pt idx="621">
                  <c:v>0.17551131162519801</c:v>
                </c:pt>
                <c:pt idx="622">
                  <c:v>0.175508206960546</c:v>
                </c:pt>
                <c:pt idx="623">
                  <c:v>0.17387974883937499</c:v>
                </c:pt>
                <c:pt idx="624">
                  <c:v>0.173876654776977</c:v>
                </c:pt>
                <c:pt idx="625">
                  <c:v>0.17387356323370701</c:v>
                </c:pt>
                <c:pt idx="626">
                  <c:v>0.17387048104254901</c:v>
                </c:pt>
                <c:pt idx="627">
                  <c:v>0.17224217672132</c:v>
                </c:pt>
                <c:pt idx="628">
                  <c:v>0.17223915984187199</c:v>
                </c:pt>
                <c:pt idx="629">
                  <c:v>0.175486545202091</c:v>
                </c:pt>
                <c:pt idx="630">
                  <c:v>0.173858382787591</c:v>
                </c:pt>
                <c:pt idx="631">
                  <c:v>0.173857510335231</c:v>
                </c:pt>
                <c:pt idx="632">
                  <c:v>0.17223223191076301</c:v>
                </c:pt>
                <c:pt idx="633">
                  <c:v>0.172232119996236</c:v>
                </c:pt>
                <c:pt idx="634">
                  <c:v>0.17385717351744001</c:v>
                </c:pt>
                <c:pt idx="635">
                  <c:v>0.173857087341377</c:v>
                </c:pt>
                <c:pt idx="636">
                  <c:v>0.173857013676045</c:v>
                </c:pt>
                <c:pt idx="637">
                  <c:v>0.17223180086652501</c:v>
                </c:pt>
                <c:pt idx="638">
                  <c:v>0.173856902581628</c:v>
                </c:pt>
                <c:pt idx="639">
                  <c:v>0.17385686450274099</c:v>
                </c:pt>
                <c:pt idx="640">
                  <c:v>0.17223168739547801</c:v>
                </c:pt>
                <c:pt idx="641">
                  <c:v>0.173856821652217</c:v>
                </c:pt>
                <c:pt idx="642">
                  <c:v>0.17385681622712101</c:v>
                </c:pt>
                <c:pt idx="643">
                  <c:v>0.17548197003110999</c:v>
                </c:pt>
                <c:pt idx="644">
                  <c:v>0.17223168718575799</c:v>
                </c:pt>
                <c:pt idx="645">
                  <c:v>0.17385686002192099</c:v>
                </c:pt>
                <c:pt idx="646">
                  <c:v>0.173856893549476</c:v>
                </c:pt>
                <c:pt idx="647">
                  <c:v>0.175484245893055</c:v>
                </c:pt>
                <c:pt idx="648">
                  <c:v>0.17548724532268001</c:v>
                </c:pt>
                <c:pt idx="649">
                  <c:v>0.17549028517725501</c:v>
                </c:pt>
                <c:pt idx="650">
                  <c:v>0.17549335892988899</c:v>
                </c:pt>
                <c:pt idx="651">
                  <c:v>0.177121732900063</c:v>
                </c:pt>
                <c:pt idx="652">
                  <c:v>0.175499582031272</c:v>
                </c:pt>
                <c:pt idx="653">
                  <c:v>0.17550271834449299</c:v>
                </c:pt>
                <c:pt idx="654">
                  <c:v>0.17713121424509701</c:v>
                </c:pt>
                <c:pt idx="655">
                  <c:v>0.17713438601315101</c:v>
                </c:pt>
                <c:pt idx="656">
                  <c:v>0.175512148299001</c:v>
                </c:pt>
                <c:pt idx="657">
                  <c:v>0.17714070766006801</c:v>
                </c:pt>
                <c:pt idx="658">
                  <c:v>0.177143844617281</c:v>
                </c:pt>
                <c:pt idx="659">
                  <c:v>0.17877244044635099</c:v>
                </c:pt>
                <c:pt idx="660">
                  <c:v>0.17715003855460901</c:v>
                </c:pt>
                <c:pt idx="661">
                  <c:v>0.17715308265146101</c:v>
                </c:pt>
                <c:pt idx="662">
                  <c:v>0.180407208636336</c:v>
                </c:pt>
                <c:pt idx="663">
                  <c:v>0.180407005265351</c:v>
                </c:pt>
                <c:pt idx="664">
                  <c:v>0.18040560490744101</c:v>
                </c:pt>
                <c:pt idx="665">
                  <c:v>0.18040413507448599</c:v>
                </c:pt>
                <c:pt idx="666">
                  <c:v>0.182028130120339</c:v>
                </c:pt>
                <c:pt idx="667">
                  <c:v>0.182026540164932</c:v>
                </c:pt>
                <c:pt idx="668">
                  <c:v>0.182024911621673</c:v>
                </c:pt>
                <c:pt idx="669">
                  <c:v>0.18364874296554001</c:v>
                </c:pt>
                <c:pt idx="670">
                  <c:v>0.18364705617667501</c:v>
                </c:pt>
                <c:pt idx="671">
                  <c:v>0.18364536164901299</c:v>
                </c:pt>
                <c:pt idx="672">
                  <c:v>0.185269122279108</c:v>
                </c:pt>
                <c:pt idx="673">
                  <c:v>0.185267431297368</c:v>
                </c:pt>
                <c:pt idx="674">
                  <c:v>0.18526576349101501</c:v>
                </c:pt>
                <c:pt idx="675">
                  <c:v>0.18688954600330701</c:v>
                </c:pt>
                <c:pt idx="676">
                  <c:v>0.186887943517244</c:v>
                </c:pt>
                <c:pt idx="677">
                  <c:v>0.18851178778859701</c:v>
                </c:pt>
                <c:pt idx="678">
                  <c:v>0.190135672054909</c:v>
                </c:pt>
                <c:pt idx="679">
                  <c:v>0.190135144698486</c:v>
                </c:pt>
                <c:pt idx="680">
                  <c:v>0.19013500218938001</c:v>
                </c:pt>
                <c:pt idx="681">
                  <c:v>0.193385657770582</c:v>
                </c:pt>
                <c:pt idx="682">
                  <c:v>0.19176024190563601</c:v>
                </c:pt>
                <c:pt idx="683">
                  <c:v>0.19338560303247801</c:v>
                </c:pt>
                <c:pt idx="684">
                  <c:v>0.19501098902845601</c:v>
                </c:pt>
                <c:pt idx="685">
                  <c:v>0.19663639144931999</c:v>
                </c:pt>
                <c:pt idx="686">
                  <c:v>0.196636441168028</c:v>
                </c:pt>
                <c:pt idx="687">
                  <c:v>0.198261853645544</c:v>
                </c:pt>
                <c:pt idx="688">
                  <c:v>0.19988725759562501</c:v>
                </c:pt>
                <c:pt idx="689">
                  <c:v>0.19988729090092999</c:v>
                </c:pt>
                <c:pt idx="690">
                  <c:v>0.19988730380943801</c:v>
                </c:pt>
                <c:pt idx="691">
                  <c:v>0.201512637629849</c:v>
                </c:pt>
                <c:pt idx="692">
                  <c:v>0.20313793040759801</c:v>
                </c:pt>
                <c:pt idx="693">
                  <c:v>0.20476317416522899</c:v>
                </c:pt>
                <c:pt idx="694">
                  <c:v>0.206388360975128</c:v>
                </c:pt>
                <c:pt idx="695">
                  <c:v>0.20638832062911899</c:v>
                </c:pt>
                <c:pt idx="696">
                  <c:v>0.20801366750021899</c:v>
                </c:pt>
                <c:pt idx="697">
                  <c:v>0.20963901443383001</c:v>
                </c:pt>
                <c:pt idx="698">
                  <c:v>0.211264361429951</c:v>
                </c:pt>
                <c:pt idx="699">
                  <c:v>0.21126436549251401</c:v>
                </c:pt>
                <c:pt idx="700">
                  <c:v>0.214515055609723</c:v>
                </c:pt>
                <c:pt idx="701">
                  <c:v>0.21451505973479601</c:v>
                </c:pt>
                <c:pt idx="702">
                  <c:v>0.21451506385986999</c:v>
                </c:pt>
                <c:pt idx="703">
                  <c:v>0.217765754227117</c:v>
                </c:pt>
                <c:pt idx="704">
                  <c:v>0.217765758414701</c:v>
                </c:pt>
                <c:pt idx="705">
                  <c:v>0.219391105785882</c:v>
                </c:pt>
                <c:pt idx="706">
                  <c:v>0.221016453219574</c:v>
                </c:pt>
                <c:pt idx="707">
                  <c:v>0.22426714396188299</c:v>
                </c:pt>
                <c:pt idx="708">
                  <c:v>0.22426714827448699</c:v>
                </c:pt>
                <c:pt idx="709">
                  <c:v>0.22589249589570901</c:v>
                </c:pt>
                <c:pt idx="710">
                  <c:v>0.22751784357944099</c:v>
                </c:pt>
                <c:pt idx="711">
                  <c:v>0.22914170419322899</c:v>
                </c:pt>
                <c:pt idx="712">
                  <c:v>0.230765017806008</c:v>
                </c:pt>
                <c:pt idx="713">
                  <c:v>0.23076299863142599</c:v>
                </c:pt>
                <c:pt idx="714">
                  <c:v>0.23238626965067199</c:v>
                </c:pt>
                <c:pt idx="715">
                  <c:v>0.23400951226344299</c:v>
                </c:pt>
                <c:pt idx="716">
                  <c:v>0.234007464753553</c:v>
                </c:pt>
                <c:pt idx="717">
                  <c:v>0.23563066477602099</c:v>
                </c:pt>
                <c:pt idx="718">
                  <c:v>0.23725383639400199</c:v>
                </c:pt>
                <c:pt idx="719">
                  <c:v>0.238876979608243</c:v>
                </c:pt>
                <c:pt idx="720">
                  <c:v>0.23887488958268699</c:v>
                </c:pt>
                <c:pt idx="721">
                  <c:v>0.242123180828486</c:v>
                </c:pt>
                <c:pt idx="722">
                  <c:v>0.24049588603952199</c:v>
                </c:pt>
                <c:pt idx="723">
                  <c:v>0.24211894408408299</c:v>
                </c:pt>
                <c:pt idx="724">
                  <c:v>0.245367121688784</c:v>
                </c:pt>
                <c:pt idx="725">
                  <c:v>0.24536497497241899</c:v>
                </c:pt>
                <c:pt idx="726">
                  <c:v>0.245362828293617</c:v>
                </c:pt>
                <c:pt idx="727">
                  <c:v>0.248611121939768</c:v>
                </c:pt>
                <c:pt idx="728">
                  <c:v>0.248609219132438</c:v>
                </c:pt>
                <c:pt idx="729">
                  <c:v>0.25023235077583</c:v>
                </c:pt>
                <c:pt idx="730">
                  <c:v>0.251855416571441</c:v>
                </c:pt>
                <c:pt idx="731">
                  <c:v>0.251853364159562</c:v>
                </c:pt>
                <c:pt idx="732">
                  <c:v>0.25347632950017701</c:v>
                </c:pt>
                <c:pt idx="733">
                  <c:v>0.25509924826608299</c:v>
                </c:pt>
                <c:pt idx="734">
                  <c:v>0.25509710343610897</c:v>
                </c:pt>
                <c:pt idx="735">
                  <c:v>0.2550949482764</c:v>
                </c:pt>
                <c:pt idx="736">
                  <c:v>0.25671778894289699</c:v>
                </c:pt>
                <c:pt idx="737">
                  <c:v>0.25834060834030997</c:v>
                </c:pt>
                <c:pt idx="738">
                  <c:v>0.25833843640939202</c:v>
                </c:pt>
                <c:pt idx="739">
                  <c:v>0.25833627931814801</c:v>
                </c:pt>
                <c:pt idx="740">
                  <c:v>0.25833414337587401</c:v>
                </c:pt>
                <c:pt idx="741">
                  <c:v>0.25995697570510801</c:v>
                </c:pt>
                <c:pt idx="742">
                  <c:v>0.26157981794409702</c:v>
                </c:pt>
                <c:pt idx="743">
                  <c:v>0.263204090527135</c:v>
                </c:pt>
                <c:pt idx="744">
                  <c:v>0.26320395225406701</c:v>
                </c:pt>
                <c:pt idx="745">
                  <c:v>0.263203826325007</c:v>
                </c:pt>
                <c:pt idx="746">
                  <c:v>0.26320371244616297</c:v>
                </c:pt>
                <c:pt idx="747">
                  <c:v>0.26320361032279899</c:v>
                </c:pt>
                <c:pt idx="748">
                  <c:v>0.26482844391087701</c:v>
                </c:pt>
                <c:pt idx="749">
                  <c:v>0.26645328800611501</c:v>
                </c:pt>
                <c:pt idx="750">
                  <c:v>0.264828295102571</c:v>
                </c:pt>
                <c:pt idx="751">
                  <c:v>0.26482823667323102</c:v>
                </c:pt>
                <c:pt idx="752">
                  <c:v>0.26645311132917499</c:v>
                </c:pt>
                <c:pt idx="753">
                  <c:v>0.26645307270917901</c:v>
                </c:pt>
                <c:pt idx="754">
                  <c:v>0.26645304372806999</c:v>
                </c:pt>
                <c:pt idx="755">
                  <c:v>0.26807794567911303</c:v>
                </c:pt>
                <c:pt idx="756">
                  <c:v>0.26807793463380902</c:v>
                </c:pt>
                <c:pt idx="757">
                  <c:v>0.26970285300352997</c:v>
                </c:pt>
                <c:pt idx="758">
                  <c:v>0.26970285863717702</c:v>
                </c:pt>
                <c:pt idx="759">
                  <c:v>0.26970270868391499</c:v>
                </c:pt>
                <c:pt idx="760">
                  <c:v>0.26970253523371002</c:v>
                </c:pt>
                <c:pt idx="761">
                  <c:v>0.27132731582629599</c:v>
                </c:pt>
                <c:pt idx="762">
                  <c:v>0.269702299252294</c:v>
                </c:pt>
                <c:pt idx="763">
                  <c:v>0.27295204527639999</c:v>
                </c:pt>
                <c:pt idx="764">
                  <c:v>0.27457689374174998</c:v>
                </c:pt>
                <c:pt idx="765">
                  <c:v>0.27295193768683101</c:v>
                </c:pt>
                <c:pt idx="766">
                  <c:v>0.27295189682149401</c:v>
                </c:pt>
                <c:pt idx="767">
                  <c:v>0.27457675831003697</c:v>
                </c:pt>
                <c:pt idx="768">
                  <c:v>0.274576708796331</c:v>
                </c:pt>
                <c:pt idx="769">
                  <c:v>0.27620154452471601</c:v>
                </c:pt>
                <c:pt idx="770">
                  <c:v>0.27782635675510098</c:v>
                </c:pt>
                <c:pt idx="771">
                  <c:v>0.277826245063587</c:v>
                </c:pt>
                <c:pt idx="772">
                  <c:v>0.27782610123458501</c:v>
                </c:pt>
                <c:pt idx="773">
                  <c:v>0.27945080913920001</c:v>
                </c:pt>
                <c:pt idx="774">
                  <c:v>0.27945058001009598</c:v>
                </c:pt>
                <c:pt idx="775">
                  <c:v>0.282698726721684</c:v>
                </c:pt>
                <c:pt idx="776">
                  <c:v>0.28269657038384299</c:v>
                </c:pt>
                <c:pt idx="777">
                  <c:v>0.28269436630116201</c:v>
                </c:pt>
                <c:pt idx="778">
                  <c:v>0.284316963794702</c:v>
                </c:pt>
                <c:pt idx="779">
                  <c:v>0.28593950252823602</c:v>
                </c:pt>
                <c:pt idx="780">
                  <c:v>0.28593716978767397</c:v>
                </c:pt>
                <c:pt idx="781">
                  <c:v>0.28755962230910198</c:v>
                </c:pt>
                <c:pt idx="782">
                  <c:v>0.28593244413871799</c:v>
                </c:pt>
                <c:pt idx="783">
                  <c:v>0.28917963180073197</c:v>
                </c:pt>
                <c:pt idx="784">
                  <c:v>0.29080199724042499</c:v>
                </c:pt>
                <c:pt idx="785">
                  <c:v>0.29242434249343602</c:v>
                </c:pt>
                <c:pt idx="786">
                  <c:v>0.294046673892432</c:v>
                </c:pt>
                <c:pt idx="787">
                  <c:v>0.29566899773733901</c:v>
                </c:pt>
                <c:pt idx="788">
                  <c:v>0.298916045321584</c:v>
                </c:pt>
                <c:pt idx="789">
                  <c:v>0.29891364779026802</c:v>
                </c:pt>
                <c:pt idx="790">
                  <c:v>0.30216068761773002</c:v>
                </c:pt>
                <c:pt idx="791">
                  <c:v>0.303784708328383</c:v>
                </c:pt>
                <c:pt idx="792">
                  <c:v>0.305409346093032</c:v>
                </c:pt>
                <c:pt idx="793">
                  <c:v>0.30865870523841399</c:v>
                </c:pt>
                <c:pt idx="794">
                  <c:v>0.31028338575414</c:v>
                </c:pt>
                <c:pt idx="795">
                  <c:v>0.31190808235358503</c:v>
                </c:pt>
                <c:pt idx="796">
                  <c:v>0.31515748965214702</c:v>
                </c:pt>
                <c:pt idx="797">
                  <c:v>0.316782207915563</c:v>
                </c:pt>
                <c:pt idx="798">
                  <c:v>0.31840693188167202</c:v>
                </c:pt>
                <c:pt idx="799">
                  <c:v>0.32165635596096998</c:v>
                </c:pt>
                <c:pt idx="800">
                  <c:v>0.32328108104981101</c:v>
                </c:pt>
                <c:pt idx="801">
                  <c:v>0.32490580171472899</c:v>
                </c:pt>
                <c:pt idx="802">
                  <c:v>0.32653051463305099</c:v>
                </c:pt>
                <c:pt idx="803">
                  <c:v>0.32815521650631002</c:v>
                </c:pt>
                <c:pt idx="804">
                  <c:v>0.32977990405958602</c:v>
                </c:pt>
                <c:pt idx="805">
                  <c:v>0.33302927149185602</c:v>
                </c:pt>
                <c:pt idx="806">
                  <c:v>0.33465392070532701</c:v>
                </c:pt>
                <c:pt idx="807">
                  <c:v>0.33789914204042099</c:v>
                </c:pt>
                <c:pt idx="808">
                  <c:v>0.339518142596483</c:v>
                </c:pt>
                <c:pt idx="809">
                  <c:v>0.34276167893079701</c:v>
                </c:pt>
                <c:pt idx="810">
                  <c:v>0.34438048102248198</c:v>
                </c:pt>
                <c:pt idx="811">
                  <c:v>0.345999206371635</c:v>
                </c:pt>
                <c:pt idx="812">
                  <c:v>0.34924240701354697</c:v>
                </c:pt>
                <c:pt idx="813">
                  <c:v>0.35086097089596702</c:v>
                </c:pt>
                <c:pt idx="814">
                  <c:v>0.35247947626892601</c:v>
                </c:pt>
                <c:pt idx="815">
                  <c:v>0.355722396263566</c:v>
                </c:pt>
                <c:pt idx="816">
                  <c:v>0.35734077630455602</c:v>
                </c:pt>
                <c:pt idx="817">
                  <c:v>0.360583530282923</c:v>
                </c:pt>
                <c:pt idx="818">
                  <c:v>0.360577420357372</c:v>
                </c:pt>
                <c:pt idx="819">
                  <c:v>0.36544441988770598</c:v>
                </c:pt>
                <c:pt idx="820">
                  <c:v>0.36381394877059697</c:v>
                </c:pt>
                <c:pt idx="821">
                  <c:v>0.36705649310681898</c:v>
                </c:pt>
                <c:pt idx="822">
                  <c:v>0.36705040787240201</c:v>
                </c:pt>
                <c:pt idx="823">
                  <c:v>0.37192374044145499</c:v>
                </c:pt>
                <c:pt idx="824">
                  <c:v>0.37030230245021001</c:v>
                </c:pt>
                <c:pt idx="825">
                  <c:v>0.37355381742822702</c:v>
                </c:pt>
                <c:pt idx="826">
                  <c:v>0.373556781476025</c:v>
                </c:pt>
                <c:pt idx="827">
                  <c:v>0.37843277976557799</c:v>
                </c:pt>
                <c:pt idx="828">
                  <c:v>0.37681149774399703</c:v>
                </c:pt>
                <c:pt idx="829">
                  <c:v>0.37843892576517402</c:v>
                </c:pt>
                <c:pt idx="830">
                  <c:v>0.37844202165895602</c:v>
                </c:pt>
                <c:pt idx="831">
                  <c:v>0.38006950346561602</c:v>
                </c:pt>
                <c:pt idx="832">
                  <c:v>0.37844822221429297</c:v>
                </c:pt>
                <c:pt idx="833">
                  <c:v>0.38170012064158498</c:v>
                </c:pt>
                <c:pt idx="834">
                  <c:v>0.38332763379781198</c:v>
                </c:pt>
                <c:pt idx="835">
                  <c:v>0.38333071874957197</c:v>
                </c:pt>
                <c:pt idx="836">
                  <c:v>0.38658265274507198</c:v>
                </c:pt>
                <c:pt idx="837">
                  <c:v>0.38496123988576703</c:v>
                </c:pt>
                <c:pt idx="838">
                  <c:v>0.389837614637354</c:v>
                </c:pt>
                <c:pt idx="839">
                  <c:v>0.38983588287721499</c:v>
                </c:pt>
                <c:pt idx="840">
                  <c:v>0.38983248538277199</c:v>
                </c:pt>
                <c:pt idx="841">
                  <c:v>0.39470237427261601</c:v>
                </c:pt>
                <c:pt idx="842">
                  <c:v>0.39632334904378802</c:v>
                </c:pt>
                <c:pt idx="843">
                  <c:v>0.39794429556148597</c:v>
                </c:pt>
                <c:pt idx="844">
                  <c:v>0.40118960013132798</c:v>
                </c:pt>
                <c:pt idx="845">
                  <c:v>0.40443484813673303</c:v>
                </c:pt>
                <c:pt idx="846">
                  <c:v>0.410928755564544</c:v>
                </c:pt>
                <c:pt idx="847">
                  <c:v>0.41417386213405399</c:v>
                </c:pt>
                <c:pt idx="848">
                  <c:v>0.41904324182552999</c:v>
                </c:pt>
                <c:pt idx="849">
                  <c:v>0.427161167700987</c:v>
                </c:pt>
                <c:pt idx="850">
                  <c:v>0.43203034934771101</c:v>
                </c:pt>
                <c:pt idx="851">
                  <c:v>0.44014802056389202</c:v>
                </c:pt>
                <c:pt idx="852">
                  <c:v>0.448265550300746</c:v>
                </c:pt>
                <c:pt idx="853">
                  <c:v>0.45475867965420402</c:v>
                </c:pt>
                <c:pt idx="854">
                  <c:v>0.46287594059750697</c:v>
                </c:pt>
                <c:pt idx="855">
                  <c:v>0.47099001124793</c:v>
                </c:pt>
                <c:pt idx="856">
                  <c:v>0.48235112970418698</c:v>
                </c:pt>
                <c:pt idx="857">
                  <c:v>0.490463524693525</c:v>
                </c:pt>
                <c:pt idx="858">
                  <c:v>0.49857563640292601</c:v>
                </c:pt>
                <c:pt idx="859">
                  <c:v>0.50668746484723204</c:v>
                </c:pt>
                <c:pt idx="860">
                  <c:v>0.51479901004127504</c:v>
                </c:pt>
                <c:pt idx="861">
                  <c:v>0.52615837188915604</c:v>
                </c:pt>
                <c:pt idx="862">
                  <c:v>0.53264527232911296</c:v>
                </c:pt>
                <c:pt idx="863">
                  <c:v>0.54075593950893297</c:v>
                </c:pt>
                <c:pt idx="864">
                  <c:v>0.55049028838609504</c:v>
                </c:pt>
                <c:pt idx="865">
                  <c:v>0.55860036085040499</c:v>
                </c:pt>
                <c:pt idx="866">
                  <c:v>0.56508624196811197</c:v>
                </c:pt>
                <c:pt idx="867">
                  <c:v>0.57644353615483901</c:v>
                </c:pt>
                <c:pt idx="868">
                  <c:v>0.58292887934695803</c:v>
                </c:pt>
                <c:pt idx="869">
                  <c:v>0.59103781926310905</c:v>
                </c:pt>
                <c:pt idx="870">
                  <c:v>0.59752268127999697</c:v>
                </c:pt>
                <c:pt idx="871">
                  <c:v>0.60400394757820597</c:v>
                </c:pt>
                <c:pt idx="872">
                  <c:v>0.60885997486504395</c:v>
                </c:pt>
                <c:pt idx="873">
                  <c:v>0.61533940192867398</c:v>
                </c:pt>
                <c:pt idx="874">
                  <c:v>0.62019484117505297</c:v>
                </c:pt>
                <c:pt idx="875">
                  <c:v>0.62505001506077096</c:v>
                </c:pt>
                <c:pt idx="876">
                  <c:v>0.62990492898448902</c:v>
                </c:pt>
                <c:pt idx="877">
                  <c:v>0.63638310371367701</c:v>
                </c:pt>
                <c:pt idx="878">
                  <c:v>0.63961399779810801</c:v>
                </c:pt>
                <c:pt idx="879">
                  <c:v>0.64446816275318397</c:v>
                </c:pt>
                <c:pt idx="880">
                  <c:v>0.64769869276565395</c:v>
                </c:pt>
                <c:pt idx="881">
                  <c:v>0.65417577786066206</c:v>
                </c:pt>
                <c:pt idx="882">
                  <c:v>0.65578260761012996</c:v>
                </c:pt>
                <c:pt idx="883">
                  <c:v>0.66063592116970504</c:v>
                </c:pt>
                <c:pt idx="884">
                  <c:v>0.66224254415332495</c:v>
                </c:pt>
                <c:pt idx="885">
                  <c:v>0.66871869278024199</c:v>
                </c:pt>
                <c:pt idx="886">
                  <c:v>0.66870193241458198</c:v>
                </c:pt>
                <c:pt idx="887">
                  <c:v>0.67518951385085202</c:v>
                </c:pt>
                <c:pt idx="888">
                  <c:v>0.68005809970211295</c:v>
                </c:pt>
                <c:pt idx="889">
                  <c:v>0.68492670585172899</c:v>
                </c:pt>
                <c:pt idx="890">
                  <c:v>0.689795326994318</c:v>
                </c:pt>
                <c:pt idx="891">
                  <c:v>0.69628709083141005</c:v>
                </c:pt>
                <c:pt idx="892">
                  <c:v>0.70115572426825201</c:v>
                </c:pt>
                <c:pt idx="893">
                  <c:v>0.706024357654085</c:v>
                </c:pt>
                <c:pt idx="894">
                  <c:v>0.70926986071036602</c:v>
                </c:pt>
                <c:pt idx="895">
                  <c:v>0.71413848263607205</c:v>
                </c:pt>
                <c:pt idx="896">
                  <c:v>0.71738397035095003</c:v>
                </c:pt>
                <c:pt idx="897">
                  <c:v>0.72225256350191602</c:v>
                </c:pt>
                <c:pt idx="898">
                  <c:v>0.72387490338151095</c:v>
                </c:pt>
                <c:pt idx="899">
                  <c:v>0.72874345405530305</c:v>
                </c:pt>
                <c:pt idx="900">
                  <c:v>0.73036575337255805</c:v>
                </c:pt>
                <c:pt idx="901">
                  <c:v>0.73685735514181705</c:v>
                </c:pt>
                <c:pt idx="902">
                  <c:v>0.74010270308397696</c:v>
                </c:pt>
                <c:pt idx="903">
                  <c:v>0.74658594225291697</c:v>
                </c:pt>
                <c:pt idx="904">
                  <c:v>0.74981993070144803</c:v>
                </c:pt>
                <c:pt idx="905">
                  <c:v>0.75467681298254996</c:v>
                </c:pt>
                <c:pt idx="906">
                  <c:v>0.75791050118833403</c:v>
                </c:pt>
                <c:pt idx="907">
                  <c:v>0.76439002416441604</c:v>
                </c:pt>
                <c:pt idx="908">
                  <c:v>0.76762340897144299</c:v>
                </c:pt>
                <c:pt idx="909">
                  <c:v>0.774102535660945</c:v>
                </c:pt>
                <c:pt idx="910">
                  <c:v>0.77895854258644803</c:v>
                </c:pt>
                <c:pt idx="911">
                  <c:v>0.78543726842580097</c:v>
                </c:pt>
                <c:pt idx="912">
                  <c:v>0.78867008424406804</c:v>
                </c:pt>
                <c:pt idx="913">
                  <c:v>0.79677128093333105</c:v>
                </c:pt>
                <c:pt idx="914">
                  <c:v>0.80000382830930095</c:v>
                </c:pt>
                <c:pt idx="915">
                  <c:v>0.80810460974683995</c:v>
                </c:pt>
                <c:pt idx="916">
                  <c:v>0.81133690594428698</c:v>
                </c:pt>
                <c:pt idx="917">
                  <c:v>0.81781456579835399</c:v>
                </c:pt>
                <c:pt idx="918">
                  <c:v>0.82266934845210105</c:v>
                </c:pt>
                <c:pt idx="919">
                  <c:v>0.83077785797680503</c:v>
                </c:pt>
                <c:pt idx="920">
                  <c:v>0.83726664782298899</c:v>
                </c:pt>
                <c:pt idx="921">
                  <c:v>0.84213276591508401</c:v>
                </c:pt>
                <c:pt idx="922">
                  <c:v>0.84862156471420802</c:v>
                </c:pt>
                <c:pt idx="923">
                  <c:v>0.85673302411769403</c:v>
                </c:pt>
                <c:pt idx="924">
                  <c:v>0.86322179513195996</c:v>
                </c:pt>
                <c:pt idx="925">
                  <c:v>0.86971054484698296</c:v>
                </c:pt>
                <c:pt idx="926">
                  <c:v>0.87619926738360199</c:v>
                </c:pt>
                <c:pt idx="927">
                  <c:v>0.88431060754316304</c:v>
                </c:pt>
                <c:pt idx="928">
                  <c:v>0.88917660939278398</c:v>
                </c:pt>
                <c:pt idx="929">
                  <c:v>0.89404257821863697</c:v>
                </c:pt>
                <c:pt idx="930">
                  <c:v>0.89890850963855196</c:v>
                </c:pt>
                <c:pt idx="931">
                  <c:v>0.90539703124212201</c:v>
                </c:pt>
                <c:pt idx="932">
                  <c:v>0.91026287143671103</c:v>
                </c:pt>
                <c:pt idx="933">
                  <c:v>0.91675128579166099</c:v>
                </c:pt>
                <c:pt idx="934">
                  <c:v>0.91999440275640798</c:v>
                </c:pt>
                <c:pt idx="935">
                  <c:v>0.92324527241103904</c:v>
                </c:pt>
                <c:pt idx="936">
                  <c:v>0.92649891772564297</c:v>
                </c:pt>
                <c:pt idx="937">
                  <c:v>0.92975261729131498</c:v>
                </c:pt>
                <c:pt idx="938">
                  <c:v>0.93138369952190403</c:v>
                </c:pt>
                <c:pt idx="939">
                  <c:v>0.93463749318497402</c:v>
                </c:pt>
                <c:pt idx="940">
                  <c:v>0.93789134121762197</c:v>
                </c:pt>
                <c:pt idx="941">
                  <c:v>0.93789981304372705</c:v>
                </c:pt>
                <c:pt idx="942">
                  <c:v>0.941153740761839</c:v>
                </c:pt>
                <c:pt idx="943">
                  <c:v>0.94116223386640896</c:v>
                </c:pt>
                <c:pt idx="944">
                  <c:v>0.94279348210777703</c:v>
                </c:pt>
                <c:pt idx="945">
                  <c:v>0.947670303319194</c:v>
                </c:pt>
                <c:pt idx="946">
                  <c:v>0.94767884278001902</c:v>
                </c:pt>
                <c:pt idx="947">
                  <c:v>0.94931018133314204</c:v>
                </c:pt>
                <c:pt idx="948">
                  <c:v>0.95418718122164603</c:v>
                </c:pt>
                <c:pt idx="949">
                  <c:v>0.95419576688065899</c:v>
                </c:pt>
                <c:pt idx="950">
                  <c:v>0.95582719581796705</c:v>
                </c:pt>
                <c:pt idx="951">
                  <c:v>0.962302916319973</c:v>
                </c:pt>
                <c:pt idx="952">
                  <c:v>0.96390147830407602</c:v>
                </c:pt>
                <c:pt idx="953">
                  <c:v>0.96712269260854</c:v>
                </c:pt>
                <c:pt idx="954">
                  <c:v>0.96709833950479096</c:v>
                </c:pt>
                <c:pt idx="955">
                  <c:v>0.97356462082942596</c:v>
                </c:pt>
                <c:pt idx="956">
                  <c:v>0.97840795734358099</c:v>
                </c:pt>
                <c:pt idx="957">
                  <c:v>0.984873629572111</c:v>
                </c:pt>
                <c:pt idx="958">
                  <c:v>0.98809390244294404</c:v>
                </c:pt>
                <c:pt idx="959">
                  <c:v>0.99455901213972098</c:v>
                </c:pt>
                <c:pt idx="960">
                  <c:v>0.99777888668811998</c:v>
                </c:pt>
                <c:pt idx="961">
                  <c:v>1.00586585649533</c:v>
                </c:pt>
                <c:pt idx="962">
                  <c:v>1.0107076741969501</c:v>
                </c:pt>
                <c:pt idx="963">
                  <c:v>1.0204162657498901</c:v>
                </c:pt>
                <c:pt idx="964">
                  <c:v>1.0236351957024501</c:v>
                </c:pt>
                <c:pt idx="965">
                  <c:v>1.0317207388696501</c:v>
                </c:pt>
                <c:pt idx="966">
                  <c:v>1.0381836713669701</c:v>
                </c:pt>
                <c:pt idx="967">
                  <c:v>1.0478898733250499</c:v>
                </c:pt>
                <c:pt idx="968">
                  <c:v>1.05272891422507</c:v>
                </c:pt>
                <c:pt idx="969">
                  <c:v>1.06081187882199</c:v>
                </c:pt>
                <c:pt idx="970">
                  <c:v>1.0688944215005001</c:v>
                </c:pt>
                <c:pt idx="971">
                  <c:v>1.0753545388149199</c:v>
                </c:pt>
                <c:pt idx="972">
                  <c:v>1.08181431893868</c:v>
                </c:pt>
                <c:pt idx="973">
                  <c:v>1.08989568071742</c:v>
                </c:pt>
                <c:pt idx="974">
                  <c:v>1.09635474421263</c:v>
                </c:pt>
                <c:pt idx="975">
                  <c:v>1.1028134705985799</c:v>
                </c:pt>
                <c:pt idx="976">
                  <c:v>1.10765006805508</c:v>
                </c:pt>
                <c:pt idx="977">
                  <c:v>1.1141081626214699</c:v>
                </c:pt>
                <c:pt idx="978">
                  <c:v>1.11894421294636</c:v>
                </c:pt>
                <c:pt idx="979">
                  <c:v>1.1221583460022699</c:v>
                </c:pt>
                <c:pt idx="980">
                  <c:v>1.1302371790710499</c:v>
                </c:pt>
                <c:pt idx="981">
                  <c:v>1.1318292694794001</c:v>
                </c:pt>
                <c:pt idx="982">
                  <c:v>1.1366643527309199</c:v>
                </c:pt>
                <c:pt idx="983">
                  <c:v>1.13989969827749</c:v>
                </c:pt>
                <c:pt idx="984">
                  <c:v>1.14476427917048</c:v>
                </c:pt>
                <c:pt idx="985">
                  <c:v>1.14638580613481</c:v>
                </c:pt>
                <c:pt idx="986">
                  <c:v>1.14638580613481</c:v>
                </c:pt>
                <c:pt idx="987">
                  <c:v>1.1496288600634701</c:v>
                </c:pt>
                <c:pt idx="988">
                  <c:v>1.1512503870277999</c:v>
                </c:pt>
                <c:pt idx="989">
                  <c:v>1.15449344095646</c:v>
                </c:pt>
                <c:pt idx="990">
                  <c:v>1.1593580218494499</c:v>
                </c:pt>
                <c:pt idx="991">
                  <c:v>1.16260107577812</c:v>
                </c:pt>
                <c:pt idx="992">
                  <c:v>1.16422260274245</c:v>
                </c:pt>
                <c:pt idx="993">
                  <c:v>1.17070871059977</c:v>
                </c:pt>
                <c:pt idx="994">
                  <c:v>1.1723302375641</c:v>
                </c:pt>
                <c:pt idx="995">
                  <c:v>1.1755732914927599</c:v>
                </c:pt>
                <c:pt idx="996">
                  <c:v>1.18043787238575</c:v>
                </c:pt>
                <c:pt idx="997">
                  <c:v>1.18530245327874</c:v>
                </c:pt>
                <c:pt idx="998">
                  <c:v>1.1885455072074</c:v>
                </c:pt>
                <c:pt idx="999">
                  <c:v>1.1933727738811799</c:v>
                </c:pt>
                <c:pt idx="1000">
                  <c:v>1.1998079877664201</c:v>
                </c:pt>
                <c:pt idx="1001">
                  <c:v>1.2046213173446201</c:v>
                </c:pt>
                <c:pt idx="1002">
                  <c:v>1.2126767824900999</c:v>
                </c:pt>
                <c:pt idx="1003">
                  <c:v>1.21748916266444</c:v>
                </c:pt>
                <c:pt idx="1004">
                  <c:v>1.2271645425589099</c:v>
                </c:pt>
                <c:pt idx="1005">
                  <c:v>1.2319759086308499</c:v>
                </c:pt>
                <c:pt idx="1006">
                  <c:v>1.24002886827951</c:v>
                </c:pt>
                <c:pt idx="1007">
                  <c:v>1.24646022106468</c:v>
                </c:pt>
                <c:pt idx="1008">
                  <c:v>1.2545118967969799</c:v>
                </c:pt>
                <c:pt idx="1009">
                  <c:v>1.2641836912744999</c:v>
                </c:pt>
                <c:pt idx="1010">
                  <c:v>1.26737176629218</c:v>
                </c:pt>
                <c:pt idx="1011">
                  <c:v>1.2754215487003699</c:v>
                </c:pt>
                <c:pt idx="1012">
                  <c:v>1.2802294722634</c:v>
                </c:pt>
                <c:pt idx="1013">
                  <c:v>1.28665751199455</c:v>
                </c:pt>
                <c:pt idx="1014">
                  <c:v>1.29146455407056</c:v>
                </c:pt>
                <c:pt idx="1015">
                  <c:v>1.29631776864558</c:v>
                </c:pt>
                <c:pt idx="1016">
                  <c:v>1.30118733719942</c:v>
                </c:pt>
                <c:pt idx="1017">
                  <c:v>1.30605695888861</c:v>
                </c:pt>
                <c:pt idx="1018">
                  <c:v>1.3093061593480899</c:v>
                </c:pt>
                <c:pt idx="1019">
                  <c:v>1.31417587613297</c:v>
                </c:pt>
                <c:pt idx="1020">
                  <c:v>1.31904564527627</c:v>
                </c:pt>
                <c:pt idx="1021">
                  <c:v>1.3190539599958699</c:v>
                </c:pt>
                <c:pt idx="1022">
                  <c:v>1.32392380711798</c:v>
                </c:pt>
                <c:pt idx="1023">
                  <c:v>1.3223116242444199</c:v>
                </c:pt>
                <c:pt idx="1024">
                  <c:v>1.3255610140565901</c:v>
                </c:pt>
                <c:pt idx="1025">
                  <c:v>1.33043098281815</c:v>
                </c:pt>
                <c:pt idx="1026">
                  <c:v>1.33368046201552</c:v>
                </c:pt>
                <c:pt idx="1027">
                  <c:v>1.3369299844384299</c:v>
                </c:pt>
                <c:pt idx="1028">
                  <c:v>1.3385589839117999</c:v>
                </c:pt>
                <c:pt idx="1029">
                  <c:v>1.34504974770567</c:v>
                </c:pt>
                <c:pt idx="1030">
                  <c:v>1.3499200142379599</c:v>
                </c:pt>
                <c:pt idx="1031">
                  <c:v>1.35476781977377</c:v>
                </c:pt>
                <c:pt idx="1032">
                  <c:v>1.3596075931350999</c:v>
                </c:pt>
                <c:pt idx="1033">
                  <c:v>1.36606773839572</c:v>
                </c:pt>
                <c:pt idx="1034">
                  <c:v>1.37252768375109</c:v>
                </c:pt>
                <c:pt idx="1035">
                  <c:v>1.3789874288720101</c:v>
                </c:pt>
                <c:pt idx="1036">
                  <c:v>1.3870674152660001</c:v>
                </c:pt>
                <c:pt idx="1037">
                  <c:v>1.3951471485904201</c:v>
                </c:pt>
                <c:pt idx="1038">
                  <c:v>1.4032266279219101</c:v>
                </c:pt>
                <c:pt idx="1039">
                  <c:v>1.4113058520614501</c:v>
                </c:pt>
                <c:pt idx="1040">
                  <c:v>1.41938481953621</c:v>
                </c:pt>
                <c:pt idx="1041">
                  <c:v>1.42908384207809</c:v>
                </c:pt>
                <c:pt idx="1042">
                  <c:v>1.4355419772322999</c:v>
                </c:pt>
                <c:pt idx="1043">
                  <c:v>1.4419999012043001</c:v>
                </c:pt>
                <c:pt idx="1044">
                  <c:v>1.4468373755031101</c:v>
                </c:pt>
                <c:pt idx="1045">
                  <c:v>1.45329489557115</c:v>
                </c:pt>
                <c:pt idx="1046">
                  <c:v>1.46137238074952</c:v>
                </c:pt>
                <c:pt idx="1047">
                  <c:v>1.4662067508572201</c:v>
                </c:pt>
                <c:pt idx="1048">
                  <c:v>1.4710400430656301</c:v>
                </c:pt>
                <c:pt idx="1049">
                  <c:v>1.47425304690272</c:v>
                </c:pt>
                <c:pt idx="1050">
                  <c:v>1.47746591916047</c:v>
                </c:pt>
                <c:pt idx="1051">
                  <c:v>1.4839187309717701</c:v>
                </c:pt>
                <c:pt idx="1052">
                  <c:v>1.48713128465049</c:v>
                </c:pt>
                <c:pt idx="1053">
                  <c:v>1.4903437120749901</c:v>
                </c:pt>
                <c:pt idx="1054">
                  <c:v>1.49355601532316</c:v>
                </c:pt>
                <c:pt idx="1055">
                  <c:v>1.49838811001058</c:v>
                </c:pt>
                <c:pt idx="1056">
                  <c:v>1.4999802582556501</c:v>
                </c:pt>
                <c:pt idx="1057">
                  <c:v>1.50481205548162</c:v>
                </c:pt>
                <c:pt idx="1058">
                  <c:v>1.5096436775692299</c:v>
                </c:pt>
                <c:pt idx="1059">
                  <c:v>1.5160949195933</c:v>
                </c:pt>
                <c:pt idx="1060">
                  <c:v>1.52092617005292</c:v>
                </c:pt>
                <c:pt idx="1061">
                  <c:v>1.5257572546399101</c:v>
                </c:pt>
                <c:pt idx="1062">
                  <c:v>1.53382758059961</c:v>
                </c:pt>
                <c:pt idx="1063">
                  <c:v>1.53703263521128</c:v>
                </c:pt>
                <c:pt idx="1064">
                  <c:v>1.5450943600286999</c:v>
                </c:pt>
                <c:pt idx="1065">
                  <c:v>1.55153615146266</c:v>
                </c:pt>
                <c:pt idx="1066">
                  <c:v>1.5612167748718999</c:v>
                </c:pt>
                <c:pt idx="1067">
                  <c:v>1.56927745831215</c:v>
                </c:pt>
                <c:pt idx="1068">
                  <c:v>1.5789572632936999</c:v>
                </c:pt>
                <c:pt idx="1069">
                  <c:v>1.5853977566337201</c:v>
                </c:pt>
                <c:pt idx="1070">
                  <c:v>1.5934573617082799</c:v>
                </c:pt>
                <c:pt idx="1071">
                  <c:v>1.6031359602517601</c:v>
                </c:pt>
                <c:pt idx="1072">
                  <c:v>1.61119478145426</c:v>
                </c:pt>
                <c:pt idx="1073">
                  <c:v>1.61925321972027</c:v>
                </c:pt>
                <c:pt idx="1074">
                  <c:v>1.6256920169954401</c:v>
                </c:pt>
                <c:pt idx="1075">
                  <c:v>1.6305112787310101</c:v>
                </c:pt>
                <c:pt idx="1076">
                  <c:v>1.6369494612611</c:v>
                </c:pt>
                <c:pt idx="1077">
                  <c:v>1.64176816809722</c:v>
                </c:pt>
                <c:pt idx="1078">
                  <c:v>1.64820570342549</c:v>
                </c:pt>
                <c:pt idx="1079">
                  <c:v>1.6514111948049801</c:v>
                </c:pt>
                <c:pt idx="1080">
                  <c:v>1.6562378265307001</c:v>
                </c:pt>
                <c:pt idx="1081">
                  <c:v>1.6594452498238801</c:v>
                </c:pt>
                <c:pt idx="1082">
                  <c:v>1.6626525347488801</c:v>
                </c:pt>
                <c:pt idx="1083">
                  <c:v>1.66424073745014</c:v>
                </c:pt>
                <c:pt idx="1084">
                  <c:v>1.67068561824678</c:v>
                </c:pt>
                <c:pt idx="1085">
                  <c:v>1.6755113626371601</c:v>
                </c:pt>
                <c:pt idx="1086">
                  <c:v>1.6787180646612501</c:v>
                </c:pt>
                <c:pt idx="1087">
                  <c:v>1.68516229606045</c:v>
                </c:pt>
                <c:pt idx="1088">
                  <c:v>1.69160628769836</c:v>
                </c:pt>
                <c:pt idx="1089">
                  <c:v>1.6964312781383999</c:v>
                </c:pt>
                <c:pt idx="1090">
                  <c:v>1.7061123023178999</c:v>
                </c:pt>
                <c:pt idx="1091">
                  <c:v>1.7141742732849199</c:v>
                </c:pt>
                <c:pt idx="1092">
                  <c:v>1.72385463574139</c:v>
                </c:pt>
                <c:pt idx="1093">
                  <c:v>1.7335346597869701</c:v>
                </c:pt>
                <c:pt idx="1094">
                  <c:v>1.74645158035422</c:v>
                </c:pt>
                <c:pt idx="1095">
                  <c:v>1.7561324172358601</c:v>
                </c:pt>
                <c:pt idx="1096">
                  <c:v>1.76581346475541</c:v>
                </c:pt>
                <c:pt idx="1097">
                  <c:v>1.7787312390269701</c:v>
                </c:pt>
                <c:pt idx="1098">
                  <c:v>1.78841156252347</c:v>
                </c:pt>
                <c:pt idx="1099">
                  <c:v>1.7980915519635601</c:v>
                </c:pt>
                <c:pt idx="1100">
                  <c:v>1.80938965400813</c:v>
                </c:pt>
                <c:pt idx="1101">
                  <c:v>1.81906894746293</c:v>
                </c:pt>
                <c:pt idx="1102">
                  <c:v>1.8271295161183501</c:v>
                </c:pt>
                <c:pt idx="1103">
                  <c:v>1.8335714437589901</c:v>
                </c:pt>
                <c:pt idx="1104">
                  <c:v>1.8383948141636901</c:v>
                </c:pt>
                <c:pt idx="1105">
                  <c:v>1.84483632516824</c:v>
                </c:pt>
                <c:pt idx="1106">
                  <c:v>1.8496593347989601</c:v>
                </c:pt>
                <c:pt idx="1107">
                  <c:v>1.8561004292095999</c:v>
                </c:pt>
                <c:pt idx="1108">
                  <c:v>1.8625413013802701</c:v>
                </c:pt>
                <c:pt idx="1109">
                  <c:v>1.8689819513224899</c:v>
                </c:pt>
                <c:pt idx="1110">
                  <c:v>1.87380421160447</c:v>
                </c:pt>
                <c:pt idx="1111">
                  <c:v>1.8786382895005</c:v>
                </c:pt>
                <c:pt idx="1112">
                  <c:v>1.8850946178640999</c:v>
                </c:pt>
                <c:pt idx="1113">
                  <c:v>1.89316895669256</c:v>
                </c:pt>
                <c:pt idx="1114">
                  <c:v>1.90124315613865</c:v>
                </c:pt>
                <c:pt idx="1115">
                  <c:v>1.91093531019103</c:v>
                </c:pt>
                <c:pt idx="1116">
                  <c:v>1.9206272969365701</c:v>
                </c:pt>
                <c:pt idx="1117">
                  <c:v>1.9335552484868399</c:v>
                </c:pt>
                <c:pt idx="1118">
                  <c:v>1.94486492478923</c:v>
                </c:pt>
                <c:pt idx="1119">
                  <c:v>1.956174405868</c:v>
                </c:pt>
                <c:pt idx="1120">
                  <c:v>1.9691017158864801</c:v>
                </c:pt>
                <c:pt idx="1121">
                  <c:v>1.9804107925685599</c:v>
                </c:pt>
                <c:pt idx="1122">
                  <c:v>1.9917196740424401</c:v>
                </c:pt>
                <c:pt idx="1123">
                  <c:v>2.0046463425782499</c:v>
                </c:pt>
                <c:pt idx="1124">
                  <c:v>2.0143368513858002</c:v>
                </c:pt>
                <c:pt idx="1125">
                  <c:v>2.0240271929279001</c:v>
                </c:pt>
                <c:pt idx="1126">
                  <c:v>2.03209942683482</c:v>
                </c:pt>
                <c:pt idx="1127">
                  <c:v>2.0417001648371702</c:v>
                </c:pt>
                <c:pt idx="1128">
                  <c:v>2.0512684283613298</c:v>
                </c:pt>
                <c:pt idx="1129">
                  <c:v>2.0559825271139802</c:v>
                </c:pt>
                <c:pt idx="1130">
                  <c:v>2.0655486060739801</c:v>
                </c:pt>
                <c:pt idx="1131">
                  <c:v>2.0702611679710299</c:v>
                </c:pt>
                <c:pt idx="1132">
                  <c:v>2.0782077366104401</c:v>
                </c:pt>
                <c:pt idx="1133">
                  <c:v>2.0796844525210201</c:v>
                </c:pt>
                <c:pt idx="1134">
                  <c:v>2.0827780743567201</c:v>
                </c:pt>
                <c:pt idx="1135">
                  <c:v>2.0907222333906201</c:v>
                </c:pt>
                <c:pt idx="1136">
                  <c:v>2.0970484517487602</c:v>
                </c:pt>
                <c:pt idx="1137">
                  <c:v>2.1049905788568402</c:v>
                </c:pt>
                <c:pt idx="1138">
                  <c:v>2.1210149015369302</c:v>
                </c:pt>
                <c:pt idx="1139">
                  <c:v>2.1305708665436498</c:v>
                </c:pt>
                <c:pt idx="1140">
                  <c:v>2.1385090864986198</c:v>
                </c:pt>
                <c:pt idx="1141">
                  <c:v>2.1512951932291</c:v>
                </c:pt>
                <c:pt idx="1142">
                  <c:v>2.16731197982923</c:v>
                </c:pt>
                <c:pt idx="1143">
                  <c:v>2.1801892372872298</c:v>
                </c:pt>
                <c:pt idx="1144">
                  <c:v>2.19471554634266</c:v>
                </c:pt>
                <c:pt idx="1145">
                  <c:v>2.20600928711176</c:v>
                </c:pt>
                <c:pt idx="1146">
                  <c:v>2.2205350933577401</c:v>
                </c:pt>
                <c:pt idx="1147">
                  <c:v>2.2350606333241698</c:v>
                </c:pt>
                <c:pt idx="1148">
                  <c:v>2.2415053621326302</c:v>
                </c:pt>
                <c:pt idx="1149">
                  <c:v>2.2527982499603501</c:v>
                </c:pt>
                <c:pt idx="1150">
                  <c:v>2.2640909271437599</c:v>
                </c:pt>
                <c:pt idx="1151">
                  <c:v>2.2721512610624499</c:v>
                </c:pt>
                <c:pt idx="1152">
                  <c:v>2.2785953889002899</c:v>
                </c:pt>
                <c:pt idx="1153">
                  <c:v>2.2818073157830598</c:v>
                </c:pt>
                <c:pt idx="1154">
                  <c:v>2.2898672434332101</c:v>
                </c:pt>
                <c:pt idx="1155">
                  <c:v>2.2914629806690998</c:v>
                </c:pt>
                <c:pt idx="1156">
                  <c:v>2.2946746720189002</c:v>
                </c:pt>
                <c:pt idx="1157">
                  <c:v>2.30435021462069</c:v>
                </c:pt>
                <c:pt idx="1158">
                  <c:v>2.3107936413009198</c:v>
                </c:pt>
                <c:pt idx="1159">
                  <c:v>2.3139888094855698</c:v>
                </c:pt>
                <c:pt idx="1160">
                  <c:v>2.32364178076734</c:v>
                </c:pt>
                <c:pt idx="1161">
                  <c:v>2.3365261254423499</c:v>
                </c:pt>
                <c:pt idx="1162">
                  <c:v>2.34617826620322</c:v>
                </c:pt>
                <c:pt idx="1163">
                  <c:v>2.3639091306543598</c:v>
                </c:pt>
                <c:pt idx="1164">
                  <c:v>2.3767919486242599</c:v>
                </c:pt>
                <c:pt idx="1165">
                  <c:v>2.39290579756452</c:v>
                </c:pt>
                <c:pt idx="1166">
                  <c:v>2.4025561173222698</c:v>
                </c:pt>
                <c:pt idx="1167">
                  <c:v>2.41543747739173</c:v>
                </c:pt>
                <c:pt idx="1168">
                  <c:v>2.4331653740786798</c:v>
                </c:pt>
                <c:pt idx="1169">
                  <c:v>2.4428144150487099</c:v>
                </c:pt>
                <c:pt idx="1170">
                  <c:v>2.4524631101893801</c:v>
                </c:pt>
                <c:pt idx="1171">
                  <c:v>2.4572647214311401</c:v>
                </c:pt>
                <c:pt idx="1172">
                  <c:v>2.4652972800280102</c:v>
                </c:pt>
                <c:pt idx="1173">
                  <c:v>2.4700985264981998</c:v>
                </c:pt>
                <c:pt idx="1174">
                  <c:v>2.4797461041773601</c:v>
                </c:pt>
                <c:pt idx="1175">
                  <c:v>2.4813027911486301</c:v>
                </c:pt>
                <c:pt idx="1176">
                  <c:v>2.4877010010855001</c:v>
                </c:pt>
                <c:pt idx="1177">
                  <c:v>2.4892527857323898</c:v>
                </c:pt>
                <c:pt idx="1178">
                  <c:v>2.4940351639769198</c:v>
                </c:pt>
                <c:pt idx="1179">
                  <c:v>2.49720202394488</c:v>
                </c:pt>
                <c:pt idx="1180">
                  <c:v>2.50844497016885</c:v>
                </c:pt>
                <c:pt idx="1181">
                  <c:v>2.5180721508980799</c:v>
                </c:pt>
                <c:pt idx="1182">
                  <c:v>2.52931401877502</c:v>
                </c:pt>
                <c:pt idx="1183">
                  <c:v>2.5421704504969802</c:v>
                </c:pt>
                <c:pt idx="1184">
                  <c:v>2.5550262410722002</c:v>
                </c:pt>
                <c:pt idx="1185">
                  <c:v>2.5727265128780901</c:v>
                </c:pt>
                <c:pt idx="1186">
                  <c:v>2.5871958986114798</c:v>
                </c:pt>
                <c:pt idx="1187">
                  <c:v>2.6048944790964002</c:v>
                </c:pt>
                <c:pt idx="1188">
                  <c:v>2.6193623393417802</c:v>
                </c:pt>
                <c:pt idx="1189">
                  <c:v>2.6354443549333402</c:v>
                </c:pt>
                <c:pt idx="1190">
                  <c:v>2.6434513930439398</c:v>
                </c:pt>
                <c:pt idx="1191">
                  <c:v>2.6514598219757999</c:v>
                </c:pt>
                <c:pt idx="1192">
                  <c:v>2.6594685197297299</c:v>
                </c:pt>
                <c:pt idx="1193">
                  <c:v>2.6707062986135699</c:v>
                </c:pt>
                <c:pt idx="1194">
                  <c:v>2.67387018060478</c:v>
                </c:pt>
                <c:pt idx="1195">
                  <c:v>2.6754193001323401</c:v>
                </c:pt>
                <c:pt idx="1196">
                  <c:v>2.6801975625502199</c:v>
                </c:pt>
                <c:pt idx="1197">
                  <c:v>2.68659016714125</c:v>
                </c:pt>
                <c:pt idx="1198">
                  <c:v>2.6897534327967501</c:v>
                </c:pt>
                <c:pt idx="1199">
                  <c:v>2.6993744673411801</c:v>
                </c:pt>
                <c:pt idx="1200">
                  <c:v>2.7089950311846902</c:v>
                </c:pt>
                <c:pt idx="1201">
                  <c:v>2.7186151179792</c:v>
                </c:pt>
                <c:pt idx="1202">
                  <c:v>2.7346921674126898</c:v>
                </c:pt>
                <c:pt idx="1203">
                  <c:v>2.7459254450039099</c:v>
                </c:pt>
                <c:pt idx="1204">
                  <c:v>2.7636152775201399</c:v>
                </c:pt>
                <c:pt idx="1205">
                  <c:v>2.7813042112602702</c:v>
                </c:pt>
                <c:pt idx="1206">
                  <c:v>2.8022206459749901</c:v>
                </c:pt>
                <c:pt idx="1207">
                  <c:v>2.81346612103306</c:v>
                </c:pt>
                <c:pt idx="1208">
                  <c:v>2.8295588950339901</c:v>
                </c:pt>
                <c:pt idx="1209">
                  <c:v>2.8424228586959099</c:v>
                </c:pt>
                <c:pt idx="1210">
                  <c:v>2.8520581793832398</c:v>
                </c:pt>
                <c:pt idx="1211">
                  <c:v>2.8600790860051202</c:v>
                </c:pt>
                <c:pt idx="1212">
                  <c:v>2.86809969592472</c:v>
                </c:pt>
                <c:pt idx="1213">
                  <c:v>2.87289199857991</c:v>
                </c:pt>
                <c:pt idx="1214">
                  <c:v>2.8825260491838902</c:v>
                </c:pt>
                <c:pt idx="1215">
                  <c:v>2.8889318490100102</c:v>
                </c:pt>
                <c:pt idx="1216">
                  <c:v>2.89049564492518</c:v>
                </c:pt>
                <c:pt idx="1217">
                  <c:v>2.8985149431924699</c:v>
                </c:pt>
                <c:pt idx="1218">
                  <c:v>2.90653394639223</c:v>
                </c:pt>
                <c:pt idx="1219">
                  <c:v>2.9145526548117102</c:v>
                </c:pt>
                <c:pt idx="1220">
                  <c:v>2.9306401148390502</c:v>
                </c:pt>
                <c:pt idx="1221">
                  <c:v>2.9451132187166702</c:v>
                </c:pt>
                <c:pt idx="1222">
                  <c:v>2.9547445447800298</c:v>
                </c:pt>
                <c:pt idx="1223">
                  <c:v>2.9756509251903198</c:v>
                </c:pt>
                <c:pt idx="1224">
                  <c:v>2.9900942367955001</c:v>
                </c:pt>
                <c:pt idx="1225">
                  <c:v>3.0109912141572801</c:v>
                </c:pt>
                <c:pt idx="1226">
                  <c:v>3.02381909294111</c:v>
                </c:pt>
                <c:pt idx="1227">
                  <c:v>3.0398733153588302</c:v>
                </c:pt>
                <c:pt idx="1228">
                  <c:v>3.0526996438951302</c:v>
                </c:pt>
                <c:pt idx="1229">
                  <c:v>3.0622983499175702</c:v>
                </c:pt>
                <c:pt idx="1230">
                  <c:v>3.0735099343178298</c:v>
                </c:pt>
                <c:pt idx="1231">
                  <c:v>3.0766540807438099</c:v>
                </c:pt>
                <c:pt idx="1232">
                  <c:v>3.0814113890588999</c:v>
                </c:pt>
                <c:pt idx="1233">
                  <c:v>3.0877817401967</c:v>
                </c:pt>
                <c:pt idx="1234">
                  <c:v>3.0893120724894101</c:v>
                </c:pt>
                <c:pt idx="1235">
                  <c:v>3.0924555576727499</c:v>
                </c:pt>
                <c:pt idx="1236">
                  <c:v>3.0988252261113902</c:v>
                </c:pt>
                <c:pt idx="1237">
                  <c:v>3.1068077240800398</c:v>
                </c:pt>
                <c:pt idx="1238">
                  <c:v>3.1196290589020501</c:v>
                </c:pt>
                <c:pt idx="1239">
                  <c:v>3.1323560445604</c:v>
                </c:pt>
                <c:pt idx="1240">
                  <c:v>3.1482743803141502</c:v>
                </c:pt>
                <c:pt idx="1241">
                  <c:v>3.16257794735494</c:v>
                </c:pt>
                <c:pt idx="1242">
                  <c:v>3.1817176413829098</c:v>
                </c:pt>
                <c:pt idx="1243">
                  <c:v>3.19601724425101</c:v>
                </c:pt>
                <c:pt idx="1244">
                  <c:v>3.20870257309508</c:v>
                </c:pt>
                <c:pt idx="1245">
                  <c:v>3.2246109034552601</c:v>
                </c:pt>
                <c:pt idx="1246">
                  <c:v>3.2340682814579602</c:v>
                </c:pt>
                <c:pt idx="1247">
                  <c:v>3.2451365192097601</c:v>
                </c:pt>
                <c:pt idx="1248">
                  <c:v>3.24653127887724</c:v>
                </c:pt>
                <c:pt idx="1249">
                  <c:v>3.25276150738148</c:v>
                </c:pt>
                <c:pt idx="1250">
                  <c:v>3.2541555124049801</c:v>
                </c:pt>
                <c:pt idx="1251">
                  <c:v>3.2587726262727399</c:v>
                </c:pt>
                <c:pt idx="1252">
                  <c:v>3.2650006149581601</c:v>
                </c:pt>
                <c:pt idx="1253">
                  <c:v>3.2712276752756901</c:v>
                </c:pt>
                <c:pt idx="1254">
                  <c:v>3.2806764927191199</c:v>
                </c:pt>
                <c:pt idx="1255">
                  <c:v>3.2934034271367501</c:v>
                </c:pt>
                <c:pt idx="1256">
                  <c:v>3.3061490595204499</c:v>
                </c:pt>
                <c:pt idx="1257">
                  <c:v>3.3269491077588502</c:v>
                </c:pt>
                <c:pt idx="1258">
                  <c:v>3.3429140443847101</c:v>
                </c:pt>
                <c:pt idx="1259">
                  <c:v>3.3588774920505902</c:v>
                </c:pt>
                <c:pt idx="1260">
                  <c:v>3.3764503877080099</c:v>
                </c:pt>
                <c:pt idx="1261">
                  <c:v>3.3924108406267899</c:v>
                </c:pt>
                <c:pt idx="1262">
                  <c:v>3.4035375269447701</c:v>
                </c:pt>
                <c:pt idx="1263">
                  <c:v>3.4114418102352202</c:v>
                </c:pt>
                <c:pt idx="1264">
                  <c:v>3.4193454073089402</c:v>
                </c:pt>
                <c:pt idx="1265">
                  <c:v>3.42402720801566</c:v>
                </c:pt>
                <c:pt idx="1266">
                  <c:v>3.4254876573028699</c:v>
                </c:pt>
                <c:pt idx="1267">
                  <c:v>3.4317793190992099</c:v>
                </c:pt>
                <c:pt idx="1268">
                  <c:v>3.4348498120566</c:v>
                </c:pt>
                <c:pt idx="1269">
                  <c:v>3.4379201459483602</c:v>
                </c:pt>
                <c:pt idx="1270">
                  <c:v>3.4426005539798799</c:v>
                </c:pt>
                <c:pt idx="1271">
                  <c:v>3.4553808864570001</c:v>
                </c:pt>
                <c:pt idx="1272">
                  <c:v>3.46656790771027</c:v>
                </c:pt>
                <c:pt idx="1273">
                  <c:v>3.4809746607828398</c:v>
                </c:pt>
                <c:pt idx="1274">
                  <c:v>3.4986008999405298</c:v>
                </c:pt>
                <c:pt idx="1275">
                  <c:v>3.5178363704319899</c:v>
                </c:pt>
                <c:pt idx="1276">
                  <c:v>3.5370709729099001</c:v>
                </c:pt>
                <c:pt idx="1277">
                  <c:v>3.5514748992830998</c:v>
                </c:pt>
                <c:pt idx="1278">
                  <c:v>3.56587816432569</c:v>
                </c:pt>
                <c:pt idx="1279">
                  <c:v>3.5754511913371601</c:v>
                </c:pt>
                <c:pt idx="1280">
                  <c:v>3.58341394599704</c:v>
                </c:pt>
                <c:pt idx="1281">
                  <c:v>3.5849371995628299</c:v>
                </c:pt>
                <c:pt idx="1282">
                  <c:v>3.5896798311339402</c:v>
                </c:pt>
                <c:pt idx="1283">
                  <c:v>3.5928124956193401</c:v>
                </c:pt>
                <c:pt idx="1284">
                  <c:v>3.5927256342445499</c:v>
                </c:pt>
                <c:pt idx="1285">
                  <c:v>3.5990771954932099</c:v>
                </c:pt>
                <c:pt idx="1286">
                  <c:v>3.61025711529226</c:v>
                </c:pt>
                <c:pt idx="1287">
                  <c:v>3.6197549535085098</c:v>
                </c:pt>
                <c:pt idx="1288">
                  <c:v>3.6356643125940802</c:v>
                </c:pt>
                <c:pt idx="1289">
                  <c:v>3.6499626788266801</c:v>
                </c:pt>
                <c:pt idx="1290">
                  <c:v>3.6706966240388299</c:v>
                </c:pt>
                <c:pt idx="1291">
                  <c:v>3.6866008797055501</c:v>
                </c:pt>
                <c:pt idx="1292">
                  <c:v>3.70572168876634</c:v>
                </c:pt>
                <c:pt idx="1293">
                  <c:v>3.7216224826172</c:v>
                </c:pt>
                <c:pt idx="1294">
                  <c:v>3.7294769445898801</c:v>
                </c:pt>
                <c:pt idx="1295">
                  <c:v>3.7453748483120202</c:v>
                </c:pt>
                <c:pt idx="1296">
                  <c:v>3.7516184687626102</c:v>
                </c:pt>
                <c:pt idx="1297">
                  <c:v>3.74981797514083</c:v>
                </c:pt>
                <c:pt idx="1298">
                  <c:v>3.7480176372216798</c:v>
                </c:pt>
                <c:pt idx="1299">
                  <c:v>3.7542600795205598</c:v>
                </c:pt>
                <c:pt idx="1300">
                  <c:v>3.7524596393465899</c:v>
                </c:pt>
                <c:pt idx="1301">
                  <c:v>3.7570927944549202</c:v>
                </c:pt>
                <c:pt idx="1302">
                  <c:v>3.7649420000671401</c:v>
                </c:pt>
                <c:pt idx="1303">
                  <c:v>3.77122716092124</c:v>
                </c:pt>
                <c:pt idx="1304">
                  <c:v>3.7855683787196601</c:v>
                </c:pt>
                <c:pt idx="1305">
                  <c:v>3.80151661786102</c:v>
                </c:pt>
                <c:pt idx="1306">
                  <c:v>3.82067976425926</c:v>
                </c:pt>
                <c:pt idx="1307">
                  <c:v>3.83984151065067</c:v>
                </c:pt>
                <c:pt idx="1308">
                  <c:v>3.8573939347918</c:v>
                </c:pt>
                <c:pt idx="1309">
                  <c:v>3.87494509284444</c:v>
                </c:pt>
                <c:pt idx="1310">
                  <c:v>3.8876715378787701</c:v>
                </c:pt>
                <c:pt idx="1311">
                  <c:v>3.8955737904384802</c:v>
                </c:pt>
                <c:pt idx="1312">
                  <c:v>3.9002600773662701</c:v>
                </c:pt>
                <c:pt idx="1313">
                  <c:v>3.9017307496816098</c:v>
                </c:pt>
                <c:pt idx="1314">
                  <c:v>3.8967709723795201</c:v>
                </c:pt>
                <c:pt idx="1315">
                  <c:v>3.8934191175141799</c:v>
                </c:pt>
                <c:pt idx="1316">
                  <c:v>3.8884600668699099</c:v>
                </c:pt>
                <c:pt idx="1317">
                  <c:v>3.8947533888946499</c:v>
                </c:pt>
                <c:pt idx="1318">
                  <c:v>3.8946168721557801</c:v>
                </c:pt>
                <c:pt idx="1319">
                  <c:v>3.9090724787790898</c:v>
                </c:pt>
                <c:pt idx="1320">
                  <c:v>3.9251799325880898</c:v>
                </c:pt>
                <c:pt idx="1321">
                  <c:v>3.9445024781240301</c:v>
                </c:pt>
                <c:pt idx="1322">
                  <c:v>3.9638253900382301</c:v>
                </c:pt>
                <c:pt idx="1323">
                  <c:v>3.9815412502183798</c:v>
                </c:pt>
                <c:pt idx="1324">
                  <c:v>4.0024723125145103</c:v>
                </c:pt>
                <c:pt idx="1325">
                  <c:v>4.0153665395833196</c:v>
                </c:pt>
                <c:pt idx="1326">
                  <c:v>4.02343864182515</c:v>
                </c:pt>
                <c:pt idx="1327">
                  <c:v>4.0315109143185399</c:v>
                </c:pt>
                <c:pt idx="1328">
                  <c:v>4.0283309430382896</c:v>
                </c:pt>
                <c:pt idx="1329">
                  <c:v>4.02997344993741</c:v>
                </c:pt>
                <c:pt idx="1330">
                  <c:v>4.0187558883373704</c:v>
                </c:pt>
                <c:pt idx="1331">
                  <c:v>4.0203983950586801</c:v>
                </c:pt>
                <c:pt idx="1332">
                  <c:v>4.0140032381726796</c:v>
                </c:pt>
                <c:pt idx="1333">
                  <c:v>4.0156457831104797</c:v>
                </c:pt>
                <c:pt idx="1334">
                  <c:v>4.0253262396722604</c:v>
                </c:pt>
                <c:pt idx="1335">
                  <c:v>4.03802236133403</c:v>
                </c:pt>
                <c:pt idx="1336">
                  <c:v>4.05386201979662</c:v>
                </c:pt>
                <c:pt idx="1337">
                  <c:v>4.07612922709977</c:v>
                </c:pt>
                <c:pt idx="1338">
                  <c:v>4.0919650367907003</c:v>
                </c:pt>
                <c:pt idx="1339">
                  <c:v>4.1126204858276401</c:v>
                </c:pt>
                <c:pt idx="1340">
                  <c:v>4.1268454370333103</c:v>
                </c:pt>
                <c:pt idx="1341">
                  <c:v>4.1378548853873696</c:v>
                </c:pt>
                <c:pt idx="1342">
                  <c:v>4.1408288084733096</c:v>
                </c:pt>
                <c:pt idx="1343">
                  <c:v>4.1438023910578403</c:v>
                </c:pt>
                <c:pt idx="1344">
                  <c:v>4.1403489414265797</c:v>
                </c:pt>
                <c:pt idx="1345">
                  <c:v>4.13689585964089</c:v>
                </c:pt>
                <c:pt idx="1346">
                  <c:v>4.1270171980774997</c:v>
                </c:pt>
                <c:pt idx="1347">
                  <c:v>4.1251715605480301</c:v>
                </c:pt>
                <c:pt idx="1348">
                  <c:v>4.1217197556425003</c:v>
                </c:pt>
                <c:pt idx="1349">
                  <c:v>4.1246930614156501</c:v>
                </c:pt>
                <c:pt idx="1350">
                  <c:v>4.1356964524945496</c:v>
                </c:pt>
                <c:pt idx="1351">
                  <c:v>4.1500855560222796</c:v>
                </c:pt>
                <c:pt idx="1352">
                  <c:v>4.1645357076632301</c:v>
                </c:pt>
                <c:pt idx="1353">
                  <c:v>4.1805917036460398</c:v>
                </c:pt>
                <c:pt idx="1354">
                  <c:v>4.2014657241434099</c:v>
                </c:pt>
                <c:pt idx="1355">
                  <c:v>4.2143091646867497</c:v>
                </c:pt>
                <c:pt idx="1356">
                  <c:v>4.22715245962344</c:v>
                </c:pt>
                <c:pt idx="1357">
                  <c:v>4.2335713493830101</c:v>
                </c:pt>
                <c:pt idx="1358">
                  <c:v>4.2351719617219201</c:v>
                </c:pt>
                <c:pt idx="1359">
                  <c:v>4.2303482801531596</c:v>
                </c:pt>
                <c:pt idx="1360">
                  <c:v>4.2223124947884099</c:v>
                </c:pt>
                <c:pt idx="1361">
                  <c:v>4.2223070962387803</c:v>
                </c:pt>
                <c:pt idx="1362">
                  <c:v>4.21427146809945</c:v>
                </c:pt>
                <c:pt idx="1363">
                  <c:v>4.2110541491487199</c:v>
                </c:pt>
                <c:pt idx="1364">
                  <c:v>4.2094430370597404</c:v>
                </c:pt>
                <c:pt idx="1365">
                  <c:v>4.2206805461414403</c:v>
                </c:pt>
                <c:pt idx="1366">
                  <c:v>4.2271000731904502</c:v>
                </c:pt>
                <c:pt idx="1367">
                  <c:v>4.2430310627790702</c:v>
                </c:pt>
                <c:pt idx="1368">
                  <c:v>4.2605230668745904</c:v>
                </c:pt>
                <c:pt idx="1369">
                  <c:v>4.2764078510730998</c:v>
                </c:pt>
                <c:pt idx="1370">
                  <c:v>4.2826565637145304</c:v>
                </c:pt>
                <c:pt idx="1371">
                  <c:v>4.2985392880598399</c:v>
                </c:pt>
                <c:pt idx="1372">
                  <c:v>4.3031810331168403</c:v>
                </c:pt>
                <c:pt idx="1373">
                  <c:v>4.3046112236909</c:v>
                </c:pt>
                <c:pt idx="1374">
                  <c:v>4.2964080567732497</c:v>
                </c:pt>
                <c:pt idx="1375">
                  <c:v>4.3010494377517698</c:v>
                </c:pt>
                <c:pt idx="1376">
                  <c:v>4.2896363022207904</c:v>
                </c:pt>
                <c:pt idx="1377">
                  <c:v>4.2846455102418703</c:v>
                </c:pt>
                <c:pt idx="1378">
                  <c:v>4.2796551277658903</c:v>
                </c:pt>
                <c:pt idx="1379">
                  <c:v>4.2810860265547603</c:v>
                </c:pt>
                <c:pt idx="1380">
                  <c:v>4.2889374144577301</c:v>
                </c:pt>
                <c:pt idx="1381">
                  <c:v>4.2951830514795803</c:v>
                </c:pt>
                <c:pt idx="1382">
                  <c:v>4.3078482458904999</c:v>
                </c:pt>
                <c:pt idx="1383">
                  <c:v>4.3173282644174904</c:v>
                </c:pt>
                <c:pt idx="1384">
                  <c:v>4.32842165959591</c:v>
                </c:pt>
                <c:pt idx="1385">
                  <c:v>4.3427241133545298</c:v>
                </c:pt>
                <c:pt idx="1386">
                  <c:v>4.3473968064385504</c:v>
                </c:pt>
                <c:pt idx="1387">
                  <c:v>4.3552787415131302</c:v>
                </c:pt>
                <c:pt idx="1388">
                  <c:v>4.3535319350400998</c:v>
                </c:pt>
                <c:pt idx="1389">
                  <c:v>4.3549945529905196</c:v>
                </c:pt>
                <c:pt idx="1390">
                  <c:v>4.3564570632972401</c:v>
                </c:pt>
                <c:pt idx="1391">
                  <c:v>4.3531058015150803</c:v>
                </c:pt>
                <c:pt idx="1392">
                  <c:v>4.34494122470102</c:v>
                </c:pt>
                <c:pt idx="1393">
                  <c:v>4.3367771276590803</c:v>
                </c:pt>
                <c:pt idx="1394">
                  <c:v>4.3302178909604798</c:v>
                </c:pt>
                <c:pt idx="1395">
                  <c:v>4.3348893913015401</c:v>
                </c:pt>
                <c:pt idx="1396">
                  <c:v>4.3411647832798801</c:v>
                </c:pt>
                <c:pt idx="1397">
                  <c:v>4.3506481320418304</c:v>
                </c:pt>
                <c:pt idx="1398">
                  <c:v>4.3601307411275103</c:v>
                </c:pt>
                <c:pt idx="1399">
                  <c:v>4.3744180128322903</c:v>
                </c:pt>
                <c:pt idx="1400">
                  <c:v>4.3903057778767698</c:v>
                </c:pt>
                <c:pt idx="1401">
                  <c:v>4.3997762386192703</c:v>
                </c:pt>
                <c:pt idx="1402">
                  <c:v>4.4092459218076598</c:v>
                </c:pt>
                <c:pt idx="1403">
                  <c:v>4.4139031287137502</c:v>
                </c:pt>
                <c:pt idx="1404">
                  <c:v>4.4217676163890198</c:v>
                </c:pt>
                <c:pt idx="1405">
                  <c:v>4.4232163131809896</c:v>
                </c:pt>
                <c:pt idx="1406">
                  <c:v>4.4214573782771902</c:v>
                </c:pt>
                <c:pt idx="1407">
                  <c:v>4.4196985203768104</c:v>
                </c:pt>
                <c:pt idx="1408">
                  <c:v>4.4115252651877297</c:v>
                </c:pt>
                <c:pt idx="1409">
                  <c:v>4.41457752474291</c:v>
                </c:pt>
                <c:pt idx="1410">
                  <c:v>4.3999909628186602</c:v>
                </c:pt>
                <c:pt idx="1411">
                  <c:v>4.3998365099756596</c:v>
                </c:pt>
                <c:pt idx="1412">
                  <c:v>4.4012854858768202</c:v>
                </c:pt>
                <c:pt idx="1413">
                  <c:v>4.4107510952278099</c:v>
                </c:pt>
                <c:pt idx="1414">
                  <c:v>4.4218193718524397</c:v>
                </c:pt>
                <c:pt idx="1415">
                  <c:v>4.42981952508877</c:v>
                </c:pt>
                <c:pt idx="1416">
                  <c:v>4.4378685246633403</c:v>
                </c:pt>
                <c:pt idx="1417">
                  <c:v>4.4539341023118704</c:v>
                </c:pt>
                <c:pt idx="1418">
                  <c:v>4.4699998797116702</c:v>
                </c:pt>
                <c:pt idx="1419">
                  <c:v>4.4764459210042702</c:v>
                </c:pt>
                <c:pt idx="1420">
                  <c:v>4.47968537178983</c:v>
                </c:pt>
                <c:pt idx="1421">
                  <c:v>4.4925449549063003</c:v>
                </c:pt>
                <c:pt idx="1422">
                  <c:v>4.4925778603490798</c:v>
                </c:pt>
                <c:pt idx="1423">
                  <c:v>4.5022310137374504</c:v>
                </c:pt>
                <c:pt idx="1424">
                  <c:v>4.5006606616878102</c:v>
                </c:pt>
                <c:pt idx="1425">
                  <c:v>4.4958835420365499</c:v>
                </c:pt>
                <c:pt idx="1426">
                  <c:v>4.4975200320921997</c:v>
                </c:pt>
                <c:pt idx="1427">
                  <c:v>4.4943463590048003</c:v>
                </c:pt>
                <c:pt idx="1428">
                  <c:v>4.4831555687437303</c:v>
                </c:pt>
                <c:pt idx="1429">
                  <c:v>4.4896025580713399</c:v>
                </c:pt>
                <c:pt idx="1430">
                  <c:v>4.4944462892403196</c:v>
                </c:pt>
                <c:pt idx="1431">
                  <c:v>4.4991293488785002</c:v>
                </c:pt>
                <c:pt idx="1432">
                  <c:v>4.5021524582033203</c:v>
                </c:pt>
                <c:pt idx="1433">
                  <c:v>4.5147952000557297</c:v>
                </c:pt>
                <c:pt idx="1434">
                  <c:v>4.5178178260376898</c:v>
                </c:pt>
                <c:pt idx="1435">
                  <c:v>4.52084036086121</c:v>
                </c:pt>
                <c:pt idx="1436">
                  <c:v>4.5334812649081604</c:v>
                </c:pt>
                <c:pt idx="1437">
                  <c:v>4.5381061521234001</c:v>
                </c:pt>
                <c:pt idx="1438">
                  <c:v>4.5411277743266503</c:v>
                </c:pt>
                <c:pt idx="1439">
                  <c:v>4.5473549560692801</c:v>
                </c:pt>
                <c:pt idx="1440">
                  <c:v>4.5503759887060102</c:v>
                </c:pt>
                <c:pt idx="1441">
                  <c:v>4.5517939876518803</c:v>
                </c:pt>
                <c:pt idx="1442">
                  <c:v>4.5451983484923204</c:v>
                </c:pt>
                <c:pt idx="1443">
                  <c:v>4.55462941972484</c:v>
                </c:pt>
                <c:pt idx="1444">
                  <c:v>4.5464314187308998</c:v>
                </c:pt>
                <c:pt idx="1445">
                  <c:v>4.5446439140399901</c:v>
                </c:pt>
                <c:pt idx="1446">
                  <c:v>4.5476636612994099</c:v>
                </c:pt>
                <c:pt idx="1447">
                  <c:v>4.5459848191695897</c:v>
                </c:pt>
                <c:pt idx="1448">
                  <c:v>4.5475490076850296</c:v>
                </c:pt>
                <c:pt idx="1449">
                  <c:v>4.5555226804515199</c:v>
                </c:pt>
                <c:pt idx="1450">
                  <c:v>4.5586891266965104</c:v>
                </c:pt>
                <c:pt idx="1451">
                  <c:v>4.5602531690194699</c:v>
                </c:pt>
                <c:pt idx="1452">
                  <c:v>4.5698288712526702</c:v>
                </c:pt>
                <c:pt idx="1453">
                  <c:v>4.5697904699052296</c:v>
                </c:pt>
                <c:pt idx="1454">
                  <c:v>4.5665474485833899</c:v>
                </c:pt>
                <c:pt idx="1455">
                  <c:v>4.5761228565285901</c:v>
                </c:pt>
                <c:pt idx="1456">
                  <c:v>4.5824935367862496</c:v>
                </c:pt>
                <c:pt idx="1457">
                  <c:v>4.58726184006139</c:v>
                </c:pt>
                <c:pt idx="1458">
                  <c:v>4.59523457610912</c:v>
                </c:pt>
                <c:pt idx="1459">
                  <c:v>4.5919914772377401</c:v>
                </c:pt>
                <c:pt idx="1460">
                  <c:v>4.5919528919223902</c:v>
                </c:pt>
                <c:pt idx="1461">
                  <c:v>4.5919143072554904</c:v>
                </c:pt>
                <c:pt idx="1462">
                  <c:v>4.5886713180343799</c:v>
                </c:pt>
                <c:pt idx="1463">
                  <c:v>4.5821672692971296</c:v>
                </c:pt>
                <c:pt idx="1464">
                  <c:v>4.5820521100446703</c:v>
                </c:pt>
                <c:pt idx="1465">
                  <c:v>4.5803348678090803</c:v>
                </c:pt>
                <c:pt idx="1466">
                  <c:v>4.5834238574136004</c:v>
                </c:pt>
                <c:pt idx="1467">
                  <c:v>4.5849106835146696</c:v>
                </c:pt>
                <c:pt idx="1468">
                  <c:v>4.5783875949284001</c:v>
                </c:pt>
                <c:pt idx="1469">
                  <c:v>4.59108796701606</c:v>
                </c:pt>
                <c:pt idx="1470">
                  <c:v>4.5957782634130204</c:v>
                </c:pt>
                <c:pt idx="1471">
                  <c:v>4.6020701713291299</c:v>
                </c:pt>
                <c:pt idx="1472">
                  <c:v>4.6019545351253504</c:v>
                </c:pt>
                <c:pt idx="1473">
                  <c:v>4.6098477384026504</c:v>
                </c:pt>
                <c:pt idx="1474">
                  <c:v>4.6097319125926797</c:v>
                </c:pt>
                <c:pt idx="1475">
                  <c:v>4.6112177788478803</c:v>
                </c:pt>
                <c:pt idx="1476">
                  <c:v>4.6127035704398702</c:v>
                </c:pt>
                <c:pt idx="1477">
                  <c:v>4.6077828643187502</c:v>
                </c:pt>
                <c:pt idx="1478">
                  <c:v>4.5996592743926996</c:v>
                </c:pt>
                <c:pt idx="1479">
                  <c:v>4.5996577385094701</c:v>
                </c:pt>
                <c:pt idx="1480">
                  <c:v>4.5996962484653698</c:v>
                </c:pt>
                <c:pt idx="1481">
                  <c:v>4.5901252082086401</c:v>
                </c:pt>
                <c:pt idx="1482">
                  <c:v>4.5869604285605696</c:v>
                </c:pt>
                <c:pt idx="1483">
                  <c:v>4.5966085449453198</c:v>
                </c:pt>
                <c:pt idx="1484">
                  <c:v>4.5998502947375597</c:v>
                </c:pt>
                <c:pt idx="1485">
                  <c:v>4.6030920988142103</c:v>
                </c:pt>
                <c:pt idx="1486">
                  <c:v>4.6159439103270499</c:v>
                </c:pt>
                <c:pt idx="1487">
                  <c:v>4.6207875757080901</c:v>
                </c:pt>
                <c:pt idx="1488">
                  <c:v>4.6176228938027997</c:v>
                </c:pt>
                <c:pt idx="1489">
                  <c:v>4.6160598579922496</c:v>
                </c:pt>
                <c:pt idx="1490">
                  <c:v>4.6144967960069296</c:v>
                </c:pt>
                <c:pt idx="1491">
                  <c:v>4.6145354337590199</c:v>
                </c:pt>
                <c:pt idx="1492">
                  <c:v>4.6145740721581596</c:v>
                </c:pt>
                <c:pt idx="1493">
                  <c:v>4.6162144639405396</c:v>
                </c:pt>
                <c:pt idx="1494">
                  <c:v>4.6114478186012402</c:v>
                </c:pt>
                <c:pt idx="1495">
                  <c:v>4.6081401334550298</c:v>
                </c:pt>
                <c:pt idx="1496">
                  <c:v>4.6111892110622197</c:v>
                </c:pt>
                <c:pt idx="1497">
                  <c:v>4.6014251029045896</c:v>
                </c:pt>
                <c:pt idx="1498">
                  <c:v>4.5980679248236198</c:v>
                </c:pt>
                <c:pt idx="1499">
                  <c:v>4.5915079405656698</c:v>
                </c:pt>
                <c:pt idx="1500">
                  <c:v>4.5961586285229004</c:v>
                </c:pt>
                <c:pt idx="1501">
                  <c:v>4.5944033721100404</c:v>
                </c:pt>
                <c:pt idx="1502">
                  <c:v>4.5942495878546898</c:v>
                </c:pt>
                <c:pt idx="1503">
                  <c:v>4.60050101811178</c:v>
                </c:pt>
                <c:pt idx="1504">
                  <c:v>4.6003470400634399</c:v>
                </c:pt>
                <c:pt idx="1505">
                  <c:v>4.6017942661894597</c:v>
                </c:pt>
                <c:pt idx="1506">
                  <c:v>4.5952356940484398</c:v>
                </c:pt>
                <c:pt idx="1507">
                  <c:v>4.5950819076712897</c:v>
                </c:pt>
                <c:pt idx="1508">
                  <c:v>4.5933270984733401</c:v>
                </c:pt>
                <c:pt idx="1509">
                  <c:v>4.5915724067220998</c:v>
                </c:pt>
                <c:pt idx="1510">
                  <c:v>4.5898178324057897</c:v>
                </c:pt>
                <c:pt idx="1511">
                  <c:v>4.5738537344690897</c:v>
                </c:pt>
                <c:pt idx="1512">
                  <c:v>4.56756458781462</c:v>
                </c:pt>
                <c:pt idx="1513">
                  <c:v>4.5628761476229096</c:v>
                </c:pt>
                <c:pt idx="1514">
                  <c:v>4.55018216058874</c:v>
                </c:pt>
                <c:pt idx="1515">
                  <c:v>4.5374875363938898</c:v>
                </c:pt>
                <c:pt idx="1516">
                  <c:v>4.5376014163426301</c:v>
                </c:pt>
                <c:pt idx="1517">
                  <c:v>4.5361141191528898</c:v>
                </c:pt>
                <c:pt idx="1518">
                  <c:v>4.5394304164322996</c:v>
                </c:pt>
                <c:pt idx="1519">
                  <c:v>4.5427468801863098</c:v>
                </c:pt>
                <c:pt idx="1520">
                  <c:v>4.5476648138518296</c:v>
                </c:pt>
                <c:pt idx="1521">
                  <c:v>4.5509816507865199</c:v>
                </c:pt>
                <c:pt idx="1522">
                  <c:v>4.5414875837221196</c:v>
                </c:pt>
                <c:pt idx="1523">
                  <c:v>4.5416015840902899</c:v>
                </c:pt>
                <c:pt idx="1524">
                  <c:v>4.5321068049097804</c:v>
                </c:pt>
                <c:pt idx="1525">
                  <c:v>4.53382207992746</c:v>
                </c:pt>
                <c:pt idx="1526">
                  <c:v>4.5227250841217002</c:v>
                </c:pt>
                <c:pt idx="1527">
                  <c:v>4.5066553155960802</c:v>
                </c:pt>
                <c:pt idx="1528">
                  <c:v>4.49373030438732</c:v>
                </c:pt>
                <c:pt idx="1529">
                  <c:v>4.4856102768024302</c:v>
                </c:pt>
                <c:pt idx="1530">
                  <c:v>4.4710850380282503</c:v>
                </c:pt>
                <c:pt idx="1531">
                  <c:v>4.4597632574788602</c:v>
                </c:pt>
                <c:pt idx="1532">
                  <c:v>4.4500433696111097</c:v>
                </c:pt>
                <c:pt idx="1533">
                  <c:v>4.4451278220549302</c:v>
                </c:pt>
                <c:pt idx="1534">
                  <c:v>4.4514212287948203</c:v>
                </c:pt>
                <c:pt idx="1535">
                  <c:v>4.4497083008943799</c:v>
                </c:pt>
                <c:pt idx="1536">
                  <c:v>4.45279894965301</c:v>
                </c:pt>
                <c:pt idx="1537">
                  <c:v>4.4590916900263897</c:v>
                </c:pt>
                <c:pt idx="1538">
                  <c:v>4.4589797817807497</c:v>
                </c:pt>
                <c:pt idx="1539">
                  <c:v>4.4604689221626304</c:v>
                </c:pt>
                <c:pt idx="1540">
                  <c:v>4.45395297364432</c:v>
                </c:pt>
                <c:pt idx="1541">
                  <c:v>4.4474373521582997</c:v>
                </c:pt>
                <c:pt idx="1542">
                  <c:v>4.43932113519966</c:v>
                </c:pt>
                <c:pt idx="1543">
                  <c:v>4.4264848836011002</c:v>
                </c:pt>
                <c:pt idx="1544">
                  <c:v>4.41047576321784</c:v>
                </c:pt>
                <c:pt idx="1545">
                  <c:v>4.4008702909878803</c:v>
                </c:pt>
                <c:pt idx="1546">
                  <c:v>4.3848611706046201</c:v>
                </c:pt>
                <c:pt idx="1547">
                  <c:v>4.3624484020680496</c:v>
                </c:pt>
                <c:pt idx="1548">
                  <c:v>4.34163654556981</c:v>
                </c:pt>
                <c:pt idx="1549">
                  <c:v>4.3272283372248701</c:v>
                </c:pt>
                <c:pt idx="1550">
                  <c:v>4.3224256011098898</c:v>
                </c:pt>
                <c:pt idx="1551">
                  <c:v>4.3208246890715696</c:v>
                </c:pt>
                <c:pt idx="1552">
                  <c:v>4.3272283372248701</c:v>
                </c:pt>
                <c:pt idx="1553">
                  <c:v>4.3256274251865499</c:v>
                </c:pt>
                <c:pt idx="1554">
                  <c:v>4.3336319853781804</c:v>
                </c:pt>
                <c:pt idx="1555">
                  <c:v>4.3368338094548298</c:v>
                </c:pt>
                <c:pt idx="1556">
                  <c:v>4.3320310733398504</c:v>
                </c:pt>
                <c:pt idx="1557">
                  <c:v>4.3224256011098898</c:v>
                </c:pt>
                <c:pt idx="1558">
                  <c:v>4.3144210409182602</c:v>
                </c:pt>
                <c:pt idx="1559">
                  <c:v>4.3016403672286998</c:v>
                </c:pt>
                <c:pt idx="1560">
                  <c:v>4.2824651164314602</c:v>
                </c:pt>
                <c:pt idx="1561">
                  <c:v>4.2648904936413503</c:v>
                </c:pt>
                <c:pt idx="1562">
                  <c:v>4.2377098042387704</c:v>
                </c:pt>
                <c:pt idx="1563">
                  <c:v>4.2137306112176001</c:v>
                </c:pt>
                <c:pt idx="1564">
                  <c:v>4.20095793934233</c:v>
                </c:pt>
                <c:pt idx="1565">
                  <c:v>4.1817810447202399</c:v>
                </c:pt>
                <c:pt idx="1566">
                  <c:v>4.1674068763427199</c:v>
                </c:pt>
                <c:pt idx="1567">
                  <c:v>4.1594365837642302</c:v>
                </c:pt>
                <c:pt idx="1568">
                  <c:v>4.1466630305320198</c:v>
                </c:pt>
                <c:pt idx="1569">
                  <c:v>4.1402934869868098</c:v>
                </c:pt>
                <c:pt idx="1570">
                  <c:v>4.1387270445794497</c:v>
                </c:pt>
                <c:pt idx="1571">
                  <c:v>4.1339584107364296</c:v>
                </c:pt>
                <c:pt idx="1572">
                  <c:v>4.1307907931359997</c:v>
                </c:pt>
                <c:pt idx="1573">
                  <c:v>4.1260220131517498</c:v>
                </c:pt>
                <c:pt idx="1574">
                  <c:v>4.1196520306089797</c:v>
                </c:pt>
                <c:pt idx="1575">
                  <c:v>4.1069537246111301</c:v>
                </c:pt>
                <c:pt idx="1576">
                  <c:v>4.0910790205302003</c:v>
                </c:pt>
                <c:pt idx="1577">
                  <c:v>4.0736019803677097</c:v>
                </c:pt>
                <c:pt idx="1578">
                  <c:v>4.0513197896662998</c:v>
                </c:pt>
                <c:pt idx="1579">
                  <c:v>4.02263058540776</c:v>
                </c:pt>
                <c:pt idx="1580">
                  <c:v>3.9955408939865</c:v>
                </c:pt>
                <c:pt idx="1581">
                  <c:v>3.9764568265239402</c:v>
                </c:pt>
                <c:pt idx="1582">
                  <c:v>3.9701838109236398</c:v>
                </c:pt>
                <c:pt idx="1583">
                  <c:v>3.9526992111507799</c:v>
                </c:pt>
                <c:pt idx="1584">
                  <c:v>3.93681508887419</c:v>
                </c:pt>
                <c:pt idx="1585">
                  <c:v>3.9177264984820601</c:v>
                </c:pt>
                <c:pt idx="1586">
                  <c:v>3.9082471642157501</c:v>
                </c:pt>
                <c:pt idx="1587">
                  <c:v>3.89876719502311</c:v>
                </c:pt>
                <c:pt idx="1588">
                  <c:v>3.88127727552913</c:v>
                </c:pt>
                <c:pt idx="1589">
                  <c:v>3.8733976847545901</c:v>
                </c:pt>
                <c:pt idx="1590">
                  <c:v>3.8607116550539202</c:v>
                </c:pt>
                <c:pt idx="1591">
                  <c:v>3.8511333594820099</c:v>
                </c:pt>
                <c:pt idx="1592">
                  <c:v>3.8367155006720499</c:v>
                </c:pt>
                <c:pt idx="1593">
                  <c:v>3.8222976418621002</c:v>
                </c:pt>
                <c:pt idx="1594">
                  <c:v>3.8062777987399299</c:v>
                </c:pt>
                <c:pt idx="1595">
                  <c:v>3.7886559713055399</c:v>
                </c:pt>
                <c:pt idx="1596">
                  <c:v>3.77263612818337</c:v>
                </c:pt>
                <c:pt idx="1597">
                  <c:v>3.75181033212455</c:v>
                </c:pt>
                <c:pt idx="1598">
                  <c:v>3.73258652037795</c:v>
                </c:pt>
                <c:pt idx="1599">
                  <c:v>3.7133627086313399</c:v>
                </c:pt>
                <c:pt idx="1600">
                  <c:v>3.6877309596358701</c:v>
                </c:pt>
                <c:pt idx="1601">
                  <c:v>3.6685071478892701</c:v>
                </c:pt>
                <c:pt idx="1602">
                  <c:v>3.64928333614266</c:v>
                </c:pt>
                <c:pt idx="1603">
                  <c:v>3.6284575400838399</c:v>
                </c:pt>
                <c:pt idx="1604">
                  <c:v>3.6156416655861001</c:v>
                </c:pt>
                <c:pt idx="1605">
                  <c:v>3.5980198381517199</c:v>
                </c:pt>
                <c:pt idx="1606">
                  <c:v>3.5803980107173299</c:v>
                </c:pt>
                <c:pt idx="1607">
                  <c:v>3.5644887391172801</c:v>
                </c:pt>
                <c:pt idx="1608">
                  <c:v>3.5502192446767298</c:v>
                </c:pt>
                <c:pt idx="1609">
                  <c:v>3.5391528905331899</c:v>
                </c:pt>
                <c:pt idx="1610">
                  <c:v>3.5248811375812501</c:v>
                </c:pt>
                <c:pt idx="1611">
                  <c:v>3.5058012800216498</c:v>
                </c:pt>
                <c:pt idx="1612">
                  <c:v>3.4947316717868202</c:v>
                </c:pt>
                <c:pt idx="1613">
                  <c:v>3.4772513872630402</c:v>
                </c:pt>
                <c:pt idx="1614">
                  <c:v>3.4613721410994298</c:v>
                </c:pt>
                <c:pt idx="1615">
                  <c:v>3.44388899189742</c:v>
                </c:pt>
                <c:pt idx="1616">
                  <c:v>3.4264043764886298</c:v>
                </c:pt>
                <c:pt idx="1617">
                  <c:v>3.4089182946886001</c:v>
                </c:pt>
                <c:pt idx="1618">
                  <c:v>3.3898279733017098</c:v>
                </c:pt>
                <c:pt idx="1619">
                  <c:v>3.3675303702685802</c:v>
                </c:pt>
                <c:pt idx="1620">
                  <c:v>3.3452308969556199</c:v>
                </c:pt>
                <c:pt idx="1621">
                  <c:v>3.3181206290999401</c:v>
                </c:pt>
                <c:pt idx="1622">
                  <c:v>3.2926111290053699</c:v>
                </c:pt>
                <c:pt idx="1623">
                  <c:v>3.2718479137246801</c:v>
                </c:pt>
                <c:pt idx="1624">
                  <c:v>3.2526655821306498</c:v>
                </c:pt>
                <c:pt idx="1625">
                  <c:v>3.2350857394280199</c:v>
                </c:pt>
                <c:pt idx="1626">
                  <c:v>3.2142989861398199</c:v>
                </c:pt>
                <c:pt idx="1627">
                  <c:v>3.19511472167809</c:v>
                </c:pt>
                <c:pt idx="1628">
                  <c:v>3.1791362406949202</c:v>
                </c:pt>
                <c:pt idx="1629">
                  <c:v>3.1647604638641602</c:v>
                </c:pt>
                <c:pt idx="1630">
                  <c:v>3.15198747193512</c:v>
                </c:pt>
                <c:pt idx="1631">
                  <c:v>3.1456272297405201</c:v>
                </c:pt>
                <c:pt idx="1632">
                  <c:v>3.1360601306661899</c:v>
                </c:pt>
                <c:pt idx="1633">
                  <c:v>3.1200793160362701</c:v>
                </c:pt>
                <c:pt idx="1634">
                  <c:v>3.1024945891172799</c:v>
                </c:pt>
                <c:pt idx="1635">
                  <c:v>3.0849092714993902</c:v>
                </c:pt>
                <c:pt idx="1636">
                  <c:v>3.0689267924907999</c:v>
                </c:pt>
                <c:pt idx="1637">
                  <c:v>3.0529437765873202</c:v>
                </c:pt>
                <c:pt idx="1638">
                  <c:v>3.0321497741546199</c:v>
                </c:pt>
                <c:pt idx="1639">
                  <c:v>3.0113950680922201</c:v>
                </c:pt>
                <c:pt idx="1640">
                  <c:v>2.9874459680258898</c:v>
                </c:pt>
                <c:pt idx="1641">
                  <c:v>2.9602880124064899</c:v>
                </c:pt>
                <c:pt idx="1642">
                  <c:v>2.93473194451217</c:v>
                </c:pt>
                <c:pt idx="1643">
                  <c:v>2.9139854248392001</c:v>
                </c:pt>
                <c:pt idx="1644">
                  <c:v>2.8900298855368298</c:v>
                </c:pt>
                <c:pt idx="1645">
                  <c:v>2.8756959127417598</c:v>
                </c:pt>
                <c:pt idx="1646">
                  <c:v>2.8565491911352701</c:v>
                </c:pt>
                <c:pt idx="1647">
                  <c:v>2.8390051197566799</c:v>
                </c:pt>
                <c:pt idx="1648">
                  <c:v>2.8246678894408701</c:v>
                </c:pt>
                <c:pt idx="1649">
                  <c:v>2.80872554842637</c:v>
                </c:pt>
                <c:pt idx="1650">
                  <c:v>2.8008028044165099</c:v>
                </c:pt>
                <c:pt idx="1651">
                  <c:v>2.7928794661296599</c:v>
                </c:pt>
                <c:pt idx="1652">
                  <c:v>2.7817470010368099</c:v>
                </c:pt>
                <c:pt idx="1653">
                  <c:v>2.76740506142876</c:v>
                </c:pt>
                <c:pt idx="1654">
                  <c:v>2.7530620450404801</c:v>
                </c:pt>
                <c:pt idx="1655">
                  <c:v>2.7371238666002502</c:v>
                </c:pt>
                <c:pt idx="1656">
                  <c:v>2.72279240082859</c:v>
                </c:pt>
                <c:pt idx="1657">
                  <c:v>2.70525049268254</c:v>
                </c:pt>
                <c:pt idx="1658">
                  <c:v>2.6844977924762299</c:v>
                </c:pt>
                <c:pt idx="1659">
                  <c:v>2.6669527045120298</c:v>
                </c:pt>
                <c:pt idx="1660">
                  <c:v>2.6397776256996601</c:v>
                </c:pt>
                <c:pt idx="1661">
                  <c:v>2.6142051508249602</c:v>
                </c:pt>
                <c:pt idx="1662">
                  <c:v>2.59344525320429</c:v>
                </c:pt>
                <c:pt idx="1663">
                  <c:v>2.5758935859331902</c:v>
                </c:pt>
                <c:pt idx="1664">
                  <c:v>2.5631555564074699</c:v>
                </c:pt>
                <c:pt idx="1665">
                  <c:v>2.5504165543074402</c:v>
                </c:pt>
                <c:pt idx="1666">
                  <c:v>2.5328612104321402</c:v>
                </c:pt>
                <c:pt idx="1667">
                  <c:v>2.5185149462454</c:v>
                </c:pt>
                <c:pt idx="1668">
                  <c:v>2.4993518751636001</c:v>
                </c:pt>
                <c:pt idx="1669">
                  <c:v>2.4801874071286001</c:v>
                </c:pt>
                <c:pt idx="1670">
                  <c:v>2.4658377134704201</c:v>
                </c:pt>
                <c:pt idx="1671">
                  <c:v>2.4578536331300702</c:v>
                </c:pt>
                <c:pt idx="1672">
                  <c:v>2.4562717652946202</c:v>
                </c:pt>
                <c:pt idx="1673">
                  <c:v>2.4450572701603401</c:v>
                </c:pt>
                <c:pt idx="1674">
                  <c:v>2.4386589913509802</c:v>
                </c:pt>
                <c:pt idx="1675">
                  <c:v>2.43065515821444</c:v>
                </c:pt>
                <c:pt idx="1676">
                  <c:v>2.4162292407709498</c:v>
                </c:pt>
                <c:pt idx="1677">
                  <c:v>2.4050140788419898</c:v>
                </c:pt>
                <c:pt idx="1678">
                  <c:v>2.3841655783379001</c:v>
                </c:pt>
                <c:pt idx="1679">
                  <c:v>2.3713443641388201</c:v>
                </c:pt>
                <c:pt idx="1680">
                  <c:v>2.3488895712971498</c:v>
                </c:pt>
                <c:pt idx="1681">
                  <c:v>2.3200120465145599</c:v>
                </c:pt>
                <c:pt idx="1682">
                  <c:v>2.3007674460956502</c:v>
                </c:pt>
                <c:pt idx="1683">
                  <c:v>2.2895504444918799</c:v>
                </c:pt>
                <c:pt idx="1684">
                  <c:v>2.2751219531045002</c:v>
                </c:pt>
                <c:pt idx="1685">
                  <c:v>2.2606931356953202</c:v>
                </c:pt>
                <c:pt idx="1686">
                  <c:v>2.24465833832752</c:v>
                </c:pt>
                <c:pt idx="1687">
                  <c:v>2.2302826834610401</c:v>
                </c:pt>
                <c:pt idx="1688">
                  <c:v>2.2175306018558398</c:v>
                </c:pt>
                <c:pt idx="1689">
                  <c:v>2.2047774444316</c:v>
                </c:pt>
                <c:pt idx="1690">
                  <c:v>2.19362911598148</c:v>
                </c:pt>
                <c:pt idx="1691">
                  <c:v>2.1792679015813898</c:v>
                </c:pt>
                <c:pt idx="1692">
                  <c:v>2.1745417180197002</c:v>
                </c:pt>
                <c:pt idx="1693">
                  <c:v>2.1698151356700901</c:v>
                </c:pt>
                <c:pt idx="1694">
                  <c:v>2.1650881544820599</c:v>
                </c:pt>
                <c:pt idx="1695">
                  <c:v>2.1603607744051301</c:v>
                </c:pt>
                <c:pt idx="1696">
                  <c:v>2.1508140609129098</c:v>
                </c:pt>
                <c:pt idx="1697">
                  <c:v>2.1364474039307799</c:v>
                </c:pt>
                <c:pt idx="1698">
                  <c:v>2.1204730873983602</c:v>
                </c:pt>
                <c:pt idx="1699">
                  <c:v>2.1061039374874402</c:v>
                </c:pt>
                <c:pt idx="1700">
                  <c:v>2.0837006615314801</c:v>
                </c:pt>
                <c:pt idx="1701">
                  <c:v>2.0645087954870101</c:v>
                </c:pt>
                <c:pt idx="1702">
                  <c:v>2.0469220277084901</c:v>
                </c:pt>
                <c:pt idx="1703">
                  <c:v>2.0357228011622399</c:v>
                </c:pt>
                <c:pt idx="1704">
                  <c:v>2.02129616850047</c:v>
                </c:pt>
                <c:pt idx="1705">
                  <c:v>2.0052622377228699</c:v>
                </c:pt>
                <c:pt idx="1706">
                  <c:v>1.9908346022739001</c:v>
                </c:pt>
                <c:pt idx="1707">
                  <c:v>1.98122707292376</c:v>
                </c:pt>
                <c:pt idx="1708">
                  <c:v>1.9700123268873599</c:v>
                </c:pt>
                <c:pt idx="1709">
                  <c:v>1.95879720162829</c:v>
                </c:pt>
                <c:pt idx="1710">
                  <c:v>1.94918864328127</c:v>
                </c:pt>
                <c:pt idx="1711">
                  <c:v>1.93957976001327</c:v>
                </c:pt>
                <c:pt idx="1712">
                  <c:v>1.9299705518078001</c:v>
                </c:pt>
                <c:pt idx="1713">
                  <c:v>1.9203610186483899</c:v>
                </c:pt>
                <c:pt idx="1714">
                  <c:v>1.91396527019808</c:v>
                </c:pt>
                <c:pt idx="1715">
                  <c:v>1.91078346948291</c:v>
                </c:pt>
                <c:pt idx="1716">
                  <c:v>1.90599445197534</c:v>
                </c:pt>
                <c:pt idx="1717">
                  <c:v>1.8931695906880299</c:v>
                </c:pt>
                <c:pt idx="1718">
                  <c:v>1.88195145920687</c:v>
                </c:pt>
                <c:pt idx="1719">
                  <c:v>1.8739708195809901</c:v>
                </c:pt>
                <c:pt idx="1720">
                  <c:v>1.8611761292151701</c:v>
                </c:pt>
                <c:pt idx="1721">
                  <c:v>1.8403439742891901</c:v>
                </c:pt>
                <c:pt idx="1722">
                  <c:v>1.8243325312232701</c:v>
                </c:pt>
                <c:pt idx="1723">
                  <c:v>1.8131422895938201</c:v>
                </c:pt>
                <c:pt idx="1724">
                  <c:v>1.7987363244844701</c:v>
                </c:pt>
                <c:pt idx="1725">
                  <c:v>1.78754445862422</c:v>
                </c:pt>
                <c:pt idx="1726">
                  <c:v>1.7715290596759401</c:v>
                </c:pt>
                <c:pt idx="1727">
                  <c:v>1.7571202224498199</c:v>
                </c:pt>
                <c:pt idx="1728">
                  <c:v>1.74110270889768</c:v>
                </c:pt>
                <c:pt idx="1729">
                  <c:v>1.72669186571818</c:v>
                </c:pt>
                <c:pt idx="1730">
                  <c:v>1.7171034751005301</c:v>
                </c:pt>
                <c:pt idx="1731">
                  <c:v>1.71394589086446</c:v>
                </c:pt>
                <c:pt idx="1732">
                  <c:v>1.7091801744000099</c:v>
                </c:pt>
                <c:pt idx="1733">
                  <c:v>1.7011981895045201</c:v>
                </c:pt>
                <c:pt idx="1734">
                  <c:v>1.6980397458437</c:v>
                </c:pt>
                <c:pt idx="1735">
                  <c:v>1.68522345314241</c:v>
                </c:pt>
                <c:pt idx="1736">
                  <c:v>1.67883572747952</c:v>
                </c:pt>
                <c:pt idx="1737">
                  <c:v>1.67405584624077</c:v>
                </c:pt>
                <c:pt idx="1738">
                  <c:v>1.6644511271856499</c:v>
                </c:pt>
                <c:pt idx="1739">
                  <c:v>1.6580624015383201</c:v>
                </c:pt>
                <c:pt idx="1740">
                  <c:v>1.64845677251349</c:v>
                </c:pt>
                <c:pt idx="1741">
                  <c:v>1.63563397739326</c:v>
                </c:pt>
                <c:pt idx="1742">
                  <c:v>1.62441887466407</c:v>
                </c:pt>
                <c:pt idx="1743">
                  <c:v>1.611594756056</c:v>
                </c:pt>
                <c:pt idx="1744">
                  <c:v>1.60198686881226</c:v>
                </c:pt>
                <c:pt idx="1745">
                  <c:v>1.58916145614147</c:v>
                </c:pt>
                <c:pt idx="1746">
                  <c:v>1.57955244166186</c:v>
                </c:pt>
                <c:pt idx="1747">
                  <c:v>1.5731600814972999</c:v>
                </c:pt>
                <c:pt idx="1748">
                  <c:v>1.5603328382869199</c:v>
                </c:pt>
                <c:pt idx="1749">
                  <c:v>1.54750489552912</c:v>
                </c:pt>
                <c:pt idx="1750">
                  <c:v>1.5378936882723</c:v>
                </c:pt>
                <c:pt idx="1751">
                  <c:v>1.5282710985554</c:v>
                </c:pt>
                <c:pt idx="1752">
                  <c:v>1.52025311791169</c:v>
                </c:pt>
                <c:pt idx="1753">
                  <c:v>1.51223486547749</c:v>
                </c:pt>
                <c:pt idx="1754">
                  <c:v>1.5074340033414799</c:v>
                </c:pt>
                <c:pt idx="1755">
                  <c:v>1.49941526182226</c:v>
                </c:pt>
                <c:pt idx="1756">
                  <c:v>1.4913962484729399</c:v>
                </c:pt>
                <c:pt idx="1757">
                  <c:v>1.48176805041961</c:v>
                </c:pt>
                <c:pt idx="1758">
                  <c:v>1.47535740622875</c:v>
                </c:pt>
                <c:pt idx="1759">
                  <c:v>1.4673375773062101</c:v>
                </c:pt>
                <c:pt idx="1760">
                  <c:v>1.4593174764982899</c:v>
                </c:pt>
                <c:pt idx="1761">
                  <c:v>1.4496880818396101</c:v>
                </c:pt>
                <c:pt idx="1762">
                  <c:v>1.4432764591709599</c:v>
                </c:pt>
                <c:pt idx="1763">
                  <c:v>1.4336464661210999</c:v>
                </c:pt>
                <c:pt idx="1764">
                  <c:v>1.4272343541361501</c:v>
                </c:pt>
                <c:pt idx="1765">
                  <c:v>1.41760376263609</c:v>
                </c:pt>
                <c:pt idx="1766">
                  <c:v>1.4063636862733</c:v>
                </c:pt>
                <c:pt idx="1767">
                  <c:v>1.3983504203086601</c:v>
                </c:pt>
                <c:pt idx="1768">
                  <c:v>1.3887306248784601</c:v>
                </c:pt>
                <c:pt idx="1769">
                  <c:v>1.3791103392772901</c:v>
                </c:pt>
                <c:pt idx="1770">
                  <c:v>1.3710988822308801</c:v>
                </c:pt>
                <c:pt idx="1771">
                  <c:v>1.36469637671084</c:v>
                </c:pt>
                <c:pt idx="1772">
                  <c:v>1.35829354493</c:v>
                </c:pt>
                <c:pt idx="1773">
                  <c:v>1.35189038686341</c:v>
                </c:pt>
                <c:pt idx="1774">
                  <c:v>1.34548690248614</c:v>
                </c:pt>
                <c:pt idx="1775">
                  <c:v>1.33747356797401</c:v>
                </c:pt>
                <c:pt idx="1776">
                  <c:v>1.33106938988705</c:v>
                </c:pt>
                <c:pt idx="1777">
                  <c:v>1.3246648854124801</c:v>
                </c:pt>
                <c:pt idx="1778">
                  <c:v>1.3198697013712799</c:v>
                </c:pt>
                <c:pt idx="1779">
                  <c:v>1.3118548972006701</c:v>
                </c:pt>
                <c:pt idx="1780">
                  <c:v>1.3038396845259901</c:v>
                </c:pt>
                <c:pt idx="1781">
                  <c:v>1.29421429340454</c:v>
                </c:pt>
                <c:pt idx="1782">
                  <c:v>1.2845884116645101</c:v>
                </c:pt>
                <c:pt idx="1783">
                  <c:v>1.27657085855997</c:v>
                </c:pt>
                <c:pt idx="1784">
                  <c:v>1.27177232763821</c:v>
                </c:pt>
                <c:pt idx="1785">
                  <c:v>1.26697356136127</c:v>
                </c:pt>
                <c:pt idx="1786">
                  <c:v>1.26056459275782</c:v>
                </c:pt>
                <c:pt idx="1787">
                  <c:v>1.25254530578196</c:v>
                </c:pt>
                <c:pt idx="1788">
                  <c:v>1.2477457220544801</c:v>
                </c:pt>
                <c:pt idx="1789">
                  <c:v>1.2413358213777499</c:v>
                </c:pt>
                <c:pt idx="1790">
                  <c:v>1.23492561108106</c:v>
                </c:pt>
                <c:pt idx="1791">
                  <c:v>1.2269049289385601</c:v>
                </c:pt>
                <c:pt idx="1792">
                  <c:v>1.22210426217563</c:v>
                </c:pt>
                <c:pt idx="1793">
                  <c:v>1.21408288319576</c:v>
                </c:pt>
                <c:pt idx="1794">
                  <c:v>1.2108919534143801</c:v>
                </c:pt>
                <c:pt idx="1795">
                  <c:v>1.2012595967167901</c:v>
                </c:pt>
                <c:pt idx="1796">
                  <c:v>1.1964578434336599</c:v>
                </c:pt>
                <c:pt idx="1797">
                  <c:v>1.19165585559598</c:v>
                </c:pt>
                <c:pt idx="1798">
                  <c:v>1.1852431969221799</c:v>
                </c:pt>
                <c:pt idx="1799">
                  <c:v>1.1772068900542101</c:v>
                </c:pt>
                <c:pt idx="1800">
                  <c:v>1.17399729512577</c:v>
                </c:pt>
                <c:pt idx="1801">
                  <c:v>1.1659561696338101</c:v>
                </c:pt>
                <c:pt idx="1802">
                  <c:v>1.1595253876106499</c:v>
                </c:pt>
                <c:pt idx="1803">
                  <c:v>1.1530944762167199</c:v>
                </c:pt>
                <c:pt idx="1804">
                  <c:v>1.1450528995987499</c:v>
                </c:pt>
                <c:pt idx="1805">
                  <c:v>1.1402322652332599</c:v>
                </c:pt>
                <c:pt idx="1806">
                  <c:v>1.13541153385215</c:v>
                </c:pt>
                <c:pt idx="1807">
                  <c:v>1.1241483715134799</c:v>
                </c:pt>
                <c:pt idx="1808">
                  <c:v>1.11932738438415</c:v>
                </c:pt>
                <c:pt idx="1809">
                  <c:v>1.1096744561107199</c:v>
                </c:pt>
                <c:pt idx="1810">
                  <c:v>1.10485323362957</c:v>
                </c:pt>
                <c:pt idx="1811">
                  <c:v>1.0984212721811799</c:v>
                </c:pt>
                <c:pt idx="1812">
                  <c:v>1.09359985234708</c:v>
                </c:pt>
                <c:pt idx="1813">
                  <c:v>1.0903890234074001</c:v>
                </c:pt>
                <c:pt idx="1814">
                  <c:v>1.08717813974386</c:v>
                </c:pt>
                <c:pt idx="1815">
                  <c:v>1.0775302353912499</c:v>
                </c:pt>
                <c:pt idx="1816">
                  <c:v>1.0759378185066799</c:v>
                </c:pt>
                <c:pt idx="1817">
                  <c:v>1.0711237999541801</c:v>
                </c:pt>
                <c:pt idx="1818">
                  <c:v>1.06630961761719</c:v>
                </c:pt>
                <c:pt idx="1819">
                  <c:v>1.0598844429385399</c:v>
                </c:pt>
                <c:pt idx="1820">
                  <c:v>1.0566807615563401</c:v>
                </c:pt>
                <c:pt idx="1821">
                  <c:v>1.05186608781575</c:v>
                </c:pt>
                <c:pt idx="1822">
                  <c:v>1.04705125025725</c:v>
                </c:pt>
                <c:pt idx="1823">
                  <c:v>1.0438471870391299</c:v>
                </c:pt>
                <c:pt idx="1824">
                  <c:v>1.03742108365303</c:v>
                </c:pt>
                <c:pt idx="1825">
                  <c:v>1.03260575459059</c:v>
                </c:pt>
                <c:pt idx="1826">
                  <c:v>1.0261792412869499</c:v>
                </c:pt>
                <c:pt idx="1827">
                  <c:v>1.02297460490326</c:v>
                </c:pt>
                <c:pt idx="1828">
                  <c:v>1.0165477090516799</c:v>
                </c:pt>
                <c:pt idx="1829">
                  <c:v>1.01173169712214</c:v>
                </c:pt>
                <c:pt idx="1830">
                  <c:v>1.0069155213068399</c:v>
                </c:pt>
                <c:pt idx="1831">
                  <c:v>1.0004817347641</c:v>
                </c:pt>
                <c:pt idx="1832">
                  <c:v>0.99565677653446905</c:v>
                </c:pt>
                <c:pt idx="1833">
                  <c:v>0.99083173607906505</c:v>
                </c:pt>
                <c:pt idx="1834">
                  <c:v>0.98439542489138598</c:v>
                </c:pt>
                <c:pt idx="1835">
                  <c:v>0.981181408482519</c:v>
                </c:pt>
                <c:pt idx="1836">
                  <c:v>0.97474490537458902</c:v>
                </c:pt>
                <c:pt idx="1837">
                  <c:v>0.96991952226561295</c:v>
                </c:pt>
                <c:pt idx="1838">
                  <c:v>0.96509405692011596</c:v>
                </c:pt>
                <c:pt idx="1839">
                  <c:v>0.96026850933599595</c:v>
                </c:pt>
                <c:pt idx="1840">
                  <c:v>0.95705415039291997</c:v>
                </c:pt>
                <c:pt idx="1841">
                  <c:v>0.94900588283132603</c:v>
                </c:pt>
                <c:pt idx="1842">
                  <c:v>0.94740267147363799</c:v>
                </c:pt>
                <c:pt idx="1843">
                  <c:v>0.94257680864485005</c:v>
                </c:pt>
                <c:pt idx="1844">
                  <c:v>0.93613953776246095</c:v>
                </c:pt>
                <c:pt idx="1845">
                  <c:v>0.93292483623846501</c:v>
                </c:pt>
                <c:pt idx="1846">
                  <c:v>0.92648737338909604</c:v>
                </c:pt>
                <c:pt idx="1847">
                  <c:v>0.92328419044458898</c:v>
                </c:pt>
                <c:pt idx="1848">
                  <c:v>0.91847352296585805</c:v>
                </c:pt>
                <c:pt idx="1849">
                  <c:v>0.91366260936085397</c:v>
                </c:pt>
                <c:pt idx="1850">
                  <c:v>0.90885144961068798</c:v>
                </c:pt>
                <c:pt idx="1851">
                  <c:v>0.90404004369646995</c:v>
                </c:pt>
                <c:pt idx="1852">
                  <c:v>0.89922839159930701</c:v>
                </c:pt>
                <c:pt idx="1853">
                  <c:v>0.89441649330030404</c:v>
                </c:pt>
                <c:pt idx="1854">
                  <c:v>0.88960434878056305</c:v>
                </c:pt>
                <c:pt idx="1855">
                  <c:v>0.88318024085782099</c:v>
                </c:pt>
                <c:pt idx="1856">
                  <c:v>0.87997932100327203</c:v>
                </c:pt>
                <c:pt idx="1857">
                  <c:v>0.87355463806802902</c:v>
                </c:pt>
                <c:pt idx="1858">
                  <c:v>0.87196514899753796</c:v>
                </c:pt>
                <c:pt idx="1859">
                  <c:v>0.86392805008441598</c:v>
                </c:pt>
                <c:pt idx="1860">
                  <c:v>0.86395015670917297</c:v>
                </c:pt>
                <c:pt idx="1861">
                  <c:v>0.86074833522878003</c:v>
                </c:pt>
                <c:pt idx="1862">
                  <c:v>0.85593434401223301</c:v>
                </c:pt>
                <c:pt idx="1863">
                  <c:v>0.85272605394706402</c:v>
                </c:pt>
                <c:pt idx="1864">
                  <c:v>0.84951552856217705</c:v>
                </c:pt>
                <c:pt idx="1865">
                  <c:v>0.84630492290926196</c:v>
                </c:pt>
                <c:pt idx="1866">
                  <c:v>0.843094234344273</c:v>
                </c:pt>
                <c:pt idx="1867">
                  <c:v>0.84149559759946502</c:v>
                </c:pt>
                <c:pt idx="1868">
                  <c:v>0.83667259737045596</c:v>
                </c:pt>
                <c:pt idx="1869">
                  <c:v>0.83184945507485097</c:v>
                </c:pt>
                <c:pt idx="1870">
                  <c:v>0.82702616775494098</c:v>
                </c:pt>
                <c:pt idx="1871">
                  <c:v>0.82381497089879696</c:v>
                </c:pt>
                <c:pt idx="1872">
                  <c:v>0.82060367317486504</c:v>
                </c:pt>
                <c:pt idx="1873">
                  <c:v>0.81577998215001202</c:v>
                </c:pt>
                <c:pt idx="1874">
                  <c:v>0.810956132918076</c:v>
                </c:pt>
                <c:pt idx="1875">
                  <c:v>0.80451978212824404</c:v>
                </c:pt>
                <c:pt idx="1876">
                  <c:v>0.79808321495197199</c:v>
                </c:pt>
                <c:pt idx="1877">
                  <c:v>0.79487120835333103</c:v>
                </c:pt>
                <c:pt idx="1878">
                  <c:v>0.78843424687505304</c:v>
                </c:pt>
                <c:pt idx="1879">
                  <c:v>0.78520840050749796</c:v>
                </c:pt>
                <c:pt idx="1880">
                  <c:v>0.78036539479141598</c:v>
                </c:pt>
                <c:pt idx="1881">
                  <c:v>0.77713482137025702</c:v>
                </c:pt>
                <c:pt idx="1882">
                  <c:v>0.77390426994211203</c:v>
                </c:pt>
                <c:pt idx="1883">
                  <c:v>0.77228611128946101</c:v>
                </c:pt>
                <c:pt idx="1884">
                  <c:v>0.76905560353272595</c:v>
                </c:pt>
                <c:pt idx="1885">
                  <c:v>0.76582512925786705</c:v>
                </c:pt>
                <c:pt idx="1886">
                  <c:v>0.76259469251716705</c:v>
                </c:pt>
                <c:pt idx="1887">
                  <c:v>0.76258893993288701</c:v>
                </c:pt>
                <c:pt idx="1888">
                  <c:v>0.757746258299974</c:v>
                </c:pt>
                <c:pt idx="1889">
                  <c:v>0.75612824670234902</c:v>
                </c:pt>
                <c:pt idx="1890">
                  <c:v>0.754510267201984</c:v>
                </c:pt>
                <c:pt idx="1891">
                  <c:v>0.75450459970403505</c:v>
                </c:pt>
                <c:pt idx="1892">
                  <c:v>0.74966215910412803</c:v>
                </c:pt>
                <c:pt idx="1893">
                  <c:v>0.74643206317490496</c:v>
                </c:pt>
                <c:pt idx="1894">
                  <c:v>0.74481428195537802</c:v>
                </c:pt>
                <c:pt idx="1895">
                  <c:v>0.73998486442267297</c:v>
                </c:pt>
                <c:pt idx="1896">
                  <c:v>0.73677212049345198</c:v>
                </c:pt>
                <c:pt idx="1897">
                  <c:v>0.73355930363151001</c:v>
                </c:pt>
                <c:pt idx="1898">
                  <c:v>0.72873407711291704</c:v>
                </c:pt>
                <c:pt idx="1899">
                  <c:v>0.72552107739240901</c:v>
                </c:pt>
                <c:pt idx="1900">
                  <c:v>0.71908322573412797</c:v>
                </c:pt>
                <c:pt idx="1901">
                  <c:v>0.71425759290905999</c:v>
                </c:pt>
                <c:pt idx="1902">
                  <c:v>0.709431816423027</c:v>
                </c:pt>
                <c:pt idx="1903">
                  <c:v>0.70621835135367905</c:v>
                </c:pt>
                <c:pt idx="1904">
                  <c:v>0.70139229955865401</c:v>
                </c:pt>
                <c:pt idx="1905">
                  <c:v>0.698178600566425</c:v>
                </c:pt>
                <c:pt idx="1906">
                  <c:v>0.69335225488677898</c:v>
                </c:pt>
                <c:pt idx="1907">
                  <c:v>0.69013830297419099</c:v>
                </c:pt>
                <c:pt idx="1908">
                  <c:v>0.68853681599949801</c:v>
                </c:pt>
                <c:pt idx="1909">
                  <c:v>0.68371003059154201</c:v>
                </c:pt>
                <c:pt idx="1910">
                  <c:v>0.68049569992290604</c:v>
                </c:pt>
                <c:pt idx="1911">
                  <c:v>0.67889075028464596</c:v>
                </c:pt>
                <c:pt idx="1912">
                  <c:v>0.67728462607390305</c:v>
                </c:pt>
                <c:pt idx="1913">
                  <c:v>0.67567843832378605</c:v>
                </c:pt>
                <c:pt idx="1914">
                  <c:v>0.67568489428651801</c:v>
                </c:pt>
                <c:pt idx="1915">
                  <c:v>0.67407860891687399</c:v>
                </c:pt>
                <c:pt idx="1916">
                  <c:v>0.67247227369203899</c:v>
                </c:pt>
                <c:pt idx="1917">
                  <c:v>0.67247864396668899</c:v>
                </c:pt>
                <c:pt idx="1918">
                  <c:v>0.67087223909051097</c:v>
                </c:pt>
                <c:pt idx="1919">
                  <c:v>0.66765301570008695</c:v>
                </c:pt>
                <c:pt idx="1920">
                  <c:v>0.66604652821155197</c:v>
                </c:pt>
                <c:pt idx="1921">
                  <c:v>0.66282719988391503</c:v>
                </c:pt>
                <c:pt idx="1922">
                  <c:v>0.65960781860849904</c:v>
                </c:pt>
                <c:pt idx="1923">
                  <c:v>0.65316269581748998</c:v>
                </c:pt>
                <c:pt idx="1924">
                  <c:v>0.649943192553458</c:v>
                </c:pt>
                <c:pt idx="1925">
                  <c:v>0.64349789519573897</c:v>
                </c:pt>
                <c:pt idx="1926">
                  <c:v>0.63866539793990496</c:v>
                </c:pt>
                <c:pt idx="1927">
                  <c:v>0.63544867787507597</c:v>
                </c:pt>
                <c:pt idx="1928">
                  <c:v>0.63061998159015797</c:v>
                </c:pt>
                <c:pt idx="1929">
                  <c:v>0.62901710167615499</c:v>
                </c:pt>
                <c:pt idx="1930">
                  <c:v>0.62418821110188805</c:v>
                </c:pt>
                <c:pt idx="1931">
                  <c:v>0.619359191936939</c:v>
                </c:pt>
                <c:pt idx="1932">
                  <c:v>0.61775612927942003</c:v>
                </c:pt>
                <c:pt idx="1933">
                  <c:v>0.61615303078219896</c:v>
                </c:pt>
                <c:pt idx="1934">
                  <c:v>0.61293679679336499</c:v>
                </c:pt>
                <c:pt idx="1935">
                  <c:v>0.611333587762244</c:v>
                </c:pt>
                <c:pt idx="1936">
                  <c:v>0.611343474798558</c:v>
                </c:pt>
                <c:pt idx="1937">
                  <c:v>0.60974018730946999</c:v>
                </c:pt>
                <c:pt idx="1938">
                  <c:v>0.60652364487572996</c:v>
                </c:pt>
                <c:pt idx="1939">
                  <c:v>0.60814665254068001</c:v>
                </c:pt>
                <c:pt idx="1940">
                  <c:v>0.60815644651172696</c:v>
                </c:pt>
                <c:pt idx="1941">
                  <c:v>0.60816621829011197</c:v>
                </c:pt>
                <c:pt idx="1942">
                  <c:v>0.60817596326763701</c:v>
                </c:pt>
                <c:pt idx="1943">
                  <c:v>0.60656191113490598</c:v>
                </c:pt>
                <c:pt idx="1944">
                  <c:v>0.60494416157420405</c:v>
                </c:pt>
                <c:pt idx="1945">
                  <c:v>0.60171312052728998</c:v>
                </c:pt>
                <c:pt idx="1946">
                  <c:v>0.60170860935766302</c:v>
                </c:pt>
                <c:pt idx="1947">
                  <c:v>0.59686432107871701</c:v>
                </c:pt>
                <c:pt idx="1948">
                  <c:v>0.59685978818010099</c:v>
                </c:pt>
                <c:pt idx="1949">
                  <c:v>0.59201555914433002</c:v>
                </c:pt>
                <c:pt idx="1950">
                  <c:v>0.58555817148175204</c:v>
                </c:pt>
                <c:pt idx="1951">
                  <c:v>0.580714071189954</c:v>
                </c:pt>
                <c:pt idx="1952">
                  <c:v>0.57748323031933202</c:v>
                </c:pt>
                <c:pt idx="1953">
                  <c:v>0.57425244105440598</c:v>
                </c:pt>
                <c:pt idx="1954">
                  <c:v>0.56779537279071202</c:v>
                </c:pt>
                <c:pt idx="1955">
                  <c:v>0.56456472966033699</c:v>
                </c:pt>
                <c:pt idx="1956">
                  <c:v>0.56133415847520396</c:v>
                </c:pt>
                <c:pt idx="1957">
                  <c:v>0.558103666275927</c:v>
                </c:pt>
                <c:pt idx="1958">
                  <c:v>0.554873260227567</c:v>
                </c:pt>
                <c:pt idx="1959">
                  <c:v>0.55488882916750304</c:v>
                </c:pt>
                <c:pt idx="1960">
                  <c:v>0.551684916680937</c:v>
                </c:pt>
                <c:pt idx="1961">
                  <c:v>0.55009412267436397</c:v>
                </c:pt>
                <c:pt idx="1962">
                  <c:v>0.54850326823189</c:v>
                </c:pt>
                <c:pt idx="1963">
                  <c:v>0.54691234181969905</c:v>
                </c:pt>
                <c:pt idx="1964">
                  <c:v>0.54532133179867803</c:v>
                </c:pt>
                <c:pt idx="1965">
                  <c:v>0.54695733968182103</c:v>
                </c:pt>
                <c:pt idx="1966">
                  <c:v>0.54859349860212203</c:v>
                </c:pt>
                <c:pt idx="1967">
                  <c:v>0.54538873957672895</c:v>
                </c:pt>
                <c:pt idx="1968">
                  <c:v>0.54541122110310103</c:v>
                </c:pt>
                <c:pt idx="1969">
                  <c:v>0.545433689098483</c:v>
                </c:pt>
                <c:pt idx="1970">
                  <c:v>0.54384225241299899</c:v>
                </c:pt>
                <c:pt idx="1971">
                  <c:v>0.54225064934771605</c:v>
                </c:pt>
                <c:pt idx="1972">
                  <c:v>0.54065886790965401</c:v>
                </c:pt>
                <c:pt idx="1973">
                  <c:v>0.53745282195409805</c:v>
                </c:pt>
                <c:pt idx="1974">
                  <c:v>0.53586058219839305</c:v>
                </c:pt>
                <c:pt idx="1975">
                  <c:v>0.53424959613757395</c:v>
                </c:pt>
                <c:pt idx="1976">
                  <c:v>0.53101787147886603</c:v>
                </c:pt>
                <c:pt idx="1977">
                  <c:v>0.52940023237107403</c:v>
                </c:pt>
                <c:pt idx="1978">
                  <c:v>0.52616842296236499</c:v>
                </c:pt>
                <c:pt idx="1979">
                  <c:v>0.52132248389562896</c:v>
                </c:pt>
                <c:pt idx="1980">
                  <c:v>0.51809065548697097</c:v>
                </c:pt>
                <c:pt idx="1981">
                  <c:v>0.51324474002076104</c:v>
                </c:pt>
                <c:pt idx="1982">
                  <c:v>0.50839885923233297</c:v>
                </c:pt>
                <c:pt idx="1983">
                  <c:v>0.50678116990865796</c:v>
                </c:pt>
                <c:pt idx="1984">
                  <c:v>0.50193537807918498</c:v>
                </c:pt>
                <c:pt idx="1985">
                  <c:v>0.50031776674869599</c:v>
                </c:pt>
                <c:pt idx="1986">
                  <c:v>0.497086161177272</c:v>
                </c:pt>
                <c:pt idx="1987">
                  <c:v>0.49546867247733201</c:v>
                </c:pt>
                <c:pt idx="1988">
                  <c:v>0.49385126101365001</c:v>
                </c:pt>
                <c:pt idx="1989">
                  <c:v>0.49384795572198198</c:v>
                </c:pt>
                <c:pt idx="1990">
                  <c:v>0.49223073058731098</c:v>
                </c:pt>
                <c:pt idx="1991">
                  <c:v>0.49223263134919998</c:v>
                </c:pt>
                <c:pt idx="1992">
                  <c:v>0.49062232970449599</c:v>
                </c:pt>
                <c:pt idx="1993">
                  <c:v>0.48901204218012401</c:v>
                </c:pt>
                <c:pt idx="1994">
                  <c:v>0.48740176312855998</c:v>
                </c:pt>
                <c:pt idx="1995">
                  <c:v>0.48579148685028201</c:v>
                </c:pt>
                <c:pt idx="1996">
                  <c:v>0.48418120759903199</c:v>
                </c:pt>
                <c:pt idx="1997">
                  <c:v>0.48418500125365799</c:v>
                </c:pt>
                <c:pt idx="1998">
                  <c:v>0.48418880350553001</c:v>
                </c:pt>
                <c:pt idx="1999">
                  <c:v>0.48096439877374197</c:v>
                </c:pt>
                <c:pt idx="2000">
                  <c:v>0.48096817739652598</c:v>
                </c:pt>
                <c:pt idx="2001">
                  <c:v>0.48097194697145601</c:v>
                </c:pt>
                <c:pt idx="2002">
                  <c:v>0.47774742222427602</c:v>
                </c:pt>
                <c:pt idx="2003">
                  <c:v>0.476136981338251</c:v>
                </c:pt>
                <c:pt idx="2004">
                  <c:v>0.47452649022319798</c:v>
                </c:pt>
                <c:pt idx="2005">
                  <c:v>0.47291594279964999</c:v>
                </c:pt>
                <c:pt idx="2006">
                  <c:v>0.468076959220597</c:v>
                </c:pt>
                <c:pt idx="2007">
                  <c:v>0.466466652997093</c:v>
                </c:pt>
                <c:pt idx="2008">
                  <c:v>0.46485644504576501</c:v>
                </c:pt>
                <c:pt idx="2009">
                  <c:v>0.46001775355671898</c:v>
                </c:pt>
                <c:pt idx="2010">
                  <c:v>0.45840746256161202</c:v>
                </c:pt>
                <c:pt idx="2011">
                  <c:v>0.45356863257198199</c:v>
                </c:pt>
                <c:pt idx="2012">
                  <c:v>0.45195825852834198</c:v>
                </c:pt>
                <c:pt idx="2013">
                  <c:v>0.447119290031468</c:v>
                </c:pt>
                <c:pt idx="2014">
                  <c:v>0.44550883293453802</c:v>
                </c:pt>
                <c:pt idx="2015">
                  <c:v>0.44551265929908601</c:v>
                </c:pt>
                <c:pt idx="2016">
                  <c:v>0.44390216073921801</c:v>
                </c:pt>
                <c:pt idx="2017">
                  <c:v>0.44229163451453102</c:v>
                </c:pt>
                <c:pt idx="2018">
                  <c:v>0.44068108062431299</c:v>
                </c:pt>
                <c:pt idx="2019">
                  <c:v>0.44229923224121398</c:v>
                </c:pt>
                <c:pt idx="2020">
                  <c:v>0.44068865074977198</c:v>
                </c:pt>
                <c:pt idx="2021">
                  <c:v>0.44230683022893003</c:v>
                </c:pt>
                <c:pt idx="2022">
                  <c:v>0.43908181294995702</c:v>
                </c:pt>
                <c:pt idx="2023">
                  <c:v>0.43908557911035401</c:v>
                </c:pt>
                <c:pt idx="2024">
                  <c:v>0.43908934348684697</c:v>
                </c:pt>
                <c:pt idx="2025">
                  <c:v>0.43747865821335102</c:v>
                </c:pt>
                <c:pt idx="2026">
                  <c:v>0.43586794532186801</c:v>
                </c:pt>
                <c:pt idx="2027">
                  <c:v>0.434257204811689</c:v>
                </c:pt>
                <c:pt idx="2028">
                  <c:v>0.43426092792115101</c:v>
                </c:pt>
                <c:pt idx="2029">
                  <c:v>0.43103564093239999</c:v>
                </c:pt>
                <c:pt idx="2030">
                  <c:v>0.42942481756186801</c:v>
                </c:pt>
                <c:pt idx="2031">
                  <c:v>0.42942849933549698</c:v>
                </c:pt>
                <c:pt idx="2032">
                  <c:v>0.42943218117225901</c:v>
                </c:pt>
                <c:pt idx="2033">
                  <c:v>0.42620674216952098</c:v>
                </c:pt>
                <c:pt idx="2034">
                  <c:v>0.42459582215174002</c:v>
                </c:pt>
                <c:pt idx="2035">
                  <c:v>0.42137028637192903</c:v>
                </c:pt>
                <c:pt idx="2036">
                  <c:v>0.41975929726151101</c:v>
                </c:pt>
                <c:pt idx="2037">
                  <c:v>0.41814828052529202</c:v>
                </c:pt>
                <c:pt idx="2038">
                  <c:v>0.41492260649304002</c:v>
                </c:pt>
                <c:pt idx="2039">
                  <c:v>0.41330627524750702</c:v>
                </c:pt>
                <c:pt idx="2040">
                  <c:v>0.41007351314596402</c:v>
                </c:pt>
                <c:pt idx="2041">
                  <c:v>0.40684080648024601</c:v>
                </c:pt>
                <c:pt idx="2042">
                  <c:v>0.40522273673977499</c:v>
                </c:pt>
                <c:pt idx="2043">
                  <c:v>0.40360469474569899</c:v>
                </c:pt>
                <c:pt idx="2044">
                  <c:v>0.40198668049730402</c:v>
                </c:pt>
                <c:pt idx="2045">
                  <c:v>0.40036869399387698</c:v>
                </c:pt>
                <c:pt idx="2046">
                  <c:v>0.397136209115587</c:v>
                </c:pt>
                <c:pt idx="2047">
                  <c:v>0.398747316495844</c:v>
                </c:pt>
                <c:pt idx="2048">
                  <c:v>0.397129399380934</c:v>
                </c:pt>
                <c:pt idx="2049">
                  <c:v>0.39551151000837398</c:v>
                </c:pt>
                <c:pt idx="2050">
                  <c:v>0.39550811912863099</c:v>
                </c:pt>
                <c:pt idx="2051">
                  <c:v>0.39550472830702998</c:v>
                </c:pt>
                <c:pt idx="2052">
                  <c:v>0.39388689447493302</c:v>
                </c:pt>
                <c:pt idx="2053">
                  <c:v>0.39549794683825001</c:v>
                </c:pt>
                <c:pt idx="2054">
                  <c:v>0.393880140804024</c:v>
                </c:pt>
                <c:pt idx="2055">
                  <c:v>0.39388176219438598</c:v>
                </c:pt>
                <c:pt idx="2056">
                  <c:v>0.39227070315518597</c:v>
                </c:pt>
                <c:pt idx="2057">
                  <c:v>0.39065961649182701</c:v>
                </c:pt>
                <c:pt idx="2058">
                  <c:v>0.39066296575940201</c:v>
                </c:pt>
                <c:pt idx="2059">
                  <c:v>0.3890518376871</c:v>
                </c:pt>
                <c:pt idx="2060">
                  <c:v>0.38905517322779398</c:v>
                </c:pt>
                <c:pt idx="2061">
                  <c:v>0.38744400374465598</c:v>
                </c:pt>
                <c:pt idx="2062">
                  <c:v>0.38583280663428099</c:v>
                </c:pt>
                <c:pt idx="2063">
                  <c:v>0.38422158189595901</c:v>
                </c:pt>
                <c:pt idx="2064">
                  <c:v>0.380995782920591</c:v>
                </c:pt>
                <c:pt idx="2065">
                  <c:v>0.379384489081315</c:v>
                </c:pt>
                <c:pt idx="2066">
                  <c:v>0.376158593317239</c:v>
                </c:pt>
                <c:pt idx="2067">
                  <c:v>0.37616181851110297</c:v>
                </c:pt>
                <c:pt idx="2068">
                  <c:v>0.37455044177874602</c:v>
                </c:pt>
                <c:pt idx="2069">
                  <c:v>0.37293903741394002</c:v>
                </c:pt>
                <c:pt idx="2070">
                  <c:v>0.36971297574645501</c:v>
                </c:pt>
                <c:pt idx="2071">
                  <c:v>0.369713799702033</c:v>
                </c:pt>
                <c:pt idx="2072">
                  <c:v>0.36486989989820601</c:v>
                </c:pt>
                <c:pt idx="2073">
                  <c:v>0.36486989989820601</c:v>
                </c:pt>
                <c:pt idx="2074">
                  <c:v>0.361640633362321</c:v>
                </c:pt>
                <c:pt idx="2075">
                  <c:v>0.361640633362321</c:v>
                </c:pt>
                <c:pt idx="2076">
                  <c:v>0.35841136682643598</c:v>
                </c:pt>
                <c:pt idx="2077">
                  <c:v>0.36002600009437802</c:v>
                </c:pt>
                <c:pt idx="2078">
                  <c:v>0.35841136682643598</c:v>
                </c:pt>
                <c:pt idx="2079">
                  <c:v>0.35841136682643598</c:v>
                </c:pt>
                <c:pt idx="2080">
                  <c:v>0.35679673355849401</c:v>
                </c:pt>
                <c:pt idx="2081">
                  <c:v>0.35518210029055097</c:v>
                </c:pt>
                <c:pt idx="2082">
                  <c:v>0.35518210029055097</c:v>
                </c:pt>
                <c:pt idx="2083">
                  <c:v>0.35679673355849401</c:v>
                </c:pt>
                <c:pt idx="2084">
                  <c:v>0.35518210029055097</c:v>
                </c:pt>
                <c:pt idx="2085">
                  <c:v>0.35679673355849401</c:v>
                </c:pt>
                <c:pt idx="2086">
                  <c:v>0.35679673355849401</c:v>
                </c:pt>
                <c:pt idx="2087">
                  <c:v>0.351957302406252</c:v>
                </c:pt>
                <c:pt idx="2088">
                  <c:v>0.35519270360371302</c:v>
                </c:pt>
                <c:pt idx="2089">
                  <c:v>0.3503546699567</c:v>
                </c:pt>
                <c:pt idx="2090">
                  <c:v>0.350360680925551</c:v>
                </c:pt>
                <c:pt idx="2091">
                  <c:v>0.34552239836171</c:v>
                </c:pt>
                <c:pt idx="2092">
                  <c:v>0.34552832662761102</c:v>
                </c:pt>
                <c:pt idx="2093">
                  <c:v>0.34068979512416903</c:v>
                </c:pt>
                <c:pt idx="2094">
                  <c:v>0.339080792977767</c:v>
                </c:pt>
                <c:pt idx="2095">
                  <c:v>0.33424198480393402</c:v>
                </c:pt>
                <c:pt idx="2096">
                  <c:v>0.33586262303583397</c:v>
                </c:pt>
                <c:pt idx="2097">
                  <c:v>0.32779373193509698</c:v>
                </c:pt>
                <c:pt idx="2098">
                  <c:v>0.32941431513795699</c:v>
                </c:pt>
                <c:pt idx="2099">
                  <c:v>0.32457500896722502</c:v>
                </c:pt>
                <c:pt idx="2100">
                  <c:v>0.32619559255520902</c:v>
                </c:pt>
                <c:pt idx="2101">
                  <c:v>0.32135606506557202</c:v>
                </c:pt>
                <c:pt idx="2102">
                  <c:v>0.32459171842363699</c:v>
                </c:pt>
                <c:pt idx="2103">
                  <c:v>0.31974793644248101</c:v>
                </c:pt>
                <c:pt idx="2104">
                  <c:v>0.31974793644248101</c:v>
                </c:pt>
                <c:pt idx="2105">
                  <c:v>0.31813285984996398</c:v>
                </c:pt>
                <c:pt idx="2106">
                  <c:v>0.32136301303499698</c:v>
                </c:pt>
                <c:pt idx="2107">
                  <c:v>0.31813285984996398</c:v>
                </c:pt>
                <c:pt idx="2108">
                  <c:v>0.32297808962751401</c:v>
                </c:pt>
                <c:pt idx="2109">
                  <c:v>0.316517783257448</c:v>
                </c:pt>
                <c:pt idx="2110">
                  <c:v>0.316517783257448</c:v>
                </c:pt>
                <c:pt idx="2111">
                  <c:v>0.31490270666493098</c:v>
                </c:pt>
                <c:pt idx="2112">
                  <c:v>0.316517783257448</c:v>
                </c:pt>
                <c:pt idx="2113">
                  <c:v>0.31490270666493098</c:v>
                </c:pt>
                <c:pt idx="2114">
                  <c:v>0.31974793644248101</c:v>
                </c:pt>
                <c:pt idx="2115">
                  <c:v>0.31813285984996398</c:v>
                </c:pt>
                <c:pt idx="2116">
                  <c:v>0.32136301303499698</c:v>
                </c:pt>
                <c:pt idx="2117">
                  <c:v>0.32297808962751401</c:v>
                </c:pt>
                <c:pt idx="2118">
                  <c:v>0.32297808962751401</c:v>
                </c:pt>
                <c:pt idx="2119">
                  <c:v>0.32136505456813502</c:v>
                </c:pt>
                <c:pt idx="2120">
                  <c:v>0.32136781314510598</c:v>
                </c:pt>
                <c:pt idx="2121">
                  <c:v>0.319755457188929</c:v>
                </c:pt>
                <c:pt idx="2122">
                  <c:v>0.31652794510677201</c:v>
                </c:pt>
                <c:pt idx="2123">
                  <c:v>0.31168523530437497</c:v>
                </c:pt>
                <c:pt idx="2124">
                  <c:v>0.31168791088226699</c:v>
                </c:pt>
                <c:pt idx="2125">
                  <c:v>0.310075416467049</c:v>
                </c:pt>
                <c:pt idx="2126">
                  <c:v>0.31007807827158501</c:v>
                </c:pt>
                <c:pt idx="2127">
                  <c:v>0.30685034458233201</c:v>
                </c:pt>
                <c:pt idx="2128">
                  <c:v>0.30362255547595801</c:v>
                </c:pt>
                <c:pt idx="2129">
                  <c:v>0.30039471095103298</c:v>
                </c:pt>
                <c:pt idx="2130">
                  <c:v>0.30362776847643602</c:v>
                </c:pt>
                <c:pt idx="2131">
                  <c:v>0.29716936210781802</c:v>
                </c:pt>
                <c:pt idx="2132">
                  <c:v>0.30040244745461497</c:v>
                </c:pt>
                <c:pt idx="2133">
                  <c:v>0.29555918347504601</c:v>
                </c:pt>
                <c:pt idx="2134">
                  <c:v>0.29556172084100601</c:v>
                </c:pt>
                <c:pt idx="2135">
                  <c:v>0.28586721601868498</c:v>
                </c:pt>
                <c:pt idx="2136">
                  <c:v>0.27940160594230801</c:v>
                </c:pt>
                <c:pt idx="2137">
                  <c:v>0.27616661043560897</c:v>
                </c:pt>
                <c:pt idx="2138">
                  <c:v>0.27454687899763602</c:v>
                </c:pt>
                <c:pt idx="2139">
                  <c:v>0.27292716387142602</c:v>
                </c:pt>
                <c:pt idx="2140">
                  <c:v>0.28261353295812602</c:v>
                </c:pt>
                <c:pt idx="2141">
                  <c:v>0.27453318554429901</c:v>
                </c:pt>
                <c:pt idx="2142">
                  <c:v>0.28098898429011399</c:v>
                </c:pt>
                <c:pt idx="2143">
                  <c:v>0.27936919215615702</c:v>
                </c:pt>
                <c:pt idx="2144">
                  <c:v>0.28420964806416399</c:v>
                </c:pt>
                <c:pt idx="2145">
                  <c:v>0.280974829445923</c:v>
                </c:pt>
                <c:pt idx="2146">
                  <c:v>0.28743011843369798</c:v>
                </c:pt>
                <c:pt idx="2147">
                  <c:v>0.28258039930600498</c:v>
                </c:pt>
                <c:pt idx="2148">
                  <c:v>0.27773085328995001</c:v>
                </c:pt>
                <c:pt idx="2149">
                  <c:v>0.27611133375630498</c:v>
                </c:pt>
                <c:pt idx="2150">
                  <c:v>0.28418128601282699</c:v>
                </c:pt>
                <c:pt idx="2151">
                  <c:v>0.282566867723899</c:v>
                </c:pt>
                <c:pt idx="2152">
                  <c:v>0.28579898234699103</c:v>
                </c:pt>
                <c:pt idx="2153">
                  <c:v>0.28418637770469701</c:v>
                </c:pt>
                <c:pt idx="2154">
                  <c:v>0.28741858439635298</c:v>
                </c:pt>
                <c:pt idx="2155">
                  <c:v>0.28096112214802399</c:v>
                </c:pt>
                <c:pt idx="2156">
                  <c:v>0.28419337884961599</c:v>
                </c:pt>
                <c:pt idx="2157">
                  <c:v>0.27935078624213699</c:v>
                </c:pt>
                <c:pt idx="2158">
                  <c:v>0.28096810889048002</c:v>
                </c:pt>
                <c:pt idx="2159">
                  <c:v>0.27451041938870502</c:v>
                </c:pt>
                <c:pt idx="2160">
                  <c:v>0.27451272578550301</c:v>
                </c:pt>
                <c:pt idx="2161">
                  <c:v>0.26805489457647702</c:v>
                </c:pt>
                <c:pt idx="2162">
                  <c:v>0.26967221703718403</c:v>
                </c:pt>
                <c:pt idx="2163">
                  <c:v>0.26159919310586499</c:v>
                </c:pt>
                <c:pt idx="2164">
                  <c:v>0.25675619840295499</c:v>
                </c:pt>
                <c:pt idx="2165">
                  <c:v>0.25191313208264499</c:v>
                </c:pt>
                <c:pt idx="2166">
                  <c:v>0.25030020198557601</c:v>
                </c:pt>
                <c:pt idx="2167">
                  <c:v>0.24222664064532401</c:v>
                </c:pt>
                <c:pt idx="2168">
                  <c:v>0.238998327242432</c:v>
                </c:pt>
                <c:pt idx="2169">
                  <c:v>0.22123374278533001</c:v>
                </c:pt>
                <c:pt idx="2170">
                  <c:v>0.21800530101197199</c:v>
                </c:pt>
                <c:pt idx="2171">
                  <c:v>0.21316167511767301</c:v>
                </c:pt>
                <c:pt idx="2172">
                  <c:v>0.21639387888307399</c:v>
                </c:pt>
                <c:pt idx="2173">
                  <c:v>0.21478058030795699</c:v>
                </c:pt>
                <c:pt idx="2174">
                  <c:v>0.22608886174617299</c:v>
                </c:pt>
                <c:pt idx="2175">
                  <c:v>0.22124519446947899</c:v>
                </c:pt>
                <c:pt idx="2176">
                  <c:v>0.22932323505643901</c:v>
                </c:pt>
                <c:pt idx="2177">
                  <c:v>0.21963379508757899</c:v>
                </c:pt>
                <c:pt idx="2178">
                  <c:v>0.22771190808210001</c:v>
                </c:pt>
                <c:pt idx="2179">
                  <c:v>0.22125278378187899</c:v>
                </c:pt>
                <c:pt idx="2180">
                  <c:v>0.22933096652283499</c:v>
                </c:pt>
                <c:pt idx="2181">
                  <c:v>0.22287168378855901</c:v>
                </c:pt>
                <c:pt idx="2182">
                  <c:v>0.23094991059863801</c:v>
                </c:pt>
                <c:pt idx="2183">
                  <c:v>0.22287265987315399</c:v>
                </c:pt>
                <c:pt idx="2184">
                  <c:v>0.23094733683577201</c:v>
                </c:pt>
                <c:pt idx="2185">
                  <c:v>0.22286918370009401</c:v>
                </c:pt>
                <c:pt idx="2186">
                  <c:v>0.23094363423199801</c:v>
                </c:pt>
                <c:pt idx="2187">
                  <c:v>0.22125026634452799</c:v>
                </c:pt>
                <c:pt idx="2188">
                  <c:v>0.230939768188856</c:v>
                </c:pt>
                <c:pt idx="2189">
                  <c:v>0.21963126537158401</c:v>
                </c:pt>
                <c:pt idx="2190">
                  <c:v>0.22609018645433501</c:v>
                </c:pt>
                <c:pt idx="2191">
                  <c:v>0.21639705439221599</c:v>
                </c:pt>
                <c:pt idx="2192">
                  <c:v>0.22285590159273</c:v>
                </c:pt>
                <c:pt idx="2193">
                  <c:v>0.21639328925285001</c:v>
                </c:pt>
                <c:pt idx="2194">
                  <c:v>0.21962175303129</c:v>
                </c:pt>
                <c:pt idx="2195">
                  <c:v>0.21154415632531001</c:v>
                </c:pt>
                <c:pt idx="2196">
                  <c:v>0.214772674331036</c:v>
                </c:pt>
                <c:pt idx="2197">
                  <c:v>0.20508018861590799</c:v>
                </c:pt>
                <c:pt idx="2198">
                  <c:v>0.20830880834912199</c:v>
                </c:pt>
                <c:pt idx="2199">
                  <c:v>0.19700261114763801</c:v>
                </c:pt>
                <c:pt idx="2200">
                  <c:v>0.206693269102382</c:v>
                </c:pt>
                <c:pt idx="2201">
                  <c:v>0.198617713622875</c:v>
                </c:pt>
                <c:pt idx="2202">
                  <c:v>0.19861770968985301</c:v>
                </c:pt>
                <c:pt idx="2203">
                  <c:v>0.19215726490343199</c:v>
                </c:pt>
                <c:pt idx="2204">
                  <c:v>0.19215726109834</c:v>
                </c:pt>
                <c:pt idx="2205">
                  <c:v>0.18569681669570701</c:v>
                </c:pt>
                <c:pt idx="2206">
                  <c:v>0.18731192313594899</c:v>
                </c:pt>
                <c:pt idx="2207">
                  <c:v>0.18246658917054301</c:v>
                </c:pt>
                <c:pt idx="2208">
                  <c:v>0.18892702577109899</c:v>
                </c:pt>
                <c:pt idx="2209">
                  <c:v>0.18569680198706101</c:v>
                </c:pt>
                <c:pt idx="2210">
                  <c:v>0.193772348257268</c:v>
                </c:pt>
                <c:pt idx="2211">
                  <c:v>0.18408168467524799</c:v>
                </c:pt>
                <c:pt idx="2212">
                  <c:v>0.18892701080659599</c:v>
                </c:pt>
                <c:pt idx="2213">
                  <c:v>0.18408167738489101</c:v>
                </c:pt>
                <c:pt idx="2214">
                  <c:v>0.195387442770522</c:v>
                </c:pt>
                <c:pt idx="2215">
                  <c:v>0.18892820262254301</c:v>
                </c:pt>
                <c:pt idx="2216">
                  <c:v>0.19862062833618699</c:v>
                </c:pt>
                <c:pt idx="2217">
                  <c:v>0.19216174201744901</c:v>
                </c:pt>
                <c:pt idx="2218">
                  <c:v>0.20023920019072999</c:v>
                </c:pt>
                <c:pt idx="2219">
                  <c:v>0.192165041297299</c:v>
                </c:pt>
                <c:pt idx="2220">
                  <c:v>0.20024263818428101</c:v>
                </c:pt>
                <c:pt idx="2221">
                  <c:v>0.192168340690442</c:v>
                </c:pt>
                <c:pt idx="2222">
                  <c:v>0.20024607629589</c:v>
                </c:pt>
                <c:pt idx="2223">
                  <c:v>0.19217164019688701</c:v>
                </c:pt>
                <c:pt idx="2224">
                  <c:v>0.200249514525564</c:v>
                </c:pt>
                <c:pt idx="2225">
                  <c:v>0.19379019859024499</c:v>
                </c:pt>
                <c:pt idx="2226">
                  <c:v>0.19540713495072601</c:v>
                </c:pt>
                <c:pt idx="2227">
                  <c:v>0.188947666532995</c:v>
                </c:pt>
                <c:pt idx="2228">
                  <c:v>0.19541049021088799</c:v>
                </c:pt>
                <c:pt idx="2229">
                  <c:v>0.185720282419885</c:v>
                </c:pt>
                <c:pt idx="2230">
                  <c:v>0.19218318936176601</c:v>
                </c:pt>
                <c:pt idx="2231">
                  <c:v>0.18411032602529101</c:v>
                </c:pt>
                <c:pt idx="2232">
                  <c:v>0.18573032786713001</c:v>
                </c:pt>
                <c:pt idx="2233">
                  <c:v>0.177657829710896</c:v>
                </c:pt>
                <c:pt idx="2234">
                  <c:v>0.18250883295756501</c:v>
                </c:pt>
                <c:pt idx="2235">
                  <c:v>0.17443595960619401</c:v>
                </c:pt>
                <c:pt idx="2236">
                  <c:v>0.17767164199662799</c:v>
                </c:pt>
                <c:pt idx="2237">
                  <c:v>0.16475151889699899</c:v>
                </c:pt>
                <c:pt idx="2238">
                  <c:v>0.17283407765032599</c:v>
                </c:pt>
                <c:pt idx="2239">
                  <c:v>0.16637593628756001</c:v>
                </c:pt>
                <c:pt idx="2240">
                  <c:v>0.16961177747362599</c:v>
                </c:pt>
                <c:pt idx="2241">
                  <c:v>0.16315322154820699</c:v>
                </c:pt>
                <c:pt idx="2242">
                  <c:v>0.16315750910632401</c:v>
                </c:pt>
                <c:pt idx="2243">
                  <c:v>0.15831425414428599</c:v>
                </c:pt>
                <c:pt idx="2244">
                  <c:v>0.161550092788042</c:v>
                </c:pt>
                <c:pt idx="2245">
                  <c:v>0.15832237421208201</c:v>
                </c:pt>
                <c:pt idx="2246">
                  <c:v>0.16317420523807299</c:v>
                </c:pt>
                <c:pt idx="2247">
                  <c:v>0.15670853541313001</c:v>
                </c:pt>
                <c:pt idx="2248">
                  <c:v>0.163168219601459</c:v>
                </c:pt>
                <c:pt idx="2249">
                  <c:v>0.16316412515824599</c:v>
                </c:pt>
                <c:pt idx="2250">
                  <c:v>0.16800745370087899</c:v>
                </c:pt>
                <c:pt idx="2251">
                  <c:v>0.16638740494340701</c:v>
                </c:pt>
                <c:pt idx="2252">
                  <c:v>0.17284610823510199</c:v>
                </c:pt>
                <c:pt idx="2253">
                  <c:v>0.169610277171797</c:v>
                </c:pt>
                <c:pt idx="2254">
                  <c:v>0.176068552700367</c:v>
                </c:pt>
                <c:pt idx="2255">
                  <c:v>0.17444839358206901</c:v>
                </c:pt>
                <c:pt idx="2256">
                  <c:v>0.17767505204096801</c:v>
                </c:pt>
                <c:pt idx="2257">
                  <c:v>0.17605491846258201</c:v>
                </c:pt>
                <c:pt idx="2258">
                  <c:v>0.18412788785686701</c:v>
                </c:pt>
                <c:pt idx="2259">
                  <c:v>0.18089221173359801</c:v>
                </c:pt>
                <c:pt idx="2260">
                  <c:v>0.185733828338353</c:v>
                </c:pt>
                <c:pt idx="2261">
                  <c:v>0.18249828511771499</c:v>
                </c:pt>
                <c:pt idx="2262">
                  <c:v>0.18572430256049799</c:v>
                </c:pt>
                <c:pt idx="2263">
                  <c:v>0.17926283902519</c:v>
                </c:pt>
                <c:pt idx="2264">
                  <c:v>0.184110439589591</c:v>
                </c:pt>
                <c:pt idx="2265">
                  <c:v>0.180881219114815</c:v>
                </c:pt>
                <c:pt idx="2266">
                  <c:v>0.18411351183093699</c:v>
                </c:pt>
                <c:pt idx="2267">
                  <c:v>0.177653388268882</c:v>
                </c:pt>
                <c:pt idx="2268">
                  <c:v>0.180885702885801</c:v>
                </c:pt>
                <c:pt idx="2269">
                  <c:v>0.176040861656276</c:v>
                </c:pt>
                <c:pt idx="2270">
                  <c:v>0.17927322609451299</c:v>
                </c:pt>
                <c:pt idx="2271">
                  <c:v>0.171197332421651</c:v>
                </c:pt>
                <c:pt idx="2272">
                  <c:v>0.16958325420746001</c:v>
                </c:pt>
                <c:pt idx="2273">
                  <c:v>0.161507129376357</c:v>
                </c:pt>
                <c:pt idx="2274">
                  <c:v>0.16473951997078201</c:v>
                </c:pt>
                <c:pt idx="2275">
                  <c:v>0.159894300694985</c:v>
                </c:pt>
                <c:pt idx="2276">
                  <c:v>0.15989567037837299</c:v>
                </c:pt>
                <c:pt idx="2277">
                  <c:v>0.153434786765863</c:v>
                </c:pt>
                <c:pt idx="2278">
                  <c:v>0.15343614640123901</c:v>
                </c:pt>
                <c:pt idx="2279">
                  <c:v>0.15182169844962401</c:v>
                </c:pt>
                <c:pt idx="2280">
                  <c:v>0.15020721555348401</c:v>
                </c:pt>
                <c:pt idx="2281">
                  <c:v>0.15020841145647101</c:v>
                </c:pt>
                <c:pt idx="2282">
                  <c:v>0.14859404287761499</c:v>
                </c:pt>
                <c:pt idx="2283">
                  <c:v>0.15021099895673801</c:v>
                </c:pt>
                <c:pt idx="2284">
                  <c:v>0.15182802408698801</c:v>
                </c:pt>
                <c:pt idx="2285">
                  <c:v>0.14859810119153899</c:v>
                </c:pt>
                <c:pt idx="2286">
                  <c:v>0.150215194468412</c:v>
                </c:pt>
                <c:pt idx="2287">
                  <c:v>0.14860093874215899</c:v>
                </c:pt>
                <c:pt idx="2288">
                  <c:v>0.153449470970664</c:v>
                </c:pt>
                <c:pt idx="2289">
                  <c:v>0.150219487687652</c:v>
                </c:pt>
                <c:pt idx="2290">
                  <c:v>0.1518366123446</c:v>
                </c:pt>
                <c:pt idx="2291">
                  <c:v>0.151837987126996</c:v>
                </c:pt>
                <c:pt idx="2292">
                  <c:v>0.15345506424969499</c:v>
                </c:pt>
                <c:pt idx="2293">
                  <c:v>0.15022482328497899</c:v>
                </c:pt>
                <c:pt idx="2294">
                  <c:v>0.15668910247450901</c:v>
                </c:pt>
                <c:pt idx="2295">
                  <c:v>0.15992007577656001</c:v>
                </c:pt>
                <c:pt idx="2296">
                  <c:v>0.16476609168616799</c:v>
                </c:pt>
                <c:pt idx="2297">
                  <c:v>0.167996245285465</c:v>
                </c:pt>
                <c:pt idx="2298">
                  <c:v>0.17607350649387901</c:v>
                </c:pt>
                <c:pt idx="2299">
                  <c:v>0.17768773547650901</c:v>
                </c:pt>
                <c:pt idx="2300">
                  <c:v>0.17930191332787099</c:v>
                </c:pt>
                <c:pt idx="2301">
                  <c:v>0.17768465244906601</c:v>
                </c:pt>
                <c:pt idx="2302">
                  <c:v>0.17929877089733301</c:v>
                </c:pt>
                <c:pt idx="2303">
                  <c:v>0.17768150985715001</c:v>
                </c:pt>
                <c:pt idx="2304">
                  <c:v>0.17929559498290501</c:v>
                </c:pt>
                <c:pt idx="2305">
                  <c:v>0.17606270885406999</c:v>
                </c:pt>
                <c:pt idx="2306">
                  <c:v>0.17767679829516</c:v>
                </c:pt>
                <c:pt idx="2307">
                  <c:v>0.17767525453479499</c:v>
                </c:pt>
                <c:pt idx="2308">
                  <c:v>0.179289351259904</c:v>
                </c:pt>
                <c:pt idx="2309">
                  <c:v>0.17444103743008599</c:v>
                </c:pt>
                <c:pt idx="2310">
                  <c:v>0.17605520249586201</c:v>
                </c:pt>
                <c:pt idx="2311">
                  <c:v>0.171207970882228</c:v>
                </c:pt>
                <c:pt idx="2312">
                  <c:v>0.171207856109658</c:v>
                </c:pt>
                <c:pt idx="2313">
                  <c:v>0.16636098322870199</c:v>
                </c:pt>
                <c:pt idx="2314">
                  <c:v>0.166360887941714</c:v>
                </c:pt>
                <c:pt idx="2315">
                  <c:v>0.15989844832848599</c:v>
                </c:pt>
                <c:pt idx="2316">
                  <c:v>0.15989837432822901</c:v>
                </c:pt>
                <c:pt idx="2317">
                  <c:v>0.15505154709522101</c:v>
                </c:pt>
                <c:pt idx="2318">
                  <c:v>0.15828267088978301</c:v>
                </c:pt>
                <c:pt idx="2319">
                  <c:v>0.1550514555235</c:v>
                </c:pt>
                <c:pt idx="2320">
                  <c:v>0.15505142707477201</c:v>
                </c:pt>
                <c:pt idx="2321">
                  <c:v>0.15343582408612599</c:v>
                </c:pt>
                <c:pt idx="2322">
                  <c:v>0.156666992667858</c:v>
                </c:pt>
                <c:pt idx="2323">
                  <c:v>0.15182024361593799</c:v>
                </c:pt>
                <c:pt idx="2324">
                  <c:v>0.153435851343179</c:v>
                </c:pt>
                <c:pt idx="2325">
                  <c:v>0.151820301844522</c:v>
                </c:pt>
                <c:pt idx="2326">
                  <c:v>0.15505152008717199</c:v>
                </c:pt>
                <c:pt idx="2327">
                  <c:v>0.15343786122087399</c:v>
                </c:pt>
                <c:pt idx="2328">
                  <c:v>0.15667173712680699</c:v>
                </c:pt>
                <c:pt idx="2329">
                  <c:v>0.15182748128686699</c:v>
                </c:pt>
                <c:pt idx="2330">
                  <c:v>0.15829287215207699</c:v>
                </c:pt>
                <c:pt idx="2331">
                  <c:v>0.15506425510861599</c:v>
                </c:pt>
                <c:pt idx="2332">
                  <c:v>0.158298485467643</c:v>
                </c:pt>
                <c:pt idx="2333">
                  <c:v>0.15668555663518299</c:v>
                </c:pt>
                <c:pt idx="2334">
                  <c:v>0.161535718609326</c:v>
                </c:pt>
                <c:pt idx="2335">
                  <c:v>0.159922794640427</c:v>
                </c:pt>
                <c:pt idx="2336">
                  <c:v>0.16477315340062601</c:v>
                </c:pt>
                <c:pt idx="2337">
                  <c:v>0.15992848387413899</c:v>
                </c:pt>
                <c:pt idx="2338">
                  <c:v>0.16639484756652001</c:v>
                </c:pt>
                <c:pt idx="2339">
                  <c:v>0.16316591141334</c:v>
                </c:pt>
                <c:pt idx="2340">
                  <c:v>0.15832089727804399</c:v>
                </c:pt>
                <c:pt idx="2341">
                  <c:v>0.15670761444700801</c:v>
                </c:pt>
                <c:pt idx="2342">
                  <c:v>0.156710220701237</c:v>
                </c:pt>
                <c:pt idx="2343">
                  <c:v>0.15832488148100701</c:v>
                </c:pt>
                <c:pt idx="2344">
                  <c:v>0.1583221625697</c:v>
                </c:pt>
                <c:pt idx="2345">
                  <c:v>0.15993536533094499</c:v>
                </c:pt>
                <c:pt idx="2346">
                  <c:v>0.16154851268706999</c:v>
                </c:pt>
                <c:pt idx="2347">
                  <c:v>0.16154573855930299</c:v>
                </c:pt>
                <c:pt idx="2348">
                  <c:v>0.164774641195373</c:v>
                </c:pt>
                <c:pt idx="2349">
                  <c:v>0.156692758825909</c:v>
                </c:pt>
                <c:pt idx="2350">
                  <c:v>0.15669006822025999</c:v>
                </c:pt>
                <c:pt idx="2351">
                  <c:v>0.15022435731513001</c:v>
                </c:pt>
                <c:pt idx="2352">
                  <c:v>0.15183750522284101</c:v>
                </c:pt>
                <c:pt idx="2353">
                  <c:v>0.148603498898396</c:v>
                </c:pt>
                <c:pt idx="2354">
                  <c:v>0.150216619240684</c:v>
                </c:pt>
                <c:pt idx="2355">
                  <c:v>0.148598395930122</c:v>
                </c:pt>
                <c:pt idx="2356">
                  <c:v>0.150211460967248</c:v>
                </c:pt>
                <c:pt idx="2357">
                  <c:v>0.15020888196337401</c:v>
                </c:pt>
                <c:pt idx="2358">
                  <c:v>0.15020630304805799</c:v>
                </c:pt>
                <c:pt idx="2359">
                  <c:v>0.14697545986237801</c:v>
                </c:pt>
                <c:pt idx="2360">
                  <c:v>0.14697672261581399</c:v>
                </c:pt>
                <c:pt idx="2361">
                  <c:v>0.14859357712781901</c:v>
                </c:pt>
                <c:pt idx="2362">
                  <c:v>0.14374803695254801</c:v>
                </c:pt>
                <c:pt idx="2363">
                  <c:v>0.14536489150771301</c:v>
                </c:pt>
                <c:pt idx="2364">
                  <c:v>0.14213487370707201</c:v>
                </c:pt>
                <c:pt idx="2365">
                  <c:v>0.14213609492461901</c:v>
                </c:pt>
                <c:pt idx="2366">
                  <c:v>0.14213731616315201</c:v>
                </c:pt>
                <c:pt idx="2367">
                  <c:v>0.145369887472524</c:v>
                </c:pt>
                <c:pt idx="2368">
                  <c:v>0.14213975870317699</c:v>
                </c:pt>
                <c:pt idx="2369">
                  <c:v>0.14214098000466899</c:v>
                </c:pt>
                <c:pt idx="2370">
                  <c:v>0.137295051310626</c:v>
                </c:pt>
                <c:pt idx="2371">
                  <c:v>0.13891196156048199</c:v>
                </c:pt>
                <c:pt idx="2372">
                  <c:v>0.13568166628227701</c:v>
                </c:pt>
                <c:pt idx="2373">
                  <c:v>0.13406707381267199</c:v>
                </c:pt>
                <c:pt idx="2374">
                  <c:v>0.13568399800624201</c:v>
                </c:pt>
                <c:pt idx="2375">
                  <c:v>0.13406937804860899</c:v>
                </c:pt>
                <c:pt idx="2376">
                  <c:v>0.134070530400027</c:v>
                </c:pt>
                <c:pt idx="2377">
                  <c:v>0.13891912437560799</c:v>
                </c:pt>
                <c:pt idx="2378">
                  <c:v>0.14053614618860999</c:v>
                </c:pt>
                <c:pt idx="2379">
                  <c:v>0.13892151250897899</c:v>
                </c:pt>
                <c:pt idx="2380">
                  <c:v>0.138922706606455</c:v>
                </c:pt>
                <c:pt idx="2381">
                  <c:v>0.14215563957125299</c:v>
                </c:pt>
                <c:pt idx="2382">
                  <c:v>0.142156861488618</c:v>
                </c:pt>
                <c:pt idx="2383">
                  <c:v>0.14215808342699099</c:v>
                </c:pt>
                <c:pt idx="2384">
                  <c:v>0.140543394294006</c:v>
                </c:pt>
                <c:pt idx="2385">
                  <c:v>0.14054460238426</c:v>
                </c:pt>
                <c:pt idx="2386">
                  <c:v>0.140545810495283</c:v>
                </c:pt>
                <c:pt idx="2387">
                  <c:v>0.142162971390555</c:v>
                </c:pt>
                <c:pt idx="2388">
                  <c:v>0.142164193433967</c:v>
                </c:pt>
                <c:pt idx="2389">
                  <c:v>0.145397376589223</c:v>
                </c:pt>
                <c:pt idx="2390">
                  <c:v>0.145398626457309</c:v>
                </c:pt>
                <c:pt idx="2391">
                  <c:v>0.14539895132835901</c:v>
                </c:pt>
                <c:pt idx="2392">
                  <c:v>0.14701494937579601</c:v>
                </c:pt>
                <c:pt idx="2393">
                  <c:v>0.14863094742323299</c:v>
                </c:pt>
                <c:pt idx="2394">
                  <c:v>0.14701494937579601</c:v>
                </c:pt>
                <c:pt idx="2395">
                  <c:v>0.14863094742323299</c:v>
                </c:pt>
                <c:pt idx="2396">
                  <c:v>0.14863094742323299</c:v>
                </c:pt>
                <c:pt idx="2397">
                  <c:v>0.14863094742323299</c:v>
                </c:pt>
                <c:pt idx="2398">
                  <c:v>0.14863094742323299</c:v>
                </c:pt>
                <c:pt idx="2399">
                  <c:v>0.150246945470669</c:v>
                </c:pt>
                <c:pt idx="2400">
                  <c:v>0.14701494937579601</c:v>
                </c:pt>
                <c:pt idx="2401">
                  <c:v>0.14863094742323299</c:v>
                </c:pt>
                <c:pt idx="2402">
                  <c:v>0.14863094742323299</c:v>
                </c:pt>
                <c:pt idx="2403">
                  <c:v>0.14701494937579601</c:v>
                </c:pt>
                <c:pt idx="2404">
                  <c:v>0.14701494937579601</c:v>
                </c:pt>
                <c:pt idx="2405">
                  <c:v>0.14863094742323299</c:v>
                </c:pt>
                <c:pt idx="2406">
                  <c:v>0.14701494937579601</c:v>
                </c:pt>
                <c:pt idx="2407">
                  <c:v>0.14701401408829801</c:v>
                </c:pt>
                <c:pt idx="2408">
                  <c:v>0.145396776463834</c:v>
                </c:pt>
                <c:pt idx="2409">
                  <c:v>0.14539552662755301</c:v>
                </c:pt>
                <c:pt idx="2410">
                  <c:v>0.14377833071898399</c:v>
                </c:pt>
                <c:pt idx="2411">
                  <c:v>0.14377709481617201</c:v>
                </c:pt>
                <c:pt idx="2412">
                  <c:v>0.140544022308566</c:v>
                </c:pt>
                <c:pt idx="2413">
                  <c:v>0.14054281422828499</c:v>
                </c:pt>
                <c:pt idx="2414">
                  <c:v>0.14054160616877201</c:v>
                </c:pt>
                <c:pt idx="2415">
                  <c:v>0.13892452148634499</c:v>
                </c:pt>
                <c:pt idx="2416">
                  <c:v>0.13730746460328999</c:v>
                </c:pt>
                <c:pt idx="2417">
                  <c:v>0.13892213324952199</c:v>
                </c:pt>
                <c:pt idx="2418">
                  <c:v>0.13892093916190301</c:v>
                </c:pt>
                <c:pt idx="2419">
                  <c:v>0.13891974509481</c:v>
                </c:pt>
                <c:pt idx="2420">
                  <c:v>0.140534358247804</c:v>
                </c:pt>
                <c:pt idx="2421">
                  <c:v>0.137301563710753</c:v>
                </c:pt>
                <c:pt idx="2422">
                  <c:v>0.13730038359310801</c:v>
                </c:pt>
                <c:pt idx="2423">
                  <c:v>0.13891673632434301</c:v>
                </c:pt>
                <c:pt idx="2424">
                  <c:v>0.137302130359817</c:v>
                </c:pt>
                <c:pt idx="2425">
                  <c:v>0.13891912437560799</c:v>
                </c:pt>
                <c:pt idx="2426">
                  <c:v>0.13568866291887</c:v>
                </c:pt>
                <c:pt idx="2427">
                  <c:v>0.13730567086369899</c:v>
                </c:pt>
                <c:pt idx="2428">
                  <c:v>0.135690995538016</c:v>
                </c:pt>
                <c:pt idx="2429">
                  <c:v>0.134076292454267</c:v>
                </c:pt>
                <c:pt idx="2430">
                  <c:v>0.13407744492454901</c:v>
                </c:pt>
                <c:pt idx="2431">
                  <c:v>0.13407859741464401</c:v>
                </c:pt>
                <c:pt idx="2432">
                  <c:v>0.13569566101691599</c:v>
                </c:pt>
                <c:pt idx="2433">
                  <c:v>0.13731275241926699</c:v>
                </c:pt>
                <c:pt idx="2434">
                  <c:v>0.13731393274954601</c:v>
                </c:pt>
                <c:pt idx="2435">
                  <c:v>0.13893106586359699</c:v>
                </c:pt>
                <c:pt idx="2436">
                  <c:v>0.13893226012530999</c:v>
                </c:pt>
                <c:pt idx="2437">
                  <c:v>0.14054943495297301</c:v>
                </c:pt>
                <c:pt idx="2438">
                  <c:v>0.14055064314707799</c:v>
                </c:pt>
                <c:pt idx="2439">
                  <c:v>0.14055095718604901</c:v>
                </c:pt>
                <c:pt idx="2440">
                  <c:v>0.13893495913861201</c:v>
                </c:pt>
                <c:pt idx="2441">
                  <c:v>0.14055095718604901</c:v>
                </c:pt>
                <c:pt idx="2442">
                  <c:v>0.14216695523348599</c:v>
                </c:pt>
                <c:pt idx="2443">
                  <c:v>0.14055095718604901</c:v>
                </c:pt>
                <c:pt idx="2444">
                  <c:v>0.14055095718604901</c:v>
                </c:pt>
                <c:pt idx="2445">
                  <c:v>0.14055095718604901</c:v>
                </c:pt>
                <c:pt idx="2446">
                  <c:v>0.14055095718604901</c:v>
                </c:pt>
                <c:pt idx="2447">
                  <c:v>0.143782953280922</c:v>
                </c:pt>
                <c:pt idx="2448">
                  <c:v>0.14216695523348599</c:v>
                </c:pt>
                <c:pt idx="2449">
                  <c:v>0.14055095718604901</c:v>
                </c:pt>
                <c:pt idx="2450">
                  <c:v>0.14216695523348599</c:v>
                </c:pt>
                <c:pt idx="2451">
                  <c:v>0.14216695523348599</c:v>
                </c:pt>
                <c:pt idx="2452">
                  <c:v>0.14216695523348599</c:v>
                </c:pt>
                <c:pt idx="2453">
                  <c:v>0.14055095718604901</c:v>
                </c:pt>
                <c:pt idx="2454">
                  <c:v>0.14055095718604901</c:v>
                </c:pt>
                <c:pt idx="2455">
                  <c:v>0.13731983495091199</c:v>
                </c:pt>
                <c:pt idx="2456">
                  <c:v>0.137321015734787</c:v>
                </c:pt>
                <c:pt idx="2457">
                  <c:v>0.13570616041611</c:v>
                </c:pt>
                <c:pt idx="2458">
                  <c:v>0.132475227306318</c:v>
                </c:pt>
                <c:pt idx="2459">
                  <c:v>0.132476366461834</c:v>
                </c:pt>
                <c:pt idx="2460">
                  <c:v>0.13086142782480301</c:v>
                </c:pt>
                <c:pt idx="2461">
                  <c:v>0.13247864483164101</c:v>
                </c:pt>
                <c:pt idx="2462">
                  <c:v>0.132479784045933</c:v>
                </c:pt>
                <c:pt idx="2463">
                  <c:v>0.132480923279817</c:v>
                </c:pt>
                <c:pt idx="2464">
                  <c:v>0.129249795730912</c:v>
                </c:pt>
                <c:pt idx="2465">
                  <c:v>0.12601861261015801</c:v>
                </c:pt>
                <c:pt idx="2466">
                  <c:v>0.12601969631042501</c:v>
                </c:pt>
                <c:pt idx="2467">
                  <c:v>0.12278842983834801</c:v>
                </c:pt>
                <c:pt idx="2468">
                  <c:v>0.122789485778737</c:v>
                </c:pt>
                <c:pt idx="2469">
                  <c:v>0.121174338844402</c:v>
                </c:pt>
                <c:pt idx="2470">
                  <c:v>0.119559164130117</c:v>
                </c:pt>
                <c:pt idx="2471">
                  <c:v>0.121174207905221</c:v>
                </c:pt>
                <c:pt idx="2472">
                  <c:v>0.122788380545682</c:v>
                </c:pt>
                <c:pt idx="2473">
                  <c:v>0.121170137952785</c:v>
                </c:pt>
                <c:pt idx="2474">
                  <c:v>0.12278413933511</c:v>
                </c:pt>
                <c:pt idx="2475">
                  <c:v>0.121165847671729</c:v>
                </c:pt>
                <c:pt idx="2476">
                  <c:v>0.119547571322993</c:v>
                </c:pt>
                <c:pt idx="2477">
                  <c:v>0.121161413630168</c:v>
                </c:pt>
                <c:pt idx="2478">
                  <c:v>0.122775188058647</c:v>
                </c:pt>
                <c:pt idx="2479">
                  <c:v>0.11954091661178</c:v>
                </c:pt>
                <c:pt idx="2480">
                  <c:v>0.122770631130839</c:v>
                </c:pt>
                <c:pt idx="2481">
                  <c:v>0.12115242113899399</c:v>
                </c:pt>
                <c:pt idx="2482">
                  <c:v>0.12115020322122</c:v>
                </c:pt>
                <c:pt idx="2483">
                  <c:v>0.121148016685986</c:v>
                </c:pt>
                <c:pt idx="2484">
                  <c:v>0.12276173912996299</c:v>
                </c:pt>
                <c:pt idx="2485">
                  <c:v>0.121143776443927</c:v>
                </c:pt>
                <c:pt idx="2486">
                  <c:v>0.122757558420259</c:v>
                </c:pt>
                <c:pt idx="2487">
                  <c:v>0.11952606768846499</c:v>
                </c:pt>
                <c:pt idx="2488">
                  <c:v>0.12114284421240799</c:v>
                </c:pt>
                <c:pt idx="2489">
                  <c:v>0.119528024845766</c:v>
                </c:pt>
                <c:pt idx="2490">
                  <c:v>0.11952909136040001</c:v>
                </c:pt>
                <c:pt idx="2491">
                  <c:v>0.119530203583401</c:v>
                </c:pt>
                <c:pt idx="2492">
                  <c:v>0.119531351828252</c:v>
                </c:pt>
                <c:pt idx="2493">
                  <c:v>0.11791663725472699</c:v>
                </c:pt>
                <c:pt idx="2494">
                  <c:v>0.11953371767700199</c:v>
                </c:pt>
                <c:pt idx="2495">
                  <c:v>0.119534915958782</c:v>
                </c:pt>
                <c:pt idx="2496">
                  <c:v>0.117920187653869</c:v>
                </c:pt>
                <c:pt idx="2497">
                  <c:v>0.116305423870168</c:v>
                </c:pt>
                <c:pt idx="2498">
                  <c:v>0.11792250938495601</c:v>
                </c:pt>
                <c:pt idx="2499">
                  <c:v>0.11307575101909299</c:v>
                </c:pt>
                <c:pt idx="2500">
                  <c:v>0.113076793109032</c:v>
                </c:pt>
                <c:pt idx="2501">
                  <c:v>0.111461801782247</c:v>
                </c:pt>
                <c:pt idx="2502">
                  <c:v>0.11146272052422999</c:v>
                </c:pt>
                <c:pt idx="2503">
                  <c:v>0.111462958593619</c:v>
                </c:pt>
                <c:pt idx="2504">
                  <c:v>0.113078958394892</c:v>
                </c:pt>
                <c:pt idx="2505">
                  <c:v>0.111462963015471</c:v>
                </c:pt>
                <c:pt idx="2506">
                  <c:v>0.11146296522639799</c:v>
                </c:pt>
                <c:pt idx="2507">
                  <c:v>0.109846969750815</c:v>
                </c:pt>
                <c:pt idx="2508">
                  <c:v>0.113078967366814</c:v>
                </c:pt>
                <c:pt idx="2509">
                  <c:v>0.11307896960979499</c:v>
                </c:pt>
                <c:pt idx="2510">
                  <c:v>0.11469496963544699</c:v>
                </c:pt>
                <c:pt idx="2511">
                  <c:v>0.113078974095757</c:v>
                </c:pt>
                <c:pt idx="2512">
                  <c:v>0.11469497418551799</c:v>
                </c:pt>
                <c:pt idx="2513">
                  <c:v>0.114694976460553</c:v>
                </c:pt>
                <c:pt idx="2514">
                  <c:v>0.11792697455736501</c:v>
                </c:pt>
                <c:pt idx="2515">
                  <c:v>0.119542974839452</c:v>
                </c:pt>
                <c:pt idx="2516">
                  <c:v>0.121158975185647</c:v>
                </c:pt>
                <c:pt idx="2517">
                  <c:v>0.12277497559595001</c:v>
                </c:pt>
                <c:pt idx="2518">
                  <c:v>0.12439097607036199</c:v>
                </c:pt>
                <c:pt idx="2519">
                  <c:v>0.12762297280655499</c:v>
                </c:pt>
                <c:pt idx="2520">
                  <c:v>0.129238970853992</c:v>
                </c:pt>
                <c:pt idx="2521">
                  <c:v>0.12762297280655499</c:v>
                </c:pt>
                <c:pt idx="2522">
                  <c:v>0.129238970853992</c:v>
                </c:pt>
                <c:pt idx="2523">
                  <c:v>0.129238970853992</c:v>
                </c:pt>
                <c:pt idx="2524">
                  <c:v>0.129238970853992</c:v>
                </c:pt>
                <c:pt idx="2525">
                  <c:v>0.129238970853992</c:v>
                </c:pt>
                <c:pt idx="2526">
                  <c:v>0.12762297280655499</c:v>
                </c:pt>
                <c:pt idx="2527">
                  <c:v>0.12762297280655499</c:v>
                </c:pt>
                <c:pt idx="2528">
                  <c:v>0.12762297280655499</c:v>
                </c:pt>
                <c:pt idx="2529">
                  <c:v>0.12600697475911801</c:v>
                </c:pt>
                <c:pt idx="2530">
                  <c:v>0.12600697475911801</c:v>
                </c:pt>
                <c:pt idx="2531">
                  <c:v>0.12600697475911801</c:v>
                </c:pt>
                <c:pt idx="2532">
                  <c:v>0.12600697475911801</c:v>
                </c:pt>
                <c:pt idx="2533">
                  <c:v>0.12600697475911801</c:v>
                </c:pt>
                <c:pt idx="2534">
                  <c:v>0.12439097671168201</c:v>
                </c:pt>
                <c:pt idx="2535">
                  <c:v>0.12600697475911801</c:v>
                </c:pt>
                <c:pt idx="2536">
                  <c:v>0.12439097671168201</c:v>
                </c:pt>
                <c:pt idx="2537">
                  <c:v>0.12439097671168201</c:v>
                </c:pt>
                <c:pt idx="2538">
                  <c:v>0.12439097671168201</c:v>
                </c:pt>
                <c:pt idx="2539">
                  <c:v>0.12439097671168201</c:v>
                </c:pt>
                <c:pt idx="2540">
                  <c:v>0.12439097671168201</c:v>
                </c:pt>
                <c:pt idx="2541">
                  <c:v>0.12600697475911801</c:v>
                </c:pt>
                <c:pt idx="2542">
                  <c:v>0.122774978664245</c:v>
                </c:pt>
                <c:pt idx="2543">
                  <c:v>0.12439097671168201</c:v>
                </c:pt>
                <c:pt idx="2544">
                  <c:v>0.12439097671168201</c:v>
                </c:pt>
                <c:pt idx="2545">
                  <c:v>0.12115898061680801</c:v>
                </c:pt>
                <c:pt idx="2546">
                  <c:v>0.119542982569372</c:v>
                </c:pt>
                <c:pt idx="2547">
                  <c:v>0.119542982569372</c:v>
                </c:pt>
                <c:pt idx="2548">
                  <c:v>0.11792698452193499</c:v>
                </c:pt>
                <c:pt idx="2549">
                  <c:v>0.114694988427061</c:v>
                </c:pt>
                <c:pt idx="2550">
                  <c:v>0.114694988427061</c:v>
                </c:pt>
                <c:pt idx="2551">
                  <c:v>0.11146166451114201</c:v>
                </c:pt>
                <c:pt idx="2552">
                  <c:v>0.111459818235204</c:v>
                </c:pt>
                <c:pt idx="2553">
                  <c:v>0.109841979578276</c:v>
                </c:pt>
                <c:pt idx="2554">
                  <c:v>0.108224136779779</c:v>
                </c:pt>
                <c:pt idx="2555">
                  <c:v>0.106606299291045</c:v>
                </c:pt>
                <c:pt idx="2556">
                  <c:v>0.104988476619954</c:v>
                </c:pt>
                <c:pt idx="2557">
                  <c:v>0.10660232771021499</c:v>
                </c:pt>
                <c:pt idx="2558">
                  <c:v>0.106600311565622</c:v>
                </c:pt>
                <c:pt idx="2559">
                  <c:v>0.104982514496687</c:v>
                </c:pt>
                <c:pt idx="2560">
                  <c:v>0.106596267193939</c:v>
                </c:pt>
                <c:pt idx="2561">
                  <c:v>0.103362813258997</c:v>
                </c:pt>
                <c:pt idx="2562">
                  <c:v>0.104976574686446</c:v>
                </c:pt>
                <c:pt idx="2563">
                  <c:v>0.104974645332662</c:v>
                </c:pt>
                <c:pt idx="2564">
                  <c:v>0.104972757606054</c:v>
                </c:pt>
                <c:pt idx="2565">
                  <c:v>0.106586541347299</c:v>
                </c:pt>
                <c:pt idx="2566">
                  <c:v>0.108200334688396</c:v>
                </c:pt>
                <c:pt idx="2567">
                  <c:v>0.106585535251388</c:v>
                </c:pt>
                <c:pt idx="2568">
                  <c:v>0.108202916027225</c:v>
                </c:pt>
                <c:pt idx="2569">
                  <c:v>0.111436063271994</c:v>
                </c:pt>
                <c:pt idx="2570">
                  <c:v>0.109822311991399</c:v>
                </c:pt>
                <c:pt idx="2571">
                  <c:v>0.111439969361196</c:v>
                </c:pt>
                <c:pt idx="2572">
                  <c:v>0.11305771178075801</c:v>
                </c:pt>
                <c:pt idx="2573">
                  <c:v>0.11467553146727801</c:v>
                </c:pt>
                <c:pt idx="2574">
                  <c:v>0.116293420688241</c:v>
                </c:pt>
                <c:pt idx="2575">
                  <c:v>0.11629556122581</c:v>
                </c:pt>
                <c:pt idx="2576">
                  <c:v>0.11791354116664</c:v>
                </c:pt>
                <c:pt idx="2577">
                  <c:v>0.119531567759355</c:v>
                </c:pt>
                <c:pt idx="2578">
                  <c:v>0.121149633477558</c:v>
                </c:pt>
                <c:pt idx="2579">
                  <c:v>0.121151818772837</c:v>
                </c:pt>
                <c:pt idx="2580">
                  <c:v>0.12115397739087</c:v>
                </c:pt>
                <c:pt idx="2581">
                  <c:v>0.122772064848975</c:v>
                </c:pt>
                <c:pt idx="2582">
                  <c:v>0.122774173122866</c:v>
                </c:pt>
                <c:pt idx="2583">
                  <c:v>0.121159578175179</c:v>
                </c:pt>
                <c:pt idx="2584">
                  <c:v>0.121160724130396</c:v>
                </c:pt>
                <c:pt idx="2585">
                  <c:v>0.12116185912941101</c:v>
                </c:pt>
                <c:pt idx="2586">
                  <c:v>0.117930887042037</c:v>
                </c:pt>
                <c:pt idx="2587">
                  <c:v>0.119548034044374</c:v>
                </c:pt>
                <c:pt idx="2588">
                  <c:v>0.119549122015068</c:v>
                </c:pt>
                <c:pt idx="2589">
                  <c:v>0.119550199022025</c:v>
                </c:pt>
                <c:pt idx="2590">
                  <c:v>0.11955126506609801</c:v>
                </c:pt>
                <c:pt idx="2591">
                  <c:v>0.11955232014763301</c:v>
                </c:pt>
                <c:pt idx="2592">
                  <c:v>0.11793723100497799</c:v>
                </c:pt>
                <c:pt idx="2593">
                  <c:v>0.116322102388175</c:v>
                </c:pt>
                <c:pt idx="2594">
                  <c:v>0.117939257824468</c:v>
                </c:pt>
                <c:pt idx="2595">
                  <c:v>0.116324078685728</c:v>
                </c:pt>
                <c:pt idx="2596">
                  <c:v>0.116325050334689</c:v>
                </c:pt>
                <c:pt idx="2597">
                  <c:v>0.11632601098031201</c:v>
                </c:pt>
                <c:pt idx="2598">
                  <c:v>0.114710741584593</c:v>
                </c:pt>
                <c:pt idx="2599">
                  <c:v>0.11147713735048299</c:v>
                </c:pt>
                <c:pt idx="2600">
                  <c:v>0.111475206924968</c:v>
                </c:pt>
                <c:pt idx="2601">
                  <c:v>0.111473230775612</c:v>
                </c:pt>
                <c:pt idx="2602">
                  <c:v>0.10823896475706</c:v>
                </c:pt>
                <c:pt idx="2603">
                  <c:v>0.10662087138954</c:v>
                </c:pt>
                <c:pt idx="2604">
                  <c:v>0.105002806482361</c:v>
                </c:pt>
                <c:pt idx="2605">
                  <c:v>0.10500082619543601</c:v>
                </c:pt>
                <c:pt idx="2606">
                  <c:v>0.103382815201105</c:v>
                </c:pt>
                <c:pt idx="2607">
                  <c:v>0.10176485548183301</c:v>
                </c:pt>
                <c:pt idx="2608">
                  <c:v>0.10176292620202</c:v>
                </c:pt>
                <c:pt idx="2609">
                  <c:v>0.100145066454009</c:v>
                </c:pt>
                <c:pt idx="2610">
                  <c:v>9.8527281221875596E-2</c:v>
                </c:pt>
                <c:pt idx="2611">
                  <c:v>0.10014136661042999</c:v>
                </c:pt>
                <c:pt idx="2612">
                  <c:v>9.6907834018098299E-2</c:v>
                </c:pt>
                <c:pt idx="2613">
                  <c:v>9.8521978344476402E-2</c:v>
                </c:pt>
                <c:pt idx="2614">
                  <c:v>0.100136124757165</c:v>
                </c:pt>
                <c:pt idx="2615">
                  <c:v>9.8521049522708001E-2</c:v>
                </c:pt>
                <c:pt idx="2616">
                  <c:v>9.8522687456665703E-2</c:v>
                </c:pt>
                <c:pt idx="2617">
                  <c:v>9.6908511363598696E-2</c:v>
                </c:pt>
                <c:pt idx="2618">
                  <c:v>9.6910246414249501E-2</c:v>
                </c:pt>
                <c:pt idx="2619">
                  <c:v>9.8527959798265896E-2</c:v>
                </c:pt>
                <c:pt idx="2620">
                  <c:v>9.8529803875872193E-2</c:v>
                </c:pt>
                <c:pt idx="2621">
                  <c:v>9.8531674832356794E-2</c:v>
                </c:pt>
                <c:pt idx="2622">
                  <c:v>9.6917554542648804E-2</c:v>
                </c:pt>
                <c:pt idx="2623">
                  <c:v>9.8535458003703794E-2</c:v>
                </c:pt>
                <c:pt idx="2624">
                  <c:v>9.8537350565756299E-2</c:v>
                </c:pt>
                <c:pt idx="2625">
                  <c:v>0.100155315507325</c:v>
                </c:pt>
                <c:pt idx="2626">
                  <c:v>0.101773309345758</c:v>
                </c:pt>
                <c:pt idx="2627">
                  <c:v>0.1017751864834</c:v>
                </c:pt>
                <c:pt idx="2628">
                  <c:v>0.101777021985682</c:v>
                </c:pt>
                <c:pt idx="2629">
                  <c:v>0.101778806117726</c:v>
                </c:pt>
                <c:pt idx="2630">
                  <c:v>0.103396742318833</c:v>
                </c:pt>
                <c:pt idx="2631">
                  <c:v>0.105013415937321</c:v>
                </c:pt>
                <c:pt idx="2632">
                  <c:v>0.106629637968484</c:v>
                </c:pt>
                <c:pt idx="2633">
                  <c:v>0.106629640084417</c:v>
                </c:pt>
                <c:pt idx="2634">
                  <c:v>0.106629642200351</c:v>
                </c:pt>
                <c:pt idx="2635">
                  <c:v>0.108245864359802</c:v>
                </c:pt>
                <c:pt idx="2636">
                  <c:v>0.111478306658985</c:v>
                </c:pt>
                <c:pt idx="2637">
                  <c:v>0.111478308871135</c:v>
                </c:pt>
                <c:pt idx="2638">
                  <c:v>0.111478311083284</c:v>
                </c:pt>
                <c:pt idx="2639">
                  <c:v>0.11309453346723899</c:v>
                </c:pt>
                <c:pt idx="2640">
                  <c:v>0.111478315507584</c:v>
                </c:pt>
                <c:pt idx="2641">
                  <c:v>0.113094537955682</c:v>
                </c:pt>
                <c:pt idx="2642">
                  <c:v>0.109862099663864</c:v>
                </c:pt>
                <c:pt idx="2643">
                  <c:v>0.11309454244412601</c:v>
                </c:pt>
                <c:pt idx="2644">
                  <c:v>0.114710765020513</c:v>
                </c:pt>
                <c:pt idx="2645">
                  <c:v>0.113094546932571</c:v>
                </c:pt>
                <c:pt idx="2646">
                  <c:v>0.111478328780486</c:v>
                </c:pt>
                <c:pt idx="2647">
                  <c:v>0.109861409731574</c:v>
                </c:pt>
                <c:pt idx="2648">
                  <c:v>0.111476661174352</c:v>
                </c:pt>
                <c:pt idx="2649">
                  <c:v>0.109859520194899</c:v>
                </c:pt>
                <c:pt idx="2650">
                  <c:v>0.109858575450935</c:v>
                </c:pt>
                <c:pt idx="2651">
                  <c:v>0.108241476199369</c:v>
                </c:pt>
                <c:pt idx="2652">
                  <c:v>0.108240545385887</c:v>
                </c:pt>
                <c:pt idx="2653">
                  <c:v>0.105007361132174</c:v>
                </c:pt>
                <c:pt idx="2654">
                  <c:v>0.10339034531511</c:v>
                </c:pt>
                <c:pt idx="2655">
                  <c:v>0.103389456241457</c:v>
                </c:pt>
                <c:pt idx="2656">
                  <c:v>0.101772482146779</c:v>
                </c:pt>
                <c:pt idx="2657">
                  <c:v>0.10177160700049701</c:v>
                </c:pt>
                <c:pt idx="2658">
                  <c:v>9.8538617383315499E-2</c:v>
                </c:pt>
                <c:pt idx="2659">
                  <c:v>0.100153813406421</c:v>
                </c:pt>
                <c:pt idx="2660">
                  <c:v>0.100152952201363</c:v>
                </c:pt>
                <c:pt idx="2661">
                  <c:v>9.8536075456359701E-2</c:v>
                </c:pt>
                <c:pt idx="2662">
                  <c:v>9.6919226517356502E-2</c:v>
                </c:pt>
                <c:pt idx="2663">
                  <c:v>9.6919626670923506E-2</c:v>
                </c:pt>
                <c:pt idx="2664">
                  <c:v>9.6920460062052502E-2</c:v>
                </c:pt>
                <c:pt idx="2665">
                  <c:v>9.6921293467513894E-2</c:v>
                </c:pt>
                <c:pt idx="2666">
                  <c:v>9.5306076868262105E-2</c:v>
                </c:pt>
                <c:pt idx="2667">
                  <c:v>9.3690832490489998E-2</c:v>
                </c:pt>
                <c:pt idx="2668">
                  <c:v>9.5307715957757805E-2</c:v>
                </c:pt>
                <c:pt idx="2669">
                  <c:v>9.3692443814604606E-2</c:v>
                </c:pt>
                <c:pt idx="2670">
                  <c:v>9.53093551036331E-2</c:v>
                </c:pt>
                <c:pt idx="2671">
                  <c:v>9.3694055194144296E-2</c:v>
                </c:pt>
                <c:pt idx="2672">
                  <c:v>9.3694860904699501E-2</c:v>
                </c:pt>
                <c:pt idx="2673">
                  <c:v>9.3695666629111898E-2</c:v>
                </c:pt>
                <c:pt idx="2674">
                  <c:v>9.5312633564534205E-2</c:v>
                </c:pt>
                <c:pt idx="2675">
                  <c:v>9.3697278119510299E-2</c:v>
                </c:pt>
                <c:pt idx="2676">
                  <c:v>9.3698083885496997E-2</c:v>
                </c:pt>
                <c:pt idx="2677">
                  <c:v>9.5315092558228301E-2</c:v>
                </c:pt>
                <c:pt idx="2678">
                  <c:v>9.5315912250988802E-2</c:v>
                </c:pt>
                <c:pt idx="2679">
                  <c:v>9.3699308549756194E-2</c:v>
                </c:pt>
                <c:pt idx="2680">
                  <c:v>9.3698502762706304E-2</c:v>
                </c:pt>
                <c:pt idx="2681">
                  <c:v>9.5313879310053598E-2</c:v>
                </c:pt>
                <c:pt idx="2682">
                  <c:v>9.3696891230182905E-2</c:v>
                </c:pt>
                <c:pt idx="2683">
                  <c:v>9.5312240008559895E-2</c:v>
                </c:pt>
                <c:pt idx="2684">
                  <c:v>9.3695279753092497E-2</c:v>
                </c:pt>
                <c:pt idx="2685">
                  <c:v>9.3694474035333805E-2</c:v>
                </c:pt>
                <c:pt idx="2686">
                  <c:v>9.5309781162045207E-2</c:v>
                </c:pt>
                <c:pt idx="2687">
                  <c:v>9.5308961574732398E-2</c:v>
                </c:pt>
                <c:pt idx="2688">
                  <c:v>9.5308142001515106E-2</c:v>
                </c:pt>
                <c:pt idx="2689">
                  <c:v>9.6923393581918899E-2</c:v>
                </c:pt>
                <c:pt idx="2690">
                  <c:v>9.5306502897365405E-2</c:v>
                </c:pt>
                <c:pt idx="2691">
                  <c:v>9.8537770059758403E-2</c:v>
                </c:pt>
                <c:pt idx="2692">
                  <c:v>9.8536922750773207E-2</c:v>
                </c:pt>
                <c:pt idx="2693">
                  <c:v>9.8536075456359701E-2</c:v>
                </c:pt>
                <c:pt idx="2694">
                  <c:v>9.8535228176517303E-2</c:v>
                </c:pt>
                <c:pt idx="2695">
                  <c:v>0.10015109507756299</c:v>
                </c:pt>
                <c:pt idx="2696">
                  <c:v>9.8535169688896598E-2</c:v>
                </c:pt>
                <c:pt idx="2697">
                  <c:v>9.8535187781271405E-2</c:v>
                </c:pt>
                <c:pt idx="2698">
                  <c:v>9.8535157155255404E-2</c:v>
                </c:pt>
                <c:pt idx="2699">
                  <c:v>9.8535085129837205E-2</c:v>
                </c:pt>
                <c:pt idx="2700">
                  <c:v>0.100150989516593</c:v>
                </c:pt>
                <c:pt idx="2701">
                  <c:v>0.100150859001093</c:v>
                </c:pt>
                <c:pt idx="2702">
                  <c:v>0.10015070908408601</c:v>
                </c:pt>
                <c:pt idx="2703">
                  <c:v>0.100150547093372</c:v>
                </c:pt>
                <c:pt idx="2704">
                  <c:v>0.10015038036728199</c:v>
                </c:pt>
                <c:pt idx="2705">
                  <c:v>0.100150216255527</c:v>
                </c:pt>
                <c:pt idx="2706">
                  <c:v>0.10015006211927099</c:v>
                </c:pt>
                <c:pt idx="2707">
                  <c:v>9.8533898188600699E-2</c:v>
                </c:pt>
                <c:pt idx="2708">
                  <c:v>9.6917754343678497E-2</c:v>
                </c:pt>
                <c:pt idx="2709">
                  <c:v>9.6917669849091601E-2</c:v>
                </c:pt>
                <c:pt idx="2710">
                  <c:v>9.6917624976978298E-2</c:v>
                </c:pt>
                <c:pt idx="2711">
                  <c:v>9.6917521790342007E-2</c:v>
                </c:pt>
                <c:pt idx="2712">
                  <c:v>9.5301372557731204E-2</c:v>
                </c:pt>
                <c:pt idx="2713">
                  <c:v>9.5301272286836103E-2</c:v>
                </c:pt>
                <c:pt idx="2714">
                  <c:v>9.5301186248635303E-2</c:v>
                </c:pt>
                <c:pt idx="2715">
                  <c:v>9.3685080726163494E-2</c:v>
                </c:pt>
                <c:pt idx="2716">
                  <c:v>9.3685022408177401E-2</c:v>
                </c:pt>
                <c:pt idx="2717">
                  <c:v>9.2068944546714701E-2</c:v>
                </c:pt>
                <c:pt idx="2718">
                  <c:v>9.2068912620176399E-2</c:v>
                </c:pt>
                <c:pt idx="2719">
                  <c:v>9.2068893209393404E-2</c:v>
                </c:pt>
                <c:pt idx="2720">
                  <c:v>9.3684917639357698E-2</c:v>
                </c:pt>
                <c:pt idx="2721">
                  <c:v>9.2068890520407703E-2</c:v>
                </c:pt>
                <c:pt idx="2722">
                  <c:v>9.2068906533469205E-2</c:v>
                </c:pt>
                <c:pt idx="2723">
                  <c:v>9.2068933644926798E-2</c:v>
                </c:pt>
                <c:pt idx="2724">
                  <c:v>9.2068971499269098E-2</c:v>
                </c:pt>
                <c:pt idx="2725">
                  <c:v>9.2069019740628102E-2</c:v>
                </c:pt>
                <c:pt idx="2726">
                  <c:v>9.0453048901424096E-2</c:v>
                </c:pt>
                <c:pt idx="2727">
                  <c:v>9.0453638208390502E-2</c:v>
                </c:pt>
                <c:pt idx="2728">
                  <c:v>9.0454448593516895E-2</c:v>
                </c:pt>
                <c:pt idx="2729">
                  <c:v>8.8839241009411596E-2</c:v>
                </c:pt>
                <c:pt idx="2730">
                  <c:v>9.0456193939362495E-2</c:v>
                </c:pt>
                <c:pt idx="2731">
                  <c:v>9.0457114701024799E-2</c:v>
                </c:pt>
                <c:pt idx="2732">
                  <c:v>9.0458058061422306E-2</c:v>
                </c:pt>
                <c:pt idx="2733">
                  <c:v>9.0459016933470804E-2</c:v>
                </c:pt>
                <c:pt idx="2734">
                  <c:v>9.0459984238983299E-2</c:v>
                </c:pt>
                <c:pt idx="2735">
                  <c:v>9.0460952909799802E-2</c:v>
                </c:pt>
                <c:pt idx="2736">
                  <c:v>8.8845771299484497E-2</c:v>
                </c:pt>
                <c:pt idx="2737">
                  <c:v>9.0462866126995903E-2</c:v>
                </c:pt>
                <c:pt idx="2738">
                  <c:v>8.8847628349945806E-2</c:v>
                </c:pt>
                <c:pt idx="2739">
                  <c:v>8.8848520127145905E-2</c:v>
                </c:pt>
                <c:pt idx="2740">
                  <c:v>8.8849378024872305E-2</c:v>
                </c:pt>
                <c:pt idx="2741">
                  <c:v>8.8850195011821703E-2</c:v>
                </c:pt>
                <c:pt idx="2742">
                  <c:v>8.8850964056032697E-2</c:v>
                </c:pt>
                <c:pt idx="2743">
                  <c:v>8.8850693114090107E-2</c:v>
                </c:pt>
                <c:pt idx="2744">
                  <c:v>9.0466199485019105E-2</c:v>
                </c:pt>
                <c:pt idx="2745">
                  <c:v>9.0465422460165298E-2</c:v>
                </c:pt>
                <c:pt idx="2746">
                  <c:v>9.0464582874608901E-2</c:v>
                </c:pt>
                <c:pt idx="2747">
                  <c:v>9.0463691262009496E-2</c:v>
                </c:pt>
                <c:pt idx="2748">
                  <c:v>9.2078909543845705E-2</c:v>
                </c:pt>
                <c:pt idx="2749">
                  <c:v>9.0461794095239106E-2</c:v>
                </c:pt>
                <c:pt idx="2750">
                  <c:v>9.3693066099902703E-2</c:v>
                </c:pt>
                <c:pt idx="2751">
                  <c:v>9.2075932016146597E-2</c:v>
                </c:pt>
                <c:pt idx="2752">
                  <c:v>9.0458821776253501E-2</c:v>
                </c:pt>
                <c:pt idx="2753">
                  <c:v>9.0457839568522005E-2</c:v>
                </c:pt>
                <c:pt idx="2754">
                  <c:v>9.20729612984999E-2</c:v>
                </c:pt>
                <c:pt idx="2755">
                  <c:v>8.8839881348835706E-2</c:v>
                </c:pt>
                <c:pt idx="2756">
                  <c:v>8.8839008645517206E-2</c:v>
                </c:pt>
                <c:pt idx="2757">
                  <c:v>8.8838189905798504E-2</c:v>
                </c:pt>
                <c:pt idx="2758">
                  <c:v>9.0453470774580796E-2</c:v>
                </c:pt>
                <c:pt idx="2759">
                  <c:v>8.8837737036605399E-2</c:v>
                </c:pt>
                <c:pt idx="2760">
                  <c:v>8.8838461466337101E-2</c:v>
                </c:pt>
                <c:pt idx="2761">
                  <c:v>8.8839255638130193E-2</c:v>
                </c:pt>
                <c:pt idx="2762">
                  <c:v>8.8840108894017195E-2</c:v>
                </c:pt>
                <c:pt idx="2763">
                  <c:v>8.8841010570617399E-2</c:v>
                </c:pt>
                <c:pt idx="2764">
                  <c:v>8.8841950006724693E-2</c:v>
                </c:pt>
                <c:pt idx="2765">
                  <c:v>8.8842916549401102E-2</c:v>
                </c:pt>
                <c:pt idx="2766">
                  <c:v>8.88438995585525E-2</c:v>
                </c:pt>
                <c:pt idx="2767">
                  <c:v>8.8844888410032699E-2</c:v>
                </c:pt>
                <c:pt idx="2768">
                  <c:v>9.0462019171666797E-2</c:v>
                </c:pt>
                <c:pt idx="2769">
                  <c:v>8.8846841231167706E-2</c:v>
                </c:pt>
                <c:pt idx="2770">
                  <c:v>8.8847784039089203E-2</c:v>
                </c:pt>
                <c:pt idx="2771">
                  <c:v>8.7232508556037397E-2</c:v>
                </c:pt>
                <c:pt idx="2772">
                  <c:v>8.8849549648076204E-2</c:v>
                </c:pt>
                <c:pt idx="2773">
                  <c:v>8.8850351351132298E-2</c:v>
                </c:pt>
                <c:pt idx="2774">
                  <c:v>8.8851084918857404E-2</c:v>
                </c:pt>
                <c:pt idx="2775">
                  <c:v>8.8850756020751501E-2</c:v>
                </c:pt>
                <c:pt idx="2776">
                  <c:v>8.8850009530693899E-2</c:v>
                </c:pt>
                <c:pt idx="2777">
                  <c:v>8.8849203093895199E-2</c:v>
                </c:pt>
                <c:pt idx="2778">
                  <c:v>8.88483458540094E-2</c:v>
                </c:pt>
                <c:pt idx="2779">
                  <c:v>8.8847446952145498E-2</c:v>
                </c:pt>
                <c:pt idx="2780">
                  <c:v>8.8846515532523401E-2</c:v>
                </c:pt>
                <c:pt idx="2781">
                  <c:v>9.0461701581976306E-2</c:v>
                </c:pt>
                <c:pt idx="2782">
                  <c:v>8.8844591758651906E-2</c:v>
                </c:pt>
                <c:pt idx="2783">
                  <c:v>8.8843617743706901E-2</c:v>
                </c:pt>
                <c:pt idx="2784">
                  <c:v>9.0458753720756402E-2</c:v>
                </c:pt>
                <c:pt idx="2785">
                  <c:v>8.88416914121999E-2</c:v>
                </c:pt>
                <c:pt idx="2786">
                  <c:v>9.0456839937722605E-2</c:v>
                </c:pt>
                <c:pt idx="2787">
                  <c:v>9.0455926099345094E-2</c:v>
                </c:pt>
                <c:pt idx="2788">
                  <c:v>8.8838994430458298E-2</c:v>
                </c:pt>
                <c:pt idx="2789">
                  <c:v>8.8838183712842897E-2</c:v>
                </c:pt>
                <c:pt idx="2790">
                  <c:v>8.8837432533365401E-2</c:v>
                </c:pt>
                <c:pt idx="2791">
                  <c:v>9.0453270212084796E-2</c:v>
                </c:pt>
                <c:pt idx="2792">
                  <c:v>9.0453268502230705E-2</c:v>
                </c:pt>
                <c:pt idx="2793">
                  <c:v>9.0453266792376599E-2</c:v>
                </c:pt>
                <c:pt idx="2794">
                  <c:v>8.8837233349879099E-2</c:v>
                </c:pt>
                <c:pt idx="2795">
                  <c:v>9.0453263372668694E-2</c:v>
                </c:pt>
                <c:pt idx="2796">
                  <c:v>8.7221198319718904E-2</c:v>
                </c:pt>
                <c:pt idx="2797">
                  <c:v>8.8837228311961794E-2</c:v>
                </c:pt>
                <c:pt idx="2798">
                  <c:v>8.8837226632656197E-2</c:v>
                </c:pt>
                <c:pt idx="2799">
                  <c:v>8.8837224953350696E-2</c:v>
                </c:pt>
                <c:pt idx="2800">
                  <c:v>8.8837223274045196E-2</c:v>
                </c:pt>
                <c:pt idx="2801">
                  <c:v>8.8837221594739793E-2</c:v>
                </c:pt>
                <c:pt idx="2802">
                  <c:v>8.8837219915434404E-2</c:v>
                </c:pt>
                <c:pt idx="2803">
                  <c:v>8.8837218236129098E-2</c:v>
                </c:pt>
                <c:pt idx="2804">
                  <c:v>8.7221185129660206E-2</c:v>
                </c:pt>
                <c:pt idx="2805">
                  <c:v>8.72211834809032E-2</c:v>
                </c:pt>
                <c:pt idx="2806">
                  <c:v>8.7221181832146194E-2</c:v>
                </c:pt>
                <c:pt idx="2807">
                  <c:v>8.7220626483767202E-2</c:v>
                </c:pt>
                <c:pt idx="2808">
                  <c:v>8.5603869498604795E-2</c:v>
                </c:pt>
                <c:pt idx="2809">
                  <c:v>8.7219126894936105E-2</c:v>
                </c:pt>
                <c:pt idx="2810">
                  <c:v>8.7218377119857304E-2</c:v>
                </c:pt>
                <c:pt idx="2811">
                  <c:v>8.5601661848796598E-2</c:v>
                </c:pt>
                <c:pt idx="2812">
                  <c:v>8.7216877608371504E-2</c:v>
                </c:pt>
                <c:pt idx="2813">
                  <c:v>8.72161278719637E-2</c:v>
                </c:pt>
                <c:pt idx="2814">
                  <c:v>8.5599454312852194E-2</c:v>
                </c:pt>
                <c:pt idx="2815">
                  <c:v>8.5598718492838996E-2</c:v>
                </c:pt>
                <c:pt idx="2816">
                  <c:v>8.5597982685475998E-2</c:v>
                </c:pt>
                <c:pt idx="2817">
                  <c:v>8.5597246890762896E-2</c:v>
                </c:pt>
                <c:pt idx="2818">
                  <c:v>8.55965111086993E-2</c:v>
                </c:pt>
                <c:pt idx="2819">
                  <c:v>8.5595775339285099E-2</c:v>
                </c:pt>
                <c:pt idx="2820">
                  <c:v>8.5595039582519697E-2</c:v>
                </c:pt>
                <c:pt idx="2821">
                  <c:v>8.5594303838402996E-2</c:v>
                </c:pt>
                <c:pt idx="2822">
                  <c:v>8.5593568106934498E-2</c:v>
                </c:pt>
                <c:pt idx="2823">
                  <c:v>8.3978636359414494E-2</c:v>
                </c:pt>
                <c:pt idx="2824">
                  <c:v>8.3980080290117998E-2</c:v>
                </c:pt>
                <c:pt idx="2825">
                  <c:v>8.5597409504723401E-2</c:v>
                </c:pt>
                <c:pt idx="2826">
                  <c:v>8.3982968300491997E-2</c:v>
                </c:pt>
                <c:pt idx="2827">
                  <c:v>8.7216293988673602E-2</c:v>
                </c:pt>
                <c:pt idx="2828">
                  <c:v>8.5601825100194998E-2</c:v>
                </c:pt>
                <c:pt idx="2829">
                  <c:v>8.5603297066590103E-2</c:v>
                </c:pt>
                <c:pt idx="2830">
                  <c:v>8.5604769083608395E-2</c:v>
                </c:pt>
                <c:pt idx="2831">
                  <c:v>8.5606241151252704E-2</c:v>
                </c:pt>
                <c:pt idx="2832">
                  <c:v>8.7223793015516402E-2</c:v>
                </c:pt>
                <c:pt idx="2833">
                  <c:v>8.7225292975634999E-2</c:v>
                </c:pt>
                <c:pt idx="2834">
                  <c:v>8.3994522328590407E-2</c:v>
                </c:pt>
                <c:pt idx="2835">
                  <c:v>8.3995966805637701E-2</c:v>
                </c:pt>
                <c:pt idx="2836">
                  <c:v>8.5613602248953494E-2</c:v>
                </c:pt>
                <c:pt idx="2837">
                  <c:v>8.5615074620407905E-2</c:v>
                </c:pt>
                <c:pt idx="2838">
                  <c:v>8.7232793550125004E-2</c:v>
                </c:pt>
                <c:pt idx="2839">
                  <c:v>8.5616384823533495E-2</c:v>
                </c:pt>
                <c:pt idx="2840">
                  <c:v>8.5615648505466102E-2</c:v>
                </c:pt>
                <c:pt idx="2841">
                  <c:v>8.5614912200063703E-2</c:v>
                </c:pt>
                <c:pt idx="2842">
                  <c:v>8.5614175907325701E-2</c:v>
                </c:pt>
                <c:pt idx="2843">
                  <c:v>8.5613439627252E-2</c:v>
                </c:pt>
                <c:pt idx="2844">
                  <c:v>8.7228877307436906E-2</c:v>
                </c:pt>
                <c:pt idx="2845">
                  <c:v>8.7228127153868407E-2</c:v>
                </c:pt>
                <c:pt idx="2846">
                  <c:v>8.5611230863012602E-2</c:v>
                </c:pt>
                <c:pt idx="2847">
                  <c:v>8.5610494633592396E-2</c:v>
                </c:pt>
                <c:pt idx="2848">
                  <c:v>8.5609758416834797E-2</c:v>
                </c:pt>
                <c:pt idx="2849">
                  <c:v>8.3992917756865001E-2</c:v>
                </c:pt>
                <c:pt idx="2850">
                  <c:v>8.5608286021305893E-2</c:v>
                </c:pt>
                <c:pt idx="2851">
                  <c:v>8.5607549842534006E-2</c:v>
                </c:pt>
                <c:pt idx="2852">
                  <c:v>8.5606813676423393E-2</c:v>
                </c:pt>
                <c:pt idx="2853">
                  <c:v>8.5606077522973695E-2</c:v>
                </c:pt>
                <c:pt idx="2854">
                  <c:v>8.5605341382184605E-2</c:v>
                </c:pt>
                <c:pt idx="2855">
                  <c:v>8.3988584330590393E-2</c:v>
                </c:pt>
                <c:pt idx="2856">
                  <c:v>8.5603869498604795E-2</c:v>
                </c:pt>
                <c:pt idx="2857">
                  <c:v>8.5603133602683304E-2</c:v>
                </c:pt>
                <c:pt idx="2858">
                  <c:v>8.3986418318970801E-2</c:v>
                </c:pt>
                <c:pt idx="2859">
                  <c:v>8.3985696339924004E-2</c:v>
                </c:pt>
                <c:pt idx="2860">
                  <c:v>8.5600925990830704E-2</c:v>
                </c:pt>
                <c:pt idx="2861">
                  <c:v>8.5600190145515995E-2</c:v>
                </c:pt>
                <c:pt idx="2862">
                  <c:v>8.7215378148445696E-2</c:v>
                </c:pt>
                <c:pt idx="2863">
                  <c:v>8.3982808547860902E-2</c:v>
                </c:pt>
                <c:pt idx="2864">
                  <c:v>8.3982086630874503E-2</c:v>
                </c:pt>
                <c:pt idx="2865">
                  <c:v>8.5597246890762896E-2</c:v>
                </c:pt>
                <c:pt idx="2866">
                  <c:v>8.7212379383264094E-2</c:v>
                </c:pt>
                <c:pt idx="2867">
                  <c:v>8.3979920954380602E-2</c:v>
                </c:pt>
                <c:pt idx="2868">
                  <c:v>8.3979199087036605E-2</c:v>
                </c:pt>
                <c:pt idx="2869">
                  <c:v>8.5594303838402996E-2</c:v>
                </c:pt>
                <c:pt idx="2870">
                  <c:v>8.3977755389577899E-2</c:v>
                </c:pt>
                <c:pt idx="2871">
                  <c:v>8.3978636359414494E-2</c:v>
                </c:pt>
                <c:pt idx="2872">
                  <c:v>8.3980080290117998E-2</c:v>
                </c:pt>
                <c:pt idx="2873">
                  <c:v>8.3981524270476296E-2</c:v>
                </c:pt>
                <c:pt idx="2874">
                  <c:v>8.0751142262946204E-2</c:v>
                </c:pt>
                <c:pt idx="2875">
                  <c:v>8.39844123801676E-2</c:v>
                </c:pt>
                <c:pt idx="2876">
                  <c:v>8.3985856509505796E-2</c:v>
                </c:pt>
                <c:pt idx="2877">
                  <c:v>8.3987300688508904E-2</c:v>
                </c:pt>
                <c:pt idx="2878">
                  <c:v>8.3988744917179697E-2</c:v>
                </c:pt>
                <c:pt idx="2879">
                  <c:v>8.3990189195520704E-2</c:v>
                </c:pt>
                <c:pt idx="2880">
                  <c:v>8.2375553777543506E-2</c:v>
                </c:pt>
                <c:pt idx="2881">
                  <c:v>8.3993077901223498E-2</c:v>
                </c:pt>
                <c:pt idx="2882">
                  <c:v>8.3994522328590407E-2</c:v>
                </c:pt>
                <c:pt idx="2883">
                  <c:v>8.2379803683134703E-2</c:v>
                </c:pt>
                <c:pt idx="2884">
                  <c:v>8.3997411332368002E-2</c:v>
                </c:pt>
                <c:pt idx="2885">
                  <c:v>8.2382637197160005E-2</c:v>
                </c:pt>
                <c:pt idx="2886">
                  <c:v>8.2384054027269393E-2</c:v>
                </c:pt>
                <c:pt idx="2887">
                  <c:v>8.3999606881219005E-2</c:v>
                </c:pt>
                <c:pt idx="2888">
                  <c:v>8.3998162278973401E-2</c:v>
                </c:pt>
                <c:pt idx="2889">
                  <c:v>8.2380540155474302E-2</c:v>
                </c:pt>
                <c:pt idx="2890">
                  <c:v>8.3995273223540404E-2</c:v>
                </c:pt>
                <c:pt idx="2891">
                  <c:v>8.3993828770347695E-2</c:v>
                </c:pt>
                <c:pt idx="2892">
                  <c:v>8.3992384366834302E-2</c:v>
                </c:pt>
                <c:pt idx="2893">
                  <c:v>8.3990940012997603E-2</c:v>
                </c:pt>
                <c:pt idx="2894">
                  <c:v>8.2373457096453204E-2</c:v>
                </c:pt>
                <c:pt idx="2895">
                  <c:v>8.2372040630806401E-2</c:v>
                </c:pt>
                <c:pt idx="2896">
                  <c:v>8.07546411782228E-2</c:v>
                </c:pt>
                <c:pt idx="2897">
                  <c:v>8.2369207845650105E-2</c:v>
                </c:pt>
                <c:pt idx="2898">
                  <c:v>8.2367791526135603E-2</c:v>
                </c:pt>
                <c:pt idx="2899">
                  <c:v>8.3982274933043E-2</c:v>
                </c:pt>
                <c:pt idx="2900">
                  <c:v>8.2364959033221205E-2</c:v>
                </c:pt>
                <c:pt idx="2901">
                  <c:v>8.2363542859816397E-2</c:v>
                </c:pt>
                <c:pt idx="2902">
                  <c:v>8.3977943063492794E-2</c:v>
                </c:pt>
                <c:pt idx="2903">
                  <c:v>8.0745949554527102E-2</c:v>
                </c:pt>
                <c:pt idx="2904">
                  <c:v>8.2361758661889703E-2</c:v>
                </c:pt>
                <c:pt idx="2905">
                  <c:v>8.2361758661889703E-2</c:v>
                </c:pt>
                <c:pt idx="2906">
                  <c:v>8.2361758661889703E-2</c:v>
                </c:pt>
                <c:pt idx="2907">
                  <c:v>8.2361758661889703E-2</c:v>
                </c:pt>
                <c:pt idx="2908">
                  <c:v>8.3977567769250902E-2</c:v>
                </c:pt>
                <c:pt idx="2909">
                  <c:v>8.2361758661889703E-2</c:v>
                </c:pt>
                <c:pt idx="2910">
                  <c:v>8.3977567769250902E-2</c:v>
                </c:pt>
                <c:pt idx="2911">
                  <c:v>8.3977567769250902E-2</c:v>
                </c:pt>
                <c:pt idx="2912">
                  <c:v>8.3977567769250902E-2</c:v>
                </c:pt>
                <c:pt idx="2913">
                  <c:v>8.3977567769250902E-2</c:v>
                </c:pt>
                <c:pt idx="2914">
                  <c:v>8.2361758661889703E-2</c:v>
                </c:pt>
                <c:pt idx="2915">
                  <c:v>8.2361758661889703E-2</c:v>
                </c:pt>
                <c:pt idx="2916">
                  <c:v>8.2361758661889703E-2</c:v>
                </c:pt>
                <c:pt idx="2917">
                  <c:v>8.2361758661889703E-2</c:v>
                </c:pt>
                <c:pt idx="2918">
                  <c:v>8.0745949554527102E-2</c:v>
                </c:pt>
                <c:pt idx="2919">
                  <c:v>8.2362282599634198E-2</c:v>
                </c:pt>
                <c:pt idx="2920">
                  <c:v>8.0747157283797194E-2</c:v>
                </c:pt>
                <c:pt idx="2921">
                  <c:v>8.23636985306542E-2</c:v>
                </c:pt>
                <c:pt idx="2922">
                  <c:v>8.2364406514420896E-2</c:v>
                </c:pt>
                <c:pt idx="2923">
                  <c:v>8.2365114510358994E-2</c:v>
                </c:pt>
                <c:pt idx="2924">
                  <c:v>8.2365822518468995E-2</c:v>
                </c:pt>
                <c:pt idx="2925">
                  <c:v>8.2366530538751107E-2</c:v>
                </c:pt>
                <c:pt idx="2926">
                  <c:v>8.0751321956578498E-2</c:v>
                </c:pt>
                <c:pt idx="2927">
                  <c:v>8.2367946615832993E-2</c:v>
                </c:pt>
                <c:pt idx="2928">
                  <c:v>8.2368654672633407E-2</c:v>
                </c:pt>
                <c:pt idx="2929">
                  <c:v>8.2369362741607194E-2</c:v>
                </c:pt>
                <c:pt idx="2930">
                  <c:v>8.2370070822754701E-2</c:v>
                </c:pt>
                <c:pt idx="2931">
                  <c:v>8.2370778916076207E-2</c:v>
                </c:pt>
                <c:pt idx="2932">
                  <c:v>8.2371487021572098E-2</c:v>
                </c:pt>
                <c:pt idx="2933">
                  <c:v>8.0756181284489706E-2</c:v>
                </c:pt>
                <c:pt idx="2934">
                  <c:v>8.0756875521933197E-2</c:v>
                </c:pt>
                <c:pt idx="2935">
                  <c:v>8.3989585884568896E-2</c:v>
                </c:pt>
                <c:pt idx="2936">
                  <c:v>8.0758166262361195E-2</c:v>
                </c:pt>
                <c:pt idx="2937">
                  <c:v>7.9142830352865304E-2</c:v>
                </c:pt>
                <c:pt idx="2938">
                  <c:v>8.0759680139852796E-2</c:v>
                </c:pt>
                <c:pt idx="2939">
                  <c:v>8.2376600797174598E-2</c:v>
                </c:pt>
                <c:pt idx="2940">
                  <c:v>8.0761383158417896E-2</c:v>
                </c:pt>
                <c:pt idx="2941">
                  <c:v>8.2378391711581594E-2</c:v>
                </c:pt>
                <c:pt idx="2942">
                  <c:v>8.0763195195780402E-2</c:v>
                </c:pt>
                <c:pt idx="2943">
                  <c:v>8.0764117102310101E-2</c:v>
                </c:pt>
                <c:pt idx="2944">
                  <c:v>7.9148890216365106E-2</c:v>
                </c:pt>
                <c:pt idx="2945">
                  <c:v>8.0765942833348398E-2</c:v>
                </c:pt>
                <c:pt idx="2946">
                  <c:v>8.2382996193467506E-2</c:v>
                </c:pt>
                <c:pt idx="2947">
                  <c:v>8.2383859325128095E-2</c:v>
                </c:pt>
                <c:pt idx="2948">
                  <c:v>7.91522941452696E-2</c:v>
                </c:pt>
                <c:pt idx="2949">
                  <c:v>8.2385448515424203E-2</c:v>
                </c:pt>
                <c:pt idx="2950">
                  <c:v>8.0769937991242297E-2</c:v>
                </c:pt>
                <c:pt idx="2951">
                  <c:v>8.0769667771135603E-2</c:v>
                </c:pt>
                <c:pt idx="2952">
                  <c:v>8.2385207520291104E-2</c:v>
                </c:pt>
                <c:pt idx="2953">
                  <c:v>8.2384469340991903E-2</c:v>
                </c:pt>
                <c:pt idx="2954">
                  <c:v>8.0767498776425403E-2</c:v>
                </c:pt>
                <c:pt idx="2955">
                  <c:v>8.0766668137576797E-2</c:v>
                </c:pt>
                <c:pt idx="2956">
                  <c:v>7.7533496335433799E-2</c:v>
                </c:pt>
                <c:pt idx="2957">
                  <c:v>8.0764904897387399E-2</c:v>
                </c:pt>
                <c:pt idx="2958">
                  <c:v>8.0763992152077704E-2</c:v>
                </c:pt>
                <c:pt idx="2959">
                  <c:v>8.0763071915733606E-2</c:v>
                </c:pt>
                <c:pt idx="2960">
                  <c:v>7.9146048684820697E-2</c:v>
                </c:pt>
                <c:pt idx="2961">
                  <c:v>8.0761248841065003E-2</c:v>
                </c:pt>
                <c:pt idx="2962">
                  <c:v>8.0760365977693496E-2</c:v>
                </c:pt>
                <c:pt idx="2963">
                  <c:v>8.07595155699148E-2</c:v>
                </c:pt>
                <c:pt idx="2964">
                  <c:v>8.0758707634914995E-2</c:v>
                </c:pt>
                <c:pt idx="2965">
                  <c:v>8.0757952194234595E-2</c:v>
                </c:pt>
                <c:pt idx="2966">
                  <c:v>8.0757259267545706E-2</c:v>
                </c:pt>
                <c:pt idx="2967">
                  <c:v>8.0756566624648002E-2</c:v>
                </c:pt>
                <c:pt idx="2968">
                  <c:v>7.9139863149038606E-2</c:v>
                </c:pt>
                <c:pt idx="2969">
                  <c:v>8.0755174968317703E-2</c:v>
                </c:pt>
                <c:pt idx="2970">
                  <c:v>8.0754479158138895E-2</c:v>
                </c:pt>
                <c:pt idx="2971">
                  <c:v>8.0753783359950704E-2</c:v>
                </c:pt>
                <c:pt idx="2972">
                  <c:v>8.0753087573752602E-2</c:v>
                </c:pt>
                <c:pt idx="2973">
                  <c:v>8.0752391799544396E-2</c:v>
                </c:pt>
                <c:pt idx="2974">
                  <c:v>8.2367620137691597E-2</c:v>
                </c:pt>
                <c:pt idx="2975">
                  <c:v>8.0751000287096503E-2</c:v>
                </c:pt>
                <c:pt idx="2976">
                  <c:v>7.91344082936003E-2</c:v>
                </c:pt>
                <c:pt idx="2977">
                  <c:v>8.0749608822604305E-2</c:v>
                </c:pt>
                <c:pt idx="2978">
                  <c:v>7.9133044697234201E-2</c:v>
                </c:pt>
                <c:pt idx="2979">
                  <c:v>8.0748217406065498E-2</c:v>
                </c:pt>
                <c:pt idx="2980">
                  <c:v>7.9131681147860705E-2</c:v>
                </c:pt>
                <c:pt idx="2981">
                  <c:v>8.0746826037477598E-2</c:v>
                </c:pt>
                <c:pt idx="2982">
                  <c:v>7.9130317645477205E-2</c:v>
                </c:pt>
                <c:pt idx="2983">
                  <c:v>7.9130643827229494E-2</c:v>
                </c:pt>
                <c:pt idx="2984">
                  <c:v>8.0747157283797194E-2</c:v>
                </c:pt>
                <c:pt idx="2985">
                  <c:v>7.9132004201537903E-2</c:v>
                </c:pt>
                <c:pt idx="2986">
                  <c:v>8.0748545460326004E-2</c:v>
                </c:pt>
                <c:pt idx="2987">
                  <c:v>8.0749239566489203E-2</c:v>
                </c:pt>
                <c:pt idx="2988">
                  <c:v>8.0749933684585495E-2</c:v>
                </c:pt>
                <c:pt idx="2989">
                  <c:v>8.07506278146152E-2</c:v>
                </c:pt>
                <c:pt idx="2990">
                  <c:v>8.0751321956578498E-2</c:v>
                </c:pt>
                <c:pt idx="2991">
                  <c:v>8.0752016110475805E-2</c:v>
                </c:pt>
                <c:pt idx="2992">
                  <c:v>8.2368654672633407E-2</c:v>
                </c:pt>
                <c:pt idx="2993">
                  <c:v>7.9137446166541003E-2</c:v>
                </c:pt>
                <c:pt idx="2994">
                  <c:v>8.0754098643774405E-2</c:v>
                </c:pt>
                <c:pt idx="2995">
                  <c:v>8.0754792845410497E-2</c:v>
                </c:pt>
                <c:pt idx="2996">
                  <c:v>7.9139487096393596E-2</c:v>
                </c:pt>
                <c:pt idx="2997">
                  <c:v>8.0756181284489706E-2</c:v>
                </c:pt>
                <c:pt idx="2998">
                  <c:v>8.0756875521933197E-2</c:v>
                </c:pt>
                <c:pt idx="2999">
                  <c:v>7.9141024612967903E-2</c:v>
                </c:pt>
                <c:pt idx="3000">
                  <c:v>8.0757055971093797E-2</c:v>
                </c:pt>
                <c:pt idx="3001">
                  <c:v>7.9141024612967903E-2</c:v>
                </c:pt>
                <c:pt idx="3002">
                  <c:v>7.9141024612967903E-2</c:v>
                </c:pt>
                <c:pt idx="3003">
                  <c:v>8.0757055971093797E-2</c:v>
                </c:pt>
                <c:pt idx="3004">
                  <c:v>8.0757055971093797E-2</c:v>
                </c:pt>
                <c:pt idx="3005">
                  <c:v>7.7524993254841995E-2</c:v>
                </c:pt>
                <c:pt idx="3006">
                  <c:v>7.9141024612967903E-2</c:v>
                </c:pt>
                <c:pt idx="3007">
                  <c:v>7.9141024612967903E-2</c:v>
                </c:pt>
                <c:pt idx="3008">
                  <c:v>7.9141024612967903E-2</c:v>
                </c:pt>
                <c:pt idx="3009">
                  <c:v>8.0757055971093797E-2</c:v>
                </c:pt>
                <c:pt idx="3010">
                  <c:v>8.0757055971093797E-2</c:v>
                </c:pt>
                <c:pt idx="3011">
                  <c:v>7.9141024612967903E-2</c:v>
                </c:pt>
                <c:pt idx="3012">
                  <c:v>7.9141024612967903E-2</c:v>
                </c:pt>
                <c:pt idx="3013">
                  <c:v>7.9141024612967903E-2</c:v>
                </c:pt>
                <c:pt idx="3014">
                  <c:v>7.9141024612967903E-2</c:v>
                </c:pt>
                <c:pt idx="3015">
                  <c:v>7.9140586174587899E-2</c:v>
                </c:pt>
                <c:pt idx="3016">
                  <c:v>7.9139942353058004E-2</c:v>
                </c:pt>
                <c:pt idx="3017">
                  <c:v>8.0755232663407298E-2</c:v>
                </c:pt>
                <c:pt idx="3018">
                  <c:v>7.91384704228804E-2</c:v>
                </c:pt>
                <c:pt idx="3019">
                  <c:v>7.7521685693816594E-2</c:v>
                </c:pt>
                <c:pt idx="3020">
                  <c:v>7.9136814516890405E-2</c:v>
                </c:pt>
                <c:pt idx="3021">
                  <c:v>7.9135940727958196E-2</c:v>
                </c:pt>
                <c:pt idx="3022">
                  <c:v>7.9135048745812897E-2</c:v>
                </c:pt>
                <c:pt idx="3023">
                  <c:v>8.0750076498301501E-2</c:v>
                </c:pt>
                <c:pt idx="3024">
                  <c:v>7.9133247368408793E-2</c:v>
                </c:pt>
                <c:pt idx="3025">
                  <c:v>7.9132356592400296E-2</c:v>
                </c:pt>
                <c:pt idx="3026">
                  <c:v>8.0747378663174302E-2</c:v>
                </c:pt>
                <c:pt idx="3027">
                  <c:v>7.9130641519236503E-2</c:v>
                </c:pt>
                <c:pt idx="3028">
                  <c:v>8.0745706320454802E-2</c:v>
                </c:pt>
                <c:pt idx="3029">
                  <c:v>7.9129077416850602E-2</c:v>
                </c:pt>
                <c:pt idx="3030">
                  <c:v>7.7512528629963495E-2</c:v>
                </c:pt>
                <c:pt idx="3031">
                  <c:v>7.9128106548947197E-2</c:v>
                </c:pt>
                <c:pt idx="3032">
                  <c:v>7.7512205945317797E-2</c:v>
                </c:pt>
                <c:pt idx="3033">
                  <c:v>7.9128060463475203E-2</c:v>
                </c:pt>
                <c:pt idx="3034">
                  <c:v>7.9128138311128596E-2</c:v>
                </c:pt>
                <c:pt idx="3035">
                  <c:v>8.0744102968513906E-2</c:v>
                </c:pt>
                <c:pt idx="3036">
                  <c:v>7.9128441799496699E-2</c:v>
                </c:pt>
                <c:pt idx="3037">
                  <c:v>7.9128645848555404E-2</c:v>
                </c:pt>
                <c:pt idx="3038">
                  <c:v>7.9128870389283207E-2</c:v>
                </c:pt>
                <c:pt idx="3039">
                  <c:v>7.9129104656329205E-2</c:v>
                </c:pt>
                <c:pt idx="3040">
                  <c:v>7.9129337901849603E-2</c:v>
                </c:pt>
                <c:pt idx="3041">
                  <c:v>8.0745379397656497E-2</c:v>
                </c:pt>
                <c:pt idx="3042">
                  <c:v>7.7513940727715405E-2</c:v>
                </c:pt>
                <c:pt idx="3043">
                  <c:v>7.9129924296279006E-2</c:v>
                </c:pt>
                <c:pt idx="3044">
                  <c:v>7.9130046318064598E-2</c:v>
                </c:pt>
                <c:pt idx="3045">
                  <c:v>8.0745924936738295E-2</c:v>
                </c:pt>
                <c:pt idx="3046">
                  <c:v>7.9130116093947794E-2</c:v>
                </c:pt>
                <c:pt idx="3047">
                  <c:v>7.9130176636768093E-2</c:v>
                </c:pt>
                <c:pt idx="3048">
                  <c:v>7.9130204682178504E-2</c:v>
                </c:pt>
                <c:pt idx="3049">
                  <c:v>7.9130162385001104E-2</c:v>
                </c:pt>
                <c:pt idx="3050">
                  <c:v>7.9130060430785104E-2</c:v>
                </c:pt>
                <c:pt idx="3051">
                  <c:v>7.9129909500033596E-2</c:v>
                </c:pt>
                <c:pt idx="3052">
                  <c:v>7.9129720275800203E-2</c:v>
                </c:pt>
                <c:pt idx="3053">
                  <c:v>7.7513681072865298E-2</c:v>
                </c:pt>
                <c:pt idx="3054">
                  <c:v>7.7513445104050296E-2</c:v>
                </c:pt>
                <c:pt idx="3055">
                  <c:v>7.7513202951186494E-2</c:v>
                </c:pt>
                <c:pt idx="3056">
                  <c:v>7.9128794492926896E-2</c:v>
                </c:pt>
                <c:pt idx="3057">
                  <c:v>7.9128574478251903E-2</c:v>
                </c:pt>
                <c:pt idx="3058">
                  <c:v>7.9128380557838898E-2</c:v>
                </c:pt>
                <c:pt idx="3059">
                  <c:v>7.9128223519092794E-2</c:v>
                </c:pt>
                <c:pt idx="3060">
                  <c:v>7.7512276404419905E-2</c:v>
                </c:pt>
                <c:pt idx="3061">
                  <c:v>7.7512223529577401E-2</c:v>
                </c:pt>
                <c:pt idx="3062">
                  <c:v>7.9128081669293804E-2</c:v>
                </c:pt>
                <c:pt idx="3063">
                  <c:v>7.7512208324484896E-2</c:v>
                </c:pt>
                <c:pt idx="3064">
                  <c:v>7.7512204968280998E-2</c:v>
                </c:pt>
                <c:pt idx="3065">
                  <c:v>7.7512262635059198E-2</c:v>
                </c:pt>
                <c:pt idx="3066">
                  <c:v>7.7512371954087098E-2</c:v>
                </c:pt>
                <c:pt idx="3067">
                  <c:v>7.9128356219419105E-2</c:v>
                </c:pt>
                <c:pt idx="3068">
                  <c:v>7.7512708060491001E-2</c:v>
                </c:pt>
                <c:pt idx="3069">
                  <c:v>7.7512916116796698E-2</c:v>
                </c:pt>
                <c:pt idx="3070">
                  <c:v>7.7513138371180595E-2</c:v>
                </c:pt>
                <c:pt idx="3071">
                  <c:v>7.7513365487185806E-2</c:v>
                </c:pt>
                <c:pt idx="3072">
                  <c:v>7.7513588143215295E-2</c:v>
                </c:pt>
                <c:pt idx="3073">
                  <c:v>7.9129616441523498E-2</c:v>
                </c:pt>
                <c:pt idx="3074">
                  <c:v>7.7513982862341096E-2</c:v>
                </c:pt>
                <c:pt idx="3075">
                  <c:v>7.75141363512378E-2</c:v>
                </c:pt>
                <c:pt idx="3076">
                  <c:v>7.7514248226214499E-2</c:v>
                </c:pt>
                <c:pt idx="3077">
                  <c:v>7.75143092180159E-2</c:v>
                </c:pt>
                <c:pt idx="3078">
                  <c:v>7.5898500941364203E-2</c:v>
                </c:pt>
                <c:pt idx="3079">
                  <c:v>7.7514802089365495E-2</c:v>
                </c:pt>
                <c:pt idx="3080">
                  <c:v>7.7515469845984897E-2</c:v>
                </c:pt>
                <c:pt idx="3081">
                  <c:v>7.9131984373791195E-2</c:v>
                </c:pt>
                <c:pt idx="3082">
                  <c:v>7.59009447139921E-2</c:v>
                </c:pt>
                <c:pt idx="3083">
                  <c:v>7.5901598584823995E-2</c:v>
                </c:pt>
                <c:pt idx="3084">
                  <c:v>7.5902252466922004E-2</c:v>
                </c:pt>
                <c:pt idx="3085">
                  <c:v>7.7518808801662203E-2</c:v>
                </c:pt>
                <c:pt idx="3086">
                  <c:v>7.9135392989713393E-2</c:v>
                </c:pt>
                <c:pt idx="3087">
                  <c:v>7.7520144464476304E-2</c:v>
                </c:pt>
                <c:pt idx="3088">
                  <c:v>7.5904868107979695E-2</c:v>
                </c:pt>
                <c:pt idx="3089">
                  <c:v>7.7521480173318502E-2</c:v>
                </c:pt>
                <c:pt idx="3090">
                  <c:v>7.7522148045001002E-2</c:v>
                </c:pt>
                <c:pt idx="3091">
                  <c:v>7.7522815928191394E-2</c:v>
                </c:pt>
                <c:pt idx="3092">
                  <c:v>7.7523483822889996E-2</c:v>
                </c:pt>
                <c:pt idx="3093">
                  <c:v>7.7524151729097199E-2</c:v>
                </c:pt>
                <c:pt idx="3094">
                  <c:v>7.7524819646813195E-2</c:v>
                </c:pt>
                <c:pt idx="3095">
                  <c:v>7.7524500024235402E-2</c:v>
                </c:pt>
                <c:pt idx="3096">
                  <c:v>7.7523833577097495E-2</c:v>
                </c:pt>
                <c:pt idx="3097">
                  <c:v>7.4291180556911002E-2</c:v>
                </c:pt>
                <c:pt idx="3098">
                  <c:v>7.7522500717196297E-2</c:v>
                </c:pt>
                <c:pt idx="3099">
                  <c:v>7.7521834304432297E-2</c:v>
                </c:pt>
                <c:pt idx="3100">
                  <c:v>7.7521167903125701E-2</c:v>
                </c:pt>
                <c:pt idx="3101">
                  <c:v>7.7520501513276205E-2</c:v>
                </c:pt>
                <c:pt idx="3102">
                  <c:v>7.7519835134883405E-2</c:v>
                </c:pt>
                <c:pt idx="3103">
                  <c:v>7.7519168767947205E-2</c:v>
                </c:pt>
                <c:pt idx="3104">
                  <c:v>7.7518502412467105E-2</c:v>
                </c:pt>
                <c:pt idx="3105">
                  <c:v>7.7517836068442897E-2</c:v>
                </c:pt>
                <c:pt idx="3106">
                  <c:v>7.75171697358744E-2</c:v>
                </c:pt>
                <c:pt idx="3107">
                  <c:v>7.7516503414761101E-2</c:v>
                </c:pt>
                <c:pt idx="3108">
                  <c:v>7.7515837105102903E-2</c:v>
                </c:pt>
                <c:pt idx="3109">
                  <c:v>7.7515170806899306E-2</c:v>
                </c:pt>
                <c:pt idx="3110">
                  <c:v>7.7514504520150199E-2</c:v>
                </c:pt>
                <c:pt idx="3111">
                  <c:v>7.7514393152094005E-2</c:v>
                </c:pt>
                <c:pt idx="3112">
                  <c:v>7.7514422708923197E-2</c:v>
                </c:pt>
                <c:pt idx="3113">
                  <c:v>7.9130199082235897E-2</c:v>
                </c:pt>
                <c:pt idx="3114">
                  <c:v>7.9130105646846305E-2</c:v>
                </c:pt>
                <c:pt idx="3115">
                  <c:v>7.7514146179001098E-2</c:v>
                </c:pt>
                <c:pt idx="3116">
                  <c:v>7.7513965550363606E-2</c:v>
                </c:pt>
                <c:pt idx="3117">
                  <c:v>7.5897934389496102E-2</c:v>
                </c:pt>
                <c:pt idx="3118">
                  <c:v>7.7513531561012899E-2</c:v>
                </c:pt>
                <c:pt idx="3119">
                  <c:v>7.5897470761231198E-2</c:v>
                </c:pt>
                <c:pt idx="3120">
                  <c:v>7.7513067358764398E-2</c:v>
                </c:pt>
                <c:pt idx="3121">
                  <c:v>7.7512849023403205E-2</c:v>
                </c:pt>
                <c:pt idx="3122">
                  <c:v>7.75126532814817E-2</c:v>
                </c:pt>
                <c:pt idx="3123">
                  <c:v>7.7512490212283305E-2</c:v>
                </c:pt>
                <c:pt idx="3124">
                  <c:v>7.5896531483143001E-2</c:v>
                </c:pt>
                <c:pt idx="3125">
                  <c:v>7.7512302452322795E-2</c:v>
                </c:pt>
                <c:pt idx="3126">
                  <c:v>7.7512297947207806E-2</c:v>
                </c:pt>
                <c:pt idx="3127">
                  <c:v>7.7512236297879497E-2</c:v>
                </c:pt>
                <c:pt idx="3128">
                  <c:v>7.5896365862429593E-2</c:v>
                </c:pt>
                <c:pt idx="3129">
                  <c:v>7.5896404833706202E-2</c:v>
                </c:pt>
                <c:pt idx="3130">
                  <c:v>7.5896501585966197E-2</c:v>
                </c:pt>
                <c:pt idx="3131">
                  <c:v>7.5896646011655897E-2</c:v>
                </c:pt>
                <c:pt idx="3132">
                  <c:v>7.5896828005107803E-2</c:v>
                </c:pt>
                <c:pt idx="3133">
                  <c:v>7.7512866300063293E-2</c:v>
                </c:pt>
                <c:pt idx="3134">
                  <c:v>7.7513090865700199E-2</c:v>
                </c:pt>
                <c:pt idx="3135">
                  <c:v>7.5897498470548497E-2</c:v>
                </c:pt>
                <c:pt idx="3136">
                  <c:v>7.5897729882183698E-2</c:v>
                </c:pt>
                <c:pt idx="3137">
                  <c:v>7.5897948509433599E-2</c:v>
                </c:pt>
                <c:pt idx="3138">
                  <c:v>7.5898144328454806E-2</c:v>
                </c:pt>
                <c:pt idx="3139">
                  <c:v>7.5898307328608597E-2</c:v>
                </c:pt>
                <c:pt idx="3140">
                  <c:v>7.58984275088668E-2</c:v>
                </c:pt>
                <c:pt idx="3141">
                  <c:v>7.5898494872897196E-2</c:v>
                </c:pt>
                <c:pt idx="3142">
                  <c:v>7.7514308527361103E-2</c:v>
                </c:pt>
                <c:pt idx="3143">
                  <c:v>7.5898499264435398E-2</c:v>
                </c:pt>
                <c:pt idx="3144">
                  <c:v>7.5898500769554497E-2</c:v>
                </c:pt>
                <c:pt idx="3145">
                  <c:v>7.5898502274673804E-2</c:v>
                </c:pt>
                <c:pt idx="3146">
                  <c:v>7.5898503779793097E-2</c:v>
                </c:pt>
                <c:pt idx="3147">
                  <c:v>7.5898505284912404E-2</c:v>
                </c:pt>
                <c:pt idx="3148">
                  <c:v>7.4282698011425202E-2</c:v>
                </c:pt>
                <c:pt idx="3149">
                  <c:v>7.4282699484502099E-2</c:v>
                </c:pt>
                <c:pt idx="3150">
                  <c:v>7.4282700957578995E-2</c:v>
                </c:pt>
                <c:pt idx="3151">
                  <c:v>7.5898511305390395E-2</c:v>
                </c:pt>
                <c:pt idx="3152">
                  <c:v>7.5898512810510105E-2</c:v>
                </c:pt>
                <c:pt idx="3153">
                  <c:v>7.4282705376810199E-2</c:v>
                </c:pt>
                <c:pt idx="3154">
                  <c:v>7.42827068498874E-2</c:v>
                </c:pt>
                <c:pt idx="3155">
                  <c:v>7.58985173258694E-2</c:v>
                </c:pt>
                <c:pt idx="3156">
                  <c:v>7.4282709796041901E-2</c:v>
                </c:pt>
                <c:pt idx="3157">
                  <c:v>7.5898520336109193E-2</c:v>
                </c:pt>
                <c:pt idx="3158">
                  <c:v>7.5898521841229305E-2</c:v>
                </c:pt>
                <c:pt idx="3159">
                  <c:v>7.58985222324422E-2</c:v>
                </c:pt>
                <c:pt idx="3160">
                  <c:v>7.4282713125081098E-2</c:v>
                </c:pt>
                <c:pt idx="3161">
                  <c:v>7.7514331339804801E-2</c:v>
                </c:pt>
                <c:pt idx="3162">
                  <c:v>7.58985222324422E-2</c:v>
                </c:pt>
                <c:pt idx="3163">
                  <c:v>7.58985222324422E-2</c:v>
                </c:pt>
                <c:pt idx="3164">
                  <c:v>7.58985222324422E-2</c:v>
                </c:pt>
                <c:pt idx="3165">
                  <c:v>7.7514331339804801E-2</c:v>
                </c:pt>
                <c:pt idx="3166">
                  <c:v>7.58985222324422E-2</c:v>
                </c:pt>
                <c:pt idx="3167">
                  <c:v>7.4282713125081098E-2</c:v>
                </c:pt>
                <c:pt idx="3168">
                  <c:v>7.58985222324422E-2</c:v>
                </c:pt>
                <c:pt idx="3169">
                  <c:v>7.58985222324422E-2</c:v>
                </c:pt>
                <c:pt idx="3170">
                  <c:v>7.7514331339804801E-2</c:v>
                </c:pt>
                <c:pt idx="3171">
                  <c:v>7.58985222324422E-2</c:v>
                </c:pt>
                <c:pt idx="3172">
                  <c:v>7.7514331339804801E-2</c:v>
                </c:pt>
                <c:pt idx="3173">
                  <c:v>7.58985222324422E-2</c:v>
                </c:pt>
                <c:pt idx="3174">
                  <c:v>7.58985222324422E-2</c:v>
                </c:pt>
                <c:pt idx="3175">
                  <c:v>7.75134073428351E-2</c:v>
                </c:pt>
                <c:pt idx="3176">
                  <c:v>7.5896340866750997E-2</c:v>
                </c:pt>
                <c:pt idx="3177">
                  <c:v>7.7510734983396404E-2</c:v>
                </c:pt>
                <c:pt idx="3178">
                  <c:v>7.7509307575074599E-2</c:v>
                </c:pt>
                <c:pt idx="3179">
                  <c:v>7.5892145726829702E-2</c:v>
                </c:pt>
                <c:pt idx="3180">
                  <c:v>7.7506320230764994E-2</c:v>
                </c:pt>
                <c:pt idx="3181">
                  <c:v>7.4273508630752494E-2</c:v>
                </c:pt>
                <c:pt idx="3182">
                  <c:v>7.7503222792255702E-2</c:v>
                </c:pt>
                <c:pt idx="3183">
                  <c:v>7.7501657805950794E-2</c:v>
                </c:pt>
                <c:pt idx="3184">
                  <c:v>7.5884536045031495E-2</c:v>
                </c:pt>
                <c:pt idx="3185">
                  <c:v>7.5883011682844198E-2</c:v>
                </c:pt>
                <c:pt idx="3186">
                  <c:v>7.5881509990249701E-2</c:v>
                </c:pt>
                <c:pt idx="3187">
                  <c:v>7.5880041056996403E-2</c:v>
                </c:pt>
                <c:pt idx="3188">
                  <c:v>7.5878614981748499E-2</c:v>
                </c:pt>
                <c:pt idx="3189">
                  <c:v>7.4261810614236395E-2</c:v>
                </c:pt>
                <c:pt idx="3190">
                  <c:v>7.4260526372578406E-2</c:v>
                </c:pt>
                <c:pt idx="3191">
                  <c:v>7.5876491511214103E-2</c:v>
                </c:pt>
                <c:pt idx="3192">
                  <c:v>7.4262307842919803E-2</c:v>
                </c:pt>
                <c:pt idx="3193">
                  <c:v>7.5879070257308903E-2</c:v>
                </c:pt>
                <c:pt idx="3194">
                  <c:v>7.5880440379462899E-2</c:v>
                </c:pt>
                <c:pt idx="3195">
                  <c:v>7.4266333636358303E-2</c:v>
                </c:pt>
                <c:pt idx="3196">
                  <c:v>7.4267756886946396E-2</c:v>
                </c:pt>
                <c:pt idx="3197">
                  <c:v>7.4269207552555797E-2</c:v>
                </c:pt>
                <c:pt idx="3198">
                  <c:v>7.4270677694557405E-2</c:v>
                </c:pt>
                <c:pt idx="3199">
                  <c:v>7.4272159383509298E-2</c:v>
                </c:pt>
                <c:pt idx="3200">
                  <c:v>7.4273644700746197E-2</c:v>
                </c:pt>
                <c:pt idx="3201">
                  <c:v>7.4275125739154596E-2</c:v>
                </c:pt>
                <c:pt idx="3202">
                  <c:v>7.5892292370825398E-2</c:v>
                </c:pt>
                <c:pt idx="3203">
                  <c:v>7.4278043407856195E-2</c:v>
                </c:pt>
                <c:pt idx="3204">
                  <c:v>7.4279464277438603E-2</c:v>
                </c:pt>
                <c:pt idx="3205">
                  <c:v>7.4280849342693703E-2</c:v>
                </c:pt>
                <c:pt idx="3206">
                  <c:v>7.4282190737773202E-2</c:v>
                </c:pt>
                <c:pt idx="3207">
                  <c:v>7.4282616524947095E-2</c:v>
                </c:pt>
                <c:pt idx="3208">
                  <c:v>7.4282714766512895E-2</c:v>
                </c:pt>
                <c:pt idx="3209">
                  <c:v>7.4282801523820594E-2</c:v>
                </c:pt>
                <c:pt idx="3210">
                  <c:v>7.4282876800055894E-2</c:v>
                </c:pt>
                <c:pt idx="3211">
                  <c:v>7.5898748015664597E-2</c:v>
                </c:pt>
                <c:pt idx="3212">
                  <c:v>7.4282992919497998E-2</c:v>
                </c:pt>
                <c:pt idx="3213">
                  <c:v>7.4283033766519402E-2</c:v>
                </c:pt>
                <c:pt idx="3214">
                  <c:v>7.4283063140097499E-2</c:v>
                </c:pt>
                <c:pt idx="3215">
                  <c:v>7.4283081040859705E-2</c:v>
                </c:pt>
                <c:pt idx="3216">
                  <c:v>7.2667278501881205E-2</c:v>
                </c:pt>
                <c:pt idx="3217">
                  <c:v>7.4283082423888203E-2</c:v>
                </c:pt>
                <c:pt idx="3218">
                  <c:v>7.5898875602302296E-2</c:v>
                </c:pt>
                <c:pt idx="3219">
                  <c:v>7.4283037910390204E-2</c:v>
                </c:pt>
                <c:pt idx="3220">
                  <c:v>7.4282998438574596E-2</c:v>
                </c:pt>
                <c:pt idx="3221">
                  <c:v>7.4282947486961098E-2</c:v>
                </c:pt>
                <c:pt idx="3222">
                  <c:v>7.2667073704537899E-2</c:v>
                </c:pt>
                <c:pt idx="3223">
                  <c:v>7.42819101922471E-2</c:v>
                </c:pt>
                <c:pt idx="3224">
                  <c:v>7.4280577237745796E-2</c:v>
                </c:pt>
                <c:pt idx="3225">
                  <c:v>7.42791968378997E-2</c:v>
                </c:pt>
                <c:pt idx="3226">
                  <c:v>7.2662062198358898E-2</c:v>
                </c:pt>
                <c:pt idx="3227">
                  <c:v>7.2660636261984199E-2</c:v>
                </c:pt>
                <c:pt idx="3228">
                  <c:v>7.4274849632996395E-2</c:v>
                </c:pt>
                <c:pt idx="3229">
                  <c:v>7.26577206579479E-2</c:v>
                </c:pt>
                <c:pt idx="3230">
                  <c:v>7.4271858576401895E-2</c:v>
                </c:pt>
                <c:pt idx="3231">
                  <c:v>7.26547727371748E-2</c:v>
                </c:pt>
                <c:pt idx="3232">
                  <c:v>7.1037746035772897E-2</c:v>
                </c:pt>
                <c:pt idx="3233">
                  <c:v>7.2651855844563198E-2</c:v>
                </c:pt>
                <c:pt idx="3234">
                  <c:v>7.1034919933849805E-2</c:v>
                </c:pt>
                <c:pt idx="3235">
                  <c:v>7.4264516650512397E-2</c:v>
                </c:pt>
                <c:pt idx="3236">
                  <c:v>7.2647677665679505E-2</c:v>
                </c:pt>
                <c:pt idx="3237">
                  <c:v>7.4261800737013495E-2</c:v>
                </c:pt>
                <c:pt idx="3238">
                  <c:v>7.2645116476684604E-2</c:v>
                </c:pt>
                <c:pt idx="3239">
                  <c:v>7.2645190946953403E-2</c:v>
                </c:pt>
                <c:pt idx="3240">
                  <c:v>7.4261194726535806E-2</c:v>
                </c:pt>
                <c:pt idx="3241">
                  <c:v>7.1030988219433905E-2</c:v>
                </c:pt>
                <c:pt idx="3242">
                  <c:v>7.1031671611337499E-2</c:v>
                </c:pt>
                <c:pt idx="3243">
                  <c:v>7.26478526733845E-2</c:v>
                </c:pt>
                <c:pt idx="3244">
                  <c:v>7.2648626439832595E-2</c:v>
                </c:pt>
                <c:pt idx="3245">
                  <c:v>7.2649427623400903E-2</c:v>
                </c:pt>
                <c:pt idx="3246">
                  <c:v>7.1034759424151897E-2</c:v>
                </c:pt>
                <c:pt idx="3247">
                  <c:v>7.2651080452635297E-2</c:v>
                </c:pt>
                <c:pt idx="3248">
                  <c:v>7.2651916228904004E-2</c:v>
                </c:pt>
                <c:pt idx="3249">
                  <c:v>7.2652747685865798E-2</c:v>
                </c:pt>
                <c:pt idx="3250">
                  <c:v>7.4269101696585293E-2</c:v>
                </c:pt>
                <c:pt idx="3251">
                  <c:v>7.1038819727848201E-2</c:v>
                </c:pt>
                <c:pt idx="3252">
                  <c:v>7.2655137138641399E-2</c:v>
                </c:pt>
                <c:pt idx="3253">
                  <c:v>7.2655872363587504E-2</c:v>
                </c:pt>
                <c:pt idx="3254">
                  <c:v>7.2656563830755402E-2</c:v>
                </c:pt>
                <c:pt idx="3255">
                  <c:v>7.2656821389811901E-2</c:v>
                </c:pt>
                <c:pt idx="3256">
                  <c:v>7.4272506423071205E-2</c:v>
                </c:pt>
                <c:pt idx="3257">
                  <c:v>7.4272597078792899E-2</c:v>
                </c:pt>
                <c:pt idx="3258">
                  <c:v>7.2657092247391405E-2</c:v>
                </c:pt>
                <c:pt idx="3259">
                  <c:v>7.4272746900267902E-2</c:v>
                </c:pt>
                <c:pt idx="3260">
                  <c:v>7.4272805353823704E-2</c:v>
                </c:pt>
                <c:pt idx="3261">
                  <c:v>7.2657266364363399E-2</c:v>
                </c:pt>
                <c:pt idx="3262">
                  <c:v>7.2657301239524893E-2</c:v>
                </c:pt>
                <c:pt idx="3263">
                  <c:v>7.2657323936368798E-2</c:v>
                </c:pt>
                <c:pt idx="3264">
                  <c:v>7.2657334096248805E-2</c:v>
                </c:pt>
                <c:pt idx="3265">
                  <c:v>7.2657331359915894E-2</c:v>
                </c:pt>
                <c:pt idx="3266">
                  <c:v>7.2657315367454206E-2</c:v>
                </c:pt>
                <c:pt idx="3267">
                  <c:v>7.2657285758214202E-2</c:v>
                </c:pt>
                <c:pt idx="3268">
                  <c:v>7.2657242170758196E-2</c:v>
                </c:pt>
                <c:pt idx="3269">
                  <c:v>7.2657184242794395E-2</c:v>
                </c:pt>
                <c:pt idx="3270">
                  <c:v>7.2657111611107494E-2</c:v>
                </c:pt>
                <c:pt idx="3271">
                  <c:v>7.2656603388049995E-2</c:v>
                </c:pt>
                <c:pt idx="3272">
                  <c:v>7.42714759833807E-2</c:v>
                </c:pt>
                <c:pt idx="3273">
                  <c:v>7.1039610228877906E-2</c:v>
                </c:pt>
                <c:pt idx="3274">
                  <c:v>7.1038845220320196E-2</c:v>
                </c:pt>
                <c:pt idx="3275">
                  <c:v>7.1038051041973804E-2</c:v>
                </c:pt>
                <c:pt idx="3276">
                  <c:v>7.2652756286436304E-2</c:v>
                </c:pt>
                <c:pt idx="3277">
                  <c:v>7.1036405323457896E-2</c:v>
                </c:pt>
                <c:pt idx="3278">
                  <c:v>7.2651066262853503E-2</c:v>
                </c:pt>
                <c:pt idx="3279">
                  <c:v>7.1034733460775296E-2</c:v>
                </c:pt>
                <c:pt idx="3280">
                  <c:v>7.1033906642709699E-2</c:v>
                </c:pt>
                <c:pt idx="3281">
                  <c:v>6.9417634175713602E-2</c:v>
                </c:pt>
                <c:pt idx="3282">
                  <c:v>7.1032309162449306E-2</c:v>
                </c:pt>
                <c:pt idx="3283">
                  <c:v>7.1031553699210104E-2</c:v>
                </c:pt>
                <c:pt idx="3284">
                  <c:v>6.9415411234365496E-2</c:v>
                </c:pt>
                <c:pt idx="3285">
                  <c:v>6.9414753428812398E-2</c:v>
                </c:pt>
                <c:pt idx="3286">
                  <c:v>7.2644953510444907E-2</c:v>
                </c:pt>
                <c:pt idx="3287">
                  <c:v>6.9413553276617204E-2</c:v>
                </c:pt>
                <c:pt idx="3288">
                  <c:v>6.9412956121146396E-2</c:v>
                </c:pt>
                <c:pt idx="3289">
                  <c:v>7.1027719541583698E-2</c:v>
                </c:pt>
                <c:pt idx="3290">
                  <c:v>7.1027108510170703E-2</c:v>
                </c:pt>
                <c:pt idx="3291">
                  <c:v>7.1026497489270701E-2</c:v>
                </c:pt>
                <c:pt idx="3292">
                  <c:v>6.94105676020048E-2</c:v>
                </c:pt>
                <c:pt idx="3293">
                  <c:v>6.94099704979034E-2</c:v>
                </c:pt>
                <c:pt idx="3294">
                  <c:v>7.2639955575215104E-2</c:v>
                </c:pt>
                <c:pt idx="3295">
                  <c:v>6.9408776320519602E-2</c:v>
                </c:pt>
                <c:pt idx="3296">
                  <c:v>7.1023442542455698E-2</c:v>
                </c:pt>
                <c:pt idx="3297">
                  <c:v>6.9407582184226005E-2</c:v>
                </c:pt>
                <c:pt idx="3298">
                  <c:v>7.1022220637311007E-2</c:v>
                </c:pt>
                <c:pt idx="3299">
                  <c:v>7.1021609700505001E-2</c:v>
                </c:pt>
                <c:pt idx="3300">
                  <c:v>7.1020998774209504E-2</c:v>
                </c:pt>
                <c:pt idx="3301">
                  <c:v>6.9405194034901099E-2</c:v>
                </c:pt>
                <c:pt idx="3302">
                  <c:v>6.9404597023247902E-2</c:v>
                </c:pt>
                <c:pt idx="3303">
                  <c:v>6.9404882831476306E-2</c:v>
                </c:pt>
                <c:pt idx="3304">
                  <c:v>6.9405478699677906E-2</c:v>
                </c:pt>
                <c:pt idx="3305">
                  <c:v>6.9406074578111099E-2</c:v>
                </c:pt>
                <c:pt idx="3306">
                  <c:v>7.1021898649740095E-2</c:v>
                </c:pt>
                <c:pt idx="3307">
                  <c:v>6.9407266365673501E-2</c:v>
                </c:pt>
                <c:pt idx="3308">
                  <c:v>7.1023118193457205E-2</c:v>
                </c:pt>
                <c:pt idx="3309">
                  <c:v>6.7793188407308899E-2</c:v>
                </c:pt>
                <c:pt idx="3310">
                  <c:v>6.9409054123760597E-2</c:v>
                </c:pt>
                <c:pt idx="3311">
                  <c:v>6.7794352539613495E-2</c:v>
                </c:pt>
                <c:pt idx="3312">
                  <c:v>6.9410246013650895E-2</c:v>
                </c:pt>
                <c:pt idx="3313">
                  <c:v>7.1026167235993795E-2</c:v>
                </c:pt>
                <c:pt idx="3314">
                  <c:v>7.1026777075916397E-2</c:v>
                </c:pt>
                <c:pt idx="3315">
                  <c:v>7.1027386926311498E-2</c:v>
                </c:pt>
                <c:pt idx="3316">
                  <c:v>6.9412629916238297E-2</c:v>
                </c:pt>
                <c:pt idx="3317">
                  <c:v>6.9413225917471497E-2</c:v>
                </c:pt>
                <c:pt idx="3318">
                  <c:v>6.7798427317545207E-2</c:v>
                </c:pt>
                <c:pt idx="3319">
                  <c:v>6.9413535748529598E-2</c:v>
                </c:pt>
                <c:pt idx="3320">
                  <c:v>6.9412939741975793E-2</c:v>
                </c:pt>
                <c:pt idx="3321">
                  <c:v>6.7796983534461897E-2</c:v>
                </c:pt>
                <c:pt idx="3322">
                  <c:v>6.94117477595729E-2</c:v>
                </c:pt>
                <c:pt idx="3323">
                  <c:v>6.9411151783723105E-2</c:v>
                </c:pt>
                <c:pt idx="3324">
                  <c:v>6.9410555818107497E-2</c:v>
                </c:pt>
                <c:pt idx="3325">
                  <c:v>6.9409959862725704E-2</c:v>
                </c:pt>
                <c:pt idx="3326">
                  <c:v>6.9409363917577502E-2</c:v>
                </c:pt>
                <c:pt idx="3327">
                  <c:v>6.9408767982662697E-2</c:v>
                </c:pt>
                <c:pt idx="3328">
                  <c:v>6.9408172057980902E-2</c:v>
                </c:pt>
                <c:pt idx="3329">
                  <c:v>6.9407576143531893E-2</c:v>
                </c:pt>
                <c:pt idx="3330">
                  <c:v>6.9406980239315505E-2</c:v>
                </c:pt>
                <c:pt idx="3331">
                  <c:v>6.9406384345331307E-2</c:v>
                </c:pt>
                <c:pt idx="3332">
                  <c:v>6.9405788461579201E-2</c:v>
                </c:pt>
                <c:pt idx="3333">
                  <c:v>6.7789998798206394E-2</c:v>
                </c:pt>
                <c:pt idx="3334">
                  <c:v>6.9404596724769799E-2</c:v>
                </c:pt>
                <c:pt idx="3335">
                  <c:v>6.9404827852941997E-2</c:v>
                </c:pt>
                <c:pt idx="3336">
                  <c:v>6.9405403983594099E-2</c:v>
                </c:pt>
                <c:pt idx="3337">
                  <c:v>6.7790839263988101E-2</c:v>
                </c:pt>
                <c:pt idx="3338">
                  <c:v>6.9406750808720802E-2</c:v>
                </c:pt>
                <c:pt idx="3339">
                  <c:v>6.7792268567304206E-2</c:v>
                </c:pt>
                <c:pt idx="3340">
                  <c:v>6.7793045040218797E-2</c:v>
                </c:pt>
                <c:pt idx="3341">
                  <c:v>6.7793849174416401E-2</c:v>
                </c:pt>
                <c:pt idx="3342">
                  <c:v>6.9409938397453894E-2</c:v>
                </c:pt>
                <c:pt idx="3343">
                  <c:v>7.1026058217829202E-2</c:v>
                </c:pt>
                <c:pt idx="3344">
                  <c:v>6.94116169093804E-2</c:v>
                </c:pt>
                <c:pt idx="3345">
                  <c:v>6.94124419555886E-2</c:v>
                </c:pt>
                <c:pt idx="3346">
                  <c:v>6.9413244088391099E-2</c:v>
                </c:pt>
                <c:pt idx="3347">
                  <c:v>6.9414013244256806E-2</c:v>
                </c:pt>
                <c:pt idx="3348">
                  <c:v>6.9414739368922396E-2</c:v>
                </c:pt>
                <c:pt idx="3349">
                  <c:v>6.7800062982107806E-2</c:v>
                </c:pt>
                <c:pt idx="3350">
                  <c:v>6.9416022323129198E-2</c:v>
                </c:pt>
                <c:pt idx="3351">
                  <c:v>6.9415793304545295E-2</c:v>
                </c:pt>
                <c:pt idx="3352">
                  <c:v>6.9415218664975895E-2</c:v>
                </c:pt>
                <c:pt idx="3353">
                  <c:v>6.7799244288770905E-2</c:v>
                </c:pt>
                <c:pt idx="3354">
                  <c:v>6.9413875555886406E-2</c:v>
                </c:pt>
                <c:pt idx="3355">
                  <c:v>6.9413127191440799E-2</c:v>
                </c:pt>
                <c:pt idx="3356">
                  <c:v>6.9412341021767604E-2</c:v>
                </c:pt>
                <c:pt idx="3357">
                  <c:v>6.7796242074779606E-2</c:v>
                </c:pt>
                <c:pt idx="3358">
                  <c:v>6.7795422072239694E-2</c:v>
                </c:pt>
                <c:pt idx="3359">
                  <c:v>6.6179332607045505E-2</c:v>
                </c:pt>
                <c:pt idx="3360">
                  <c:v>6.7793769370621496E-2</c:v>
                </c:pt>
                <c:pt idx="3361">
                  <c:v>6.7792956915045305E-2</c:v>
                </c:pt>
                <c:pt idx="3362">
                  <c:v>6.7792167244558096E-2</c:v>
                </c:pt>
                <c:pt idx="3363">
                  <c:v>6.6176195152040901E-2</c:v>
                </c:pt>
                <c:pt idx="3364">
                  <c:v>6.7790696899524702E-2</c:v>
                </c:pt>
                <c:pt idx="3365">
                  <c:v>6.6174844742938901E-2</c:v>
                </c:pt>
                <c:pt idx="3366">
                  <c:v>6.7789439678688806E-2</c:v>
                </c:pt>
                <c:pt idx="3367">
                  <c:v>6.9404462828344907E-2</c:v>
                </c:pt>
                <c:pt idx="3368">
                  <c:v>6.7789284678600403E-2</c:v>
                </c:pt>
                <c:pt idx="3369">
                  <c:v>6.7789283335780701E-2</c:v>
                </c:pt>
                <c:pt idx="3370">
                  <c:v>6.6174105282020099E-2</c:v>
                </c:pt>
                <c:pt idx="3371">
                  <c:v>6.6174103971195095E-2</c:v>
                </c:pt>
                <c:pt idx="3372">
                  <c:v>6.7789279307322106E-2</c:v>
                </c:pt>
                <c:pt idx="3373">
                  <c:v>6.6174101349545406E-2</c:v>
                </c:pt>
                <c:pt idx="3374">
                  <c:v>6.6174100038720596E-2</c:v>
                </c:pt>
                <c:pt idx="3375">
                  <c:v>6.61740987278958E-2</c:v>
                </c:pt>
                <c:pt idx="3376">
                  <c:v>6.6174097417071101E-2</c:v>
                </c:pt>
                <c:pt idx="3377">
                  <c:v>6.6174096106246499E-2</c:v>
                </c:pt>
                <c:pt idx="3378">
                  <c:v>6.6174094795421898E-2</c:v>
                </c:pt>
                <c:pt idx="3379">
                  <c:v>6.6174093484597393E-2</c:v>
                </c:pt>
                <c:pt idx="3380">
                  <c:v>6.7789268564767996E-2</c:v>
                </c:pt>
                <c:pt idx="3381">
                  <c:v>6.7789267221948904E-2</c:v>
                </c:pt>
                <c:pt idx="3382">
                  <c:v>6.6174089552124102E-2</c:v>
                </c:pt>
                <c:pt idx="3383">
                  <c:v>6.6174509669047504E-2</c:v>
                </c:pt>
                <c:pt idx="3384">
                  <c:v>6.7790278251451799E-2</c:v>
                </c:pt>
                <c:pt idx="3385">
                  <c:v>6.77908602626352E-2</c:v>
                </c:pt>
                <c:pt idx="3386">
                  <c:v>6.6176214100848493E-2</c:v>
                </c:pt>
                <c:pt idx="3387">
                  <c:v>6.6176782264293604E-2</c:v>
                </c:pt>
                <c:pt idx="3388">
                  <c:v>6.7792606356149004E-2</c:v>
                </c:pt>
                <c:pt idx="3389">
                  <c:v>6.6177918620452497E-2</c:v>
                </c:pt>
                <c:pt idx="3390">
                  <c:v>6.6178486813166806E-2</c:v>
                </c:pt>
                <c:pt idx="3391">
                  <c:v>6.6179055015638005E-2</c:v>
                </c:pt>
                <c:pt idx="3392">
                  <c:v>6.6179623227866302E-2</c:v>
                </c:pt>
                <c:pt idx="3393">
                  <c:v>6.6180191449852099E-2</c:v>
                </c:pt>
                <c:pt idx="3394">
                  <c:v>6.7796098813035804E-2</c:v>
                </c:pt>
                <c:pt idx="3395">
                  <c:v>6.6181327923096903E-2</c:v>
                </c:pt>
                <c:pt idx="3396">
                  <c:v>6.4566529303415304E-2</c:v>
                </c:pt>
                <c:pt idx="3397">
                  <c:v>6.6182464435374205E-2</c:v>
                </c:pt>
                <c:pt idx="3398">
                  <c:v>6.6183032706150793E-2</c:v>
                </c:pt>
                <c:pt idx="3399">
                  <c:v>6.6183128113212003E-2</c:v>
                </c:pt>
                <c:pt idx="3400">
                  <c:v>6.6183112152570403E-2</c:v>
                </c:pt>
                <c:pt idx="3401">
                  <c:v>6.7798557605357204E-2</c:v>
                </c:pt>
                <c:pt idx="3402">
                  <c:v>6.6183275321823304E-2</c:v>
                </c:pt>
                <c:pt idx="3403">
                  <c:v>6.4568045290960399E-2</c:v>
                </c:pt>
                <c:pt idx="3404">
                  <c:v>6.7799017314361207E-2</c:v>
                </c:pt>
                <c:pt idx="3405">
                  <c:v>6.7799239408988105E-2</c:v>
                </c:pt>
                <c:pt idx="3406">
                  <c:v>6.6184096863675906E-2</c:v>
                </c:pt>
                <c:pt idx="3407">
                  <c:v>6.6184346072829803E-2</c:v>
                </c:pt>
                <c:pt idx="3408">
                  <c:v>6.6184592516051396E-2</c:v>
                </c:pt>
                <c:pt idx="3409">
                  <c:v>6.6184826073727193E-2</c:v>
                </c:pt>
                <c:pt idx="3410">
                  <c:v>6.4569663451010895E-2</c:v>
                </c:pt>
                <c:pt idx="3411">
                  <c:v>6.6185214129286907E-2</c:v>
                </c:pt>
                <c:pt idx="3412">
                  <c:v>6.7800717387311804E-2</c:v>
                </c:pt>
                <c:pt idx="3413">
                  <c:v>6.78007964476839E-2</c:v>
                </c:pt>
                <c:pt idx="3414">
                  <c:v>6.6185447313228396E-2</c:v>
                </c:pt>
                <c:pt idx="3415">
                  <c:v>6.61846665309406E-2</c:v>
                </c:pt>
                <c:pt idx="3416">
                  <c:v>6.6183561739518199E-2</c:v>
                </c:pt>
                <c:pt idx="3417">
                  <c:v>6.6182397656711606E-2</c:v>
                </c:pt>
                <c:pt idx="3418">
                  <c:v>6.61811822066974E-2</c:v>
                </c:pt>
                <c:pt idx="3419">
                  <c:v>6.6179923308429395E-2</c:v>
                </c:pt>
                <c:pt idx="3420">
                  <c:v>6.6178628880458099E-2</c:v>
                </c:pt>
                <c:pt idx="3421">
                  <c:v>6.4562114461643005E-2</c:v>
                </c:pt>
                <c:pt idx="3422">
                  <c:v>6.7791132168883203E-2</c:v>
                </c:pt>
                <c:pt idx="3423">
                  <c:v>6.6174611676154294E-2</c:v>
                </c:pt>
                <c:pt idx="3424">
                  <c:v>6.61732544299478E-2</c:v>
                </c:pt>
                <c:pt idx="3425">
                  <c:v>6.6171901352626003E-2</c:v>
                </c:pt>
                <c:pt idx="3426">
                  <c:v>6.6170560416175001E-2</c:v>
                </c:pt>
                <c:pt idx="3427">
                  <c:v>6.7784279949544099E-2</c:v>
                </c:pt>
                <c:pt idx="3428">
                  <c:v>6.6167946905655695E-2</c:v>
                </c:pt>
                <c:pt idx="3429">
                  <c:v>6.6166690321664501E-2</c:v>
                </c:pt>
                <c:pt idx="3430">
                  <c:v>6.6165477852990706E-2</c:v>
                </c:pt>
                <c:pt idx="3431">
                  <c:v>6.4550538894573004E-2</c:v>
                </c:pt>
                <c:pt idx="3432">
                  <c:v>6.4550995590132096E-2</c:v>
                </c:pt>
                <c:pt idx="3433">
                  <c:v>6.4551463905214407E-2</c:v>
                </c:pt>
                <c:pt idx="3434">
                  <c:v>6.4551943843305801E-2</c:v>
                </c:pt>
                <c:pt idx="3435">
                  <c:v>6.6167457333447102E-2</c:v>
                </c:pt>
                <c:pt idx="3436">
                  <c:v>6.6167974108634398E-2</c:v>
                </c:pt>
                <c:pt idx="3437">
                  <c:v>6.4553453422807897E-2</c:v>
                </c:pt>
                <c:pt idx="3438">
                  <c:v>6.293891725023E-2</c:v>
                </c:pt>
                <c:pt idx="3439">
                  <c:v>6.4554517965064798E-2</c:v>
                </c:pt>
                <c:pt idx="3440">
                  <c:v>6.4555067685749604E-2</c:v>
                </c:pt>
                <c:pt idx="3441">
                  <c:v>6.4555629039515797E-2</c:v>
                </c:pt>
                <c:pt idx="3442">
                  <c:v>6.4556202025750506E-2</c:v>
                </c:pt>
                <c:pt idx="3443">
                  <c:v>6.2941656492293399E-2</c:v>
                </c:pt>
                <c:pt idx="3444">
                  <c:v>6.2942239281615894E-2</c:v>
                </c:pt>
                <c:pt idx="3445">
                  <c:v>6.4557990765531398E-2</c:v>
                </c:pt>
                <c:pt idx="3446">
                  <c:v>6.4558610265334507E-2</c:v>
                </c:pt>
                <c:pt idx="3447">
                  <c:v>6.6174388868949802E-2</c:v>
                </c:pt>
                <c:pt idx="3448">
                  <c:v>6.4559834842270097E-2</c:v>
                </c:pt>
                <c:pt idx="3449">
                  <c:v>6.4560515910403599E-2</c:v>
                </c:pt>
                <c:pt idx="3450">
                  <c:v>6.4561240081964996E-2</c:v>
                </c:pt>
                <c:pt idx="3451">
                  <c:v>6.4561998324160805E-2</c:v>
                </c:pt>
                <c:pt idx="3452">
                  <c:v>6.2947538798133695E-2</c:v>
                </c:pt>
                <c:pt idx="3453">
                  <c:v>6.45635809257388E-2</c:v>
                </c:pt>
                <c:pt idx="3454">
                  <c:v>6.4564387265064693E-2</c:v>
                </c:pt>
                <c:pt idx="3455">
                  <c:v>6.4565191638601999E-2</c:v>
                </c:pt>
                <c:pt idx="3456">
                  <c:v>6.2950694838229904E-2</c:v>
                </c:pt>
                <c:pt idx="3457">
                  <c:v>6.4566758596618201E-2</c:v>
                </c:pt>
                <c:pt idx="3458">
                  <c:v>6.4567503266607901E-2</c:v>
                </c:pt>
                <c:pt idx="3459">
                  <c:v>6.2952884098070094E-2</c:v>
                </c:pt>
                <c:pt idx="3460">
                  <c:v>6.2953532184217106E-2</c:v>
                </c:pt>
                <c:pt idx="3461">
                  <c:v>6.2954124519229604E-2</c:v>
                </c:pt>
                <c:pt idx="3462">
                  <c:v>6.4570014569744802E-2</c:v>
                </c:pt>
                <c:pt idx="3463">
                  <c:v>6.4569360863175301E-2</c:v>
                </c:pt>
                <c:pt idx="3464">
                  <c:v>6.4568261986096095E-2</c:v>
                </c:pt>
                <c:pt idx="3465">
                  <c:v>6.2951829343002794E-2</c:v>
                </c:pt>
                <c:pt idx="3466">
                  <c:v>6.2950683779760805E-2</c:v>
                </c:pt>
                <c:pt idx="3467">
                  <c:v>6.2949508174056201E-2</c:v>
                </c:pt>
                <c:pt idx="3468">
                  <c:v>6.2948306565398598E-2</c:v>
                </c:pt>
                <c:pt idx="3469">
                  <c:v>6.29470829943721E-2</c:v>
                </c:pt>
                <c:pt idx="3470">
                  <c:v>6.2945841503853697E-2</c:v>
                </c:pt>
                <c:pt idx="3471">
                  <c:v>6.4559729829325604E-2</c:v>
                </c:pt>
                <c:pt idx="3472">
                  <c:v>6.2943320953321794E-2</c:v>
                </c:pt>
                <c:pt idx="3473">
                  <c:v>6.2942049998761906E-2</c:v>
                </c:pt>
                <c:pt idx="3474">
                  <c:v>6.2940777336624995E-2</c:v>
                </c:pt>
                <c:pt idx="3475">
                  <c:v>6.2939507032502395E-2</c:v>
                </c:pt>
                <c:pt idx="3476">
                  <c:v>6.2938243157300497E-2</c:v>
                </c:pt>
                <c:pt idx="3477">
                  <c:v>6.1321997594555901E-2</c:v>
                </c:pt>
                <c:pt idx="3478">
                  <c:v>6.2935751002298396E-2</c:v>
                </c:pt>
                <c:pt idx="3479">
                  <c:v>6.2934911630676299E-2</c:v>
                </c:pt>
                <c:pt idx="3480">
                  <c:v>6.2934197679146806E-2</c:v>
                </c:pt>
                <c:pt idx="3481">
                  <c:v>6.2933467073753996E-2</c:v>
                </c:pt>
                <c:pt idx="3482">
                  <c:v>6.2932723875043506E-2</c:v>
                </c:pt>
                <c:pt idx="3483">
                  <c:v>6.2931972148065105E-2</c:v>
                </c:pt>
                <c:pt idx="3484">
                  <c:v>6.2931215962898496E-2</c:v>
                </c:pt>
                <c:pt idx="3485">
                  <c:v>6.29304593950024E-2</c:v>
                </c:pt>
                <c:pt idx="3486">
                  <c:v>6.1314839126392802E-2</c:v>
                </c:pt>
                <c:pt idx="3487">
                  <c:v>6.2928961440166895E-2</c:v>
                </c:pt>
                <c:pt idx="3488">
                  <c:v>6.2928228231002706E-2</c:v>
                </c:pt>
                <c:pt idx="3489">
                  <c:v>6.1312679645939498E-2</c:v>
                </c:pt>
                <c:pt idx="3490">
                  <c:v>6.2926813828605196E-2</c:v>
                </c:pt>
                <c:pt idx="3491">
                  <c:v>6.2926140838134401E-2</c:v>
                </c:pt>
                <c:pt idx="3492">
                  <c:v>6.1310701073892998E-2</c:v>
                </c:pt>
                <c:pt idx="3493">
                  <c:v>6.2924883800656597E-2</c:v>
                </c:pt>
                <c:pt idx="3494">
                  <c:v>6.29243079628624E-2</c:v>
                </c:pt>
                <c:pt idx="3495">
                  <c:v>6.1309694427608599E-2</c:v>
                </c:pt>
                <c:pt idx="3496">
                  <c:v>6.2924945606066401E-2</c:v>
                </c:pt>
                <c:pt idx="3497">
                  <c:v>6.2925490139762202E-2</c:v>
                </c:pt>
                <c:pt idx="3498">
                  <c:v>6.4540906525156094E-2</c:v>
                </c:pt>
                <c:pt idx="3499">
                  <c:v>6.6156397432640901E-2</c:v>
                </c:pt>
                <c:pt idx="3500">
                  <c:v>6.7771953606444502E-2</c:v>
                </c:pt>
                <c:pt idx="3501">
                  <c:v>6.4543028495666704E-2</c:v>
                </c:pt>
                <c:pt idx="3502">
                  <c:v>6.6158653434951004E-2</c:v>
                </c:pt>
                <c:pt idx="3503">
                  <c:v>6.7774316261410603E-2</c:v>
                </c:pt>
                <c:pt idx="3504">
                  <c:v>6.7775127966929097E-2</c:v>
                </c:pt>
                <c:pt idx="3505">
                  <c:v>6.6161045413355796E-2</c:v>
                </c:pt>
                <c:pt idx="3506">
                  <c:v>6.6161830864999896E-2</c:v>
                </c:pt>
                <c:pt idx="3507">
                  <c:v>6.6162595391507706E-2</c:v>
                </c:pt>
                <c:pt idx="3508">
                  <c:v>6.4548404411033697E-2</c:v>
                </c:pt>
                <c:pt idx="3509">
                  <c:v>6.4549088653444997E-2</c:v>
                </c:pt>
                <c:pt idx="3510">
                  <c:v>6.4549725002080505E-2</c:v>
                </c:pt>
                <c:pt idx="3511">
                  <c:v>6.2935014918425902E-2</c:v>
                </c:pt>
                <c:pt idx="3512">
                  <c:v>6.2935112035198901E-2</c:v>
                </c:pt>
                <c:pt idx="3513">
                  <c:v>6.2935197512212299E-2</c:v>
                </c:pt>
                <c:pt idx="3514">
                  <c:v>6.45502239218846E-2</c:v>
                </c:pt>
                <c:pt idx="3515">
                  <c:v>6.2935333559207898E-2</c:v>
                </c:pt>
                <c:pt idx="3516">
                  <c:v>6.2935384134023997E-2</c:v>
                </c:pt>
                <c:pt idx="3517">
                  <c:v>6.4550376487042704E-2</c:v>
                </c:pt>
                <c:pt idx="3518">
                  <c:v>6.2935450394552395E-2</c:v>
                </c:pt>
                <c:pt idx="3519">
                  <c:v>6.2935466082033598E-2</c:v>
                </c:pt>
                <c:pt idx="3520">
                  <c:v>6.2935470141313399E-2</c:v>
                </c:pt>
                <c:pt idx="3521">
                  <c:v>6.4550417320370104E-2</c:v>
                </c:pt>
                <c:pt idx="3522">
                  <c:v>6.4550398496102002E-2</c:v>
                </c:pt>
                <c:pt idx="3523">
                  <c:v>6.4550368056722193E-2</c:v>
                </c:pt>
                <c:pt idx="3524">
                  <c:v>6.4550326000299599E-2</c:v>
                </c:pt>
                <c:pt idx="3525">
                  <c:v>6.1320359641536502E-2</c:v>
                </c:pt>
                <c:pt idx="3526">
                  <c:v>6.1320293467601802E-2</c:v>
                </c:pt>
                <c:pt idx="3527">
                  <c:v>6.1319859862375502E-2</c:v>
                </c:pt>
                <c:pt idx="3528">
                  <c:v>6.2934191257851296E-2</c:v>
                </c:pt>
                <c:pt idx="3529">
                  <c:v>6.4548446291983599E-2</c:v>
                </c:pt>
                <c:pt idx="3530">
                  <c:v>6.4547722266966201E-2</c:v>
                </c:pt>
                <c:pt idx="3531">
                  <c:v>6.4546963990008199E-2</c:v>
                </c:pt>
                <c:pt idx="3532">
                  <c:v>6.1316404241049401E-2</c:v>
                </c:pt>
                <c:pt idx="3533">
                  <c:v>6.2930504365868598E-2</c:v>
                </c:pt>
                <c:pt idx="3534">
                  <c:v>6.4544573526174695E-2</c:v>
                </c:pt>
                <c:pt idx="3535">
                  <c:v>6.1314063019149198E-2</c:v>
                </c:pt>
                <c:pt idx="3536">
                  <c:v>6.1313292157720398E-2</c:v>
                </c:pt>
                <c:pt idx="3537">
                  <c:v>6.2927370021263307E-2</c:v>
                </c:pt>
                <c:pt idx="3538">
                  <c:v>6.2926636080272103E-2</c:v>
                </c:pt>
                <c:pt idx="3539">
                  <c:v>6.1311135183356701E-2</c:v>
                </c:pt>
                <c:pt idx="3540">
                  <c:v>6.2925291281394097E-2</c:v>
                </c:pt>
                <c:pt idx="3541">
                  <c:v>6.2924698589974806E-2</c:v>
                </c:pt>
                <c:pt idx="3542">
                  <c:v>6.2924171142522703E-2</c:v>
                </c:pt>
                <c:pt idx="3543">
                  <c:v>5.9694860934457299E-2</c:v>
                </c:pt>
                <c:pt idx="3544">
                  <c:v>6.1310156422617397E-2</c:v>
                </c:pt>
                <c:pt idx="3545">
                  <c:v>6.1310716335880297E-2</c:v>
                </c:pt>
                <c:pt idx="3546">
                  <c:v>6.1311310650282898E-2</c:v>
                </c:pt>
                <c:pt idx="3547">
                  <c:v>6.1311935255400699E-2</c:v>
                </c:pt>
                <c:pt idx="3548">
                  <c:v>5.96977542101211E-2</c:v>
                </c:pt>
                <c:pt idx="3549">
                  <c:v>6.1313258896323303E-2</c:v>
                </c:pt>
                <c:pt idx="3550">
                  <c:v>6.1313949715646403E-2</c:v>
                </c:pt>
                <c:pt idx="3551">
                  <c:v>6.1314654394976097E-2</c:v>
                </c:pt>
                <c:pt idx="3552">
                  <c:v>6.1315368835035799E-2</c:v>
                </c:pt>
                <c:pt idx="3553">
                  <c:v>6.1316088941437703E-2</c:v>
                </c:pt>
                <c:pt idx="3554">
                  <c:v>6.1316810625075803E-2</c:v>
                </c:pt>
                <c:pt idx="3555">
                  <c:v>6.1317529802327797E-2</c:v>
                </c:pt>
                <c:pt idx="3556">
                  <c:v>6.1318242395021601E-2</c:v>
                </c:pt>
                <c:pt idx="3557">
                  <c:v>5.97040099666458E-2</c:v>
                </c:pt>
                <c:pt idx="3558">
                  <c:v>5.9704685757132801E-2</c:v>
                </c:pt>
                <c:pt idx="3559">
                  <c:v>6.1319929215906899E-2</c:v>
                </c:pt>
                <c:pt idx="3560">
                  <c:v>5.9705159270372697E-2</c:v>
                </c:pt>
                <c:pt idx="3561">
                  <c:v>6.1320297069338899E-2</c:v>
                </c:pt>
                <c:pt idx="3562">
                  <c:v>6.1320501700664699E-2</c:v>
                </c:pt>
                <c:pt idx="3563">
                  <c:v>5.97057746375581E-2</c:v>
                </c:pt>
                <c:pt idx="3564">
                  <c:v>5.97059937735313E-2</c:v>
                </c:pt>
                <c:pt idx="3565">
                  <c:v>6.1321149420021898E-2</c:v>
                </c:pt>
                <c:pt idx="3566">
                  <c:v>6.1321363023449399E-2</c:v>
                </c:pt>
                <c:pt idx="3567">
                  <c:v>5.9706636116826001E-2</c:v>
                </c:pt>
                <c:pt idx="3568">
                  <c:v>5.9706831649923797E-2</c:v>
                </c:pt>
                <c:pt idx="3569">
                  <c:v>5.9707011125207703E-2</c:v>
                </c:pt>
                <c:pt idx="3570">
                  <c:v>5.9707170488814798E-2</c:v>
                </c:pt>
                <c:pt idx="3571">
                  <c:v>6.1322231065577701E-2</c:v>
                </c:pt>
                <c:pt idx="3572">
                  <c:v>6.1322336335543202E-2</c:v>
                </c:pt>
                <c:pt idx="3573">
                  <c:v>5.9707487410400703E-2</c:v>
                </c:pt>
                <c:pt idx="3574">
                  <c:v>6.1322446185139198E-2</c:v>
                </c:pt>
                <c:pt idx="3575">
                  <c:v>5.8091956526010603E-2</c:v>
                </c:pt>
                <c:pt idx="3576">
                  <c:v>5.9705880455208298E-2</c:v>
                </c:pt>
                <c:pt idx="3577">
                  <c:v>6.1319674925524099E-2</c:v>
                </c:pt>
                <c:pt idx="3578">
                  <c:v>3.5481346846876198E-2</c:v>
                </c:pt>
                <c:pt idx="3579">
                  <c:v>5.9702526296423003E-2</c:v>
                </c:pt>
                <c:pt idx="3580">
                  <c:v>6.2930849960330604E-2</c:v>
                </c:pt>
                <c:pt idx="3581">
                  <c:v>6.29295436783988E-2</c:v>
                </c:pt>
                <c:pt idx="3582">
                  <c:v>6.6157659444578895E-2</c:v>
                </c:pt>
                <c:pt idx="3583">
                  <c:v>6.9385662788087096E-2</c:v>
                </c:pt>
                <c:pt idx="3584">
                  <c:v>7.0998893423238202E-2</c:v>
                </c:pt>
                <c:pt idx="3585">
                  <c:v>7.0997438472152397E-2</c:v>
                </c:pt>
                <c:pt idx="3586">
                  <c:v>6.7766764417073896E-2</c:v>
                </c:pt>
                <c:pt idx="3587">
                  <c:v>6.9380011395791905E-2</c:v>
                </c:pt>
                <c:pt idx="3588">
                  <c:v>7.0993252126496806E-2</c:v>
                </c:pt>
                <c:pt idx="3589">
                  <c:v>6.77628648651937E-2</c:v>
                </c:pt>
                <c:pt idx="3590">
                  <c:v>7.2605240027892703E-2</c:v>
                </c:pt>
                <c:pt idx="3591">
                  <c:v>7.2604914623539005E-2</c:v>
                </c:pt>
                <c:pt idx="3592">
                  <c:v>7.4219424939955495E-2</c:v>
                </c:pt>
                <c:pt idx="3593">
                  <c:v>7.4219423374703997E-2</c:v>
                </c:pt>
                <c:pt idx="3594">
                  <c:v>8.0677468927533497E-2</c:v>
                </c:pt>
                <c:pt idx="3595">
                  <c:v>7.5833931989672296E-2</c:v>
                </c:pt>
                <c:pt idx="3596">
                  <c:v>7.7448442101793399E-2</c:v>
                </c:pt>
                <c:pt idx="3597">
                  <c:v>7.4219417113698796E-2</c:v>
                </c:pt>
                <c:pt idx="3598">
                  <c:v>7.7448438835094002E-2</c:v>
                </c:pt>
                <c:pt idx="3599">
                  <c:v>7.7448437201744394E-2</c:v>
                </c:pt>
                <c:pt idx="3600">
                  <c:v>7.9062947143619597E-2</c:v>
                </c:pt>
                <c:pt idx="3601">
                  <c:v>7.5833922393870004E-2</c:v>
                </c:pt>
                <c:pt idx="3602">
                  <c:v>7.90629438088222E-2</c:v>
                </c:pt>
                <c:pt idx="3603">
                  <c:v>7.58339191952698E-2</c:v>
                </c:pt>
                <c:pt idx="3604">
                  <c:v>7.7448429034997504E-2</c:v>
                </c:pt>
                <c:pt idx="3605">
                  <c:v>7.5833915996669901E-2</c:v>
                </c:pt>
                <c:pt idx="3606">
                  <c:v>7.7448425768299203E-2</c:v>
                </c:pt>
                <c:pt idx="3607">
                  <c:v>7.7448425343756705E-2</c:v>
                </c:pt>
                <c:pt idx="3608">
                  <c:v>7.9062936705835696E-2</c:v>
                </c:pt>
                <c:pt idx="3609">
                  <c:v>7.58339139816777E-2</c:v>
                </c:pt>
                <c:pt idx="3610">
                  <c:v>9.8437073050781199E-2</c:v>
                </c:pt>
                <c:pt idx="3611">
                  <c:v>7.58339139816777E-2</c:v>
                </c:pt>
                <c:pt idx="3612">
                  <c:v>7.4219402619598696E-2</c:v>
                </c:pt>
                <c:pt idx="3613">
                  <c:v>8.06774480679147E-2</c:v>
                </c:pt>
                <c:pt idx="3614">
                  <c:v>8.2291959429993802E-2</c:v>
                </c:pt>
                <c:pt idx="3615">
                  <c:v>8.2291959429993802E-2</c:v>
                </c:pt>
                <c:pt idx="3616">
                  <c:v>7.9062936705835696E-2</c:v>
                </c:pt>
                <c:pt idx="3617">
                  <c:v>7.7448425343756705E-2</c:v>
                </c:pt>
                <c:pt idx="3618">
                  <c:v>8.06774480679147E-2</c:v>
                </c:pt>
                <c:pt idx="3619">
                  <c:v>7.7448425343756705E-2</c:v>
                </c:pt>
                <c:pt idx="3620">
                  <c:v>7.7448425343756705E-2</c:v>
                </c:pt>
                <c:pt idx="3621">
                  <c:v>7.58339139816777E-2</c:v>
                </c:pt>
                <c:pt idx="3622">
                  <c:v>7.58339139816777E-2</c:v>
                </c:pt>
                <c:pt idx="3623">
                  <c:v>7.2605351999047898E-2</c:v>
                </c:pt>
                <c:pt idx="3624">
                  <c:v>7.4220510017498395E-2</c:v>
                </c:pt>
                <c:pt idx="3625">
                  <c:v>7.4221146439297503E-2</c:v>
                </c:pt>
                <c:pt idx="3626">
                  <c:v>7.4221782872011102E-2</c:v>
                </c:pt>
                <c:pt idx="3627">
                  <c:v>7.4222419315639304E-2</c:v>
                </c:pt>
                <c:pt idx="3628">
                  <c:v>7.0993874110412802E-2</c:v>
                </c:pt>
                <c:pt idx="3629">
                  <c:v>7.26090875605791E-2</c:v>
                </c:pt>
                <c:pt idx="3630">
                  <c:v>7.4224328712014898E-2</c:v>
                </c:pt>
                <c:pt idx="3631">
                  <c:v>7.0995700467052503E-2</c:v>
                </c:pt>
                <c:pt idx="3632">
                  <c:v>7.2610955485494996E-2</c:v>
                </c:pt>
                <c:pt idx="3633">
                  <c:v>7.42262382066326E-2</c:v>
                </c:pt>
                <c:pt idx="3634">
                  <c:v>7.4226874726671499E-2</c:v>
                </c:pt>
                <c:pt idx="3635">
                  <c:v>7.2612823506521096E-2</c:v>
                </c:pt>
                <c:pt idx="3636">
                  <c:v>7.0998744603612093E-2</c:v>
                </c:pt>
                <c:pt idx="3637">
                  <c:v>7.2614068907269902E-2</c:v>
                </c:pt>
                <c:pt idx="3638">
                  <c:v>6.9385233038997199E-2</c:v>
                </c:pt>
                <c:pt idx="3639">
                  <c:v>7.4228703135431895E-2</c:v>
                </c:pt>
                <c:pt idx="3640">
                  <c:v>7.0998079535541006E-2</c:v>
                </c:pt>
                <c:pt idx="3641">
                  <c:v>7.2611477537427402E-2</c:v>
                </c:pt>
                <c:pt idx="3642">
                  <c:v>4.5161307388385197E-2</c:v>
                </c:pt>
                <c:pt idx="3643">
                  <c:v>6.9379511800559193E-2</c:v>
                </c:pt>
                <c:pt idx="3644">
                  <c:v>7.4221885835131604E-2</c:v>
                </c:pt>
                <c:pt idx="3645">
                  <c:v>7.0991278904759994E-2</c:v>
                </c:pt>
                <c:pt idx="3646">
                  <c:v>7.4218894593946497E-2</c:v>
                </c:pt>
                <c:pt idx="3647">
                  <c:v>7.4217382598239498E-2</c:v>
                </c:pt>
                <c:pt idx="3648">
                  <c:v>7.0986905646393497E-2</c:v>
                </c:pt>
                <c:pt idx="3649">
                  <c:v>7.2599918052155404E-2</c:v>
                </c:pt>
                <c:pt idx="3650">
                  <c:v>7.0984036711938897E-2</c:v>
                </c:pt>
                <c:pt idx="3651">
                  <c:v>6.9368239398534204E-2</c:v>
                </c:pt>
                <c:pt idx="3652">
                  <c:v>6.9366918149011497E-2</c:v>
                </c:pt>
                <c:pt idx="3653">
                  <c:v>6.7751294305881005E-2</c:v>
                </c:pt>
                <c:pt idx="3654">
                  <c:v>6.7750115887870596E-2</c:v>
                </c:pt>
                <c:pt idx="3655">
                  <c:v>6.6135487515161004E-2</c:v>
                </c:pt>
                <c:pt idx="3656">
                  <c:v>6.2906839113183594E-2</c:v>
                </c:pt>
                <c:pt idx="3657">
                  <c:v>6.7749808413916604E-2</c:v>
                </c:pt>
                <c:pt idx="3658">
                  <c:v>6.7749807073864896E-2</c:v>
                </c:pt>
                <c:pt idx="3659">
                  <c:v>6.7749805733813298E-2</c:v>
                </c:pt>
                <c:pt idx="3660">
                  <c:v>6.6135480974554503E-2</c:v>
                </c:pt>
                <c:pt idx="3661">
                  <c:v>6.45211562791565E-2</c:v>
                </c:pt>
                <c:pt idx="3662">
                  <c:v>5.9678184936927801E-2</c:v>
                </c:pt>
                <c:pt idx="3663">
                  <c:v>5.6449537109697502E-2</c:v>
                </c:pt>
                <c:pt idx="3664">
                  <c:v>5.4835212701672999E-2</c:v>
                </c:pt>
                <c:pt idx="3665">
                  <c:v>5.8063858136173999E-2</c:v>
                </c:pt>
                <c:pt idx="3666">
                  <c:v>5.64495337600813E-2</c:v>
                </c:pt>
                <c:pt idx="3667">
                  <c:v>5.4835209447847998E-2</c:v>
                </c:pt>
                <c:pt idx="3668">
                  <c:v>5.3220885199475598E-2</c:v>
                </c:pt>
                <c:pt idx="3669">
                  <c:v>5.16065610149639E-2</c:v>
                </c:pt>
                <c:pt idx="3670">
                  <c:v>4.8377913794410699E-2</c:v>
                </c:pt>
                <c:pt idx="3671">
                  <c:v>4.6763293891170503E-2</c:v>
                </c:pt>
                <c:pt idx="3672">
                  <c:v>4.6762893178975001E-2</c:v>
                </c:pt>
                <c:pt idx="3673">
                  <c:v>4.8376777661934003E-2</c:v>
                </c:pt>
                <c:pt idx="3674">
                  <c:v>2.2548021438194898E-2</c:v>
                </c:pt>
                <c:pt idx="3675">
                  <c:v>4.9990206130690398E-2</c:v>
                </c:pt>
                <c:pt idx="3676">
                  <c:v>4.51470467073294E-2</c:v>
                </c:pt>
                <c:pt idx="3677">
                  <c:v>5.80604987393189E-2</c:v>
                </c:pt>
                <c:pt idx="3678">
                  <c:v>6.9359513445090198E-2</c:v>
                </c:pt>
                <c:pt idx="3679">
                  <c:v>7.4201525733485305E-2</c:v>
                </c:pt>
                <c:pt idx="3680">
                  <c:v>6.12873830212931E-2</c:v>
                </c:pt>
                <c:pt idx="3681">
                  <c:v>5.3215985218320501E-2</c:v>
                </c:pt>
                <c:pt idx="3682">
                  <c:v>4.9987207843559499E-2</c:v>
                </c:pt>
                <c:pt idx="3683">
                  <c:v>4.5144338923949402E-2</c:v>
                </c:pt>
                <c:pt idx="3684">
                  <c:v>4.83722182121901E-2</c:v>
                </c:pt>
                <c:pt idx="3685">
                  <c:v>4.8371803759375602E-2</c:v>
                </c:pt>
                <c:pt idx="3686">
                  <c:v>4.6757283929224298E-2</c:v>
                </c:pt>
                <c:pt idx="3687">
                  <c:v>4.6757179801636899E-2</c:v>
                </c:pt>
                <c:pt idx="3688">
                  <c:v>4.8371281591493398E-2</c:v>
                </c:pt>
                <c:pt idx="3689">
                  <c:v>4.3528976221925003E-2</c:v>
                </c:pt>
                <c:pt idx="3690">
                  <c:v>4.51430780117816E-2</c:v>
                </c:pt>
                <c:pt idx="3691">
                  <c:v>4.6757179801636899E-2</c:v>
                </c:pt>
                <c:pt idx="3692">
                  <c:v>4.6757179801636899E-2</c:v>
                </c:pt>
                <c:pt idx="3693">
                  <c:v>4.51430780117816E-2</c:v>
                </c:pt>
                <c:pt idx="3694">
                  <c:v>4.51430780117816E-2</c:v>
                </c:pt>
                <c:pt idx="3695">
                  <c:v>4.51430780117816E-2</c:v>
                </c:pt>
                <c:pt idx="3696">
                  <c:v>4.51430780117816E-2</c:v>
                </c:pt>
                <c:pt idx="3697">
                  <c:v>4.9985383381350001E-2</c:v>
                </c:pt>
                <c:pt idx="3698">
                  <c:v>4.9985383381350001E-2</c:v>
                </c:pt>
                <c:pt idx="3699">
                  <c:v>4.8371281591493398E-2</c:v>
                </c:pt>
                <c:pt idx="3700">
                  <c:v>4.6757179801636899E-2</c:v>
                </c:pt>
                <c:pt idx="3701">
                  <c:v>4.6757179801636899E-2</c:v>
                </c:pt>
                <c:pt idx="3702">
                  <c:v>4.9985383381350001E-2</c:v>
                </c:pt>
                <c:pt idx="3703">
                  <c:v>5.1599445179380497E-2</c:v>
                </c:pt>
                <c:pt idx="3704">
                  <c:v>5.1599446716636202E-2</c:v>
                </c:pt>
                <c:pt idx="3705">
                  <c:v>5.32136143453074E-2</c:v>
                </c:pt>
                <c:pt idx="3706">
                  <c:v>4.5143269877653998E-2</c:v>
                </c:pt>
                <c:pt idx="3707">
                  <c:v>4.83716422013638E-2</c:v>
                </c:pt>
                <c:pt idx="3708">
                  <c:v>4.6757773827153702E-2</c:v>
                </c:pt>
                <c:pt idx="3709">
                  <c:v>4.6758026095963502E-2</c:v>
                </c:pt>
                <c:pt idx="3710">
                  <c:v>5.16005535514132E-2</c:v>
                </c:pt>
                <c:pt idx="3711">
                  <c:v>5.32149079916295E-2</c:v>
                </c:pt>
                <c:pt idx="3712">
                  <c:v>5.6443336411968199E-2</c:v>
                </c:pt>
                <c:pt idx="3713">
                  <c:v>5.3215426651512299E-2</c:v>
                </c:pt>
                <c:pt idx="3714">
                  <c:v>5.3215656124138297E-2</c:v>
                </c:pt>
                <c:pt idx="3715">
                  <c:v>4.9987702630909202E-2</c:v>
                </c:pt>
                <c:pt idx="3716">
                  <c:v>4.9987858939777099E-2</c:v>
                </c:pt>
                <c:pt idx="3717">
                  <c:v>4.8373890499884303E-2</c:v>
                </c:pt>
                <c:pt idx="3718">
                  <c:v>4.9987998833087202E-2</c:v>
                </c:pt>
                <c:pt idx="3719">
                  <c:v>4.8374245393464799E-2</c:v>
                </c:pt>
                <c:pt idx="3720">
                  <c:v>4.6760568520112698E-2</c:v>
                </c:pt>
                <c:pt idx="3721">
                  <c:v>4.3532757793273397E-2</c:v>
                </c:pt>
                <c:pt idx="3722">
                  <c:v>4.5147251629119603E-2</c:v>
                </c:pt>
                <c:pt idx="3723">
                  <c:v>4.8375907055342601E-2</c:v>
                </c:pt>
                <c:pt idx="3724">
                  <c:v>5.4832913380184103E-2</c:v>
                </c:pt>
                <c:pt idx="3725">
                  <c:v>5.3219222683100698E-2</c:v>
                </c:pt>
                <c:pt idx="3726">
                  <c:v>5.4833855163445598E-2</c:v>
                </c:pt>
                <c:pt idx="3727">
                  <c:v>6.1291083303035399E-2</c:v>
                </c:pt>
                <c:pt idx="3728">
                  <c:v>6.7748422350719095E-2</c:v>
                </c:pt>
                <c:pt idx="3729">
                  <c:v>6.7749004172567295E-2</c:v>
                </c:pt>
                <c:pt idx="3730">
                  <c:v>7.5820740490273097E-2</c:v>
                </c:pt>
                <c:pt idx="3731">
                  <c:v>7.0978657367020304E-2</c:v>
                </c:pt>
                <c:pt idx="3732">
                  <c:v>7.0979266945755501E-2</c:v>
                </c:pt>
                <c:pt idx="3733">
                  <c:v>7.0979876534961295E-2</c:v>
                </c:pt>
                <c:pt idx="3734">
                  <c:v>6.9366199783176402E-2</c:v>
                </c:pt>
                <c:pt idx="3735">
                  <c:v>6.77516350319467E-2</c:v>
                </c:pt>
                <c:pt idx="3736">
                  <c:v>7.2593852163283304E-2</c:v>
                </c:pt>
                <c:pt idx="3737">
                  <c:v>7.4207482205342207E-2</c:v>
                </c:pt>
                <c:pt idx="3738">
                  <c:v>6.9364131702408696E-2</c:v>
                </c:pt>
                <c:pt idx="3739">
                  <c:v>6.7749312981524798E-2</c:v>
                </c:pt>
                <c:pt idx="3740">
                  <c:v>6.9362943054849399E-2</c:v>
                </c:pt>
                <c:pt idx="3741">
                  <c:v>7.0976545476692396E-2</c:v>
                </c:pt>
                <c:pt idx="3742">
                  <c:v>6.9361754448027599E-2</c:v>
                </c:pt>
                <c:pt idx="3743">
                  <c:v>6.9361160159892604E-2</c:v>
                </c:pt>
                <c:pt idx="3744">
                  <c:v>7.0974721121565498E-2</c:v>
                </c:pt>
                <c:pt idx="3745">
                  <c:v>7.0974113024030894E-2</c:v>
                </c:pt>
                <c:pt idx="3746">
                  <c:v>7.5815887677900096E-2</c:v>
                </c:pt>
                <c:pt idx="3747">
                  <c:v>7.25870106112559E-2</c:v>
                </c:pt>
                <c:pt idx="3748">
                  <c:v>7.9042788403845807E-2</c:v>
                </c:pt>
                <c:pt idx="3749">
                  <c:v>7.5813939017573301E-2</c:v>
                </c:pt>
                <c:pt idx="3750">
                  <c:v>7.2585144957231298E-2</c:v>
                </c:pt>
                <c:pt idx="3751">
                  <c:v>6.6128341521766804E-2</c:v>
                </c:pt>
                <c:pt idx="3752">
                  <c:v>6.4513742967929805E-2</c:v>
                </c:pt>
                <c:pt idx="3753">
                  <c:v>6.7741207697981004E-2</c:v>
                </c:pt>
                <c:pt idx="3754">
                  <c:v>7.4196615471689195E-2</c:v>
                </c:pt>
                <c:pt idx="3755">
                  <c:v>7.2581818899674397E-2</c:v>
                </c:pt>
                <c:pt idx="3756">
                  <c:v>7.2581008720275397E-2</c:v>
                </c:pt>
                <c:pt idx="3757">
                  <c:v>7.2580170770565597E-2</c:v>
                </c:pt>
                <c:pt idx="3758">
                  <c:v>7.9035225875505197E-2</c:v>
                </c:pt>
                <c:pt idx="3759">
                  <c:v>7.0964485777369302E-2</c:v>
                </c:pt>
                <c:pt idx="3760">
                  <c:v>6.2893863962291296E-2</c:v>
                </c:pt>
                <c:pt idx="3761">
                  <c:v>6.7734914251454503E-2</c:v>
                </c:pt>
                <c:pt idx="3762">
                  <c:v>7.2575917739164802E-2</c:v>
                </c:pt>
                <c:pt idx="3763">
                  <c:v>6.7733366430770506E-2</c:v>
                </c:pt>
                <c:pt idx="3764">
                  <c:v>6.4504836502253193E-2</c:v>
                </c:pt>
                <c:pt idx="3765">
                  <c:v>6.7731991674960398E-2</c:v>
                </c:pt>
                <c:pt idx="3766">
                  <c:v>6.7731394712416307E-2</c:v>
                </c:pt>
                <c:pt idx="3767">
                  <c:v>6.2889199256702694E-2</c:v>
                </c:pt>
                <c:pt idx="3768">
                  <c:v>5.96609455242871E-2</c:v>
                </c:pt>
                <c:pt idx="3769">
                  <c:v>6.12742767135478E-2</c:v>
                </c:pt>
                <c:pt idx="3770">
                  <c:v>6.45014095358519E-2</c:v>
                </c:pt>
                <c:pt idx="3771">
                  <c:v>6.6114671497987498E-2</c:v>
                </c:pt>
                <c:pt idx="3772">
                  <c:v>6.4500302522372099E-2</c:v>
                </c:pt>
                <c:pt idx="3773">
                  <c:v>6.6113536806435294E-2</c:v>
                </c:pt>
                <c:pt idx="3774">
                  <c:v>6.7726743403639295E-2</c:v>
                </c:pt>
                <c:pt idx="3775">
                  <c:v>6.9339922314695407E-2</c:v>
                </c:pt>
                <c:pt idx="3776">
                  <c:v>6.4498088609403995E-2</c:v>
                </c:pt>
                <c:pt idx="3777">
                  <c:v>6.4497535154908803E-2</c:v>
                </c:pt>
                <c:pt idx="3778">
                  <c:v>6.2883263171879103E-2</c:v>
                </c:pt>
                <c:pt idx="3779">
                  <c:v>6.4496428274412904E-2</c:v>
                </c:pt>
                <c:pt idx="3780">
                  <c:v>6.4495874848411697E-2</c:v>
                </c:pt>
                <c:pt idx="3781">
                  <c:v>6.6108998429682195E-2</c:v>
                </c:pt>
                <c:pt idx="3782">
                  <c:v>7.0949420630884399E-2</c:v>
                </c:pt>
                <c:pt idx="3783">
                  <c:v>6.4494624184102595E-2</c:v>
                </c:pt>
                <c:pt idx="3784">
                  <c:v>5.9653645526333399E-2</c:v>
                </c:pt>
                <c:pt idx="3785">
                  <c:v>6.2880964631513797E-2</c:v>
                </c:pt>
                <c:pt idx="3786">
                  <c:v>6.2880964631513797E-2</c:v>
                </c:pt>
                <c:pt idx="3787">
                  <c:v>6.6108283736692794E-2</c:v>
                </c:pt>
                <c:pt idx="3788">
                  <c:v>6.1267305078923598E-2</c:v>
                </c:pt>
                <c:pt idx="3789">
                  <c:v>6.1267305078923598E-2</c:v>
                </c:pt>
                <c:pt idx="3790">
                  <c:v>6.1267305078923598E-2</c:v>
                </c:pt>
                <c:pt idx="3791">
                  <c:v>6.7721943289282993E-2</c:v>
                </c:pt>
                <c:pt idx="3792">
                  <c:v>6.7721943289282993E-2</c:v>
                </c:pt>
                <c:pt idx="3793">
                  <c:v>6.6108283736692794E-2</c:v>
                </c:pt>
                <c:pt idx="3794">
                  <c:v>5.8039985973743199E-2</c:v>
                </c:pt>
                <c:pt idx="3795">
                  <c:v>6.2880964631513797E-2</c:v>
                </c:pt>
                <c:pt idx="3796">
                  <c:v>6.1267305078923598E-2</c:v>
                </c:pt>
                <c:pt idx="3797">
                  <c:v>6.2880964631513797E-2</c:v>
                </c:pt>
                <c:pt idx="3798">
                  <c:v>6.2880964631513797E-2</c:v>
                </c:pt>
                <c:pt idx="3799">
                  <c:v>6.9335975724252097E-2</c:v>
                </c:pt>
                <c:pt idx="3800">
                  <c:v>6.2881797413998297E-2</c:v>
                </c:pt>
                <c:pt idx="3801">
                  <c:v>6.2882339896150205E-2</c:v>
                </c:pt>
                <c:pt idx="3802">
                  <c:v>6.28829253055051E-2</c:v>
                </c:pt>
                <c:pt idx="3803">
                  <c:v>6.9338405659250493E-2</c:v>
                </c:pt>
                <c:pt idx="3804">
                  <c:v>7.5794009866146997E-2</c:v>
                </c:pt>
                <c:pt idx="3805">
                  <c:v>7.0953573051520405E-2</c:v>
                </c:pt>
                <c:pt idx="3806">
                  <c:v>6.7726838812363604E-2</c:v>
                </c:pt>
                <c:pt idx="3807">
                  <c:v>6.7727595892909997E-2</c:v>
                </c:pt>
                <c:pt idx="3808">
                  <c:v>6.2887052205113397E-2</c:v>
                </c:pt>
                <c:pt idx="3809">
                  <c:v>5.9660230136277699E-2</c:v>
                </c:pt>
                <c:pt idx="3810">
                  <c:v>6.1274745517518998E-2</c:v>
                </c:pt>
                <c:pt idx="3811">
                  <c:v>5.8047865910151097E-2</c:v>
                </c:pt>
                <c:pt idx="3812">
                  <c:v>5.96623812239781E-2</c:v>
                </c:pt>
                <c:pt idx="3813">
                  <c:v>6.1276905822822303E-2</c:v>
                </c:pt>
                <c:pt idx="3814">
                  <c:v>6.2891434686660502E-2</c:v>
                </c:pt>
                <c:pt idx="3815">
                  <c:v>6.2891736835104295E-2</c:v>
                </c:pt>
                <c:pt idx="3816">
                  <c:v>5.8050401173760098E-2</c:v>
                </c:pt>
                <c:pt idx="3817">
                  <c:v>5.6436770596870599E-2</c:v>
                </c:pt>
                <c:pt idx="3818">
                  <c:v>5.4823159205363001E-2</c:v>
                </c:pt>
                <c:pt idx="3819">
                  <c:v>5.4823395227931601E-2</c:v>
                </c:pt>
                <c:pt idx="3820">
                  <c:v>5.6437468121522498E-2</c:v>
                </c:pt>
                <c:pt idx="3821">
                  <c:v>5.4823878314290003E-2</c:v>
                </c:pt>
                <c:pt idx="3822">
                  <c:v>4.9982631579674502E-2</c:v>
                </c:pt>
                <c:pt idx="3823">
                  <c:v>4.8369037809647498E-2</c:v>
                </c:pt>
                <c:pt idx="3824">
                  <c:v>5.1596905350308198E-2</c:v>
                </c:pt>
                <c:pt idx="3825">
                  <c:v>4.99832780578063E-2</c:v>
                </c:pt>
                <c:pt idx="3826">
                  <c:v>5.3211091377869398E-2</c:v>
                </c:pt>
                <c:pt idx="3827">
                  <c:v>5.8052686733438399E-2</c:v>
                </c:pt>
                <c:pt idx="3828">
                  <c:v>5.9666601880960603E-2</c:v>
                </c:pt>
                <c:pt idx="3829">
                  <c:v>5.4825209770113903E-2</c:v>
                </c:pt>
                <c:pt idx="3830">
                  <c:v>5.3211410249909497E-2</c:v>
                </c:pt>
                <c:pt idx="3831">
                  <c:v>4.8369710268923401E-2</c:v>
                </c:pt>
                <c:pt idx="3832">
                  <c:v>4.8369321297234799E-2</c:v>
                </c:pt>
                <c:pt idx="3833">
                  <c:v>4.8368884104461503E-2</c:v>
                </c:pt>
                <c:pt idx="3834">
                  <c:v>5.15959454693092E-2</c:v>
                </c:pt>
                <c:pt idx="3835">
                  <c:v>4.9981644916153797E-2</c:v>
                </c:pt>
                <c:pt idx="3836">
                  <c:v>4.9981082347338501E-2</c:v>
                </c:pt>
                <c:pt idx="3837">
                  <c:v>5.1594228731721002E-2</c:v>
                </c:pt>
                <c:pt idx="3838">
                  <c:v>5.32073298572548E-2</c:v>
                </c:pt>
                <c:pt idx="3839">
                  <c:v>5.3206676790220397E-2</c:v>
                </c:pt>
                <c:pt idx="3840">
                  <c:v>5.3206011330465701E-2</c:v>
                </c:pt>
                <c:pt idx="3841">
                  <c:v>5.1591646993426998E-2</c:v>
                </c:pt>
                <c:pt idx="3842">
                  <c:v>5.4818343994318099E-2</c:v>
                </c:pt>
                <c:pt idx="3843">
                  <c:v>6.2886006148430595E-2</c:v>
                </c:pt>
                <c:pt idx="3844">
                  <c:v>6.6112590247324493E-2</c:v>
                </c:pt>
                <c:pt idx="3845">
                  <c:v>6.4498202723179202E-2</c:v>
                </c:pt>
                <c:pt idx="3846">
                  <c:v>6.1270220748444203E-2</c:v>
                </c:pt>
                <c:pt idx="3847">
                  <c:v>5.9655909135719103E-2</c:v>
                </c:pt>
                <c:pt idx="3848">
                  <c:v>5.9655214573867903E-2</c:v>
                </c:pt>
                <c:pt idx="3849">
                  <c:v>5.8040899946479201E-2</c:v>
                </c:pt>
                <c:pt idx="3850">
                  <c:v>6.1267355203703203E-2</c:v>
                </c:pt>
                <c:pt idx="3851">
                  <c:v>5.6425875760621601E-2</c:v>
                </c:pt>
                <c:pt idx="3852">
                  <c:v>6.2879405167564295E-2</c:v>
                </c:pt>
                <c:pt idx="3853">
                  <c:v>6.1265082089198598E-2</c:v>
                </c:pt>
                <c:pt idx="3854">
                  <c:v>6.4491405279019504E-2</c:v>
                </c:pt>
                <c:pt idx="3855">
                  <c:v>6.2877108566136805E-2</c:v>
                </c:pt>
                <c:pt idx="3856">
                  <c:v>6.2876365911764404E-2</c:v>
                </c:pt>
                <c:pt idx="3857">
                  <c:v>5.96486370095579E-2</c:v>
                </c:pt>
                <c:pt idx="3858">
                  <c:v>5.8034472580004402E-2</c:v>
                </c:pt>
                <c:pt idx="3859">
                  <c:v>5.64203627115085E-2</c:v>
                </c:pt>
                <c:pt idx="3860">
                  <c:v>5.8033246074565302E-2</c:v>
                </c:pt>
                <c:pt idx="3861">
                  <c:v>5.31923278178799E-2</c:v>
                </c:pt>
                <c:pt idx="3862">
                  <c:v>5.3191855595569201E-2</c:v>
                </c:pt>
                <c:pt idx="3863">
                  <c:v>5.4804479331643598E-2</c:v>
                </c:pt>
                <c:pt idx="3864">
                  <c:v>5.4803541071848198E-2</c:v>
                </c:pt>
                <c:pt idx="3865">
                  <c:v>5.4802602844178601E-2</c:v>
                </c:pt>
                <c:pt idx="3866">
                  <c:v>5.4801664648633001E-2</c:v>
                </c:pt>
                <c:pt idx="3867">
                  <c:v>5.4800726485209797E-2</c:v>
                </c:pt>
                <c:pt idx="3868">
                  <c:v>5.80263491840603E-2</c:v>
                </c:pt>
                <c:pt idx="3869">
                  <c:v>5.8025355850465102E-2</c:v>
                </c:pt>
                <c:pt idx="3870">
                  <c:v>6.1250812914100103E-2</c:v>
                </c:pt>
                <c:pt idx="3871">
                  <c:v>6.1249764417890297E-2</c:v>
                </c:pt>
                <c:pt idx="3872">
                  <c:v>6.1248715957576402E-2</c:v>
                </c:pt>
                <c:pt idx="3873">
                  <c:v>6.2860809871658804E-2</c:v>
                </c:pt>
                <c:pt idx="3874">
                  <c:v>5.96335044186053E-2</c:v>
                </c:pt>
                <c:pt idx="3875">
                  <c:v>5.6406309448522901E-2</c:v>
                </c:pt>
                <c:pt idx="3876">
                  <c:v>5.96314629713409E-2</c:v>
                </c:pt>
                <c:pt idx="3877">
                  <c:v>5.47913466173474E-2</c:v>
                </c:pt>
                <c:pt idx="3878">
                  <c:v>5.3177404521601301E-2</c:v>
                </c:pt>
                <c:pt idx="3879">
                  <c:v>5.4790511759080403E-2</c:v>
                </c:pt>
                <c:pt idx="3880">
                  <c:v>6.1243064667270003E-2</c:v>
                </c:pt>
                <c:pt idx="3881">
                  <c:v>5.4791448718473301E-2</c:v>
                </c:pt>
                <c:pt idx="3882">
                  <c:v>5.3178868517939099E-2</c:v>
                </c:pt>
                <c:pt idx="3883">
                  <c:v>5.4792385709912197E-2</c:v>
                </c:pt>
                <c:pt idx="3884">
                  <c:v>5.3179777940335397E-2</c:v>
                </c:pt>
                <c:pt idx="3885">
                  <c:v>5.1567142592997002E-2</c:v>
                </c:pt>
                <c:pt idx="3886">
                  <c:v>5.4793791257160301E-2</c:v>
                </c:pt>
                <c:pt idx="3887">
                  <c:v>5.4794259788934499E-2</c:v>
                </c:pt>
                <c:pt idx="3888">
                  <c:v>5.6407859778998197E-2</c:v>
                </c:pt>
                <c:pt idx="3889">
                  <c:v>5.8021487364734302E-2</c:v>
                </c:pt>
                <c:pt idx="3890">
                  <c:v>5.31825063941605E-2</c:v>
                </c:pt>
                <c:pt idx="3891">
                  <c:v>5.3182961163684601E-2</c:v>
                </c:pt>
                <c:pt idx="3892">
                  <c:v>5.3183415940986301E-2</c:v>
                </c:pt>
                <c:pt idx="3893">
                  <c:v>5.6410271569641998E-2</c:v>
                </c:pt>
                <c:pt idx="3894">
                  <c:v>5.8023968169316403E-2</c:v>
                </c:pt>
                <c:pt idx="3895">
                  <c:v>5.8024097137984197E-2</c:v>
                </c:pt>
                <c:pt idx="3896">
                  <c:v>5.6410879335529698E-2</c:v>
                </c:pt>
                <c:pt idx="3897">
                  <c:v>5.3184443730618002E-2</c:v>
                </c:pt>
                <c:pt idx="3898">
                  <c:v>5.4797661533073798E-2</c:v>
                </c:pt>
                <c:pt idx="3899">
                  <c:v>5.3184443730618002E-2</c:v>
                </c:pt>
                <c:pt idx="3900">
                  <c:v>5.4797661533073798E-2</c:v>
                </c:pt>
                <c:pt idx="3901">
                  <c:v>5.3184443730618002E-2</c:v>
                </c:pt>
                <c:pt idx="3902">
                  <c:v>5.6410879335529698E-2</c:v>
                </c:pt>
                <c:pt idx="3903">
                  <c:v>5.6410879335529698E-2</c:v>
                </c:pt>
                <c:pt idx="3904">
                  <c:v>5.8024097137984197E-2</c:v>
                </c:pt>
                <c:pt idx="3905">
                  <c:v>5.4797661533073798E-2</c:v>
                </c:pt>
                <c:pt idx="3906">
                  <c:v>5.4797661533073798E-2</c:v>
                </c:pt>
                <c:pt idx="3907">
                  <c:v>5.4797661533073798E-2</c:v>
                </c:pt>
                <c:pt idx="3908">
                  <c:v>5.3184443730618002E-2</c:v>
                </c:pt>
                <c:pt idx="3909">
                  <c:v>5.3184443730618002E-2</c:v>
                </c:pt>
                <c:pt idx="3910">
                  <c:v>4.9958008125707699E-2</c:v>
                </c:pt>
                <c:pt idx="3911">
                  <c:v>4.8344484366948097E-2</c:v>
                </c:pt>
                <c:pt idx="3912">
                  <c:v>4.9957264760615502E-2</c:v>
                </c:pt>
                <c:pt idx="3913">
                  <c:v>5.15700175720301E-2</c:v>
                </c:pt>
                <c:pt idx="3914">
                  <c:v>5.15695765928878E-2</c:v>
                </c:pt>
                <c:pt idx="3915">
                  <c:v>5.1569135621287197E-2</c:v>
                </c:pt>
                <c:pt idx="3916">
                  <c:v>5.3181833278100298E-2</c:v>
                </c:pt>
                <c:pt idx="3917">
                  <c:v>5.8020753009329198E-2</c:v>
                </c:pt>
                <c:pt idx="3918">
                  <c:v>5.9633367920101002E-2</c:v>
                </c:pt>
                <c:pt idx="3919">
                  <c:v>5.4793566291153901E-2</c:v>
                </c:pt>
                <c:pt idx="3920">
                  <c:v>5.6406181218658501E-2</c:v>
                </c:pt>
                <c:pt idx="3921">
                  <c:v>5.8018768568626602E-2</c:v>
                </c:pt>
                <c:pt idx="3922">
                  <c:v>5.80182724796608E-2</c:v>
                </c:pt>
                <c:pt idx="3923">
                  <c:v>5.6404734329374297E-2</c:v>
                </c:pt>
                <c:pt idx="3924">
                  <c:v>5.8017280327179802E-2</c:v>
                </c:pt>
                <c:pt idx="3925">
                  <c:v>5.4790755291846502E-2</c:v>
                </c:pt>
                <c:pt idx="3926">
                  <c:v>5.6403287514317398E-2</c:v>
                </c:pt>
                <c:pt idx="3927">
                  <c:v>5.4790511759080403E-2</c:v>
                </c:pt>
                <c:pt idx="3928">
                  <c:v>5.3177959126646197E-2</c:v>
                </c:pt>
                <c:pt idx="3929">
                  <c:v>5.3178413818404803E-2</c:v>
                </c:pt>
                <c:pt idx="3930">
                  <c:v>5.1565819825691403E-2</c:v>
                </c:pt>
                <c:pt idx="3931">
                  <c:v>4.9953198255924799E-2</c:v>
                </c:pt>
                <c:pt idx="3932">
                  <c:v>4.8340549108394998E-2</c:v>
                </c:pt>
                <c:pt idx="3933">
                  <c:v>4.8340962452596697E-2</c:v>
                </c:pt>
                <c:pt idx="3934">
                  <c:v>4.67282719405437E-2</c:v>
                </c:pt>
                <c:pt idx="3935">
                  <c:v>4.6728671505524497E-2</c:v>
                </c:pt>
                <c:pt idx="3936">
                  <c:v>4.6729071077338702E-2</c:v>
                </c:pt>
                <c:pt idx="3937">
                  <c:v>4.9955761144200798E-2</c:v>
                </c:pt>
                <c:pt idx="3938">
                  <c:v>4.9956188317814697E-2</c:v>
                </c:pt>
                <c:pt idx="3939">
                  <c:v>4.9956615498734203E-2</c:v>
                </c:pt>
                <c:pt idx="3940">
                  <c:v>4.8343856059945498E-2</c:v>
                </c:pt>
                <c:pt idx="3941">
                  <c:v>4.9957469882490897E-2</c:v>
                </c:pt>
                <c:pt idx="3942">
                  <c:v>5.1571111302125203E-2</c:v>
                </c:pt>
                <c:pt idx="3943">
                  <c:v>5.1570899552940301E-2</c:v>
                </c:pt>
                <c:pt idx="3944">
                  <c:v>5.3183652356814298E-2</c:v>
                </c:pt>
                <c:pt idx="3945">
                  <c:v>5.15700175720301E-2</c:v>
                </c:pt>
                <c:pt idx="3946">
                  <c:v>5.15695765928878E-2</c:v>
                </c:pt>
                <c:pt idx="3947">
                  <c:v>5.1569135621287197E-2</c:v>
                </c:pt>
                <c:pt idx="3948">
                  <c:v>5.1568694657227999E-2</c:v>
                </c:pt>
                <c:pt idx="3949">
                  <c:v>4.9955128873556201E-2</c:v>
                </c:pt>
                <c:pt idx="3950">
                  <c:v>5.1567812751733097E-2</c:v>
                </c:pt>
                <c:pt idx="3951">
                  <c:v>4.9954274569869901E-2</c:v>
                </c:pt>
                <c:pt idx="3952">
                  <c:v>4.8340763981565102E-2</c:v>
                </c:pt>
                <c:pt idx="3953">
                  <c:v>4.8340350640757403E-2</c:v>
                </c:pt>
                <c:pt idx="3954">
                  <c:v>4.8339937307018299E-2</c:v>
                </c:pt>
                <c:pt idx="3955">
                  <c:v>4.83395239803475E-2</c:v>
                </c:pt>
                <c:pt idx="3956">
                  <c:v>4.6726082383005303E-2</c:v>
                </c:pt>
                <c:pt idx="3957">
                  <c:v>4.6725682862300798E-2</c:v>
                </c:pt>
                <c:pt idx="3958">
                  <c:v>4.3499281959799602E-2</c:v>
                </c:pt>
                <c:pt idx="3959">
                  <c:v>4.3498944029454797E-2</c:v>
                </c:pt>
                <c:pt idx="3960">
                  <c:v>4.51115403275196E-2</c:v>
                </c:pt>
                <c:pt idx="3961">
                  <c:v>4.5111080609032898E-2</c:v>
                </c:pt>
                <c:pt idx="3962">
                  <c:v>4.8336468750496298E-2</c:v>
                </c:pt>
                <c:pt idx="3963">
                  <c:v>4.8335879698095899E-2</c:v>
                </c:pt>
                <c:pt idx="3964">
                  <c:v>4.6722322791930601E-2</c:v>
                </c:pt>
                <c:pt idx="3965">
                  <c:v>4.8334596799069499E-2</c:v>
                </c:pt>
                <c:pt idx="3966">
                  <c:v>4.9946829125801402E-2</c:v>
                </c:pt>
                <c:pt idx="3967">
                  <c:v>5.1559029639758197E-2</c:v>
                </c:pt>
                <c:pt idx="3968">
                  <c:v>4.8332557574187397E-2</c:v>
                </c:pt>
                <c:pt idx="3969">
                  <c:v>4.9944758518595998E-2</c:v>
                </c:pt>
                <c:pt idx="3970">
                  <c:v>5.3169817544738103E-2</c:v>
                </c:pt>
                <c:pt idx="3971">
                  <c:v>5.4782011932760097E-2</c:v>
                </c:pt>
                <c:pt idx="3972">
                  <c:v>5.4781386202475003E-2</c:v>
                </c:pt>
                <c:pt idx="3973">
                  <c:v>5.1555159725163599E-2</c:v>
                </c:pt>
                <c:pt idx="3974">
                  <c:v>5.3167481397202801E-2</c:v>
                </c:pt>
                <c:pt idx="3975">
                  <c:v>5.3167917721699702E-2</c:v>
                </c:pt>
                <c:pt idx="3976">
                  <c:v>5.6394484407209601E-2</c:v>
                </c:pt>
                <c:pt idx="3977">
                  <c:v>4.9944021579146701E-2</c:v>
                </c:pt>
                <c:pt idx="3978">
                  <c:v>4.9945075061790099E-2</c:v>
                </c:pt>
                <c:pt idx="3979">
                  <c:v>4.9946221493966103E-2</c:v>
                </c:pt>
                <c:pt idx="3980">
                  <c:v>5.1560387995649201E-2</c:v>
                </c:pt>
                <c:pt idx="3981">
                  <c:v>4.99487250735621E-2</c:v>
                </c:pt>
                <c:pt idx="3982">
                  <c:v>5.1563038089342601E-2</c:v>
                </c:pt>
                <c:pt idx="3983">
                  <c:v>4.9951396279186003E-2</c:v>
                </c:pt>
                <c:pt idx="3984">
                  <c:v>5.3178823344246999E-2</c:v>
                </c:pt>
                <c:pt idx="3985">
                  <c:v>5.3180216235555203E-2</c:v>
                </c:pt>
                <c:pt idx="3986">
                  <c:v>5.3181583562580598E-2</c:v>
                </c:pt>
                <c:pt idx="3987">
                  <c:v>5.3182908607738499E-2</c:v>
                </c:pt>
                <c:pt idx="3988">
                  <c:v>4.99579207106828E-2</c:v>
                </c:pt>
                <c:pt idx="3989">
                  <c:v>5.4798515236059997E-2</c:v>
                </c:pt>
                <c:pt idx="3990">
                  <c:v>5.64128099390558E-2</c:v>
                </c:pt>
                <c:pt idx="3991">
                  <c:v>6.1252076698507102E-2</c:v>
                </c:pt>
                <c:pt idx="3992">
                  <c:v>6.1251260460466299E-2</c:v>
                </c:pt>
                <c:pt idx="3993">
                  <c:v>5.9637263641747901E-2</c:v>
                </c:pt>
                <c:pt idx="3994">
                  <c:v>6.2862510199759497E-2</c:v>
                </c:pt>
                <c:pt idx="3995">
                  <c:v>5.80222905973974E-2</c:v>
                </c:pt>
                <c:pt idx="3996">
                  <c:v>6.1247348164893398E-2</c:v>
                </c:pt>
                <c:pt idx="3997">
                  <c:v>5.96332202955491E-2</c:v>
                </c:pt>
                <c:pt idx="3998">
                  <c:v>5.9632083962152298E-2</c:v>
                </c:pt>
                <c:pt idx="3999">
                  <c:v>5.8017943733772698E-2</c:v>
                </c:pt>
                <c:pt idx="4000">
                  <c:v>5.4790877608331803E-2</c:v>
                </c:pt>
                <c:pt idx="4001">
                  <c:v>5.3176792708203899E-2</c:v>
                </c:pt>
                <c:pt idx="4002">
                  <c:v>4.99498400037326E-2</c:v>
                </c:pt>
                <c:pt idx="4003">
                  <c:v>5.4787293774711698E-2</c:v>
                </c:pt>
                <c:pt idx="4004">
                  <c:v>5.4786060138815498E-2</c:v>
                </c:pt>
                <c:pt idx="4005">
                  <c:v>5.6397632769638398E-2</c:v>
                </c:pt>
                <c:pt idx="4006">
                  <c:v>5.4783563710631603E-2</c:v>
                </c:pt>
                <c:pt idx="4007">
                  <c:v>0</c:v>
                </c:pt>
                <c:pt idx="400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6F5-4DF9-94AA-71BD6014BD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9384704"/>
        <c:axId val="609386368"/>
      </c:scatterChart>
      <c:scatterChart>
        <c:scatterStyle val="lineMarker"/>
        <c:varyColors val="0"/>
        <c:ser>
          <c:idx val="2"/>
          <c:order val="1"/>
          <c:tx>
            <c:v>Cruden (DPLR/NEQAIR)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  <a:effectLst/>
            </c:spPr>
          </c:marker>
          <c:errBars>
            <c:errDir val="x"/>
            <c:errBarType val="both"/>
            <c:errValType val="percentage"/>
            <c:noEndCap val="0"/>
            <c:val val="0"/>
          </c:errBars>
          <c:errBars>
            <c:errDir val="y"/>
            <c:errBarType val="minus"/>
            <c:errValType val="percentage"/>
            <c:noEndCap val="0"/>
            <c:val val="2"/>
            <c:spPr>
              <a:ln w="15875">
                <a:solidFill>
                  <a:srgbClr val="FF0000"/>
                </a:solidFill>
              </a:ln>
            </c:spPr>
          </c:errBars>
          <c:xVal>
            <c:numRef>
              <c:f>'MEDLI2 Data'!$M$13:$M$28</c:f>
              <c:numCache>
                <c:formatCode>General</c:formatCode>
                <c:ptCount val="16"/>
                <c:pt idx="0">
                  <c:v>43.358983039855957</c:v>
                </c:pt>
                <c:pt idx="1">
                  <c:v>51.483978033065796</c:v>
                </c:pt>
                <c:pt idx="2">
                  <c:v>57.858978033065796</c:v>
                </c:pt>
                <c:pt idx="3">
                  <c:v>62.858978033065796</c:v>
                </c:pt>
                <c:pt idx="4">
                  <c:v>68.983978033065796</c:v>
                </c:pt>
                <c:pt idx="5">
                  <c:v>73.233978033065796</c:v>
                </c:pt>
                <c:pt idx="6">
                  <c:v>77.358978033065796</c:v>
                </c:pt>
                <c:pt idx="7">
                  <c:v>79.858978033065796</c:v>
                </c:pt>
                <c:pt idx="8">
                  <c:v>83.858978033065796</c:v>
                </c:pt>
                <c:pt idx="9">
                  <c:v>88.608978033065796</c:v>
                </c:pt>
                <c:pt idx="10">
                  <c:v>92.858978033065796</c:v>
                </c:pt>
                <c:pt idx="11">
                  <c:v>99.608978033065796</c:v>
                </c:pt>
                <c:pt idx="12">
                  <c:v>104.9839780330658</c:v>
                </c:pt>
                <c:pt idx="13">
                  <c:v>111.6089780330658</c:v>
                </c:pt>
                <c:pt idx="14">
                  <c:v>119.8589780330658</c:v>
                </c:pt>
                <c:pt idx="15">
                  <c:v>129.9839780330658</c:v>
                </c:pt>
              </c:numCache>
            </c:numRef>
          </c:xVal>
          <c:yVal>
            <c:numRef>
              <c:f>'MEDLI2 Data'!$N$13:$N$28</c:f>
              <c:numCache>
                <c:formatCode>General</c:formatCode>
                <c:ptCount val="16"/>
                <c:pt idx="0" formatCode="0.00E+00">
                  <c:v>9.8256103137537298E-2</c:v>
                </c:pt>
                <c:pt idx="1">
                  <c:v>0.11986255757466099</c:v>
                </c:pt>
                <c:pt idx="2">
                  <c:v>0.23814726157933899</c:v>
                </c:pt>
                <c:pt idx="3">
                  <c:v>0.63658407427390395</c:v>
                </c:pt>
                <c:pt idx="4">
                  <c:v>1.03790377893679</c:v>
                </c:pt>
                <c:pt idx="5">
                  <c:v>1.38321371026804</c:v>
                </c:pt>
                <c:pt idx="6">
                  <c:v>1.7229925586460599</c:v>
                </c:pt>
                <c:pt idx="7">
                  <c:v>1.9636411085226499</c:v>
                </c:pt>
                <c:pt idx="8">
                  <c:v>2.33730439254319</c:v>
                </c:pt>
                <c:pt idx="9">
                  <c:v>2.5618148272895298</c:v>
                </c:pt>
                <c:pt idx="10">
                  <c:v>2.6161698993602802</c:v>
                </c:pt>
                <c:pt idx="11">
                  <c:v>1.5132152957513001</c:v>
                </c:pt>
                <c:pt idx="12">
                  <c:v>0.59558733508481898</c:v>
                </c:pt>
                <c:pt idx="13">
                  <c:v>0.16402199083791899</c:v>
                </c:pt>
                <c:pt idx="14" formatCode="0.00E+00">
                  <c:v>4.4948374189223303E-2</c:v>
                </c:pt>
                <c:pt idx="15" formatCode="0.00E+00">
                  <c:v>1.33615901793942E-2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6F5-4DF9-94AA-71BD6014BDEB}"/>
            </c:ext>
          </c:extLst>
        </c:ser>
        <c:ser>
          <c:idx val="0"/>
          <c:order val="2"/>
          <c:tx>
            <c:v>Johnston (LAURA/HARA)</c:v>
          </c:tx>
          <c:spPr>
            <a:ln w="19050" cap="rnd">
              <a:solidFill>
                <a:srgbClr val="3F0BFD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3F0BFD"/>
              </a:solidFill>
              <a:ln w="9525">
                <a:solidFill>
                  <a:srgbClr val="3F0BFD"/>
                </a:solidFill>
              </a:ln>
              <a:effectLst/>
            </c:spPr>
          </c:marker>
          <c:errBars>
            <c:errDir val="x"/>
            <c:errBarType val="both"/>
            <c:errValType val="percentage"/>
            <c:noEndCap val="0"/>
            <c:val val="0"/>
          </c:errBars>
          <c:errBars>
            <c:errDir val="y"/>
            <c:errBarType val="plus"/>
            <c:errValType val="percentage"/>
            <c:noEndCap val="0"/>
            <c:val val="6.5"/>
            <c:spPr>
              <a:ln w="15875">
                <a:solidFill>
                  <a:srgbClr val="3F0BFD"/>
                </a:solidFill>
              </a:ln>
            </c:spPr>
          </c:errBars>
          <c:xVal>
            <c:numRef>
              <c:f>'[1]LAURA HARA BETv8'!$D$5:$D$14</c:f>
              <c:numCache>
                <c:formatCode>General</c:formatCode>
                <c:ptCount val="10"/>
                <c:pt idx="0">
                  <c:v>42.69</c:v>
                </c:pt>
                <c:pt idx="1">
                  <c:v>60.31</c:v>
                </c:pt>
                <c:pt idx="2">
                  <c:v>73.989999999999995</c:v>
                </c:pt>
                <c:pt idx="3">
                  <c:v>82</c:v>
                </c:pt>
                <c:pt idx="4">
                  <c:v>88.4</c:v>
                </c:pt>
                <c:pt idx="5">
                  <c:v>90</c:v>
                </c:pt>
                <c:pt idx="6">
                  <c:v>92.67</c:v>
                </c:pt>
                <c:pt idx="7">
                  <c:v>99.65</c:v>
                </c:pt>
                <c:pt idx="8">
                  <c:v>105.02</c:v>
                </c:pt>
                <c:pt idx="9">
                  <c:v>130.09</c:v>
                </c:pt>
              </c:numCache>
            </c:numRef>
          </c:xVal>
          <c:yVal>
            <c:numRef>
              <c:f>'[1]LAURA HARA BETv8'!$I$5:$I$14</c:f>
              <c:numCache>
                <c:formatCode>General</c:formatCode>
                <c:ptCount val="10"/>
                <c:pt idx="0">
                  <c:v>6.3197705000000007E-2</c:v>
                </c:pt>
                <c:pt idx="1">
                  <c:v>0.44081925999999999</c:v>
                </c:pt>
                <c:pt idx="2">
                  <c:v>1.2994695000000001</c:v>
                </c:pt>
                <c:pt idx="3">
                  <c:v>1.9682767000000001</c:v>
                </c:pt>
                <c:pt idx="4">
                  <c:v>2.2981501999999998</c:v>
                </c:pt>
                <c:pt idx="5">
                  <c:v>2.3660299999999999</c:v>
                </c:pt>
                <c:pt idx="6">
                  <c:v>2.3868214000000001</c:v>
                </c:pt>
                <c:pt idx="7">
                  <c:v>1.9491285</c:v>
                </c:pt>
                <c:pt idx="8">
                  <c:v>0.95004001000000005</c:v>
                </c:pt>
                <c:pt idx="9">
                  <c:v>3.1709231999999997E-2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6F5-4DF9-94AA-71BD6014BD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8862368"/>
        <c:axId val="488861120"/>
      </c:scatterChart>
      <c:valAx>
        <c:axId val="609384704"/>
        <c:scaling>
          <c:orientation val="minMax"/>
          <c:max val="95"/>
          <c:min val="90"/>
        </c:scaling>
        <c:delete val="0"/>
        <c:axPos val="b"/>
        <c:majorGridlines>
          <c:spPr>
            <a:ln w="9525" cap="flat" cmpd="sng" algn="ctr">
              <a:solidFill>
                <a:schemeClr val="tx1"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Time (s)</a:t>
                </a:r>
              </a:p>
            </c:rich>
          </c:tx>
          <c:layout>
            <c:manualLayout>
              <c:xMode val="edge"/>
              <c:yMode val="edge"/>
              <c:x val="0.52455533683289601"/>
              <c:y val="0.9239967920676581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09386368"/>
        <c:crosses val="autoZero"/>
        <c:crossBetween val="midCat"/>
        <c:majorUnit val="1"/>
      </c:valAx>
      <c:valAx>
        <c:axId val="609386368"/>
        <c:scaling>
          <c:orientation val="minMax"/>
          <c:max val="3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Heat Flux (W/cm2)</a:t>
                </a:r>
              </a:p>
            </c:rich>
          </c:tx>
          <c:layout>
            <c:manualLayout>
              <c:xMode val="edge"/>
              <c:yMode val="edge"/>
              <c:x val="6.3166153143900481E-3"/>
              <c:y val="0.2506613983034728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09384704"/>
        <c:crosses val="autoZero"/>
        <c:crossBetween val="midCat"/>
      </c:valAx>
      <c:valAx>
        <c:axId val="488861120"/>
        <c:scaling>
          <c:orientation val="minMax"/>
          <c:max val="3"/>
          <c:min val="2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Incident Heat Flux (W/cm2)</a:t>
                </a:r>
              </a:p>
            </c:rich>
          </c:tx>
          <c:layout>
            <c:manualLayout>
              <c:xMode val="edge"/>
              <c:yMode val="edge"/>
              <c:x val="0.94932956749971475"/>
              <c:y val="0.1369598501274297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88862368"/>
        <c:crosses val="max"/>
        <c:crossBetween val="midCat"/>
      </c:valAx>
      <c:valAx>
        <c:axId val="488862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8861120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9.1546114875175499E-2"/>
          <c:y val="2.4755091980123361E-2"/>
          <c:w val="0.45979459089352959"/>
          <c:h val="0.31250218722659673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  <c:extLst/>
  </c:chart>
  <c:spPr>
    <a:ln w="19050"/>
  </c:spPr>
  <c:txPr>
    <a:bodyPr/>
    <a:lstStyle/>
    <a:p>
      <a:pPr>
        <a:defRPr sz="900" b="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50173090104775"/>
          <c:y val="5.0925925925925923E-2"/>
          <c:w val="0.78238570581018263"/>
          <c:h val="0.76159179981911362"/>
        </c:manualLayout>
      </c:layout>
      <c:scatterChart>
        <c:scatterStyle val="lineMarker"/>
        <c:varyColors val="0"/>
        <c:ser>
          <c:idx val="4"/>
          <c:order val="0"/>
          <c:tx>
            <c:v>MEDLI2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'D:\bcruden\Documents\Data\Mars2020\MEDLI2\[Predictions_Compare.xlsx]Flight Data'!$F$4:$F$4012</c:f>
              <c:numCache>
                <c:formatCode>General</c:formatCode>
                <c:ptCount val="4009"/>
                <c:pt idx="0">
                  <c:v>4.2789696969634902E-2</c:v>
                </c:pt>
                <c:pt idx="1">
                  <c:v>0.105289696969635</c:v>
                </c:pt>
                <c:pt idx="2">
                  <c:v>0.167789696969635</c:v>
                </c:pt>
                <c:pt idx="3">
                  <c:v>0.230289696969635</c:v>
                </c:pt>
                <c:pt idx="4">
                  <c:v>0.29278969696963503</c:v>
                </c:pt>
                <c:pt idx="5">
                  <c:v>0.35528969696963503</c:v>
                </c:pt>
                <c:pt idx="6">
                  <c:v>0.41778969696963503</c:v>
                </c:pt>
                <c:pt idx="7">
                  <c:v>0.48028969696963503</c:v>
                </c:pt>
                <c:pt idx="8">
                  <c:v>0.54278969696963497</c:v>
                </c:pt>
                <c:pt idx="9">
                  <c:v>0.60528969696963497</c:v>
                </c:pt>
                <c:pt idx="10">
                  <c:v>0.66778969696963497</c:v>
                </c:pt>
                <c:pt idx="11">
                  <c:v>0.73028969696963497</c:v>
                </c:pt>
                <c:pt idx="12">
                  <c:v>0.79278969696963497</c:v>
                </c:pt>
                <c:pt idx="13">
                  <c:v>0.85528969696963497</c:v>
                </c:pt>
                <c:pt idx="14">
                  <c:v>0.91778969696963497</c:v>
                </c:pt>
                <c:pt idx="15">
                  <c:v>0.98028969696963497</c:v>
                </c:pt>
                <c:pt idx="16">
                  <c:v>1.04278969696963</c:v>
                </c:pt>
                <c:pt idx="17">
                  <c:v>1.10528969696963</c:v>
                </c:pt>
                <c:pt idx="18">
                  <c:v>1.16778969696963</c:v>
                </c:pt>
                <c:pt idx="19">
                  <c:v>1.23028969696963</c:v>
                </c:pt>
                <c:pt idx="20">
                  <c:v>1.29278969696963</c:v>
                </c:pt>
                <c:pt idx="21">
                  <c:v>1.35528969696963</c:v>
                </c:pt>
                <c:pt idx="22">
                  <c:v>1.41778969696963</c:v>
                </c:pt>
                <c:pt idx="23">
                  <c:v>1.48028969696963</c:v>
                </c:pt>
                <c:pt idx="24">
                  <c:v>1.54278969696963</c:v>
                </c:pt>
                <c:pt idx="25">
                  <c:v>1.60528969696963</c:v>
                </c:pt>
                <c:pt idx="26">
                  <c:v>1.66778969696963</c:v>
                </c:pt>
                <c:pt idx="27">
                  <c:v>1.73028969696963</c:v>
                </c:pt>
                <c:pt idx="28">
                  <c:v>1.79278969696963</c:v>
                </c:pt>
                <c:pt idx="29">
                  <c:v>1.85528969696963</c:v>
                </c:pt>
                <c:pt idx="30">
                  <c:v>1.91778969696963</c:v>
                </c:pt>
                <c:pt idx="31">
                  <c:v>1.98028969696963</c:v>
                </c:pt>
                <c:pt idx="32">
                  <c:v>2.0427896969696402</c:v>
                </c:pt>
                <c:pt idx="33">
                  <c:v>2.1052896969696402</c:v>
                </c:pt>
                <c:pt idx="34">
                  <c:v>2.1677896969696402</c:v>
                </c:pt>
                <c:pt idx="35">
                  <c:v>2.2302896969696402</c:v>
                </c:pt>
                <c:pt idx="36">
                  <c:v>2.2927896969696402</c:v>
                </c:pt>
                <c:pt idx="37">
                  <c:v>2.3552896969696402</c:v>
                </c:pt>
                <c:pt idx="38">
                  <c:v>2.4177896969696402</c:v>
                </c:pt>
                <c:pt idx="39">
                  <c:v>2.4802896969696402</c:v>
                </c:pt>
                <c:pt idx="40">
                  <c:v>2.5427896969696402</c:v>
                </c:pt>
                <c:pt idx="41">
                  <c:v>2.6052896969696402</c:v>
                </c:pt>
                <c:pt idx="42">
                  <c:v>2.6677896969696402</c:v>
                </c:pt>
                <c:pt idx="43">
                  <c:v>2.7302896969696402</c:v>
                </c:pt>
                <c:pt idx="44">
                  <c:v>2.7927896969696402</c:v>
                </c:pt>
                <c:pt idx="45">
                  <c:v>2.8552896969696402</c:v>
                </c:pt>
                <c:pt idx="46">
                  <c:v>2.9177896969696402</c:v>
                </c:pt>
                <c:pt idx="47">
                  <c:v>2.9802896969696402</c:v>
                </c:pt>
                <c:pt idx="48">
                  <c:v>3.0427896969696402</c:v>
                </c:pt>
                <c:pt idx="49">
                  <c:v>3.1052896969696402</c:v>
                </c:pt>
                <c:pt idx="50">
                  <c:v>3.1677896969696402</c:v>
                </c:pt>
                <c:pt idx="51">
                  <c:v>3.2302896969696402</c:v>
                </c:pt>
                <c:pt idx="52">
                  <c:v>3.2927896969696402</c:v>
                </c:pt>
                <c:pt idx="53">
                  <c:v>3.3552896969696402</c:v>
                </c:pt>
                <c:pt idx="54">
                  <c:v>3.4177896969696402</c:v>
                </c:pt>
                <c:pt idx="55">
                  <c:v>3.4802896969696402</c:v>
                </c:pt>
                <c:pt idx="56">
                  <c:v>3.5427896969696402</c:v>
                </c:pt>
                <c:pt idx="57">
                  <c:v>3.6052896969696402</c:v>
                </c:pt>
                <c:pt idx="58">
                  <c:v>3.6677896969696402</c:v>
                </c:pt>
                <c:pt idx="59">
                  <c:v>3.7302896969696402</c:v>
                </c:pt>
                <c:pt idx="60">
                  <c:v>3.7927896969696402</c:v>
                </c:pt>
                <c:pt idx="61">
                  <c:v>3.8552896969696402</c:v>
                </c:pt>
                <c:pt idx="62">
                  <c:v>3.9177896969696402</c:v>
                </c:pt>
                <c:pt idx="63">
                  <c:v>3.9802896969696402</c:v>
                </c:pt>
                <c:pt idx="64">
                  <c:v>4.0427896969696402</c:v>
                </c:pt>
                <c:pt idx="65">
                  <c:v>4.1052896969696402</c:v>
                </c:pt>
                <c:pt idx="66">
                  <c:v>4.1677896969696402</c:v>
                </c:pt>
                <c:pt idx="67">
                  <c:v>4.2302896969696402</c:v>
                </c:pt>
                <c:pt idx="68">
                  <c:v>4.2927896969696402</c:v>
                </c:pt>
                <c:pt idx="69">
                  <c:v>4.3552896969696402</c:v>
                </c:pt>
                <c:pt idx="70">
                  <c:v>4.4177896969696402</c:v>
                </c:pt>
                <c:pt idx="71">
                  <c:v>4.4802896969696402</c:v>
                </c:pt>
                <c:pt idx="72">
                  <c:v>4.5427896969696402</c:v>
                </c:pt>
                <c:pt idx="73">
                  <c:v>4.6052896969696402</c:v>
                </c:pt>
                <c:pt idx="74">
                  <c:v>4.6677896969696402</c:v>
                </c:pt>
                <c:pt idx="75">
                  <c:v>4.7302896969696402</c:v>
                </c:pt>
                <c:pt idx="76">
                  <c:v>4.7927896969696402</c:v>
                </c:pt>
                <c:pt idx="77">
                  <c:v>4.8552896969696402</c:v>
                </c:pt>
                <c:pt idx="78">
                  <c:v>4.9177896969696402</c:v>
                </c:pt>
                <c:pt idx="79">
                  <c:v>4.9802896969696402</c:v>
                </c:pt>
                <c:pt idx="80">
                  <c:v>5.0427896969696402</c:v>
                </c:pt>
                <c:pt idx="81">
                  <c:v>5.1052896969696402</c:v>
                </c:pt>
                <c:pt idx="82">
                  <c:v>5.1677896969696402</c:v>
                </c:pt>
                <c:pt idx="83">
                  <c:v>5.2302896969696402</c:v>
                </c:pt>
                <c:pt idx="84">
                  <c:v>5.2927896969696402</c:v>
                </c:pt>
                <c:pt idx="85">
                  <c:v>5.3552896969696402</c:v>
                </c:pt>
                <c:pt idx="86">
                  <c:v>5.4177896969696402</c:v>
                </c:pt>
                <c:pt idx="87">
                  <c:v>5.4802896969696402</c:v>
                </c:pt>
                <c:pt idx="88">
                  <c:v>5.5427896969696402</c:v>
                </c:pt>
                <c:pt idx="89">
                  <c:v>5.6052896969696402</c:v>
                </c:pt>
                <c:pt idx="90">
                  <c:v>5.6677896969696402</c:v>
                </c:pt>
                <c:pt idx="91">
                  <c:v>5.7302896969696402</c:v>
                </c:pt>
                <c:pt idx="92">
                  <c:v>5.7927896969696402</c:v>
                </c:pt>
                <c:pt idx="93">
                  <c:v>5.8552896969696402</c:v>
                </c:pt>
                <c:pt idx="94">
                  <c:v>5.9177896969696402</c:v>
                </c:pt>
                <c:pt idx="95">
                  <c:v>5.9802896969696402</c:v>
                </c:pt>
                <c:pt idx="96">
                  <c:v>6.0427896969696402</c:v>
                </c:pt>
                <c:pt idx="97">
                  <c:v>6.1052896969696402</c:v>
                </c:pt>
                <c:pt idx="98">
                  <c:v>6.1677896969696402</c:v>
                </c:pt>
                <c:pt idx="99">
                  <c:v>6.2302896969696402</c:v>
                </c:pt>
                <c:pt idx="100">
                  <c:v>6.2927896969696402</c:v>
                </c:pt>
                <c:pt idx="101">
                  <c:v>6.3552896969696402</c:v>
                </c:pt>
                <c:pt idx="102">
                  <c:v>6.4177896969696402</c:v>
                </c:pt>
                <c:pt idx="103">
                  <c:v>6.4802896969696402</c:v>
                </c:pt>
                <c:pt idx="104">
                  <c:v>6.5427896969696402</c:v>
                </c:pt>
                <c:pt idx="105">
                  <c:v>6.6052896969696402</c:v>
                </c:pt>
                <c:pt idx="106">
                  <c:v>6.6677896969696402</c:v>
                </c:pt>
                <c:pt idx="107">
                  <c:v>6.7302896969696402</c:v>
                </c:pt>
                <c:pt idx="108">
                  <c:v>6.7927896969696402</c:v>
                </c:pt>
                <c:pt idx="109">
                  <c:v>6.8552896969696402</c:v>
                </c:pt>
                <c:pt idx="110">
                  <c:v>6.9177896969696402</c:v>
                </c:pt>
                <c:pt idx="111">
                  <c:v>6.9802896969696402</c:v>
                </c:pt>
                <c:pt idx="112">
                  <c:v>7.0427896969696402</c:v>
                </c:pt>
                <c:pt idx="113">
                  <c:v>7.1052896969696402</c:v>
                </c:pt>
                <c:pt idx="114">
                  <c:v>7.1677896969696402</c:v>
                </c:pt>
                <c:pt idx="115">
                  <c:v>7.2302896969696402</c:v>
                </c:pt>
                <c:pt idx="116">
                  <c:v>7.2927896969696402</c:v>
                </c:pt>
                <c:pt idx="117">
                  <c:v>7.3552896969696402</c:v>
                </c:pt>
                <c:pt idx="118">
                  <c:v>7.4177896969696402</c:v>
                </c:pt>
                <c:pt idx="119">
                  <c:v>7.4802896969696402</c:v>
                </c:pt>
                <c:pt idx="120">
                  <c:v>7.5427896969696402</c:v>
                </c:pt>
                <c:pt idx="121">
                  <c:v>7.6052896969696402</c:v>
                </c:pt>
                <c:pt idx="122">
                  <c:v>7.6677896969696402</c:v>
                </c:pt>
                <c:pt idx="123">
                  <c:v>7.7302896969696402</c:v>
                </c:pt>
                <c:pt idx="124">
                  <c:v>7.7927896969696402</c:v>
                </c:pt>
                <c:pt idx="125">
                  <c:v>7.8552896969696402</c:v>
                </c:pt>
                <c:pt idx="126">
                  <c:v>7.9177896969696402</c:v>
                </c:pt>
                <c:pt idx="127">
                  <c:v>7.9802896969696402</c:v>
                </c:pt>
                <c:pt idx="128">
                  <c:v>8.0427896969696402</c:v>
                </c:pt>
                <c:pt idx="129">
                  <c:v>8.1052896969696402</c:v>
                </c:pt>
                <c:pt idx="130">
                  <c:v>8.1677896969696402</c:v>
                </c:pt>
                <c:pt idx="131">
                  <c:v>8.2302896969696402</c:v>
                </c:pt>
                <c:pt idx="132">
                  <c:v>8.2927896969696402</c:v>
                </c:pt>
                <c:pt idx="133">
                  <c:v>8.3552896969696402</c:v>
                </c:pt>
                <c:pt idx="134">
                  <c:v>8.4177896969696402</c:v>
                </c:pt>
                <c:pt idx="135">
                  <c:v>8.4802896969696402</c:v>
                </c:pt>
                <c:pt idx="136">
                  <c:v>8.5427896969696402</c:v>
                </c:pt>
                <c:pt idx="137">
                  <c:v>8.6052896969696402</c:v>
                </c:pt>
                <c:pt idx="138">
                  <c:v>8.6677896969696402</c:v>
                </c:pt>
                <c:pt idx="139">
                  <c:v>8.7302896969696402</c:v>
                </c:pt>
                <c:pt idx="140">
                  <c:v>8.7927896969696402</c:v>
                </c:pt>
                <c:pt idx="141">
                  <c:v>8.8552896969696402</c:v>
                </c:pt>
                <c:pt idx="142">
                  <c:v>8.9177896969696402</c:v>
                </c:pt>
                <c:pt idx="143">
                  <c:v>8.9802896969696402</c:v>
                </c:pt>
                <c:pt idx="144">
                  <c:v>9.0427896969696402</c:v>
                </c:pt>
                <c:pt idx="145">
                  <c:v>9.1052896969696402</c:v>
                </c:pt>
                <c:pt idx="146">
                  <c:v>9.1677896969696402</c:v>
                </c:pt>
                <c:pt idx="147">
                  <c:v>9.2302896969696402</c:v>
                </c:pt>
                <c:pt idx="148">
                  <c:v>9.2927896969696402</c:v>
                </c:pt>
                <c:pt idx="149">
                  <c:v>9.3552896969696402</c:v>
                </c:pt>
                <c:pt idx="150">
                  <c:v>9.4177896969696402</c:v>
                </c:pt>
                <c:pt idx="151">
                  <c:v>9.4802896969696402</c:v>
                </c:pt>
                <c:pt idx="152">
                  <c:v>9.5427896969696402</c:v>
                </c:pt>
                <c:pt idx="153">
                  <c:v>9.6052896969696402</c:v>
                </c:pt>
                <c:pt idx="154">
                  <c:v>9.6677896969696402</c:v>
                </c:pt>
                <c:pt idx="155">
                  <c:v>9.7302896969696402</c:v>
                </c:pt>
                <c:pt idx="156">
                  <c:v>9.7927896969696402</c:v>
                </c:pt>
                <c:pt idx="157">
                  <c:v>9.8552896969696402</c:v>
                </c:pt>
                <c:pt idx="158">
                  <c:v>9.9177896969696402</c:v>
                </c:pt>
                <c:pt idx="159">
                  <c:v>9.9802896969696402</c:v>
                </c:pt>
                <c:pt idx="160">
                  <c:v>10.042789696969599</c:v>
                </c:pt>
                <c:pt idx="161">
                  <c:v>10.105289696969599</c:v>
                </c:pt>
                <c:pt idx="162">
                  <c:v>10.167789696969599</c:v>
                </c:pt>
                <c:pt idx="163">
                  <c:v>10.230289696969599</c:v>
                </c:pt>
                <c:pt idx="164">
                  <c:v>10.292789696969599</c:v>
                </c:pt>
                <c:pt idx="165">
                  <c:v>10.355289696969599</c:v>
                </c:pt>
                <c:pt idx="166">
                  <c:v>10.417789696969599</c:v>
                </c:pt>
                <c:pt idx="167">
                  <c:v>10.480289696969599</c:v>
                </c:pt>
                <c:pt idx="168">
                  <c:v>10.542789696969599</c:v>
                </c:pt>
                <c:pt idx="169">
                  <c:v>10.605289696969599</c:v>
                </c:pt>
                <c:pt idx="170">
                  <c:v>10.667789696969599</c:v>
                </c:pt>
                <c:pt idx="171">
                  <c:v>10.730289696969599</c:v>
                </c:pt>
                <c:pt idx="172">
                  <c:v>10.792789696969599</c:v>
                </c:pt>
                <c:pt idx="173">
                  <c:v>10.855289696969599</c:v>
                </c:pt>
                <c:pt idx="174">
                  <c:v>10.917789696969599</c:v>
                </c:pt>
                <c:pt idx="175">
                  <c:v>10.980289696969599</c:v>
                </c:pt>
                <c:pt idx="176">
                  <c:v>11.042789696969599</c:v>
                </c:pt>
                <c:pt idx="177">
                  <c:v>11.105289696969599</c:v>
                </c:pt>
                <c:pt idx="178">
                  <c:v>11.167789696969599</c:v>
                </c:pt>
                <c:pt idx="179">
                  <c:v>11.230289696969599</c:v>
                </c:pt>
                <c:pt idx="180">
                  <c:v>11.292789696969599</c:v>
                </c:pt>
                <c:pt idx="181">
                  <c:v>11.355289696969599</c:v>
                </c:pt>
                <c:pt idx="182">
                  <c:v>11.417789696969599</c:v>
                </c:pt>
                <c:pt idx="183">
                  <c:v>11.480289696969599</c:v>
                </c:pt>
                <c:pt idx="184">
                  <c:v>11.542789696969599</c:v>
                </c:pt>
                <c:pt idx="185">
                  <c:v>11.605289696969599</c:v>
                </c:pt>
                <c:pt idx="186">
                  <c:v>11.667789696969599</c:v>
                </c:pt>
                <c:pt idx="187">
                  <c:v>11.730289696969599</c:v>
                </c:pt>
                <c:pt idx="188">
                  <c:v>11.792789696969599</c:v>
                </c:pt>
                <c:pt idx="189">
                  <c:v>11.855289696969599</c:v>
                </c:pt>
                <c:pt idx="190">
                  <c:v>11.917789696969599</c:v>
                </c:pt>
                <c:pt idx="191">
                  <c:v>11.980289696969599</c:v>
                </c:pt>
                <c:pt idx="192">
                  <c:v>12.042789696969599</c:v>
                </c:pt>
                <c:pt idx="193">
                  <c:v>12.105289696969599</c:v>
                </c:pt>
                <c:pt idx="194">
                  <c:v>12.167789696969599</c:v>
                </c:pt>
                <c:pt idx="195">
                  <c:v>12.230289696969599</c:v>
                </c:pt>
                <c:pt idx="196">
                  <c:v>12.292789696969599</c:v>
                </c:pt>
                <c:pt idx="197">
                  <c:v>12.355289696969599</c:v>
                </c:pt>
                <c:pt idx="198">
                  <c:v>12.417789696969599</c:v>
                </c:pt>
                <c:pt idx="199">
                  <c:v>12.480289696969599</c:v>
                </c:pt>
                <c:pt idx="200">
                  <c:v>12.542789696969599</c:v>
                </c:pt>
                <c:pt idx="201">
                  <c:v>12.605289696969599</c:v>
                </c:pt>
                <c:pt idx="202">
                  <c:v>12.667789696969599</c:v>
                </c:pt>
                <c:pt idx="203">
                  <c:v>12.730289696969599</c:v>
                </c:pt>
                <c:pt idx="204">
                  <c:v>12.792789696969599</c:v>
                </c:pt>
                <c:pt idx="205">
                  <c:v>12.855289696969599</c:v>
                </c:pt>
                <c:pt idx="206">
                  <c:v>12.917789696969599</c:v>
                </c:pt>
                <c:pt idx="207">
                  <c:v>12.980289696969599</c:v>
                </c:pt>
                <c:pt idx="208">
                  <c:v>13.042789696969599</c:v>
                </c:pt>
                <c:pt idx="209">
                  <c:v>13.105289696969599</c:v>
                </c:pt>
                <c:pt idx="210">
                  <c:v>13.167789696969599</c:v>
                </c:pt>
                <c:pt idx="211">
                  <c:v>13.230289696969599</c:v>
                </c:pt>
                <c:pt idx="212">
                  <c:v>13.292789696969599</c:v>
                </c:pt>
                <c:pt idx="213">
                  <c:v>13.355289696969599</c:v>
                </c:pt>
                <c:pt idx="214">
                  <c:v>13.417789696969599</c:v>
                </c:pt>
                <c:pt idx="215">
                  <c:v>13.480289696969599</c:v>
                </c:pt>
                <c:pt idx="216">
                  <c:v>13.542789696969599</c:v>
                </c:pt>
                <c:pt idx="217">
                  <c:v>13.605289696969599</c:v>
                </c:pt>
                <c:pt idx="218">
                  <c:v>13.667789696969599</c:v>
                </c:pt>
                <c:pt idx="219">
                  <c:v>13.730289696969599</c:v>
                </c:pt>
                <c:pt idx="220">
                  <c:v>13.792789696969599</c:v>
                </c:pt>
                <c:pt idx="221">
                  <c:v>13.855289696969599</c:v>
                </c:pt>
                <c:pt idx="222">
                  <c:v>13.917789696969599</c:v>
                </c:pt>
                <c:pt idx="223">
                  <c:v>13.980289696969599</c:v>
                </c:pt>
                <c:pt idx="224">
                  <c:v>14.042789696969599</c:v>
                </c:pt>
                <c:pt idx="225">
                  <c:v>14.105289696969599</c:v>
                </c:pt>
                <c:pt idx="226">
                  <c:v>14.167789696969599</c:v>
                </c:pt>
                <c:pt idx="227">
                  <c:v>14.230289696969599</c:v>
                </c:pt>
                <c:pt idx="228">
                  <c:v>14.292789696969599</c:v>
                </c:pt>
                <c:pt idx="229">
                  <c:v>14.355289696969599</c:v>
                </c:pt>
                <c:pt idx="230">
                  <c:v>14.417789696969599</c:v>
                </c:pt>
                <c:pt idx="231">
                  <c:v>14.480289696969599</c:v>
                </c:pt>
                <c:pt idx="232">
                  <c:v>14.542789696969599</c:v>
                </c:pt>
                <c:pt idx="233">
                  <c:v>14.605289696969599</c:v>
                </c:pt>
                <c:pt idx="234">
                  <c:v>14.667789696969599</c:v>
                </c:pt>
                <c:pt idx="235">
                  <c:v>14.730289696969599</c:v>
                </c:pt>
                <c:pt idx="236">
                  <c:v>14.792789696969599</c:v>
                </c:pt>
                <c:pt idx="237">
                  <c:v>14.855289696969599</c:v>
                </c:pt>
                <c:pt idx="238">
                  <c:v>14.917789696969599</c:v>
                </c:pt>
                <c:pt idx="239">
                  <c:v>14.980289696969599</c:v>
                </c:pt>
                <c:pt idx="240">
                  <c:v>15.042789696969599</c:v>
                </c:pt>
                <c:pt idx="241">
                  <c:v>15.105289696969599</c:v>
                </c:pt>
                <c:pt idx="242">
                  <c:v>15.167789696969599</c:v>
                </c:pt>
                <c:pt idx="243">
                  <c:v>15.230289696969599</c:v>
                </c:pt>
                <c:pt idx="244">
                  <c:v>15.292789696969599</c:v>
                </c:pt>
                <c:pt idx="245">
                  <c:v>15.355289696969599</c:v>
                </c:pt>
                <c:pt idx="246">
                  <c:v>15.417789696969599</c:v>
                </c:pt>
                <c:pt idx="247">
                  <c:v>15.480289696969599</c:v>
                </c:pt>
                <c:pt idx="248">
                  <c:v>15.542789696969599</c:v>
                </c:pt>
                <c:pt idx="249">
                  <c:v>15.605289696969599</c:v>
                </c:pt>
                <c:pt idx="250">
                  <c:v>15.667789696969599</c:v>
                </c:pt>
                <c:pt idx="251">
                  <c:v>15.730289696969599</c:v>
                </c:pt>
                <c:pt idx="252">
                  <c:v>15.792789696969599</c:v>
                </c:pt>
                <c:pt idx="253">
                  <c:v>15.855289696969599</c:v>
                </c:pt>
                <c:pt idx="254">
                  <c:v>15.917789696969599</c:v>
                </c:pt>
                <c:pt idx="255">
                  <c:v>15.980289696969599</c:v>
                </c:pt>
                <c:pt idx="256">
                  <c:v>16.042789696969599</c:v>
                </c:pt>
                <c:pt idx="257">
                  <c:v>16.105289696969599</c:v>
                </c:pt>
                <c:pt idx="258">
                  <c:v>16.167789696969599</c:v>
                </c:pt>
                <c:pt idx="259">
                  <c:v>16.230289696969599</c:v>
                </c:pt>
                <c:pt idx="260">
                  <c:v>16.292789696969599</c:v>
                </c:pt>
                <c:pt idx="261">
                  <c:v>16.355289696969599</c:v>
                </c:pt>
                <c:pt idx="262">
                  <c:v>16.417789696969599</c:v>
                </c:pt>
                <c:pt idx="263">
                  <c:v>16.480289696969599</c:v>
                </c:pt>
                <c:pt idx="264">
                  <c:v>16.542789696969599</c:v>
                </c:pt>
                <c:pt idx="265">
                  <c:v>16.605289696969599</c:v>
                </c:pt>
                <c:pt idx="266">
                  <c:v>16.667789696969599</c:v>
                </c:pt>
                <c:pt idx="267">
                  <c:v>16.730289696969599</c:v>
                </c:pt>
                <c:pt idx="268">
                  <c:v>16.792789696969599</c:v>
                </c:pt>
                <c:pt idx="269">
                  <c:v>16.855289696969599</c:v>
                </c:pt>
                <c:pt idx="270">
                  <c:v>16.917789696969599</c:v>
                </c:pt>
                <c:pt idx="271">
                  <c:v>16.980289696969599</c:v>
                </c:pt>
                <c:pt idx="272">
                  <c:v>17.042789696969599</c:v>
                </c:pt>
                <c:pt idx="273">
                  <c:v>17.105289696969599</c:v>
                </c:pt>
                <c:pt idx="274">
                  <c:v>17.167789696969599</c:v>
                </c:pt>
                <c:pt idx="275">
                  <c:v>17.230289696969599</c:v>
                </c:pt>
                <c:pt idx="276">
                  <c:v>17.292789696969599</c:v>
                </c:pt>
                <c:pt idx="277">
                  <c:v>17.355289696969599</c:v>
                </c:pt>
                <c:pt idx="278">
                  <c:v>17.417789696969599</c:v>
                </c:pt>
                <c:pt idx="279">
                  <c:v>17.480289696969599</c:v>
                </c:pt>
                <c:pt idx="280">
                  <c:v>17.542789696969599</c:v>
                </c:pt>
                <c:pt idx="281">
                  <c:v>17.605289696969599</c:v>
                </c:pt>
                <c:pt idx="282">
                  <c:v>17.667789696969599</c:v>
                </c:pt>
                <c:pt idx="283">
                  <c:v>17.730289696969599</c:v>
                </c:pt>
                <c:pt idx="284">
                  <c:v>17.792789696969599</c:v>
                </c:pt>
                <c:pt idx="285">
                  <c:v>17.855289696969599</c:v>
                </c:pt>
                <c:pt idx="286">
                  <c:v>17.917789696969599</c:v>
                </c:pt>
                <c:pt idx="287">
                  <c:v>17.980289696969599</c:v>
                </c:pt>
                <c:pt idx="288">
                  <c:v>18.042789696969599</c:v>
                </c:pt>
                <c:pt idx="289">
                  <c:v>18.105289696969599</c:v>
                </c:pt>
                <c:pt idx="290">
                  <c:v>18.167789696969599</c:v>
                </c:pt>
                <c:pt idx="291">
                  <c:v>18.230289696969599</c:v>
                </c:pt>
                <c:pt idx="292">
                  <c:v>18.292789696969599</c:v>
                </c:pt>
                <c:pt idx="293">
                  <c:v>18.355289696969599</c:v>
                </c:pt>
                <c:pt idx="294">
                  <c:v>18.417789696969599</c:v>
                </c:pt>
                <c:pt idx="295">
                  <c:v>18.480289696969599</c:v>
                </c:pt>
                <c:pt idx="296">
                  <c:v>18.542789696969599</c:v>
                </c:pt>
                <c:pt idx="297">
                  <c:v>18.605289696969599</c:v>
                </c:pt>
                <c:pt idx="298">
                  <c:v>18.667789696969599</c:v>
                </c:pt>
                <c:pt idx="299">
                  <c:v>18.730289696969599</c:v>
                </c:pt>
                <c:pt idx="300">
                  <c:v>18.792789696969599</c:v>
                </c:pt>
                <c:pt idx="301">
                  <c:v>18.855289696969599</c:v>
                </c:pt>
                <c:pt idx="302">
                  <c:v>18.917789696969599</c:v>
                </c:pt>
                <c:pt idx="303">
                  <c:v>18.980289696969599</c:v>
                </c:pt>
                <c:pt idx="304">
                  <c:v>19.042789696969599</c:v>
                </c:pt>
                <c:pt idx="305">
                  <c:v>19.105289696969599</c:v>
                </c:pt>
                <c:pt idx="306">
                  <c:v>19.167789696969599</c:v>
                </c:pt>
                <c:pt idx="307">
                  <c:v>19.230289696969599</c:v>
                </c:pt>
                <c:pt idx="308">
                  <c:v>19.292789696969599</c:v>
                </c:pt>
                <c:pt idx="309">
                  <c:v>19.355289696969599</c:v>
                </c:pt>
                <c:pt idx="310">
                  <c:v>19.417789696969599</c:v>
                </c:pt>
                <c:pt idx="311">
                  <c:v>19.480289696969599</c:v>
                </c:pt>
                <c:pt idx="312">
                  <c:v>19.542789696969599</c:v>
                </c:pt>
                <c:pt idx="313">
                  <c:v>19.605289696969599</c:v>
                </c:pt>
                <c:pt idx="314">
                  <c:v>19.667789696969599</c:v>
                </c:pt>
                <c:pt idx="315">
                  <c:v>19.730289696969599</c:v>
                </c:pt>
                <c:pt idx="316">
                  <c:v>19.792789696969599</c:v>
                </c:pt>
                <c:pt idx="317">
                  <c:v>19.855289696969599</c:v>
                </c:pt>
                <c:pt idx="318">
                  <c:v>19.917789696969599</c:v>
                </c:pt>
                <c:pt idx="319">
                  <c:v>19.980289696969599</c:v>
                </c:pt>
                <c:pt idx="320">
                  <c:v>20.042789696969599</c:v>
                </c:pt>
                <c:pt idx="321">
                  <c:v>20.105289696969599</c:v>
                </c:pt>
                <c:pt idx="322">
                  <c:v>20.167789696969599</c:v>
                </c:pt>
                <c:pt idx="323">
                  <c:v>20.230289696969599</c:v>
                </c:pt>
                <c:pt idx="324">
                  <c:v>20.292789696969599</c:v>
                </c:pt>
                <c:pt idx="325">
                  <c:v>20.355289696969599</c:v>
                </c:pt>
                <c:pt idx="326">
                  <c:v>20.417789696969599</c:v>
                </c:pt>
                <c:pt idx="327">
                  <c:v>20.480289696969599</c:v>
                </c:pt>
                <c:pt idx="328">
                  <c:v>20.542789696969599</c:v>
                </c:pt>
                <c:pt idx="329">
                  <c:v>20.605289696969599</c:v>
                </c:pt>
                <c:pt idx="330">
                  <c:v>20.667789696969599</c:v>
                </c:pt>
                <c:pt idx="331">
                  <c:v>20.730289696969599</c:v>
                </c:pt>
                <c:pt idx="332">
                  <c:v>20.792789696969599</c:v>
                </c:pt>
                <c:pt idx="333">
                  <c:v>20.855289696969599</c:v>
                </c:pt>
                <c:pt idx="334">
                  <c:v>20.917789696969599</c:v>
                </c:pt>
                <c:pt idx="335">
                  <c:v>20.980289696969599</c:v>
                </c:pt>
                <c:pt idx="336">
                  <c:v>21.042789696969599</c:v>
                </c:pt>
                <c:pt idx="337">
                  <c:v>21.105289696969599</c:v>
                </c:pt>
                <c:pt idx="338">
                  <c:v>21.167789696969599</c:v>
                </c:pt>
                <c:pt idx="339">
                  <c:v>21.230289696969599</c:v>
                </c:pt>
                <c:pt idx="340">
                  <c:v>21.292789696969599</c:v>
                </c:pt>
                <c:pt idx="341">
                  <c:v>21.355289696969599</c:v>
                </c:pt>
                <c:pt idx="342">
                  <c:v>21.417789696969599</c:v>
                </c:pt>
                <c:pt idx="343">
                  <c:v>21.480289696969599</c:v>
                </c:pt>
                <c:pt idx="344">
                  <c:v>21.542789696969599</c:v>
                </c:pt>
                <c:pt idx="345">
                  <c:v>21.605289696969599</c:v>
                </c:pt>
                <c:pt idx="346">
                  <c:v>21.667789696969599</c:v>
                </c:pt>
                <c:pt idx="347">
                  <c:v>21.730289696969599</c:v>
                </c:pt>
                <c:pt idx="348">
                  <c:v>21.792789696969599</c:v>
                </c:pt>
                <c:pt idx="349">
                  <c:v>21.855289696969599</c:v>
                </c:pt>
                <c:pt idx="350">
                  <c:v>21.917789696969599</c:v>
                </c:pt>
                <c:pt idx="351">
                  <c:v>21.980289696969599</c:v>
                </c:pt>
                <c:pt idx="352">
                  <c:v>22.042789696969599</c:v>
                </c:pt>
                <c:pt idx="353">
                  <c:v>22.105289696969599</c:v>
                </c:pt>
                <c:pt idx="354">
                  <c:v>22.167789696969599</c:v>
                </c:pt>
                <c:pt idx="355">
                  <c:v>22.230289696969599</c:v>
                </c:pt>
                <c:pt idx="356">
                  <c:v>22.292789696969599</c:v>
                </c:pt>
                <c:pt idx="357">
                  <c:v>22.355289696969599</c:v>
                </c:pt>
                <c:pt idx="358">
                  <c:v>22.417789696969599</c:v>
                </c:pt>
                <c:pt idx="359">
                  <c:v>22.480289696969599</c:v>
                </c:pt>
                <c:pt idx="360">
                  <c:v>22.542789696969599</c:v>
                </c:pt>
                <c:pt idx="361">
                  <c:v>22.605289696969599</c:v>
                </c:pt>
                <c:pt idx="362">
                  <c:v>22.667789696969599</c:v>
                </c:pt>
                <c:pt idx="363">
                  <c:v>22.730289696969599</c:v>
                </c:pt>
                <c:pt idx="364">
                  <c:v>22.792789696969599</c:v>
                </c:pt>
                <c:pt idx="365">
                  <c:v>22.855289696969599</c:v>
                </c:pt>
                <c:pt idx="366">
                  <c:v>22.917789696969599</c:v>
                </c:pt>
                <c:pt idx="367">
                  <c:v>22.980289696969599</c:v>
                </c:pt>
                <c:pt idx="368">
                  <c:v>23.042789696969599</c:v>
                </c:pt>
                <c:pt idx="369">
                  <c:v>23.105289696969599</c:v>
                </c:pt>
                <c:pt idx="370">
                  <c:v>23.167789696969599</c:v>
                </c:pt>
                <c:pt idx="371">
                  <c:v>23.230289696969599</c:v>
                </c:pt>
                <c:pt idx="372">
                  <c:v>23.292789696969599</c:v>
                </c:pt>
                <c:pt idx="373">
                  <c:v>23.355289696969599</c:v>
                </c:pt>
                <c:pt idx="374">
                  <c:v>23.417789696969599</c:v>
                </c:pt>
                <c:pt idx="375">
                  <c:v>23.480289696969599</c:v>
                </c:pt>
                <c:pt idx="376">
                  <c:v>23.542789696969599</c:v>
                </c:pt>
                <c:pt idx="377">
                  <c:v>23.605289696969599</c:v>
                </c:pt>
                <c:pt idx="378">
                  <c:v>23.667789696969599</c:v>
                </c:pt>
                <c:pt idx="379">
                  <c:v>23.730289696969599</c:v>
                </c:pt>
                <c:pt idx="380">
                  <c:v>23.792789696969599</c:v>
                </c:pt>
                <c:pt idx="381">
                  <c:v>23.855289696969599</c:v>
                </c:pt>
                <c:pt idx="382">
                  <c:v>23.917789696969599</c:v>
                </c:pt>
                <c:pt idx="383">
                  <c:v>23.980289696969599</c:v>
                </c:pt>
                <c:pt idx="384">
                  <c:v>24.042789696969599</c:v>
                </c:pt>
                <c:pt idx="385">
                  <c:v>24.105289696969599</c:v>
                </c:pt>
                <c:pt idx="386">
                  <c:v>24.167789696969599</c:v>
                </c:pt>
                <c:pt idx="387">
                  <c:v>24.230289696969599</c:v>
                </c:pt>
                <c:pt idx="388">
                  <c:v>24.292789696969599</c:v>
                </c:pt>
                <c:pt idx="389">
                  <c:v>24.355289696969599</c:v>
                </c:pt>
                <c:pt idx="390">
                  <c:v>24.417789696969599</c:v>
                </c:pt>
                <c:pt idx="391">
                  <c:v>24.480289696969599</c:v>
                </c:pt>
                <c:pt idx="392">
                  <c:v>24.542789696969599</c:v>
                </c:pt>
                <c:pt idx="393">
                  <c:v>24.605289696969599</c:v>
                </c:pt>
                <c:pt idx="394">
                  <c:v>24.667789696969599</c:v>
                </c:pt>
                <c:pt idx="395">
                  <c:v>24.730289696969599</c:v>
                </c:pt>
                <c:pt idx="396">
                  <c:v>24.792789696969599</c:v>
                </c:pt>
                <c:pt idx="397">
                  <c:v>24.855289696969599</c:v>
                </c:pt>
                <c:pt idx="398">
                  <c:v>24.917789696969599</c:v>
                </c:pt>
                <c:pt idx="399">
                  <c:v>24.980289696969599</c:v>
                </c:pt>
                <c:pt idx="400">
                  <c:v>25.042789696969599</c:v>
                </c:pt>
                <c:pt idx="401">
                  <c:v>25.105289696969599</c:v>
                </c:pt>
                <c:pt idx="402">
                  <c:v>25.167789696969599</c:v>
                </c:pt>
                <c:pt idx="403">
                  <c:v>25.230289696969599</c:v>
                </c:pt>
                <c:pt idx="404">
                  <c:v>25.292789696969599</c:v>
                </c:pt>
                <c:pt idx="405">
                  <c:v>25.355289696969599</c:v>
                </c:pt>
                <c:pt idx="406">
                  <c:v>25.417789696969599</c:v>
                </c:pt>
                <c:pt idx="407">
                  <c:v>25.480289696969599</c:v>
                </c:pt>
                <c:pt idx="408">
                  <c:v>25.542789696969599</c:v>
                </c:pt>
                <c:pt idx="409">
                  <c:v>25.605289696969599</c:v>
                </c:pt>
                <c:pt idx="410">
                  <c:v>25.667789696969599</c:v>
                </c:pt>
                <c:pt idx="411">
                  <c:v>25.730289696969599</c:v>
                </c:pt>
                <c:pt idx="412">
                  <c:v>25.792789696969599</c:v>
                </c:pt>
                <c:pt idx="413">
                  <c:v>25.855289696969599</c:v>
                </c:pt>
                <c:pt idx="414">
                  <c:v>25.917789696969599</c:v>
                </c:pt>
                <c:pt idx="415">
                  <c:v>25.980289696969599</c:v>
                </c:pt>
                <c:pt idx="416">
                  <c:v>26.042789696969599</c:v>
                </c:pt>
                <c:pt idx="417">
                  <c:v>26.105289696969599</c:v>
                </c:pt>
                <c:pt idx="418">
                  <c:v>26.167789696969599</c:v>
                </c:pt>
                <c:pt idx="419">
                  <c:v>26.230289696969599</c:v>
                </c:pt>
                <c:pt idx="420">
                  <c:v>26.292789696969599</c:v>
                </c:pt>
                <c:pt idx="421">
                  <c:v>26.355289696969599</c:v>
                </c:pt>
                <c:pt idx="422">
                  <c:v>26.417789696969599</c:v>
                </c:pt>
                <c:pt idx="423">
                  <c:v>26.480289696969599</c:v>
                </c:pt>
                <c:pt idx="424">
                  <c:v>26.542789696969599</c:v>
                </c:pt>
                <c:pt idx="425">
                  <c:v>26.605289696969599</c:v>
                </c:pt>
                <c:pt idx="426">
                  <c:v>26.667789696969599</c:v>
                </c:pt>
                <c:pt idx="427">
                  <c:v>26.730289696969599</c:v>
                </c:pt>
                <c:pt idx="428">
                  <c:v>26.792789696969599</c:v>
                </c:pt>
                <c:pt idx="429">
                  <c:v>26.855289696969599</c:v>
                </c:pt>
                <c:pt idx="430">
                  <c:v>26.917789696969599</c:v>
                </c:pt>
                <c:pt idx="431">
                  <c:v>26.980289696969599</c:v>
                </c:pt>
                <c:pt idx="432">
                  <c:v>27.042789696969599</c:v>
                </c:pt>
                <c:pt idx="433">
                  <c:v>27.105289696969599</c:v>
                </c:pt>
                <c:pt idx="434">
                  <c:v>27.167789696969599</c:v>
                </c:pt>
                <c:pt idx="435">
                  <c:v>27.230289696969599</c:v>
                </c:pt>
                <c:pt idx="436">
                  <c:v>27.292789696969599</c:v>
                </c:pt>
                <c:pt idx="437">
                  <c:v>27.355289696969599</c:v>
                </c:pt>
                <c:pt idx="438">
                  <c:v>27.417789696969599</c:v>
                </c:pt>
                <c:pt idx="439">
                  <c:v>27.480289696969599</c:v>
                </c:pt>
                <c:pt idx="440">
                  <c:v>27.542789696969599</c:v>
                </c:pt>
                <c:pt idx="441">
                  <c:v>27.605289696969599</c:v>
                </c:pt>
                <c:pt idx="442">
                  <c:v>27.667789696969599</c:v>
                </c:pt>
                <c:pt idx="443">
                  <c:v>27.730289696969599</c:v>
                </c:pt>
                <c:pt idx="444">
                  <c:v>27.792789696969599</c:v>
                </c:pt>
                <c:pt idx="445">
                  <c:v>27.855289696969599</c:v>
                </c:pt>
                <c:pt idx="446">
                  <c:v>27.917789696969599</c:v>
                </c:pt>
                <c:pt idx="447">
                  <c:v>27.980289696969599</c:v>
                </c:pt>
                <c:pt idx="448">
                  <c:v>28.042789696969599</c:v>
                </c:pt>
                <c:pt idx="449">
                  <c:v>28.105289696969599</c:v>
                </c:pt>
                <c:pt idx="450">
                  <c:v>28.167789696969599</c:v>
                </c:pt>
                <c:pt idx="451">
                  <c:v>28.230289696969599</c:v>
                </c:pt>
                <c:pt idx="452">
                  <c:v>28.292789696969599</c:v>
                </c:pt>
                <c:pt idx="453">
                  <c:v>28.355289696969599</c:v>
                </c:pt>
                <c:pt idx="454">
                  <c:v>28.417789696969599</c:v>
                </c:pt>
                <c:pt idx="455">
                  <c:v>28.480289696969599</c:v>
                </c:pt>
                <c:pt idx="456">
                  <c:v>28.542789696969599</c:v>
                </c:pt>
                <c:pt idx="457">
                  <c:v>28.605289696969599</c:v>
                </c:pt>
                <c:pt idx="458">
                  <c:v>28.667789696969599</c:v>
                </c:pt>
                <c:pt idx="459">
                  <c:v>28.730289696969599</c:v>
                </c:pt>
                <c:pt idx="460">
                  <c:v>28.792789696969599</c:v>
                </c:pt>
                <c:pt idx="461">
                  <c:v>28.855289696969599</c:v>
                </c:pt>
                <c:pt idx="462">
                  <c:v>28.917789696969599</c:v>
                </c:pt>
                <c:pt idx="463">
                  <c:v>28.980289696969599</c:v>
                </c:pt>
                <c:pt idx="464">
                  <c:v>29.042789696969599</c:v>
                </c:pt>
                <c:pt idx="465">
                  <c:v>29.105289696969599</c:v>
                </c:pt>
                <c:pt idx="466">
                  <c:v>29.167789696969599</c:v>
                </c:pt>
                <c:pt idx="467">
                  <c:v>29.230289696969599</c:v>
                </c:pt>
                <c:pt idx="468">
                  <c:v>29.292789696969599</c:v>
                </c:pt>
                <c:pt idx="469">
                  <c:v>29.355289696969599</c:v>
                </c:pt>
                <c:pt idx="470">
                  <c:v>29.417789696969599</c:v>
                </c:pt>
                <c:pt idx="471">
                  <c:v>29.480289696969599</c:v>
                </c:pt>
                <c:pt idx="472">
                  <c:v>29.542789696969599</c:v>
                </c:pt>
                <c:pt idx="473">
                  <c:v>29.605289696969599</c:v>
                </c:pt>
                <c:pt idx="474">
                  <c:v>29.667789696969599</c:v>
                </c:pt>
                <c:pt idx="475">
                  <c:v>29.730289696969599</c:v>
                </c:pt>
                <c:pt idx="476">
                  <c:v>29.792789696969599</c:v>
                </c:pt>
                <c:pt idx="477">
                  <c:v>29.855289696969599</c:v>
                </c:pt>
                <c:pt idx="478">
                  <c:v>29.917789696969599</c:v>
                </c:pt>
                <c:pt idx="479">
                  <c:v>29.980289696969599</c:v>
                </c:pt>
                <c:pt idx="480">
                  <c:v>30.042789696969599</c:v>
                </c:pt>
                <c:pt idx="481">
                  <c:v>30.105289696969599</c:v>
                </c:pt>
                <c:pt idx="482">
                  <c:v>30.167789696969599</c:v>
                </c:pt>
                <c:pt idx="483">
                  <c:v>30.230289696969599</c:v>
                </c:pt>
                <c:pt idx="484">
                  <c:v>30.292789696969599</c:v>
                </c:pt>
                <c:pt idx="485">
                  <c:v>30.355289696969599</c:v>
                </c:pt>
                <c:pt idx="486">
                  <c:v>30.417789696969599</c:v>
                </c:pt>
                <c:pt idx="487">
                  <c:v>30.480289696969599</c:v>
                </c:pt>
                <c:pt idx="488">
                  <c:v>30.542789696969599</c:v>
                </c:pt>
                <c:pt idx="489">
                  <c:v>30.605289696969599</c:v>
                </c:pt>
                <c:pt idx="490">
                  <c:v>30.667789696969599</c:v>
                </c:pt>
                <c:pt idx="491">
                  <c:v>30.730289696969599</c:v>
                </c:pt>
                <c:pt idx="492">
                  <c:v>30.792789696969599</c:v>
                </c:pt>
                <c:pt idx="493">
                  <c:v>30.855289696969599</c:v>
                </c:pt>
                <c:pt idx="494">
                  <c:v>30.917789696969599</c:v>
                </c:pt>
                <c:pt idx="495">
                  <c:v>30.980289696969599</c:v>
                </c:pt>
                <c:pt idx="496">
                  <c:v>31.042789696969599</c:v>
                </c:pt>
                <c:pt idx="497">
                  <c:v>31.105289696969599</c:v>
                </c:pt>
                <c:pt idx="498">
                  <c:v>31.167789696969599</c:v>
                </c:pt>
                <c:pt idx="499">
                  <c:v>31.230289696969599</c:v>
                </c:pt>
                <c:pt idx="500">
                  <c:v>31.292789696969599</c:v>
                </c:pt>
                <c:pt idx="501">
                  <c:v>31.355289696969599</c:v>
                </c:pt>
                <c:pt idx="502">
                  <c:v>31.417789696969599</c:v>
                </c:pt>
                <c:pt idx="503">
                  <c:v>31.480289696969599</c:v>
                </c:pt>
                <c:pt idx="504">
                  <c:v>31.542789696969599</c:v>
                </c:pt>
                <c:pt idx="505">
                  <c:v>31.605289696969599</c:v>
                </c:pt>
                <c:pt idx="506">
                  <c:v>31.667789696969599</c:v>
                </c:pt>
                <c:pt idx="507">
                  <c:v>31.730289696969599</c:v>
                </c:pt>
                <c:pt idx="508">
                  <c:v>31.792789696969599</c:v>
                </c:pt>
                <c:pt idx="509">
                  <c:v>31.855289696969599</c:v>
                </c:pt>
                <c:pt idx="510">
                  <c:v>31.917789696969599</c:v>
                </c:pt>
                <c:pt idx="511">
                  <c:v>31.980289696969599</c:v>
                </c:pt>
                <c:pt idx="512">
                  <c:v>32.042789696969599</c:v>
                </c:pt>
                <c:pt idx="513">
                  <c:v>32.105289696969599</c:v>
                </c:pt>
                <c:pt idx="514">
                  <c:v>32.167789696969599</c:v>
                </c:pt>
                <c:pt idx="515">
                  <c:v>32.230289696969599</c:v>
                </c:pt>
                <c:pt idx="516">
                  <c:v>32.292789696969599</c:v>
                </c:pt>
                <c:pt idx="517">
                  <c:v>32.355289696969599</c:v>
                </c:pt>
                <c:pt idx="518">
                  <c:v>32.417789696969599</c:v>
                </c:pt>
                <c:pt idx="519">
                  <c:v>32.480289696969599</c:v>
                </c:pt>
                <c:pt idx="520">
                  <c:v>32.542789696969599</c:v>
                </c:pt>
                <c:pt idx="521">
                  <c:v>32.605289696969599</c:v>
                </c:pt>
                <c:pt idx="522">
                  <c:v>32.667789696969599</c:v>
                </c:pt>
                <c:pt idx="523">
                  <c:v>32.730289696969599</c:v>
                </c:pt>
                <c:pt idx="524">
                  <c:v>32.792789696969599</c:v>
                </c:pt>
                <c:pt idx="525">
                  <c:v>32.855289696969599</c:v>
                </c:pt>
                <c:pt idx="526">
                  <c:v>32.917789696969599</c:v>
                </c:pt>
                <c:pt idx="527">
                  <c:v>32.980289696969599</c:v>
                </c:pt>
                <c:pt idx="528">
                  <c:v>33.042789696969599</c:v>
                </c:pt>
                <c:pt idx="529">
                  <c:v>33.105289696969599</c:v>
                </c:pt>
                <c:pt idx="530">
                  <c:v>33.167789696969599</c:v>
                </c:pt>
                <c:pt idx="531">
                  <c:v>33.230289696969599</c:v>
                </c:pt>
                <c:pt idx="532">
                  <c:v>33.292789696969599</c:v>
                </c:pt>
                <c:pt idx="533">
                  <c:v>33.355289696969599</c:v>
                </c:pt>
                <c:pt idx="534">
                  <c:v>33.417789696969599</c:v>
                </c:pt>
                <c:pt idx="535">
                  <c:v>33.480289696969599</c:v>
                </c:pt>
                <c:pt idx="536">
                  <c:v>33.542789696969599</c:v>
                </c:pt>
                <c:pt idx="537">
                  <c:v>33.605289696969599</c:v>
                </c:pt>
                <c:pt idx="538">
                  <c:v>33.667789696969599</c:v>
                </c:pt>
                <c:pt idx="539">
                  <c:v>33.730289696969599</c:v>
                </c:pt>
                <c:pt idx="540">
                  <c:v>33.792789696969599</c:v>
                </c:pt>
                <c:pt idx="541">
                  <c:v>33.855289696969599</c:v>
                </c:pt>
                <c:pt idx="542">
                  <c:v>33.917789696969599</c:v>
                </c:pt>
                <c:pt idx="543">
                  <c:v>33.980289696969599</c:v>
                </c:pt>
                <c:pt idx="544">
                  <c:v>34.042789696969599</c:v>
                </c:pt>
                <c:pt idx="545">
                  <c:v>34.105289696969599</c:v>
                </c:pt>
                <c:pt idx="546">
                  <c:v>34.167789696969599</c:v>
                </c:pt>
                <c:pt idx="547">
                  <c:v>34.230289696969599</c:v>
                </c:pt>
                <c:pt idx="548">
                  <c:v>34.292789696969599</c:v>
                </c:pt>
                <c:pt idx="549">
                  <c:v>34.355289696969599</c:v>
                </c:pt>
                <c:pt idx="550">
                  <c:v>34.417789696969599</c:v>
                </c:pt>
                <c:pt idx="551">
                  <c:v>34.480289696969599</c:v>
                </c:pt>
                <c:pt idx="552">
                  <c:v>34.542789696969599</c:v>
                </c:pt>
                <c:pt idx="553">
                  <c:v>34.605289696969599</c:v>
                </c:pt>
                <c:pt idx="554">
                  <c:v>34.667789696969599</c:v>
                </c:pt>
                <c:pt idx="555">
                  <c:v>34.730289696969599</c:v>
                </c:pt>
                <c:pt idx="556">
                  <c:v>34.792789696969599</c:v>
                </c:pt>
                <c:pt idx="557">
                  <c:v>34.855289696969599</c:v>
                </c:pt>
                <c:pt idx="558">
                  <c:v>34.917789696969599</c:v>
                </c:pt>
                <c:pt idx="559">
                  <c:v>34.980289696969599</c:v>
                </c:pt>
                <c:pt idx="560">
                  <c:v>35.042789696969599</c:v>
                </c:pt>
                <c:pt idx="561">
                  <c:v>35.105289696969599</c:v>
                </c:pt>
                <c:pt idx="562">
                  <c:v>35.167789696969599</c:v>
                </c:pt>
                <c:pt idx="563">
                  <c:v>35.230289696969599</c:v>
                </c:pt>
                <c:pt idx="564">
                  <c:v>35.292789696969599</c:v>
                </c:pt>
                <c:pt idx="565">
                  <c:v>35.355289696969599</c:v>
                </c:pt>
                <c:pt idx="566">
                  <c:v>35.417789696969599</c:v>
                </c:pt>
                <c:pt idx="567">
                  <c:v>35.480289696969599</c:v>
                </c:pt>
                <c:pt idx="568">
                  <c:v>35.542789696969599</c:v>
                </c:pt>
                <c:pt idx="569">
                  <c:v>35.605289696969599</c:v>
                </c:pt>
                <c:pt idx="570">
                  <c:v>35.667789696969599</c:v>
                </c:pt>
                <c:pt idx="571">
                  <c:v>35.730289696969599</c:v>
                </c:pt>
                <c:pt idx="572">
                  <c:v>35.792789696969599</c:v>
                </c:pt>
                <c:pt idx="573">
                  <c:v>35.855289696969599</c:v>
                </c:pt>
                <c:pt idx="574">
                  <c:v>35.917789696969599</c:v>
                </c:pt>
                <c:pt idx="575">
                  <c:v>35.980289696969599</c:v>
                </c:pt>
                <c:pt idx="576">
                  <c:v>36.042789696969599</c:v>
                </c:pt>
                <c:pt idx="577">
                  <c:v>36.105289696969599</c:v>
                </c:pt>
                <c:pt idx="578">
                  <c:v>36.167789696969599</c:v>
                </c:pt>
                <c:pt idx="579">
                  <c:v>36.230289696969599</c:v>
                </c:pt>
                <c:pt idx="580">
                  <c:v>36.292789696969599</c:v>
                </c:pt>
                <c:pt idx="581">
                  <c:v>36.355289696969599</c:v>
                </c:pt>
                <c:pt idx="582">
                  <c:v>36.417789696969599</c:v>
                </c:pt>
                <c:pt idx="583">
                  <c:v>36.480289696969599</c:v>
                </c:pt>
                <c:pt idx="584">
                  <c:v>36.542789696969599</c:v>
                </c:pt>
                <c:pt idx="585">
                  <c:v>36.605289696969599</c:v>
                </c:pt>
                <c:pt idx="586">
                  <c:v>36.667789696969599</c:v>
                </c:pt>
                <c:pt idx="587">
                  <c:v>36.730289696969599</c:v>
                </c:pt>
                <c:pt idx="588">
                  <c:v>36.792789696969599</c:v>
                </c:pt>
                <c:pt idx="589">
                  <c:v>36.855289696969599</c:v>
                </c:pt>
                <c:pt idx="590">
                  <c:v>36.917789696969599</c:v>
                </c:pt>
                <c:pt idx="591">
                  <c:v>36.980289696969599</c:v>
                </c:pt>
                <c:pt idx="592">
                  <c:v>37.042789696969599</c:v>
                </c:pt>
                <c:pt idx="593">
                  <c:v>37.105289696969599</c:v>
                </c:pt>
                <c:pt idx="594">
                  <c:v>37.167789696969599</c:v>
                </c:pt>
                <c:pt idx="595">
                  <c:v>37.230289696969599</c:v>
                </c:pt>
                <c:pt idx="596">
                  <c:v>37.292789696969599</c:v>
                </c:pt>
                <c:pt idx="597">
                  <c:v>37.355289696969599</c:v>
                </c:pt>
                <c:pt idx="598">
                  <c:v>37.417789696969599</c:v>
                </c:pt>
                <c:pt idx="599">
                  <c:v>37.480289696969599</c:v>
                </c:pt>
                <c:pt idx="600">
                  <c:v>37.542789696969599</c:v>
                </c:pt>
                <c:pt idx="601">
                  <c:v>37.605289696969599</c:v>
                </c:pt>
                <c:pt idx="602">
                  <c:v>37.667789696969599</c:v>
                </c:pt>
                <c:pt idx="603">
                  <c:v>37.730289696969599</c:v>
                </c:pt>
                <c:pt idx="604">
                  <c:v>37.792789696969599</c:v>
                </c:pt>
                <c:pt idx="605">
                  <c:v>37.855289696969599</c:v>
                </c:pt>
                <c:pt idx="606">
                  <c:v>37.917789696969599</c:v>
                </c:pt>
                <c:pt idx="607">
                  <c:v>37.980289696969599</c:v>
                </c:pt>
                <c:pt idx="608">
                  <c:v>38.042789696969599</c:v>
                </c:pt>
                <c:pt idx="609">
                  <c:v>38.105289696969599</c:v>
                </c:pt>
                <c:pt idx="610">
                  <c:v>38.167789696969599</c:v>
                </c:pt>
                <c:pt idx="611">
                  <c:v>38.230289696969599</c:v>
                </c:pt>
                <c:pt idx="612">
                  <c:v>38.292789696969599</c:v>
                </c:pt>
                <c:pt idx="613">
                  <c:v>38.355289696969599</c:v>
                </c:pt>
                <c:pt idx="614">
                  <c:v>38.417789696969599</c:v>
                </c:pt>
                <c:pt idx="615">
                  <c:v>38.480289696969599</c:v>
                </c:pt>
                <c:pt idx="616">
                  <c:v>38.542789696969599</c:v>
                </c:pt>
                <c:pt idx="617">
                  <c:v>38.605289696969599</c:v>
                </c:pt>
                <c:pt idx="618">
                  <c:v>38.667789696969599</c:v>
                </c:pt>
                <c:pt idx="619">
                  <c:v>38.730289696969599</c:v>
                </c:pt>
                <c:pt idx="620">
                  <c:v>38.792789696969599</c:v>
                </c:pt>
                <c:pt idx="621">
                  <c:v>38.855289696969599</c:v>
                </c:pt>
                <c:pt idx="622">
                  <c:v>38.917789696969599</c:v>
                </c:pt>
                <c:pt idx="623">
                  <c:v>38.980289696969599</c:v>
                </c:pt>
                <c:pt idx="624">
                  <c:v>39.042789696969599</c:v>
                </c:pt>
                <c:pt idx="625">
                  <c:v>39.105289696969599</c:v>
                </c:pt>
                <c:pt idx="626">
                  <c:v>39.167789696969599</c:v>
                </c:pt>
                <c:pt idx="627">
                  <c:v>39.230289696969599</c:v>
                </c:pt>
                <c:pt idx="628">
                  <c:v>39.292789696969599</c:v>
                </c:pt>
                <c:pt idx="629">
                  <c:v>39.355289696969599</c:v>
                </c:pt>
                <c:pt idx="630">
                  <c:v>39.417789696969599</c:v>
                </c:pt>
                <c:pt idx="631">
                  <c:v>39.480289696969599</c:v>
                </c:pt>
                <c:pt idx="632">
                  <c:v>39.542789696969599</c:v>
                </c:pt>
                <c:pt idx="633">
                  <c:v>39.605289696969599</c:v>
                </c:pt>
                <c:pt idx="634">
                  <c:v>39.667789696969599</c:v>
                </c:pt>
                <c:pt idx="635">
                  <c:v>39.730289696969599</c:v>
                </c:pt>
                <c:pt idx="636">
                  <c:v>39.792789696969599</c:v>
                </c:pt>
                <c:pt idx="637">
                  <c:v>39.855289696969599</c:v>
                </c:pt>
                <c:pt idx="638">
                  <c:v>39.917789696969599</c:v>
                </c:pt>
                <c:pt idx="639">
                  <c:v>39.980289696969599</c:v>
                </c:pt>
                <c:pt idx="640">
                  <c:v>40.042789696969599</c:v>
                </c:pt>
                <c:pt idx="641">
                  <c:v>40.105289696969599</c:v>
                </c:pt>
                <c:pt idx="642">
                  <c:v>40.167789696969599</c:v>
                </c:pt>
                <c:pt idx="643">
                  <c:v>40.230289696969599</c:v>
                </c:pt>
                <c:pt idx="644">
                  <c:v>40.292789696969599</c:v>
                </c:pt>
                <c:pt idx="645">
                  <c:v>40.355289696969599</c:v>
                </c:pt>
                <c:pt idx="646">
                  <c:v>40.417789696969599</c:v>
                </c:pt>
                <c:pt idx="647">
                  <c:v>40.480289696969599</c:v>
                </c:pt>
                <c:pt idx="648">
                  <c:v>40.542789696969599</c:v>
                </c:pt>
                <c:pt idx="649">
                  <c:v>40.605289696969599</c:v>
                </c:pt>
                <c:pt idx="650">
                  <c:v>40.667789696969599</c:v>
                </c:pt>
                <c:pt idx="651">
                  <c:v>40.730289696969599</c:v>
                </c:pt>
                <c:pt idx="652">
                  <c:v>40.792789696969599</c:v>
                </c:pt>
                <c:pt idx="653">
                  <c:v>40.855289696969599</c:v>
                </c:pt>
                <c:pt idx="654">
                  <c:v>40.917789696969599</c:v>
                </c:pt>
                <c:pt idx="655">
                  <c:v>40.980289696969599</c:v>
                </c:pt>
                <c:pt idx="656">
                  <c:v>41.042789696969599</c:v>
                </c:pt>
                <c:pt idx="657">
                  <c:v>41.105289696969599</c:v>
                </c:pt>
                <c:pt idx="658">
                  <c:v>41.167789696969599</c:v>
                </c:pt>
                <c:pt idx="659">
                  <c:v>41.230289696969599</c:v>
                </c:pt>
                <c:pt idx="660">
                  <c:v>41.292789696969599</c:v>
                </c:pt>
                <c:pt idx="661">
                  <c:v>41.355289696969599</c:v>
                </c:pt>
                <c:pt idx="662">
                  <c:v>41.417789696969599</c:v>
                </c:pt>
                <c:pt idx="663">
                  <c:v>41.480289696969599</c:v>
                </c:pt>
                <c:pt idx="664">
                  <c:v>41.542789696969599</c:v>
                </c:pt>
                <c:pt idx="665">
                  <c:v>41.605289696969599</c:v>
                </c:pt>
                <c:pt idx="666">
                  <c:v>41.667789696969599</c:v>
                </c:pt>
                <c:pt idx="667">
                  <c:v>41.730289696969599</c:v>
                </c:pt>
                <c:pt idx="668">
                  <c:v>41.792789696969599</c:v>
                </c:pt>
                <c:pt idx="669">
                  <c:v>41.855289696969599</c:v>
                </c:pt>
                <c:pt idx="670">
                  <c:v>41.917789696969599</c:v>
                </c:pt>
                <c:pt idx="671">
                  <c:v>41.980289696969599</c:v>
                </c:pt>
                <c:pt idx="672">
                  <c:v>42.042789696969599</c:v>
                </c:pt>
                <c:pt idx="673">
                  <c:v>42.105289696969599</c:v>
                </c:pt>
                <c:pt idx="674">
                  <c:v>42.167789696969599</c:v>
                </c:pt>
                <c:pt idx="675">
                  <c:v>42.230289696969599</c:v>
                </c:pt>
                <c:pt idx="676">
                  <c:v>42.292789696969599</c:v>
                </c:pt>
                <c:pt idx="677">
                  <c:v>42.355289696969599</c:v>
                </c:pt>
                <c:pt idx="678">
                  <c:v>42.417789696969599</c:v>
                </c:pt>
                <c:pt idx="679">
                  <c:v>42.480289696969599</c:v>
                </c:pt>
                <c:pt idx="680">
                  <c:v>42.542789696969599</c:v>
                </c:pt>
                <c:pt idx="681">
                  <c:v>42.605289696969599</c:v>
                </c:pt>
                <c:pt idx="682">
                  <c:v>42.667789696969599</c:v>
                </c:pt>
                <c:pt idx="683">
                  <c:v>42.730289696969599</c:v>
                </c:pt>
                <c:pt idx="684">
                  <c:v>42.792789696969599</c:v>
                </c:pt>
                <c:pt idx="685">
                  <c:v>42.855289696969599</c:v>
                </c:pt>
                <c:pt idx="686">
                  <c:v>42.917789696969599</c:v>
                </c:pt>
                <c:pt idx="687">
                  <c:v>42.980289696969599</c:v>
                </c:pt>
                <c:pt idx="688">
                  <c:v>43.042789696969599</c:v>
                </c:pt>
                <c:pt idx="689">
                  <c:v>43.105289696969599</c:v>
                </c:pt>
                <c:pt idx="690">
                  <c:v>43.167789696969599</c:v>
                </c:pt>
                <c:pt idx="691">
                  <c:v>43.230289696969599</c:v>
                </c:pt>
                <c:pt idx="692">
                  <c:v>43.292789696969599</c:v>
                </c:pt>
                <c:pt idx="693">
                  <c:v>43.355289696969599</c:v>
                </c:pt>
                <c:pt idx="694">
                  <c:v>43.417789696969599</c:v>
                </c:pt>
                <c:pt idx="695">
                  <c:v>43.480289696969599</c:v>
                </c:pt>
                <c:pt idx="696">
                  <c:v>43.542789696969599</c:v>
                </c:pt>
                <c:pt idx="697">
                  <c:v>43.605289696969599</c:v>
                </c:pt>
                <c:pt idx="698">
                  <c:v>43.667789696969599</c:v>
                </c:pt>
                <c:pt idx="699">
                  <c:v>43.730289696969599</c:v>
                </c:pt>
                <c:pt idx="700">
                  <c:v>43.792789696969599</c:v>
                </c:pt>
                <c:pt idx="701">
                  <c:v>43.855289696969599</c:v>
                </c:pt>
                <c:pt idx="702">
                  <c:v>43.917789696969599</c:v>
                </c:pt>
                <c:pt idx="703">
                  <c:v>43.980289696969599</c:v>
                </c:pt>
                <c:pt idx="704">
                  <c:v>44.042789696969599</c:v>
                </c:pt>
                <c:pt idx="705">
                  <c:v>44.105289696969599</c:v>
                </c:pt>
                <c:pt idx="706">
                  <c:v>44.167789696969599</c:v>
                </c:pt>
                <c:pt idx="707">
                  <c:v>44.230289696969599</c:v>
                </c:pt>
                <c:pt idx="708">
                  <c:v>44.292789696969599</c:v>
                </c:pt>
                <c:pt idx="709">
                  <c:v>44.355289696969599</c:v>
                </c:pt>
                <c:pt idx="710">
                  <c:v>44.417789696969599</c:v>
                </c:pt>
                <c:pt idx="711">
                  <c:v>44.480289696969599</c:v>
                </c:pt>
                <c:pt idx="712">
                  <c:v>44.542789696969599</c:v>
                </c:pt>
                <c:pt idx="713">
                  <c:v>44.605289696969599</c:v>
                </c:pt>
                <c:pt idx="714">
                  <c:v>44.667789696969599</c:v>
                </c:pt>
                <c:pt idx="715">
                  <c:v>44.730289696969599</c:v>
                </c:pt>
                <c:pt idx="716">
                  <c:v>44.792789696969599</c:v>
                </c:pt>
                <c:pt idx="717">
                  <c:v>44.855289696969599</c:v>
                </c:pt>
                <c:pt idx="718">
                  <c:v>44.917789696969599</c:v>
                </c:pt>
                <c:pt idx="719">
                  <c:v>44.980289696969599</c:v>
                </c:pt>
                <c:pt idx="720">
                  <c:v>45.042789696969599</c:v>
                </c:pt>
                <c:pt idx="721">
                  <c:v>45.105289696969599</c:v>
                </c:pt>
                <c:pt idx="722">
                  <c:v>45.167789696969599</c:v>
                </c:pt>
                <c:pt idx="723">
                  <c:v>45.230289696969599</c:v>
                </c:pt>
                <c:pt idx="724">
                  <c:v>45.292789696969599</c:v>
                </c:pt>
                <c:pt idx="725">
                  <c:v>45.355289696969599</c:v>
                </c:pt>
                <c:pt idx="726">
                  <c:v>45.417789696969599</c:v>
                </c:pt>
                <c:pt idx="727">
                  <c:v>45.480289696969599</c:v>
                </c:pt>
                <c:pt idx="728">
                  <c:v>45.542789696969599</c:v>
                </c:pt>
                <c:pt idx="729">
                  <c:v>45.605289696969599</c:v>
                </c:pt>
                <c:pt idx="730">
                  <c:v>45.667789696969599</c:v>
                </c:pt>
                <c:pt idx="731">
                  <c:v>45.730289696969599</c:v>
                </c:pt>
                <c:pt idx="732">
                  <c:v>45.792789696969599</c:v>
                </c:pt>
                <c:pt idx="733">
                  <c:v>45.855289696969599</c:v>
                </c:pt>
                <c:pt idx="734">
                  <c:v>45.917789696969599</c:v>
                </c:pt>
                <c:pt idx="735">
                  <c:v>45.980289696969599</c:v>
                </c:pt>
                <c:pt idx="736">
                  <c:v>46.042789696969599</c:v>
                </c:pt>
                <c:pt idx="737">
                  <c:v>46.105289696969599</c:v>
                </c:pt>
                <c:pt idx="738">
                  <c:v>46.167789696969599</c:v>
                </c:pt>
                <c:pt idx="739">
                  <c:v>46.230289696969599</c:v>
                </c:pt>
                <c:pt idx="740">
                  <c:v>46.292789696969599</c:v>
                </c:pt>
                <c:pt idx="741">
                  <c:v>46.355289696969599</c:v>
                </c:pt>
                <c:pt idx="742">
                  <c:v>46.417789696969599</c:v>
                </c:pt>
                <c:pt idx="743">
                  <c:v>46.480289696969599</c:v>
                </c:pt>
                <c:pt idx="744">
                  <c:v>46.542789696969599</c:v>
                </c:pt>
                <c:pt idx="745">
                  <c:v>46.605289696969599</c:v>
                </c:pt>
                <c:pt idx="746">
                  <c:v>46.667789696969599</c:v>
                </c:pt>
                <c:pt idx="747">
                  <c:v>46.730289696969599</c:v>
                </c:pt>
                <c:pt idx="748">
                  <c:v>46.792789696969599</c:v>
                </c:pt>
                <c:pt idx="749">
                  <c:v>46.855289696969599</c:v>
                </c:pt>
                <c:pt idx="750">
                  <c:v>46.917789696969599</c:v>
                </c:pt>
                <c:pt idx="751">
                  <c:v>46.980289696969599</c:v>
                </c:pt>
                <c:pt idx="752">
                  <c:v>47.042789696969599</c:v>
                </c:pt>
                <c:pt idx="753">
                  <c:v>47.105289696969599</c:v>
                </c:pt>
                <c:pt idx="754">
                  <c:v>47.167789696969599</c:v>
                </c:pt>
                <c:pt idx="755">
                  <c:v>47.230289696969599</c:v>
                </c:pt>
                <c:pt idx="756">
                  <c:v>47.292789696969599</c:v>
                </c:pt>
                <c:pt idx="757">
                  <c:v>47.355289696969599</c:v>
                </c:pt>
                <c:pt idx="758">
                  <c:v>47.417789696969599</c:v>
                </c:pt>
                <c:pt idx="759">
                  <c:v>47.480289696969599</c:v>
                </c:pt>
                <c:pt idx="760">
                  <c:v>47.542789696969599</c:v>
                </c:pt>
                <c:pt idx="761">
                  <c:v>47.605289696969599</c:v>
                </c:pt>
                <c:pt idx="762">
                  <c:v>47.667789696969599</c:v>
                </c:pt>
                <c:pt idx="763">
                  <c:v>47.730289696969599</c:v>
                </c:pt>
                <c:pt idx="764">
                  <c:v>47.792789696969599</c:v>
                </c:pt>
                <c:pt idx="765">
                  <c:v>47.855289696969599</c:v>
                </c:pt>
                <c:pt idx="766">
                  <c:v>47.917789696969599</c:v>
                </c:pt>
                <c:pt idx="767">
                  <c:v>47.980289696969599</c:v>
                </c:pt>
                <c:pt idx="768">
                  <c:v>48.042789696969599</c:v>
                </c:pt>
                <c:pt idx="769">
                  <c:v>48.105289696969599</c:v>
                </c:pt>
                <c:pt idx="770">
                  <c:v>48.167789696969599</c:v>
                </c:pt>
                <c:pt idx="771">
                  <c:v>48.230289696969599</c:v>
                </c:pt>
                <c:pt idx="772">
                  <c:v>48.292789696969599</c:v>
                </c:pt>
                <c:pt idx="773">
                  <c:v>48.355289696969599</c:v>
                </c:pt>
                <c:pt idx="774">
                  <c:v>48.417789696969599</c:v>
                </c:pt>
                <c:pt idx="775">
                  <c:v>48.480289696969599</c:v>
                </c:pt>
                <c:pt idx="776">
                  <c:v>48.542789696969599</c:v>
                </c:pt>
                <c:pt idx="777">
                  <c:v>48.605289696969599</c:v>
                </c:pt>
                <c:pt idx="778">
                  <c:v>48.667789696969599</c:v>
                </c:pt>
                <c:pt idx="779">
                  <c:v>48.730289696969599</c:v>
                </c:pt>
                <c:pt idx="780">
                  <c:v>48.792789696969599</c:v>
                </c:pt>
                <c:pt idx="781">
                  <c:v>48.855289696969599</c:v>
                </c:pt>
                <c:pt idx="782">
                  <c:v>48.917789696969599</c:v>
                </c:pt>
                <c:pt idx="783">
                  <c:v>48.980289696969599</c:v>
                </c:pt>
                <c:pt idx="784">
                  <c:v>49.042789696969599</c:v>
                </c:pt>
                <c:pt idx="785">
                  <c:v>49.105289696969599</c:v>
                </c:pt>
                <c:pt idx="786">
                  <c:v>49.167789696969599</c:v>
                </c:pt>
                <c:pt idx="787">
                  <c:v>49.230289696969599</c:v>
                </c:pt>
                <c:pt idx="788">
                  <c:v>49.292789696969599</c:v>
                </c:pt>
                <c:pt idx="789">
                  <c:v>49.355289696969599</c:v>
                </c:pt>
                <c:pt idx="790">
                  <c:v>49.417789696969599</c:v>
                </c:pt>
                <c:pt idx="791">
                  <c:v>49.480289696969599</c:v>
                </c:pt>
                <c:pt idx="792">
                  <c:v>49.542789696969599</c:v>
                </c:pt>
                <c:pt idx="793">
                  <c:v>49.605289696969599</c:v>
                </c:pt>
                <c:pt idx="794">
                  <c:v>49.667789696969599</c:v>
                </c:pt>
                <c:pt idx="795">
                  <c:v>49.730289696969599</c:v>
                </c:pt>
                <c:pt idx="796">
                  <c:v>49.792789696969599</c:v>
                </c:pt>
                <c:pt idx="797">
                  <c:v>49.855289696969599</c:v>
                </c:pt>
                <c:pt idx="798">
                  <c:v>49.917789696969599</c:v>
                </c:pt>
                <c:pt idx="799">
                  <c:v>49.980289696969599</c:v>
                </c:pt>
                <c:pt idx="800">
                  <c:v>50.042789696969599</c:v>
                </c:pt>
                <c:pt idx="801">
                  <c:v>50.105289696969599</c:v>
                </c:pt>
                <c:pt idx="802">
                  <c:v>50.167789696969599</c:v>
                </c:pt>
                <c:pt idx="803">
                  <c:v>50.230289696969599</c:v>
                </c:pt>
                <c:pt idx="804">
                  <c:v>50.292789696969599</c:v>
                </c:pt>
                <c:pt idx="805">
                  <c:v>50.355289696969599</c:v>
                </c:pt>
                <c:pt idx="806">
                  <c:v>50.417789696969599</c:v>
                </c:pt>
                <c:pt idx="807">
                  <c:v>50.480289696969599</c:v>
                </c:pt>
                <c:pt idx="808">
                  <c:v>50.542789696969599</c:v>
                </c:pt>
                <c:pt idx="809">
                  <c:v>50.605289696969599</c:v>
                </c:pt>
                <c:pt idx="810">
                  <c:v>50.667789696969599</c:v>
                </c:pt>
                <c:pt idx="811">
                  <c:v>50.730289696969599</c:v>
                </c:pt>
                <c:pt idx="812">
                  <c:v>50.792789696969599</c:v>
                </c:pt>
                <c:pt idx="813">
                  <c:v>50.855289696969599</c:v>
                </c:pt>
                <c:pt idx="814">
                  <c:v>50.917789696969599</c:v>
                </c:pt>
                <c:pt idx="815">
                  <c:v>50.980289696969599</c:v>
                </c:pt>
                <c:pt idx="816">
                  <c:v>51.042789696969599</c:v>
                </c:pt>
                <c:pt idx="817">
                  <c:v>51.105289696969599</c:v>
                </c:pt>
                <c:pt idx="818">
                  <c:v>51.167789696969599</c:v>
                </c:pt>
                <c:pt idx="819">
                  <c:v>51.230289696969599</c:v>
                </c:pt>
                <c:pt idx="820">
                  <c:v>51.292789696969599</c:v>
                </c:pt>
                <c:pt idx="821">
                  <c:v>51.355289696969599</c:v>
                </c:pt>
                <c:pt idx="822">
                  <c:v>51.417789696969599</c:v>
                </c:pt>
                <c:pt idx="823">
                  <c:v>51.480289696969599</c:v>
                </c:pt>
                <c:pt idx="824">
                  <c:v>51.542789696969599</c:v>
                </c:pt>
                <c:pt idx="825">
                  <c:v>51.605289696969599</c:v>
                </c:pt>
                <c:pt idx="826">
                  <c:v>51.667789696969599</c:v>
                </c:pt>
                <c:pt idx="827">
                  <c:v>51.730289696969599</c:v>
                </c:pt>
                <c:pt idx="828">
                  <c:v>51.792789696969599</c:v>
                </c:pt>
                <c:pt idx="829">
                  <c:v>51.855289696969599</c:v>
                </c:pt>
                <c:pt idx="830">
                  <c:v>51.917789696969599</c:v>
                </c:pt>
                <c:pt idx="831">
                  <c:v>51.980289696969599</c:v>
                </c:pt>
                <c:pt idx="832">
                  <c:v>52.042789696969599</c:v>
                </c:pt>
                <c:pt idx="833">
                  <c:v>52.105289696969599</c:v>
                </c:pt>
                <c:pt idx="834">
                  <c:v>52.167789696969599</c:v>
                </c:pt>
                <c:pt idx="835">
                  <c:v>52.230289696969599</c:v>
                </c:pt>
                <c:pt idx="836">
                  <c:v>52.292789696969599</c:v>
                </c:pt>
                <c:pt idx="837">
                  <c:v>52.355289696969599</c:v>
                </c:pt>
                <c:pt idx="838">
                  <c:v>52.417789696969599</c:v>
                </c:pt>
                <c:pt idx="839">
                  <c:v>52.480289696969599</c:v>
                </c:pt>
                <c:pt idx="840">
                  <c:v>52.542789696969599</c:v>
                </c:pt>
                <c:pt idx="841">
                  <c:v>52.605289696969599</c:v>
                </c:pt>
                <c:pt idx="842">
                  <c:v>52.667789696969599</c:v>
                </c:pt>
                <c:pt idx="843">
                  <c:v>52.730289696969599</c:v>
                </c:pt>
                <c:pt idx="844">
                  <c:v>52.792789696969599</c:v>
                </c:pt>
                <c:pt idx="845">
                  <c:v>52.855289696969599</c:v>
                </c:pt>
                <c:pt idx="846">
                  <c:v>52.917789696969599</c:v>
                </c:pt>
                <c:pt idx="847">
                  <c:v>52.980289696969599</c:v>
                </c:pt>
                <c:pt idx="848">
                  <c:v>53.042789696969599</c:v>
                </c:pt>
                <c:pt idx="849">
                  <c:v>53.105289696969599</c:v>
                </c:pt>
                <c:pt idx="850">
                  <c:v>53.167789696969599</c:v>
                </c:pt>
                <c:pt idx="851">
                  <c:v>53.230289696969599</c:v>
                </c:pt>
                <c:pt idx="852">
                  <c:v>53.292789696969599</c:v>
                </c:pt>
                <c:pt idx="853">
                  <c:v>53.355289696969599</c:v>
                </c:pt>
                <c:pt idx="854">
                  <c:v>53.417789696969599</c:v>
                </c:pt>
                <c:pt idx="855">
                  <c:v>53.480289696969599</c:v>
                </c:pt>
                <c:pt idx="856">
                  <c:v>53.542789696969599</c:v>
                </c:pt>
                <c:pt idx="857">
                  <c:v>53.605289696969599</c:v>
                </c:pt>
                <c:pt idx="858">
                  <c:v>53.667789696969599</c:v>
                </c:pt>
                <c:pt idx="859">
                  <c:v>53.730289696969599</c:v>
                </c:pt>
                <c:pt idx="860">
                  <c:v>53.792789696969599</c:v>
                </c:pt>
                <c:pt idx="861">
                  <c:v>53.855289696969599</c:v>
                </c:pt>
                <c:pt idx="862">
                  <c:v>53.917789696969599</c:v>
                </c:pt>
                <c:pt idx="863">
                  <c:v>53.980289696969599</c:v>
                </c:pt>
                <c:pt idx="864">
                  <c:v>54.042789696969599</c:v>
                </c:pt>
                <c:pt idx="865">
                  <c:v>54.105289696969599</c:v>
                </c:pt>
                <c:pt idx="866">
                  <c:v>54.167789696969599</c:v>
                </c:pt>
                <c:pt idx="867">
                  <c:v>54.230289696969599</c:v>
                </c:pt>
                <c:pt idx="868">
                  <c:v>54.292789696969599</c:v>
                </c:pt>
                <c:pt idx="869">
                  <c:v>54.355289696969599</c:v>
                </c:pt>
                <c:pt idx="870">
                  <c:v>54.417789696969599</c:v>
                </c:pt>
                <c:pt idx="871">
                  <c:v>54.480289696969599</c:v>
                </c:pt>
                <c:pt idx="872">
                  <c:v>54.542789696969599</c:v>
                </c:pt>
                <c:pt idx="873">
                  <c:v>54.605289696969599</c:v>
                </c:pt>
                <c:pt idx="874">
                  <c:v>54.667789696969599</c:v>
                </c:pt>
                <c:pt idx="875">
                  <c:v>54.730289696969599</c:v>
                </c:pt>
                <c:pt idx="876">
                  <c:v>54.792789696969599</c:v>
                </c:pt>
                <c:pt idx="877">
                  <c:v>54.855289696969599</c:v>
                </c:pt>
                <c:pt idx="878">
                  <c:v>54.917789696969599</c:v>
                </c:pt>
                <c:pt idx="879">
                  <c:v>54.980289696969599</c:v>
                </c:pt>
                <c:pt idx="880">
                  <c:v>55.042789696969599</c:v>
                </c:pt>
                <c:pt idx="881">
                  <c:v>55.105289696969599</c:v>
                </c:pt>
                <c:pt idx="882">
                  <c:v>55.167789696969599</c:v>
                </c:pt>
                <c:pt idx="883">
                  <c:v>55.230289696969599</c:v>
                </c:pt>
                <c:pt idx="884">
                  <c:v>55.292789696969599</c:v>
                </c:pt>
                <c:pt idx="885">
                  <c:v>55.355289696969599</c:v>
                </c:pt>
                <c:pt idx="886">
                  <c:v>55.417789696969599</c:v>
                </c:pt>
                <c:pt idx="887">
                  <c:v>55.480289696969599</c:v>
                </c:pt>
                <c:pt idx="888">
                  <c:v>55.542789696969599</c:v>
                </c:pt>
                <c:pt idx="889">
                  <c:v>55.605289696969599</c:v>
                </c:pt>
                <c:pt idx="890">
                  <c:v>55.667789696969599</c:v>
                </c:pt>
                <c:pt idx="891">
                  <c:v>55.730289696969599</c:v>
                </c:pt>
                <c:pt idx="892">
                  <c:v>55.792789696969599</c:v>
                </c:pt>
                <c:pt idx="893">
                  <c:v>55.855289696969599</c:v>
                </c:pt>
                <c:pt idx="894">
                  <c:v>55.917789696969599</c:v>
                </c:pt>
                <c:pt idx="895">
                  <c:v>55.980289696969599</c:v>
                </c:pt>
                <c:pt idx="896">
                  <c:v>56.042789696969599</c:v>
                </c:pt>
                <c:pt idx="897">
                  <c:v>56.105289696969599</c:v>
                </c:pt>
                <c:pt idx="898">
                  <c:v>56.167789696969599</c:v>
                </c:pt>
                <c:pt idx="899">
                  <c:v>56.230289696969599</c:v>
                </c:pt>
                <c:pt idx="900">
                  <c:v>56.292789696969599</c:v>
                </c:pt>
                <c:pt idx="901">
                  <c:v>56.355289696969599</c:v>
                </c:pt>
                <c:pt idx="902">
                  <c:v>56.417789696969599</c:v>
                </c:pt>
                <c:pt idx="903">
                  <c:v>56.480289696969599</c:v>
                </c:pt>
                <c:pt idx="904">
                  <c:v>56.542789696969599</c:v>
                </c:pt>
                <c:pt idx="905">
                  <c:v>56.605289696969599</c:v>
                </c:pt>
                <c:pt idx="906">
                  <c:v>56.667789696969599</c:v>
                </c:pt>
                <c:pt idx="907">
                  <c:v>56.730289696969599</c:v>
                </c:pt>
                <c:pt idx="908">
                  <c:v>56.792789696969599</c:v>
                </c:pt>
                <c:pt idx="909">
                  <c:v>56.855289696969599</c:v>
                </c:pt>
                <c:pt idx="910">
                  <c:v>56.917789696969599</c:v>
                </c:pt>
                <c:pt idx="911">
                  <c:v>56.980289696969599</c:v>
                </c:pt>
                <c:pt idx="912">
                  <c:v>57.042789696969599</c:v>
                </c:pt>
                <c:pt idx="913">
                  <c:v>57.105289696969599</c:v>
                </c:pt>
                <c:pt idx="914">
                  <c:v>57.167789696969599</c:v>
                </c:pt>
                <c:pt idx="915">
                  <c:v>57.230289696969599</c:v>
                </c:pt>
                <c:pt idx="916">
                  <c:v>57.292789696969599</c:v>
                </c:pt>
                <c:pt idx="917">
                  <c:v>57.355289696969599</c:v>
                </c:pt>
                <c:pt idx="918">
                  <c:v>57.417789696969599</c:v>
                </c:pt>
                <c:pt idx="919">
                  <c:v>57.480289696969599</c:v>
                </c:pt>
                <c:pt idx="920">
                  <c:v>57.542789696969599</c:v>
                </c:pt>
                <c:pt idx="921">
                  <c:v>57.605289696969599</c:v>
                </c:pt>
                <c:pt idx="922">
                  <c:v>57.667789696969599</c:v>
                </c:pt>
                <c:pt idx="923">
                  <c:v>57.730289696969599</c:v>
                </c:pt>
                <c:pt idx="924">
                  <c:v>57.792789696969599</c:v>
                </c:pt>
                <c:pt idx="925">
                  <c:v>57.855289696969599</c:v>
                </c:pt>
                <c:pt idx="926">
                  <c:v>57.917789696969599</c:v>
                </c:pt>
                <c:pt idx="927">
                  <c:v>57.980289696969599</c:v>
                </c:pt>
                <c:pt idx="928">
                  <c:v>58.042789696969599</c:v>
                </c:pt>
                <c:pt idx="929">
                  <c:v>58.105289696969599</c:v>
                </c:pt>
                <c:pt idx="930">
                  <c:v>58.167789696969599</c:v>
                </c:pt>
                <c:pt idx="931">
                  <c:v>58.230289696969599</c:v>
                </c:pt>
                <c:pt idx="932">
                  <c:v>58.292789696969599</c:v>
                </c:pt>
                <c:pt idx="933">
                  <c:v>58.355289696969599</c:v>
                </c:pt>
                <c:pt idx="934">
                  <c:v>58.417789696969599</c:v>
                </c:pt>
                <c:pt idx="935">
                  <c:v>58.480289696969599</c:v>
                </c:pt>
                <c:pt idx="936">
                  <c:v>58.542789696969599</c:v>
                </c:pt>
                <c:pt idx="937">
                  <c:v>58.605289696969599</c:v>
                </c:pt>
                <c:pt idx="938">
                  <c:v>58.667789696969599</c:v>
                </c:pt>
                <c:pt idx="939">
                  <c:v>58.730289696969599</c:v>
                </c:pt>
                <c:pt idx="940">
                  <c:v>58.792789696969599</c:v>
                </c:pt>
                <c:pt idx="941">
                  <c:v>58.855289696969599</c:v>
                </c:pt>
                <c:pt idx="942">
                  <c:v>58.917789696969599</c:v>
                </c:pt>
                <c:pt idx="943">
                  <c:v>58.980289696969599</c:v>
                </c:pt>
                <c:pt idx="944">
                  <c:v>59.042789696969599</c:v>
                </c:pt>
                <c:pt idx="945">
                  <c:v>59.105289696969599</c:v>
                </c:pt>
                <c:pt idx="946">
                  <c:v>59.167789696969599</c:v>
                </c:pt>
                <c:pt idx="947">
                  <c:v>59.230289696969599</c:v>
                </c:pt>
                <c:pt idx="948">
                  <c:v>59.292789696969599</c:v>
                </c:pt>
                <c:pt idx="949">
                  <c:v>59.355289696969599</c:v>
                </c:pt>
                <c:pt idx="950">
                  <c:v>59.417789696969599</c:v>
                </c:pt>
                <c:pt idx="951">
                  <c:v>59.480289696969599</c:v>
                </c:pt>
                <c:pt idx="952">
                  <c:v>59.542789696969599</c:v>
                </c:pt>
                <c:pt idx="953">
                  <c:v>59.605289696969599</c:v>
                </c:pt>
                <c:pt idx="954">
                  <c:v>59.667789696969599</c:v>
                </c:pt>
                <c:pt idx="955">
                  <c:v>59.730289696969599</c:v>
                </c:pt>
                <c:pt idx="956">
                  <c:v>59.792789696969599</c:v>
                </c:pt>
                <c:pt idx="957">
                  <c:v>59.855289696969599</c:v>
                </c:pt>
                <c:pt idx="958">
                  <c:v>59.917789696969599</c:v>
                </c:pt>
                <c:pt idx="959">
                  <c:v>59.980289696969599</c:v>
                </c:pt>
                <c:pt idx="960">
                  <c:v>60.042789696969599</c:v>
                </c:pt>
                <c:pt idx="961">
                  <c:v>60.105289696969599</c:v>
                </c:pt>
                <c:pt idx="962">
                  <c:v>60.167789696969599</c:v>
                </c:pt>
                <c:pt idx="963">
                  <c:v>60.230289696969599</c:v>
                </c:pt>
                <c:pt idx="964">
                  <c:v>60.292789696969599</c:v>
                </c:pt>
                <c:pt idx="965">
                  <c:v>60.355289696969599</c:v>
                </c:pt>
                <c:pt idx="966">
                  <c:v>60.417789696969599</c:v>
                </c:pt>
                <c:pt idx="967">
                  <c:v>60.480289696969599</c:v>
                </c:pt>
                <c:pt idx="968">
                  <c:v>60.542789696969599</c:v>
                </c:pt>
                <c:pt idx="969">
                  <c:v>60.605289696969599</c:v>
                </c:pt>
                <c:pt idx="970">
                  <c:v>60.667789696969599</c:v>
                </c:pt>
                <c:pt idx="971">
                  <c:v>60.730289696969599</c:v>
                </c:pt>
                <c:pt idx="972">
                  <c:v>60.792789696969599</c:v>
                </c:pt>
                <c:pt idx="973">
                  <c:v>60.855289696969599</c:v>
                </c:pt>
                <c:pt idx="974">
                  <c:v>60.917789696969599</c:v>
                </c:pt>
                <c:pt idx="975">
                  <c:v>60.980289696969599</c:v>
                </c:pt>
                <c:pt idx="976">
                  <c:v>61.042789696969599</c:v>
                </c:pt>
                <c:pt idx="977">
                  <c:v>61.105289696969599</c:v>
                </c:pt>
                <c:pt idx="978">
                  <c:v>61.167789696969599</c:v>
                </c:pt>
                <c:pt idx="979">
                  <c:v>61.230289696969599</c:v>
                </c:pt>
                <c:pt idx="980">
                  <c:v>61.292789696969599</c:v>
                </c:pt>
                <c:pt idx="981">
                  <c:v>61.355289696969599</c:v>
                </c:pt>
                <c:pt idx="982">
                  <c:v>61.417789696969599</c:v>
                </c:pt>
                <c:pt idx="983">
                  <c:v>61.480289696969599</c:v>
                </c:pt>
                <c:pt idx="984">
                  <c:v>61.542789696969599</c:v>
                </c:pt>
                <c:pt idx="985">
                  <c:v>61.605289696969599</c:v>
                </c:pt>
                <c:pt idx="986">
                  <c:v>61.667789696969599</c:v>
                </c:pt>
                <c:pt idx="987">
                  <c:v>61.730289696969599</c:v>
                </c:pt>
                <c:pt idx="988">
                  <c:v>61.792789696969599</c:v>
                </c:pt>
                <c:pt idx="989">
                  <c:v>61.855289696969599</c:v>
                </c:pt>
                <c:pt idx="990">
                  <c:v>61.917789696969599</c:v>
                </c:pt>
                <c:pt idx="991">
                  <c:v>61.980289696969599</c:v>
                </c:pt>
                <c:pt idx="992">
                  <c:v>62.042789696969599</c:v>
                </c:pt>
                <c:pt idx="993">
                  <c:v>62.105289696969599</c:v>
                </c:pt>
                <c:pt idx="994">
                  <c:v>62.167789696969599</c:v>
                </c:pt>
                <c:pt idx="995">
                  <c:v>62.230289696969599</c:v>
                </c:pt>
                <c:pt idx="996">
                  <c:v>62.292789696969599</c:v>
                </c:pt>
                <c:pt idx="997">
                  <c:v>62.355289696969599</c:v>
                </c:pt>
                <c:pt idx="998">
                  <c:v>62.417789696969599</c:v>
                </c:pt>
                <c:pt idx="999">
                  <c:v>62.480289696969599</c:v>
                </c:pt>
                <c:pt idx="1000">
                  <c:v>62.542789696969599</c:v>
                </c:pt>
                <c:pt idx="1001">
                  <c:v>62.605289696969599</c:v>
                </c:pt>
                <c:pt idx="1002">
                  <c:v>62.667789696969599</c:v>
                </c:pt>
                <c:pt idx="1003">
                  <c:v>62.730289696969599</c:v>
                </c:pt>
                <c:pt idx="1004">
                  <c:v>62.792789696969599</c:v>
                </c:pt>
                <c:pt idx="1005">
                  <c:v>62.855289696969599</c:v>
                </c:pt>
                <c:pt idx="1006">
                  <c:v>62.917789696969599</c:v>
                </c:pt>
                <c:pt idx="1007">
                  <c:v>62.980289696969599</c:v>
                </c:pt>
                <c:pt idx="1008">
                  <c:v>63.042789696969599</c:v>
                </c:pt>
                <c:pt idx="1009">
                  <c:v>63.105289696969599</c:v>
                </c:pt>
                <c:pt idx="1010">
                  <c:v>63.167789696969599</c:v>
                </c:pt>
                <c:pt idx="1011">
                  <c:v>63.230289696969599</c:v>
                </c:pt>
                <c:pt idx="1012">
                  <c:v>63.292789696969599</c:v>
                </c:pt>
                <c:pt idx="1013">
                  <c:v>63.355289696969599</c:v>
                </c:pt>
                <c:pt idx="1014">
                  <c:v>63.417789696969599</c:v>
                </c:pt>
                <c:pt idx="1015">
                  <c:v>63.480289696969599</c:v>
                </c:pt>
                <c:pt idx="1016">
                  <c:v>63.542789696969599</c:v>
                </c:pt>
                <c:pt idx="1017">
                  <c:v>63.605289696969599</c:v>
                </c:pt>
                <c:pt idx="1018">
                  <c:v>63.667789696969599</c:v>
                </c:pt>
                <c:pt idx="1019">
                  <c:v>63.730289696969599</c:v>
                </c:pt>
                <c:pt idx="1020">
                  <c:v>63.792789696969599</c:v>
                </c:pt>
                <c:pt idx="1021">
                  <c:v>63.855289696969599</c:v>
                </c:pt>
                <c:pt idx="1022">
                  <c:v>63.917789696969599</c:v>
                </c:pt>
                <c:pt idx="1023">
                  <c:v>63.980289696969599</c:v>
                </c:pt>
                <c:pt idx="1024">
                  <c:v>64.042789696969606</c:v>
                </c:pt>
                <c:pt idx="1025">
                  <c:v>64.105289696969606</c:v>
                </c:pt>
                <c:pt idx="1026">
                  <c:v>64.167789696969606</c:v>
                </c:pt>
                <c:pt idx="1027">
                  <c:v>64.230289696969606</c:v>
                </c:pt>
                <c:pt idx="1028">
                  <c:v>64.292789696969606</c:v>
                </c:pt>
                <c:pt idx="1029">
                  <c:v>64.355289696969606</c:v>
                </c:pt>
                <c:pt idx="1030">
                  <c:v>64.417789696969606</c:v>
                </c:pt>
                <c:pt idx="1031">
                  <c:v>64.480289696969606</c:v>
                </c:pt>
                <c:pt idx="1032">
                  <c:v>64.542789696969606</c:v>
                </c:pt>
                <c:pt idx="1033">
                  <c:v>64.605289696969606</c:v>
                </c:pt>
                <c:pt idx="1034">
                  <c:v>64.667789696969606</c:v>
                </c:pt>
                <c:pt idx="1035">
                  <c:v>64.730289696969606</c:v>
                </c:pt>
                <c:pt idx="1036">
                  <c:v>64.792789696969606</c:v>
                </c:pt>
                <c:pt idx="1037">
                  <c:v>64.855289696969606</c:v>
                </c:pt>
                <c:pt idx="1038">
                  <c:v>64.917789696969606</c:v>
                </c:pt>
                <c:pt idx="1039">
                  <c:v>64.980289696969606</c:v>
                </c:pt>
                <c:pt idx="1040">
                  <c:v>65.042789696969606</c:v>
                </c:pt>
                <c:pt idx="1041">
                  <c:v>65.105289696969606</c:v>
                </c:pt>
                <c:pt idx="1042">
                  <c:v>65.167789696969606</c:v>
                </c:pt>
                <c:pt idx="1043">
                  <c:v>65.230289696969606</c:v>
                </c:pt>
                <c:pt idx="1044">
                  <c:v>65.292789696969606</c:v>
                </c:pt>
                <c:pt idx="1045">
                  <c:v>65.355289696969606</c:v>
                </c:pt>
                <c:pt idx="1046">
                  <c:v>65.417789696969606</c:v>
                </c:pt>
                <c:pt idx="1047">
                  <c:v>65.480289696969606</c:v>
                </c:pt>
                <c:pt idx="1048">
                  <c:v>65.542789696969606</c:v>
                </c:pt>
                <c:pt idx="1049">
                  <c:v>65.605289696969606</c:v>
                </c:pt>
                <c:pt idx="1050">
                  <c:v>65.667789696969606</c:v>
                </c:pt>
                <c:pt idx="1051">
                  <c:v>65.730289696969606</c:v>
                </c:pt>
                <c:pt idx="1052">
                  <c:v>65.792789696969606</c:v>
                </c:pt>
                <c:pt idx="1053">
                  <c:v>65.855289696969606</c:v>
                </c:pt>
                <c:pt idx="1054">
                  <c:v>65.917789696969606</c:v>
                </c:pt>
                <c:pt idx="1055">
                  <c:v>65.980289696969606</c:v>
                </c:pt>
                <c:pt idx="1056">
                  <c:v>66.042789696969606</c:v>
                </c:pt>
                <c:pt idx="1057">
                  <c:v>66.105289696969606</c:v>
                </c:pt>
                <c:pt idx="1058">
                  <c:v>66.167789696969606</c:v>
                </c:pt>
                <c:pt idx="1059">
                  <c:v>66.230289696969606</c:v>
                </c:pt>
                <c:pt idx="1060">
                  <c:v>66.292789696969606</c:v>
                </c:pt>
                <c:pt idx="1061">
                  <c:v>66.355289696969606</c:v>
                </c:pt>
                <c:pt idx="1062">
                  <c:v>66.417789696969606</c:v>
                </c:pt>
                <c:pt idx="1063">
                  <c:v>66.480289696969606</c:v>
                </c:pt>
                <c:pt idx="1064">
                  <c:v>66.542789696969606</c:v>
                </c:pt>
                <c:pt idx="1065">
                  <c:v>66.605289696969606</c:v>
                </c:pt>
                <c:pt idx="1066">
                  <c:v>66.667789696969606</c:v>
                </c:pt>
                <c:pt idx="1067">
                  <c:v>66.730289696969606</c:v>
                </c:pt>
                <c:pt idx="1068">
                  <c:v>66.792789696969606</c:v>
                </c:pt>
                <c:pt idx="1069">
                  <c:v>66.855289696969606</c:v>
                </c:pt>
                <c:pt idx="1070">
                  <c:v>66.917789696969606</c:v>
                </c:pt>
                <c:pt idx="1071">
                  <c:v>66.980289696969606</c:v>
                </c:pt>
                <c:pt idx="1072">
                  <c:v>67.042789696969606</c:v>
                </c:pt>
                <c:pt idx="1073">
                  <c:v>67.105289696969606</c:v>
                </c:pt>
                <c:pt idx="1074">
                  <c:v>67.167789696969606</c:v>
                </c:pt>
                <c:pt idx="1075">
                  <c:v>67.230289696969606</c:v>
                </c:pt>
                <c:pt idx="1076">
                  <c:v>67.292789696969606</c:v>
                </c:pt>
                <c:pt idx="1077">
                  <c:v>67.355289696969606</c:v>
                </c:pt>
                <c:pt idx="1078">
                  <c:v>67.417789696969606</c:v>
                </c:pt>
                <c:pt idx="1079">
                  <c:v>67.480289696969606</c:v>
                </c:pt>
                <c:pt idx="1080">
                  <c:v>67.542789696969606</c:v>
                </c:pt>
                <c:pt idx="1081">
                  <c:v>67.605289696969606</c:v>
                </c:pt>
                <c:pt idx="1082">
                  <c:v>67.667789696969606</c:v>
                </c:pt>
                <c:pt idx="1083">
                  <c:v>67.730289696969606</c:v>
                </c:pt>
                <c:pt idx="1084">
                  <c:v>67.792789696969606</c:v>
                </c:pt>
                <c:pt idx="1085">
                  <c:v>67.855289696969606</c:v>
                </c:pt>
                <c:pt idx="1086">
                  <c:v>67.917789696969606</c:v>
                </c:pt>
                <c:pt idx="1087">
                  <c:v>67.980289696969606</c:v>
                </c:pt>
                <c:pt idx="1088">
                  <c:v>68.042789696969606</c:v>
                </c:pt>
                <c:pt idx="1089">
                  <c:v>68.105289696969606</c:v>
                </c:pt>
                <c:pt idx="1090">
                  <c:v>68.167789696969606</c:v>
                </c:pt>
                <c:pt idx="1091">
                  <c:v>68.230289696969606</c:v>
                </c:pt>
                <c:pt idx="1092">
                  <c:v>68.292789696969606</c:v>
                </c:pt>
                <c:pt idx="1093">
                  <c:v>68.355289696969606</c:v>
                </c:pt>
                <c:pt idx="1094">
                  <c:v>68.417789696969606</c:v>
                </c:pt>
                <c:pt idx="1095">
                  <c:v>68.480289696969606</c:v>
                </c:pt>
                <c:pt idx="1096">
                  <c:v>68.542789696969606</c:v>
                </c:pt>
                <c:pt idx="1097">
                  <c:v>68.605289696969606</c:v>
                </c:pt>
                <c:pt idx="1098">
                  <c:v>68.667789696969606</c:v>
                </c:pt>
                <c:pt idx="1099">
                  <c:v>68.730289696969606</c:v>
                </c:pt>
                <c:pt idx="1100">
                  <c:v>68.792789696969606</c:v>
                </c:pt>
                <c:pt idx="1101">
                  <c:v>68.855289696969606</c:v>
                </c:pt>
                <c:pt idx="1102">
                  <c:v>68.917789696969606</c:v>
                </c:pt>
                <c:pt idx="1103">
                  <c:v>68.980289696969606</c:v>
                </c:pt>
                <c:pt idx="1104">
                  <c:v>69.042789696969606</c:v>
                </c:pt>
                <c:pt idx="1105">
                  <c:v>69.105289696969606</c:v>
                </c:pt>
                <c:pt idx="1106">
                  <c:v>69.167789696969606</c:v>
                </c:pt>
                <c:pt idx="1107">
                  <c:v>69.230289696969606</c:v>
                </c:pt>
                <c:pt idx="1108">
                  <c:v>69.292789696969606</c:v>
                </c:pt>
                <c:pt idx="1109">
                  <c:v>69.355289696969606</c:v>
                </c:pt>
                <c:pt idx="1110">
                  <c:v>69.417789696969606</c:v>
                </c:pt>
                <c:pt idx="1111">
                  <c:v>69.480289696969606</c:v>
                </c:pt>
                <c:pt idx="1112">
                  <c:v>69.542789696969606</c:v>
                </c:pt>
                <c:pt idx="1113">
                  <c:v>69.605289696969606</c:v>
                </c:pt>
                <c:pt idx="1114">
                  <c:v>69.667789696969606</c:v>
                </c:pt>
                <c:pt idx="1115">
                  <c:v>69.730289696969606</c:v>
                </c:pt>
                <c:pt idx="1116">
                  <c:v>69.792789696969606</c:v>
                </c:pt>
                <c:pt idx="1117">
                  <c:v>69.855289696969606</c:v>
                </c:pt>
                <c:pt idx="1118">
                  <c:v>69.917789696969606</c:v>
                </c:pt>
                <c:pt idx="1119">
                  <c:v>69.980289696969606</c:v>
                </c:pt>
                <c:pt idx="1120">
                  <c:v>70.042789696969606</c:v>
                </c:pt>
                <c:pt idx="1121">
                  <c:v>70.105289696969606</c:v>
                </c:pt>
                <c:pt idx="1122">
                  <c:v>70.167789696969606</c:v>
                </c:pt>
                <c:pt idx="1123">
                  <c:v>70.230289696969606</c:v>
                </c:pt>
                <c:pt idx="1124">
                  <c:v>70.292789696969606</c:v>
                </c:pt>
                <c:pt idx="1125">
                  <c:v>70.355289696969606</c:v>
                </c:pt>
                <c:pt idx="1126">
                  <c:v>70.417789696969606</c:v>
                </c:pt>
                <c:pt idx="1127">
                  <c:v>70.480289696969606</c:v>
                </c:pt>
                <c:pt idx="1128">
                  <c:v>70.542789696969606</c:v>
                </c:pt>
                <c:pt idx="1129">
                  <c:v>70.605289696969606</c:v>
                </c:pt>
                <c:pt idx="1130">
                  <c:v>70.667789696969606</c:v>
                </c:pt>
                <c:pt idx="1131">
                  <c:v>70.730289696969606</c:v>
                </c:pt>
                <c:pt idx="1132">
                  <c:v>70.792789696969606</c:v>
                </c:pt>
                <c:pt idx="1133">
                  <c:v>70.855289696969606</c:v>
                </c:pt>
                <c:pt idx="1134">
                  <c:v>70.917789696969606</c:v>
                </c:pt>
                <c:pt idx="1135">
                  <c:v>70.980289696969606</c:v>
                </c:pt>
                <c:pt idx="1136">
                  <c:v>71.042789696969606</c:v>
                </c:pt>
                <c:pt idx="1137">
                  <c:v>71.105289696969606</c:v>
                </c:pt>
                <c:pt idx="1138">
                  <c:v>71.167789696969606</c:v>
                </c:pt>
                <c:pt idx="1139">
                  <c:v>71.230289696969606</c:v>
                </c:pt>
                <c:pt idx="1140">
                  <c:v>71.292789696969606</c:v>
                </c:pt>
                <c:pt idx="1141">
                  <c:v>71.355289696969606</c:v>
                </c:pt>
                <c:pt idx="1142">
                  <c:v>71.417789696969606</c:v>
                </c:pt>
                <c:pt idx="1143">
                  <c:v>71.480289696969606</c:v>
                </c:pt>
                <c:pt idx="1144">
                  <c:v>71.542789696969606</c:v>
                </c:pt>
                <c:pt idx="1145">
                  <c:v>71.605289696969606</c:v>
                </c:pt>
                <c:pt idx="1146">
                  <c:v>71.667789696969606</c:v>
                </c:pt>
                <c:pt idx="1147">
                  <c:v>71.730289696969606</c:v>
                </c:pt>
                <c:pt idx="1148">
                  <c:v>71.792789696969606</c:v>
                </c:pt>
                <c:pt idx="1149">
                  <c:v>71.855289696969606</c:v>
                </c:pt>
                <c:pt idx="1150">
                  <c:v>71.917789696969606</c:v>
                </c:pt>
                <c:pt idx="1151">
                  <c:v>71.980289696969606</c:v>
                </c:pt>
                <c:pt idx="1152">
                  <c:v>72.042789696969606</c:v>
                </c:pt>
                <c:pt idx="1153">
                  <c:v>72.105289696969606</c:v>
                </c:pt>
                <c:pt idx="1154">
                  <c:v>72.167789696969606</c:v>
                </c:pt>
                <c:pt idx="1155">
                  <c:v>72.230289696969606</c:v>
                </c:pt>
                <c:pt idx="1156">
                  <c:v>72.292789696969606</c:v>
                </c:pt>
                <c:pt idx="1157">
                  <c:v>72.355289696969606</c:v>
                </c:pt>
                <c:pt idx="1158">
                  <c:v>72.417789696969606</c:v>
                </c:pt>
                <c:pt idx="1159">
                  <c:v>72.480289696969606</c:v>
                </c:pt>
                <c:pt idx="1160">
                  <c:v>72.542789696969805</c:v>
                </c:pt>
                <c:pt idx="1161">
                  <c:v>72.605289696969805</c:v>
                </c:pt>
                <c:pt idx="1162">
                  <c:v>72.667789696969805</c:v>
                </c:pt>
                <c:pt idx="1163">
                  <c:v>72.730289696969805</c:v>
                </c:pt>
                <c:pt idx="1164">
                  <c:v>72.792789696969805</c:v>
                </c:pt>
                <c:pt idx="1165">
                  <c:v>72.855289696969805</c:v>
                </c:pt>
                <c:pt idx="1166">
                  <c:v>72.917789696969805</c:v>
                </c:pt>
                <c:pt idx="1167">
                  <c:v>72.980289696969805</c:v>
                </c:pt>
                <c:pt idx="1168">
                  <c:v>73.042789696969805</c:v>
                </c:pt>
                <c:pt idx="1169">
                  <c:v>73.105289696969805</c:v>
                </c:pt>
                <c:pt idx="1170">
                  <c:v>73.167789696969805</c:v>
                </c:pt>
                <c:pt idx="1171">
                  <c:v>73.230289696969805</c:v>
                </c:pt>
                <c:pt idx="1172">
                  <c:v>73.292789696969805</c:v>
                </c:pt>
                <c:pt idx="1173">
                  <c:v>73.355289696969805</c:v>
                </c:pt>
                <c:pt idx="1174">
                  <c:v>73.417789696969805</c:v>
                </c:pt>
                <c:pt idx="1175">
                  <c:v>73.480289696969805</c:v>
                </c:pt>
                <c:pt idx="1176">
                  <c:v>73.542789696969805</c:v>
                </c:pt>
                <c:pt idx="1177">
                  <c:v>73.605289696969805</c:v>
                </c:pt>
                <c:pt idx="1178">
                  <c:v>73.667789696969805</c:v>
                </c:pt>
                <c:pt idx="1179">
                  <c:v>73.730289696969805</c:v>
                </c:pt>
                <c:pt idx="1180">
                  <c:v>73.792789696969805</c:v>
                </c:pt>
                <c:pt idx="1181">
                  <c:v>73.855289696969805</c:v>
                </c:pt>
                <c:pt idx="1182">
                  <c:v>73.917789696969805</c:v>
                </c:pt>
                <c:pt idx="1183">
                  <c:v>73.980289696969805</c:v>
                </c:pt>
                <c:pt idx="1184">
                  <c:v>74.042789696969805</c:v>
                </c:pt>
                <c:pt idx="1185">
                  <c:v>74.105289696969805</c:v>
                </c:pt>
                <c:pt idx="1186">
                  <c:v>74.167789696969805</c:v>
                </c:pt>
                <c:pt idx="1187">
                  <c:v>74.230289696969805</c:v>
                </c:pt>
                <c:pt idx="1188">
                  <c:v>74.292789696969805</c:v>
                </c:pt>
                <c:pt idx="1189">
                  <c:v>74.355289696969805</c:v>
                </c:pt>
                <c:pt idx="1190">
                  <c:v>74.417789696969805</c:v>
                </c:pt>
                <c:pt idx="1191">
                  <c:v>74.480289696969805</c:v>
                </c:pt>
                <c:pt idx="1192">
                  <c:v>74.542789696969805</c:v>
                </c:pt>
                <c:pt idx="1193">
                  <c:v>74.605289696969805</c:v>
                </c:pt>
                <c:pt idx="1194">
                  <c:v>74.667789696969805</c:v>
                </c:pt>
                <c:pt idx="1195">
                  <c:v>74.730289696969805</c:v>
                </c:pt>
                <c:pt idx="1196">
                  <c:v>74.792789696969805</c:v>
                </c:pt>
                <c:pt idx="1197">
                  <c:v>74.855289696969805</c:v>
                </c:pt>
                <c:pt idx="1198">
                  <c:v>74.917789696969805</c:v>
                </c:pt>
                <c:pt idx="1199">
                  <c:v>74.980289696969805</c:v>
                </c:pt>
                <c:pt idx="1200">
                  <c:v>75.042789696969805</c:v>
                </c:pt>
                <c:pt idx="1201">
                  <c:v>75.105289696969805</c:v>
                </c:pt>
                <c:pt idx="1202">
                  <c:v>75.167789696969805</c:v>
                </c:pt>
                <c:pt idx="1203">
                  <c:v>75.230289696969805</c:v>
                </c:pt>
                <c:pt idx="1204">
                  <c:v>75.292789696969805</c:v>
                </c:pt>
                <c:pt idx="1205">
                  <c:v>75.355289696969805</c:v>
                </c:pt>
                <c:pt idx="1206">
                  <c:v>75.417789696969805</c:v>
                </c:pt>
                <c:pt idx="1207">
                  <c:v>75.480289696969805</c:v>
                </c:pt>
                <c:pt idx="1208">
                  <c:v>75.542789696969805</c:v>
                </c:pt>
                <c:pt idx="1209">
                  <c:v>75.605289696969805</c:v>
                </c:pt>
                <c:pt idx="1210">
                  <c:v>75.667789696969805</c:v>
                </c:pt>
                <c:pt idx="1211">
                  <c:v>75.730289696969805</c:v>
                </c:pt>
                <c:pt idx="1212">
                  <c:v>75.792789696969805</c:v>
                </c:pt>
                <c:pt idx="1213">
                  <c:v>75.855289696969805</c:v>
                </c:pt>
                <c:pt idx="1214">
                  <c:v>75.917789696969805</c:v>
                </c:pt>
                <c:pt idx="1215">
                  <c:v>75.980289696969805</c:v>
                </c:pt>
                <c:pt idx="1216">
                  <c:v>76.042789696969805</c:v>
                </c:pt>
                <c:pt idx="1217">
                  <c:v>76.105289696969805</c:v>
                </c:pt>
                <c:pt idx="1218">
                  <c:v>76.167789696969805</c:v>
                </c:pt>
                <c:pt idx="1219">
                  <c:v>76.230289696969805</c:v>
                </c:pt>
                <c:pt idx="1220">
                  <c:v>76.292789696969805</c:v>
                </c:pt>
                <c:pt idx="1221">
                  <c:v>76.355289696969805</c:v>
                </c:pt>
                <c:pt idx="1222">
                  <c:v>76.417789696969805</c:v>
                </c:pt>
                <c:pt idx="1223">
                  <c:v>76.480289696969805</c:v>
                </c:pt>
                <c:pt idx="1224">
                  <c:v>76.542789696969805</c:v>
                </c:pt>
                <c:pt idx="1225">
                  <c:v>76.605289696969805</c:v>
                </c:pt>
                <c:pt idx="1226">
                  <c:v>76.667789696969805</c:v>
                </c:pt>
                <c:pt idx="1227">
                  <c:v>76.730289696969805</c:v>
                </c:pt>
                <c:pt idx="1228">
                  <c:v>76.792789696969805</c:v>
                </c:pt>
                <c:pt idx="1229">
                  <c:v>76.855289696969805</c:v>
                </c:pt>
                <c:pt idx="1230">
                  <c:v>76.917789696969805</c:v>
                </c:pt>
                <c:pt idx="1231">
                  <c:v>76.980289696969805</c:v>
                </c:pt>
                <c:pt idx="1232">
                  <c:v>77.042789696969805</c:v>
                </c:pt>
                <c:pt idx="1233">
                  <c:v>77.105289696969805</c:v>
                </c:pt>
                <c:pt idx="1234">
                  <c:v>77.167789696969805</c:v>
                </c:pt>
                <c:pt idx="1235">
                  <c:v>77.230289696969805</c:v>
                </c:pt>
                <c:pt idx="1236">
                  <c:v>77.292789696969805</c:v>
                </c:pt>
                <c:pt idx="1237">
                  <c:v>77.355289696969805</c:v>
                </c:pt>
                <c:pt idx="1238">
                  <c:v>77.417789696969805</c:v>
                </c:pt>
                <c:pt idx="1239">
                  <c:v>77.480289696969805</c:v>
                </c:pt>
                <c:pt idx="1240">
                  <c:v>77.542789696969805</c:v>
                </c:pt>
                <c:pt idx="1241">
                  <c:v>77.605289696969805</c:v>
                </c:pt>
                <c:pt idx="1242">
                  <c:v>77.667789696969805</c:v>
                </c:pt>
                <c:pt idx="1243">
                  <c:v>77.730289696969805</c:v>
                </c:pt>
                <c:pt idx="1244">
                  <c:v>77.792789696969805</c:v>
                </c:pt>
                <c:pt idx="1245">
                  <c:v>77.855289696969805</c:v>
                </c:pt>
                <c:pt idx="1246">
                  <c:v>77.917789696969805</c:v>
                </c:pt>
                <c:pt idx="1247">
                  <c:v>77.980289696969805</c:v>
                </c:pt>
                <c:pt idx="1248">
                  <c:v>78.042789696969805</c:v>
                </c:pt>
                <c:pt idx="1249">
                  <c:v>78.105289696969805</c:v>
                </c:pt>
                <c:pt idx="1250">
                  <c:v>78.167789696969805</c:v>
                </c:pt>
                <c:pt idx="1251">
                  <c:v>78.230289696969805</c:v>
                </c:pt>
                <c:pt idx="1252">
                  <c:v>78.292789696969805</c:v>
                </c:pt>
                <c:pt idx="1253">
                  <c:v>78.355289696969805</c:v>
                </c:pt>
                <c:pt idx="1254">
                  <c:v>78.417789696969805</c:v>
                </c:pt>
                <c:pt idx="1255">
                  <c:v>78.480289696969805</c:v>
                </c:pt>
                <c:pt idx="1256">
                  <c:v>78.542789696969805</c:v>
                </c:pt>
                <c:pt idx="1257">
                  <c:v>78.605289696969805</c:v>
                </c:pt>
                <c:pt idx="1258">
                  <c:v>78.667789696969805</c:v>
                </c:pt>
                <c:pt idx="1259">
                  <c:v>78.730289696969805</c:v>
                </c:pt>
                <c:pt idx="1260">
                  <c:v>78.792789696969805</c:v>
                </c:pt>
                <c:pt idx="1261">
                  <c:v>78.855289696969805</c:v>
                </c:pt>
                <c:pt idx="1262">
                  <c:v>78.917789696969805</c:v>
                </c:pt>
                <c:pt idx="1263">
                  <c:v>78.980289696969805</c:v>
                </c:pt>
                <c:pt idx="1264">
                  <c:v>79.042789696969805</c:v>
                </c:pt>
                <c:pt idx="1265">
                  <c:v>79.105289696969805</c:v>
                </c:pt>
                <c:pt idx="1266">
                  <c:v>79.167789696969805</c:v>
                </c:pt>
                <c:pt idx="1267">
                  <c:v>79.230289696969805</c:v>
                </c:pt>
                <c:pt idx="1268">
                  <c:v>79.292789696969805</c:v>
                </c:pt>
                <c:pt idx="1269">
                  <c:v>79.355289696969805</c:v>
                </c:pt>
                <c:pt idx="1270">
                  <c:v>79.417789696969805</c:v>
                </c:pt>
                <c:pt idx="1271">
                  <c:v>79.480289696969805</c:v>
                </c:pt>
                <c:pt idx="1272">
                  <c:v>79.542789696969805</c:v>
                </c:pt>
                <c:pt idx="1273">
                  <c:v>79.605289696969805</c:v>
                </c:pt>
                <c:pt idx="1274">
                  <c:v>79.667789696969805</c:v>
                </c:pt>
                <c:pt idx="1275">
                  <c:v>79.730289696969805</c:v>
                </c:pt>
                <c:pt idx="1276">
                  <c:v>79.792789696969805</c:v>
                </c:pt>
                <c:pt idx="1277">
                  <c:v>79.855289696969805</c:v>
                </c:pt>
                <c:pt idx="1278">
                  <c:v>79.917789696969805</c:v>
                </c:pt>
                <c:pt idx="1279">
                  <c:v>79.980289696969805</c:v>
                </c:pt>
                <c:pt idx="1280">
                  <c:v>80.042789696969805</c:v>
                </c:pt>
                <c:pt idx="1281">
                  <c:v>80.105289696969805</c:v>
                </c:pt>
                <c:pt idx="1282">
                  <c:v>80.167789696969805</c:v>
                </c:pt>
                <c:pt idx="1283">
                  <c:v>80.230289696969805</c:v>
                </c:pt>
                <c:pt idx="1284">
                  <c:v>80.292789696969805</c:v>
                </c:pt>
                <c:pt idx="1285">
                  <c:v>80.355289696969805</c:v>
                </c:pt>
                <c:pt idx="1286">
                  <c:v>80.417789696969805</c:v>
                </c:pt>
                <c:pt idx="1287">
                  <c:v>80.480289696969805</c:v>
                </c:pt>
                <c:pt idx="1288">
                  <c:v>80.542789696969805</c:v>
                </c:pt>
                <c:pt idx="1289">
                  <c:v>80.605289696969805</c:v>
                </c:pt>
                <c:pt idx="1290">
                  <c:v>80.667789696969805</c:v>
                </c:pt>
                <c:pt idx="1291">
                  <c:v>80.730289696969805</c:v>
                </c:pt>
                <c:pt idx="1292">
                  <c:v>80.792789696969805</c:v>
                </c:pt>
                <c:pt idx="1293">
                  <c:v>80.855289696969805</c:v>
                </c:pt>
                <c:pt idx="1294">
                  <c:v>80.917789696969805</c:v>
                </c:pt>
                <c:pt idx="1295">
                  <c:v>80.980289696969805</c:v>
                </c:pt>
                <c:pt idx="1296">
                  <c:v>81.042789696969805</c:v>
                </c:pt>
                <c:pt idx="1297">
                  <c:v>81.105289696969805</c:v>
                </c:pt>
                <c:pt idx="1298">
                  <c:v>81.167789696969805</c:v>
                </c:pt>
                <c:pt idx="1299">
                  <c:v>81.230289696969805</c:v>
                </c:pt>
                <c:pt idx="1300">
                  <c:v>81.292789696969805</c:v>
                </c:pt>
                <c:pt idx="1301">
                  <c:v>81.355289696969805</c:v>
                </c:pt>
                <c:pt idx="1302">
                  <c:v>81.417789696969805</c:v>
                </c:pt>
                <c:pt idx="1303">
                  <c:v>81.480289696969805</c:v>
                </c:pt>
                <c:pt idx="1304">
                  <c:v>81.542789696969805</c:v>
                </c:pt>
                <c:pt idx="1305">
                  <c:v>81.605289696969805</c:v>
                </c:pt>
                <c:pt idx="1306">
                  <c:v>81.667789696969805</c:v>
                </c:pt>
                <c:pt idx="1307">
                  <c:v>81.730289696969805</c:v>
                </c:pt>
                <c:pt idx="1308">
                  <c:v>81.792789696969805</c:v>
                </c:pt>
                <c:pt idx="1309">
                  <c:v>81.855289696969805</c:v>
                </c:pt>
                <c:pt idx="1310">
                  <c:v>81.917789696969805</c:v>
                </c:pt>
                <c:pt idx="1311">
                  <c:v>81.980289696969805</c:v>
                </c:pt>
                <c:pt idx="1312">
                  <c:v>82.042789696969805</c:v>
                </c:pt>
                <c:pt idx="1313">
                  <c:v>82.105289696969805</c:v>
                </c:pt>
                <c:pt idx="1314">
                  <c:v>82.167789696969805</c:v>
                </c:pt>
                <c:pt idx="1315">
                  <c:v>82.230289696969805</c:v>
                </c:pt>
                <c:pt idx="1316">
                  <c:v>82.292789696969805</c:v>
                </c:pt>
                <c:pt idx="1317">
                  <c:v>82.355289696969805</c:v>
                </c:pt>
                <c:pt idx="1318">
                  <c:v>82.417789696969805</c:v>
                </c:pt>
                <c:pt idx="1319">
                  <c:v>82.480289696969805</c:v>
                </c:pt>
                <c:pt idx="1320">
                  <c:v>82.542789696969805</c:v>
                </c:pt>
                <c:pt idx="1321">
                  <c:v>82.605289696969805</c:v>
                </c:pt>
                <c:pt idx="1322">
                  <c:v>82.667789696969805</c:v>
                </c:pt>
                <c:pt idx="1323">
                  <c:v>82.730289696969805</c:v>
                </c:pt>
                <c:pt idx="1324">
                  <c:v>82.792789696969805</c:v>
                </c:pt>
                <c:pt idx="1325">
                  <c:v>82.855289696969805</c:v>
                </c:pt>
                <c:pt idx="1326">
                  <c:v>82.917789696969805</c:v>
                </c:pt>
                <c:pt idx="1327">
                  <c:v>82.980289696969805</c:v>
                </c:pt>
                <c:pt idx="1328">
                  <c:v>83.042789696969805</c:v>
                </c:pt>
                <c:pt idx="1329">
                  <c:v>83.105289696969805</c:v>
                </c:pt>
                <c:pt idx="1330">
                  <c:v>83.167789696969805</c:v>
                </c:pt>
                <c:pt idx="1331">
                  <c:v>83.230289696969805</c:v>
                </c:pt>
                <c:pt idx="1332">
                  <c:v>83.292789696969805</c:v>
                </c:pt>
                <c:pt idx="1333">
                  <c:v>83.355289696969805</c:v>
                </c:pt>
                <c:pt idx="1334">
                  <c:v>83.417789696969805</c:v>
                </c:pt>
                <c:pt idx="1335">
                  <c:v>83.480289696969805</c:v>
                </c:pt>
                <c:pt idx="1336">
                  <c:v>83.542789696969805</c:v>
                </c:pt>
                <c:pt idx="1337">
                  <c:v>83.605289696969805</c:v>
                </c:pt>
                <c:pt idx="1338">
                  <c:v>83.667789696969805</c:v>
                </c:pt>
                <c:pt idx="1339">
                  <c:v>83.730289696969805</c:v>
                </c:pt>
                <c:pt idx="1340">
                  <c:v>83.792789696969805</c:v>
                </c:pt>
                <c:pt idx="1341">
                  <c:v>83.855289696969805</c:v>
                </c:pt>
                <c:pt idx="1342">
                  <c:v>83.917789696969805</c:v>
                </c:pt>
                <c:pt idx="1343">
                  <c:v>83.980289696969805</c:v>
                </c:pt>
                <c:pt idx="1344">
                  <c:v>84.042789696969805</c:v>
                </c:pt>
                <c:pt idx="1345">
                  <c:v>84.105289696969805</c:v>
                </c:pt>
                <c:pt idx="1346">
                  <c:v>84.167789696969805</c:v>
                </c:pt>
                <c:pt idx="1347">
                  <c:v>84.230289696969805</c:v>
                </c:pt>
                <c:pt idx="1348">
                  <c:v>84.292789696969805</c:v>
                </c:pt>
                <c:pt idx="1349">
                  <c:v>84.355289696969805</c:v>
                </c:pt>
                <c:pt idx="1350">
                  <c:v>84.417789696969805</c:v>
                </c:pt>
                <c:pt idx="1351">
                  <c:v>84.480289696969805</c:v>
                </c:pt>
                <c:pt idx="1352">
                  <c:v>84.542789696969805</c:v>
                </c:pt>
                <c:pt idx="1353">
                  <c:v>84.605289696969805</c:v>
                </c:pt>
                <c:pt idx="1354">
                  <c:v>84.667789696969805</c:v>
                </c:pt>
                <c:pt idx="1355">
                  <c:v>84.730289696969805</c:v>
                </c:pt>
                <c:pt idx="1356">
                  <c:v>84.792789696969805</c:v>
                </c:pt>
                <c:pt idx="1357">
                  <c:v>84.855289696969805</c:v>
                </c:pt>
                <c:pt idx="1358">
                  <c:v>84.917789696969805</c:v>
                </c:pt>
                <c:pt idx="1359">
                  <c:v>84.980289696969805</c:v>
                </c:pt>
                <c:pt idx="1360">
                  <c:v>85.042789696969805</c:v>
                </c:pt>
                <c:pt idx="1361">
                  <c:v>85.105289696969805</c:v>
                </c:pt>
                <c:pt idx="1362">
                  <c:v>85.167789696969805</c:v>
                </c:pt>
                <c:pt idx="1363">
                  <c:v>85.230289696969805</c:v>
                </c:pt>
                <c:pt idx="1364">
                  <c:v>85.292789696969805</c:v>
                </c:pt>
                <c:pt idx="1365">
                  <c:v>85.355289696969805</c:v>
                </c:pt>
                <c:pt idx="1366">
                  <c:v>85.417789696969805</c:v>
                </c:pt>
                <c:pt idx="1367">
                  <c:v>85.480289696969805</c:v>
                </c:pt>
                <c:pt idx="1368">
                  <c:v>85.542789696969805</c:v>
                </c:pt>
                <c:pt idx="1369">
                  <c:v>85.605289696969805</c:v>
                </c:pt>
                <c:pt idx="1370">
                  <c:v>85.667789696969805</c:v>
                </c:pt>
                <c:pt idx="1371">
                  <c:v>85.730289696969805</c:v>
                </c:pt>
                <c:pt idx="1372">
                  <c:v>85.792789696969805</c:v>
                </c:pt>
                <c:pt idx="1373">
                  <c:v>85.855289696969805</c:v>
                </c:pt>
                <c:pt idx="1374">
                  <c:v>85.917789696969805</c:v>
                </c:pt>
                <c:pt idx="1375">
                  <c:v>85.980289696969805</c:v>
                </c:pt>
                <c:pt idx="1376">
                  <c:v>86.042789696969805</c:v>
                </c:pt>
                <c:pt idx="1377">
                  <c:v>86.105289696969805</c:v>
                </c:pt>
                <c:pt idx="1378">
                  <c:v>86.167789696969805</c:v>
                </c:pt>
                <c:pt idx="1379">
                  <c:v>86.230289696969805</c:v>
                </c:pt>
                <c:pt idx="1380">
                  <c:v>86.292789696969805</c:v>
                </c:pt>
                <c:pt idx="1381">
                  <c:v>86.355289696969805</c:v>
                </c:pt>
                <c:pt idx="1382">
                  <c:v>86.417789696969805</c:v>
                </c:pt>
                <c:pt idx="1383">
                  <c:v>86.480289696969805</c:v>
                </c:pt>
                <c:pt idx="1384">
                  <c:v>86.542789696969805</c:v>
                </c:pt>
                <c:pt idx="1385">
                  <c:v>86.605289696969805</c:v>
                </c:pt>
                <c:pt idx="1386">
                  <c:v>86.667789696969805</c:v>
                </c:pt>
                <c:pt idx="1387">
                  <c:v>86.730289696969805</c:v>
                </c:pt>
                <c:pt idx="1388">
                  <c:v>86.792789696969805</c:v>
                </c:pt>
                <c:pt idx="1389">
                  <c:v>86.855289696969805</c:v>
                </c:pt>
                <c:pt idx="1390">
                  <c:v>86.917789696969805</c:v>
                </c:pt>
                <c:pt idx="1391">
                  <c:v>86.980289696969805</c:v>
                </c:pt>
                <c:pt idx="1392">
                  <c:v>87.042789696969805</c:v>
                </c:pt>
                <c:pt idx="1393">
                  <c:v>87.105289696969805</c:v>
                </c:pt>
                <c:pt idx="1394">
                  <c:v>87.167789696969805</c:v>
                </c:pt>
                <c:pt idx="1395">
                  <c:v>87.230289696969805</c:v>
                </c:pt>
                <c:pt idx="1396">
                  <c:v>87.292789696969805</c:v>
                </c:pt>
                <c:pt idx="1397">
                  <c:v>87.355289696969805</c:v>
                </c:pt>
                <c:pt idx="1398">
                  <c:v>87.417789696969805</c:v>
                </c:pt>
                <c:pt idx="1399">
                  <c:v>87.480289696969805</c:v>
                </c:pt>
                <c:pt idx="1400">
                  <c:v>87.542789696969805</c:v>
                </c:pt>
                <c:pt idx="1401">
                  <c:v>87.605289696969805</c:v>
                </c:pt>
                <c:pt idx="1402">
                  <c:v>87.667789696969805</c:v>
                </c:pt>
                <c:pt idx="1403">
                  <c:v>87.730289696969805</c:v>
                </c:pt>
                <c:pt idx="1404">
                  <c:v>87.792789696969805</c:v>
                </c:pt>
                <c:pt idx="1405">
                  <c:v>87.855289696969805</c:v>
                </c:pt>
                <c:pt idx="1406">
                  <c:v>87.917789696969805</c:v>
                </c:pt>
                <c:pt idx="1407">
                  <c:v>87.980289696969805</c:v>
                </c:pt>
                <c:pt idx="1408">
                  <c:v>88.042789696969805</c:v>
                </c:pt>
                <c:pt idx="1409">
                  <c:v>88.105289696969805</c:v>
                </c:pt>
                <c:pt idx="1410">
                  <c:v>88.167789696969805</c:v>
                </c:pt>
                <c:pt idx="1411">
                  <c:v>88.230289696969805</c:v>
                </c:pt>
                <c:pt idx="1412">
                  <c:v>88.292789696969805</c:v>
                </c:pt>
                <c:pt idx="1413">
                  <c:v>88.355289696969805</c:v>
                </c:pt>
                <c:pt idx="1414">
                  <c:v>88.417789696969805</c:v>
                </c:pt>
                <c:pt idx="1415">
                  <c:v>88.480289696969805</c:v>
                </c:pt>
                <c:pt idx="1416">
                  <c:v>88.542789696969805</c:v>
                </c:pt>
                <c:pt idx="1417">
                  <c:v>88.605289696969805</c:v>
                </c:pt>
                <c:pt idx="1418">
                  <c:v>88.667789696969805</c:v>
                </c:pt>
                <c:pt idx="1419">
                  <c:v>88.730289696969805</c:v>
                </c:pt>
                <c:pt idx="1420">
                  <c:v>88.792789696969805</c:v>
                </c:pt>
                <c:pt idx="1421">
                  <c:v>88.855289696969805</c:v>
                </c:pt>
                <c:pt idx="1422">
                  <c:v>88.917789696969805</c:v>
                </c:pt>
                <c:pt idx="1423">
                  <c:v>88.980289696969805</c:v>
                </c:pt>
                <c:pt idx="1424">
                  <c:v>89.042789696969805</c:v>
                </c:pt>
                <c:pt idx="1425">
                  <c:v>89.105289696969805</c:v>
                </c:pt>
                <c:pt idx="1426">
                  <c:v>89.167789696969805</c:v>
                </c:pt>
                <c:pt idx="1427">
                  <c:v>89.230289696969805</c:v>
                </c:pt>
                <c:pt idx="1428">
                  <c:v>89.292789696969805</c:v>
                </c:pt>
                <c:pt idx="1429">
                  <c:v>89.355289696969805</c:v>
                </c:pt>
                <c:pt idx="1430">
                  <c:v>89.417789696969805</c:v>
                </c:pt>
                <c:pt idx="1431">
                  <c:v>89.480289696969805</c:v>
                </c:pt>
                <c:pt idx="1432">
                  <c:v>89.542789696969805</c:v>
                </c:pt>
                <c:pt idx="1433">
                  <c:v>89.605289696969805</c:v>
                </c:pt>
                <c:pt idx="1434">
                  <c:v>89.667789696969805</c:v>
                </c:pt>
                <c:pt idx="1435">
                  <c:v>89.730289696969805</c:v>
                </c:pt>
                <c:pt idx="1436">
                  <c:v>89.792789696969805</c:v>
                </c:pt>
                <c:pt idx="1437">
                  <c:v>89.855289696969805</c:v>
                </c:pt>
                <c:pt idx="1438">
                  <c:v>89.917789696969805</c:v>
                </c:pt>
                <c:pt idx="1439">
                  <c:v>89.980289696969805</c:v>
                </c:pt>
                <c:pt idx="1440">
                  <c:v>90.042789696969805</c:v>
                </c:pt>
                <c:pt idx="1441">
                  <c:v>90.105289696969805</c:v>
                </c:pt>
                <c:pt idx="1442">
                  <c:v>90.167789696969805</c:v>
                </c:pt>
                <c:pt idx="1443">
                  <c:v>90.230289696969805</c:v>
                </c:pt>
                <c:pt idx="1444">
                  <c:v>90.292789696969805</c:v>
                </c:pt>
                <c:pt idx="1445">
                  <c:v>90.355289696969805</c:v>
                </c:pt>
                <c:pt idx="1446">
                  <c:v>90.417789696969805</c:v>
                </c:pt>
                <c:pt idx="1447">
                  <c:v>90.480289696969805</c:v>
                </c:pt>
                <c:pt idx="1448">
                  <c:v>90.542789696969805</c:v>
                </c:pt>
                <c:pt idx="1449">
                  <c:v>90.605289696969805</c:v>
                </c:pt>
                <c:pt idx="1450">
                  <c:v>90.667789696969805</c:v>
                </c:pt>
                <c:pt idx="1451">
                  <c:v>90.730289696969805</c:v>
                </c:pt>
                <c:pt idx="1452">
                  <c:v>90.792789696969805</c:v>
                </c:pt>
                <c:pt idx="1453">
                  <c:v>90.855289696969805</c:v>
                </c:pt>
                <c:pt idx="1454">
                  <c:v>90.917789696969805</c:v>
                </c:pt>
                <c:pt idx="1455">
                  <c:v>90.980289696969805</c:v>
                </c:pt>
                <c:pt idx="1456">
                  <c:v>91.042789696969805</c:v>
                </c:pt>
                <c:pt idx="1457">
                  <c:v>91.105289696969805</c:v>
                </c:pt>
                <c:pt idx="1458">
                  <c:v>91.167789696969805</c:v>
                </c:pt>
                <c:pt idx="1459">
                  <c:v>91.230289696969805</c:v>
                </c:pt>
                <c:pt idx="1460">
                  <c:v>91.292789696969805</c:v>
                </c:pt>
                <c:pt idx="1461">
                  <c:v>91.355289696969805</c:v>
                </c:pt>
                <c:pt idx="1462">
                  <c:v>91.417789696969805</c:v>
                </c:pt>
                <c:pt idx="1463">
                  <c:v>91.480289696969805</c:v>
                </c:pt>
                <c:pt idx="1464">
                  <c:v>91.542789696969805</c:v>
                </c:pt>
                <c:pt idx="1465">
                  <c:v>91.605289696969805</c:v>
                </c:pt>
                <c:pt idx="1466">
                  <c:v>91.667789696969805</c:v>
                </c:pt>
                <c:pt idx="1467">
                  <c:v>91.730289696969805</c:v>
                </c:pt>
                <c:pt idx="1468">
                  <c:v>91.792789696969805</c:v>
                </c:pt>
                <c:pt idx="1469">
                  <c:v>91.855289696969805</c:v>
                </c:pt>
                <c:pt idx="1470">
                  <c:v>91.917789696969805</c:v>
                </c:pt>
                <c:pt idx="1471">
                  <c:v>91.980289696969805</c:v>
                </c:pt>
                <c:pt idx="1472">
                  <c:v>92.042789696969805</c:v>
                </c:pt>
                <c:pt idx="1473">
                  <c:v>92.105289696969805</c:v>
                </c:pt>
                <c:pt idx="1474">
                  <c:v>92.167789696969805</c:v>
                </c:pt>
                <c:pt idx="1475">
                  <c:v>92.230289696969805</c:v>
                </c:pt>
                <c:pt idx="1476">
                  <c:v>92.292789696969805</c:v>
                </c:pt>
                <c:pt idx="1477">
                  <c:v>92.355289696969805</c:v>
                </c:pt>
                <c:pt idx="1478">
                  <c:v>92.417789696969805</c:v>
                </c:pt>
                <c:pt idx="1479">
                  <c:v>92.480289696969805</c:v>
                </c:pt>
                <c:pt idx="1480">
                  <c:v>92.542789696969805</c:v>
                </c:pt>
                <c:pt idx="1481">
                  <c:v>92.605289696969805</c:v>
                </c:pt>
                <c:pt idx="1482">
                  <c:v>92.667789696969805</c:v>
                </c:pt>
                <c:pt idx="1483">
                  <c:v>92.730289696969805</c:v>
                </c:pt>
                <c:pt idx="1484">
                  <c:v>92.792789696969805</c:v>
                </c:pt>
                <c:pt idx="1485">
                  <c:v>92.855289696969805</c:v>
                </c:pt>
                <c:pt idx="1486">
                  <c:v>92.917789696969805</c:v>
                </c:pt>
                <c:pt idx="1487">
                  <c:v>92.980289696969805</c:v>
                </c:pt>
                <c:pt idx="1488">
                  <c:v>93.042789696969805</c:v>
                </c:pt>
                <c:pt idx="1489">
                  <c:v>93.105289696969805</c:v>
                </c:pt>
                <c:pt idx="1490">
                  <c:v>93.167789696969805</c:v>
                </c:pt>
                <c:pt idx="1491">
                  <c:v>93.230289696969805</c:v>
                </c:pt>
                <c:pt idx="1492">
                  <c:v>93.292789696969805</c:v>
                </c:pt>
                <c:pt idx="1493">
                  <c:v>93.355289696969805</c:v>
                </c:pt>
                <c:pt idx="1494">
                  <c:v>93.417789696969805</c:v>
                </c:pt>
                <c:pt idx="1495">
                  <c:v>93.480289696969805</c:v>
                </c:pt>
                <c:pt idx="1496">
                  <c:v>93.542789696969805</c:v>
                </c:pt>
                <c:pt idx="1497">
                  <c:v>93.605289696969805</c:v>
                </c:pt>
                <c:pt idx="1498">
                  <c:v>93.667789696969805</c:v>
                </c:pt>
                <c:pt idx="1499">
                  <c:v>93.730289696969805</c:v>
                </c:pt>
                <c:pt idx="1500">
                  <c:v>93.792789696969805</c:v>
                </c:pt>
                <c:pt idx="1501">
                  <c:v>93.855289696969805</c:v>
                </c:pt>
                <c:pt idx="1502">
                  <c:v>93.917789696969805</c:v>
                </c:pt>
                <c:pt idx="1503">
                  <c:v>93.980289696969805</c:v>
                </c:pt>
                <c:pt idx="1504">
                  <c:v>94.042789696969805</c:v>
                </c:pt>
                <c:pt idx="1505">
                  <c:v>94.105289696969805</c:v>
                </c:pt>
                <c:pt idx="1506">
                  <c:v>94.167789696969805</c:v>
                </c:pt>
                <c:pt idx="1507">
                  <c:v>94.230289696969805</c:v>
                </c:pt>
                <c:pt idx="1508">
                  <c:v>94.292789696969805</c:v>
                </c:pt>
                <c:pt idx="1509">
                  <c:v>94.355289696969805</c:v>
                </c:pt>
                <c:pt idx="1510">
                  <c:v>94.417789696969805</c:v>
                </c:pt>
                <c:pt idx="1511">
                  <c:v>94.480289696969805</c:v>
                </c:pt>
                <c:pt idx="1512">
                  <c:v>94.542789696969805</c:v>
                </c:pt>
                <c:pt idx="1513">
                  <c:v>94.605289696969805</c:v>
                </c:pt>
                <c:pt idx="1514">
                  <c:v>94.667789696969805</c:v>
                </c:pt>
                <c:pt idx="1515">
                  <c:v>94.730289696969805</c:v>
                </c:pt>
                <c:pt idx="1516">
                  <c:v>94.792789696969805</c:v>
                </c:pt>
                <c:pt idx="1517">
                  <c:v>94.855289696969805</c:v>
                </c:pt>
                <c:pt idx="1518">
                  <c:v>94.917789696969805</c:v>
                </c:pt>
                <c:pt idx="1519">
                  <c:v>94.980289696969805</c:v>
                </c:pt>
                <c:pt idx="1520">
                  <c:v>95.042789696969805</c:v>
                </c:pt>
                <c:pt idx="1521">
                  <c:v>95.105289696969805</c:v>
                </c:pt>
                <c:pt idx="1522">
                  <c:v>95.167789696969805</c:v>
                </c:pt>
                <c:pt idx="1523">
                  <c:v>95.230289696969805</c:v>
                </c:pt>
                <c:pt idx="1524">
                  <c:v>95.292789696969805</c:v>
                </c:pt>
                <c:pt idx="1525">
                  <c:v>95.355289696969805</c:v>
                </c:pt>
                <c:pt idx="1526">
                  <c:v>95.417789696969805</c:v>
                </c:pt>
                <c:pt idx="1527">
                  <c:v>95.480289696969805</c:v>
                </c:pt>
                <c:pt idx="1528">
                  <c:v>95.542789696969805</c:v>
                </c:pt>
                <c:pt idx="1529">
                  <c:v>95.605289696969805</c:v>
                </c:pt>
                <c:pt idx="1530">
                  <c:v>95.667789696969805</c:v>
                </c:pt>
                <c:pt idx="1531">
                  <c:v>95.730289696969805</c:v>
                </c:pt>
                <c:pt idx="1532">
                  <c:v>95.792789696969805</c:v>
                </c:pt>
                <c:pt idx="1533">
                  <c:v>95.855289696969805</c:v>
                </c:pt>
                <c:pt idx="1534">
                  <c:v>95.917789696969805</c:v>
                </c:pt>
                <c:pt idx="1535">
                  <c:v>95.980289696969805</c:v>
                </c:pt>
                <c:pt idx="1536">
                  <c:v>96.042789696969805</c:v>
                </c:pt>
                <c:pt idx="1537">
                  <c:v>96.105289696969805</c:v>
                </c:pt>
                <c:pt idx="1538">
                  <c:v>96.167789696969805</c:v>
                </c:pt>
                <c:pt idx="1539">
                  <c:v>96.230289696969805</c:v>
                </c:pt>
                <c:pt idx="1540">
                  <c:v>96.292789696969805</c:v>
                </c:pt>
                <c:pt idx="1541">
                  <c:v>96.355289696969805</c:v>
                </c:pt>
                <c:pt idx="1542">
                  <c:v>96.417789696969805</c:v>
                </c:pt>
                <c:pt idx="1543">
                  <c:v>96.480289696969805</c:v>
                </c:pt>
                <c:pt idx="1544">
                  <c:v>96.542789696969805</c:v>
                </c:pt>
                <c:pt idx="1545">
                  <c:v>96.605289696969805</c:v>
                </c:pt>
                <c:pt idx="1546">
                  <c:v>96.667789696969805</c:v>
                </c:pt>
                <c:pt idx="1547">
                  <c:v>96.730289696969805</c:v>
                </c:pt>
                <c:pt idx="1548">
                  <c:v>96.792789696969805</c:v>
                </c:pt>
                <c:pt idx="1549">
                  <c:v>96.855289696969805</c:v>
                </c:pt>
                <c:pt idx="1550">
                  <c:v>96.917789696969805</c:v>
                </c:pt>
                <c:pt idx="1551">
                  <c:v>96.980289696969805</c:v>
                </c:pt>
                <c:pt idx="1552">
                  <c:v>97.042789696969805</c:v>
                </c:pt>
                <c:pt idx="1553">
                  <c:v>97.105289696969805</c:v>
                </c:pt>
                <c:pt idx="1554">
                  <c:v>97.167789696969805</c:v>
                </c:pt>
                <c:pt idx="1555">
                  <c:v>97.230289696969805</c:v>
                </c:pt>
                <c:pt idx="1556">
                  <c:v>97.292789696969805</c:v>
                </c:pt>
                <c:pt idx="1557">
                  <c:v>97.355289696969805</c:v>
                </c:pt>
                <c:pt idx="1558">
                  <c:v>97.417789696969805</c:v>
                </c:pt>
                <c:pt idx="1559">
                  <c:v>97.480289696969805</c:v>
                </c:pt>
                <c:pt idx="1560">
                  <c:v>97.542789696969805</c:v>
                </c:pt>
                <c:pt idx="1561">
                  <c:v>97.605289696969805</c:v>
                </c:pt>
                <c:pt idx="1562">
                  <c:v>97.667789696969805</c:v>
                </c:pt>
                <c:pt idx="1563">
                  <c:v>97.730289696969805</c:v>
                </c:pt>
                <c:pt idx="1564">
                  <c:v>97.792789696969805</c:v>
                </c:pt>
                <c:pt idx="1565">
                  <c:v>97.855289696969805</c:v>
                </c:pt>
                <c:pt idx="1566">
                  <c:v>97.917789696969805</c:v>
                </c:pt>
                <c:pt idx="1567">
                  <c:v>97.980289696969805</c:v>
                </c:pt>
                <c:pt idx="1568">
                  <c:v>98.042789696969805</c:v>
                </c:pt>
                <c:pt idx="1569">
                  <c:v>98.105289696969805</c:v>
                </c:pt>
                <c:pt idx="1570">
                  <c:v>98.167789696969805</c:v>
                </c:pt>
                <c:pt idx="1571">
                  <c:v>98.230289696969805</c:v>
                </c:pt>
                <c:pt idx="1572">
                  <c:v>98.292789696969805</c:v>
                </c:pt>
                <c:pt idx="1573">
                  <c:v>98.355289696969805</c:v>
                </c:pt>
                <c:pt idx="1574">
                  <c:v>98.417789696969805</c:v>
                </c:pt>
                <c:pt idx="1575">
                  <c:v>98.480289696969805</c:v>
                </c:pt>
                <c:pt idx="1576">
                  <c:v>98.542789696969805</c:v>
                </c:pt>
                <c:pt idx="1577">
                  <c:v>98.605289696969805</c:v>
                </c:pt>
                <c:pt idx="1578">
                  <c:v>98.667789696969805</c:v>
                </c:pt>
                <c:pt idx="1579">
                  <c:v>98.730289696969805</c:v>
                </c:pt>
                <c:pt idx="1580">
                  <c:v>98.792789696969805</c:v>
                </c:pt>
                <c:pt idx="1581">
                  <c:v>98.855289696969805</c:v>
                </c:pt>
                <c:pt idx="1582">
                  <c:v>98.917789696969805</c:v>
                </c:pt>
                <c:pt idx="1583">
                  <c:v>98.980289696969805</c:v>
                </c:pt>
                <c:pt idx="1584">
                  <c:v>99.042789696969805</c:v>
                </c:pt>
                <c:pt idx="1585">
                  <c:v>99.105289696969805</c:v>
                </c:pt>
                <c:pt idx="1586">
                  <c:v>99.167789696969805</c:v>
                </c:pt>
                <c:pt idx="1587">
                  <c:v>99.230289696969805</c:v>
                </c:pt>
                <c:pt idx="1588">
                  <c:v>99.292789696969805</c:v>
                </c:pt>
                <c:pt idx="1589">
                  <c:v>99.355289696969805</c:v>
                </c:pt>
                <c:pt idx="1590">
                  <c:v>99.417789696969805</c:v>
                </c:pt>
                <c:pt idx="1591">
                  <c:v>99.480289696969805</c:v>
                </c:pt>
                <c:pt idx="1592">
                  <c:v>99.542789696969805</c:v>
                </c:pt>
                <c:pt idx="1593">
                  <c:v>99.605289696969805</c:v>
                </c:pt>
                <c:pt idx="1594">
                  <c:v>99.667789696969805</c:v>
                </c:pt>
                <c:pt idx="1595">
                  <c:v>99.730289696969805</c:v>
                </c:pt>
                <c:pt idx="1596">
                  <c:v>99.792789696969805</c:v>
                </c:pt>
                <c:pt idx="1597">
                  <c:v>99.855289696969805</c:v>
                </c:pt>
                <c:pt idx="1598">
                  <c:v>99.917789696969805</c:v>
                </c:pt>
                <c:pt idx="1599">
                  <c:v>99.980289696969805</c:v>
                </c:pt>
                <c:pt idx="1600">
                  <c:v>100.04278969697</c:v>
                </c:pt>
                <c:pt idx="1601">
                  <c:v>100.10528969697</c:v>
                </c:pt>
                <c:pt idx="1602">
                  <c:v>100.16778969697</c:v>
                </c:pt>
                <c:pt idx="1603">
                  <c:v>100.23028969697</c:v>
                </c:pt>
                <c:pt idx="1604">
                  <c:v>100.29278969697</c:v>
                </c:pt>
                <c:pt idx="1605">
                  <c:v>100.35528969697</c:v>
                </c:pt>
                <c:pt idx="1606">
                  <c:v>100.41778969697</c:v>
                </c:pt>
                <c:pt idx="1607">
                  <c:v>100.48028969697</c:v>
                </c:pt>
                <c:pt idx="1608">
                  <c:v>100.54278969697</c:v>
                </c:pt>
                <c:pt idx="1609">
                  <c:v>100.60528969697</c:v>
                </c:pt>
                <c:pt idx="1610">
                  <c:v>100.66778969697</c:v>
                </c:pt>
                <c:pt idx="1611">
                  <c:v>100.73028969697</c:v>
                </c:pt>
                <c:pt idx="1612">
                  <c:v>100.79278969697</c:v>
                </c:pt>
                <c:pt idx="1613">
                  <c:v>100.85528969697</c:v>
                </c:pt>
                <c:pt idx="1614">
                  <c:v>100.91778969697</c:v>
                </c:pt>
                <c:pt idx="1615">
                  <c:v>100.98028969697</c:v>
                </c:pt>
                <c:pt idx="1616">
                  <c:v>101.04278969697</c:v>
                </c:pt>
                <c:pt idx="1617">
                  <c:v>101.10528969697</c:v>
                </c:pt>
                <c:pt idx="1618">
                  <c:v>101.16778969697</c:v>
                </c:pt>
                <c:pt idx="1619">
                  <c:v>101.23028969697</c:v>
                </c:pt>
                <c:pt idx="1620">
                  <c:v>101.29278969697</c:v>
                </c:pt>
                <c:pt idx="1621">
                  <c:v>101.35528969697</c:v>
                </c:pt>
                <c:pt idx="1622">
                  <c:v>101.41778969697</c:v>
                </c:pt>
                <c:pt idx="1623">
                  <c:v>101.48028969697</c:v>
                </c:pt>
                <c:pt idx="1624">
                  <c:v>101.54278969697</c:v>
                </c:pt>
                <c:pt idx="1625">
                  <c:v>101.60528969697</c:v>
                </c:pt>
                <c:pt idx="1626">
                  <c:v>101.66778969697</c:v>
                </c:pt>
                <c:pt idx="1627">
                  <c:v>101.73028969697</c:v>
                </c:pt>
                <c:pt idx="1628">
                  <c:v>101.79278969697</c:v>
                </c:pt>
                <c:pt idx="1629">
                  <c:v>101.85528969697</c:v>
                </c:pt>
                <c:pt idx="1630">
                  <c:v>101.91778969697</c:v>
                </c:pt>
                <c:pt idx="1631">
                  <c:v>101.98028969697</c:v>
                </c:pt>
                <c:pt idx="1632">
                  <c:v>102.04278969697</c:v>
                </c:pt>
                <c:pt idx="1633">
                  <c:v>102.10528969697</c:v>
                </c:pt>
                <c:pt idx="1634">
                  <c:v>102.16778969697</c:v>
                </c:pt>
                <c:pt idx="1635">
                  <c:v>102.23028969697</c:v>
                </c:pt>
                <c:pt idx="1636">
                  <c:v>102.29278969697</c:v>
                </c:pt>
                <c:pt idx="1637">
                  <c:v>102.35528969697</c:v>
                </c:pt>
                <c:pt idx="1638">
                  <c:v>102.41778969697</c:v>
                </c:pt>
                <c:pt idx="1639">
                  <c:v>102.48028969697</c:v>
                </c:pt>
                <c:pt idx="1640">
                  <c:v>102.54278969697</c:v>
                </c:pt>
                <c:pt idx="1641">
                  <c:v>102.60528969697</c:v>
                </c:pt>
                <c:pt idx="1642">
                  <c:v>102.66778969697</c:v>
                </c:pt>
                <c:pt idx="1643">
                  <c:v>102.73028969697</c:v>
                </c:pt>
                <c:pt idx="1644">
                  <c:v>102.79278969697</c:v>
                </c:pt>
                <c:pt idx="1645">
                  <c:v>102.85528969697</c:v>
                </c:pt>
                <c:pt idx="1646">
                  <c:v>102.91778969697</c:v>
                </c:pt>
                <c:pt idx="1647">
                  <c:v>102.98028969697</c:v>
                </c:pt>
                <c:pt idx="1648">
                  <c:v>103.04278969697</c:v>
                </c:pt>
                <c:pt idx="1649">
                  <c:v>103.10528969697</c:v>
                </c:pt>
                <c:pt idx="1650">
                  <c:v>103.16778969697</c:v>
                </c:pt>
                <c:pt idx="1651">
                  <c:v>103.23028969697</c:v>
                </c:pt>
                <c:pt idx="1652">
                  <c:v>103.29278969697</c:v>
                </c:pt>
                <c:pt idx="1653">
                  <c:v>103.35528969697</c:v>
                </c:pt>
                <c:pt idx="1654">
                  <c:v>103.41778969697</c:v>
                </c:pt>
                <c:pt idx="1655">
                  <c:v>103.48028969697</c:v>
                </c:pt>
                <c:pt idx="1656">
                  <c:v>103.54278969697</c:v>
                </c:pt>
                <c:pt idx="1657">
                  <c:v>103.60528969697</c:v>
                </c:pt>
                <c:pt idx="1658">
                  <c:v>103.66778969697</c:v>
                </c:pt>
                <c:pt idx="1659">
                  <c:v>103.73028969697</c:v>
                </c:pt>
                <c:pt idx="1660">
                  <c:v>103.79278969697</c:v>
                </c:pt>
                <c:pt idx="1661">
                  <c:v>103.85528969697</c:v>
                </c:pt>
                <c:pt idx="1662">
                  <c:v>103.91778969697</c:v>
                </c:pt>
                <c:pt idx="1663">
                  <c:v>103.98028969697</c:v>
                </c:pt>
                <c:pt idx="1664">
                  <c:v>104.04278969697</c:v>
                </c:pt>
                <c:pt idx="1665">
                  <c:v>104.10528969697</c:v>
                </c:pt>
                <c:pt idx="1666">
                  <c:v>104.16778969697</c:v>
                </c:pt>
                <c:pt idx="1667">
                  <c:v>104.23028969697</c:v>
                </c:pt>
                <c:pt idx="1668">
                  <c:v>104.29278969697</c:v>
                </c:pt>
                <c:pt idx="1669">
                  <c:v>104.35528969697</c:v>
                </c:pt>
                <c:pt idx="1670">
                  <c:v>104.41778969697</c:v>
                </c:pt>
                <c:pt idx="1671">
                  <c:v>104.48028969697</c:v>
                </c:pt>
                <c:pt idx="1672">
                  <c:v>104.54278969697</c:v>
                </c:pt>
                <c:pt idx="1673">
                  <c:v>104.60528969697</c:v>
                </c:pt>
                <c:pt idx="1674">
                  <c:v>104.66778969697</c:v>
                </c:pt>
                <c:pt idx="1675">
                  <c:v>104.73028969697</c:v>
                </c:pt>
                <c:pt idx="1676">
                  <c:v>104.79278969697</c:v>
                </c:pt>
                <c:pt idx="1677">
                  <c:v>104.85528969697</c:v>
                </c:pt>
                <c:pt idx="1678">
                  <c:v>104.91778969697</c:v>
                </c:pt>
                <c:pt idx="1679">
                  <c:v>104.98028969697</c:v>
                </c:pt>
                <c:pt idx="1680">
                  <c:v>105.04278969697</c:v>
                </c:pt>
                <c:pt idx="1681">
                  <c:v>105.10528969697</c:v>
                </c:pt>
                <c:pt idx="1682">
                  <c:v>105.16778969697</c:v>
                </c:pt>
                <c:pt idx="1683">
                  <c:v>105.23028969697</c:v>
                </c:pt>
                <c:pt idx="1684">
                  <c:v>105.29278969697</c:v>
                </c:pt>
                <c:pt idx="1685">
                  <c:v>105.35528969697</c:v>
                </c:pt>
                <c:pt idx="1686">
                  <c:v>105.41778969697</c:v>
                </c:pt>
                <c:pt idx="1687">
                  <c:v>105.48028969697</c:v>
                </c:pt>
                <c:pt idx="1688">
                  <c:v>105.54278969697</c:v>
                </c:pt>
                <c:pt idx="1689">
                  <c:v>105.60528969697</c:v>
                </c:pt>
                <c:pt idx="1690">
                  <c:v>105.66778969697</c:v>
                </c:pt>
                <c:pt idx="1691">
                  <c:v>105.73028969697</c:v>
                </c:pt>
                <c:pt idx="1692">
                  <c:v>105.79278969697</c:v>
                </c:pt>
                <c:pt idx="1693">
                  <c:v>105.85528969697</c:v>
                </c:pt>
                <c:pt idx="1694">
                  <c:v>105.91778969697</c:v>
                </c:pt>
                <c:pt idx="1695">
                  <c:v>105.98028969697</c:v>
                </c:pt>
                <c:pt idx="1696">
                  <c:v>106.04278969697</c:v>
                </c:pt>
                <c:pt idx="1697">
                  <c:v>106.10528969697</c:v>
                </c:pt>
                <c:pt idx="1698">
                  <c:v>106.16778969697</c:v>
                </c:pt>
                <c:pt idx="1699">
                  <c:v>106.23028969697</c:v>
                </c:pt>
                <c:pt idx="1700">
                  <c:v>106.29278969697</c:v>
                </c:pt>
                <c:pt idx="1701">
                  <c:v>106.35528969697</c:v>
                </c:pt>
                <c:pt idx="1702">
                  <c:v>106.41778969697</c:v>
                </c:pt>
                <c:pt idx="1703">
                  <c:v>106.48028969697</c:v>
                </c:pt>
                <c:pt idx="1704">
                  <c:v>106.54278969697</c:v>
                </c:pt>
                <c:pt idx="1705">
                  <c:v>106.60528969697</c:v>
                </c:pt>
                <c:pt idx="1706">
                  <c:v>106.66778969697</c:v>
                </c:pt>
                <c:pt idx="1707">
                  <c:v>106.73028969697</c:v>
                </c:pt>
                <c:pt idx="1708">
                  <c:v>106.79278969697</c:v>
                </c:pt>
                <c:pt idx="1709">
                  <c:v>106.85528969697</c:v>
                </c:pt>
                <c:pt idx="1710">
                  <c:v>106.91778969697</c:v>
                </c:pt>
                <c:pt idx="1711">
                  <c:v>106.98028969697</c:v>
                </c:pt>
                <c:pt idx="1712">
                  <c:v>107.04278969697</c:v>
                </c:pt>
                <c:pt idx="1713">
                  <c:v>107.10528969697</c:v>
                </c:pt>
                <c:pt idx="1714">
                  <c:v>107.16778969697</c:v>
                </c:pt>
                <c:pt idx="1715">
                  <c:v>107.23028969697</c:v>
                </c:pt>
                <c:pt idx="1716">
                  <c:v>107.29278969697</c:v>
                </c:pt>
                <c:pt idx="1717">
                  <c:v>107.35528969697</c:v>
                </c:pt>
                <c:pt idx="1718">
                  <c:v>107.41778969697</c:v>
                </c:pt>
                <c:pt idx="1719">
                  <c:v>107.48028969697</c:v>
                </c:pt>
                <c:pt idx="1720">
                  <c:v>107.54278969697</c:v>
                </c:pt>
                <c:pt idx="1721">
                  <c:v>107.60528969697</c:v>
                </c:pt>
                <c:pt idx="1722">
                  <c:v>107.66778969697</c:v>
                </c:pt>
                <c:pt idx="1723">
                  <c:v>107.73028969697</c:v>
                </c:pt>
                <c:pt idx="1724">
                  <c:v>107.79278969697</c:v>
                </c:pt>
                <c:pt idx="1725">
                  <c:v>107.85528969697</c:v>
                </c:pt>
                <c:pt idx="1726">
                  <c:v>107.91778969697</c:v>
                </c:pt>
                <c:pt idx="1727">
                  <c:v>107.98028969697</c:v>
                </c:pt>
                <c:pt idx="1728">
                  <c:v>108.04278969697</c:v>
                </c:pt>
                <c:pt idx="1729">
                  <c:v>108.10528969697</c:v>
                </c:pt>
                <c:pt idx="1730">
                  <c:v>108.16778969697</c:v>
                </c:pt>
                <c:pt idx="1731">
                  <c:v>108.23028969697</c:v>
                </c:pt>
                <c:pt idx="1732">
                  <c:v>108.29278969697</c:v>
                </c:pt>
                <c:pt idx="1733">
                  <c:v>108.35528969697</c:v>
                </c:pt>
                <c:pt idx="1734">
                  <c:v>108.41778969697</c:v>
                </c:pt>
                <c:pt idx="1735">
                  <c:v>108.48028969697</c:v>
                </c:pt>
                <c:pt idx="1736">
                  <c:v>108.54278969697</c:v>
                </c:pt>
                <c:pt idx="1737">
                  <c:v>108.60528969697</c:v>
                </c:pt>
                <c:pt idx="1738">
                  <c:v>108.66778969697</c:v>
                </c:pt>
                <c:pt idx="1739">
                  <c:v>108.73028969697</c:v>
                </c:pt>
                <c:pt idx="1740">
                  <c:v>108.79278969697</c:v>
                </c:pt>
                <c:pt idx="1741">
                  <c:v>108.85528969697</c:v>
                </c:pt>
                <c:pt idx="1742">
                  <c:v>108.91778969697</c:v>
                </c:pt>
                <c:pt idx="1743">
                  <c:v>108.98028969697</c:v>
                </c:pt>
                <c:pt idx="1744">
                  <c:v>109.04278969697</c:v>
                </c:pt>
                <c:pt idx="1745">
                  <c:v>109.10528969697</c:v>
                </c:pt>
                <c:pt idx="1746">
                  <c:v>109.16778969697</c:v>
                </c:pt>
                <c:pt idx="1747">
                  <c:v>109.23028969697</c:v>
                </c:pt>
                <c:pt idx="1748">
                  <c:v>109.29278969697</c:v>
                </c:pt>
                <c:pt idx="1749">
                  <c:v>109.35528969697</c:v>
                </c:pt>
                <c:pt idx="1750">
                  <c:v>109.41778969697</c:v>
                </c:pt>
                <c:pt idx="1751">
                  <c:v>109.48028969697</c:v>
                </c:pt>
                <c:pt idx="1752">
                  <c:v>109.54278969697</c:v>
                </c:pt>
                <c:pt idx="1753">
                  <c:v>109.60528969697</c:v>
                </c:pt>
                <c:pt idx="1754">
                  <c:v>109.66778969697</c:v>
                </c:pt>
                <c:pt idx="1755">
                  <c:v>109.73028969697</c:v>
                </c:pt>
                <c:pt idx="1756">
                  <c:v>109.79278969697</c:v>
                </c:pt>
                <c:pt idx="1757">
                  <c:v>109.85528969697</c:v>
                </c:pt>
                <c:pt idx="1758">
                  <c:v>109.91778969697</c:v>
                </c:pt>
                <c:pt idx="1759">
                  <c:v>109.98028969697</c:v>
                </c:pt>
                <c:pt idx="1760">
                  <c:v>110.04278969697</c:v>
                </c:pt>
                <c:pt idx="1761">
                  <c:v>110.10528969697</c:v>
                </c:pt>
                <c:pt idx="1762">
                  <c:v>110.16778969697</c:v>
                </c:pt>
                <c:pt idx="1763">
                  <c:v>110.23028969697</c:v>
                </c:pt>
                <c:pt idx="1764">
                  <c:v>110.29278969697</c:v>
                </c:pt>
                <c:pt idx="1765">
                  <c:v>110.35528969697</c:v>
                </c:pt>
                <c:pt idx="1766">
                  <c:v>110.41778969697</c:v>
                </c:pt>
                <c:pt idx="1767">
                  <c:v>110.48028969697</c:v>
                </c:pt>
                <c:pt idx="1768">
                  <c:v>110.54278969697</c:v>
                </c:pt>
                <c:pt idx="1769">
                  <c:v>110.60528969697</c:v>
                </c:pt>
                <c:pt idx="1770">
                  <c:v>110.66778969697</c:v>
                </c:pt>
                <c:pt idx="1771">
                  <c:v>110.73028969697</c:v>
                </c:pt>
                <c:pt idx="1772">
                  <c:v>110.79278969697</c:v>
                </c:pt>
                <c:pt idx="1773">
                  <c:v>110.85528969697</c:v>
                </c:pt>
                <c:pt idx="1774">
                  <c:v>110.91778969697</c:v>
                </c:pt>
                <c:pt idx="1775">
                  <c:v>110.98028969697</c:v>
                </c:pt>
                <c:pt idx="1776">
                  <c:v>111.04278969697</c:v>
                </c:pt>
                <c:pt idx="1777">
                  <c:v>111.10528969697</c:v>
                </c:pt>
                <c:pt idx="1778">
                  <c:v>111.16778969697</c:v>
                </c:pt>
                <c:pt idx="1779">
                  <c:v>111.23028969697</c:v>
                </c:pt>
                <c:pt idx="1780">
                  <c:v>111.29278969697</c:v>
                </c:pt>
                <c:pt idx="1781">
                  <c:v>111.35528969697</c:v>
                </c:pt>
                <c:pt idx="1782">
                  <c:v>111.41778969697</c:v>
                </c:pt>
                <c:pt idx="1783">
                  <c:v>111.48028969697</c:v>
                </c:pt>
                <c:pt idx="1784">
                  <c:v>111.54278969697</c:v>
                </c:pt>
                <c:pt idx="1785">
                  <c:v>111.60528969697</c:v>
                </c:pt>
                <c:pt idx="1786">
                  <c:v>111.66778969697</c:v>
                </c:pt>
                <c:pt idx="1787">
                  <c:v>111.73028969697</c:v>
                </c:pt>
                <c:pt idx="1788">
                  <c:v>111.79278969697</c:v>
                </c:pt>
                <c:pt idx="1789">
                  <c:v>111.85528969697</c:v>
                </c:pt>
                <c:pt idx="1790">
                  <c:v>111.91778969697</c:v>
                </c:pt>
                <c:pt idx="1791">
                  <c:v>111.98028969697</c:v>
                </c:pt>
                <c:pt idx="1792">
                  <c:v>112.04278969697</c:v>
                </c:pt>
                <c:pt idx="1793">
                  <c:v>112.10528969697</c:v>
                </c:pt>
                <c:pt idx="1794">
                  <c:v>112.16778969697</c:v>
                </c:pt>
                <c:pt idx="1795">
                  <c:v>112.23028969697</c:v>
                </c:pt>
                <c:pt idx="1796">
                  <c:v>112.29278969697</c:v>
                </c:pt>
                <c:pt idx="1797">
                  <c:v>112.35528969697</c:v>
                </c:pt>
                <c:pt idx="1798">
                  <c:v>112.41778969697</c:v>
                </c:pt>
                <c:pt idx="1799">
                  <c:v>112.48028969697</c:v>
                </c:pt>
                <c:pt idx="1800">
                  <c:v>112.54278969697</c:v>
                </c:pt>
                <c:pt idx="1801">
                  <c:v>112.60528969697</c:v>
                </c:pt>
                <c:pt idx="1802">
                  <c:v>112.66778969697</c:v>
                </c:pt>
                <c:pt idx="1803">
                  <c:v>112.73028969697</c:v>
                </c:pt>
                <c:pt idx="1804">
                  <c:v>112.79278969697</c:v>
                </c:pt>
                <c:pt idx="1805">
                  <c:v>112.85528969697</c:v>
                </c:pt>
                <c:pt idx="1806">
                  <c:v>112.91778969697</c:v>
                </c:pt>
                <c:pt idx="1807">
                  <c:v>112.98028969697</c:v>
                </c:pt>
                <c:pt idx="1808">
                  <c:v>113.04278969697</c:v>
                </c:pt>
                <c:pt idx="1809">
                  <c:v>113.10528969697</c:v>
                </c:pt>
                <c:pt idx="1810">
                  <c:v>113.16778969697</c:v>
                </c:pt>
                <c:pt idx="1811">
                  <c:v>113.23028969697</c:v>
                </c:pt>
                <c:pt idx="1812">
                  <c:v>113.29278969697</c:v>
                </c:pt>
                <c:pt idx="1813">
                  <c:v>113.35528969697</c:v>
                </c:pt>
                <c:pt idx="1814">
                  <c:v>113.41778969697</c:v>
                </c:pt>
                <c:pt idx="1815">
                  <c:v>113.48028969697</c:v>
                </c:pt>
                <c:pt idx="1816">
                  <c:v>113.54278969697</c:v>
                </c:pt>
                <c:pt idx="1817">
                  <c:v>113.60528969697</c:v>
                </c:pt>
                <c:pt idx="1818">
                  <c:v>113.66778969697</c:v>
                </c:pt>
                <c:pt idx="1819">
                  <c:v>113.73028969697</c:v>
                </c:pt>
                <c:pt idx="1820">
                  <c:v>113.79278969697</c:v>
                </c:pt>
                <c:pt idx="1821">
                  <c:v>113.85528969697</c:v>
                </c:pt>
                <c:pt idx="1822">
                  <c:v>113.91778969697</c:v>
                </c:pt>
                <c:pt idx="1823">
                  <c:v>113.98028969697</c:v>
                </c:pt>
                <c:pt idx="1824">
                  <c:v>114.04278969697</c:v>
                </c:pt>
                <c:pt idx="1825">
                  <c:v>114.10528969697</c:v>
                </c:pt>
                <c:pt idx="1826">
                  <c:v>114.16778969697</c:v>
                </c:pt>
                <c:pt idx="1827">
                  <c:v>114.23028969697</c:v>
                </c:pt>
                <c:pt idx="1828">
                  <c:v>114.29278969697</c:v>
                </c:pt>
                <c:pt idx="1829">
                  <c:v>114.35528969697</c:v>
                </c:pt>
                <c:pt idx="1830">
                  <c:v>114.41778969697</c:v>
                </c:pt>
                <c:pt idx="1831">
                  <c:v>114.48028969697</c:v>
                </c:pt>
                <c:pt idx="1832">
                  <c:v>114.54278969697</c:v>
                </c:pt>
                <c:pt idx="1833">
                  <c:v>114.60528969697</c:v>
                </c:pt>
                <c:pt idx="1834">
                  <c:v>114.66778969697</c:v>
                </c:pt>
                <c:pt idx="1835">
                  <c:v>114.73028969697</c:v>
                </c:pt>
                <c:pt idx="1836">
                  <c:v>114.79278969697</c:v>
                </c:pt>
                <c:pt idx="1837">
                  <c:v>114.85528969697</c:v>
                </c:pt>
                <c:pt idx="1838">
                  <c:v>114.91778969697</c:v>
                </c:pt>
                <c:pt idx="1839">
                  <c:v>114.98028969697</c:v>
                </c:pt>
                <c:pt idx="1840">
                  <c:v>115.04278969697</c:v>
                </c:pt>
                <c:pt idx="1841">
                  <c:v>115.10528969697</c:v>
                </c:pt>
                <c:pt idx="1842">
                  <c:v>115.16778969697</c:v>
                </c:pt>
                <c:pt idx="1843">
                  <c:v>115.23028969697</c:v>
                </c:pt>
                <c:pt idx="1844">
                  <c:v>115.29278969697</c:v>
                </c:pt>
                <c:pt idx="1845">
                  <c:v>115.35528969697</c:v>
                </c:pt>
                <c:pt idx="1846">
                  <c:v>115.41778969697</c:v>
                </c:pt>
                <c:pt idx="1847">
                  <c:v>115.48028969697</c:v>
                </c:pt>
                <c:pt idx="1848">
                  <c:v>115.54278969697</c:v>
                </c:pt>
                <c:pt idx="1849">
                  <c:v>115.60528969697</c:v>
                </c:pt>
                <c:pt idx="1850">
                  <c:v>115.66778969697</c:v>
                </c:pt>
                <c:pt idx="1851">
                  <c:v>115.73028969697</c:v>
                </c:pt>
                <c:pt idx="1852">
                  <c:v>115.79278969697</c:v>
                </c:pt>
                <c:pt idx="1853">
                  <c:v>115.85528969697</c:v>
                </c:pt>
                <c:pt idx="1854">
                  <c:v>115.91778969697</c:v>
                </c:pt>
                <c:pt idx="1855">
                  <c:v>115.98028969697</c:v>
                </c:pt>
                <c:pt idx="1856">
                  <c:v>116.04278969697</c:v>
                </c:pt>
                <c:pt idx="1857">
                  <c:v>116.10528969697</c:v>
                </c:pt>
                <c:pt idx="1858">
                  <c:v>116.16778969697</c:v>
                </c:pt>
                <c:pt idx="1859">
                  <c:v>116.23028969697</c:v>
                </c:pt>
                <c:pt idx="1860">
                  <c:v>116.29278969697</c:v>
                </c:pt>
                <c:pt idx="1861">
                  <c:v>116.35528969697</c:v>
                </c:pt>
                <c:pt idx="1862">
                  <c:v>116.41778969697</c:v>
                </c:pt>
                <c:pt idx="1863">
                  <c:v>116.48028969697</c:v>
                </c:pt>
                <c:pt idx="1864">
                  <c:v>116.54278969697</c:v>
                </c:pt>
                <c:pt idx="1865">
                  <c:v>116.60528969697</c:v>
                </c:pt>
                <c:pt idx="1866">
                  <c:v>116.66778969697</c:v>
                </c:pt>
                <c:pt idx="1867">
                  <c:v>116.73028969697</c:v>
                </c:pt>
                <c:pt idx="1868">
                  <c:v>116.79278969697</c:v>
                </c:pt>
                <c:pt idx="1869">
                  <c:v>116.85528969697</c:v>
                </c:pt>
                <c:pt idx="1870">
                  <c:v>116.91778969697</c:v>
                </c:pt>
                <c:pt idx="1871">
                  <c:v>116.98028969697</c:v>
                </c:pt>
                <c:pt idx="1872">
                  <c:v>117.04278969697</c:v>
                </c:pt>
                <c:pt idx="1873">
                  <c:v>117.10528969697</c:v>
                </c:pt>
                <c:pt idx="1874">
                  <c:v>117.16778969697</c:v>
                </c:pt>
                <c:pt idx="1875">
                  <c:v>117.23028969697</c:v>
                </c:pt>
                <c:pt idx="1876">
                  <c:v>117.29278969697</c:v>
                </c:pt>
                <c:pt idx="1877">
                  <c:v>117.35528969697</c:v>
                </c:pt>
                <c:pt idx="1878">
                  <c:v>117.41778969697</c:v>
                </c:pt>
                <c:pt idx="1879">
                  <c:v>117.48028969697</c:v>
                </c:pt>
                <c:pt idx="1880">
                  <c:v>117.54278969697</c:v>
                </c:pt>
                <c:pt idx="1881">
                  <c:v>117.60528969697</c:v>
                </c:pt>
                <c:pt idx="1882">
                  <c:v>117.66778969697</c:v>
                </c:pt>
                <c:pt idx="1883">
                  <c:v>117.73028969697</c:v>
                </c:pt>
                <c:pt idx="1884">
                  <c:v>117.79278969697</c:v>
                </c:pt>
                <c:pt idx="1885">
                  <c:v>117.85528969697</c:v>
                </c:pt>
                <c:pt idx="1886">
                  <c:v>117.91778969697</c:v>
                </c:pt>
                <c:pt idx="1887">
                  <c:v>117.98028969697</c:v>
                </c:pt>
                <c:pt idx="1888">
                  <c:v>118.04278969697</c:v>
                </c:pt>
                <c:pt idx="1889">
                  <c:v>118.10528969697</c:v>
                </c:pt>
                <c:pt idx="1890">
                  <c:v>118.16778969697</c:v>
                </c:pt>
                <c:pt idx="1891">
                  <c:v>118.23028969697</c:v>
                </c:pt>
                <c:pt idx="1892">
                  <c:v>118.29278969697</c:v>
                </c:pt>
                <c:pt idx="1893">
                  <c:v>118.35528969697</c:v>
                </c:pt>
                <c:pt idx="1894">
                  <c:v>118.41778969697</c:v>
                </c:pt>
                <c:pt idx="1895">
                  <c:v>118.48028969697</c:v>
                </c:pt>
                <c:pt idx="1896">
                  <c:v>118.54278969697</c:v>
                </c:pt>
                <c:pt idx="1897">
                  <c:v>118.60528969697</c:v>
                </c:pt>
                <c:pt idx="1898">
                  <c:v>118.66778969697</c:v>
                </c:pt>
                <c:pt idx="1899">
                  <c:v>118.73028969697</c:v>
                </c:pt>
                <c:pt idx="1900">
                  <c:v>118.79278969697</c:v>
                </c:pt>
                <c:pt idx="1901">
                  <c:v>118.85528969697</c:v>
                </c:pt>
                <c:pt idx="1902">
                  <c:v>118.91778969697</c:v>
                </c:pt>
                <c:pt idx="1903">
                  <c:v>118.98028969697</c:v>
                </c:pt>
                <c:pt idx="1904">
                  <c:v>119.04278969697</c:v>
                </c:pt>
                <c:pt idx="1905">
                  <c:v>119.10528969697</c:v>
                </c:pt>
                <c:pt idx="1906">
                  <c:v>119.16778969697</c:v>
                </c:pt>
                <c:pt idx="1907">
                  <c:v>119.23028969697</c:v>
                </c:pt>
                <c:pt idx="1908">
                  <c:v>119.29278969697</c:v>
                </c:pt>
                <c:pt idx="1909">
                  <c:v>119.35528969697</c:v>
                </c:pt>
                <c:pt idx="1910">
                  <c:v>119.41778969697</c:v>
                </c:pt>
                <c:pt idx="1911">
                  <c:v>119.48028969697</c:v>
                </c:pt>
                <c:pt idx="1912">
                  <c:v>119.54278969697</c:v>
                </c:pt>
                <c:pt idx="1913">
                  <c:v>119.60528969697</c:v>
                </c:pt>
                <c:pt idx="1914">
                  <c:v>119.66778969697</c:v>
                </c:pt>
                <c:pt idx="1915">
                  <c:v>119.73028969697</c:v>
                </c:pt>
                <c:pt idx="1916">
                  <c:v>119.79278969697</c:v>
                </c:pt>
                <c:pt idx="1917">
                  <c:v>119.85528969697</c:v>
                </c:pt>
                <c:pt idx="1918">
                  <c:v>119.91778969697</c:v>
                </c:pt>
                <c:pt idx="1919">
                  <c:v>119.98028969697</c:v>
                </c:pt>
                <c:pt idx="1920">
                  <c:v>120.04278969697</c:v>
                </c:pt>
                <c:pt idx="1921">
                  <c:v>120.10528969697</c:v>
                </c:pt>
                <c:pt idx="1922">
                  <c:v>120.16778969697</c:v>
                </c:pt>
                <c:pt idx="1923">
                  <c:v>120.23028969697</c:v>
                </c:pt>
                <c:pt idx="1924">
                  <c:v>120.29278969697</c:v>
                </c:pt>
                <c:pt idx="1925">
                  <c:v>120.35528969697</c:v>
                </c:pt>
                <c:pt idx="1926">
                  <c:v>120.41778969697</c:v>
                </c:pt>
                <c:pt idx="1927">
                  <c:v>120.48028969697</c:v>
                </c:pt>
                <c:pt idx="1928">
                  <c:v>120.54278969697</c:v>
                </c:pt>
                <c:pt idx="1929">
                  <c:v>120.60528969697</c:v>
                </c:pt>
                <c:pt idx="1930">
                  <c:v>120.66778969697</c:v>
                </c:pt>
                <c:pt idx="1931">
                  <c:v>120.73028969697</c:v>
                </c:pt>
                <c:pt idx="1932">
                  <c:v>120.79278969697</c:v>
                </c:pt>
                <c:pt idx="1933">
                  <c:v>120.85528969697</c:v>
                </c:pt>
                <c:pt idx="1934">
                  <c:v>120.91778969697</c:v>
                </c:pt>
                <c:pt idx="1935">
                  <c:v>120.98028969697</c:v>
                </c:pt>
                <c:pt idx="1936">
                  <c:v>121.04278969697</c:v>
                </c:pt>
                <c:pt idx="1937">
                  <c:v>121.10528969697</c:v>
                </c:pt>
                <c:pt idx="1938">
                  <c:v>121.16778969697</c:v>
                </c:pt>
                <c:pt idx="1939">
                  <c:v>121.23028969697</c:v>
                </c:pt>
                <c:pt idx="1940">
                  <c:v>121.29278969697</c:v>
                </c:pt>
                <c:pt idx="1941">
                  <c:v>121.35528969697</c:v>
                </c:pt>
                <c:pt idx="1942">
                  <c:v>121.41778969697</c:v>
                </c:pt>
                <c:pt idx="1943">
                  <c:v>121.48028969697</c:v>
                </c:pt>
                <c:pt idx="1944">
                  <c:v>121.54278969697</c:v>
                </c:pt>
                <c:pt idx="1945">
                  <c:v>121.60528969697</c:v>
                </c:pt>
                <c:pt idx="1946">
                  <c:v>121.66778969697</c:v>
                </c:pt>
                <c:pt idx="1947">
                  <c:v>121.73028969697</c:v>
                </c:pt>
                <c:pt idx="1948">
                  <c:v>121.79278969697</c:v>
                </c:pt>
                <c:pt idx="1949">
                  <c:v>121.85528969697</c:v>
                </c:pt>
                <c:pt idx="1950">
                  <c:v>121.91778969697</c:v>
                </c:pt>
                <c:pt idx="1951">
                  <c:v>121.98028969697</c:v>
                </c:pt>
                <c:pt idx="1952">
                  <c:v>122.04278969697</c:v>
                </c:pt>
                <c:pt idx="1953">
                  <c:v>122.10528969697</c:v>
                </c:pt>
                <c:pt idx="1954">
                  <c:v>122.16778969697</c:v>
                </c:pt>
                <c:pt idx="1955">
                  <c:v>122.23028969697</c:v>
                </c:pt>
                <c:pt idx="1956">
                  <c:v>122.29278969697</c:v>
                </c:pt>
                <c:pt idx="1957">
                  <c:v>122.35528969697</c:v>
                </c:pt>
                <c:pt idx="1958">
                  <c:v>122.41778969697</c:v>
                </c:pt>
                <c:pt idx="1959">
                  <c:v>122.48028969697</c:v>
                </c:pt>
                <c:pt idx="1960">
                  <c:v>122.54278969697</c:v>
                </c:pt>
                <c:pt idx="1961">
                  <c:v>122.60528969697</c:v>
                </c:pt>
                <c:pt idx="1962">
                  <c:v>122.66778969697</c:v>
                </c:pt>
                <c:pt idx="1963">
                  <c:v>122.73028969697</c:v>
                </c:pt>
                <c:pt idx="1964">
                  <c:v>122.79278969697</c:v>
                </c:pt>
                <c:pt idx="1965">
                  <c:v>122.85528969697</c:v>
                </c:pt>
                <c:pt idx="1966">
                  <c:v>122.91778969697</c:v>
                </c:pt>
                <c:pt idx="1967">
                  <c:v>122.98028969697</c:v>
                </c:pt>
                <c:pt idx="1968">
                  <c:v>123.04278969697</c:v>
                </c:pt>
                <c:pt idx="1969">
                  <c:v>123.10528969697</c:v>
                </c:pt>
                <c:pt idx="1970">
                  <c:v>123.16778969697</c:v>
                </c:pt>
                <c:pt idx="1971">
                  <c:v>123.23028969697</c:v>
                </c:pt>
                <c:pt idx="1972">
                  <c:v>123.29278969697</c:v>
                </c:pt>
                <c:pt idx="1973">
                  <c:v>123.35528969697</c:v>
                </c:pt>
                <c:pt idx="1974">
                  <c:v>123.41778969697</c:v>
                </c:pt>
                <c:pt idx="1975">
                  <c:v>123.48028969697</c:v>
                </c:pt>
                <c:pt idx="1976">
                  <c:v>123.54278969697</c:v>
                </c:pt>
                <c:pt idx="1977">
                  <c:v>123.60528969697</c:v>
                </c:pt>
                <c:pt idx="1978">
                  <c:v>123.66778969697</c:v>
                </c:pt>
                <c:pt idx="1979">
                  <c:v>123.73028969697</c:v>
                </c:pt>
                <c:pt idx="1980">
                  <c:v>123.79278969697</c:v>
                </c:pt>
                <c:pt idx="1981">
                  <c:v>123.85528969697</c:v>
                </c:pt>
                <c:pt idx="1982">
                  <c:v>123.91778969697</c:v>
                </c:pt>
                <c:pt idx="1983">
                  <c:v>123.98028969697</c:v>
                </c:pt>
                <c:pt idx="1984">
                  <c:v>124.04278969697</c:v>
                </c:pt>
                <c:pt idx="1985">
                  <c:v>124.10528969697</c:v>
                </c:pt>
                <c:pt idx="1986">
                  <c:v>124.16778969697</c:v>
                </c:pt>
                <c:pt idx="1987">
                  <c:v>124.23028969697</c:v>
                </c:pt>
                <c:pt idx="1988">
                  <c:v>124.29278969697</c:v>
                </c:pt>
                <c:pt idx="1989">
                  <c:v>124.35528969697</c:v>
                </c:pt>
                <c:pt idx="1990">
                  <c:v>124.41778969697</c:v>
                </c:pt>
                <c:pt idx="1991">
                  <c:v>124.48028969697</c:v>
                </c:pt>
                <c:pt idx="1992">
                  <c:v>124.54278969697</c:v>
                </c:pt>
                <c:pt idx="1993">
                  <c:v>124.60528969697</c:v>
                </c:pt>
                <c:pt idx="1994">
                  <c:v>124.66778969697</c:v>
                </c:pt>
                <c:pt idx="1995">
                  <c:v>124.73028969697</c:v>
                </c:pt>
                <c:pt idx="1996">
                  <c:v>124.79278969697</c:v>
                </c:pt>
                <c:pt idx="1997">
                  <c:v>124.85528969697</c:v>
                </c:pt>
                <c:pt idx="1998">
                  <c:v>124.91778969697</c:v>
                </c:pt>
                <c:pt idx="1999">
                  <c:v>124.98028969697</c:v>
                </c:pt>
                <c:pt idx="2000">
                  <c:v>125.04278969697</c:v>
                </c:pt>
                <c:pt idx="2001">
                  <c:v>125.10528969697</c:v>
                </c:pt>
                <c:pt idx="2002">
                  <c:v>125.16778969697</c:v>
                </c:pt>
                <c:pt idx="2003">
                  <c:v>125.23028969697</c:v>
                </c:pt>
                <c:pt idx="2004">
                  <c:v>125.29278969697</c:v>
                </c:pt>
                <c:pt idx="2005">
                  <c:v>125.35528969697</c:v>
                </c:pt>
                <c:pt idx="2006">
                  <c:v>125.41778969697</c:v>
                </c:pt>
                <c:pt idx="2007">
                  <c:v>125.48028969697</c:v>
                </c:pt>
                <c:pt idx="2008">
                  <c:v>125.54278969697</c:v>
                </c:pt>
                <c:pt idx="2009">
                  <c:v>125.60528969697</c:v>
                </c:pt>
                <c:pt idx="2010">
                  <c:v>125.66778969697</c:v>
                </c:pt>
                <c:pt idx="2011">
                  <c:v>125.73028969697</c:v>
                </c:pt>
                <c:pt idx="2012">
                  <c:v>125.79278969697</c:v>
                </c:pt>
                <c:pt idx="2013">
                  <c:v>125.85528969697</c:v>
                </c:pt>
                <c:pt idx="2014">
                  <c:v>125.91778969697</c:v>
                </c:pt>
                <c:pt idx="2015">
                  <c:v>125.98028969697</c:v>
                </c:pt>
                <c:pt idx="2016">
                  <c:v>126.04278969697</c:v>
                </c:pt>
                <c:pt idx="2017">
                  <c:v>126.10528969697</c:v>
                </c:pt>
                <c:pt idx="2018">
                  <c:v>126.16778969697</c:v>
                </c:pt>
                <c:pt idx="2019">
                  <c:v>126.23028969697</c:v>
                </c:pt>
                <c:pt idx="2020">
                  <c:v>126.29278969697</c:v>
                </c:pt>
                <c:pt idx="2021">
                  <c:v>126.35528969697</c:v>
                </c:pt>
                <c:pt idx="2022">
                  <c:v>126.41778969697</c:v>
                </c:pt>
                <c:pt idx="2023">
                  <c:v>126.48028969697</c:v>
                </c:pt>
                <c:pt idx="2024">
                  <c:v>126.54278969697</c:v>
                </c:pt>
                <c:pt idx="2025">
                  <c:v>126.60528969697</c:v>
                </c:pt>
                <c:pt idx="2026">
                  <c:v>126.66778969697</c:v>
                </c:pt>
                <c:pt idx="2027">
                  <c:v>126.73028969697</c:v>
                </c:pt>
                <c:pt idx="2028">
                  <c:v>126.79278969697</c:v>
                </c:pt>
                <c:pt idx="2029">
                  <c:v>126.85528969697</c:v>
                </c:pt>
                <c:pt idx="2030">
                  <c:v>126.91778969697</c:v>
                </c:pt>
                <c:pt idx="2031">
                  <c:v>126.98028969697</c:v>
                </c:pt>
                <c:pt idx="2032">
                  <c:v>127.04278969697</c:v>
                </c:pt>
                <c:pt idx="2033">
                  <c:v>127.10528969697</c:v>
                </c:pt>
                <c:pt idx="2034">
                  <c:v>127.16778969697</c:v>
                </c:pt>
                <c:pt idx="2035">
                  <c:v>127.23028969697</c:v>
                </c:pt>
                <c:pt idx="2036">
                  <c:v>127.29278969697</c:v>
                </c:pt>
                <c:pt idx="2037">
                  <c:v>127.35528969697</c:v>
                </c:pt>
                <c:pt idx="2038">
                  <c:v>127.41778969697</c:v>
                </c:pt>
                <c:pt idx="2039">
                  <c:v>127.48028969697</c:v>
                </c:pt>
                <c:pt idx="2040">
                  <c:v>127.54278969697</c:v>
                </c:pt>
                <c:pt idx="2041">
                  <c:v>127.60528969697</c:v>
                </c:pt>
                <c:pt idx="2042">
                  <c:v>127.66778969697</c:v>
                </c:pt>
                <c:pt idx="2043">
                  <c:v>127.73028969697</c:v>
                </c:pt>
                <c:pt idx="2044">
                  <c:v>127.79278969697</c:v>
                </c:pt>
                <c:pt idx="2045">
                  <c:v>127.85528969697</c:v>
                </c:pt>
                <c:pt idx="2046">
                  <c:v>127.91778969697</c:v>
                </c:pt>
                <c:pt idx="2047">
                  <c:v>127.98028969697</c:v>
                </c:pt>
                <c:pt idx="2048">
                  <c:v>128.04278969697</c:v>
                </c:pt>
                <c:pt idx="2049">
                  <c:v>128.10528969697</c:v>
                </c:pt>
                <c:pt idx="2050">
                  <c:v>128.16778969697</c:v>
                </c:pt>
                <c:pt idx="2051">
                  <c:v>128.23028969697</c:v>
                </c:pt>
                <c:pt idx="2052">
                  <c:v>128.29278969697</c:v>
                </c:pt>
                <c:pt idx="2053">
                  <c:v>128.35528969697</c:v>
                </c:pt>
                <c:pt idx="2054">
                  <c:v>128.41778969697</c:v>
                </c:pt>
                <c:pt idx="2055">
                  <c:v>128.48028969697</c:v>
                </c:pt>
                <c:pt idx="2056">
                  <c:v>128.54278969697</c:v>
                </c:pt>
                <c:pt idx="2057">
                  <c:v>128.60528969697</c:v>
                </c:pt>
                <c:pt idx="2058">
                  <c:v>128.66778969697</c:v>
                </c:pt>
                <c:pt idx="2059">
                  <c:v>128.73028969697</c:v>
                </c:pt>
                <c:pt idx="2060">
                  <c:v>128.79278969697</c:v>
                </c:pt>
                <c:pt idx="2061">
                  <c:v>128.85528969697</c:v>
                </c:pt>
                <c:pt idx="2062">
                  <c:v>128.91778969697</c:v>
                </c:pt>
                <c:pt idx="2063">
                  <c:v>128.98028969697</c:v>
                </c:pt>
                <c:pt idx="2064">
                  <c:v>129.04278969697</c:v>
                </c:pt>
                <c:pt idx="2065">
                  <c:v>129.10528969697</c:v>
                </c:pt>
                <c:pt idx="2066">
                  <c:v>129.16778969697</c:v>
                </c:pt>
                <c:pt idx="2067">
                  <c:v>129.23028969697</c:v>
                </c:pt>
                <c:pt idx="2068">
                  <c:v>129.29278969697</c:v>
                </c:pt>
                <c:pt idx="2069">
                  <c:v>129.35528969697</c:v>
                </c:pt>
                <c:pt idx="2070">
                  <c:v>129.41778969697</c:v>
                </c:pt>
                <c:pt idx="2071">
                  <c:v>129.48028969697</c:v>
                </c:pt>
                <c:pt idx="2072">
                  <c:v>129.54278969697</c:v>
                </c:pt>
                <c:pt idx="2073">
                  <c:v>129.60528969697</c:v>
                </c:pt>
                <c:pt idx="2074">
                  <c:v>129.66778969697</c:v>
                </c:pt>
                <c:pt idx="2075">
                  <c:v>129.73028969697</c:v>
                </c:pt>
                <c:pt idx="2076">
                  <c:v>129.79278969697</c:v>
                </c:pt>
                <c:pt idx="2077">
                  <c:v>129.85528969697</c:v>
                </c:pt>
                <c:pt idx="2078">
                  <c:v>129.91778969697</c:v>
                </c:pt>
                <c:pt idx="2079">
                  <c:v>129.98028969697</c:v>
                </c:pt>
                <c:pt idx="2080">
                  <c:v>130.04278969697</c:v>
                </c:pt>
                <c:pt idx="2081">
                  <c:v>130.10528969697</c:v>
                </c:pt>
                <c:pt idx="2082">
                  <c:v>130.16778969697</c:v>
                </c:pt>
                <c:pt idx="2083">
                  <c:v>130.23028969697</c:v>
                </c:pt>
                <c:pt idx="2084">
                  <c:v>130.29278969697</c:v>
                </c:pt>
                <c:pt idx="2085">
                  <c:v>130.35528969697</c:v>
                </c:pt>
                <c:pt idx="2086">
                  <c:v>130.41778969697</c:v>
                </c:pt>
                <c:pt idx="2087">
                  <c:v>130.48028969697</c:v>
                </c:pt>
                <c:pt idx="2088">
                  <c:v>130.54278969697</c:v>
                </c:pt>
                <c:pt idx="2089">
                  <c:v>130.60528969697</c:v>
                </c:pt>
                <c:pt idx="2090">
                  <c:v>130.66778969697</c:v>
                </c:pt>
                <c:pt idx="2091">
                  <c:v>130.73028969697</c:v>
                </c:pt>
                <c:pt idx="2092">
                  <c:v>130.79278969697</c:v>
                </c:pt>
                <c:pt idx="2093">
                  <c:v>130.85528969697</c:v>
                </c:pt>
                <c:pt idx="2094">
                  <c:v>130.91778969697</c:v>
                </c:pt>
                <c:pt idx="2095">
                  <c:v>130.98028969697</c:v>
                </c:pt>
                <c:pt idx="2096">
                  <c:v>131.04278969697</c:v>
                </c:pt>
                <c:pt idx="2097">
                  <c:v>131.10528969697</c:v>
                </c:pt>
                <c:pt idx="2098">
                  <c:v>131.16778969697</c:v>
                </c:pt>
                <c:pt idx="2099">
                  <c:v>131.23028969697</c:v>
                </c:pt>
                <c:pt idx="2100">
                  <c:v>131.29278969697</c:v>
                </c:pt>
                <c:pt idx="2101">
                  <c:v>131.35528969697</c:v>
                </c:pt>
                <c:pt idx="2102">
                  <c:v>131.41778969697</c:v>
                </c:pt>
                <c:pt idx="2103">
                  <c:v>131.48028969697</c:v>
                </c:pt>
                <c:pt idx="2104">
                  <c:v>131.54278969697</c:v>
                </c:pt>
                <c:pt idx="2105">
                  <c:v>131.60528969697</c:v>
                </c:pt>
                <c:pt idx="2106">
                  <c:v>131.66778969697</c:v>
                </c:pt>
                <c:pt idx="2107">
                  <c:v>131.73028969697</c:v>
                </c:pt>
                <c:pt idx="2108">
                  <c:v>131.79278969697</c:v>
                </c:pt>
                <c:pt idx="2109">
                  <c:v>131.85528969697</c:v>
                </c:pt>
                <c:pt idx="2110">
                  <c:v>131.91778969697</c:v>
                </c:pt>
                <c:pt idx="2111">
                  <c:v>131.98028969697</c:v>
                </c:pt>
                <c:pt idx="2112">
                  <c:v>132.04278969697</c:v>
                </c:pt>
                <c:pt idx="2113">
                  <c:v>132.10528969697</c:v>
                </c:pt>
                <c:pt idx="2114">
                  <c:v>132.16778969697</c:v>
                </c:pt>
                <c:pt idx="2115">
                  <c:v>132.23028969697</c:v>
                </c:pt>
                <c:pt idx="2116">
                  <c:v>132.29278969697</c:v>
                </c:pt>
                <c:pt idx="2117">
                  <c:v>132.35528969697</c:v>
                </c:pt>
                <c:pt idx="2118">
                  <c:v>132.41778969697</c:v>
                </c:pt>
                <c:pt idx="2119">
                  <c:v>132.48028969697</c:v>
                </c:pt>
                <c:pt idx="2120">
                  <c:v>132.54278969697</c:v>
                </c:pt>
                <c:pt idx="2121">
                  <c:v>132.60528969697</c:v>
                </c:pt>
                <c:pt idx="2122">
                  <c:v>132.66778969697</c:v>
                </c:pt>
                <c:pt idx="2123">
                  <c:v>132.73028969697</c:v>
                </c:pt>
                <c:pt idx="2124">
                  <c:v>132.79278969697</c:v>
                </c:pt>
                <c:pt idx="2125">
                  <c:v>132.85528969697</c:v>
                </c:pt>
                <c:pt idx="2126">
                  <c:v>132.91778969697</c:v>
                </c:pt>
                <c:pt idx="2127">
                  <c:v>132.98028969697</c:v>
                </c:pt>
                <c:pt idx="2128">
                  <c:v>133.04278969697</c:v>
                </c:pt>
                <c:pt idx="2129">
                  <c:v>133.10528969697</c:v>
                </c:pt>
                <c:pt idx="2130">
                  <c:v>133.16778969697</c:v>
                </c:pt>
                <c:pt idx="2131">
                  <c:v>133.23028969697</c:v>
                </c:pt>
                <c:pt idx="2132">
                  <c:v>133.29278969697</c:v>
                </c:pt>
                <c:pt idx="2133">
                  <c:v>133.35528969697</c:v>
                </c:pt>
                <c:pt idx="2134">
                  <c:v>133.41778969697</c:v>
                </c:pt>
                <c:pt idx="2135">
                  <c:v>133.48028969697</c:v>
                </c:pt>
                <c:pt idx="2136">
                  <c:v>133.54278969697</c:v>
                </c:pt>
                <c:pt idx="2137">
                  <c:v>133.60528969697</c:v>
                </c:pt>
                <c:pt idx="2138">
                  <c:v>133.66778969697</c:v>
                </c:pt>
                <c:pt idx="2139">
                  <c:v>133.73028969697</c:v>
                </c:pt>
                <c:pt idx="2140">
                  <c:v>133.79278969697</c:v>
                </c:pt>
                <c:pt idx="2141">
                  <c:v>133.85528969697</c:v>
                </c:pt>
                <c:pt idx="2142">
                  <c:v>133.91778969697</c:v>
                </c:pt>
                <c:pt idx="2143">
                  <c:v>133.98028969697</c:v>
                </c:pt>
                <c:pt idx="2144">
                  <c:v>134.04278969697</c:v>
                </c:pt>
                <c:pt idx="2145">
                  <c:v>134.10528969697</c:v>
                </c:pt>
                <c:pt idx="2146">
                  <c:v>134.16778969697</c:v>
                </c:pt>
                <c:pt idx="2147">
                  <c:v>134.23028969697</c:v>
                </c:pt>
                <c:pt idx="2148">
                  <c:v>134.29278969697</c:v>
                </c:pt>
                <c:pt idx="2149">
                  <c:v>134.35528969697</c:v>
                </c:pt>
                <c:pt idx="2150">
                  <c:v>134.41778969697</c:v>
                </c:pt>
                <c:pt idx="2151">
                  <c:v>134.48028969697</c:v>
                </c:pt>
                <c:pt idx="2152">
                  <c:v>134.54278969697</c:v>
                </c:pt>
                <c:pt idx="2153">
                  <c:v>134.60528969697</c:v>
                </c:pt>
                <c:pt idx="2154">
                  <c:v>134.66778969697</c:v>
                </c:pt>
                <c:pt idx="2155">
                  <c:v>134.73028969697</c:v>
                </c:pt>
                <c:pt idx="2156">
                  <c:v>134.79278969697</c:v>
                </c:pt>
                <c:pt idx="2157">
                  <c:v>134.85528969697</c:v>
                </c:pt>
                <c:pt idx="2158">
                  <c:v>134.91778969697</c:v>
                </c:pt>
                <c:pt idx="2159">
                  <c:v>134.98028969697</c:v>
                </c:pt>
                <c:pt idx="2160">
                  <c:v>135.04278969697</c:v>
                </c:pt>
                <c:pt idx="2161">
                  <c:v>135.10528969697</c:v>
                </c:pt>
                <c:pt idx="2162">
                  <c:v>135.16778969697</c:v>
                </c:pt>
                <c:pt idx="2163">
                  <c:v>135.23028969697</c:v>
                </c:pt>
                <c:pt idx="2164">
                  <c:v>135.29278969697</c:v>
                </c:pt>
                <c:pt idx="2165">
                  <c:v>135.35528969697</c:v>
                </c:pt>
                <c:pt idx="2166">
                  <c:v>135.41778969697</c:v>
                </c:pt>
                <c:pt idx="2167">
                  <c:v>135.48028969697</c:v>
                </c:pt>
                <c:pt idx="2168">
                  <c:v>135.54278969697</c:v>
                </c:pt>
                <c:pt idx="2169">
                  <c:v>135.60528969697</c:v>
                </c:pt>
                <c:pt idx="2170">
                  <c:v>135.66778969697</c:v>
                </c:pt>
                <c:pt idx="2171">
                  <c:v>135.73028969697</c:v>
                </c:pt>
                <c:pt idx="2172">
                  <c:v>135.79278969697</c:v>
                </c:pt>
                <c:pt idx="2173">
                  <c:v>135.85528969697</c:v>
                </c:pt>
                <c:pt idx="2174">
                  <c:v>135.91778969697</c:v>
                </c:pt>
                <c:pt idx="2175">
                  <c:v>135.98028969697</c:v>
                </c:pt>
                <c:pt idx="2176">
                  <c:v>136.04278969697</c:v>
                </c:pt>
                <c:pt idx="2177">
                  <c:v>136.10528969697</c:v>
                </c:pt>
                <c:pt idx="2178">
                  <c:v>136.16778969697</c:v>
                </c:pt>
                <c:pt idx="2179">
                  <c:v>136.23028969697</c:v>
                </c:pt>
                <c:pt idx="2180">
                  <c:v>136.29278969697</c:v>
                </c:pt>
                <c:pt idx="2181">
                  <c:v>136.35528969697</c:v>
                </c:pt>
                <c:pt idx="2182">
                  <c:v>136.41778969697</c:v>
                </c:pt>
                <c:pt idx="2183">
                  <c:v>136.48028969697</c:v>
                </c:pt>
                <c:pt idx="2184">
                  <c:v>136.54278969697</c:v>
                </c:pt>
                <c:pt idx="2185">
                  <c:v>136.60528969697</c:v>
                </c:pt>
                <c:pt idx="2186">
                  <c:v>136.66778969697</c:v>
                </c:pt>
                <c:pt idx="2187">
                  <c:v>136.73028969697</c:v>
                </c:pt>
                <c:pt idx="2188">
                  <c:v>136.79278969697</c:v>
                </c:pt>
                <c:pt idx="2189">
                  <c:v>136.85528969697</c:v>
                </c:pt>
                <c:pt idx="2190">
                  <c:v>136.91778969697</c:v>
                </c:pt>
                <c:pt idx="2191">
                  <c:v>136.98028969697</c:v>
                </c:pt>
                <c:pt idx="2192">
                  <c:v>137.04278969697</c:v>
                </c:pt>
                <c:pt idx="2193">
                  <c:v>137.10528969697</c:v>
                </c:pt>
                <c:pt idx="2194">
                  <c:v>137.16778969697</c:v>
                </c:pt>
                <c:pt idx="2195">
                  <c:v>137.23028969697</c:v>
                </c:pt>
                <c:pt idx="2196">
                  <c:v>137.29278969697</c:v>
                </c:pt>
                <c:pt idx="2197">
                  <c:v>137.35528969697</c:v>
                </c:pt>
                <c:pt idx="2198">
                  <c:v>137.41778969697</c:v>
                </c:pt>
                <c:pt idx="2199">
                  <c:v>137.48028969697</c:v>
                </c:pt>
                <c:pt idx="2200">
                  <c:v>137.54278969697</c:v>
                </c:pt>
                <c:pt idx="2201">
                  <c:v>137.60528969697</c:v>
                </c:pt>
                <c:pt idx="2202">
                  <c:v>137.66778969697</c:v>
                </c:pt>
                <c:pt idx="2203">
                  <c:v>137.73028969697</c:v>
                </c:pt>
                <c:pt idx="2204">
                  <c:v>137.79278969697</c:v>
                </c:pt>
                <c:pt idx="2205">
                  <c:v>137.85528969697</c:v>
                </c:pt>
                <c:pt idx="2206">
                  <c:v>137.91778969697</c:v>
                </c:pt>
                <c:pt idx="2207">
                  <c:v>137.98028969697</c:v>
                </c:pt>
                <c:pt idx="2208">
                  <c:v>138.04278969697</c:v>
                </c:pt>
                <c:pt idx="2209">
                  <c:v>138.10528969697</c:v>
                </c:pt>
                <c:pt idx="2210">
                  <c:v>138.16778969697</c:v>
                </c:pt>
                <c:pt idx="2211">
                  <c:v>138.23028969697</c:v>
                </c:pt>
                <c:pt idx="2212">
                  <c:v>138.29278969697</c:v>
                </c:pt>
                <c:pt idx="2213">
                  <c:v>138.35528969697</c:v>
                </c:pt>
                <c:pt idx="2214">
                  <c:v>138.41778969697</c:v>
                </c:pt>
                <c:pt idx="2215">
                  <c:v>138.48028969697</c:v>
                </c:pt>
                <c:pt idx="2216">
                  <c:v>138.54278969697</c:v>
                </c:pt>
                <c:pt idx="2217">
                  <c:v>138.60528969697</c:v>
                </c:pt>
                <c:pt idx="2218">
                  <c:v>138.66778969697</c:v>
                </c:pt>
                <c:pt idx="2219">
                  <c:v>138.73028969697</c:v>
                </c:pt>
                <c:pt idx="2220">
                  <c:v>138.79278969697</c:v>
                </c:pt>
                <c:pt idx="2221">
                  <c:v>138.85528969697</c:v>
                </c:pt>
                <c:pt idx="2222">
                  <c:v>138.91778969697</c:v>
                </c:pt>
                <c:pt idx="2223">
                  <c:v>138.98028969697</c:v>
                </c:pt>
                <c:pt idx="2224">
                  <c:v>139.04278969697</c:v>
                </c:pt>
                <c:pt idx="2225">
                  <c:v>139.10528969697</c:v>
                </c:pt>
                <c:pt idx="2226">
                  <c:v>139.16778969697</c:v>
                </c:pt>
                <c:pt idx="2227">
                  <c:v>139.23028969697</c:v>
                </c:pt>
                <c:pt idx="2228">
                  <c:v>139.29278969697</c:v>
                </c:pt>
                <c:pt idx="2229">
                  <c:v>139.35528969697</c:v>
                </c:pt>
                <c:pt idx="2230">
                  <c:v>139.41778969697</c:v>
                </c:pt>
                <c:pt idx="2231">
                  <c:v>139.48028969697</c:v>
                </c:pt>
                <c:pt idx="2232">
                  <c:v>139.54278969697</c:v>
                </c:pt>
                <c:pt idx="2233">
                  <c:v>139.60528969697</c:v>
                </c:pt>
                <c:pt idx="2234">
                  <c:v>139.66778969697</c:v>
                </c:pt>
                <c:pt idx="2235">
                  <c:v>139.73028969697</c:v>
                </c:pt>
                <c:pt idx="2236">
                  <c:v>139.79278969697</c:v>
                </c:pt>
                <c:pt idx="2237">
                  <c:v>139.85528969697</c:v>
                </c:pt>
                <c:pt idx="2238">
                  <c:v>139.91778969697</c:v>
                </c:pt>
                <c:pt idx="2239">
                  <c:v>139.98028969697</c:v>
                </c:pt>
                <c:pt idx="2240">
                  <c:v>140.04278969697</c:v>
                </c:pt>
                <c:pt idx="2241">
                  <c:v>140.10528969697</c:v>
                </c:pt>
                <c:pt idx="2242">
                  <c:v>140.16778969697</c:v>
                </c:pt>
                <c:pt idx="2243">
                  <c:v>140.23028969697</c:v>
                </c:pt>
                <c:pt idx="2244">
                  <c:v>140.29278969697</c:v>
                </c:pt>
                <c:pt idx="2245">
                  <c:v>140.35528969697</c:v>
                </c:pt>
                <c:pt idx="2246">
                  <c:v>140.41778969697</c:v>
                </c:pt>
                <c:pt idx="2247">
                  <c:v>140.48028969697</c:v>
                </c:pt>
                <c:pt idx="2248">
                  <c:v>140.54278969697</c:v>
                </c:pt>
                <c:pt idx="2249">
                  <c:v>140.60528969697</c:v>
                </c:pt>
                <c:pt idx="2250">
                  <c:v>140.66778969697</c:v>
                </c:pt>
                <c:pt idx="2251">
                  <c:v>140.73028969697</c:v>
                </c:pt>
                <c:pt idx="2252">
                  <c:v>140.79278969697</c:v>
                </c:pt>
                <c:pt idx="2253">
                  <c:v>140.85528969697</c:v>
                </c:pt>
                <c:pt idx="2254">
                  <c:v>140.91778969697</c:v>
                </c:pt>
                <c:pt idx="2255">
                  <c:v>140.98028969697</c:v>
                </c:pt>
                <c:pt idx="2256">
                  <c:v>141.04278969697</c:v>
                </c:pt>
                <c:pt idx="2257">
                  <c:v>141.10528969697</c:v>
                </c:pt>
                <c:pt idx="2258">
                  <c:v>141.16778969697</c:v>
                </c:pt>
                <c:pt idx="2259">
                  <c:v>141.23028969697</c:v>
                </c:pt>
                <c:pt idx="2260">
                  <c:v>141.29278969697</c:v>
                </c:pt>
                <c:pt idx="2261">
                  <c:v>141.35528969697</c:v>
                </c:pt>
                <c:pt idx="2262">
                  <c:v>141.41778969697</c:v>
                </c:pt>
                <c:pt idx="2263">
                  <c:v>141.48028969697</c:v>
                </c:pt>
                <c:pt idx="2264">
                  <c:v>141.54278969697</c:v>
                </c:pt>
                <c:pt idx="2265">
                  <c:v>141.60528969697</c:v>
                </c:pt>
                <c:pt idx="2266">
                  <c:v>141.66778969697</c:v>
                </c:pt>
                <c:pt idx="2267">
                  <c:v>141.73028969697</c:v>
                </c:pt>
                <c:pt idx="2268">
                  <c:v>141.79278969697</c:v>
                </c:pt>
                <c:pt idx="2269">
                  <c:v>141.85528969697</c:v>
                </c:pt>
                <c:pt idx="2270">
                  <c:v>141.91778969697</c:v>
                </c:pt>
                <c:pt idx="2271">
                  <c:v>141.98028969697</c:v>
                </c:pt>
                <c:pt idx="2272">
                  <c:v>142.04278969697</c:v>
                </c:pt>
                <c:pt idx="2273">
                  <c:v>142.10528969697</c:v>
                </c:pt>
                <c:pt idx="2274">
                  <c:v>142.16778969697</c:v>
                </c:pt>
                <c:pt idx="2275">
                  <c:v>142.23028969697</c:v>
                </c:pt>
                <c:pt idx="2276">
                  <c:v>142.29278969697</c:v>
                </c:pt>
                <c:pt idx="2277">
                  <c:v>142.35528969697</c:v>
                </c:pt>
                <c:pt idx="2278">
                  <c:v>142.41778969697</c:v>
                </c:pt>
                <c:pt idx="2279">
                  <c:v>142.48028969697</c:v>
                </c:pt>
                <c:pt idx="2280">
                  <c:v>142.54278969697</c:v>
                </c:pt>
                <c:pt idx="2281">
                  <c:v>142.60528969697</c:v>
                </c:pt>
                <c:pt idx="2282">
                  <c:v>142.66778969697</c:v>
                </c:pt>
                <c:pt idx="2283">
                  <c:v>142.73028969697</c:v>
                </c:pt>
                <c:pt idx="2284">
                  <c:v>142.79278969697</c:v>
                </c:pt>
                <c:pt idx="2285">
                  <c:v>142.85528969697</c:v>
                </c:pt>
                <c:pt idx="2286">
                  <c:v>142.91778969697</c:v>
                </c:pt>
                <c:pt idx="2287">
                  <c:v>142.98028969697</c:v>
                </c:pt>
                <c:pt idx="2288">
                  <c:v>143.04278969697</c:v>
                </c:pt>
                <c:pt idx="2289">
                  <c:v>143.10528969697</c:v>
                </c:pt>
                <c:pt idx="2290">
                  <c:v>143.16778969697</c:v>
                </c:pt>
                <c:pt idx="2291">
                  <c:v>143.23028969697</c:v>
                </c:pt>
                <c:pt idx="2292">
                  <c:v>143.29278969697</c:v>
                </c:pt>
                <c:pt idx="2293">
                  <c:v>143.35528969697</c:v>
                </c:pt>
                <c:pt idx="2294">
                  <c:v>143.41778969697</c:v>
                </c:pt>
                <c:pt idx="2295">
                  <c:v>143.48028969697</c:v>
                </c:pt>
                <c:pt idx="2296">
                  <c:v>143.54278969697</c:v>
                </c:pt>
                <c:pt idx="2297">
                  <c:v>143.60528969697</c:v>
                </c:pt>
                <c:pt idx="2298">
                  <c:v>143.66778969697</c:v>
                </c:pt>
                <c:pt idx="2299">
                  <c:v>143.73028969697</c:v>
                </c:pt>
                <c:pt idx="2300">
                  <c:v>143.79278969697</c:v>
                </c:pt>
                <c:pt idx="2301">
                  <c:v>143.85528969697</c:v>
                </c:pt>
                <c:pt idx="2302">
                  <c:v>143.91778969697</c:v>
                </c:pt>
                <c:pt idx="2303">
                  <c:v>143.98028969697</c:v>
                </c:pt>
                <c:pt idx="2304">
                  <c:v>144.04278969697</c:v>
                </c:pt>
                <c:pt idx="2305">
                  <c:v>144.10528969697</c:v>
                </c:pt>
                <c:pt idx="2306">
                  <c:v>144.16778969697</c:v>
                </c:pt>
                <c:pt idx="2307">
                  <c:v>144.23028969697</c:v>
                </c:pt>
                <c:pt idx="2308">
                  <c:v>144.29278969697</c:v>
                </c:pt>
                <c:pt idx="2309">
                  <c:v>144.35528969697</c:v>
                </c:pt>
                <c:pt idx="2310">
                  <c:v>144.41778969697</c:v>
                </c:pt>
                <c:pt idx="2311">
                  <c:v>144.48028969697</c:v>
                </c:pt>
                <c:pt idx="2312">
                  <c:v>144.54278969697</c:v>
                </c:pt>
                <c:pt idx="2313">
                  <c:v>144.60528969697</c:v>
                </c:pt>
                <c:pt idx="2314">
                  <c:v>144.66778969697</c:v>
                </c:pt>
                <c:pt idx="2315">
                  <c:v>144.73028969697</c:v>
                </c:pt>
                <c:pt idx="2316">
                  <c:v>144.79278969697</c:v>
                </c:pt>
                <c:pt idx="2317">
                  <c:v>144.85528969697</c:v>
                </c:pt>
                <c:pt idx="2318">
                  <c:v>144.91778969697</c:v>
                </c:pt>
                <c:pt idx="2319">
                  <c:v>144.98028969697</c:v>
                </c:pt>
                <c:pt idx="2320">
                  <c:v>145.04278969697</c:v>
                </c:pt>
                <c:pt idx="2321">
                  <c:v>145.10528969697</c:v>
                </c:pt>
                <c:pt idx="2322">
                  <c:v>145.16778969697</c:v>
                </c:pt>
                <c:pt idx="2323">
                  <c:v>145.23028969697</c:v>
                </c:pt>
                <c:pt idx="2324">
                  <c:v>145.29278969697</c:v>
                </c:pt>
                <c:pt idx="2325">
                  <c:v>145.35528969697</c:v>
                </c:pt>
                <c:pt idx="2326">
                  <c:v>145.41778969697</c:v>
                </c:pt>
                <c:pt idx="2327">
                  <c:v>145.48028969697</c:v>
                </c:pt>
                <c:pt idx="2328">
                  <c:v>145.54278969697</c:v>
                </c:pt>
                <c:pt idx="2329">
                  <c:v>145.60528969697</c:v>
                </c:pt>
                <c:pt idx="2330">
                  <c:v>145.66778969697</c:v>
                </c:pt>
                <c:pt idx="2331">
                  <c:v>145.73028969697</c:v>
                </c:pt>
                <c:pt idx="2332">
                  <c:v>145.79278969697</c:v>
                </c:pt>
                <c:pt idx="2333">
                  <c:v>145.85528969697</c:v>
                </c:pt>
                <c:pt idx="2334">
                  <c:v>145.91778969697</c:v>
                </c:pt>
                <c:pt idx="2335">
                  <c:v>145.98028969697</c:v>
                </c:pt>
                <c:pt idx="2336">
                  <c:v>146.04278969697</c:v>
                </c:pt>
                <c:pt idx="2337">
                  <c:v>146.10528969697</c:v>
                </c:pt>
                <c:pt idx="2338">
                  <c:v>146.16778969697</c:v>
                </c:pt>
                <c:pt idx="2339">
                  <c:v>146.23028969697</c:v>
                </c:pt>
                <c:pt idx="2340">
                  <c:v>146.29278969697</c:v>
                </c:pt>
                <c:pt idx="2341">
                  <c:v>146.35528969697</c:v>
                </c:pt>
                <c:pt idx="2342">
                  <c:v>146.41778969697</c:v>
                </c:pt>
                <c:pt idx="2343">
                  <c:v>146.48028969697</c:v>
                </c:pt>
                <c:pt idx="2344">
                  <c:v>146.54278969697</c:v>
                </c:pt>
                <c:pt idx="2345">
                  <c:v>146.60528969697</c:v>
                </c:pt>
                <c:pt idx="2346">
                  <c:v>146.66778969697</c:v>
                </c:pt>
                <c:pt idx="2347">
                  <c:v>146.73028969697</c:v>
                </c:pt>
                <c:pt idx="2348">
                  <c:v>146.79278969697</c:v>
                </c:pt>
                <c:pt idx="2349">
                  <c:v>146.85528969697</c:v>
                </c:pt>
                <c:pt idx="2350">
                  <c:v>146.91778969697</c:v>
                </c:pt>
                <c:pt idx="2351">
                  <c:v>146.98028969697</c:v>
                </c:pt>
                <c:pt idx="2352">
                  <c:v>147.04278969697</c:v>
                </c:pt>
                <c:pt idx="2353">
                  <c:v>147.10528969697</c:v>
                </c:pt>
                <c:pt idx="2354">
                  <c:v>147.16778969697</c:v>
                </c:pt>
                <c:pt idx="2355">
                  <c:v>147.23028969697</c:v>
                </c:pt>
                <c:pt idx="2356">
                  <c:v>147.29278969697</c:v>
                </c:pt>
                <c:pt idx="2357">
                  <c:v>147.35528969697</c:v>
                </c:pt>
                <c:pt idx="2358">
                  <c:v>147.41778969697</c:v>
                </c:pt>
                <c:pt idx="2359">
                  <c:v>147.48028969697</c:v>
                </c:pt>
                <c:pt idx="2360">
                  <c:v>147.54278969697</c:v>
                </c:pt>
                <c:pt idx="2361">
                  <c:v>147.60528969697</c:v>
                </c:pt>
                <c:pt idx="2362">
                  <c:v>147.66778969697</c:v>
                </c:pt>
                <c:pt idx="2363">
                  <c:v>147.73028969697</c:v>
                </c:pt>
                <c:pt idx="2364">
                  <c:v>147.79278969697</c:v>
                </c:pt>
                <c:pt idx="2365">
                  <c:v>147.85528969697</c:v>
                </c:pt>
                <c:pt idx="2366">
                  <c:v>147.91778969697</c:v>
                </c:pt>
                <c:pt idx="2367">
                  <c:v>147.98028969697</c:v>
                </c:pt>
                <c:pt idx="2368">
                  <c:v>148.04278969697</c:v>
                </c:pt>
                <c:pt idx="2369">
                  <c:v>148.10528969697</c:v>
                </c:pt>
                <c:pt idx="2370">
                  <c:v>148.16778969697</c:v>
                </c:pt>
                <c:pt idx="2371">
                  <c:v>148.23028969697</c:v>
                </c:pt>
                <c:pt idx="2372">
                  <c:v>148.29278969697</c:v>
                </c:pt>
                <c:pt idx="2373">
                  <c:v>148.35528969697</c:v>
                </c:pt>
                <c:pt idx="2374">
                  <c:v>148.41778969697</c:v>
                </c:pt>
                <c:pt idx="2375">
                  <c:v>148.48028969697</c:v>
                </c:pt>
                <c:pt idx="2376">
                  <c:v>148.54278969697</c:v>
                </c:pt>
                <c:pt idx="2377">
                  <c:v>148.60528969697</c:v>
                </c:pt>
                <c:pt idx="2378">
                  <c:v>148.66778969697</c:v>
                </c:pt>
                <c:pt idx="2379">
                  <c:v>148.73028969697</c:v>
                </c:pt>
                <c:pt idx="2380">
                  <c:v>148.79278969697</c:v>
                </c:pt>
                <c:pt idx="2381">
                  <c:v>148.85528969697</c:v>
                </c:pt>
                <c:pt idx="2382">
                  <c:v>148.91778969697</c:v>
                </c:pt>
                <c:pt idx="2383">
                  <c:v>148.98028969697</c:v>
                </c:pt>
                <c:pt idx="2384">
                  <c:v>149.04278969697</c:v>
                </c:pt>
                <c:pt idx="2385">
                  <c:v>149.10528969697</c:v>
                </c:pt>
                <c:pt idx="2386">
                  <c:v>149.16778969697</c:v>
                </c:pt>
                <c:pt idx="2387">
                  <c:v>149.23028969697</c:v>
                </c:pt>
                <c:pt idx="2388">
                  <c:v>149.29278969697</c:v>
                </c:pt>
                <c:pt idx="2389">
                  <c:v>149.35528969697</c:v>
                </c:pt>
                <c:pt idx="2390">
                  <c:v>149.41778969697</c:v>
                </c:pt>
                <c:pt idx="2391">
                  <c:v>149.48028969697</c:v>
                </c:pt>
                <c:pt idx="2392">
                  <c:v>149.54278969697</c:v>
                </c:pt>
                <c:pt idx="2393">
                  <c:v>149.60528969697</c:v>
                </c:pt>
                <c:pt idx="2394">
                  <c:v>149.66778969697</c:v>
                </c:pt>
                <c:pt idx="2395">
                  <c:v>149.73028969697</c:v>
                </c:pt>
                <c:pt idx="2396">
                  <c:v>149.79278969697</c:v>
                </c:pt>
                <c:pt idx="2397">
                  <c:v>149.85528969697</c:v>
                </c:pt>
                <c:pt idx="2398">
                  <c:v>149.91778969697</c:v>
                </c:pt>
                <c:pt idx="2399">
                  <c:v>149.98028969697</c:v>
                </c:pt>
                <c:pt idx="2400">
                  <c:v>150.04278969697</c:v>
                </c:pt>
                <c:pt idx="2401">
                  <c:v>150.10528969697</c:v>
                </c:pt>
                <c:pt idx="2402">
                  <c:v>150.16778969697</c:v>
                </c:pt>
                <c:pt idx="2403">
                  <c:v>150.23028969697</c:v>
                </c:pt>
                <c:pt idx="2404">
                  <c:v>150.29278969697</c:v>
                </c:pt>
                <c:pt idx="2405">
                  <c:v>150.35528969697</c:v>
                </c:pt>
                <c:pt idx="2406">
                  <c:v>150.41778969697</c:v>
                </c:pt>
                <c:pt idx="2407">
                  <c:v>150.48028969697</c:v>
                </c:pt>
                <c:pt idx="2408">
                  <c:v>150.54278969697</c:v>
                </c:pt>
                <c:pt idx="2409">
                  <c:v>150.60528969697</c:v>
                </c:pt>
                <c:pt idx="2410">
                  <c:v>150.66778969697</c:v>
                </c:pt>
                <c:pt idx="2411">
                  <c:v>150.73028969697</c:v>
                </c:pt>
                <c:pt idx="2412">
                  <c:v>150.79278969697</c:v>
                </c:pt>
                <c:pt idx="2413">
                  <c:v>150.85528969697</c:v>
                </c:pt>
                <c:pt idx="2414">
                  <c:v>150.91778969697</c:v>
                </c:pt>
                <c:pt idx="2415">
                  <c:v>150.98028969697</c:v>
                </c:pt>
                <c:pt idx="2416">
                  <c:v>151.04278969697</c:v>
                </c:pt>
                <c:pt idx="2417">
                  <c:v>151.10528969697</c:v>
                </c:pt>
                <c:pt idx="2418">
                  <c:v>151.16778969697</c:v>
                </c:pt>
                <c:pt idx="2419">
                  <c:v>151.23028969697</c:v>
                </c:pt>
                <c:pt idx="2420">
                  <c:v>151.29278969697</c:v>
                </c:pt>
                <c:pt idx="2421">
                  <c:v>151.35528969697</c:v>
                </c:pt>
                <c:pt idx="2422">
                  <c:v>151.41778969697</c:v>
                </c:pt>
                <c:pt idx="2423">
                  <c:v>151.48028969697</c:v>
                </c:pt>
                <c:pt idx="2424">
                  <c:v>151.54278969697</c:v>
                </c:pt>
                <c:pt idx="2425">
                  <c:v>151.60528969697</c:v>
                </c:pt>
                <c:pt idx="2426">
                  <c:v>151.66778969697</c:v>
                </c:pt>
                <c:pt idx="2427">
                  <c:v>151.73028969697</c:v>
                </c:pt>
                <c:pt idx="2428">
                  <c:v>151.79278969697</c:v>
                </c:pt>
                <c:pt idx="2429">
                  <c:v>151.85528969697</c:v>
                </c:pt>
                <c:pt idx="2430">
                  <c:v>151.91778969697</c:v>
                </c:pt>
                <c:pt idx="2431">
                  <c:v>151.98028969697</c:v>
                </c:pt>
                <c:pt idx="2432">
                  <c:v>152.04278969697</c:v>
                </c:pt>
                <c:pt idx="2433">
                  <c:v>152.10528969697</c:v>
                </c:pt>
                <c:pt idx="2434">
                  <c:v>152.16778969697</c:v>
                </c:pt>
                <c:pt idx="2435">
                  <c:v>152.23028969697</c:v>
                </c:pt>
                <c:pt idx="2436">
                  <c:v>152.29278969697</c:v>
                </c:pt>
                <c:pt idx="2437">
                  <c:v>152.35528969697</c:v>
                </c:pt>
                <c:pt idx="2438">
                  <c:v>152.41778969697</c:v>
                </c:pt>
                <c:pt idx="2439">
                  <c:v>152.48028969697</c:v>
                </c:pt>
                <c:pt idx="2440">
                  <c:v>152.54278969697</c:v>
                </c:pt>
                <c:pt idx="2441">
                  <c:v>152.60528969697</c:v>
                </c:pt>
                <c:pt idx="2442">
                  <c:v>152.66778969697</c:v>
                </c:pt>
                <c:pt idx="2443">
                  <c:v>152.73028969697</c:v>
                </c:pt>
                <c:pt idx="2444">
                  <c:v>152.79278969697</c:v>
                </c:pt>
                <c:pt idx="2445">
                  <c:v>152.85528969697</c:v>
                </c:pt>
                <c:pt idx="2446">
                  <c:v>152.91778969697</c:v>
                </c:pt>
                <c:pt idx="2447">
                  <c:v>152.98028969697</c:v>
                </c:pt>
                <c:pt idx="2448">
                  <c:v>153.04278969697</c:v>
                </c:pt>
                <c:pt idx="2449">
                  <c:v>153.10528969697</c:v>
                </c:pt>
                <c:pt idx="2450">
                  <c:v>153.16778969697</c:v>
                </c:pt>
                <c:pt idx="2451">
                  <c:v>153.23028969697</c:v>
                </c:pt>
                <c:pt idx="2452">
                  <c:v>153.29278969697</c:v>
                </c:pt>
                <c:pt idx="2453">
                  <c:v>153.35528969697</c:v>
                </c:pt>
                <c:pt idx="2454">
                  <c:v>153.41778969697</c:v>
                </c:pt>
                <c:pt idx="2455">
                  <c:v>153.48028969697</c:v>
                </c:pt>
                <c:pt idx="2456">
                  <c:v>153.54278969697</c:v>
                </c:pt>
                <c:pt idx="2457">
                  <c:v>153.60528969697</c:v>
                </c:pt>
                <c:pt idx="2458">
                  <c:v>153.66778969697</c:v>
                </c:pt>
                <c:pt idx="2459">
                  <c:v>153.73028969697</c:v>
                </c:pt>
                <c:pt idx="2460">
                  <c:v>153.79278969697</c:v>
                </c:pt>
                <c:pt idx="2461">
                  <c:v>153.85528969697</c:v>
                </c:pt>
                <c:pt idx="2462">
                  <c:v>153.91778969697</c:v>
                </c:pt>
                <c:pt idx="2463">
                  <c:v>153.98028969697</c:v>
                </c:pt>
                <c:pt idx="2464">
                  <c:v>154.04278969697</c:v>
                </c:pt>
                <c:pt idx="2465">
                  <c:v>154.10528969697</c:v>
                </c:pt>
                <c:pt idx="2466">
                  <c:v>154.16778969697</c:v>
                </c:pt>
                <c:pt idx="2467">
                  <c:v>154.23028969697</c:v>
                </c:pt>
                <c:pt idx="2468">
                  <c:v>154.29278969697</c:v>
                </c:pt>
                <c:pt idx="2469">
                  <c:v>154.35528969697</c:v>
                </c:pt>
                <c:pt idx="2470">
                  <c:v>154.41778969697</c:v>
                </c:pt>
                <c:pt idx="2471">
                  <c:v>154.48028969697</c:v>
                </c:pt>
                <c:pt idx="2472">
                  <c:v>154.54278969697</c:v>
                </c:pt>
                <c:pt idx="2473">
                  <c:v>154.60528969697</c:v>
                </c:pt>
                <c:pt idx="2474">
                  <c:v>154.66778969697</c:v>
                </c:pt>
                <c:pt idx="2475">
                  <c:v>154.73028969697</c:v>
                </c:pt>
                <c:pt idx="2476">
                  <c:v>154.79278969697</c:v>
                </c:pt>
                <c:pt idx="2477">
                  <c:v>154.85528969697</c:v>
                </c:pt>
                <c:pt idx="2478">
                  <c:v>154.91778969697</c:v>
                </c:pt>
                <c:pt idx="2479">
                  <c:v>154.98028969697</c:v>
                </c:pt>
                <c:pt idx="2480">
                  <c:v>155.04278969697</c:v>
                </c:pt>
                <c:pt idx="2481">
                  <c:v>155.10528969697</c:v>
                </c:pt>
                <c:pt idx="2482">
                  <c:v>155.16778969697</c:v>
                </c:pt>
                <c:pt idx="2483">
                  <c:v>155.23028969697</c:v>
                </c:pt>
                <c:pt idx="2484">
                  <c:v>155.29278969697</c:v>
                </c:pt>
                <c:pt idx="2485">
                  <c:v>155.35528969697</c:v>
                </c:pt>
                <c:pt idx="2486">
                  <c:v>155.41778969697</c:v>
                </c:pt>
                <c:pt idx="2487">
                  <c:v>155.48028969697</c:v>
                </c:pt>
                <c:pt idx="2488">
                  <c:v>155.54278969697</c:v>
                </c:pt>
                <c:pt idx="2489">
                  <c:v>155.60528969697</c:v>
                </c:pt>
                <c:pt idx="2490">
                  <c:v>155.66778969697</c:v>
                </c:pt>
                <c:pt idx="2491">
                  <c:v>155.73028969697</c:v>
                </c:pt>
                <c:pt idx="2492">
                  <c:v>155.79278969697</c:v>
                </c:pt>
                <c:pt idx="2493">
                  <c:v>155.85528969697</c:v>
                </c:pt>
                <c:pt idx="2494">
                  <c:v>155.91778969697</c:v>
                </c:pt>
                <c:pt idx="2495">
                  <c:v>155.98028969697</c:v>
                </c:pt>
                <c:pt idx="2496">
                  <c:v>156.04278969697</c:v>
                </c:pt>
                <c:pt idx="2497">
                  <c:v>156.10528969697</c:v>
                </c:pt>
                <c:pt idx="2498">
                  <c:v>156.16778969697</c:v>
                </c:pt>
                <c:pt idx="2499">
                  <c:v>156.23028969697</c:v>
                </c:pt>
                <c:pt idx="2500">
                  <c:v>156.29278969697</c:v>
                </c:pt>
                <c:pt idx="2501">
                  <c:v>156.35528969697</c:v>
                </c:pt>
                <c:pt idx="2502">
                  <c:v>156.41778969697</c:v>
                </c:pt>
                <c:pt idx="2503">
                  <c:v>156.48028969697</c:v>
                </c:pt>
                <c:pt idx="2504">
                  <c:v>156.54278969697</c:v>
                </c:pt>
                <c:pt idx="2505">
                  <c:v>156.60528969697</c:v>
                </c:pt>
                <c:pt idx="2506">
                  <c:v>156.66778969697</c:v>
                </c:pt>
                <c:pt idx="2507">
                  <c:v>156.73028969697</c:v>
                </c:pt>
                <c:pt idx="2508">
                  <c:v>156.79278969697</c:v>
                </c:pt>
                <c:pt idx="2509">
                  <c:v>156.85528969697</c:v>
                </c:pt>
                <c:pt idx="2510">
                  <c:v>156.91778969697</c:v>
                </c:pt>
                <c:pt idx="2511">
                  <c:v>156.98028969697</c:v>
                </c:pt>
                <c:pt idx="2512">
                  <c:v>157.04278969697</c:v>
                </c:pt>
                <c:pt idx="2513">
                  <c:v>157.10528969697</c:v>
                </c:pt>
                <c:pt idx="2514">
                  <c:v>157.16778969697</c:v>
                </c:pt>
                <c:pt idx="2515">
                  <c:v>157.23028969697</c:v>
                </c:pt>
                <c:pt idx="2516">
                  <c:v>157.29278969697</c:v>
                </c:pt>
                <c:pt idx="2517">
                  <c:v>157.35528969697</c:v>
                </c:pt>
                <c:pt idx="2518">
                  <c:v>157.41778969697</c:v>
                </c:pt>
                <c:pt idx="2519">
                  <c:v>157.48028969697</c:v>
                </c:pt>
                <c:pt idx="2520">
                  <c:v>157.54278969697</c:v>
                </c:pt>
                <c:pt idx="2521">
                  <c:v>157.60528969697</c:v>
                </c:pt>
                <c:pt idx="2522">
                  <c:v>157.66778969697</c:v>
                </c:pt>
                <c:pt idx="2523">
                  <c:v>157.73028969697</c:v>
                </c:pt>
                <c:pt idx="2524">
                  <c:v>157.79278969697</c:v>
                </c:pt>
                <c:pt idx="2525">
                  <c:v>157.85528969697</c:v>
                </c:pt>
                <c:pt idx="2526">
                  <c:v>157.91778969697</c:v>
                </c:pt>
                <c:pt idx="2527">
                  <c:v>157.98028969697</c:v>
                </c:pt>
                <c:pt idx="2528">
                  <c:v>158.04278969697</c:v>
                </c:pt>
                <c:pt idx="2529">
                  <c:v>158.10528969697</c:v>
                </c:pt>
                <c:pt idx="2530">
                  <c:v>158.16778969697</c:v>
                </c:pt>
                <c:pt idx="2531">
                  <c:v>158.23028969697</c:v>
                </c:pt>
                <c:pt idx="2532">
                  <c:v>158.29278969697</c:v>
                </c:pt>
                <c:pt idx="2533">
                  <c:v>158.35528969697</c:v>
                </c:pt>
                <c:pt idx="2534">
                  <c:v>158.41778969697</c:v>
                </c:pt>
                <c:pt idx="2535">
                  <c:v>158.48028969697</c:v>
                </c:pt>
                <c:pt idx="2536">
                  <c:v>158.54278969697</c:v>
                </c:pt>
                <c:pt idx="2537">
                  <c:v>158.60528969697</c:v>
                </c:pt>
                <c:pt idx="2538">
                  <c:v>158.66778969697</c:v>
                </c:pt>
                <c:pt idx="2539">
                  <c:v>158.73028969697</c:v>
                </c:pt>
                <c:pt idx="2540">
                  <c:v>158.79278969697</c:v>
                </c:pt>
                <c:pt idx="2541">
                  <c:v>158.85528969697</c:v>
                </c:pt>
                <c:pt idx="2542">
                  <c:v>158.91778969697</c:v>
                </c:pt>
                <c:pt idx="2543">
                  <c:v>158.98028969697</c:v>
                </c:pt>
                <c:pt idx="2544">
                  <c:v>159.04278969697</c:v>
                </c:pt>
                <c:pt idx="2545">
                  <c:v>159.10528969697</c:v>
                </c:pt>
                <c:pt idx="2546">
                  <c:v>159.16778969697</c:v>
                </c:pt>
                <c:pt idx="2547">
                  <c:v>159.23028969697</c:v>
                </c:pt>
                <c:pt idx="2548">
                  <c:v>159.29278969697</c:v>
                </c:pt>
                <c:pt idx="2549">
                  <c:v>159.35528969697</c:v>
                </c:pt>
                <c:pt idx="2550">
                  <c:v>159.41778969697</c:v>
                </c:pt>
                <c:pt idx="2551">
                  <c:v>159.48028969697</c:v>
                </c:pt>
                <c:pt idx="2552">
                  <c:v>159.54278969697</c:v>
                </c:pt>
                <c:pt idx="2553">
                  <c:v>159.60528969697</c:v>
                </c:pt>
                <c:pt idx="2554">
                  <c:v>159.66778969697</c:v>
                </c:pt>
                <c:pt idx="2555">
                  <c:v>159.73028969697</c:v>
                </c:pt>
                <c:pt idx="2556">
                  <c:v>159.79278969697</c:v>
                </c:pt>
                <c:pt idx="2557">
                  <c:v>159.85528969697</c:v>
                </c:pt>
                <c:pt idx="2558">
                  <c:v>159.91778969697</c:v>
                </c:pt>
                <c:pt idx="2559">
                  <c:v>159.98028969697</c:v>
                </c:pt>
                <c:pt idx="2560">
                  <c:v>160.04278969697</c:v>
                </c:pt>
                <c:pt idx="2561">
                  <c:v>160.10528969697</c:v>
                </c:pt>
                <c:pt idx="2562">
                  <c:v>160.16778969697</c:v>
                </c:pt>
                <c:pt idx="2563">
                  <c:v>160.23028969697</c:v>
                </c:pt>
                <c:pt idx="2564">
                  <c:v>160.29278969697</c:v>
                </c:pt>
                <c:pt idx="2565">
                  <c:v>160.35528969697</c:v>
                </c:pt>
                <c:pt idx="2566">
                  <c:v>160.41778969697</c:v>
                </c:pt>
                <c:pt idx="2567">
                  <c:v>160.48028969697</c:v>
                </c:pt>
                <c:pt idx="2568">
                  <c:v>160.54278969697</c:v>
                </c:pt>
                <c:pt idx="2569">
                  <c:v>160.60528969697</c:v>
                </c:pt>
                <c:pt idx="2570">
                  <c:v>160.66778969697</c:v>
                </c:pt>
                <c:pt idx="2571">
                  <c:v>160.73028969697</c:v>
                </c:pt>
                <c:pt idx="2572">
                  <c:v>160.79278969697</c:v>
                </c:pt>
                <c:pt idx="2573">
                  <c:v>160.85528969697</c:v>
                </c:pt>
                <c:pt idx="2574">
                  <c:v>160.91778969697</c:v>
                </c:pt>
                <c:pt idx="2575">
                  <c:v>160.98028969697</c:v>
                </c:pt>
                <c:pt idx="2576">
                  <c:v>161.04278969697</c:v>
                </c:pt>
                <c:pt idx="2577">
                  <c:v>161.10528969697</c:v>
                </c:pt>
                <c:pt idx="2578">
                  <c:v>161.16778969697</c:v>
                </c:pt>
                <c:pt idx="2579">
                  <c:v>161.23028969697</c:v>
                </c:pt>
                <c:pt idx="2580">
                  <c:v>161.29278969697</c:v>
                </c:pt>
                <c:pt idx="2581">
                  <c:v>161.35528969697</c:v>
                </c:pt>
                <c:pt idx="2582">
                  <c:v>161.41778969697</c:v>
                </c:pt>
                <c:pt idx="2583">
                  <c:v>161.48028969697</c:v>
                </c:pt>
                <c:pt idx="2584">
                  <c:v>161.54278969697</c:v>
                </c:pt>
                <c:pt idx="2585">
                  <c:v>161.60528969697</c:v>
                </c:pt>
                <c:pt idx="2586">
                  <c:v>161.66778969697</c:v>
                </c:pt>
                <c:pt idx="2587">
                  <c:v>161.73028969697</c:v>
                </c:pt>
                <c:pt idx="2588">
                  <c:v>161.79278969697</c:v>
                </c:pt>
                <c:pt idx="2589">
                  <c:v>161.85528969697</c:v>
                </c:pt>
                <c:pt idx="2590">
                  <c:v>161.91778969697</c:v>
                </c:pt>
                <c:pt idx="2591">
                  <c:v>161.98028969697</c:v>
                </c:pt>
                <c:pt idx="2592">
                  <c:v>162.04278969697</c:v>
                </c:pt>
                <c:pt idx="2593">
                  <c:v>162.10528969697</c:v>
                </c:pt>
                <c:pt idx="2594">
                  <c:v>162.16778969697</c:v>
                </c:pt>
                <c:pt idx="2595">
                  <c:v>162.23028969697</c:v>
                </c:pt>
                <c:pt idx="2596">
                  <c:v>162.29278969697</c:v>
                </c:pt>
                <c:pt idx="2597">
                  <c:v>162.35528969697</c:v>
                </c:pt>
                <c:pt idx="2598">
                  <c:v>162.41778969697</c:v>
                </c:pt>
                <c:pt idx="2599">
                  <c:v>162.48028969697</c:v>
                </c:pt>
                <c:pt idx="2600">
                  <c:v>162.54278969697</c:v>
                </c:pt>
                <c:pt idx="2601">
                  <c:v>162.60528969697</c:v>
                </c:pt>
                <c:pt idx="2602">
                  <c:v>162.66778969697</c:v>
                </c:pt>
                <c:pt idx="2603">
                  <c:v>162.73028969697</c:v>
                </c:pt>
                <c:pt idx="2604">
                  <c:v>162.79278969697</c:v>
                </c:pt>
                <c:pt idx="2605">
                  <c:v>162.85528969697</c:v>
                </c:pt>
                <c:pt idx="2606">
                  <c:v>162.91778969697</c:v>
                </c:pt>
                <c:pt idx="2607">
                  <c:v>162.98028969697</c:v>
                </c:pt>
                <c:pt idx="2608">
                  <c:v>163.04278969697</c:v>
                </c:pt>
                <c:pt idx="2609">
                  <c:v>163.10528969697</c:v>
                </c:pt>
                <c:pt idx="2610">
                  <c:v>163.16778969697</c:v>
                </c:pt>
                <c:pt idx="2611">
                  <c:v>163.23028969697</c:v>
                </c:pt>
                <c:pt idx="2612">
                  <c:v>163.29278969697</c:v>
                </c:pt>
                <c:pt idx="2613">
                  <c:v>163.35528969697</c:v>
                </c:pt>
                <c:pt idx="2614">
                  <c:v>163.41778969697</c:v>
                </c:pt>
                <c:pt idx="2615">
                  <c:v>163.48028969697</c:v>
                </c:pt>
                <c:pt idx="2616">
                  <c:v>163.54278969697</c:v>
                </c:pt>
                <c:pt idx="2617">
                  <c:v>163.60528969697</c:v>
                </c:pt>
                <c:pt idx="2618">
                  <c:v>163.66778969697</c:v>
                </c:pt>
                <c:pt idx="2619">
                  <c:v>163.73028969697</c:v>
                </c:pt>
                <c:pt idx="2620">
                  <c:v>163.79278969697</c:v>
                </c:pt>
                <c:pt idx="2621">
                  <c:v>163.85528969697</c:v>
                </c:pt>
                <c:pt idx="2622">
                  <c:v>163.91778969697</c:v>
                </c:pt>
                <c:pt idx="2623">
                  <c:v>163.98028969697</c:v>
                </c:pt>
                <c:pt idx="2624">
                  <c:v>164.04278969697</c:v>
                </c:pt>
                <c:pt idx="2625">
                  <c:v>164.10528969697</c:v>
                </c:pt>
                <c:pt idx="2626">
                  <c:v>164.16778969697</c:v>
                </c:pt>
                <c:pt idx="2627">
                  <c:v>164.23028969697</c:v>
                </c:pt>
                <c:pt idx="2628">
                  <c:v>164.29278969697</c:v>
                </c:pt>
                <c:pt idx="2629">
                  <c:v>164.35528969697</c:v>
                </c:pt>
                <c:pt idx="2630">
                  <c:v>164.41778969697</c:v>
                </c:pt>
                <c:pt idx="2631">
                  <c:v>164.48028969697</c:v>
                </c:pt>
                <c:pt idx="2632">
                  <c:v>164.54278969697</c:v>
                </c:pt>
                <c:pt idx="2633">
                  <c:v>164.60528969697</c:v>
                </c:pt>
                <c:pt idx="2634">
                  <c:v>164.66778969697</c:v>
                </c:pt>
                <c:pt idx="2635">
                  <c:v>164.73028969697</c:v>
                </c:pt>
                <c:pt idx="2636">
                  <c:v>164.79278969697</c:v>
                </c:pt>
                <c:pt idx="2637">
                  <c:v>164.85528969697</c:v>
                </c:pt>
                <c:pt idx="2638">
                  <c:v>164.91778969697</c:v>
                </c:pt>
                <c:pt idx="2639">
                  <c:v>164.98028969697</c:v>
                </c:pt>
                <c:pt idx="2640">
                  <c:v>165.04278969697</c:v>
                </c:pt>
                <c:pt idx="2641">
                  <c:v>165.10528969697</c:v>
                </c:pt>
                <c:pt idx="2642">
                  <c:v>165.16778969697</c:v>
                </c:pt>
                <c:pt idx="2643">
                  <c:v>165.23028969697</c:v>
                </c:pt>
                <c:pt idx="2644">
                  <c:v>165.29278969697</c:v>
                </c:pt>
                <c:pt idx="2645">
                  <c:v>165.35528969697</c:v>
                </c:pt>
                <c:pt idx="2646">
                  <c:v>165.41778969697</c:v>
                </c:pt>
                <c:pt idx="2647">
                  <c:v>165.48028969697</c:v>
                </c:pt>
                <c:pt idx="2648">
                  <c:v>165.54278969697</c:v>
                </c:pt>
                <c:pt idx="2649">
                  <c:v>165.60528969697</c:v>
                </c:pt>
                <c:pt idx="2650">
                  <c:v>165.66778969697</c:v>
                </c:pt>
                <c:pt idx="2651">
                  <c:v>165.73028969697</c:v>
                </c:pt>
                <c:pt idx="2652">
                  <c:v>165.79278969697</c:v>
                </c:pt>
                <c:pt idx="2653">
                  <c:v>165.85528969697</c:v>
                </c:pt>
                <c:pt idx="2654">
                  <c:v>165.91778969697</c:v>
                </c:pt>
                <c:pt idx="2655">
                  <c:v>165.98028969697</c:v>
                </c:pt>
                <c:pt idx="2656">
                  <c:v>166.04278969697</c:v>
                </c:pt>
                <c:pt idx="2657">
                  <c:v>166.10528969697</c:v>
                </c:pt>
                <c:pt idx="2658">
                  <c:v>166.16778969697</c:v>
                </c:pt>
                <c:pt idx="2659">
                  <c:v>166.23028969697</c:v>
                </c:pt>
                <c:pt idx="2660">
                  <c:v>166.29278969697</c:v>
                </c:pt>
                <c:pt idx="2661">
                  <c:v>166.35528969697</c:v>
                </c:pt>
                <c:pt idx="2662">
                  <c:v>166.41778969697</c:v>
                </c:pt>
                <c:pt idx="2663">
                  <c:v>166.48028969697</c:v>
                </c:pt>
                <c:pt idx="2664">
                  <c:v>166.54278969697</c:v>
                </c:pt>
                <c:pt idx="2665">
                  <c:v>166.60528969697</c:v>
                </c:pt>
                <c:pt idx="2666">
                  <c:v>166.66778969697</c:v>
                </c:pt>
                <c:pt idx="2667">
                  <c:v>166.73028969697</c:v>
                </c:pt>
                <c:pt idx="2668">
                  <c:v>166.79278969697</c:v>
                </c:pt>
                <c:pt idx="2669">
                  <c:v>166.85528969697</c:v>
                </c:pt>
                <c:pt idx="2670">
                  <c:v>166.91778969697</c:v>
                </c:pt>
                <c:pt idx="2671">
                  <c:v>166.98028969697</c:v>
                </c:pt>
                <c:pt idx="2672">
                  <c:v>167.04278969697</c:v>
                </c:pt>
                <c:pt idx="2673">
                  <c:v>167.10528969697</c:v>
                </c:pt>
                <c:pt idx="2674">
                  <c:v>167.16778969697</c:v>
                </c:pt>
                <c:pt idx="2675">
                  <c:v>167.23028969697</c:v>
                </c:pt>
                <c:pt idx="2676">
                  <c:v>167.29278969697</c:v>
                </c:pt>
                <c:pt idx="2677">
                  <c:v>167.35528969697</c:v>
                </c:pt>
                <c:pt idx="2678">
                  <c:v>167.41778969697</c:v>
                </c:pt>
                <c:pt idx="2679">
                  <c:v>167.48028969697</c:v>
                </c:pt>
                <c:pt idx="2680">
                  <c:v>167.54278969697</c:v>
                </c:pt>
                <c:pt idx="2681">
                  <c:v>167.60528969697</c:v>
                </c:pt>
                <c:pt idx="2682">
                  <c:v>167.66778969697</c:v>
                </c:pt>
                <c:pt idx="2683">
                  <c:v>167.73028969697</c:v>
                </c:pt>
                <c:pt idx="2684">
                  <c:v>167.79278969697</c:v>
                </c:pt>
                <c:pt idx="2685">
                  <c:v>167.85528969697</c:v>
                </c:pt>
                <c:pt idx="2686">
                  <c:v>167.91778969697</c:v>
                </c:pt>
                <c:pt idx="2687">
                  <c:v>167.98028969697</c:v>
                </c:pt>
                <c:pt idx="2688">
                  <c:v>168.04278969697</c:v>
                </c:pt>
                <c:pt idx="2689">
                  <c:v>168.10528969697</c:v>
                </c:pt>
                <c:pt idx="2690">
                  <c:v>168.16778969697</c:v>
                </c:pt>
                <c:pt idx="2691">
                  <c:v>168.23028969697</c:v>
                </c:pt>
                <c:pt idx="2692">
                  <c:v>168.29278969697</c:v>
                </c:pt>
                <c:pt idx="2693">
                  <c:v>168.35528969697</c:v>
                </c:pt>
                <c:pt idx="2694">
                  <c:v>168.41778969697</c:v>
                </c:pt>
                <c:pt idx="2695">
                  <c:v>168.48028969697</c:v>
                </c:pt>
                <c:pt idx="2696">
                  <c:v>168.54278969697</c:v>
                </c:pt>
                <c:pt idx="2697">
                  <c:v>168.60528969697</c:v>
                </c:pt>
                <c:pt idx="2698">
                  <c:v>168.66778969697</c:v>
                </c:pt>
                <c:pt idx="2699">
                  <c:v>168.73028969697</c:v>
                </c:pt>
                <c:pt idx="2700">
                  <c:v>168.79278969697</c:v>
                </c:pt>
                <c:pt idx="2701">
                  <c:v>168.85528969697</c:v>
                </c:pt>
                <c:pt idx="2702">
                  <c:v>168.91778969697</c:v>
                </c:pt>
                <c:pt idx="2703">
                  <c:v>168.98028969697</c:v>
                </c:pt>
                <c:pt idx="2704">
                  <c:v>169.04278969697</c:v>
                </c:pt>
                <c:pt idx="2705">
                  <c:v>169.10528969697</c:v>
                </c:pt>
                <c:pt idx="2706">
                  <c:v>169.16778969697</c:v>
                </c:pt>
                <c:pt idx="2707">
                  <c:v>169.23028969697</c:v>
                </c:pt>
                <c:pt idx="2708">
                  <c:v>169.29278969697</c:v>
                </c:pt>
                <c:pt idx="2709">
                  <c:v>169.35528969697</c:v>
                </c:pt>
                <c:pt idx="2710">
                  <c:v>169.41778969697</c:v>
                </c:pt>
                <c:pt idx="2711">
                  <c:v>169.48028969697</c:v>
                </c:pt>
                <c:pt idx="2712">
                  <c:v>169.54278969697</c:v>
                </c:pt>
                <c:pt idx="2713">
                  <c:v>169.60528969697</c:v>
                </c:pt>
                <c:pt idx="2714">
                  <c:v>169.66778969697</c:v>
                </c:pt>
                <c:pt idx="2715">
                  <c:v>169.73028969697</c:v>
                </c:pt>
                <c:pt idx="2716">
                  <c:v>169.79278969697</c:v>
                </c:pt>
                <c:pt idx="2717">
                  <c:v>169.85528969697</c:v>
                </c:pt>
                <c:pt idx="2718">
                  <c:v>169.91778969697</c:v>
                </c:pt>
                <c:pt idx="2719">
                  <c:v>169.98028969697</c:v>
                </c:pt>
                <c:pt idx="2720">
                  <c:v>170.04278969697</c:v>
                </c:pt>
                <c:pt idx="2721">
                  <c:v>170.10528969697</c:v>
                </c:pt>
                <c:pt idx="2722">
                  <c:v>170.16778969697</c:v>
                </c:pt>
                <c:pt idx="2723">
                  <c:v>170.23028969697</c:v>
                </c:pt>
                <c:pt idx="2724">
                  <c:v>170.29278969697</c:v>
                </c:pt>
                <c:pt idx="2725">
                  <c:v>170.35528969697</c:v>
                </c:pt>
                <c:pt idx="2726">
                  <c:v>170.41778969697</c:v>
                </c:pt>
                <c:pt idx="2727">
                  <c:v>170.48028969697</c:v>
                </c:pt>
                <c:pt idx="2728">
                  <c:v>170.54278969697</c:v>
                </c:pt>
                <c:pt idx="2729">
                  <c:v>170.60528969697</c:v>
                </c:pt>
                <c:pt idx="2730">
                  <c:v>170.66778969697</c:v>
                </c:pt>
                <c:pt idx="2731">
                  <c:v>170.73028969697</c:v>
                </c:pt>
                <c:pt idx="2732">
                  <c:v>170.79278969697</c:v>
                </c:pt>
                <c:pt idx="2733">
                  <c:v>170.85528969697</c:v>
                </c:pt>
                <c:pt idx="2734">
                  <c:v>170.91778969697</c:v>
                </c:pt>
                <c:pt idx="2735">
                  <c:v>170.98028969697</c:v>
                </c:pt>
                <c:pt idx="2736">
                  <c:v>171.04278969697</c:v>
                </c:pt>
                <c:pt idx="2737">
                  <c:v>171.10528969697</c:v>
                </c:pt>
                <c:pt idx="2738">
                  <c:v>171.16778969697</c:v>
                </c:pt>
                <c:pt idx="2739">
                  <c:v>171.23028969697</c:v>
                </c:pt>
                <c:pt idx="2740">
                  <c:v>171.29278969697</c:v>
                </c:pt>
                <c:pt idx="2741">
                  <c:v>171.35528969697</c:v>
                </c:pt>
                <c:pt idx="2742">
                  <c:v>171.41778969697</c:v>
                </c:pt>
                <c:pt idx="2743">
                  <c:v>171.48028969697</c:v>
                </c:pt>
                <c:pt idx="2744">
                  <c:v>171.54278969697</c:v>
                </c:pt>
                <c:pt idx="2745">
                  <c:v>171.60528969697</c:v>
                </c:pt>
                <c:pt idx="2746">
                  <c:v>171.66778969697</c:v>
                </c:pt>
                <c:pt idx="2747">
                  <c:v>171.73028969697</c:v>
                </c:pt>
                <c:pt idx="2748">
                  <c:v>171.79278969697</c:v>
                </c:pt>
                <c:pt idx="2749">
                  <c:v>171.85528969697</c:v>
                </c:pt>
                <c:pt idx="2750">
                  <c:v>171.91778969697</c:v>
                </c:pt>
                <c:pt idx="2751">
                  <c:v>171.98028969697</c:v>
                </c:pt>
                <c:pt idx="2752">
                  <c:v>172.04278969697</c:v>
                </c:pt>
                <c:pt idx="2753">
                  <c:v>172.10528969697</c:v>
                </c:pt>
                <c:pt idx="2754">
                  <c:v>172.16778969697</c:v>
                </c:pt>
                <c:pt idx="2755">
                  <c:v>172.23028969697</c:v>
                </c:pt>
                <c:pt idx="2756">
                  <c:v>172.29278969697</c:v>
                </c:pt>
                <c:pt idx="2757">
                  <c:v>172.35528969697</c:v>
                </c:pt>
                <c:pt idx="2758">
                  <c:v>172.41778969697</c:v>
                </c:pt>
                <c:pt idx="2759">
                  <c:v>172.48028969697</c:v>
                </c:pt>
                <c:pt idx="2760">
                  <c:v>172.54278969697</c:v>
                </c:pt>
                <c:pt idx="2761">
                  <c:v>172.60528969697</c:v>
                </c:pt>
                <c:pt idx="2762">
                  <c:v>172.66778969697</c:v>
                </c:pt>
                <c:pt idx="2763">
                  <c:v>172.73028969697</c:v>
                </c:pt>
                <c:pt idx="2764">
                  <c:v>172.79278969697</c:v>
                </c:pt>
                <c:pt idx="2765">
                  <c:v>172.85528969697</c:v>
                </c:pt>
                <c:pt idx="2766">
                  <c:v>172.91778969697</c:v>
                </c:pt>
                <c:pt idx="2767">
                  <c:v>172.98028969697</c:v>
                </c:pt>
                <c:pt idx="2768">
                  <c:v>173.04278969697</c:v>
                </c:pt>
                <c:pt idx="2769">
                  <c:v>173.10528969697</c:v>
                </c:pt>
                <c:pt idx="2770">
                  <c:v>173.16778969697</c:v>
                </c:pt>
                <c:pt idx="2771">
                  <c:v>173.23028969697</c:v>
                </c:pt>
                <c:pt idx="2772">
                  <c:v>173.29278969697</c:v>
                </c:pt>
                <c:pt idx="2773">
                  <c:v>173.35528969697</c:v>
                </c:pt>
                <c:pt idx="2774">
                  <c:v>173.41778969697</c:v>
                </c:pt>
                <c:pt idx="2775">
                  <c:v>173.48028969697</c:v>
                </c:pt>
                <c:pt idx="2776">
                  <c:v>173.54278969697</c:v>
                </c:pt>
                <c:pt idx="2777">
                  <c:v>173.60528969697</c:v>
                </c:pt>
                <c:pt idx="2778">
                  <c:v>173.66778969697</c:v>
                </c:pt>
                <c:pt idx="2779">
                  <c:v>173.73028969697</c:v>
                </c:pt>
                <c:pt idx="2780">
                  <c:v>173.79278969697</c:v>
                </c:pt>
                <c:pt idx="2781">
                  <c:v>173.85528969697</c:v>
                </c:pt>
                <c:pt idx="2782">
                  <c:v>173.91778969697</c:v>
                </c:pt>
                <c:pt idx="2783">
                  <c:v>173.98028969697</c:v>
                </c:pt>
                <c:pt idx="2784">
                  <c:v>174.04278969697</c:v>
                </c:pt>
                <c:pt idx="2785">
                  <c:v>174.10528969697</c:v>
                </c:pt>
                <c:pt idx="2786">
                  <c:v>174.16778969697</c:v>
                </c:pt>
                <c:pt idx="2787">
                  <c:v>174.23028969697</c:v>
                </c:pt>
                <c:pt idx="2788">
                  <c:v>174.29278969697</c:v>
                </c:pt>
                <c:pt idx="2789">
                  <c:v>174.35528969697</c:v>
                </c:pt>
                <c:pt idx="2790">
                  <c:v>174.41778969697</c:v>
                </c:pt>
                <c:pt idx="2791">
                  <c:v>174.48028969697</c:v>
                </c:pt>
                <c:pt idx="2792">
                  <c:v>174.54278969697</c:v>
                </c:pt>
                <c:pt idx="2793">
                  <c:v>174.60528969697</c:v>
                </c:pt>
                <c:pt idx="2794">
                  <c:v>174.66778969697</c:v>
                </c:pt>
                <c:pt idx="2795">
                  <c:v>174.73028969697</c:v>
                </c:pt>
                <c:pt idx="2796">
                  <c:v>174.79278969697</c:v>
                </c:pt>
                <c:pt idx="2797">
                  <c:v>174.85528969697</c:v>
                </c:pt>
                <c:pt idx="2798">
                  <c:v>174.91778969697</c:v>
                </c:pt>
                <c:pt idx="2799">
                  <c:v>174.98028969697</c:v>
                </c:pt>
                <c:pt idx="2800">
                  <c:v>175.04278969697</c:v>
                </c:pt>
                <c:pt idx="2801">
                  <c:v>175.10528969697</c:v>
                </c:pt>
                <c:pt idx="2802">
                  <c:v>175.16778969697</c:v>
                </c:pt>
                <c:pt idx="2803">
                  <c:v>175.23028969697</c:v>
                </c:pt>
                <c:pt idx="2804">
                  <c:v>175.29278969697</c:v>
                </c:pt>
                <c:pt idx="2805">
                  <c:v>175.35528969697</c:v>
                </c:pt>
                <c:pt idx="2806">
                  <c:v>175.41778969697</c:v>
                </c:pt>
                <c:pt idx="2807">
                  <c:v>175.48028969697</c:v>
                </c:pt>
                <c:pt idx="2808">
                  <c:v>175.54278969697</c:v>
                </c:pt>
                <c:pt idx="2809">
                  <c:v>175.60528969697</c:v>
                </c:pt>
                <c:pt idx="2810">
                  <c:v>175.66778969697</c:v>
                </c:pt>
                <c:pt idx="2811">
                  <c:v>175.73028969697</c:v>
                </c:pt>
                <c:pt idx="2812">
                  <c:v>175.79278969697</c:v>
                </c:pt>
                <c:pt idx="2813">
                  <c:v>175.85528969697</c:v>
                </c:pt>
                <c:pt idx="2814">
                  <c:v>175.91778969697</c:v>
                </c:pt>
                <c:pt idx="2815">
                  <c:v>175.98028969697</c:v>
                </c:pt>
                <c:pt idx="2816">
                  <c:v>176.04278969697</c:v>
                </c:pt>
                <c:pt idx="2817">
                  <c:v>176.10528969697</c:v>
                </c:pt>
                <c:pt idx="2818">
                  <c:v>176.16778969697</c:v>
                </c:pt>
                <c:pt idx="2819">
                  <c:v>176.23028969697</c:v>
                </c:pt>
                <c:pt idx="2820">
                  <c:v>176.29278969697</c:v>
                </c:pt>
                <c:pt idx="2821">
                  <c:v>176.35528969697</c:v>
                </c:pt>
                <c:pt idx="2822">
                  <c:v>176.41778969697</c:v>
                </c:pt>
                <c:pt idx="2823">
                  <c:v>176.48028969697</c:v>
                </c:pt>
                <c:pt idx="2824">
                  <c:v>176.54278969697</c:v>
                </c:pt>
                <c:pt idx="2825">
                  <c:v>176.60528969697</c:v>
                </c:pt>
                <c:pt idx="2826">
                  <c:v>176.66778969697</c:v>
                </c:pt>
                <c:pt idx="2827">
                  <c:v>176.73028969697</c:v>
                </c:pt>
                <c:pt idx="2828">
                  <c:v>176.79278969697</c:v>
                </c:pt>
                <c:pt idx="2829">
                  <c:v>176.85528969697</c:v>
                </c:pt>
                <c:pt idx="2830">
                  <c:v>176.91778969697</c:v>
                </c:pt>
                <c:pt idx="2831">
                  <c:v>176.98028969697</c:v>
                </c:pt>
                <c:pt idx="2832">
                  <c:v>177.04278969697</c:v>
                </c:pt>
                <c:pt idx="2833">
                  <c:v>177.10528969697</c:v>
                </c:pt>
                <c:pt idx="2834">
                  <c:v>177.16778969697</c:v>
                </c:pt>
                <c:pt idx="2835">
                  <c:v>177.23028969697</c:v>
                </c:pt>
                <c:pt idx="2836">
                  <c:v>177.29278969697</c:v>
                </c:pt>
                <c:pt idx="2837">
                  <c:v>177.35528969697</c:v>
                </c:pt>
                <c:pt idx="2838">
                  <c:v>177.41778969697</c:v>
                </c:pt>
                <c:pt idx="2839">
                  <c:v>177.48028969697</c:v>
                </c:pt>
                <c:pt idx="2840">
                  <c:v>177.54278969697</c:v>
                </c:pt>
                <c:pt idx="2841">
                  <c:v>177.60528969697</c:v>
                </c:pt>
                <c:pt idx="2842">
                  <c:v>177.66778969697</c:v>
                </c:pt>
                <c:pt idx="2843">
                  <c:v>177.73028969697</c:v>
                </c:pt>
                <c:pt idx="2844">
                  <c:v>177.79278969697</c:v>
                </c:pt>
                <c:pt idx="2845">
                  <c:v>177.85528969697</c:v>
                </c:pt>
                <c:pt idx="2846">
                  <c:v>177.91778969697</c:v>
                </c:pt>
                <c:pt idx="2847">
                  <c:v>177.98028969697</c:v>
                </c:pt>
                <c:pt idx="2848">
                  <c:v>178.04278969697</c:v>
                </c:pt>
                <c:pt idx="2849">
                  <c:v>178.10528969697</c:v>
                </c:pt>
                <c:pt idx="2850">
                  <c:v>178.16778969697</c:v>
                </c:pt>
                <c:pt idx="2851">
                  <c:v>178.23028969697</c:v>
                </c:pt>
                <c:pt idx="2852">
                  <c:v>178.29278969697</c:v>
                </c:pt>
                <c:pt idx="2853">
                  <c:v>178.35528969697</c:v>
                </c:pt>
                <c:pt idx="2854">
                  <c:v>178.41778969697</c:v>
                </c:pt>
                <c:pt idx="2855">
                  <c:v>178.48028969697</c:v>
                </c:pt>
                <c:pt idx="2856">
                  <c:v>178.54278969697</c:v>
                </c:pt>
                <c:pt idx="2857">
                  <c:v>178.60528969697</c:v>
                </c:pt>
                <c:pt idx="2858">
                  <c:v>178.66778969697</c:v>
                </c:pt>
                <c:pt idx="2859">
                  <c:v>178.73028969697</c:v>
                </c:pt>
                <c:pt idx="2860">
                  <c:v>178.79278969697</c:v>
                </c:pt>
                <c:pt idx="2861">
                  <c:v>178.85528969697</c:v>
                </c:pt>
                <c:pt idx="2862">
                  <c:v>178.91778969697</c:v>
                </c:pt>
                <c:pt idx="2863">
                  <c:v>178.98028969697</c:v>
                </c:pt>
                <c:pt idx="2864">
                  <c:v>179.04278969697</c:v>
                </c:pt>
                <c:pt idx="2865">
                  <c:v>179.10528969697</c:v>
                </c:pt>
                <c:pt idx="2866">
                  <c:v>179.16778969697</c:v>
                </c:pt>
                <c:pt idx="2867">
                  <c:v>179.23028969697</c:v>
                </c:pt>
                <c:pt idx="2868">
                  <c:v>179.29278969697</c:v>
                </c:pt>
                <c:pt idx="2869">
                  <c:v>179.35528969697</c:v>
                </c:pt>
                <c:pt idx="2870">
                  <c:v>179.41778969697</c:v>
                </c:pt>
                <c:pt idx="2871">
                  <c:v>179.48028969697</c:v>
                </c:pt>
                <c:pt idx="2872">
                  <c:v>179.54278969697</c:v>
                </c:pt>
                <c:pt idx="2873">
                  <c:v>179.60528969697</c:v>
                </c:pt>
                <c:pt idx="2874">
                  <c:v>179.66778969697</c:v>
                </c:pt>
                <c:pt idx="2875">
                  <c:v>179.73028969697</c:v>
                </c:pt>
                <c:pt idx="2876">
                  <c:v>179.79278969697</c:v>
                </c:pt>
                <c:pt idx="2877">
                  <c:v>179.85528969697</c:v>
                </c:pt>
                <c:pt idx="2878">
                  <c:v>179.91778969697</c:v>
                </c:pt>
                <c:pt idx="2879">
                  <c:v>179.98028969697</c:v>
                </c:pt>
                <c:pt idx="2880">
                  <c:v>180.04278969697</c:v>
                </c:pt>
                <c:pt idx="2881">
                  <c:v>180.10528969697</c:v>
                </c:pt>
                <c:pt idx="2882">
                  <c:v>180.16778969697</c:v>
                </c:pt>
                <c:pt idx="2883">
                  <c:v>180.23028969697</c:v>
                </c:pt>
                <c:pt idx="2884">
                  <c:v>180.29278969697</c:v>
                </c:pt>
                <c:pt idx="2885">
                  <c:v>180.35528969697</c:v>
                </c:pt>
                <c:pt idx="2886">
                  <c:v>180.41778969697</c:v>
                </c:pt>
                <c:pt idx="2887">
                  <c:v>180.48028969697</c:v>
                </c:pt>
                <c:pt idx="2888">
                  <c:v>180.54278969697</c:v>
                </c:pt>
                <c:pt idx="2889">
                  <c:v>180.60528969697</c:v>
                </c:pt>
                <c:pt idx="2890">
                  <c:v>180.66778969697</c:v>
                </c:pt>
                <c:pt idx="2891">
                  <c:v>180.73028969697</c:v>
                </c:pt>
                <c:pt idx="2892">
                  <c:v>180.79278969697</c:v>
                </c:pt>
                <c:pt idx="2893">
                  <c:v>180.85528969697</c:v>
                </c:pt>
                <c:pt idx="2894">
                  <c:v>180.91778969697</c:v>
                </c:pt>
                <c:pt idx="2895">
                  <c:v>180.98028969697</c:v>
                </c:pt>
                <c:pt idx="2896">
                  <c:v>181.04278969697</c:v>
                </c:pt>
                <c:pt idx="2897">
                  <c:v>181.10528969697</c:v>
                </c:pt>
                <c:pt idx="2898">
                  <c:v>181.16778969697</c:v>
                </c:pt>
                <c:pt idx="2899">
                  <c:v>181.23028969697</c:v>
                </c:pt>
                <c:pt idx="2900">
                  <c:v>181.29278969697</c:v>
                </c:pt>
                <c:pt idx="2901">
                  <c:v>181.35528969697</c:v>
                </c:pt>
                <c:pt idx="2902">
                  <c:v>181.41778969697</c:v>
                </c:pt>
                <c:pt idx="2903">
                  <c:v>181.48028969697</c:v>
                </c:pt>
                <c:pt idx="2904">
                  <c:v>181.54278969697</c:v>
                </c:pt>
                <c:pt idx="2905">
                  <c:v>181.60528969697</c:v>
                </c:pt>
                <c:pt idx="2906">
                  <c:v>181.66778969697</c:v>
                </c:pt>
                <c:pt idx="2907">
                  <c:v>181.73028969697</c:v>
                </c:pt>
                <c:pt idx="2908">
                  <c:v>181.79278969697</c:v>
                </c:pt>
                <c:pt idx="2909">
                  <c:v>181.85528969697</c:v>
                </c:pt>
                <c:pt idx="2910">
                  <c:v>181.91778969697</c:v>
                </c:pt>
                <c:pt idx="2911">
                  <c:v>181.98028969697</c:v>
                </c:pt>
                <c:pt idx="2912">
                  <c:v>182.04278969697</c:v>
                </c:pt>
                <c:pt idx="2913">
                  <c:v>182.10528969697</c:v>
                </c:pt>
                <c:pt idx="2914">
                  <c:v>182.16778969697</c:v>
                </c:pt>
                <c:pt idx="2915">
                  <c:v>182.23028969697</c:v>
                </c:pt>
                <c:pt idx="2916">
                  <c:v>182.29278969697</c:v>
                </c:pt>
                <c:pt idx="2917">
                  <c:v>182.35528969697</c:v>
                </c:pt>
                <c:pt idx="2918">
                  <c:v>182.41778969697</c:v>
                </c:pt>
                <c:pt idx="2919">
                  <c:v>182.48028969697</c:v>
                </c:pt>
                <c:pt idx="2920">
                  <c:v>182.54278969697</c:v>
                </c:pt>
                <c:pt idx="2921">
                  <c:v>182.60528969697</c:v>
                </c:pt>
                <c:pt idx="2922">
                  <c:v>182.66778969697</c:v>
                </c:pt>
                <c:pt idx="2923">
                  <c:v>182.73028969697</c:v>
                </c:pt>
                <c:pt idx="2924">
                  <c:v>182.79278969697</c:v>
                </c:pt>
                <c:pt idx="2925">
                  <c:v>182.85528969697</c:v>
                </c:pt>
                <c:pt idx="2926">
                  <c:v>182.91778969697</c:v>
                </c:pt>
                <c:pt idx="2927">
                  <c:v>182.98028969697</c:v>
                </c:pt>
                <c:pt idx="2928">
                  <c:v>183.04278969697</c:v>
                </c:pt>
                <c:pt idx="2929">
                  <c:v>183.10528969697</c:v>
                </c:pt>
                <c:pt idx="2930">
                  <c:v>183.16778969697</c:v>
                </c:pt>
                <c:pt idx="2931">
                  <c:v>183.23028969697</c:v>
                </c:pt>
                <c:pt idx="2932">
                  <c:v>183.29278969697</c:v>
                </c:pt>
                <c:pt idx="2933">
                  <c:v>183.35528969697</c:v>
                </c:pt>
                <c:pt idx="2934">
                  <c:v>183.41778969697</c:v>
                </c:pt>
                <c:pt idx="2935">
                  <c:v>183.48028969697</c:v>
                </c:pt>
                <c:pt idx="2936">
                  <c:v>183.54278969697</c:v>
                </c:pt>
                <c:pt idx="2937">
                  <c:v>183.60528969697</c:v>
                </c:pt>
                <c:pt idx="2938">
                  <c:v>183.66778969697</c:v>
                </c:pt>
                <c:pt idx="2939">
                  <c:v>183.73028969697</c:v>
                </c:pt>
                <c:pt idx="2940">
                  <c:v>183.79278969697</c:v>
                </c:pt>
                <c:pt idx="2941">
                  <c:v>183.85528969697</c:v>
                </c:pt>
                <c:pt idx="2942">
                  <c:v>183.91778969697</c:v>
                </c:pt>
                <c:pt idx="2943">
                  <c:v>183.98028969697</c:v>
                </c:pt>
                <c:pt idx="2944">
                  <c:v>184.04278969697</c:v>
                </c:pt>
                <c:pt idx="2945">
                  <c:v>184.10528969697</c:v>
                </c:pt>
                <c:pt idx="2946">
                  <c:v>184.16778969697</c:v>
                </c:pt>
                <c:pt idx="2947">
                  <c:v>184.23028969697</c:v>
                </c:pt>
                <c:pt idx="2948">
                  <c:v>184.29278969697</c:v>
                </c:pt>
                <c:pt idx="2949">
                  <c:v>184.35528969697</c:v>
                </c:pt>
                <c:pt idx="2950">
                  <c:v>184.41778969697</c:v>
                </c:pt>
                <c:pt idx="2951">
                  <c:v>184.48028969697</c:v>
                </c:pt>
                <c:pt idx="2952">
                  <c:v>184.54278969697</c:v>
                </c:pt>
                <c:pt idx="2953">
                  <c:v>184.60528969697</c:v>
                </c:pt>
                <c:pt idx="2954">
                  <c:v>184.66778969697</c:v>
                </c:pt>
                <c:pt idx="2955">
                  <c:v>184.73028969697</c:v>
                </c:pt>
                <c:pt idx="2956">
                  <c:v>184.79278969697</c:v>
                </c:pt>
                <c:pt idx="2957">
                  <c:v>184.85528969697</c:v>
                </c:pt>
                <c:pt idx="2958">
                  <c:v>184.91778969697</c:v>
                </c:pt>
                <c:pt idx="2959">
                  <c:v>184.98028969697</c:v>
                </c:pt>
                <c:pt idx="2960">
                  <c:v>185.04278969697</c:v>
                </c:pt>
                <c:pt idx="2961">
                  <c:v>185.10528969697</c:v>
                </c:pt>
                <c:pt idx="2962">
                  <c:v>185.16778969697</c:v>
                </c:pt>
                <c:pt idx="2963">
                  <c:v>185.23028969697</c:v>
                </c:pt>
                <c:pt idx="2964">
                  <c:v>185.29278969697</c:v>
                </c:pt>
                <c:pt idx="2965">
                  <c:v>185.35528969697</c:v>
                </c:pt>
                <c:pt idx="2966">
                  <c:v>185.41778969697</c:v>
                </c:pt>
                <c:pt idx="2967">
                  <c:v>185.48028969697</c:v>
                </c:pt>
                <c:pt idx="2968">
                  <c:v>185.54278969697</c:v>
                </c:pt>
                <c:pt idx="2969">
                  <c:v>185.60528969697</c:v>
                </c:pt>
                <c:pt idx="2970">
                  <c:v>185.66778969697</c:v>
                </c:pt>
                <c:pt idx="2971">
                  <c:v>185.73028969697</c:v>
                </c:pt>
                <c:pt idx="2972">
                  <c:v>185.79278969697</c:v>
                </c:pt>
                <c:pt idx="2973">
                  <c:v>185.85528969697</c:v>
                </c:pt>
                <c:pt idx="2974">
                  <c:v>185.91778969697</c:v>
                </c:pt>
                <c:pt idx="2975">
                  <c:v>185.98028969697</c:v>
                </c:pt>
                <c:pt idx="2976">
                  <c:v>186.04278969697</c:v>
                </c:pt>
                <c:pt idx="2977">
                  <c:v>186.10528969697</c:v>
                </c:pt>
                <c:pt idx="2978">
                  <c:v>186.16778969697</c:v>
                </c:pt>
                <c:pt idx="2979">
                  <c:v>186.23028969697</c:v>
                </c:pt>
                <c:pt idx="2980">
                  <c:v>186.29278969697</c:v>
                </c:pt>
                <c:pt idx="2981">
                  <c:v>186.35528969697</c:v>
                </c:pt>
                <c:pt idx="2982">
                  <c:v>186.41778969697</c:v>
                </c:pt>
                <c:pt idx="2983">
                  <c:v>186.48028969697</c:v>
                </c:pt>
                <c:pt idx="2984">
                  <c:v>186.54278969697</c:v>
                </c:pt>
                <c:pt idx="2985">
                  <c:v>186.60528969697</c:v>
                </c:pt>
                <c:pt idx="2986">
                  <c:v>186.66778969697</c:v>
                </c:pt>
                <c:pt idx="2987">
                  <c:v>186.73028969697</c:v>
                </c:pt>
                <c:pt idx="2988">
                  <c:v>186.79278969697</c:v>
                </c:pt>
                <c:pt idx="2989">
                  <c:v>186.85528969697</c:v>
                </c:pt>
                <c:pt idx="2990">
                  <c:v>186.91778969697</c:v>
                </c:pt>
                <c:pt idx="2991">
                  <c:v>186.98028969697</c:v>
                </c:pt>
                <c:pt idx="2992">
                  <c:v>187.04278969697</c:v>
                </c:pt>
                <c:pt idx="2993">
                  <c:v>187.10528969697</c:v>
                </c:pt>
                <c:pt idx="2994">
                  <c:v>187.16778969697</c:v>
                </c:pt>
                <c:pt idx="2995">
                  <c:v>187.23028969697</c:v>
                </c:pt>
                <c:pt idx="2996">
                  <c:v>187.29278969697</c:v>
                </c:pt>
                <c:pt idx="2997">
                  <c:v>187.35528969697</c:v>
                </c:pt>
                <c:pt idx="2998">
                  <c:v>187.41778969697</c:v>
                </c:pt>
                <c:pt idx="2999">
                  <c:v>187.48028969697</c:v>
                </c:pt>
                <c:pt idx="3000">
                  <c:v>187.54278969697</c:v>
                </c:pt>
                <c:pt idx="3001">
                  <c:v>187.60528969697</c:v>
                </c:pt>
                <c:pt idx="3002">
                  <c:v>187.66778969697</c:v>
                </c:pt>
                <c:pt idx="3003">
                  <c:v>187.73028969697</c:v>
                </c:pt>
                <c:pt idx="3004">
                  <c:v>187.79278969697</c:v>
                </c:pt>
                <c:pt idx="3005">
                  <c:v>187.85528969697</c:v>
                </c:pt>
                <c:pt idx="3006">
                  <c:v>187.91778969697</c:v>
                </c:pt>
                <c:pt idx="3007">
                  <c:v>187.98028969697</c:v>
                </c:pt>
                <c:pt idx="3008">
                  <c:v>188.04278969697</c:v>
                </c:pt>
                <c:pt idx="3009">
                  <c:v>188.10528969697</c:v>
                </c:pt>
                <c:pt idx="3010">
                  <c:v>188.16778969697</c:v>
                </c:pt>
                <c:pt idx="3011">
                  <c:v>188.23028969697</c:v>
                </c:pt>
                <c:pt idx="3012">
                  <c:v>188.29278969697</c:v>
                </c:pt>
                <c:pt idx="3013">
                  <c:v>188.35528969697</c:v>
                </c:pt>
                <c:pt idx="3014">
                  <c:v>188.41778969697</c:v>
                </c:pt>
                <c:pt idx="3015">
                  <c:v>188.48028969697</c:v>
                </c:pt>
                <c:pt idx="3016">
                  <c:v>188.54278969697</c:v>
                </c:pt>
                <c:pt idx="3017">
                  <c:v>188.60528969697</c:v>
                </c:pt>
                <c:pt idx="3018">
                  <c:v>188.66778969697</c:v>
                </c:pt>
                <c:pt idx="3019">
                  <c:v>188.73028969697</c:v>
                </c:pt>
                <c:pt idx="3020">
                  <c:v>188.79278969697</c:v>
                </c:pt>
                <c:pt idx="3021">
                  <c:v>188.85528969697</c:v>
                </c:pt>
                <c:pt idx="3022">
                  <c:v>188.91778969697</c:v>
                </c:pt>
                <c:pt idx="3023">
                  <c:v>188.98028969697</c:v>
                </c:pt>
                <c:pt idx="3024">
                  <c:v>189.04278969697</c:v>
                </c:pt>
                <c:pt idx="3025">
                  <c:v>189.10528969697</c:v>
                </c:pt>
                <c:pt idx="3026">
                  <c:v>189.16778969697</c:v>
                </c:pt>
                <c:pt idx="3027">
                  <c:v>189.23028969697</c:v>
                </c:pt>
                <c:pt idx="3028">
                  <c:v>189.29278969697</c:v>
                </c:pt>
                <c:pt idx="3029">
                  <c:v>189.35528969697</c:v>
                </c:pt>
                <c:pt idx="3030">
                  <c:v>189.41778969697</c:v>
                </c:pt>
                <c:pt idx="3031">
                  <c:v>189.48028969697</c:v>
                </c:pt>
                <c:pt idx="3032">
                  <c:v>189.54278969697</c:v>
                </c:pt>
                <c:pt idx="3033">
                  <c:v>189.60528969697</c:v>
                </c:pt>
                <c:pt idx="3034">
                  <c:v>189.66778969697</c:v>
                </c:pt>
                <c:pt idx="3035">
                  <c:v>189.73028969697</c:v>
                </c:pt>
                <c:pt idx="3036">
                  <c:v>189.79278969697</c:v>
                </c:pt>
                <c:pt idx="3037">
                  <c:v>189.85528969697</c:v>
                </c:pt>
                <c:pt idx="3038">
                  <c:v>189.91778969697</c:v>
                </c:pt>
                <c:pt idx="3039">
                  <c:v>189.98028969697</c:v>
                </c:pt>
                <c:pt idx="3040">
                  <c:v>190.04278969697</c:v>
                </c:pt>
                <c:pt idx="3041">
                  <c:v>190.10528969697</c:v>
                </c:pt>
                <c:pt idx="3042">
                  <c:v>190.16778969697</c:v>
                </c:pt>
                <c:pt idx="3043">
                  <c:v>190.23028969697</c:v>
                </c:pt>
                <c:pt idx="3044">
                  <c:v>190.29278969697</c:v>
                </c:pt>
                <c:pt idx="3045">
                  <c:v>190.35528969697</c:v>
                </c:pt>
                <c:pt idx="3046">
                  <c:v>190.41778969697</c:v>
                </c:pt>
                <c:pt idx="3047">
                  <c:v>190.48028969697</c:v>
                </c:pt>
                <c:pt idx="3048">
                  <c:v>190.54278969697</c:v>
                </c:pt>
                <c:pt idx="3049">
                  <c:v>190.60528969697</c:v>
                </c:pt>
                <c:pt idx="3050">
                  <c:v>190.66778969697</c:v>
                </c:pt>
                <c:pt idx="3051">
                  <c:v>190.73028969697</c:v>
                </c:pt>
                <c:pt idx="3052">
                  <c:v>190.79278969697</c:v>
                </c:pt>
                <c:pt idx="3053">
                  <c:v>190.85528969697</c:v>
                </c:pt>
                <c:pt idx="3054">
                  <c:v>190.91778969697</c:v>
                </c:pt>
                <c:pt idx="3055">
                  <c:v>190.98028969697</c:v>
                </c:pt>
                <c:pt idx="3056">
                  <c:v>191.04278969697</c:v>
                </c:pt>
                <c:pt idx="3057">
                  <c:v>191.10528969697</c:v>
                </c:pt>
                <c:pt idx="3058">
                  <c:v>191.16778969697</c:v>
                </c:pt>
                <c:pt idx="3059">
                  <c:v>191.23028969697</c:v>
                </c:pt>
                <c:pt idx="3060">
                  <c:v>191.29278969697</c:v>
                </c:pt>
                <c:pt idx="3061">
                  <c:v>191.35528969697</c:v>
                </c:pt>
                <c:pt idx="3062">
                  <c:v>191.41778969697</c:v>
                </c:pt>
                <c:pt idx="3063">
                  <c:v>191.48028969697</c:v>
                </c:pt>
                <c:pt idx="3064">
                  <c:v>191.54278969697</c:v>
                </c:pt>
                <c:pt idx="3065">
                  <c:v>191.60528969697</c:v>
                </c:pt>
                <c:pt idx="3066">
                  <c:v>191.66778969697</c:v>
                </c:pt>
                <c:pt idx="3067">
                  <c:v>191.73028969697</c:v>
                </c:pt>
                <c:pt idx="3068">
                  <c:v>191.79278969697</c:v>
                </c:pt>
                <c:pt idx="3069">
                  <c:v>191.85528969697</c:v>
                </c:pt>
                <c:pt idx="3070">
                  <c:v>191.91778969697</c:v>
                </c:pt>
                <c:pt idx="3071">
                  <c:v>191.98028969697</c:v>
                </c:pt>
                <c:pt idx="3072">
                  <c:v>192.04278969697</c:v>
                </c:pt>
                <c:pt idx="3073">
                  <c:v>192.10528969697</c:v>
                </c:pt>
                <c:pt idx="3074">
                  <c:v>192.16778969697</c:v>
                </c:pt>
                <c:pt idx="3075">
                  <c:v>192.23028969697</c:v>
                </c:pt>
                <c:pt idx="3076">
                  <c:v>192.29278969697</c:v>
                </c:pt>
                <c:pt idx="3077">
                  <c:v>192.35528969697</c:v>
                </c:pt>
                <c:pt idx="3078">
                  <c:v>192.41778969697</c:v>
                </c:pt>
                <c:pt idx="3079">
                  <c:v>192.48028969697</c:v>
                </c:pt>
                <c:pt idx="3080">
                  <c:v>192.54278969697</c:v>
                </c:pt>
                <c:pt idx="3081">
                  <c:v>192.60528969697</c:v>
                </c:pt>
                <c:pt idx="3082">
                  <c:v>192.66778969697</c:v>
                </c:pt>
                <c:pt idx="3083">
                  <c:v>192.73028969697</c:v>
                </c:pt>
                <c:pt idx="3084">
                  <c:v>192.79278969697</c:v>
                </c:pt>
                <c:pt idx="3085">
                  <c:v>192.85528969697</c:v>
                </c:pt>
                <c:pt idx="3086">
                  <c:v>192.91778969697</c:v>
                </c:pt>
                <c:pt idx="3087">
                  <c:v>192.98028969697</c:v>
                </c:pt>
                <c:pt idx="3088">
                  <c:v>193.04278969697</c:v>
                </c:pt>
                <c:pt idx="3089">
                  <c:v>193.10528969697</c:v>
                </c:pt>
                <c:pt idx="3090">
                  <c:v>193.16778969697</c:v>
                </c:pt>
                <c:pt idx="3091">
                  <c:v>193.23028969697</c:v>
                </c:pt>
                <c:pt idx="3092">
                  <c:v>193.29278969697</c:v>
                </c:pt>
                <c:pt idx="3093">
                  <c:v>193.35528969697</c:v>
                </c:pt>
                <c:pt idx="3094">
                  <c:v>193.41778969697</c:v>
                </c:pt>
                <c:pt idx="3095">
                  <c:v>193.48028969697</c:v>
                </c:pt>
                <c:pt idx="3096">
                  <c:v>193.54278969697</c:v>
                </c:pt>
                <c:pt idx="3097">
                  <c:v>193.60528969697</c:v>
                </c:pt>
                <c:pt idx="3098">
                  <c:v>193.66778969697</c:v>
                </c:pt>
                <c:pt idx="3099">
                  <c:v>193.73028969697</c:v>
                </c:pt>
                <c:pt idx="3100">
                  <c:v>193.79278969697</c:v>
                </c:pt>
                <c:pt idx="3101">
                  <c:v>193.85528969697</c:v>
                </c:pt>
                <c:pt idx="3102">
                  <c:v>193.91778969697</c:v>
                </c:pt>
                <c:pt idx="3103">
                  <c:v>193.98028969697</c:v>
                </c:pt>
                <c:pt idx="3104">
                  <c:v>194.04278969697</c:v>
                </c:pt>
                <c:pt idx="3105">
                  <c:v>194.10528969697</c:v>
                </c:pt>
                <c:pt idx="3106">
                  <c:v>194.16778969697</c:v>
                </c:pt>
                <c:pt idx="3107">
                  <c:v>194.23028969697</c:v>
                </c:pt>
                <c:pt idx="3108">
                  <c:v>194.29278969697</c:v>
                </c:pt>
                <c:pt idx="3109">
                  <c:v>194.35528969697</c:v>
                </c:pt>
                <c:pt idx="3110">
                  <c:v>194.41778969697</c:v>
                </c:pt>
                <c:pt idx="3111">
                  <c:v>194.48028969697</c:v>
                </c:pt>
                <c:pt idx="3112">
                  <c:v>194.54278969697</c:v>
                </c:pt>
                <c:pt idx="3113">
                  <c:v>194.60528969697</c:v>
                </c:pt>
                <c:pt idx="3114">
                  <c:v>194.66778969697</c:v>
                </c:pt>
                <c:pt idx="3115">
                  <c:v>194.73028969697</c:v>
                </c:pt>
                <c:pt idx="3116">
                  <c:v>194.79278969697</c:v>
                </c:pt>
                <c:pt idx="3117">
                  <c:v>194.85528969697</c:v>
                </c:pt>
                <c:pt idx="3118">
                  <c:v>194.91778969697</c:v>
                </c:pt>
                <c:pt idx="3119">
                  <c:v>194.98028969697</c:v>
                </c:pt>
                <c:pt idx="3120">
                  <c:v>195.04278969697</c:v>
                </c:pt>
                <c:pt idx="3121">
                  <c:v>195.10528969697</c:v>
                </c:pt>
                <c:pt idx="3122">
                  <c:v>195.16778969697</c:v>
                </c:pt>
                <c:pt idx="3123">
                  <c:v>195.23028969697</c:v>
                </c:pt>
                <c:pt idx="3124">
                  <c:v>195.29278969697</c:v>
                </c:pt>
                <c:pt idx="3125">
                  <c:v>195.35528969697</c:v>
                </c:pt>
                <c:pt idx="3126">
                  <c:v>195.41778969697</c:v>
                </c:pt>
                <c:pt idx="3127">
                  <c:v>195.48028969697</c:v>
                </c:pt>
                <c:pt idx="3128">
                  <c:v>195.54278969697</c:v>
                </c:pt>
                <c:pt idx="3129">
                  <c:v>195.60528969697</c:v>
                </c:pt>
                <c:pt idx="3130">
                  <c:v>195.66778969697</c:v>
                </c:pt>
                <c:pt idx="3131">
                  <c:v>195.73028969697</c:v>
                </c:pt>
                <c:pt idx="3132">
                  <c:v>195.79278969697</c:v>
                </c:pt>
                <c:pt idx="3133">
                  <c:v>195.85528969697</c:v>
                </c:pt>
                <c:pt idx="3134">
                  <c:v>195.91778969697</c:v>
                </c:pt>
                <c:pt idx="3135">
                  <c:v>195.98028969697</c:v>
                </c:pt>
                <c:pt idx="3136">
                  <c:v>196.04278969697</c:v>
                </c:pt>
                <c:pt idx="3137">
                  <c:v>196.10528969697</c:v>
                </c:pt>
                <c:pt idx="3138">
                  <c:v>196.16778969697</c:v>
                </c:pt>
                <c:pt idx="3139">
                  <c:v>196.23028969697</c:v>
                </c:pt>
                <c:pt idx="3140">
                  <c:v>196.29278969697</c:v>
                </c:pt>
                <c:pt idx="3141">
                  <c:v>196.35528969697</c:v>
                </c:pt>
                <c:pt idx="3142">
                  <c:v>196.41778969697</c:v>
                </c:pt>
                <c:pt idx="3143">
                  <c:v>196.48028969697</c:v>
                </c:pt>
                <c:pt idx="3144">
                  <c:v>196.54278969697</c:v>
                </c:pt>
                <c:pt idx="3145">
                  <c:v>196.60528969697</c:v>
                </c:pt>
                <c:pt idx="3146">
                  <c:v>196.66778969697</c:v>
                </c:pt>
                <c:pt idx="3147">
                  <c:v>196.73028969697</c:v>
                </c:pt>
                <c:pt idx="3148">
                  <c:v>196.79278969697</c:v>
                </c:pt>
                <c:pt idx="3149">
                  <c:v>196.85528969697</c:v>
                </c:pt>
                <c:pt idx="3150">
                  <c:v>196.91778969697</c:v>
                </c:pt>
                <c:pt idx="3151">
                  <c:v>196.98028969697</c:v>
                </c:pt>
                <c:pt idx="3152">
                  <c:v>197.04278969697</c:v>
                </c:pt>
                <c:pt idx="3153">
                  <c:v>197.10528969697</c:v>
                </c:pt>
                <c:pt idx="3154">
                  <c:v>197.16778969697</c:v>
                </c:pt>
                <c:pt idx="3155">
                  <c:v>197.23028969697</c:v>
                </c:pt>
                <c:pt idx="3156">
                  <c:v>197.29278969697</c:v>
                </c:pt>
                <c:pt idx="3157">
                  <c:v>197.35528969697</c:v>
                </c:pt>
                <c:pt idx="3158">
                  <c:v>197.41778969697</c:v>
                </c:pt>
                <c:pt idx="3159">
                  <c:v>197.48028969697</c:v>
                </c:pt>
                <c:pt idx="3160">
                  <c:v>197.54278969697</c:v>
                </c:pt>
                <c:pt idx="3161">
                  <c:v>197.60528969697</c:v>
                </c:pt>
                <c:pt idx="3162">
                  <c:v>197.66778969697</c:v>
                </c:pt>
                <c:pt idx="3163">
                  <c:v>197.73028969697</c:v>
                </c:pt>
                <c:pt idx="3164">
                  <c:v>197.79278969697</c:v>
                </c:pt>
                <c:pt idx="3165">
                  <c:v>197.85528969697</c:v>
                </c:pt>
                <c:pt idx="3166">
                  <c:v>197.91778969697</c:v>
                </c:pt>
                <c:pt idx="3167">
                  <c:v>197.98028969697</c:v>
                </c:pt>
                <c:pt idx="3168">
                  <c:v>198.04278969697</c:v>
                </c:pt>
                <c:pt idx="3169">
                  <c:v>198.10528969697</c:v>
                </c:pt>
                <c:pt idx="3170">
                  <c:v>198.16778969697</c:v>
                </c:pt>
                <c:pt idx="3171">
                  <c:v>198.23028969697</c:v>
                </c:pt>
                <c:pt idx="3172">
                  <c:v>198.29278969697</c:v>
                </c:pt>
                <c:pt idx="3173">
                  <c:v>198.35528969697</c:v>
                </c:pt>
                <c:pt idx="3174">
                  <c:v>198.41778969697</c:v>
                </c:pt>
                <c:pt idx="3175">
                  <c:v>198.48028969697</c:v>
                </c:pt>
                <c:pt idx="3176">
                  <c:v>198.54278969697</c:v>
                </c:pt>
                <c:pt idx="3177">
                  <c:v>198.60528969697</c:v>
                </c:pt>
                <c:pt idx="3178">
                  <c:v>198.66778969697</c:v>
                </c:pt>
                <c:pt idx="3179">
                  <c:v>198.73028969697</c:v>
                </c:pt>
                <c:pt idx="3180">
                  <c:v>198.79278969697</c:v>
                </c:pt>
                <c:pt idx="3181">
                  <c:v>198.85528969697</c:v>
                </c:pt>
                <c:pt idx="3182">
                  <c:v>198.91778969697</c:v>
                </c:pt>
                <c:pt idx="3183">
                  <c:v>198.98028969697</c:v>
                </c:pt>
                <c:pt idx="3184">
                  <c:v>199.04278969697</c:v>
                </c:pt>
                <c:pt idx="3185">
                  <c:v>199.10528969697</c:v>
                </c:pt>
                <c:pt idx="3186">
                  <c:v>199.16778969697</c:v>
                </c:pt>
                <c:pt idx="3187">
                  <c:v>199.23028969697</c:v>
                </c:pt>
                <c:pt idx="3188">
                  <c:v>199.29278969697</c:v>
                </c:pt>
                <c:pt idx="3189">
                  <c:v>199.35528969697</c:v>
                </c:pt>
                <c:pt idx="3190">
                  <c:v>199.41778969697</c:v>
                </c:pt>
                <c:pt idx="3191">
                  <c:v>199.48028969697</c:v>
                </c:pt>
                <c:pt idx="3192">
                  <c:v>199.54278969697</c:v>
                </c:pt>
                <c:pt idx="3193">
                  <c:v>199.60528969697</c:v>
                </c:pt>
                <c:pt idx="3194">
                  <c:v>199.66778969697</c:v>
                </c:pt>
                <c:pt idx="3195">
                  <c:v>199.73028969697</c:v>
                </c:pt>
                <c:pt idx="3196">
                  <c:v>199.79278969697</c:v>
                </c:pt>
                <c:pt idx="3197">
                  <c:v>199.85528969697</c:v>
                </c:pt>
                <c:pt idx="3198">
                  <c:v>199.91778969697</c:v>
                </c:pt>
                <c:pt idx="3199">
                  <c:v>199.98028969697</c:v>
                </c:pt>
                <c:pt idx="3200">
                  <c:v>200.04278969697</c:v>
                </c:pt>
                <c:pt idx="3201">
                  <c:v>200.10528969697</c:v>
                </c:pt>
                <c:pt idx="3202">
                  <c:v>200.16778969697</c:v>
                </c:pt>
                <c:pt idx="3203">
                  <c:v>200.23028969697</c:v>
                </c:pt>
                <c:pt idx="3204">
                  <c:v>200.29278969697</c:v>
                </c:pt>
                <c:pt idx="3205">
                  <c:v>200.35528969697</c:v>
                </c:pt>
                <c:pt idx="3206">
                  <c:v>200.41778969697</c:v>
                </c:pt>
                <c:pt idx="3207">
                  <c:v>200.48028969697</c:v>
                </c:pt>
                <c:pt idx="3208">
                  <c:v>200.54278969697</c:v>
                </c:pt>
                <c:pt idx="3209">
                  <c:v>200.60528969697</c:v>
                </c:pt>
                <c:pt idx="3210">
                  <c:v>200.66778969697</c:v>
                </c:pt>
                <c:pt idx="3211">
                  <c:v>200.73028969697</c:v>
                </c:pt>
                <c:pt idx="3212">
                  <c:v>200.79278969697</c:v>
                </c:pt>
                <c:pt idx="3213">
                  <c:v>200.85528969697</c:v>
                </c:pt>
                <c:pt idx="3214">
                  <c:v>200.91778969697</c:v>
                </c:pt>
                <c:pt idx="3215">
                  <c:v>200.98028969697</c:v>
                </c:pt>
                <c:pt idx="3216">
                  <c:v>201.04278969697</c:v>
                </c:pt>
                <c:pt idx="3217">
                  <c:v>201.10528969697</c:v>
                </c:pt>
                <c:pt idx="3218">
                  <c:v>201.16778969697</c:v>
                </c:pt>
                <c:pt idx="3219">
                  <c:v>201.23028969697</c:v>
                </c:pt>
                <c:pt idx="3220">
                  <c:v>201.29278969697</c:v>
                </c:pt>
                <c:pt idx="3221">
                  <c:v>201.35528969697</c:v>
                </c:pt>
                <c:pt idx="3222">
                  <c:v>201.41778969697</c:v>
                </c:pt>
                <c:pt idx="3223">
                  <c:v>201.48028969697</c:v>
                </c:pt>
                <c:pt idx="3224">
                  <c:v>201.54278969697</c:v>
                </c:pt>
                <c:pt idx="3225">
                  <c:v>201.60528969697</c:v>
                </c:pt>
                <c:pt idx="3226">
                  <c:v>201.66778969697</c:v>
                </c:pt>
                <c:pt idx="3227">
                  <c:v>201.73028969697</c:v>
                </c:pt>
                <c:pt idx="3228">
                  <c:v>201.79278969697</c:v>
                </c:pt>
                <c:pt idx="3229">
                  <c:v>201.85528969697</c:v>
                </c:pt>
                <c:pt idx="3230">
                  <c:v>201.91778969697</c:v>
                </c:pt>
                <c:pt idx="3231">
                  <c:v>201.98028969697</c:v>
                </c:pt>
                <c:pt idx="3232">
                  <c:v>202.04278969697</c:v>
                </c:pt>
                <c:pt idx="3233">
                  <c:v>202.10528969697</c:v>
                </c:pt>
                <c:pt idx="3234">
                  <c:v>202.16778969697</c:v>
                </c:pt>
                <c:pt idx="3235">
                  <c:v>202.23028969697</c:v>
                </c:pt>
                <c:pt idx="3236">
                  <c:v>202.29278969697</c:v>
                </c:pt>
                <c:pt idx="3237">
                  <c:v>202.35528969697</c:v>
                </c:pt>
                <c:pt idx="3238">
                  <c:v>202.41778969697</c:v>
                </c:pt>
                <c:pt idx="3239">
                  <c:v>202.48028969697</c:v>
                </c:pt>
                <c:pt idx="3240">
                  <c:v>202.54278969697</c:v>
                </c:pt>
                <c:pt idx="3241">
                  <c:v>202.60528969697</c:v>
                </c:pt>
                <c:pt idx="3242">
                  <c:v>202.66778969697</c:v>
                </c:pt>
                <c:pt idx="3243">
                  <c:v>202.73028969697</c:v>
                </c:pt>
                <c:pt idx="3244">
                  <c:v>202.79278969697</c:v>
                </c:pt>
                <c:pt idx="3245">
                  <c:v>202.85528969697</c:v>
                </c:pt>
                <c:pt idx="3246">
                  <c:v>202.91778969697</c:v>
                </c:pt>
                <c:pt idx="3247">
                  <c:v>202.98028969697</c:v>
                </c:pt>
                <c:pt idx="3248">
                  <c:v>203.04278969697</c:v>
                </c:pt>
                <c:pt idx="3249">
                  <c:v>203.10528969697</c:v>
                </c:pt>
                <c:pt idx="3250">
                  <c:v>203.16778969697</c:v>
                </c:pt>
                <c:pt idx="3251">
                  <c:v>203.23028969697</c:v>
                </c:pt>
                <c:pt idx="3252">
                  <c:v>203.29278969697</c:v>
                </c:pt>
                <c:pt idx="3253">
                  <c:v>203.35528969697</c:v>
                </c:pt>
                <c:pt idx="3254">
                  <c:v>203.41778969697</c:v>
                </c:pt>
                <c:pt idx="3255">
                  <c:v>203.48028969697</c:v>
                </c:pt>
                <c:pt idx="3256">
                  <c:v>203.54278969697</c:v>
                </c:pt>
                <c:pt idx="3257">
                  <c:v>203.60528969697</c:v>
                </c:pt>
                <c:pt idx="3258">
                  <c:v>203.66778969697</c:v>
                </c:pt>
                <c:pt idx="3259">
                  <c:v>203.73028969697</c:v>
                </c:pt>
                <c:pt idx="3260">
                  <c:v>203.79278969697</c:v>
                </c:pt>
                <c:pt idx="3261">
                  <c:v>203.85528969697</c:v>
                </c:pt>
                <c:pt idx="3262">
                  <c:v>203.91778969697</c:v>
                </c:pt>
                <c:pt idx="3263">
                  <c:v>203.98028969697</c:v>
                </c:pt>
                <c:pt idx="3264">
                  <c:v>204.04278969697</c:v>
                </c:pt>
                <c:pt idx="3265">
                  <c:v>204.10528969697</c:v>
                </c:pt>
                <c:pt idx="3266">
                  <c:v>204.16778969697</c:v>
                </c:pt>
                <c:pt idx="3267">
                  <c:v>204.23028969697</c:v>
                </c:pt>
                <c:pt idx="3268">
                  <c:v>204.29278969697</c:v>
                </c:pt>
                <c:pt idx="3269">
                  <c:v>204.35528969697</c:v>
                </c:pt>
                <c:pt idx="3270">
                  <c:v>204.41778969697</c:v>
                </c:pt>
                <c:pt idx="3271">
                  <c:v>204.48028969697</c:v>
                </c:pt>
                <c:pt idx="3272">
                  <c:v>204.54278969697</c:v>
                </c:pt>
                <c:pt idx="3273">
                  <c:v>204.60528969697</c:v>
                </c:pt>
                <c:pt idx="3274">
                  <c:v>204.66778969697</c:v>
                </c:pt>
                <c:pt idx="3275">
                  <c:v>204.73028969697</c:v>
                </c:pt>
                <c:pt idx="3276">
                  <c:v>204.79278969697</c:v>
                </c:pt>
                <c:pt idx="3277">
                  <c:v>204.85528969697</c:v>
                </c:pt>
                <c:pt idx="3278">
                  <c:v>204.91778969697</c:v>
                </c:pt>
                <c:pt idx="3279">
                  <c:v>204.98028969697</c:v>
                </c:pt>
                <c:pt idx="3280">
                  <c:v>205.04278969697</c:v>
                </c:pt>
                <c:pt idx="3281">
                  <c:v>205.10528969697</c:v>
                </c:pt>
                <c:pt idx="3282">
                  <c:v>205.16778969697</c:v>
                </c:pt>
                <c:pt idx="3283">
                  <c:v>205.23028969697</c:v>
                </c:pt>
                <c:pt idx="3284">
                  <c:v>205.29278969697</c:v>
                </c:pt>
                <c:pt idx="3285">
                  <c:v>205.35528969697</c:v>
                </c:pt>
                <c:pt idx="3286">
                  <c:v>205.41778969697</c:v>
                </c:pt>
                <c:pt idx="3287">
                  <c:v>205.48028969697</c:v>
                </c:pt>
                <c:pt idx="3288">
                  <c:v>205.54278969697</c:v>
                </c:pt>
                <c:pt idx="3289">
                  <c:v>205.60528969697</c:v>
                </c:pt>
                <c:pt idx="3290">
                  <c:v>205.66778969697</c:v>
                </c:pt>
                <c:pt idx="3291">
                  <c:v>205.73028969697</c:v>
                </c:pt>
                <c:pt idx="3292">
                  <c:v>205.79278969697</c:v>
                </c:pt>
                <c:pt idx="3293">
                  <c:v>205.85528969697</c:v>
                </c:pt>
                <c:pt idx="3294">
                  <c:v>205.91778969697</c:v>
                </c:pt>
                <c:pt idx="3295">
                  <c:v>205.98028969697</c:v>
                </c:pt>
                <c:pt idx="3296">
                  <c:v>206.04278969697</c:v>
                </c:pt>
                <c:pt idx="3297">
                  <c:v>206.10528969697</c:v>
                </c:pt>
                <c:pt idx="3298">
                  <c:v>206.16778969697</c:v>
                </c:pt>
                <c:pt idx="3299">
                  <c:v>206.23028969697</c:v>
                </c:pt>
                <c:pt idx="3300">
                  <c:v>206.29278969697</c:v>
                </c:pt>
                <c:pt idx="3301">
                  <c:v>206.35528969697</c:v>
                </c:pt>
                <c:pt idx="3302">
                  <c:v>206.41778969697</c:v>
                </c:pt>
                <c:pt idx="3303">
                  <c:v>206.48028969697</c:v>
                </c:pt>
                <c:pt idx="3304">
                  <c:v>206.54278969697</c:v>
                </c:pt>
                <c:pt idx="3305">
                  <c:v>206.60528969697</c:v>
                </c:pt>
                <c:pt idx="3306">
                  <c:v>206.66778969697</c:v>
                </c:pt>
                <c:pt idx="3307">
                  <c:v>206.73028969697</c:v>
                </c:pt>
                <c:pt idx="3308">
                  <c:v>206.79278969697</c:v>
                </c:pt>
                <c:pt idx="3309">
                  <c:v>206.85528969697</c:v>
                </c:pt>
                <c:pt idx="3310">
                  <c:v>206.91778969697</c:v>
                </c:pt>
                <c:pt idx="3311">
                  <c:v>206.98028969697</c:v>
                </c:pt>
                <c:pt idx="3312">
                  <c:v>207.04278969697</c:v>
                </c:pt>
                <c:pt idx="3313">
                  <c:v>207.10528969697</c:v>
                </c:pt>
                <c:pt idx="3314">
                  <c:v>207.16778969697</c:v>
                </c:pt>
                <c:pt idx="3315">
                  <c:v>207.23028969697</c:v>
                </c:pt>
                <c:pt idx="3316">
                  <c:v>207.29278969697</c:v>
                </c:pt>
                <c:pt idx="3317">
                  <c:v>207.35528969697</c:v>
                </c:pt>
                <c:pt idx="3318">
                  <c:v>207.41778969697</c:v>
                </c:pt>
                <c:pt idx="3319">
                  <c:v>207.48028969697</c:v>
                </c:pt>
                <c:pt idx="3320">
                  <c:v>207.54278969697</c:v>
                </c:pt>
                <c:pt idx="3321">
                  <c:v>207.60528969697</c:v>
                </c:pt>
                <c:pt idx="3322">
                  <c:v>207.66778969697</c:v>
                </c:pt>
                <c:pt idx="3323">
                  <c:v>207.73028969697</c:v>
                </c:pt>
                <c:pt idx="3324">
                  <c:v>207.79278969697</c:v>
                </c:pt>
                <c:pt idx="3325">
                  <c:v>207.85528969697</c:v>
                </c:pt>
                <c:pt idx="3326">
                  <c:v>207.91778969697</c:v>
                </c:pt>
                <c:pt idx="3327">
                  <c:v>207.98028969697</c:v>
                </c:pt>
                <c:pt idx="3328">
                  <c:v>208.04278969697</c:v>
                </c:pt>
                <c:pt idx="3329">
                  <c:v>208.10528969697</c:v>
                </c:pt>
                <c:pt idx="3330">
                  <c:v>208.16778969697</c:v>
                </c:pt>
                <c:pt idx="3331">
                  <c:v>208.23028969697</c:v>
                </c:pt>
                <c:pt idx="3332">
                  <c:v>208.29278969697</c:v>
                </c:pt>
                <c:pt idx="3333">
                  <c:v>208.35528969697</c:v>
                </c:pt>
                <c:pt idx="3334">
                  <c:v>208.41778969697</c:v>
                </c:pt>
                <c:pt idx="3335">
                  <c:v>208.48028969697</c:v>
                </c:pt>
                <c:pt idx="3336">
                  <c:v>208.54278969697</c:v>
                </c:pt>
                <c:pt idx="3337">
                  <c:v>208.60528969697</c:v>
                </c:pt>
                <c:pt idx="3338">
                  <c:v>208.66778969697</c:v>
                </c:pt>
                <c:pt idx="3339">
                  <c:v>208.73028969697</c:v>
                </c:pt>
                <c:pt idx="3340">
                  <c:v>208.79278969697</c:v>
                </c:pt>
                <c:pt idx="3341">
                  <c:v>208.85528969697</c:v>
                </c:pt>
                <c:pt idx="3342">
                  <c:v>208.91778969697</c:v>
                </c:pt>
                <c:pt idx="3343">
                  <c:v>208.98028969697</c:v>
                </c:pt>
                <c:pt idx="3344">
                  <c:v>209.04278969697</c:v>
                </c:pt>
                <c:pt idx="3345">
                  <c:v>209.10528969697</c:v>
                </c:pt>
                <c:pt idx="3346">
                  <c:v>209.16778969697</c:v>
                </c:pt>
                <c:pt idx="3347">
                  <c:v>209.23028969697</c:v>
                </c:pt>
                <c:pt idx="3348">
                  <c:v>209.29278969697</c:v>
                </c:pt>
                <c:pt idx="3349">
                  <c:v>209.35528969697</c:v>
                </c:pt>
                <c:pt idx="3350">
                  <c:v>209.41778969697</c:v>
                </c:pt>
                <c:pt idx="3351">
                  <c:v>209.48028969697</c:v>
                </c:pt>
                <c:pt idx="3352">
                  <c:v>209.54278969697</c:v>
                </c:pt>
                <c:pt idx="3353">
                  <c:v>209.60528969697</c:v>
                </c:pt>
                <c:pt idx="3354">
                  <c:v>209.66778969697</c:v>
                </c:pt>
                <c:pt idx="3355">
                  <c:v>209.73028969697</c:v>
                </c:pt>
                <c:pt idx="3356">
                  <c:v>209.79278969697</c:v>
                </c:pt>
                <c:pt idx="3357">
                  <c:v>209.85528969697</c:v>
                </c:pt>
                <c:pt idx="3358">
                  <c:v>209.91778969697</c:v>
                </c:pt>
                <c:pt idx="3359">
                  <c:v>209.98028969697</c:v>
                </c:pt>
                <c:pt idx="3360">
                  <c:v>210.04278969697</c:v>
                </c:pt>
                <c:pt idx="3361">
                  <c:v>210.10528969697</c:v>
                </c:pt>
                <c:pt idx="3362">
                  <c:v>210.16778969697</c:v>
                </c:pt>
                <c:pt idx="3363">
                  <c:v>210.23028969697</c:v>
                </c:pt>
                <c:pt idx="3364">
                  <c:v>210.29278969697</c:v>
                </c:pt>
                <c:pt idx="3365">
                  <c:v>210.35528969697</c:v>
                </c:pt>
                <c:pt idx="3366">
                  <c:v>210.41778969697</c:v>
                </c:pt>
                <c:pt idx="3367">
                  <c:v>210.48028969697</c:v>
                </c:pt>
                <c:pt idx="3368">
                  <c:v>210.54278969697</c:v>
                </c:pt>
                <c:pt idx="3369">
                  <c:v>210.60528969697</c:v>
                </c:pt>
                <c:pt idx="3370">
                  <c:v>210.66778969697</c:v>
                </c:pt>
                <c:pt idx="3371">
                  <c:v>210.73028969697</c:v>
                </c:pt>
                <c:pt idx="3372">
                  <c:v>210.79278969697</c:v>
                </c:pt>
                <c:pt idx="3373">
                  <c:v>210.85528969697</c:v>
                </c:pt>
                <c:pt idx="3374">
                  <c:v>210.91778969697</c:v>
                </c:pt>
                <c:pt idx="3375">
                  <c:v>210.98028969697</c:v>
                </c:pt>
                <c:pt idx="3376">
                  <c:v>211.04278969697</c:v>
                </c:pt>
                <c:pt idx="3377">
                  <c:v>211.10528969697</c:v>
                </c:pt>
                <c:pt idx="3378">
                  <c:v>211.16778969697</c:v>
                </c:pt>
                <c:pt idx="3379">
                  <c:v>211.23028969697</c:v>
                </c:pt>
                <c:pt idx="3380">
                  <c:v>211.29278969697</c:v>
                </c:pt>
                <c:pt idx="3381">
                  <c:v>211.35528969697</c:v>
                </c:pt>
                <c:pt idx="3382">
                  <c:v>211.41778969697</c:v>
                </c:pt>
                <c:pt idx="3383">
                  <c:v>211.48028969697</c:v>
                </c:pt>
                <c:pt idx="3384">
                  <c:v>211.54278969697</c:v>
                </c:pt>
                <c:pt idx="3385">
                  <c:v>211.60528969697</c:v>
                </c:pt>
                <c:pt idx="3386">
                  <c:v>211.66778969697</c:v>
                </c:pt>
                <c:pt idx="3387">
                  <c:v>211.73028969697</c:v>
                </c:pt>
                <c:pt idx="3388">
                  <c:v>211.79278969697</c:v>
                </c:pt>
                <c:pt idx="3389">
                  <c:v>211.85528969697</c:v>
                </c:pt>
                <c:pt idx="3390">
                  <c:v>211.91778969697</c:v>
                </c:pt>
                <c:pt idx="3391">
                  <c:v>211.98028969697</c:v>
                </c:pt>
                <c:pt idx="3392">
                  <c:v>212.04278969697</c:v>
                </c:pt>
                <c:pt idx="3393">
                  <c:v>212.10528969697</c:v>
                </c:pt>
                <c:pt idx="3394">
                  <c:v>212.16778969697</c:v>
                </c:pt>
                <c:pt idx="3395">
                  <c:v>212.23028969697</c:v>
                </c:pt>
                <c:pt idx="3396">
                  <c:v>212.29278969697</c:v>
                </c:pt>
                <c:pt idx="3397">
                  <c:v>212.35528969697</c:v>
                </c:pt>
                <c:pt idx="3398">
                  <c:v>212.41778969697</c:v>
                </c:pt>
                <c:pt idx="3399">
                  <c:v>212.48028969697</c:v>
                </c:pt>
                <c:pt idx="3400">
                  <c:v>212.54278969697</c:v>
                </c:pt>
                <c:pt idx="3401">
                  <c:v>212.60528969697</c:v>
                </c:pt>
                <c:pt idx="3402">
                  <c:v>212.66778969697</c:v>
                </c:pt>
                <c:pt idx="3403">
                  <c:v>212.73028969697</c:v>
                </c:pt>
                <c:pt idx="3404">
                  <c:v>212.79278969697</c:v>
                </c:pt>
                <c:pt idx="3405">
                  <c:v>212.85528969697</c:v>
                </c:pt>
                <c:pt idx="3406">
                  <c:v>212.91778969697</c:v>
                </c:pt>
                <c:pt idx="3407">
                  <c:v>212.98028969697</c:v>
                </c:pt>
                <c:pt idx="3408">
                  <c:v>213.04278969697</c:v>
                </c:pt>
                <c:pt idx="3409">
                  <c:v>213.10528969697</c:v>
                </c:pt>
                <c:pt idx="3410">
                  <c:v>213.16778969697</c:v>
                </c:pt>
                <c:pt idx="3411">
                  <c:v>213.23028969697</c:v>
                </c:pt>
                <c:pt idx="3412">
                  <c:v>213.29278969697</c:v>
                </c:pt>
                <c:pt idx="3413">
                  <c:v>213.35528969697</c:v>
                </c:pt>
                <c:pt idx="3414">
                  <c:v>213.41778969697</c:v>
                </c:pt>
                <c:pt idx="3415">
                  <c:v>213.48028969697</c:v>
                </c:pt>
                <c:pt idx="3416">
                  <c:v>213.54278969697</c:v>
                </c:pt>
                <c:pt idx="3417">
                  <c:v>213.60528969697</c:v>
                </c:pt>
                <c:pt idx="3418">
                  <c:v>213.66778969697</c:v>
                </c:pt>
                <c:pt idx="3419">
                  <c:v>213.73028969697</c:v>
                </c:pt>
                <c:pt idx="3420">
                  <c:v>213.79278969697</c:v>
                </c:pt>
                <c:pt idx="3421">
                  <c:v>213.85528969697</c:v>
                </c:pt>
                <c:pt idx="3422">
                  <c:v>213.91778969697</c:v>
                </c:pt>
                <c:pt idx="3423">
                  <c:v>213.98028969697</c:v>
                </c:pt>
                <c:pt idx="3424">
                  <c:v>214.04278969697</c:v>
                </c:pt>
                <c:pt idx="3425">
                  <c:v>214.10528969697</c:v>
                </c:pt>
                <c:pt idx="3426">
                  <c:v>214.16778969697</c:v>
                </c:pt>
                <c:pt idx="3427">
                  <c:v>214.23028969697</c:v>
                </c:pt>
                <c:pt idx="3428">
                  <c:v>214.29278969697</c:v>
                </c:pt>
                <c:pt idx="3429">
                  <c:v>214.35528969697</c:v>
                </c:pt>
                <c:pt idx="3430">
                  <c:v>214.41778969697</c:v>
                </c:pt>
                <c:pt idx="3431">
                  <c:v>214.48028969697</c:v>
                </c:pt>
                <c:pt idx="3432">
                  <c:v>214.54278969697</c:v>
                </c:pt>
                <c:pt idx="3433">
                  <c:v>214.60528969697</c:v>
                </c:pt>
                <c:pt idx="3434">
                  <c:v>214.66778969697</c:v>
                </c:pt>
                <c:pt idx="3435">
                  <c:v>214.73028969697</c:v>
                </c:pt>
                <c:pt idx="3436">
                  <c:v>214.79278969697</c:v>
                </c:pt>
                <c:pt idx="3437">
                  <c:v>214.85528969697</c:v>
                </c:pt>
                <c:pt idx="3438">
                  <c:v>214.91778969697</c:v>
                </c:pt>
                <c:pt idx="3439">
                  <c:v>214.98028969697</c:v>
                </c:pt>
                <c:pt idx="3440">
                  <c:v>215.04278969697</c:v>
                </c:pt>
                <c:pt idx="3441">
                  <c:v>215.10528969697</c:v>
                </c:pt>
                <c:pt idx="3442">
                  <c:v>215.16778969697</c:v>
                </c:pt>
                <c:pt idx="3443">
                  <c:v>215.23028969697</c:v>
                </c:pt>
                <c:pt idx="3444">
                  <c:v>215.29278969697</c:v>
                </c:pt>
                <c:pt idx="3445">
                  <c:v>215.35528969697</c:v>
                </c:pt>
                <c:pt idx="3446">
                  <c:v>215.41778969697</c:v>
                </c:pt>
                <c:pt idx="3447">
                  <c:v>215.48028969697</c:v>
                </c:pt>
                <c:pt idx="3448">
                  <c:v>215.54278969697</c:v>
                </c:pt>
                <c:pt idx="3449">
                  <c:v>215.60528969697</c:v>
                </c:pt>
                <c:pt idx="3450">
                  <c:v>215.66778969697</c:v>
                </c:pt>
                <c:pt idx="3451">
                  <c:v>215.73028969697</c:v>
                </c:pt>
                <c:pt idx="3452">
                  <c:v>215.79278969697</c:v>
                </c:pt>
                <c:pt idx="3453">
                  <c:v>215.85528969697</c:v>
                </c:pt>
                <c:pt idx="3454">
                  <c:v>215.91778969697</c:v>
                </c:pt>
                <c:pt idx="3455">
                  <c:v>215.98028969697</c:v>
                </c:pt>
                <c:pt idx="3456">
                  <c:v>216.04278969697</c:v>
                </c:pt>
                <c:pt idx="3457">
                  <c:v>216.10528969697</c:v>
                </c:pt>
                <c:pt idx="3458">
                  <c:v>216.16778969697</c:v>
                </c:pt>
                <c:pt idx="3459">
                  <c:v>216.23028969697</c:v>
                </c:pt>
                <c:pt idx="3460">
                  <c:v>216.29278969697</c:v>
                </c:pt>
                <c:pt idx="3461">
                  <c:v>216.35528969697</c:v>
                </c:pt>
                <c:pt idx="3462">
                  <c:v>216.41778969697</c:v>
                </c:pt>
                <c:pt idx="3463">
                  <c:v>216.48028969697</c:v>
                </c:pt>
                <c:pt idx="3464">
                  <c:v>216.54278969697</c:v>
                </c:pt>
                <c:pt idx="3465">
                  <c:v>216.60528969697</c:v>
                </c:pt>
                <c:pt idx="3466">
                  <c:v>216.66778969697</c:v>
                </c:pt>
                <c:pt idx="3467">
                  <c:v>216.73028969697</c:v>
                </c:pt>
                <c:pt idx="3468">
                  <c:v>216.79278969697</c:v>
                </c:pt>
                <c:pt idx="3469">
                  <c:v>216.85528969697</c:v>
                </c:pt>
                <c:pt idx="3470">
                  <c:v>216.91778969697</c:v>
                </c:pt>
                <c:pt idx="3471">
                  <c:v>216.98028969697</c:v>
                </c:pt>
                <c:pt idx="3472">
                  <c:v>217.04278969697</c:v>
                </c:pt>
                <c:pt idx="3473">
                  <c:v>217.10528969697</c:v>
                </c:pt>
                <c:pt idx="3474">
                  <c:v>217.16778969697</c:v>
                </c:pt>
                <c:pt idx="3475">
                  <c:v>217.23028969697</c:v>
                </c:pt>
                <c:pt idx="3476">
                  <c:v>217.29278969697</c:v>
                </c:pt>
                <c:pt idx="3477">
                  <c:v>217.35528969697</c:v>
                </c:pt>
                <c:pt idx="3478">
                  <c:v>217.41778969697</c:v>
                </c:pt>
                <c:pt idx="3479">
                  <c:v>217.48028969697</c:v>
                </c:pt>
                <c:pt idx="3480">
                  <c:v>217.54278969697</c:v>
                </c:pt>
                <c:pt idx="3481">
                  <c:v>217.60528969697</c:v>
                </c:pt>
                <c:pt idx="3482">
                  <c:v>217.66778969697</c:v>
                </c:pt>
                <c:pt idx="3483">
                  <c:v>217.73028969697</c:v>
                </c:pt>
                <c:pt idx="3484">
                  <c:v>217.79278969697</c:v>
                </c:pt>
                <c:pt idx="3485">
                  <c:v>217.85528969697</c:v>
                </c:pt>
                <c:pt idx="3486">
                  <c:v>217.91778969697</c:v>
                </c:pt>
                <c:pt idx="3487">
                  <c:v>217.98028969697</c:v>
                </c:pt>
                <c:pt idx="3488">
                  <c:v>218.04278969697</c:v>
                </c:pt>
                <c:pt idx="3489">
                  <c:v>218.10528969697</c:v>
                </c:pt>
                <c:pt idx="3490">
                  <c:v>218.16778969697</c:v>
                </c:pt>
                <c:pt idx="3491">
                  <c:v>218.23028969697</c:v>
                </c:pt>
                <c:pt idx="3492">
                  <c:v>218.29278969697</c:v>
                </c:pt>
                <c:pt idx="3493">
                  <c:v>218.35528969697</c:v>
                </c:pt>
                <c:pt idx="3494">
                  <c:v>218.41778969697</c:v>
                </c:pt>
                <c:pt idx="3495">
                  <c:v>218.48028969697</c:v>
                </c:pt>
                <c:pt idx="3496">
                  <c:v>218.54278969697</c:v>
                </c:pt>
                <c:pt idx="3497">
                  <c:v>218.60528969697</c:v>
                </c:pt>
                <c:pt idx="3498">
                  <c:v>218.66778969697</c:v>
                </c:pt>
                <c:pt idx="3499">
                  <c:v>218.73028969697</c:v>
                </c:pt>
                <c:pt idx="3500">
                  <c:v>218.79278969697</c:v>
                </c:pt>
                <c:pt idx="3501">
                  <c:v>218.85528969697</c:v>
                </c:pt>
                <c:pt idx="3502">
                  <c:v>218.91778969697</c:v>
                </c:pt>
                <c:pt idx="3503">
                  <c:v>218.98028969697</c:v>
                </c:pt>
                <c:pt idx="3504">
                  <c:v>219.04278969697</c:v>
                </c:pt>
                <c:pt idx="3505">
                  <c:v>219.10528969697</c:v>
                </c:pt>
                <c:pt idx="3506">
                  <c:v>219.16778969697</c:v>
                </c:pt>
                <c:pt idx="3507">
                  <c:v>219.23028969697</c:v>
                </c:pt>
                <c:pt idx="3508">
                  <c:v>219.29278969697</c:v>
                </c:pt>
                <c:pt idx="3509">
                  <c:v>219.35528969697</c:v>
                </c:pt>
                <c:pt idx="3510">
                  <c:v>219.41778969697</c:v>
                </c:pt>
                <c:pt idx="3511">
                  <c:v>219.48028969697</c:v>
                </c:pt>
                <c:pt idx="3512">
                  <c:v>219.54278969697</c:v>
                </c:pt>
                <c:pt idx="3513">
                  <c:v>219.60528969697</c:v>
                </c:pt>
                <c:pt idx="3514">
                  <c:v>219.66778969697</c:v>
                </c:pt>
                <c:pt idx="3515">
                  <c:v>219.73028969697</c:v>
                </c:pt>
                <c:pt idx="3516">
                  <c:v>219.79278969697</c:v>
                </c:pt>
                <c:pt idx="3517">
                  <c:v>219.85528969697</c:v>
                </c:pt>
                <c:pt idx="3518">
                  <c:v>219.91778969697</c:v>
                </c:pt>
                <c:pt idx="3519">
                  <c:v>219.98028969697</c:v>
                </c:pt>
                <c:pt idx="3520">
                  <c:v>220.04278969697</c:v>
                </c:pt>
                <c:pt idx="3521">
                  <c:v>220.10528969697</c:v>
                </c:pt>
                <c:pt idx="3522">
                  <c:v>220.16778969697</c:v>
                </c:pt>
                <c:pt idx="3523">
                  <c:v>220.23028969697</c:v>
                </c:pt>
                <c:pt idx="3524">
                  <c:v>220.29278969697</c:v>
                </c:pt>
                <c:pt idx="3525">
                  <c:v>220.35528969697</c:v>
                </c:pt>
                <c:pt idx="3526">
                  <c:v>220.41778969697</c:v>
                </c:pt>
                <c:pt idx="3527">
                  <c:v>220.48028969697</c:v>
                </c:pt>
                <c:pt idx="3528">
                  <c:v>220.54278969697</c:v>
                </c:pt>
                <c:pt idx="3529">
                  <c:v>220.60528969697</c:v>
                </c:pt>
                <c:pt idx="3530">
                  <c:v>220.66778969697</c:v>
                </c:pt>
                <c:pt idx="3531">
                  <c:v>220.73028969697</c:v>
                </c:pt>
                <c:pt idx="3532">
                  <c:v>220.79278969697</c:v>
                </c:pt>
                <c:pt idx="3533">
                  <c:v>220.85528969697</c:v>
                </c:pt>
                <c:pt idx="3534">
                  <c:v>220.91778969697</c:v>
                </c:pt>
                <c:pt idx="3535">
                  <c:v>220.98028969697</c:v>
                </c:pt>
                <c:pt idx="3536">
                  <c:v>221.04278969697</c:v>
                </c:pt>
                <c:pt idx="3537">
                  <c:v>221.10528969697</c:v>
                </c:pt>
                <c:pt idx="3538">
                  <c:v>221.16778969697</c:v>
                </c:pt>
                <c:pt idx="3539">
                  <c:v>221.23028969697</c:v>
                </c:pt>
                <c:pt idx="3540">
                  <c:v>221.29278969697</c:v>
                </c:pt>
                <c:pt idx="3541">
                  <c:v>221.35528969697</c:v>
                </c:pt>
                <c:pt idx="3542">
                  <c:v>221.41778969697</c:v>
                </c:pt>
                <c:pt idx="3543">
                  <c:v>221.48028969697</c:v>
                </c:pt>
                <c:pt idx="3544">
                  <c:v>221.54278969697</c:v>
                </c:pt>
                <c:pt idx="3545">
                  <c:v>221.60528969697</c:v>
                </c:pt>
                <c:pt idx="3546">
                  <c:v>221.66778969697</c:v>
                </c:pt>
                <c:pt idx="3547">
                  <c:v>221.73028969697</c:v>
                </c:pt>
                <c:pt idx="3548">
                  <c:v>221.79278969697</c:v>
                </c:pt>
                <c:pt idx="3549">
                  <c:v>221.85528969697</c:v>
                </c:pt>
                <c:pt idx="3550">
                  <c:v>221.91778969697</c:v>
                </c:pt>
                <c:pt idx="3551">
                  <c:v>221.98028969697</c:v>
                </c:pt>
                <c:pt idx="3552">
                  <c:v>222.04278969697</c:v>
                </c:pt>
                <c:pt idx="3553">
                  <c:v>222.10528969697</c:v>
                </c:pt>
                <c:pt idx="3554">
                  <c:v>222.16778969697</c:v>
                </c:pt>
                <c:pt idx="3555">
                  <c:v>222.23028969697</c:v>
                </c:pt>
                <c:pt idx="3556">
                  <c:v>222.29278969697</c:v>
                </c:pt>
                <c:pt idx="3557">
                  <c:v>222.35528969697</c:v>
                </c:pt>
                <c:pt idx="3558">
                  <c:v>222.41778969697</c:v>
                </c:pt>
                <c:pt idx="3559">
                  <c:v>222.48028969697</c:v>
                </c:pt>
                <c:pt idx="3560">
                  <c:v>222.54278969697</c:v>
                </c:pt>
                <c:pt idx="3561">
                  <c:v>222.60528969697</c:v>
                </c:pt>
                <c:pt idx="3562">
                  <c:v>222.66778969697</c:v>
                </c:pt>
                <c:pt idx="3563">
                  <c:v>222.73028969697</c:v>
                </c:pt>
                <c:pt idx="3564">
                  <c:v>222.79278969697</c:v>
                </c:pt>
                <c:pt idx="3565">
                  <c:v>222.85528969697</c:v>
                </c:pt>
                <c:pt idx="3566">
                  <c:v>222.91778969697</c:v>
                </c:pt>
                <c:pt idx="3567">
                  <c:v>222.98028969697</c:v>
                </c:pt>
                <c:pt idx="3568">
                  <c:v>223.04278969697</c:v>
                </c:pt>
                <c:pt idx="3569">
                  <c:v>223.10528969697</c:v>
                </c:pt>
                <c:pt idx="3570">
                  <c:v>223.16778969697</c:v>
                </c:pt>
                <c:pt idx="3571">
                  <c:v>223.23028969697</c:v>
                </c:pt>
                <c:pt idx="3572">
                  <c:v>223.29278969697</c:v>
                </c:pt>
                <c:pt idx="3573">
                  <c:v>223.35528969697</c:v>
                </c:pt>
                <c:pt idx="3574">
                  <c:v>223.41778969697</c:v>
                </c:pt>
                <c:pt idx="3575">
                  <c:v>223.48028969697</c:v>
                </c:pt>
                <c:pt idx="3576">
                  <c:v>223.54278969697</c:v>
                </c:pt>
                <c:pt idx="3577">
                  <c:v>223.60528969697</c:v>
                </c:pt>
                <c:pt idx="3578">
                  <c:v>223.66778969697</c:v>
                </c:pt>
                <c:pt idx="3579">
                  <c:v>223.73028969697</c:v>
                </c:pt>
                <c:pt idx="3580">
                  <c:v>223.79278969697</c:v>
                </c:pt>
                <c:pt idx="3581">
                  <c:v>223.85528969697</c:v>
                </c:pt>
                <c:pt idx="3582">
                  <c:v>223.91778969697</c:v>
                </c:pt>
                <c:pt idx="3583">
                  <c:v>223.98028969697</c:v>
                </c:pt>
                <c:pt idx="3584">
                  <c:v>224.04278969697</c:v>
                </c:pt>
                <c:pt idx="3585">
                  <c:v>224.10528969697</c:v>
                </c:pt>
                <c:pt idx="3586">
                  <c:v>224.16778969697</c:v>
                </c:pt>
                <c:pt idx="3587">
                  <c:v>224.23028969697</c:v>
                </c:pt>
                <c:pt idx="3588">
                  <c:v>224.29278969697</c:v>
                </c:pt>
                <c:pt idx="3589">
                  <c:v>224.35528969697</c:v>
                </c:pt>
                <c:pt idx="3590">
                  <c:v>224.41778969697</c:v>
                </c:pt>
                <c:pt idx="3591">
                  <c:v>224.48028969697</c:v>
                </c:pt>
                <c:pt idx="3592">
                  <c:v>224.54278969697</c:v>
                </c:pt>
                <c:pt idx="3593">
                  <c:v>224.60528969697</c:v>
                </c:pt>
                <c:pt idx="3594">
                  <c:v>224.66778969697</c:v>
                </c:pt>
                <c:pt idx="3595">
                  <c:v>224.73028969697</c:v>
                </c:pt>
                <c:pt idx="3596">
                  <c:v>224.79278969697</c:v>
                </c:pt>
                <c:pt idx="3597">
                  <c:v>224.85528969697</c:v>
                </c:pt>
                <c:pt idx="3598">
                  <c:v>224.91778969697</c:v>
                </c:pt>
                <c:pt idx="3599">
                  <c:v>224.98028969697</c:v>
                </c:pt>
                <c:pt idx="3600">
                  <c:v>225.04278969697</c:v>
                </c:pt>
                <c:pt idx="3601">
                  <c:v>225.10528969697</c:v>
                </c:pt>
                <c:pt idx="3602">
                  <c:v>225.16778969697</c:v>
                </c:pt>
                <c:pt idx="3603">
                  <c:v>225.23028969697</c:v>
                </c:pt>
                <c:pt idx="3604">
                  <c:v>225.29278969697</c:v>
                </c:pt>
                <c:pt idx="3605">
                  <c:v>225.35528969697</c:v>
                </c:pt>
                <c:pt idx="3606">
                  <c:v>225.41778969697</c:v>
                </c:pt>
                <c:pt idx="3607">
                  <c:v>225.48028969697</c:v>
                </c:pt>
                <c:pt idx="3608">
                  <c:v>225.54278969697</c:v>
                </c:pt>
                <c:pt idx="3609">
                  <c:v>225.60528969697</c:v>
                </c:pt>
                <c:pt idx="3610">
                  <c:v>225.66778969697</c:v>
                </c:pt>
                <c:pt idx="3611">
                  <c:v>225.73028969697</c:v>
                </c:pt>
                <c:pt idx="3612">
                  <c:v>225.79278969697</c:v>
                </c:pt>
                <c:pt idx="3613">
                  <c:v>225.85528969697</c:v>
                </c:pt>
                <c:pt idx="3614">
                  <c:v>225.91778969697</c:v>
                </c:pt>
                <c:pt idx="3615">
                  <c:v>225.98028969697</c:v>
                </c:pt>
                <c:pt idx="3616">
                  <c:v>226.04278969697</c:v>
                </c:pt>
                <c:pt idx="3617">
                  <c:v>226.10528969697</c:v>
                </c:pt>
                <c:pt idx="3618">
                  <c:v>226.16778969697</c:v>
                </c:pt>
                <c:pt idx="3619">
                  <c:v>226.23028969697</c:v>
                </c:pt>
                <c:pt idx="3620">
                  <c:v>226.29278969697</c:v>
                </c:pt>
                <c:pt idx="3621">
                  <c:v>226.35528969697</c:v>
                </c:pt>
                <c:pt idx="3622">
                  <c:v>226.41778969697</c:v>
                </c:pt>
                <c:pt idx="3623">
                  <c:v>226.48028969697</c:v>
                </c:pt>
                <c:pt idx="3624">
                  <c:v>226.54278969697</c:v>
                </c:pt>
                <c:pt idx="3625">
                  <c:v>226.60528969697</c:v>
                </c:pt>
                <c:pt idx="3626">
                  <c:v>226.66778969697</c:v>
                </c:pt>
                <c:pt idx="3627">
                  <c:v>226.73028969697</c:v>
                </c:pt>
                <c:pt idx="3628">
                  <c:v>226.79278969697</c:v>
                </c:pt>
                <c:pt idx="3629">
                  <c:v>226.85528969697</c:v>
                </c:pt>
                <c:pt idx="3630">
                  <c:v>226.91778969697</c:v>
                </c:pt>
                <c:pt idx="3631">
                  <c:v>226.98028969697</c:v>
                </c:pt>
                <c:pt idx="3632">
                  <c:v>227.04278969697</c:v>
                </c:pt>
                <c:pt idx="3633">
                  <c:v>227.10528969697</c:v>
                </c:pt>
                <c:pt idx="3634">
                  <c:v>227.16778969697</c:v>
                </c:pt>
                <c:pt idx="3635">
                  <c:v>227.23028969697</c:v>
                </c:pt>
                <c:pt idx="3636">
                  <c:v>227.29278969697</c:v>
                </c:pt>
                <c:pt idx="3637">
                  <c:v>227.35528969697</c:v>
                </c:pt>
                <c:pt idx="3638">
                  <c:v>227.41778969697</c:v>
                </c:pt>
                <c:pt idx="3639">
                  <c:v>227.48028969697</c:v>
                </c:pt>
                <c:pt idx="3640">
                  <c:v>227.54278969697</c:v>
                </c:pt>
                <c:pt idx="3641">
                  <c:v>227.60528969697</c:v>
                </c:pt>
                <c:pt idx="3642">
                  <c:v>227.66778969697</c:v>
                </c:pt>
                <c:pt idx="3643">
                  <c:v>227.73028969697</c:v>
                </c:pt>
                <c:pt idx="3644">
                  <c:v>227.79278969697</c:v>
                </c:pt>
                <c:pt idx="3645">
                  <c:v>227.85528969697</c:v>
                </c:pt>
                <c:pt idx="3646">
                  <c:v>227.91778969697</c:v>
                </c:pt>
                <c:pt idx="3647">
                  <c:v>227.98028969697</c:v>
                </c:pt>
                <c:pt idx="3648">
                  <c:v>228.04278969697</c:v>
                </c:pt>
                <c:pt idx="3649">
                  <c:v>228.10528969697</c:v>
                </c:pt>
                <c:pt idx="3650">
                  <c:v>228.16778969697</c:v>
                </c:pt>
                <c:pt idx="3651">
                  <c:v>228.23028969697</c:v>
                </c:pt>
                <c:pt idx="3652">
                  <c:v>228.29278969697</c:v>
                </c:pt>
                <c:pt idx="3653">
                  <c:v>228.35528969697</c:v>
                </c:pt>
                <c:pt idx="3654">
                  <c:v>228.41778969697</c:v>
                </c:pt>
                <c:pt idx="3655">
                  <c:v>228.48028969697</c:v>
                </c:pt>
                <c:pt idx="3656">
                  <c:v>228.54278969697</c:v>
                </c:pt>
                <c:pt idx="3657">
                  <c:v>228.60528969697</c:v>
                </c:pt>
                <c:pt idx="3658">
                  <c:v>228.66778969697</c:v>
                </c:pt>
                <c:pt idx="3659">
                  <c:v>228.73028969697</c:v>
                </c:pt>
                <c:pt idx="3660">
                  <c:v>228.79278969697</c:v>
                </c:pt>
                <c:pt idx="3661">
                  <c:v>228.85528969697</c:v>
                </c:pt>
                <c:pt idx="3662">
                  <c:v>228.91778969697</c:v>
                </c:pt>
                <c:pt idx="3663">
                  <c:v>228.98028969697</c:v>
                </c:pt>
                <c:pt idx="3664">
                  <c:v>229.04278969697</c:v>
                </c:pt>
                <c:pt idx="3665">
                  <c:v>229.10528969697</c:v>
                </c:pt>
                <c:pt idx="3666">
                  <c:v>229.16778969697</c:v>
                </c:pt>
                <c:pt idx="3667">
                  <c:v>229.23028969697</c:v>
                </c:pt>
                <c:pt idx="3668">
                  <c:v>229.29278969697</c:v>
                </c:pt>
                <c:pt idx="3669">
                  <c:v>229.35528969697</c:v>
                </c:pt>
                <c:pt idx="3670">
                  <c:v>229.41778969697</c:v>
                </c:pt>
                <c:pt idx="3671">
                  <c:v>229.48028969697</c:v>
                </c:pt>
                <c:pt idx="3672">
                  <c:v>229.54278969697</c:v>
                </c:pt>
                <c:pt idx="3673">
                  <c:v>229.60528969697</c:v>
                </c:pt>
                <c:pt idx="3674">
                  <c:v>229.66778969697</c:v>
                </c:pt>
                <c:pt idx="3675">
                  <c:v>229.73028969697</c:v>
                </c:pt>
                <c:pt idx="3676">
                  <c:v>229.79278969697</c:v>
                </c:pt>
                <c:pt idx="3677">
                  <c:v>229.85528969697</c:v>
                </c:pt>
                <c:pt idx="3678">
                  <c:v>229.91778969697</c:v>
                </c:pt>
                <c:pt idx="3679">
                  <c:v>229.98028969697</c:v>
                </c:pt>
                <c:pt idx="3680">
                  <c:v>230.04278969697</c:v>
                </c:pt>
                <c:pt idx="3681">
                  <c:v>230.10528969697</c:v>
                </c:pt>
                <c:pt idx="3682">
                  <c:v>230.16778969697</c:v>
                </c:pt>
                <c:pt idx="3683">
                  <c:v>230.23028969697</c:v>
                </c:pt>
                <c:pt idx="3684">
                  <c:v>230.29278969697</c:v>
                </c:pt>
                <c:pt idx="3685">
                  <c:v>230.35528969697</c:v>
                </c:pt>
                <c:pt idx="3686">
                  <c:v>230.41778969697</c:v>
                </c:pt>
                <c:pt idx="3687">
                  <c:v>230.48028969697</c:v>
                </c:pt>
                <c:pt idx="3688">
                  <c:v>230.54278969697</c:v>
                </c:pt>
                <c:pt idx="3689">
                  <c:v>230.60528969697</c:v>
                </c:pt>
                <c:pt idx="3690">
                  <c:v>230.66778969697</c:v>
                </c:pt>
                <c:pt idx="3691">
                  <c:v>230.73028969697</c:v>
                </c:pt>
                <c:pt idx="3692">
                  <c:v>230.79278969697</c:v>
                </c:pt>
                <c:pt idx="3693">
                  <c:v>230.85528969697</c:v>
                </c:pt>
                <c:pt idx="3694">
                  <c:v>230.91778969697</c:v>
                </c:pt>
                <c:pt idx="3695">
                  <c:v>230.98028969697</c:v>
                </c:pt>
                <c:pt idx="3696">
                  <c:v>231.04278969697</c:v>
                </c:pt>
                <c:pt idx="3697">
                  <c:v>231.10528969697</c:v>
                </c:pt>
                <c:pt idx="3698">
                  <c:v>231.16778969697</c:v>
                </c:pt>
                <c:pt idx="3699">
                  <c:v>231.23028969697</c:v>
                </c:pt>
                <c:pt idx="3700">
                  <c:v>231.29278969697</c:v>
                </c:pt>
                <c:pt idx="3701">
                  <c:v>231.35528969697</c:v>
                </c:pt>
                <c:pt idx="3702">
                  <c:v>231.41778969697</c:v>
                </c:pt>
                <c:pt idx="3703">
                  <c:v>231.48028969697</c:v>
                </c:pt>
                <c:pt idx="3704">
                  <c:v>231.54278969697</c:v>
                </c:pt>
                <c:pt idx="3705">
                  <c:v>231.60528969697</c:v>
                </c:pt>
                <c:pt idx="3706">
                  <c:v>231.66778969697</c:v>
                </c:pt>
                <c:pt idx="3707">
                  <c:v>231.73028969697</c:v>
                </c:pt>
                <c:pt idx="3708">
                  <c:v>231.79278969697</c:v>
                </c:pt>
                <c:pt idx="3709">
                  <c:v>231.85528969697</c:v>
                </c:pt>
                <c:pt idx="3710">
                  <c:v>231.91778969697</c:v>
                </c:pt>
                <c:pt idx="3711">
                  <c:v>231.98028969697</c:v>
                </c:pt>
                <c:pt idx="3712">
                  <c:v>232.04278969697</c:v>
                </c:pt>
                <c:pt idx="3713">
                  <c:v>232.10528969697</c:v>
                </c:pt>
                <c:pt idx="3714">
                  <c:v>232.16778969697</c:v>
                </c:pt>
                <c:pt idx="3715">
                  <c:v>232.23028969697</c:v>
                </c:pt>
                <c:pt idx="3716">
                  <c:v>232.29278969697</c:v>
                </c:pt>
                <c:pt idx="3717">
                  <c:v>232.35528969697</c:v>
                </c:pt>
                <c:pt idx="3718">
                  <c:v>232.41778969697</c:v>
                </c:pt>
                <c:pt idx="3719">
                  <c:v>232.48028969697</c:v>
                </c:pt>
                <c:pt idx="3720">
                  <c:v>232.54278969697</c:v>
                </c:pt>
                <c:pt idx="3721">
                  <c:v>232.60528969697</c:v>
                </c:pt>
                <c:pt idx="3722">
                  <c:v>232.66778969697</c:v>
                </c:pt>
                <c:pt idx="3723">
                  <c:v>232.73028969697</c:v>
                </c:pt>
                <c:pt idx="3724">
                  <c:v>232.79278969697</c:v>
                </c:pt>
                <c:pt idx="3725">
                  <c:v>232.85528969697</c:v>
                </c:pt>
                <c:pt idx="3726">
                  <c:v>232.91778969697</c:v>
                </c:pt>
                <c:pt idx="3727">
                  <c:v>232.98028969697</c:v>
                </c:pt>
                <c:pt idx="3728">
                  <c:v>233.04278969697</c:v>
                </c:pt>
                <c:pt idx="3729">
                  <c:v>233.10528969697</c:v>
                </c:pt>
                <c:pt idx="3730">
                  <c:v>233.16778969697</c:v>
                </c:pt>
                <c:pt idx="3731">
                  <c:v>233.23028969697</c:v>
                </c:pt>
                <c:pt idx="3732">
                  <c:v>233.29278969697</c:v>
                </c:pt>
                <c:pt idx="3733">
                  <c:v>233.35528969697</c:v>
                </c:pt>
                <c:pt idx="3734">
                  <c:v>233.41778969697</c:v>
                </c:pt>
                <c:pt idx="3735">
                  <c:v>233.48028969697</c:v>
                </c:pt>
                <c:pt idx="3736">
                  <c:v>233.54278969697</c:v>
                </c:pt>
                <c:pt idx="3737">
                  <c:v>233.60528969697</c:v>
                </c:pt>
                <c:pt idx="3738">
                  <c:v>233.66778969697</c:v>
                </c:pt>
                <c:pt idx="3739">
                  <c:v>233.73028969697</c:v>
                </c:pt>
                <c:pt idx="3740">
                  <c:v>233.79278969697</c:v>
                </c:pt>
                <c:pt idx="3741">
                  <c:v>233.85528969697</c:v>
                </c:pt>
                <c:pt idx="3742">
                  <c:v>233.91778969697</c:v>
                </c:pt>
                <c:pt idx="3743">
                  <c:v>233.98028969697</c:v>
                </c:pt>
                <c:pt idx="3744">
                  <c:v>234.04278969697</c:v>
                </c:pt>
                <c:pt idx="3745">
                  <c:v>234.10528969697</c:v>
                </c:pt>
                <c:pt idx="3746">
                  <c:v>234.16778969697</c:v>
                </c:pt>
                <c:pt idx="3747">
                  <c:v>234.23028969697</c:v>
                </c:pt>
                <c:pt idx="3748">
                  <c:v>234.29278969697</c:v>
                </c:pt>
                <c:pt idx="3749">
                  <c:v>234.35528969697</c:v>
                </c:pt>
                <c:pt idx="3750">
                  <c:v>234.41778969697</c:v>
                </c:pt>
                <c:pt idx="3751">
                  <c:v>234.48028969697</c:v>
                </c:pt>
                <c:pt idx="3752">
                  <c:v>234.54278969697</c:v>
                </c:pt>
                <c:pt idx="3753">
                  <c:v>234.60528969697</c:v>
                </c:pt>
                <c:pt idx="3754">
                  <c:v>234.66778969697</c:v>
                </c:pt>
                <c:pt idx="3755">
                  <c:v>234.73028969697</c:v>
                </c:pt>
                <c:pt idx="3756">
                  <c:v>234.79278969697</c:v>
                </c:pt>
                <c:pt idx="3757">
                  <c:v>234.85528969697</c:v>
                </c:pt>
                <c:pt idx="3758">
                  <c:v>234.91778969697</c:v>
                </c:pt>
                <c:pt idx="3759">
                  <c:v>234.98028969697</c:v>
                </c:pt>
                <c:pt idx="3760">
                  <c:v>235.04278969697</c:v>
                </c:pt>
                <c:pt idx="3761">
                  <c:v>235.10528969697</c:v>
                </c:pt>
                <c:pt idx="3762">
                  <c:v>235.16778969697</c:v>
                </c:pt>
                <c:pt idx="3763">
                  <c:v>235.23028969697</c:v>
                </c:pt>
                <c:pt idx="3764">
                  <c:v>235.29278969697</c:v>
                </c:pt>
                <c:pt idx="3765">
                  <c:v>235.35528969697</c:v>
                </c:pt>
                <c:pt idx="3766">
                  <c:v>235.41778969697</c:v>
                </c:pt>
                <c:pt idx="3767">
                  <c:v>235.48028969697</c:v>
                </c:pt>
                <c:pt idx="3768">
                  <c:v>235.54278969697</c:v>
                </c:pt>
                <c:pt idx="3769">
                  <c:v>235.60528969697</c:v>
                </c:pt>
                <c:pt idx="3770">
                  <c:v>235.66778969697</c:v>
                </c:pt>
                <c:pt idx="3771">
                  <c:v>235.73028969697</c:v>
                </c:pt>
                <c:pt idx="3772">
                  <c:v>235.79278969697</c:v>
                </c:pt>
                <c:pt idx="3773">
                  <c:v>235.85528969697</c:v>
                </c:pt>
                <c:pt idx="3774">
                  <c:v>235.91778969697</c:v>
                </c:pt>
                <c:pt idx="3775">
                  <c:v>235.98028969697</c:v>
                </c:pt>
                <c:pt idx="3776">
                  <c:v>236.04278969697</c:v>
                </c:pt>
                <c:pt idx="3777">
                  <c:v>236.10528969697</c:v>
                </c:pt>
                <c:pt idx="3778">
                  <c:v>236.16778969697</c:v>
                </c:pt>
                <c:pt idx="3779">
                  <c:v>236.23028969697</c:v>
                </c:pt>
                <c:pt idx="3780">
                  <c:v>236.29278969697</c:v>
                </c:pt>
                <c:pt idx="3781">
                  <c:v>236.35528969697</c:v>
                </c:pt>
                <c:pt idx="3782">
                  <c:v>236.41778969697</c:v>
                </c:pt>
                <c:pt idx="3783">
                  <c:v>236.48028969697</c:v>
                </c:pt>
                <c:pt idx="3784">
                  <c:v>236.54278969697</c:v>
                </c:pt>
                <c:pt idx="3785">
                  <c:v>236.60528969697</c:v>
                </c:pt>
                <c:pt idx="3786">
                  <c:v>236.66778969697</c:v>
                </c:pt>
                <c:pt idx="3787">
                  <c:v>236.73028969697</c:v>
                </c:pt>
                <c:pt idx="3788">
                  <c:v>236.79278969697</c:v>
                </c:pt>
                <c:pt idx="3789">
                  <c:v>236.85528969697</c:v>
                </c:pt>
                <c:pt idx="3790">
                  <c:v>236.91778969697</c:v>
                </c:pt>
                <c:pt idx="3791">
                  <c:v>236.98028969697</c:v>
                </c:pt>
                <c:pt idx="3792">
                  <c:v>237.04278969697</c:v>
                </c:pt>
                <c:pt idx="3793">
                  <c:v>237.10528969697</c:v>
                </c:pt>
                <c:pt idx="3794">
                  <c:v>237.16778969697</c:v>
                </c:pt>
                <c:pt idx="3795">
                  <c:v>237.23028969697</c:v>
                </c:pt>
                <c:pt idx="3796">
                  <c:v>237.29278969697</c:v>
                </c:pt>
                <c:pt idx="3797">
                  <c:v>237.35528969697</c:v>
                </c:pt>
                <c:pt idx="3798">
                  <c:v>237.41778969697</c:v>
                </c:pt>
                <c:pt idx="3799">
                  <c:v>237.48028969697</c:v>
                </c:pt>
                <c:pt idx="3800">
                  <c:v>237.54278969697</c:v>
                </c:pt>
                <c:pt idx="3801">
                  <c:v>237.60528969697</c:v>
                </c:pt>
                <c:pt idx="3802">
                  <c:v>237.66778969697</c:v>
                </c:pt>
                <c:pt idx="3803">
                  <c:v>237.73028969697</c:v>
                </c:pt>
                <c:pt idx="3804">
                  <c:v>237.79278969697</c:v>
                </c:pt>
                <c:pt idx="3805">
                  <c:v>237.85528969697</c:v>
                </c:pt>
                <c:pt idx="3806">
                  <c:v>237.91778969697</c:v>
                </c:pt>
                <c:pt idx="3807">
                  <c:v>237.98028969697</c:v>
                </c:pt>
                <c:pt idx="3808">
                  <c:v>238.04278969697</c:v>
                </c:pt>
                <c:pt idx="3809">
                  <c:v>238.10528969697</c:v>
                </c:pt>
                <c:pt idx="3810">
                  <c:v>238.16778969697</c:v>
                </c:pt>
                <c:pt idx="3811">
                  <c:v>238.23028969697</c:v>
                </c:pt>
                <c:pt idx="3812">
                  <c:v>238.29278969697</c:v>
                </c:pt>
                <c:pt idx="3813">
                  <c:v>238.35528969697</c:v>
                </c:pt>
                <c:pt idx="3814">
                  <c:v>238.41778969697</c:v>
                </c:pt>
                <c:pt idx="3815">
                  <c:v>238.48028969697</c:v>
                </c:pt>
                <c:pt idx="3816">
                  <c:v>238.54278969697</c:v>
                </c:pt>
                <c:pt idx="3817">
                  <c:v>238.60528969697</c:v>
                </c:pt>
                <c:pt idx="3818">
                  <c:v>238.66778969697</c:v>
                </c:pt>
                <c:pt idx="3819">
                  <c:v>238.73028969697</c:v>
                </c:pt>
                <c:pt idx="3820">
                  <c:v>238.79278969697</c:v>
                </c:pt>
                <c:pt idx="3821">
                  <c:v>238.85528969697</c:v>
                </c:pt>
                <c:pt idx="3822">
                  <c:v>238.91778969697</c:v>
                </c:pt>
                <c:pt idx="3823">
                  <c:v>238.98028969697</c:v>
                </c:pt>
                <c:pt idx="3824">
                  <c:v>239.04278969697</c:v>
                </c:pt>
                <c:pt idx="3825">
                  <c:v>239.10528969697</c:v>
                </c:pt>
                <c:pt idx="3826">
                  <c:v>239.16778969697</c:v>
                </c:pt>
                <c:pt idx="3827">
                  <c:v>239.23028969697</c:v>
                </c:pt>
                <c:pt idx="3828">
                  <c:v>239.29278969697</c:v>
                </c:pt>
                <c:pt idx="3829">
                  <c:v>239.35528969697</c:v>
                </c:pt>
                <c:pt idx="3830">
                  <c:v>239.41778969697</c:v>
                </c:pt>
                <c:pt idx="3831">
                  <c:v>239.48028969697</c:v>
                </c:pt>
                <c:pt idx="3832">
                  <c:v>239.54278969697</c:v>
                </c:pt>
                <c:pt idx="3833">
                  <c:v>239.60528969697</c:v>
                </c:pt>
                <c:pt idx="3834">
                  <c:v>239.66778969697</c:v>
                </c:pt>
                <c:pt idx="3835">
                  <c:v>239.73028969697</c:v>
                </c:pt>
                <c:pt idx="3836">
                  <c:v>239.79278969697</c:v>
                </c:pt>
                <c:pt idx="3837">
                  <c:v>239.85528969697</c:v>
                </c:pt>
                <c:pt idx="3838">
                  <c:v>239.91778969697</c:v>
                </c:pt>
                <c:pt idx="3839">
                  <c:v>239.98028969697</c:v>
                </c:pt>
                <c:pt idx="3840">
                  <c:v>240.04278969697</c:v>
                </c:pt>
                <c:pt idx="3841">
                  <c:v>240.10528969697</c:v>
                </c:pt>
                <c:pt idx="3842">
                  <c:v>240.16778969697</c:v>
                </c:pt>
                <c:pt idx="3843">
                  <c:v>240.23028969697</c:v>
                </c:pt>
                <c:pt idx="3844">
                  <c:v>240.29278969697</c:v>
                </c:pt>
                <c:pt idx="3845">
                  <c:v>240.35528969697</c:v>
                </c:pt>
                <c:pt idx="3846">
                  <c:v>240.41778969697</c:v>
                </c:pt>
                <c:pt idx="3847">
                  <c:v>240.48028969697</c:v>
                </c:pt>
                <c:pt idx="3848">
                  <c:v>240.54278969697</c:v>
                </c:pt>
                <c:pt idx="3849">
                  <c:v>240.60528969697</c:v>
                </c:pt>
                <c:pt idx="3850">
                  <c:v>240.66778969697</c:v>
                </c:pt>
                <c:pt idx="3851">
                  <c:v>240.73028969697</c:v>
                </c:pt>
                <c:pt idx="3852">
                  <c:v>240.79278969697</c:v>
                </c:pt>
                <c:pt idx="3853">
                  <c:v>240.85528969697</c:v>
                </c:pt>
                <c:pt idx="3854">
                  <c:v>240.91778969697</c:v>
                </c:pt>
                <c:pt idx="3855">
                  <c:v>240.98028969697</c:v>
                </c:pt>
                <c:pt idx="3856">
                  <c:v>241.04278969697</c:v>
                </c:pt>
                <c:pt idx="3857">
                  <c:v>241.10528969697</c:v>
                </c:pt>
                <c:pt idx="3858">
                  <c:v>241.16778969697</c:v>
                </c:pt>
                <c:pt idx="3859">
                  <c:v>241.23028969697</c:v>
                </c:pt>
                <c:pt idx="3860">
                  <c:v>241.29278969697</c:v>
                </c:pt>
                <c:pt idx="3861">
                  <c:v>241.35528969697</c:v>
                </c:pt>
                <c:pt idx="3862">
                  <c:v>241.41778969697</c:v>
                </c:pt>
                <c:pt idx="3863">
                  <c:v>241.48028969697</c:v>
                </c:pt>
                <c:pt idx="3864">
                  <c:v>241.54278969697</c:v>
                </c:pt>
                <c:pt idx="3865">
                  <c:v>241.60528969697</c:v>
                </c:pt>
                <c:pt idx="3866">
                  <c:v>241.66778969697</c:v>
                </c:pt>
                <c:pt idx="3867">
                  <c:v>241.73028969697</c:v>
                </c:pt>
                <c:pt idx="3868">
                  <c:v>241.79278969697</c:v>
                </c:pt>
                <c:pt idx="3869">
                  <c:v>241.85528969697</c:v>
                </c:pt>
                <c:pt idx="3870">
                  <c:v>241.91778969697</c:v>
                </c:pt>
                <c:pt idx="3871">
                  <c:v>241.98028969697</c:v>
                </c:pt>
                <c:pt idx="3872">
                  <c:v>242.04278969697</c:v>
                </c:pt>
                <c:pt idx="3873">
                  <c:v>242.10528969697</c:v>
                </c:pt>
                <c:pt idx="3874">
                  <c:v>242.16778969697</c:v>
                </c:pt>
                <c:pt idx="3875">
                  <c:v>242.23028969697</c:v>
                </c:pt>
                <c:pt idx="3876">
                  <c:v>242.29278969697</c:v>
                </c:pt>
                <c:pt idx="3877">
                  <c:v>242.35528969697</c:v>
                </c:pt>
                <c:pt idx="3878">
                  <c:v>242.41778969697</c:v>
                </c:pt>
                <c:pt idx="3879">
                  <c:v>242.48028969697</c:v>
                </c:pt>
                <c:pt idx="3880">
                  <c:v>242.54278969697</c:v>
                </c:pt>
                <c:pt idx="3881">
                  <c:v>242.60528969697</c:v>
                </c:pt>
                <c:pt idx="3882">
                  <c:v>242.66778969697</c:v>
                </c:pt>
                <c:pt idx="3883">
                  <c:v>242.73028969697</c:v>
                </c:pt>
                <c:pt idx="3884">
                  <c:v>242.79278969697</c:v>
                </c:pt>
                <c:pt idx="3885">
                  <c:v>242.85528969697</c:v>
                </c:pt>
                <c:pt idx="3886">
                  <c:v>242.91778969697</c:v>
                </c:pt>
                <c:pt idx="3887">
                  <c:v>242.98028969697</c:v>
                </c:pt>
                <c:pt idx="3888">
                  <c:v>243.04278969697</c:v>
                </c:pt>
                <c:pt idx="3889">
                  <c:v>243.10528969697</c:v>
                </c:pt>
                <c:pt idx="3890">
                  <c:v>243.16778969697</c:v>
                </c:pt>
                <c:pt idx="3891">
                  <c:v>243.23028969697</c:v>
                </c:pt>
                <c:pt idx="3892">
                  <c:v>243.29278969697</c:v>
                </c:pt>
                <c:pt idx="3893">
                  <c:v>243.35528969697</c:v>
                </c:pt>
                <c:pt idx="3894">
                  <c:v>243.41778969697</c:v>
                </c:pt>
                <c:pt idx="3895">
                  <c:v>243.48028969697</c:v>
                </c:pt>
                <c:pt idx="3896">
                  <c:v>243.54278969697</c:v>
                </c:pt>
                <c:pt idx="3897">
                  <c:v>243.60528969697</c:v>
                </c:pt>
                <c:pt idx="3898">
                  <c:v>243.66778969697</c:v>
                </c:pt>
                <c:pt idx="3899">
                  <c:v>243.73028969697</c:v>
                </c:pt>
                <c:pt idx="3900">
                  <c:v>243.79278969697</c:v>
                </c:pt>
                <c:pt idx="3901">
                  <c:v>243.85528969697</c:v>
                </c:pt>
                <c:pt idx="3902">
                  <c:v>243.91778969697</c:v>
                </c:pt>
                <c:pt idx="3903">
                  <c:v>243.98028969697</c:v>
                </c:pt>
                <c:pt idx="3904">
                  <c:v>244.04278969697</c:v>
                </c:pt>
                <c:pt idx="3905">
                  <c:v>244.10528969697</c:v>
                </c:pt>
                <c:pt idx="3906">
                  <c:v>244.16778969697</c:v>
                </c:pt>
                <c:pt idx="3907">
                  <c:v>244.23028969697</c:v>
                </c:pt>
                <c:pt idx="3908">
                  <c:v>244.29278969697</c:v>
                </c:pt>
                <c:pt idx="3909">
                  <c:v>244.35528969697</c:v>
                </c:pt>
                <c:pt idx="3910">
                  <c:v>244.41778969697</c:v>
                </c:pt>
                <c:pt idx="3911">
                  <c:v>244.48028969697</c:v>
                </c:pt>
                <c:pt idx="3912">
                  <c:v>244.54278969697</c:v>
                </c:pt>
                <c:pt idx="3913">
                  <c:v>244.60528969697</c:v>
                </c:pt>
                <c:pt idx="3914">
                  <c:v>244.66778969697</c:v>
                </c:pt>
                <c:pt idx="3915">
                  <c:v>244.73028969697</c:v>
                </c:pt>
                <c:pt idx="3916">
                  <c:v>244.79278969697</c:v>
                </c:pt>
                <c:pt idx="3917">
                  <c:v>244.85528969697</c:v>
                </c:pt>
                <c:pt idx="3918">
                  <c:v>244.91778969697</c:v>
                </c:pt>
                <c:pt idx="3919">
                  <c:v>244.98028969697</c:v>
                </c:pt>
                <c:pt idx="3920">
                  <c:v>245.04278969697</c:v>
                </c:pt>
                <c:pt idx="3921">
                  <c:v>245.10528969697</c:v>
                </c:pt>
                <c:pt idx="3922">
                  <c:v>245.16778969697</c:v>
                </c:pt>
                <c:pt idx="3923">
                  <c:v>245.23028969697</c:v>
                </c:pt>
                <c:pt idx="3924">
                  <c:v>245.29278969697</c:v>
                </c:pt>
                <c:pt idx="3925">
                  <c:v>245.35528969697</c:v>
                </c:pt>
                <c:pt idx="3926">
                  <c:v>245.41778969697</c:v>
                </c:pt>
                <c:pt idx="3927">
                  <c:v>245.48028969697</c:v>
                </c:pt>
                <c:pt idx="3928">
                  <c:v>245.54278969697</c:v>
                </c:pt>
                <c:pt idx="3929">
                  <c:v>245.60528969697</c:v>
                </c:pt>
                <c:pt idx="3930">
                  <c:v>245.66778969697</c:v>
                </c:pt>
                <c:pt idx="3931">
                  <c:v>245.73028969697</c:v>
                </c:pt>
                <c:pt idx="3932">
                  <c:v>245.79278969697</c:v>
                </c:pt>
                <c:pt idx="3933">
                  <c:v>245.85528969697</c:v>
                </c:pt>
                <c:pt idx="3934">
                  <c:v>245.91778969697</c:v>
                </c:pt>
                <c:pt idx="3935">
                  <c:v>245.98028969697</c:v>
                </c:pt>
                <c:pt idx="3936">
                  <c:v>246.04278969697</c:v>
                </c:pt>
                <c:pt idx="3937">
                  <c:v>246.10528969697</c:v>
                </c:pt>
                <c:pt idx="3938">
                  <c:v>246.16778969697</c:v>
                </c:pt>
                <c:pt idx="3939">
                  <c:v>246.23028969697</c:v>
                </c:pt>
                <c:pt idx="3940">
                  <c:v>246.29278969697</c:v>
                </c:pt>
                <c:pt idx="3941">
                  <c:v>246.35528969697</c:v>
                </c:pt>
                <c:pt idx="3942">
                  <c:v>246.41778969697</c:v>
                </c:pt>
                <c:pt idx="3943">
                  <c:v>246.48028969697</c:v>
                </c:pt>
                <c:pt idx="3944">
                  <c:v>246.54278969697</c:v>
                </c:pt>
                <c:pt idx="3945">
                  <c:v>246.60528969697</c:v>
                </c:pt>
                <c:pt idx="3946">
                  <c:v>246.66778969697</c:v>
                </c:pt>
                <c:pt idx="3947">
                  <c:v>246.73028969697</c:v>
                </c:pt>
                <c:pt idx="3948">
                  <c:v>246.79278969697</c:v>
                </c:pt>
                <c:pt idx="3949">
                  <c:v>246.85528969697</c:v>
                </c:pt>
                <c:pt idx="3950">
                  <c:v>246.91778969697</c:v>
                </c:pt>
                <c:pt idx="3951">
                  <c:v>246.98028969697</c:v>
                </c:pt>
                <c:pt idx="3952">
                  <c:v>247.04278969697</c:v>
                </c:pt>
                <c:pt idx="3953">
                  <c:v>247.10528969697</c:v>
                </c:pt>
                <c:pt idx="3954">
                  <c:v>247.16778969697</c:v>
                </c:pt>
                <c:pt idx="3955">
                  <c:v>247.23028969697</c:v>
                </c:pt>
                <c:pt idx="3956">
                  <c:v>247.29278969697</c:v>
                </c:pt>
                <c:pt idx="3957">
                  <c:v>247.35528969697</c:v>
                </c:pt>
                <c:pt idx="3958">
                  <c:v>247.41778969697</c:v>
                </c:pt>
                <c:pt idx="3959">
                  <c:v>247.48028969697</c:v>
                </c:pt>
                <c:pt idx="3960">
                  <c:v>247.54278969697</c:v>
                </c:pt>
                <c:pt idx="3961">
                  <c:v>247.60528969697</c:v>
                </c:pt>
                <c:pt idx="3962">
                  <c:v>247.66778969697</c:v>
                </c:pt>
                <c:pt idx="3963">
                  <c:v>247.73028969697</c:v>
                </c:pt>
                <c:pt idx="3964">
                  <c:v>247.79278969697</c:v>
                </c:pt>
                <c:pt idx="3965">
                  <c:v>247.85528969697</c:v>
                </c:pt>
                <c:pt idx="3966">
                  <c:v>247.91778969697</c:v>
                </c:pt>
                <c:pt idx="3967">
                  <c:v>247.98028969697</c:v>
                </c:pt>
                <c:pt idx="3968">
                  <c:v>248.04278969697</c:v>
                </c:pt>
                <c:pt idx="3969">
                  <c:v>248.10528969697</c:v>
                </c:pt>
                <c:pt idx="3970">
                  <c:v>248.16778969697</c:v>
                </c:pt>
                <c:pt idx="3971">
                  <c:v>248.23028969697</c:v>
                </c:pt>
                <c:pt idx="3972">
                  <c:v>248.29278969697</c:v>
                </c:pt>
                <c:pt idx="3973">
                  <c:v>248.35528969697</c:v>
                </c:pt>
                <c:pt idx="3974">
                  <c:v>248.41778969697</c:v>
                </c:pt>
                <c:pt idx="3975">
                  <c:v>248.48028969697</c:v>
                </c:pt>
                <c:pt idx="3976">
                  <c:v>248.54278969697</c:v>
                </c:pt>
                <c:pt idx="3977">
                  <c:v>248.60528969697</c:v>
                </c:pt>
                <c:pt idx="3978">
                  <c:v>248.66778969697</c:v>
                </c:pt>
                <c:pt idx="3979">
                  <c:v>248.73028969697</c:v>
                </c:pt>
                <c:pt idx="3980">
                  <c:v>248.79278969697</c:v>
                </c:pt>
                <c:pt idx="3981">
                  <c:v>248.85528969697</c:v>
                </c:pt>
                <c:pt idx="3982">
                  <c:v>248.91778969697</c:v>
                </c:pt>
                <c:pt idx="3983">
                  <c:v>248.98028969697</c:v>
                </c:pt>
                <c:pt idx="3984">
                  <c:v>249.04278969697</c:v>
                </c:pt>
                <c:pt idx="3985">
                  <c:v>249.10528969697</c:v>
                </c:pt>
                <c:pt idx="3986">
                  <c:v>249.16778969697</c:v>
                </c:pt>
                <c:pt idx="3987">
                  <c:v>249.23028969697</c:v>
                </c:pt>
                <c:pt idx="3988">
                  <c:v>249.29278969697</c:v>
                </c:pt>
                <c:pt idx="3989">
                  <c:v>249.35528969697</c:v>
                </c:pt>
                <c:pt idx="3990">
                  <c:v>249.41778969697</c:v>
                </c:pt>
                <c:pt idx="3991">
                  <c:v>249.48028969697</c:v>
                </c:pt>
                <c:pt idx="3992">
                  <c:v>249.54278969697</c:v>
                </c:pt>
                <c:pt idx="3993">
                  <c:v>249.60528969697</c:v>
                </c:pt>
                <c:pt idx="3994">
                  <c:v>249.66778969697</c:v>
                </c:pt>
                <c:pt idx="3995">
                  <c:v>249.73028969697</c:v>
                </c:pt>
                <c:pt idx="3996">
                  <c:v>249.79278969697</c:v>
                </c:pt>
                <c:pt idx="3997">
                  <c:v>249.85528969697</c:v>
                </c:pt>
                <c:pt idx="3998">
                  <c:v>249.91778969697</c:v>
                </c:pt>
                <c:pt idx="3999">
                  <c:v>249.98028969697</c:v>
                </c:pt>
                <c:pt idx="4000">
                  <c:v>250.04278969697</c:v>
                </c:pt>
                <c:pt idx="4001">
                  <c:v>250.10528969697</c:v>
                </c:pt>
                <c:pt idx="4002">
                  <c:v>250.16778969697</c:v>
                </c:pt>
                <c:pt idx="4003">
                  <c:v>250.23028969697</c:v>
                </c:pt>
                <c:pt idx="4004">
                  <c:v>250.29278969697</c:v>
                </c:pt>
                <c:pt idx="4005">
                  <c:v>250.35528969697</c:v>
                </c:pt>
                <c:pt idx="4006">
                  <c:v>250.41778969697</c:v>
                </c:pt>
                <c:pt idx="4007">
                  <c:v>250.48028969697</c:v>
                </c:pt>
                <c:pt idx="4008">
                  <c:v>250.54278969697</c:v>
                </c:pt>
              </c:numCache>
            </c:numRef>
          </c:xVal>
          <c:yVal>
            <c:numRef>
              <c:f>'D:\bcruden\Documents\Data\Mars2020\MEDLI2\[Predictions_Compare.xlsx]Flight Data'!$H$4:$H$4012</c:f>
              <c:numCache>
                <c:formatCode>General</c:formatCode>
                <c:ptCount val="4009"/>
                <c:pt idx="0">
                  <c:v>1.9786901717251601E-2</c:v>
                </c:pt>
                <c:pt idx="1">
                  <c:v>1.8135314052406301E-2</c:v>
                </c:pt>
                <c:pt idx="2">
                  <c:v>1.8135566139857499E-2</c:v>
                </c:pt>
                <c:pt idx="3">
                  <c:v>1.8135799451111601E-2</c:v>
                </c:pt>
                <c:pt idx="4">
                  <c:v>1.8136009115775401E-2</c:v>
                </c:pt>
                <c:pt idx="5">
                  <c:v>1.8136190266746E-2</c:v>
                </c:pt>
                <c:pt idx="6">
                  <c:v>1.8136338038865201E-2</c:v>
                </c:pt>
                <c:pt idx="7">
                  <c:v>1.8136448701071301E-2</c:v>
                </c:pt>
                <c:pt idx="8">
                  <c:v>1.9788371752910702E-2</c:v>
                </c:pt>
                <c:pt idx="9">
                  <c:v>1.97885810271284E-2</c:v>
                </c:pt>
                <c:pt idx="10">
                  <c:v>1.8136959222490302E-2</c:v>
                </c:pt>
                <c:pt idx="11">
                  <c:v>1.8137165323469599E-2</c:v>
                </c:pt>
                <c:pt idx="12">
                  <c:v>1.97892374495072E-2</c:v>
                </c:pt>
                <c:pt idx="13">
                  <c:v>1.6485636276684801E-2</c:v>
                </c:pt>
                <c:pt idx="14">
                  <c:v>1.8137689910928699E-2</c:v>
                </c:pt>
                <c:pt idx="15">
                  <c:v>1.81378335393849E-2</c:v>
                </c:pt>
                <c:pt idx="16">
                  <c:v>1.8137961551130299E-2</c:v>
                </c:pt>
                <c:pt idx="17">
                  <c:v>1.8138073945195E-2</c:v>
                </c:pt>
                <c:pt idx="18">
                  <c:v>1.9790129113979E-2</c:v>
                </c:pt>
                <c:pt idx="19">
                  <c:v>1.97902231249188E-2</c:v>
                </c:pt>
                <c:pt idx="20">
                  <c:v>1.81383173999758E-2</c:v>
                </c:pt>
                <c:pt idx="21">
                  <c:v>1.8138367298146899E-2</c:v>
                </c:pt>
                <c:pt idx="22">
                  <c:v>1.9790411503924001E-2</c:v>
                </c:pt>
                <c:pt idx="23">
                  <c:v>1.8138418874652E-2</c:v>
                </c:pt>
                <c:pt idx="24">
                  <c:v>1.97904350238103E-2</c:v>
                </c:pt>
                <c:pt idx="25">
                  <c:v>1.8138129570750498E-2</c:v>
                </c:pt>
                <c:pt idx="26">
                  <c:v>1.8137764491735101E-2</c:v>
                </c:pt>
                <c:pt idx="27">
                  <c:v>1.6485365502125301E-2</c:v>
                </c:pt>
                <c:pt idx="28">
                  <c:v>1.9788951736932198E-2</c:v>
                </c:pt>
                <c:pt idx="29">
                  <c:v>1.9788509531547298E-2</c:v>
                </c:pt>
                <c:pt idx="30">
                  <c:v>1.9788057225628101E-2</c:v>
                </c:pt>
                <c:pt idx="31">
                  <c:v>1.81356411053963E-2</c:v>
                </c:pt>
                <c:pt idx="32">
                  <c:v>1.8135197831144902E-2</c:v>
                </c:pt>
                <c:pt idx="33">
                  <c:v>1.8134762057237599E-2</c:v>
                </c:pt>
                <c:pt idx="34">
                  <c:v>1.8134339669333598E-2</c:v>
                </c:pt>
                <c:pt idx="35">
                  <c:v>1.81339365596285E-2</c:v>
                </c:pt>
                <c:pt idx="36">
                  <c:v>1.9785459756995701E-2</c:v>
                </c:pt>
                <c:pt idx="37">
                  <c:v>1.8133211769813799E-2</c:v>
                </c:pt>
                <c:pt idx="38">
                  <c:v>1.8132901895836301E-2</c:v>
                </c:pt>
                <c:pt idx="39">
                  <c:v>1.81326336362744E-2</c:v>
                </c:pt>
                <c:pt idx="40">
                  <c:v>1.81323900994836E-2</c:v>
                </c:pt>
                <c:pt idx="41">
                  <c:v>1.9783998489676501E-2</c:v>
                </c:pt>
                <c:pt idx="42">
                  <c:v>1.81319393645318E-2</c:v>
                </c:pt>
                <c:pt idx="43">
                  <c:v>1.8131738047364E-2</c:v>
                </c:pt>
                <c:pt idx="44">
                  <c:v>1.8131552865827801E-2</c:v>
                </c:pt>
                <c:pt idx="45">
                  <c:v>1.8131383401284E-2</c:v>
                </c:pt>
                <c:pt idx="46">
                  <c:v>1.8131229234276101E-2</c:v>
                </c:pt>
                <c:pt idx="47">
                  <c:v>1.8131089944583199E-2</c:v>
                </c:pt>
                <c:pt idx="48">
                  <c:v>1.97827168725031E-2</c:v>
                </c:pt>
                <c:pt idx="49">
                  <c:v>1.8130854312899399E-2</c:v>
                </c:pt>
                <c:pt idx="50">
                  <c:v>1.9782483161090499E-2</c:v>
                </c:pt>
                <c:pt idx="51">
                  <c:v>1.8130673131848699E-2</c:v>
                </c:pt>
                <c:pt idx="52">
                  <c:v>1.8130601903566902E-2</c:v>
                </c:pt>
                <c:pt idx="53">
                  <c:v>1.9782230345379799E-2</c:v>
                </c:pt>
                <c:pt idx="54">
                  <c:v>1.9782170449304099E-2</c:v>
                </c:pt>
                <c:pt idx="55">
                  <c:v>1.8130462756405299E-2</c:v>
                </c:pt>
                <c:pt idx="56">
                  <c:v>1.8130476364008798E-2</c:v>
                </c:pt>
                <c:pt idx="57">
                  <c:v>1.9782400817845599E-2</c:v>
                </c:pt>
                <c:pt idx="58">
                  <c:v>1.97827860291243E-2</c:v>
                </c:pt>
                <c:pt idx="59">
                  <c:v>1.8131530091787099E-2</c:v>
                </c:pt>
                <c:pt idx="60">
                  <c:v>1.8131965817319601E-2</c:v>
                </c:pt>
                <c:pt idx="61">
                  <c:v>1.81324196938599E-2</c:v>
                </c:pt>
                <c:pt idx="62">
                  <c:v>2.1436301245061001E-2</c:v>
                </c:pt>
                <c:pt idx="63">
                  <c:v>1.8133348281387102E-2</c:v>
                </c:pt>
                <c:pt idx="64">
                  <c:v>1.9785537062341499E-2</c:v>
                </c:pt>
                <c:pt idx="65">
                  <c:v>1.97859905473181E-2</c:v>
                </c:pt>
                <c:pt idx="66">
                  <c:v>1.9786420287558799E-2</c:v>
                </c:pt>
                <c:pt idx="67">
                  <c:v>1.9786817939032801E-2</c:v>
                </c:pt>
                <c:pt idx="68">
                  <c:v>1.97871751639568E-2</c:v>
                </c:pt>
                <c:pt idx="69">
                  <c:v>1.81356975599247E-2</c:v>
                </c:pt>
                <c:pt idx="70">
                  <c:v>1.8135937716125702E-2</c:v>
                </c:pt>
                <c:pt idx="71">
                  <c:v>1.97879194886958E-2</c:v>
                </c:pt>
                <c:pt idx="72">
                  <c:v>1.9788011089553501E-2</c:v>
                </c:pt>
                <c:pt idx="73">
                  <c:v>1.9787800459555301E-2</c:v>
                </c:pt>
                <c:pt idx="74">
                  <c:v>2.14392532774287E-2</c:v>
                </c:pt>
                <c:pt idx="75">
                  <c:v>1.9787038244986899E-2</c:v>
                </c:pt>
                <c:pt idx="76">
                  <c:v>1.9786575888632099E-2</c:v>
                </c:pt>
                <c:pt idx="77">
                  <c:v>1.9786077158617299E-2</c:v>
                </c:pt>
                <c:pt idx="78">
                  <c:v>1.9785555415900099E-2</c:v>
                </c:pt>
                <c:pt idx="79">
                  <c:v>1.81332775897344E-2</c:v>
                </c:pt>
                <c:pt idx="80">
                  <c:v>1.8132761119649999E-2</c:v>
                </c:pt>
                <c:pt idx="81">
                  <c:v>1.9783986013450501E-2</c:v>
                </c:pt>
                <c:pt idx="82">
                  <c:v>1.8131793268740499E-2</c:v>
                </c:pt>
                <c:pt idx="83">
                  <c:v>1.97830705293532E-2</c:v>
                </c:pt>
                <c:pt idx="84">
                  <c:v>1.9782692391807199E-2</c:v>
                </c:pt>
                <c:pt idx="85">
                  <c:v>1.9782385287486898E-2</c:v>
                </c:pt>
                <c:pt idx="86">
                  <c:v>1.9782162685100298E-2</c:v>
                </c:pt>
                <c:pt idx="87">
                  <c:v>1.8130381120261101E-2</c:v>
                </c:pt>
                <c:pt idx="88">
                  <c:v>1.8130353182770498E-2</c:v>
                </c:pt>
                <c:pt idx="89">
                  <c:v>1.9782245121770799E-2</c:v>
                </c:pt>
                <c:pt idx="90">
                  <c:v>1.9782616668080798E-2</c:v>
                </c:pt>
                <c:pt idx="91">
                  <c:v>1.9783037264682401E-2</c:v>
                </c:pt>
                <c:pt idx="92">
                  <c:v>1.8131811181155501E-2</c:v>
                </c:pt>
                <c:pt idx="93">
                  <c:v>1.9783981843671802E-2</c:v>
                </c:pt>
                <c:pt idx="94">
                  <c:v>1.97844839687987E-2</c:v>
                </c:pt>
                <c:pt idx="95">
                  <c:v>1.9784991435933999E-2</c:v>
                </c:pt>
                <c:pt idx="96">
                  <c:v>1.9785493353579799E-2</c:v>
                </c:pt>
                <c:pt idx="97">
                  <c:v>1.9785978846342901E-2</c:v>
                </c:pt>
                <c:pt idx="98">
                  <c:v>1.9786437053702199E-2</c:v>
                </c:pt>
                <c:pt idx="99">
                  <c:v>1.8135092636596E-2</c:v>
                </c:pt>
                <c:pt idx="100">
                  <c:v>1.81354522189161E-2</c:v>
                </c:pt>
                <c:pt idx="101">
                  <c:v>1.9787539520027701E-2</c:v>
                </c:pt>
                <c:pt idx="102">
                  <c:v>1.81359808876904E-2</c:v>
                </c:pt>
                <c:pt idx="103">
                  <c:v>1.9787943171194099E-2</c:v>
                </c:pt>
                <c:pt idx="104">
                  <c:v>1.9788084495504701E-2</c:v>
                </c:pt>
                <c:pt idx="105">
                  <c:v>1.81364102697367E-2</c:v>
                </c:pt>
                <c:pt idx="106">
                  <c:v>1.97884149395533E-2</c:v>
                </c:pt>
                <c:pt idx="107">
                  <c:v>1.9788583231607801E-2</c:v>
                </c:pt>
                <c:pt idx="108">
                  <c:v>1.8136873001043802E-2</c:v>
                </c:pt>
                <c:pt idx="109">
                  <c:v>1.9788919824304401E-2</c:v>
                </c:pt>
                <c:pt idx="110">
                  <c:v>1.9789088124946699E-2</c:v>
                </c:pt>
                <c:pt idx="111">
                  <c:v>1.8137335755963602E-2</c:v>
                </c:pt>
                <c:pt idx="112">
                  <c:v>1.8137490012851198E-2</c:v>
                </c:pt>
                <c:pt idx="113">
                  <c:v>1.9789593044050299E-2</c:v>
                </c:pt>
                <c:pt idx="114">
                  <c:v>1.9789761356143999E-2</c:v>
                </c:pt>
                <c:pt idx="115">
                  <c:v>1.81379527992576E-2</c:v>
                </c:pt>
                <c:pt idx="116">
                  <c:v>1.81381070666412E-2</c:v>
                </c:pt>
                <c:pt idx="117">
                  <c:v>1.9790266309603701E-2</c:v>
                </c:pt>
                <c:pt idx="118">
                  <c:v>1.979043463315E-2</c:v>
                </c:pt>
                <c:pt idx="119">
                  <c:v>1.8138569884537301E-2</c:v>
                </c:pt>
                <c:pt idx="120">
                  <c:v>1.8138724162418001E-2</c:v>
                </c:pt>
                <c:pt idx="121">
                  <c:v>1.8138637425259702E-2</c:v>
                </c:pt>
                <c:pt idx="122">
                  <c:v>1.8138479739272999E-2</c:v>
                </c:pt>
                <c:pt idx="123">
                  <c:v>1.8138322056027899E-2</c:v>
                </c:pt>
                <c:pt idx="124">
                  <c:v>1.8138164375524301E-2</c:v>
                </c:pt>
                <c:pt idx="125">
                  <c:v>1.81380066977622E-2</c:v>
                </c:pt>
                <c:pt idx="126">
                  <c:v>1.8137849022741501E-2</c:v>
                </c:pt>
                <c:pt idx="127">
                  <c:v>1.8137691350462101E-2</c:v>
                </c:pt>
                <c:pt idx="128">
                  <c:v>1.9789472380113401E-2</c:v>
                </c:pt>
                <c:pt idx="129">
                  <c:v>1.9789300353266901E-2</c:v>
                </c:pt>
                <c:pt idx="130">
                  <c:v>1.9789128329411199E-2</c:v>
                </c:pt>
                <c:pt idx="131">
                  <c:v>1.9788956308546199E-2</c:v>
                </c:pt>
                <c:pt idx="132">
                  <c:v>1.9788784290671799E-2</c:v>
                </c:pt>
                <c:pt idx="133">
                  <c:v>1.9788612275788001E-2</c:v>
                </c:pt>
                <c:pt idx="134">
                  <c:v>1.9788440263894602E-2</c:v>
                </c:pt>
                <c:pt idx="135">
                  <c:v>1.81364261114111E-2</c:v>
                </c:pt>
                <c:pt idx="136">
                  <c:v>1.9788022250604501E-2</c:v>
                </c:pt>
                <c:pt idx="137">
                  <c:v>1.9787724112816998E-2</c:v>
                </c:pt>
                <c:pt idx="138">
                  <c:v>1.9787365725840202E-2</c:v>
                </c:pt>
                <c:pt idx="139">
                  <c:v>1.9786952152795301E-2</c:v>
                </c:pt>
                <c:pt idx="140">
                  <c:v>1.8134718285281199E-2</c:v>
                </c:pt>
                <c:pt idx="141">
                  <c:v>1.97860061434212E-2</c:v>
                </c:pt>
                <c:pt idx="142">
                  <c:v>1.97854970791571E-2</c:v>
                </c:pt>
                <c:pt idx="143">
                  <c:v>1.8133237284147799E-2</c:v>
                </c:pt>
                <c:pt idx="144">
                  <c:v>1.81327345609128E-2</c:v>
                </c:pt>
                <c:pt idx="145">
                  <c:v>1.8132246890991899E-2</c:v>
                </c:pt>
                <c:pt idx="146">
                  <c:v>1.97834938262701E-2</c:v>
                </c:pt>
                <c:pt idx="147">
                  <c:v>1.9783060019992901E-2</c:v>
                </c:pt>
                <c:pt idx="148">
                  <c:v>1.9782676568067401E-2</c:v>
                </c:pt>
                <c:pt idx="149">
                  <c:v>1.8130682419725399E-2</c:v>
                </c:pt>
                <c:pt idx="150">
                  <c:v>1.9782107881306701E-2</c:v>
                </c:pt>
                <c:pt idx="151">
                  <c:v>1.9781942140475101E-2</c:v>
                </c:pt>
                <c:pt idx="152">
                  <c:v>1.9781799246443101E-2</c:v>
                </c:pt>
                <c:pt idx="153">
                  <c:v>1.9781766748159599E-2</c:v>
                </c:pt>
                <c:pt idx="154">
                  <c:v>1.9781766748159599E-2</c:v>
                </c:pt>
                <c:pt idx="155">
                  <c:v>1.9781766748159599E-2</c:v>
                </c:pt>
                <c:pt idx="156">
                  <c:v>1.9781766748159599E-2</c:v>
                </c:pt>
                <c:pt idx="157">
                  <c:v>1.9781766748159599E-2</c:v>
                </c:pt>
                <c:pt idx="158">
                  <c:v>1.8130132260510998E-2</c:v>
                </c:pt>
                <c:pt idx="159">
                  <c:v>1.9781766748159599E-2</c:v>
                </c:pt>
                <c:pt idx="160">
                  <c:v>1.9781766748159599E-2</c:v>
                </c:pt>
                <c:pt idx="161">
                  <c:v>1.9781766748159599E-2</c:v>
                </c:pt>
                <c:pt idx="162">
                  <c:v>1.9781766748159599E-2</c:v>
                </c:pt>
                <c:pt idx="163">
                  <c:v>1.9781766748159599E-2</c:v>
                </c:pt>
                <c:pt idx="164">
                  <c:v>1.9781766748159599E-2</c:v>
                </c:pt>
                <c:pt idx="165">
                  <c:v>1.9781766748159599E-2</c:v>
                </c:pt>
                <c:pt idx="166">
                  <c:v>1.9781766748159599E-2</c:v>
                </c:pt>
                <c:pt idx="167">
                  <c:v>1.9781766748159599E-2</c:v>
                </c:pt>
                <c:pt idx="168">
                  <c:v>1.9781766748159599E-2</c:v>
                </c:pt>
                <c:pt idx="169">
                  <c:v>1.9781766748159599E-2</c:v>
                </c:pt>
                <c:pt idx="170">
                  <c:v>1.9781766748159599E-2</c:v>
                </c:pt>
                <c:pt idx="171">
                  <c:v>1.9781766748159599E-2</c:v>
                </c:pt>
                <c:pt idx="172">
                  <c:v>1.9781766748159599E-2</c:v>
                </c:pt>
                <c:pt idx="173">
                  <c:v>1.8130132260510998E-2</c:v>
                </c:pt>
                <c:pt idx="174">
                  <c:v>1.9781766748159599E-2</c:v>
                </c:pt>
                <c:pt idx="175">
                  <c:v>1.9781766748159599E-2</c:v>
                </c:pt>
                <c:pt idx="176">
                  <c:v>1.8130132260510998E-2</c:v>
                </c:pt>
                <c:pt idx="177">
                  <c:v>1.9781766748159599E-2</c:v>
                </c:pt>
                <c:pt idx="178">
                  <c:v>1.8130132260510998E-2</c:v>
                </c:pt>
                <c:pt idx="179">
                  <c:v>1.9781766748159599E-2</c:v>
                </c:pt>
                <c:pt idx="180">
                  <c:v>1.8130132260510998E-2</c:v>
                </c:pt>
                <c:pt idx="181">
                  <c:v>1.9781766748159599E-2</c:v>
                </c:pt>
                <c:pt idx="182">
                  <c:v>1.9781766748159599E-2</c:v>
                </c:pt>
                <c:pt idx="183">
                  <c:v>1.9781766748159599E-2</c:v>
                </c:pt>
                <c:pt idx="184">
                  <c:v>1.9781766748159599E-2</c:v>
                </c:pt>
                <c:pt idx="185">
                  <c:v>1.9781769619848601E-2</c:v>
                </c:pt>
                <c:pt idx="186">
                  <c:v>1.8130138299153699E-2</c:v>
                </c:pt>
                <c:pt idx="187">
                  <c:v>1.9781777053984401E-2</c:v>
                </c:pt>
                <c:pt idx="188">
                  <c:v>1.97817807710544E-2</c:v>
                </c:pt>
                <c:pt idx="189">
                  <c:v>1.8130148519318299E-2</c:v>
                </c:pt>
                <c:pt idx="190">
                  <c:v>2.1433424484356301E-2</c:v>
                </c:pt>
                <c:pt idx="191">
                  <c:v>1.97817919222729E-2</c:v>
                </c:pt>
                <c:pt idx="192">
                  <c:v>1.9781795639348499E-2</c:v>
                </c:pt>
                <c:pt idx="193">
                  <c:v>1.9781799356425499E-2</c:v>
                </c:pt>
                <c:pt idx="194">
                  <c:v>1.8130165552951698E-2</c:v>
                </c:pt>
                <c:pt idx="195">
                  <c:v>1.9781806790583702E-2</c:v>
                </c:pt>
                <c:pt idx="196">
                  <c:v>1.97818105076649E-2</c:v>
                </c:pt>
                <c:pt idx="197">
                  <c:v>2.1433452676349302E-2</c:v>
                </c:pt>
                <c:pt idx="198">
                  <c:v>1.9781817941831498E-2</c:v>
                </c:pt>
                <c:pt idx="199">
                  <c:v>1.9781825629785001E-2</c:v>
                </c:pt>
                <c:pt idx="200">
                  <c:v>1.81302603789858E-2</c:v>
                </c:pt>
                <c:pt idx="201">
                  <c:v>1.9782287142610398E-2</c:v>
                </c:pt>
                <c:pt idx="202">
                  <c:v>2.14344951415451E-2</c:v>
                </c:pt>
                <c:pt idx="203">
                  <c:v>1.9783389567172401E-2</c:v>
                </c:pt>
                <c:pt idx="204">
                  <c:v>1.97840118835746E-2</c:v>
                </c:pt>
                <c:pt idx="205">
                  <c:v>1.9784665895761899E-2</c:v>
                </c:pt>
                <c:pt idx="206">
                  <c:v>1.9785339837639099E-2</c:v>
                </c:pt>
                <c:pt idx="207">
                  <c:v>1.9786021958536799E-2</c:v>
                </c:pt>
                <c:pt idx="208">
                  <c:v>1.97867005249413E-2</c:v>
                </c:pt>
                <c:pt idx="209">
                  <c:v>1.9787363820818801E-2</c:v>
                </c:pt>
                <c:pt idx="210">
                  <c:v>1.9788000146453801E-2</c:v>
                </c:pt>
                <c:pt idx="211">
                  <c:v>1.9788597815865401E-2</c:v>
                </c:pt>
                <c:pt idx="212">
                  <c:v>2.1441082331380899E-2</c:v>
                </c:pt>
                <c:pt idx="213">
                  <c:v>1.8137667847275201E-2</c:v>
                </c:pt>
                <c:pt idx="214">
                  <c:v>2.1442030325174399E-2</c:v>
                </c:pt>
                <c:pt idx="215">
                  <c:v>1.97903685235171E-2</c:v>
                </c:pt>
                <c:pt idx="216">
                  <c:v>1.9790606066613599E-2</c:v>
                </c:pt>
                <c:pt idx="217">
                  <c:v>1.9790156937517699E-2</c:v>
                </c:pt>
                <c:pt idx="218">
                  <c:v>1.8137487019244301E-2</c:v>
                </c:pt>
                <c:pt idx="219">
                  <c:v>1.97887117891942E-2</c:v>
                </c:pt>
                <c:pt idx="220">
                  <c:v>1.9787918146706801E-2</c:v>
                </c:pt>
                <c:pt idx="221">
                  <c:v>2.1438948673032799E-2</c:v>
                </c:pt>
                <c:pt idx="222">
                  <c:v>1.9786247142616599E-2</c:v>
                </c:pt>
                <c:pt idx="223">
                  <c:v>2.1437170011079601E-2</c:v>
                </c:pt>
                <c:pt idx="224">
                  <c:v>2.1436279809049299E-2</c:v>
                </c:pt>
                <c:pt idx="225">
                  <c:v>1.9783706989119999E-2</c:v>
                </c:pt>
                <c:pt idx="226">
                  <c:v>2.1434556307110698E-2</c:v>
                </c:pt>
                <c:pt idx="227">
                  <c:v>2.1433746510500801E-2</c:v>
                </c:pt>
                <c:pt idx="228">
                  <c:v>1.9781408365427199E-2</c:v>
                </c:pt>
                <c:pt idx="229">
                  <c:v>2.1432289658478099E-2</c:v>
                </c:pt>
                <c:pt idx="230">
                  <c:v>1.9780167145099899E-2</c:v>
                </c:pt>
                <c:pt idx="231">
                  <c:v>1.9779665162771801E-2</c:v>
                </c:pt>
                <c:pt idx="232">
                  <c:v>2.1430605063842301E-2</c:v>
                </c:pt>
                <c:pt idx="233">
                  <c:v>1.9779336830363099E-2</c:v>
                </c:pt>
                <c:pt idx="234">
                  <c:v>2.14311327319745E-2</c:v>
                </c:pt>
                <c:pt idx="235">
                  <c:v>1.9780009286572101E-2</c:v>
                </c:pt>
                <c:pt idx="236">
                  <c:v>2.14318613581858E-2</c:v>
                </c:pt>
                <c:pt idx="237">
                  <c:v>1.97806817885069E-2</c:v>
                </c:pt>
                <c:pt idx="238">
                  <c:v>1.9781018056622902E-2</c:v>
                </c:pt>
                <c:pt idx="239">
                  <c:v>2.14329543904032E-2</c:v>
                </c:pt>
                <c:pt idx="240">
                  <c:v>1.97816906271551E-2</c:v>
                </c:pt>
                <c:pt idx="241">
                  <c:v>1.9782026929572399E-2</c:v>
                </c:pt>
                <c:pt idx="242">
                  <c:v>1.9782363243424701E-2</c:v>
                </c:pt>
                <c:pt idx="243">
                  <c:v>2.1434411940133801E-2</c:v>
                </c:pt>
                <c:pt idx="244">
                  <c:v>2.1434776358542199E-2</c:v>
                </c:pt>
                <c:pt idx="245">
                  <c:v>1.9783372253597001E-2</c:v>
                </c:pt>
                <c:pt idx="246">
                  <c:v>2.1435505232534301E-2</c:v>
                </c:pt>
                <c:pt idx="247">
                  <c:v>1.97840449842306E-2</c:v>
                </c:pt>
                <c:pt idx="248">
                  <c:v>1.9784381366704799E-2</c:v>
                </c:pt>
                <c:pt idx="249">
                  <c:v>2.1436176239373401E-2</c:v>
                </c:pt>
                <c:pt idx="250">
                  <c:v>1.97841596984865E-2</c:v>
                </c:pt>
                <c:pt idx="251">
                  <c:v>2.1435811724097999E-2</c:v>
                </c:pt>
                <c:pt idx="252">
                  <c:v>2.1435629471109101E-2</c:v>
                </c:pt>
                <c:pt idx="253">
                  <c:v>2.14354472212193E-2</c:v>
                </c:pt>
                <c:pt idx="254">
                  <c:v>1.9783486869116299E-2</c:v>
                </c:pt>
                <c:pt idx="255">
                  <c:v>1.9783318668924299E-2</c:v>
                </c:pt>
                <c:pt idx="256">
                  <c:v>1.97831504715924E-2</c:v>
                </c:pt>
                <c:pt idx="257">
                  <c:v>1.9782982277120501E-2</c:v>
                </c:pt>
                <c:pt idx="258">
                  <c:v>2.14345360182541E-2</c:v>
                </c:pt>
                <c:pt idx="259">
                  <c:v>1.9782645896756299E-2</c:v>
                </c:pt>
                <c:pt idx="260">
                  <c:v>2.3085865406652601E-2</c:v>
                </c:pt>
                <c:pt idx="261">
                  <c:v>1.97823095278312E-2</c:v>
                </c:pt>
                <c:pt idx="262">
                  <c:v>2.1433807111657599E-2</c:v>
                </c:pt>
                <c:pt idx="263">
                  <c:v>2.1433624892754501E-2</c:v>
                </c:pt>
                <c:pt idx="264">
                  <c:v>2.1433442676949601E-2</c:v>
                </c:pt>
                <c:pt idx="265">
                  <c:v>2.1433545121552499E-2</c:v>
                </c:pt>
                <c:pt idx="266">
                  <c:v>2.1433731367713E-2</c:v>
                </c:pt>
                <c:pt idx="267">
                  <c:v>1.8130569058253599E-2</c:v>
                </c:pt>
                <c:pt idx="268">
                  <c:v>2.14341038697443E-2</c:v>
                </c:pt>
                <c:pt idx="269">
                  <c:v>1.9782587141087899E-2</c:v>
                </c:pt>
                <c:pt idx="270">
                  <c:v>2.1434476384723501E-2</c:v>
                </c:pt>
                <c:pt idx="271">
                  <c:v>1.97829309564449E-2</c:v>
                </c:pt>
                <c:pt idx="272">
                  <c:v>2.1434848912651201E-2</c:v>
                </c:pt>
                <c:pt idx="273">
                  <c:v>2.1435035181470899E-2</c:v>
                </c:pt>
                <c:pt idx="274">
                  <c:v>2.1435221453528001E-2</c:v>
                </c:pt>
                <c:pt idx="275">
                  <c:v>1.97836186230127E-2</c:v>
                </c:pt>
                <c:pt idx="276">
                  <c:v>2.14355940073548E-2</c:v>
                </c:pt>
                <c:pt idx="277">
                  <c:v>2.14357802891245E-2</c:v>
                </c:pt>
                <c:pt idx="278">
                  <c:v>2.1435966574132E-2</c:v>
                </c:pt>
                <c:pt idx="279">
                  <c:v>2.3088003349153299E-2</c:v>
                </c:pt>
                <c:pt idx="280">
                  <c:v>2.14364133702654E-2</c:v>
                </c:pt>
                <c:pt idx="281">
                  <c:v>2.14367212865294E-2</c:v>
                </c:pt>
                <c:pt idx="282">
                  <c:v>2.1437088112798201E-2</c:v>
                </c:pt>
                <c:pt idx="283">
                  <c:v>2.1437510127476501E-2</c:v>
                </c:pt>
                <c:pt idx="284">
                  <c:v>2.1437975556187198E-2</c:v>
                </c:pt>
                <c:pt idx="285">
                  <c:v>1.9786554653441899E-2</c:v>
                </c:pt>
                <c:pt idx="286">
                  <c:v>2.1438989602816799E-2</c:v>
                </c:pt>
                <c:pt idx="287">
                  <c:v>2.1439514729053501E-2</c:v>
                </c:pt>
                <c:pt idx="288">
                  <c:v>2.14400362908948E-2</c:v>
                </c:pt>
                <c:pt idx="289">
                  <c:v>2.1440542585848699E-2</c:v>
                </c:pt>
                <c:pt idx="290">
                  <c:v>2.1441021928138501E-2</c:v>
                </c:pt>
                <c:pt idx="291">
                  <c:v>2.1441462646123802E-2</c:v>
                </c:pt>
                <c:pt idx="292">
                  <c:v>2.1441853078262001E-2</c:v>
                </c:pt>
                <c:pt idx="293">
                  <c:v>2.3094189542049899E-2</c:v>
                </c:pt>
                <c:pt idx="294">
                  <c:v>2.1442436454966102E-2</c:v>
                </c:pt>
                <c:pt idx="295">
                  <c:v>1.9790575084719202E-2</c:v>
                </c:pt>
                <c:pt idx="296">
                  <c:v>2.1442687138010799E-2</c:v>
                </c:pt>
                <c:pt idx="297">
                  <c:v>2.14424533233641E-2</c:v>
                </c:pt>
                <c:pt idx="298">
                  <c:v>2.1442083151212502E-2</c:v>
                </c:pt>
                <c:pt idx="299">
                  <c:v>1.9789644745506402E-2</c:v>
                </c:pt>
                <c:pt idx="300">
                  <c:v>2.1441189086007902E-2</c:v>
                </c:pt>
                <c:pt idx="301">
                  <c:v>2.14406885192454E-2</c:v>
                </c:pt>
                <c:pt idx="302">
                  <c:v>1.9788189300756799E-2</c:v>
                </c:pt>
                <c:pt idx="303">
                  <c:v>1.9787671674265699E-2</c:v>
                </c:pt>
                <c:pt idx="304">
                  <c:v>1.97871573398299E-2</c:v>
                </c:pt>
                <c:pt idx="305">
                  <c:v>2.1438602089783002E-2</c:v>
                </c:pt>
                <c:pt idx="306">
                  <c:v>2.1438118051304699E-2</c:v>
                </c:pt>
                <c:pt idx="307">
                  <c:v>2.3089593461373199E-2</c:v>
                </c:pt>
                <c:pt idx="308">
                  <c:v>2.1437277332130199E-2</c:v>
                </c:pt>
                <c:pt idx="309">
                  <c:v>2.1436944199867601E-2</c:v>
                </c:pt>
                <c:pt idx="310">
                  <c:v>2.1436684918858501E-2</c:v>
                </c:pt>
                <c:pt idx="311">
                  <c:v>2.1436507188114799E-2</c:v>
                </c:pt>
                <c:pt idx="312">
                  <c:v>2.30882141717863E-2</c:v>
                </c:pt>
                <c:pt idx="313">
                  <c:v>2.1436317049244001E-2</c:v>
                </c:pt>
                <c:pt idx="314">
                  <c:v>2.3088176226290901E-2</c:v>
                </c:pt>
                <c:pt idx="315">
                  <c:v>2.1436317049244001E-2</c:v>
                </c:pt>
                <c:pt idx="316">
                  <c:v>2.3088176226290901E-2</c:v>
                </c:pt>
                <c:pt idx="317">
                  <c:v>2.3088176226290901E-2</c:v>
                </c:pt>
                <c:pt idx="318">
                  <c:v>2.1436317049244001E-2</c:v>
                </c:pt>
                <c:pt idx="319">
                  <c:v>2.3088176226290901E-2</c:v>
                </c:pt>
                <c:pt idx="320">
                  <c:v>2.4740035403339199E-2</c:v>
                </c:pt>
                <c:pt idx="321">
                  <c:v>2.3088176226290901E-2</c:v>
                </c:pt>
                <c:pt idx="322">
                  <c:v>2.1436317049244001E-2</c:v>
                </c:pt>
                <c:pt idx="323">
                  <c:v>2.3088176226290901E-2</c:v>
                </c:pt>
                <c:pt idx="324">
                  <c:v>2.3088176226290901E-2</c:v>
                </c:pt>
                <c:pt idx="325">
                  <c:v>2.1436317049244001E-2</c:v>
                </c:pt>
                <c:pt idx="326">
                  <c:v>2.3088176226290901E-2</c:v>
                </c:pt>
                <c:pt idx="327">
                  <c:v>2.4740035403339199E-2</c:v>
                </c:pt>
                <c:pt idx="328">
                  <c:v>2.3088176226290901E-2</c:v>
                </c:pt>
                <c:pt idx="329">
                  <c:v>2.1436317049244001E-2</c:v>
                </c:pt>
                <c:pt idx="330">
                  <c:v>2.3088176226290901E-2</c:v>
                </c:pt>
                <c:pt idx="331">
                  <c:v>2.3088176226290901E-2</c:v>
                </c:pt>
                <c:pt idx="332">
                  <c:v>2.3088176226290901E-2</c:v>
                </c:pt>
                <c:pt idx="333">
                  <c:v>2.3088176226290901E-2</c:v>
                </c:pt>
                <c:pt idx="334">
                  <c:v>2.3088176226290901E-2</c:v>
                </c:pt>
                <c:pt idx="335">
                  <c:v>2.3088176226290901E-2</c:v>
                </c:pt>
                <c:pt idx="336">
                  <c:v>2.3088176226290901E-2</c:v>
                </c:pt>
                <c:pt idx="337">
                  <c:v>2.3088176226290901E-2</c:v>
                </c:pt>
                <c:pt idx="338">
                  <c:v>2.3088176226290901E-2</c:v>
                </c:pt>
                <c:pt idx="339">
                  <c:v>2.4740035403339199E-2</c:v>
                </c:pt>
                <c:pt idx="340">
                  <c:v>2.4740035403339199E-2</c:v>
                </c:pt>
                <c:pt idx="341">
                  <c:v>2.4740035403339199E-2</c:v>
                </c:pt>
                <c:pt idx="342">
                  <c:v>2.1436317049244001E-2</c:v>
                </c:pt>
                <c:pt idx="343">
                  <c:v>2.4740035403339199E-2</c:v>
                </c:pt>
                <c:pt idx="344">
                  <c:v>2.3088176226290901E-2</c:v>
                </c:pt>
                <c:pt idx="345">
                  <c:v>2.3088176226290901E-2</c:v>
                </c:pt>
                <c:pt idx="346">
                  <c:v>2.4740035403339199E-2</c:v>
                </c:pt>
                <c:pt idx="347">
                  <c:v>2.3088176226290901E-2</c:v>
                </c:pt>
                <c:pt idx="348">
                  <c:v>2.4740035403339199E-2</c:v>
                </c:pt>
                <c:pt idx="349">
                  <c:v>2.4740035403339199E-2</c:v>
                </c:pt>
                <c:pt idx="350">
                  <c:v>2.4740035403339199E-2</c:v>
                </c:pt>
                <c:pt idx="351">
                  <c:v>2.4740035403339199E-2</c:v>
                </c:pt>
                <c:pt idx="352">
                  <c:v>2.4740035403339199E-2</c:v>
                </c:pt>
                <c:pt idx="353">
                  <c:v>2.3088176226290901E-2</c:v>
                </c:pt>
                <c:pt idx="354">
                  <c:v>2.4740035403339199E-2</c:v>
                </c:pt>
                <c:pt idx="355">
                  <c:v>2.4740035403339199E-2</c:v>
                </c:pt>
                <c:pt idx="356">
                  <c:v>2.4740035403339199E-2</c:v>
                </c:pt>
                <c:pt idx="357">
                  <c:v>2.6391894580387602E-2</c:v>
                </c:pt>
                <c:pt idx="358">
                  <c:v>2.4740035403339199E-2</c:v>
                </c:pt>
                <c:pt idx="359">
                  <c:v>2.4740035403339199E-2</c:v>
                </c:pt>
                <c:pt idx="360">
                  <c:v>2.4740035403339199E-2</c:v>
                </c:pt>
                <c:pt idx="361">
                  <c:v>2.3088024565765499E-2</c:v>
                </c:pt>
                <c:pt idx="362">
                  <c:v>2.4739662543583899E-2</c:v>
                </c:pt>
                <c:pt idx="363">
                  <c:v>2.4739452198585699E-2</c:v>
                </c:pt>
                <c:pt idx="364">
                  <c:v>2.63910480501926E-2</c:v>
                </c:pt>
                <c:pt idx="365">
                  <c:v>2.4739031519319599E-2</c:v>
                </c:pt>
                <c:pt idx="366">
                  <c:v>2.3087043079739401E-2</c:v>
                </c:pt>
                <c:pt idx="367">
                  <c:v>2.4738610854360101E-2</c:v>
                </c:pt>
                <c:pt idx="368">
                  <c:v>2.6390150545796399E-2</c:v>
                </c:pt>
                <c:pt idx="369">
                  <c:v>2.4738190203706399E-2</c:v>
                </c:pt>
                <c:pt idx="370">
                  <c:v>2.4737979883743998E-2</c:v>
                </c:pt>
                <c:pt idx="371">
                  <c:v>2.4737769567357799E-2</c:v>
                </c:pt>
                <c:pt idx="372">
                  <c:v>2.6389253102442702E-2</c:v>
                </c:pt>
                <c:pt idx="373">
                  <c:v>2.47373489453135E-2</c:v>
                </c:pt>
                <c:pt idx="374">
                  <c:v>2.47371386396553E-2</c:v>
                </c:pt>
                <c:pt idx="375">
                  <c:v>2.4736928337572898E-2</c:v>
                </c:pt>
                <c:pt idx="376">
                  <c:v>2.6388355720125101E-2</c:v>
                </c:pt>
                <c:pt idx="377">
                  <c:v>2.4736670211108199E-2</c:v>
                </c:pt>
                <c:pt idx="378">
                  <c:v>2.4736670211108199E-2</c:v>
                </c:pt>
                <c:pt idx="379">
                  <c:v>2.6388304698758198E-2</c:v>
                </c:pt>
                <c:pt idx="380">
                  <c:v>2.4736670211108199E-2</c:v>
                </c:pt>
                <c:pt idx="381">
                  <c:v>2.6388304698758198E-2</c:v>
                </c:pt>
                <c:pt idx="382">
                  <c:v>2.4736670211108199E-2</c:v>
                </c:pt>
                <c:pt idx="383">
                  <c:v>2.4736670211108199E-2</c:v>
                </c:pt>
                <c:pt idx="384">
                  <c:v>2.6388304698758198E-2</c:v>
                </c:pt>
                <c:pt idx="385">
                  <c:v>2.6388304698758198E-2</c:v>
                </c:pt>
                <c:pt idx="386">
                  <c:v>2.4736670211108199E-2</c:v>
                </c:pt>
                <c:pt idx="387">
                  <c:v>2.6388304698758198E-2</c:v>
                </c:pt>
                <c:pt idx="388">
                  <c:v>2.6388304698758198E-2</c:v>
                </c:pt>
                <c:pt idx="389">
                  <c:v>2.6388304698758198E-2</c:v>
                </c:pt>
                <c:pt idx="390">
                  <c:v>2.80399391864068E-2</c:v>
                </c:pt>
                <c:pt idx="391">
                  <c:v>2.4736670211108199E-2</c:v>
                </c:pt>
                <c:pt idx="392">
                  <c:v>2.80399391864068E-2</c:v>
                </c:pt>
                <c:pt idx="393">
                  <c:v>2.6388478015711099E-2</c:v>
                </c:pt>
                <c:pt idx="394">
                  <c:v>2.6388702357648099E-2</c:v>
                </c:pt>
                <c:pt idx="395">
                  <c:v>2.8040600122094701E-2</c:v>
                </c:pt>
                <c:pt idx="396">
                  <c:v>2.8040838513619399E-2</c:v>
                </c:pt>
                <c:pt idx="397">
                  <c:v>2.6389375406346598E-2</c:v>
                </c:pt>
                <c:pt idx="398">
                  <c:v>2.6389599763542299E-2</c:v>
                </c:pt>
                <c:pt idx="399">
                  <c:v>2.80415537125147E-2</c:v>
                </c:pt>
                <c:pt idx="400">
                  <c:v>2.80417921202539E-2</c:v>
                </c:pt>
                <c:pt idx="401">
                  <c:v>2.8042030532046999E-2</c:v>
                </c:pt>
                <c:pt idx="402">
                  <c:v>2.9694040665314701E-2</c:v>
                </c:pt>
                <c:pt idx="403">
                  <c:v>2.8042507367795299E-2</c:v>
                </c:pt>
                <c:pt idx="404">
                  <c:v>2.8042745791750701E-2</c:v>
                </c:pt>
                <c:pt idx="405">
                  <c:v>2.8042984219760501E-2</c:v>
                </c:pt>
                <c:pt idx="406">
                  <c:v>2.8043222651824601E-2</c:v>
                </c:pt>
                <c:pt idx="407">
                  <c:v>2.80434610879432E-2</c:v>
                </c:pt>
                <c:pt idx="408">
                  <c:v>2.96955555108992E-2</c:v>
                </c:pt>
                <c:pt idx="409">
                  <c:v>2.9695417871338201E-2</c:v>
                </c:pt>
                <c:pt idx="410">
                  <c:v>2.9695165388681301E-2</c:v>
                </c:pt>
                <c:pt idx="411">
                  <c:v>2.9694912910317901E-2</c:v>
                </c:pt>
                <c:pt idx="412">
                  <c:v>2.9694660436247799E-2</c:v>
                </c:pt>
                <c:pt idx="413">
                  <c:v>2.9694407966470798E-2</c:v>
                </c:pt>
                <c:pt idx="414">
                  <c:v>2.9694155500986901E-2</c:v>
                </c:pt>
                <c:pt idx="415">
                  <c:v>2.96939030397959E-2</c:v>
                </c:pt>
                <c:pt idx="416">
                  <c:v>2.9693650582897701E-2</c:v>
                </c:pt>
                <c:pt idx="417">
                  <c:v>2.9693398130292301E-2</c:v>
                </c:pt>
                <c:pt idx="418">
                  <c:v>2.9693145681979598E-2</c:v>
                </c:pt>
                <c:pt idx="419">
                  <c:v>2.96928932379593E-2</c:v>
                </c:pt>
                <c:pt idx="420">
                  <c:v>3.1344334646125099E-2</c:v>
                </c:pt>
                <c:pt idx="421">
                  <c:v>2.96923883627958E-2</c:v>
                </c:pt>
                <c:pt idx="422">
                  <c:v>2.9692135931652399E-2</c:v>
                </c:pt>
                <c:pt idx="423">
                  <c:v>2.9691883504801099E-2</c:v>
                </c:pt>
                <c:pt idx="424">
                  <c:v>3.1343268763299299E-2</c:v>
                </c:pt>
                <c:pt idx="425">
                  <c:v>3.13434094707256E-2</c:v>
                </c:pt>
                <c:pt idx="426">
                  <c:v>3.1343670045583999E-2</c:v>
                </c:pt>
                <c:pt idx="427">
                  <c:v>3.1343930624775002E-2</c:v>
                </c:pt>
                <c:pt idx="428">
                  <c:v>3.1344191208298802E-2</c:v>
                </c:pt>
                <c:pt idx="429">
                  <c:v>3.2996151817286802E-2</c:v>
                </c:pt>
                <c:pt idx="430">
                  <c:v>2.9692998635275299E-2</c:v>
                </c:pt>
                <c:pt idx="431">
                  <c:v>3.2996700470106999E-2</c:v>
                </c:pt>
                <c:pt idx="432">
                  <c:v>3.1345233585723602E-2</c:v>
                </c:pt>
                <c:pt idx="433">
                  <c:v>3.2997249141173302E-2</c:v>
                </c:pt>
                <c:pt idx="434">
                  <c:v>3.2997523483548903E-2</c:v>
                </c:pt>
                <c:pt idx="435">
                  <c:v>3.2997797830486501E-2</c:v>
                </c:pt>
                <c:pt idx="436">
                  <c:v>3.2998072181985999E-2</c:v>
                </c:pt>
                <c:pt idx="437">
                  <c:v>3.1346536655004302E-2</c:v>
                </c:pt>
                <c:pt idx="438">
                  <c:v>3.1346797281861502E-2</c:v>
                </c:pt>
                <c:pt idx="439">
                  <c:v>3.2998891330805899E-2</c:v>
                </c:pt>
                <c:pt idx="440">
                  <c:v>3.2999096039073098E-2</c:v>
                </c:pt>
                <c:pt idx="441">
                  <c:v>3.4650676753095001E-2</c:v>
                </c:pt>
                <c:pt idx="442">
                  <c:v>3.46502188973946E-2</c:v>
                </c:pt>
                <c:pt idx="443">
                  <c:v>3.2997883388535397E-2</c:v>
                </c:pt>
                <c:pt idx="444">
                  <c:v>3.4649150327334198E-2</c:v>
                </c:pt>
                <c:pt idx="445">
                  <c:v>3.2996762423087897E-2</c:v>
                </c:pt>
                <c:pt idx="446">
                  <c:v>3.2996166077946899E-2</c:v>
                </c:pt>
                <c:pt idx="447">
                  <c:v>3.4647339377343898E-2</c:v>
                </c:pt>
                <c:pt idx="448">
                  <c:v>3.2994959886107497E-2</c:v>
                </c:pt>
                <c:pt idx="449">
                  <c:v>3.4646129044487703E-2</c:v>
                </c:pt>
                <c:pt idx="450">
                  <c:v>3.4645557963749601E-2</c:v>
                </c:pt>
                <c:pt idx="451">
                  <c:v>3.46450251972635E-2</c:v>
                </c:pt>
                <c:pt idx="452">
                  <c:v>3.6296264283816701E-2</c:v>
                </c:pt>
                <c:pt idx="453">
                  <c:v>3.46441214375246E-2</c:v>
                </c:pt>
                <c:pt idx="454">
                  <c:v>3.6295472791618898E-2</c:v>
                </c:pt>
                <c:pt idx="455">
                  <c:v>3.7946885987012902E-2</c:v>
                </c:pt>
                <c:pt idx="456">
                  <c:v>3.6295013030205103E-2</c:v>
                </c:pt>
                <c:pt idx="457">
                  <c:v>3.7946987517830502E-2</c:v>
                </c:pt>
                <c:pt idx="458">
                  <c:v>3.7947475897496197E-2</c:v>
                </c:pt>
                <c:pt idx="459">
                  <c:v>3.79480190258452E-2</c:v>
                </c:pt>
                <c:pt idx="460">
                  <c:v>3.7948605222383698E-2</c:v>
                </c:pt>
                <c:pt idx="461">
                  <c:v>3.62974944519487E-2</c:v>
                </c:pt>
                <c:pt idx="462">
                  <c:v>3.6298120288748299E-2</c:v>
                </c:pt>
                <c:pt idx="463">
                  <c:v>3.7950505562192503E-2</c:v>
                </c:pt>
                <c:pt idx="464">
                  <c:v>3.7951147446923898E-2</c:v>
                </c:pt>
                <c:pt idx="465">
                  <c:v>3.7951774188037503E-2</c:v>
                </c:pt>
                <c:pt idx="466">
                  <c:v>3.7952374193519503E-2</c:v>
                </c:pt>
                <c:pt idx="467">
                  <c:v>3.9604733330847998E-2</c:v>
                </c:pt>
                <c:pt idx="468">
                  <c:v>4.1257065876156102E-2</c:v>
                </c:pt>
                <c:pt idx="469">
                  <c:v>4.1257539681894002E-2</c:v>
                </c:pt>
                <c:pt idx="470">
                  <c:v>3.9606108037152497E-2</c:v>
                </c:pt>
                <c:pt idx="471">
                  <c:v>3.9606416730003501E-2</c:v>
                </c:pt>
                <c:pt idx="472">
                  <c:v>3.96067029099271E-2</c:v>
                </c:pt>
                <c:pt idx="473">
                  <c:v>3.9607028237717001E-2</c:v>
                </c:pt>
                <c:pt idx="474">
                  <c:v>3.9607365094313098E-2</c:v>
                </c:pt>
                <c:pt idx="475">
                  <c:v>3.9607701956639201E-2</c:v>
                </c:pt>
                <c:pt idx="476">
                  <c:v>3.96080388246954E-2</c:v>
                </c:pt>
                <c:pt idx="477">
                  <c:v>3.9608375698481801E-2</c:v>
                </c:pt>
                <c:pt idx="478">
                  <c:v>4.12606528566999E-2</c:v>
                </c:pt>
                <c:pt idx="479">
                  <c:v>4.1261003792247702E-2</c:v>
                </c:pt>
                <c:pt idx="480">
                  <c:v>4.2913323113306097E-2</c:v>
                </c:pt>
                <c:pt idx="481">
                  <c:v>4.1261705681252397E-2</c:v>
                </c:pt>
                <c:pt idx="482">
                  <c:v>4.12620566347097E-2</c:v>
                </c:pt>
                <c:pt idx="483">
                  <c:v>4.4566428659322303E-2</c:v>
                </c:pt>
                <c:pt idx="484">
                  <c:v>4.2914783143623701E-2</c:v>
                </c:pt>
                <c:pt idx="485">
                  <c:v>4.2915148166726397E-2</c:v>
                </c:pt>
                <c:pt idx="486">
                  <c:v>4.2915513196038903E-2</c:v>
                </c:pt>
                <c:pt idx="487">
                  <c:v>4.2915878231561101E-2</c:v>
                </c:pt>
                <c:pt idx="488">
                  <c:v>4.2916243273293297E-2</c:v>
                </c:pt>
                <c:pt idx="489">
                  <c:v>4.4568117406515E-2</c:v>
                </c:pt>
                <c:pt idx="490">
                  <c:v>4.4567738315846699E-2</c:v>
                </c:pt>
                <c:pt idx="491">
                  <c:v>4.4567359231627399E-2</c:v>
                </c:pt>
                <c:pt idx="492">
                  <c:v>4.4566980153856899E-2</c:v>
                </c:pt>
                <c:pt idx="493">
                  <c:v>4.4566601082534997E-2</c:v>
                </c:pt>
                <c:pt idx="494">
                  <c:v>4.6218224890358997E-2</c:v>
                </c:pt>
                <c:pt idx="495">
                  <c:v>4.45658429592364E-2</c:v>
                </c:pt>
                <c:pt idx="496">
                  <c:v>4.62174386779435E-2</c:v>
                </c:pt>
                <c:pt idx="497">
                  <c:v>4.62170455817663E-2</c:v>
                </c:pt>
                <c:pt idx="498">
                  <c:v>4.6216652492275898E-2</c:v>
                </c:pt>
                <c:pt idx="499">
                  <c:v>4.9520124648384498E-2</c:v>
                </c:pt>
                <c:pt idx="500">
                  <c:v>4.6215866333354699E-2</c:v>
                </c:pt>
                <c:pt idx="501">
                  <c:v>4.7867377783756E-2</c:v>
                </c:pt>
                <c:pt idx="502">
                  <c:v>4.95188611419385E-2</c:v>
                </c:pt>
                <c:pt idx="503">
                  <c:v>4.7866563566284798E-2</c:v>
                </c:pt>
                <c:pt idx="504">
                  <c:v>4.7866156467936398E-2</c:v>
                </c:pt>
                <c:pt idx="505">
                  <c:v>4.7866057250176099E-2</c:v>
                </c:pt>
                <c:pt idx="506">
                  <c:v>4.9517907317992702E-2</c:v>
                </c:pt>
                <c:pt idx="507">
                  <c:v>4.7866040081922197E-2</c:v>
                </c:pt>
                <c:pt idx="508">
                  <c:v>5.1169747616736698E-2</c:v>
                </c:pt>
                <c:pt idx="509">
                  <c:v>5.1169738440141103E-2</c:v>
                </c:pt>
                <c:pt idx="510">
                  <c:v>5.1169729263548798E-2</c:v>
                </c:pt>
                <c:pt idx="511">
                  <c:v>5.1169720086959698E-2</c:v>
                </c:pt>
                <c:pt idx="512">
                  <c:v>5.2821567784888897E-2</c:v>
                </c:pt>
                <c:pt idx="513">
                  <c:v>5.1169701733791498E-2</c:v>
                </c:pt>
                <c:pt idx="514">
                  <c:v>5.28215488392519E-2</c:v>
                </c:pt>
                <c:pt idx="515">
                  <c:v>5.2821539366438401E-2</c:v>
                </c:pt>
                <c:pt idx="516">
                  <c:v>5.2821529893628399E-2</c:v>
                </c:pt>
                <c:pt idx="517">
                  <c:v>5.2821520420821798E-2</c:v>
                </c:pt>
                <c:pt idx="518">
                  <c:v>5.4473366045109897E-2</c:v>
                </c:pt>
                <c:pt idx="519">
                  <c:v>5.44733525884196E-2</c:v>
                </c:pt>
                <c:pt idx="520">
                  <c:v>5.6125132018261699E-2</c:v>
                </c:pt>
                <c:pt idx="521">
                  <c:v>5.4472478518105397E-2</c:v>
                </c:pt>
                <c:pt idx="522">
                  <c:v>5.61232344637504E-2</c:v>
                </c:pt>
                <c:pt idx="523">
                  <c:v>5.7773887095575398E-2</c:v>
                </c:pt>
                <c:pt idx="524">
                  <c:v>5.6120930712362002E-2</c:v>
                </c:pt>
                <c:pt idx="525">
                  <c:v>5.7771459784533803E-2</c:v>
                </c:pt>
                <c:pt idx="526">
                  <c:v>5.7770210211471398E-2</c:v>
                </c:pt>
                <c:pt idx="527">
                  <c:v>5.9420632907964101E-2</c:v>
                </c:pt>
                <c:pt idx="528">
                  <c:v>5.94193489921555E-2</c:v>
                </c:pt>
                <c:pt idx="529">
                  <c:v>6.10697078480694E-2</c:v>
                </c:pt>
                <c:pt idx="530">
                  <c:v>6.1068432082939897E-2</c:v>
                </c:pt>
                <c:pt idx="531">
                  <c:v>6.1067189040525799E-2</c:v>
                </c:pt>
                <c:pt idx="532">
                  <c:v>6.1065989376378201E-2</c:v>
                </c:pt>
                <c:pt idx="533">
                  <c:v>5.9413314374756401E-2</c:v>
                </c:pt>
                <c:pt idx="534">
                  <c:v>6.10637628268055E-2</c:v>
                </c:pt>
                <c:pt idx="535">
                  <c:v>6.2714235890494199E-2</c:v>
                </c:pt>
                <c:pt idx="536">
                  <c:v>6.4364748266540497E-2</c:v>
                </c:pt>
                <c:pt idx="537">
                  <c:v>6.4364997325873294E-2</c:v>
                </c:pt>
                <c:pt idx="538">
                  <c:v>6.4365651131591595E-2</c:v>
                </c:pt>
                <c:pt idx="539">
                  <c:v>6.4366364635029205E-2</c:v>
                </c:pt>
                <c:pt idx="540">
                  <c:v>6.6018615015785001E-2</c:v>
                </c:pt>
                <c:pt idx="541">
                  <c:v>6.4367921656053706E-2</c:v>
                </c:pt>
                <c:pt idx="542">
                  <c:v>6.7671764774424201E-2</c:v>
                </c:pt>
                <c:pt idx="543">
                  <c:v>6.7672617003381397E-2</c:v>
                </c:pt>
                <c:pt idx="544">
                  <c:v>6.7673467695330197E-2</c:v>
                </c:pt>
                <c:pt idx="545">
                  <c:v>6.9325850592054095E-2</c:v>
                </c:pt>
                <c:pt idx="546">
                  <c:v>7.0978230293261196E-2</c:v>
                </c:pt>
                <c:pt idx="547">
                  <c:v>7.09790261997819E-2</c:v>
                </c:pt>
                <c:pt idx="548">
                  <c:v>7.0979772129905402E-2</c:v>
                </c:pt>
                <c:pt idx="549">
                  <c:v>7.0980455999772499E-2</c:v>
                </c:pt>
                <c:pt idx="550">
                  <c:v>7.09810657235104E-2</c:v>
                </c:pt>
                <c:pt idx="551">
                  <c:v>7.2633204192832201E-2</c:v>
                </c:pt>
                <c:pt idx="552">
                  <c:v>7.4285276479291604E-2</c:v>
                </c:pt>
                <c:pt idx="553">
                  <c:v>7.4284360793951801E-2</c:v>
                </c:pt>
                <c:pt idx="554">
                  <c:v>7.42829972609267E-2</c:v>
                </c:pt>
                <c:pt idx="555">
                  <c:v>7.4281578903787698E-2</c:v>
                </c:pt>
                <c:pt idx="556">
                  <c:v>7.5931652156515303E-2</c:v>
                </c:pt>
                <c:pt idx="557">
                  <c:v>7.5930135265031395E-2</c:v>
                </c:pt>
                <c:pt idx="558">
                  <c:v>7.5928599776863601E-2</c:v>
                </c:pt>
                <c:pt idx="559">
                  <c:v>7.5927057774183099E-2</c:v>
                </c:pt>
                <c:pt idx="560">
                  <c:v>7.9228389744917097E-2</c:v>
                </c:pt>
                <c:pt idx="561">
                  <c:v>7.9226820912269999E-2</c:v>
                </c:pt>
                <c:pt idx="562">
                  <c:v>8.0876665883844998E-2</c:v>
                </c:pt>
                <c:pt idx="563">
                  <c:v>8.25265024471349E-2</c:v>
                </c:pt>
                <c:pt idx="564">
                  <c:v>8.0873675200860098E-2</c:v>
                </c:pt>
                <c:pt idx="565">
                  <c:v>8.2523581277234206E-2</c:v>
                </c:pt>
                <c:pt idx="566">
                  <c:v>8.2522231777719293E-2</c:v>
                </c:pt>
                <c:pt idx="567">
                  <c:v>8.2520971622265599E-2</c:v>
                </c:pt>
                <c:pt idx="568">
                  <c:v>8.2519792916854101E-2</c:v>
                </c:pt>
                <c:pt idx="569">
                  <c:v>8.4171908826454006E-2</c:v>
                </c:pt>
                <c:pt idx="570">
                  <c:v>8.4173445127970203E-2</c:v>
                </c:pt>
                <c:pt idx="571">
                  <c:v>8.5826325214132498E-2</c:v>
                </c:pt>
                <c:pt idx="572">
                  <c:v>8.5827970431927095E-2</c:v>
                </c:pt>
                <c:pt idx="573">
                  <c:v>8.74809893020565E-2</c:v>
                </c:pt>
                <c:pt idx="574">
                  <c:v>8.7482701481577496E-2</c:v>
                </c:pt>
                <c:pt idx="575">
                  <c:v>8.7484418800771305E-2</c:v>
                </c:pt>
                <c:pt idx="576">
                  <c:v>8.7486130864082703E-2</c:v>
                </c:pt>
                <c:pt idx="577">
                  <c:v>8.9139276485068503E-2</c:v>
                </c:pt>
                <c:pt idx="578">
                  <c:v>9.0792446982440697E-2</c:v>
                </c:pt>
                <c:pt idx="579">
                  <c:v>9.0794132025572197E-2</c:v>
                </c:pt>
                <c:pt idx="580">
                  <c:v>9.0795770489089794E-2</c:v>
                </c:pt>
                <c:pt idx="581">
                  <c:v>9.2448903339502703E-2</c:v>
                </c:pt>
                <c:pt idx="582">
                  <c:v>9.2450443399455406E-2</c:v>
                </c:pt>
                <c:pt idx="583">
                  <c:v>9.4103512471810993E-2</c:v>
                </c:pt>
                <c:pt idx="584">
                  <c:v>9.4104984011757695E-2</c:v>
                </c:pt>
                <c:pt idx="585">
                  <c:v>9.5756953180034396E-2</c:v>
                </c:pt>
                <c:pt idx="586">
                  <c:v>9.4105318692384393E-2</c:v>
                </c:pt>
                <c:pt idx="587">
                  <c:v>9.5756953180034396E-2</c:v>
                </c:pt>
                <c:pt idx="588">
                  <c:v>9.5756953180034396E-2</c:v>
                </c:pt>
                <c:pt idx="589">
                  <c:v>9.7408587667682997E-2</c:v>
                </c:pt>
                <c:pt idx="590">
                  <c:v>9.9060222155333E-2</c:v>
                </c:pt>
                <c:pt idx="591">
                  <c:v>9.7408587667682997E-2</c:v>
                </c:pt>
                <c:pt idx="592">
                  <c:v>9.9060222155333E-2</c:v>
                </c:pt>
                <c:pt idx="593">
                  <c:v>9.9060222155333E-2</c:v>
                </c:pt>
                <c:pt idx="594">
                  <c:v>0.100711856642982</c:v>
                </c:pt>
                <c:pt idx="595">
                  <c:v>0.100711856642982</c:v>
                </c:pt>
                <c:pt idx="596">
                  <c:v>0.10236349113063201</c:v>
                </c:pt>
                <c:pt idx="597">
                  <c:v>0.10401512561828199</c:v>
                </c:pt>
                <c:pt idx="598">
                  <c:v>0.10401512561828199</c:v>
                </c:pt>
                <c:pt idx="599">
                  <c:v>0.10566676010593</c:v>
                </c:pt>
                <c:pt idx="600">
                  <c:v>0.10731839459358</c:v>
                </c:pt>
                <c:pt idx="601">
                  <c:v>0.10897001580915799</c:v>
                </c:pt>
                <c:pt idx="602">
                  <c:v>0.10896999863001799</c:v>
                </c:pt>
                <c:pt idx="603">
                  <c:v>0.11062161521661</c:v>
                </c:pt>
                <c:pt idx="604">
                  <c:v>0.112273231282447</c:v>
                </c:pt>
                <c:pt idx="605">
                  <c:v>0.11227321358256299</c:v>
                </c:pt>
                <c:pt idx="606">
                  <c:v>0.113924828867269</c:v>
                </c:pt>
                <c:pt idx="607">
                  <c:v>0.11557644363122201</c:v>
                </c:pt>
                <c:pt idx="608">
                  <c:v>0.11392479294676799</c:v>
                </c:pt>
                <c:pt idx="609">
                  <c:v>0.115576407189973</c:v>
                </c:pt>
                <c:pt idx="610">
                  <c:v>0.11887965285549</c:v>
                </c:pt>
                <c:pt idx="611">
                  <c:v>0.117228002431432</c:v>
                </c:pt>
                <c:pt idx="612">
                  <c:v>0.118879615372756</c:v>
                </c:pt>
                <c:pt idx="613">
                  <c:v>0.11887959663139799</c:v>
                </c:pt>
                <c:pt idx="614">
                  <c:v>0.122182839693143</c:v>
                </c:pt>
                <c:pt idx="615">
                  <c:v>0.12053118672042799</c:v>
                </c:pt>
                <c:pt idx="616">
                  <c:v>0.12218274355419501</c:v>
                </c:pt>
                <c:pt idx="617">
                  <c:v>0.12218190836543399</c:v>
                </c:pt>
                <c:pt idx="618">
                  <c:v>0.12383242207708101</c:v>
                </c:pt>
                <c:pt idx="619">
                  <c:v>0.123831269263279</c:v>
                </c:pt>
                <c:pt idx="620">
                  <c:v>0.12548166316901899</c:v>
                </c:pt>
                <c:pt idx="621">
                  <c:v>0.12548043132018399</c:v>
                </c:pt>
                <c:pt idx="622">
                  <c:v>0.12713073824048299</c:v>
                </c:pt>
                <c:pt idx="623">
                  <c:v>0.12712945996625499</c:v>
                </c:pt>
                <c:pt idx="624">
                  <c:v>0.128779712574768</c:v>
                </c:pt>
                <c:pt idx="625">
                  <c:v>0.13042994420158699</c:v>
                </c:pt>
                <c:pt idx="626">
                  <c:v>0.13042865129046999</c:v>
                </c:pt>
                <c:pt idx="627">
                  <c:v>0.13207887737288801</c:v>
                </c:pt>
                <c:pt idx="628">
                  <c:v>0.13207761935686299</c:v>
                </c:pt>
                <c:pt idx="629">
                  <c:v>0.13372787224219099</c:v>
                </c:pt>
                <c:pt idx="630">
                  <c:v>0.13372668155752099</c:v>
                </c:pt>
                <c:pt idx="631">
                  <c:v>0.13372554103720199</c:v>
                </c:pt>
                <c:pt idx="632">
                  <c:v>0.13537586495158199</c:v>
                </c:pt>
                <c:pt idx="633">
                  <c:v>0.13702616003433399</c:v>
                </c:pt>
                <c:pt idx="634">
                  <c:v>0.13702502655462201</c:v>
                </c:pt>
                <c:pt idx="635">
                  <c:v>0.138675308433093</c:v>
                </c:pt>
                <c:pt idx="636">
                  <c:v>0.14032557961831499</c:v>
                </c:pt>
                <c:pt idx="637">
                  <c:v>0.140324465036433</c:v>
                </c:pt>
                <c:pt idx="638">
                  <c:v>0.14197472630731101</c:v>
                </c:pt>
                <c:pt idx="639">
                  <c:v>0.141973626552028</c:v>
                </c:pt>
                <c:pt idx="640">
                  <c:v>0.143623876228405</c:v>
                </c:pt>
                <c:pt idx="641">
                  <c:v>0.14527411305770699</c:v>
                </c:pt>
                <c:pt idx="642">
                  <c:v>0.14692433660561399</c:v>
                </c:pt>
                <c:pt idx="643">
                  <c:v>0.14692324880644</c:v>
                </c:pt>
                <c:pt idx="644">
                  <c:v>0.14692217264101001</c:v>
                </c:pt>
                <c:pt idx="645">
                  <c:v>0.15022365140199401</c:v>
                </c:pt>
                <c:pt idx="646">
                  <c:v>0.15022257151026999</c:v>
                </c:pt>
                <c:pt idx="647">
                  <c:v>0.15022150403745499</c:v>
                </c:pt>
                <c:pt idx="648">
                  <c:v>0.15187171214501499</c:v>
                </c:pt>
                <c:pt idx="649">
                  <c:v>0.15187243681594101</c:v>
                </c:pt>
                <c:pt idx="650">
                  <c:v>0.155176205141587</c:v>
                </c:pt>
                <c:pt idx="651">
                  <c:v>0.15517752791667899</c:v>
                </c:pt>
                <c:pt idx="652">
                  <c:v>0.15517887471133601</c:v>
                </c:pt>
                <c:pt idx="653">
                  <c:v>0.156831520448172</c:v>
                </c:pt>
                <c:pt idx="654">
                  <c:v>0.15848419685423201</c:v>
                </c:pt>
                <c:pt idx="655">
                  <c:v>0.16343950511796601</c:v>
                </c:pt>
                <c:pt idx="656">
                  <c:v>0.16344092667820601</c:v>
                </c:pt>
                <c:pt idx="657">
                  <c:v>0.16344233440765299</c:v>
                </c:pt>
                <c:pt idx="658">
                  <c:v>0.165095058069126</c:v>
                </c:pt>
                <c:pt idx="659">
                  <c:v>0.16674777494429699</c:v>
                </c:pt>
                <c:pt idx="660">
                  <c:v>0.16509775896251899</c:v>
                </c:pt>
                <c:pt idx="661">
                  <c:v>0.16840178851059201</c:v>
                </c:pt>
                <c:pt idx="662">
                  <c:v>0.16840304824037999</c:v>
                </c:pt>
                <c:pt idx="663">
                  <c:v>0.16840424813188401</c:v>
                </c:pt>
                <c:pt idx="664">
                  <c:v>0.170056769268669</c:v>
                </c:pt>
                <c:pt idx="665">
                  <c:v>0.17005599227120499</c:v>
                </c:pt>
                <c:pt idx="666">
                  <c:v>0.17335738338369</c:v>
                </c:pt>
                <c:pt idx="667">
                  <c:v>0.173355921988886</c:v>
                </c:pt>
                <c:pt idx="668">
                  <c:v>0.17500578061274599</c:v>
                </c:pt>
                <c:pt idx="669">
                  <c:v>0.176655584487663</c:v>
                </c:pt>
                <c:pt idx="670">
                  <c:v>0.17830534560504099</c:v>
                </c:pt>
                <c:pt idx="671">
                  <c:v>0.17830374499541901</c:v>
                </c:pt>
                <c:pt idx="672">
                  <c:v>0.17995346751732599</c:v>
                </c:pt>
                <c:pt idx="673">
                  <c:v>0.181603183006772</c:v>
                </c:pt>
                <c:pt idx="674">
                  <c:v>0.183252903292702</c:v>
                </c:pt>
                <c:pt idx="675">
                  <c:v>0.18490264015567101</c:v>
                </c:pt>
                <c:pt idx="676">
                  <c:v>0.18655240532261999</c:v>
                </c:pt>
                <c:pt idx="677">
                  <c:v>0.18820221045976199</c:v>
                </c:pt>
                <c:pt idx="678">
                  <c:v>0.18985206716362299</c:v>
                </c:pt>
                <c:pt idx="679">
                  <c:v>0.189850745615539</c:v>
                </c:pt>
                <c:pt idx="680">
                  <c:v>0.19315195715721201</c:v>
                </c:pt>
                <c:pt idx="681">
                  <c:v>0.19315159540809701</c:v>
                </c:pt>
                <c:pt idx="682">
                  <c:v>0.19645397830745401</c:v>
                </c:pt>
                <c:pt idx="683">
                  <c:v>0.19645395587735301</c:v>
                </c:pt>
                <c:pt idx="684">
                  <c:v>0.19810518315571601</c:v>
                </c:pt>
                <c:pt idx="685">
                  <c:v>0.19810521513628199</c:v>
                </c:pt>
                <c:pt idx="686">
                  <c:v>0.20140768339394599</c:v>
                </c:pt>
                <c:pt idx="687">
                  <c:v>0.20305893718818399</c:v>
                </c:pt>
                <c:pt idx="688">
                  <c:v>0.20471018076952799</c:v>
                </c:pt>
                <c:pt idx="689">
                  <c:v>0.20636140472692199</c:v>
                </c:pt>
                <c:pt idx="690">
                  <c:v>0.20966380012247199</c:v>
                </c:pt>
                <c:pt idx="691">
                  <c:v>0.209663756461791</c:v>
                </c:pt>
                <c:pt idx="692">
                  <c:v>0.211314865744617</c:v>
                </c:pt>
                <c:pt idx="693">
                  <c:v>0.21461711126305399</c:v>
                </c:pt>
                <c:pt idx="694">
                  <c:v>0.216268095830038</c:v>
                </c:pt>
                <c:pt idx="695">
                  <c:v>0.21626782078379</c:v>
                </c:pt>
                <c:pt idx="696">
                  <c:v>0.21956989906228</c:v>
                </c:pt>
                <c:pt idx="697">
                  <c:v>0.221222468510406</c:v>
                </c:pt>
                <c:pt idx="698">
                  <c:v>0.222875558045285</c:v>
                </c:pt>
                <c:pt idx="699">
                  <c:v>0.22617990002812299</c:v>
                </c:pt>
                <c:pt idx="700">
                  <c:v>0.22618182137057299</c:v>
                </c:pt>
                <c:pt idx="701">
                  <c:v>0.22783499516240999</c:v>
                </c:pt>
                <c:pt idx="702">
                  <c:v>0.23113946348529801</c:v>
                </c:pt>
                <c:pt idx="703">
                  <c:v>0.232792707479479</c:v>
                </c:pt>
                <c:pt idx="704">
                  <c:v>0.234445979562415</c:v>
                </c:pt>
                <c:pt idx="705">
                  <c:v>0.23444797120776301</c:v>
                </c:pt>
                <c:pt idx="706">
                  <c:v>0.23775260799740999</c:v>
                </c:pt>
                <c:pt idx="707">
                  <c:v>0.239405964350902</c:v>
                </c:pt>
                <c:pt idx="708">
                  <c:v>0.24105934879601201</c:v>
                </c:pt>
                <c:pt idx="709">
                  <c:v>0.24271276133345501</c:v>
                </c:pt>
                <c:pt idx="710">
                  <c:v>0.24436620196395001</c:v>
                </c:pt>
                <c:pt idx="711">
                  <c:v>0.24601967068820901</c:v>
                </c:pt>
                <c:pt idx="712">
                  <c:v>0.24767316750694901</c:v>
                </c:pt>
                <c:pt idx="713">
                  <c:v>0.25097478808379797</c:v>
                </c:pt>
                <c:pt idx="714">
                  <c:v>0.25262400097753601</c:v>
                </c:pt>
                <c:pt idx="715">
                  <c:v>0.25427318533008603</c:v>
                </c:pt>
                <c:pt idx="716">
                  <c:v>0.25592234114218598</c:v>
                </c:pt>
                <c:pt idx="717">
                  <c:v>0.25757146841458101</c:v>
                </c:pt>
                <c:pt idx="718">
                  <c:v>0.25756923971351497</c:v>
                </c:pt>
                <c:pt idx="719">
                  <c:v>0.260869637343211</c:v>
                </c:pt>
                <c:pt idx="720">
                  <c:v>0.260867380142982</c:v>
                </c:pt>
                <c:pt idx="721">
                  <c:v>0.264167692121903</c:v>
                </c:pt>
                <c:pt idx="722">
                  <c:v>0.26416540642448499</c:v>
                </c:pt>
                <c:pt idx="723">
                  <c:v>0.26911688875156597</c:v>
                </c:pt>
                <c:pt idx="724">
                  <c:v>0.267463318563949</c:v>
                </c:pt>
                <c:pt idx="725">
                  <c:v>0.26911223183227001</c:v>
                </c:pt>
                <c:pt idx="726">
                  <c:v>0.27076111656730201</c:v>
                </c:pt>
                <c:pt idx="727">
                  <c:v>0.27240997006858902</c:v>
                </c:pt>
                <c:pt idx="728">
                  <c:v>0.27570993438371499</c:v>
                </c:pt>
                <c:pt idx="729">
                  <c:v>0.27735703163509501</c:v>
                </c:pt>
                <c:pt idx="730">
                  <c:v>0.27900356520297698</c:v>
                </c:pt>
                <c:pt idx="731">
                  <c:v>0.28065000637354598</c:v>
                </c:pt>
                <c:pt idx="732">
                  <c:v>0.28394744481788298</c:v>
                </c:pt>
                <c:pt idx="733">
                  <c:v>0.285593696857043</c:v>
                </c:pt>
                <c:pt idx="734">
                  <c:v>0.28723987824734298</c:v>
                </c:pt>
                <c:pt idx="735">
                  <c:v>0.28888599614834498</c:v>
                </c:pt>
                <c:pt idx="736">
                  <c:v>0.29053205768817703</c:v>
                </c:pt>
                <c:pt idx="737">
                  <c:v>0.29382902187934901</c:v>
                </c:pt>
                <c:pt idx="738">
                  <c:v>0.29547496586369698</c:v>
                </c:pt>
                <c:pt idx="739">
                  <c:v>0.29712087466270898</c:v>
                </c:pt>
                <c:pt idx="740">
                  <c:v>0.29711588172476</c:v>
                </c:pt>
                <c:pt idx="741">
                  <c:v>0.29876176729688497</c:v>
                </c:pt>
                <c:pt idx="742">
                  <c:v>0.30205845969433498</c:v>
                </c:pt>
                <c:pt idx="743">
                  <c:v>0.30205350099272799</c:v>
                </c:pt>
                <c:pt idx="744">
                  <c:v>0.30535010193693801</c:v>
                </c:pt>
                <c:pt idx="745">
                  <c:v>0.30699985274735703</c:v>
                </c:pt>
                <c:pt idx="746">
                  <c:v>0.30865078604449903</c:v>
                </c:pt>
                <c:pt idx="747">
                  <c:v>0.310301735079827</c:v>
                </c:pt>
                <c:pt idx="748">
                  <c:v>0.311952699464775</c:v>
                </c:pt>
                <c:pt idx="749">
                  <c:v>0.31360367881191198</c:v>
                </c:pt>
                <c:pt idx="750">
                  <c:v>0.31525467273500402</c:v>
                </c:pt>
                <c:pt idx="751">
                  <c:v>0.318556451976233</c:v>
                </c:pt>
                <c:pt idx="752">
                  <c:v>0.32020747511355901</c:v>
                </c:pt>
                <c:pt idx="753">
                  <c:v>0.32185851165909202</c:v>
                </c:pt>
                <c:pt idx="754">
                  <c:v>0.32350956123254099</c:v>
                </c:pt>
                <c:pt idx="755">
                  <c:v>0.323509847563619</c:v>
                </c:pt>
                <c:pt idx="756">
                  <c:v>0.32516092090677101</c:v>
                </c:pt>
                <c:pt idx="757">
                  <c:v>0.32681200616118</c:v>
                </c:pt>
                <c:pt idx="758">
                  <c:v>0.32846310295245001</c:v>
                </c:pt>
                <c:pt idx="759">
                  <c:v>0.33011421273858699</c:v>
                </c:pt>
                <c:pt idx="760">
                  <c:v>0.33176536345309698</c:v>
                </c:pt>
                <c:pt idx="761">
                  <c:v>0.333415932732604</c:v>
                </c:pt>
                <c:pt idx="762">
                  <c:v>0.33341557175035402</c:v>
                </c:pt>
                <c:pt idx="763">
                  <c:v>0.33671678534980698</c:v>
                </c:pt>
                <c:pt idx="764">
                  <c:v>0.336716467597094</c:v>
                </c:pt>
                <c:pt idx="765">
                  <c:v>0.33836693057838302</c:v>
                </c:pt>
                <c:pt idx="766">
                  <c:v>0.34001739401221898</c:v>
                </c:pt>
                <c:pt idx="767">
                  <c:v>0.34001709043256001</c:v>
                </c:pt>
                <c:pt idx="768">
                  <c:v>0.34166753666376898</c:v>
                </c:pt>
                <c:pt idx="769">
                  <c:v>0.34331796214353899</c:v>
                </c:pt>
                <c:pt idx="770">
                  <c:v>0.34496835991374503</c:v>
                </c:pt>
                <c:pt idx="771">
                  <c:v>0.34661872307003999</c:v>
                </c:pt>
                <c:pt idx="772">
                  <c:v>0.34826904475877402</c:v>
                </c:pt>
                <c:pt idx="773">
                  <c:v>0.34991931817301403</c:v>
                </c:pt>
                <c:pt idx="774">
                  <c:v>0.35156953654770601</c:v>
                </c:pt>
                <c:pt idx="775">
                  <c:v>0.35321969321212898</c:v>
                </c:pt>
                <c:pt idx="776">
                  <c:v>0.35652051969306198</c:v>
                </c:pt>
                <c:pt idx="777">
                  <c:v>0.35651589513156301</c:v>
                </c:pt>
                <c:pt idx="778">
                  <c:v>0.35816075633182998</c:v>
                </c:pt>
                <c:pt idx="779">
                  <c:v>0.35980552777979702</c:v>
                </c:pt>
                <c:pt idx="780">
                  <c:v>0.36145021655836801</c:v>
                </c:pt>
                <c:pt idx="781">
                  <c:v>0.36474543826865902</c:v>
                </c:pt>
                <c:pt idx="782">
                  <c:v>0.366389956891715</c:v>
                </c:pt>
                <c:pt idx="783">
                  <c:v>0.36968497064216799</c:v>
                </c:pt>
                <c:pt idx="784">
                  <c:v>0.37132934704149001</c:v>
                </c:pt>
                <c:pt idx="785">
                  <c:v>0.37462418061061198</c:v>
                </c:pt>
                <c:pt idx="786">
                  <c:v>0.37626844232479201</c:v>
                </c:pt>
                <c:pt idx="787">
                  <c:v>0.37791266986834299</c:v>
                </c:pt>
                <c:pt idx="788">
                  <c:v>0.38285772435536303</c:v>
                </c:pt>
                <c:pt idx="789">
                  <c:v>0.38450185179554103</c:v>
                </c:pt>
                <c:pt idx="790">
                  <c:v>0.38779634021145998</c:v>
                </c:pt>
                <c:pt idx="791">
                  <c:v>0.39109076797123499</c:v>
                </c:pt>
                <c:pt idx="792">
                  <c:v>0.394385123931352</c:v>
                </c:pt>
                <c:pt idx="793">
                  <c:v>0.39933454716315497</c:v>
                </c:pt>
                <c:pt idx="794">
                  <c:v>0.40098476738455102</c:v>
                </c:pt>
                <c:pt idx="795">
                  <c:v>0.40593563570359598</c:v>
                </c:pt>
                <c:pt idx="796">
                  <c:v>0.40758588442431198</c:v>
                </c:pt>
                <c:pt idx="797">
                  <c:v>0.41088645719289801</c:v>
                </c:pt>
                <c:pt idx="798">
                  <c:v>0.41418703450587102</c:v>
                </c:pt>
                <c:pt idx="799">
                  <c:v>0.41748761270859203</c:v>
                </c:pt>
                <c:pt idx="800">
                  <c:v>0.42078818819599501</c:v>
                </c:pt>
                <c:pt idx="801">
                  <c:v>0.42408875741263602</c:v>
                </c:pt>
                <c:pt idx="802">
                  <c:v>0.42573900388332803</c:v>
                </c:pt>
                <c:pt idx="803">
                  <c:v>0.43234017565465699</c:v>
                </c:pt>
                <c:pt idx="804">
                  <c:v>0.43399039262171901</c:v>
                </c:pt>
                <c:pt idx="805">
                  <c:v>0.437290902180626</c:v>
                </c:pt>
                <c:pt idx="806">
                  <c:v>0.44059138841955803</c:v>
                </c:pt>
                <c:pt idx="807">
                  <c:v>0.44389184731190201</c:v>
                </c:pt>
                <c:pt idx="808">
                  <c:v>0.44719226593267503</c:v>
                </c:pt>
                <c:pt idx="809">
                  <c:v>0.45049036300960299</c:v>
                </c:pt>
                <c:pt idx="810">
                  <c:v>0.45378771770124798</c:v>
                </c:pt>
                <c:pt idx="811">
                  <c:v>0.45543472261102103</c:v>
                </c:pt>
                <c:pt idx="812">
                  <c:v>0.45873195730768501</c:v>
                </c:pt>
                <c:pt idx="813">
                  <c:v>0.46037887675311601</c:v>
                </c:pt>
                <c:pt idx="814">
                  <c:v>0.46367601723233498</c:v>
                </c:pt>
                <c:pt idx="815">
                  <c:v>0.46697311474027298</c:v>
                </c:pt>
                <c:pt idx="816">
                  <c:v>0.47027017552936401</c:v>
                </c:pt>
                <c:pt idx="817">
                  <c:v>0.48676893784348402</c:v>
                </c:pt>
                <c:pt idx="818">
                  <c:v>0.48016462295204498</c:v>
                </c:pt>
                <c:pt idx="819">
                  <c:v>0.49171256270642999</c:v>
                </c:pt>
                <c:pt idx="820">
                  <c:v>0.48345817383342599</c:v>
                </c:pt>
                <c:pt idx="821">
                  <c:v>0.495006006636378</c:v>
                </c:pt>
                <c:pt idx="822">
                  <c:v>0.48840194757410899</c:v>
                </c:pt>
                <c:pt idx="823">
                  <c:v>0.498299533936439</c:v>
                </c:pt>
                <c:pt idx="824">
                  <c:v>0.49499592696900302</c:v>
                </c:pt>
                <c:pt idx="825">
                  <c:v>0.50159531693975301</c:v>
                </c:pt>
                <c:pt idx="826">
                  <c:v>0.49829455503165299</c:v>
                </c:pt>
                <c:pt idx="827">
                  <c:v>0.50489462082855296</c:v>
                </c:pt>
                <c:pt idx="828">
                  <c:v>0.50159392840351102</c:v>
                </c:pt>
                <c:pt idx="829">
                  <c:v>0.50819401852234702</c:v>
                </c:pt>
                <c:pt idx="830">
                  <c:v>0.50489336472152302</c:v>
                </c:pt>
                <c:pt idx="831">
                  <c:v>0.50984332744682304</c:v>
                </c:pt>
                <c:pt idx="832">
                  <c:v>0.50654268418336801</c:v>
                </c:pt>
                <c:pt idx="833">
                  <c:v>0.51479284702596695</c:v>
                </c:pt>
                <c:pt idx="834">
                  <c:v>0.51149217882228104</c:v>
                </c:pt>
                <c:pt idx="835">
                  <c:v>0.53459325848001205</c:v>
                </c:pt>
                <c:pt idx="836">
                  <c:v>0.52469208264283496</c:v>
                </c:pt>
                <c:pt idx="837">
                  <c:v>0.51974121194960299</c:v>
                </c:pt>
                <c:pt idx="838">
                  <c:v>0.52139072069135195</c:v>
                </c:pt>
                <c:pt idx="839">
                  <c:v>0.52799047647566699</c:v>
                </c:pt>
                <c:pt idx="840">
                  <c:v>0.53129000284785499</c:v>
                </c:pt>
                <c:pt idx="841">
                  <c:v>0.52798619480292097</c:v>
                </c:pt>
                <c:pt idx="842">
                  <c:v>0.53458201498325997</c:v>
                </c:pt>
                <c:pt idx="843">
                  <c:v>0.53292742444810304</c:v>
                </c:pt>
                <c:pt idx="844">
                  <c:v>0.53952309094789896</c:v>
                </c:pt>
                <c:pt idx="845">
                  <c:v>0.53786848658214903</c:v>
                </c:pt>
                <c:pt idx="846">
                  <c:v>0.54446399940803203</c:v>
                </c:pt>
                <c:pt idx="847">
                  <c:v>0.54115937736837705</c:v>
                </c:pt>
                <c:pt idx="848">
                  <c:v>0.55105473023365803</c:v>
                </c:pt>
                <c:pt idx="849">
                  <c:v>0.54775010835089999</c:v>
                </c:pt>
                <c:pt idx="850">
                  <c:v>0.559295199533135</c:v>
                </c:pt>
                <c:pt idx="851">
                  <c:v>0.55269066800264199</c:v>
                </c:pt>
                <c:pt idx="852">
                  <c:v>0.56423552163353596</c:v>
                </c:pt>
                <c:pt idx="853">
                  <c:v>0.55928098012377703</c:v>
                </c:pt>
                <c:pt idx="854">
                  <c:v>0.57082558223050905</c:v>
                </c:pt>
                <c:pt idx="855">
                  <c:v>0.56752096082977299</c:v>
                </c:pt>
                <c:pt idx="856">
                  <c:v>0.57906529744094404</c:v>
                </c:pt>
                <c:pt idx="857">
                  <c:v>0.57246460306291502</c:v>
                </c:pt>
                <c:pt idx="858">
                  <c:v>0.58731336943111401</c:v>
                </c:pt>
                <c:pt idx="859">
                  <c:v>0.58401351646002297</c:v>
                </c:pt>
                <c:pt idx="860">
                  <c:v>0.59556252804057896</c:v>
                </c:pt>
                <c:pt idx="861">
                  <c:v>0.59061280136154604</c:v>
                </c:pt>
                <c:pt idx="862">
                  <c:v>0.60381168075284997</c:v>
                </c:pt>
                <c:pt idx="863">
                  <c:v>0.59886195436876</c:v>
                </c:pt>
                <c:pt idx="864">
                  <c:v>0.61206082756793301</c:v>
                </c:pt>
                <c:pt idx="865">
                  <c:v>0.60711110147878899</c:v>
                </c:pt>
                <c:pt idx="866">
                  <c:v>0.61866009654702103</c:v>
                </c:pt>
                <c:pt idx="867">
                  <c:v>0.64010831735084595</c:v>
                </c:pt>
                <c:pt idx="868">
                  <c:v>0.63515858890288701</c:v>
                </c:pt>
                <c:pt idx="869">
                  <c:v>0.64505770171209798</c:v>
                </c:pt>
                <c:pt idx="870">
                  <c:v>0.63020874959273099</c:v>
                </c:pt>
                <c:pt idx="871">
                  <c:v>0.64835721001240199</c:v>
                </c:pt>
                <c:pt idx="872">
                  <c:v>0.64340744687395501</c:v>
                </c:pt>
                <c:pt idx="873">
                  <c:v>0.71928800977182905</c:v>
                </c:pt>
                <c:pt idx="874">
                  <c:v>0.66317739480179005</c:v>
                </c:pt>
                <c:pt idx="875">
                  <c:v>0.72255269310063297</c:v>
                </c:pt>
                <c:pt idx="876">
                  <c:v>0.66809435082875002</c:v>
                </c:pt>
                <c:pt idx="877">
                  <c:v>0.73406539222154998</c:v>
                </c:pt>
                <c:pt idx="878">
                  <c:v>0.67960934248361704</c:v>
                </c:pt>
                <c:pt idx="879">
                  <c:v>0.73238012408252295</c:v>
                </c:pt>
                <c:pt idx="880">
                  <c:v>0.68782408777905002</c:v>
                </c:pt>
                <c:pt idx="881">
                  <c:v>0.73234454296320695</c:v>
                </c:pt>
                <c:pt idx="882">
                  <c:v>0.69603807529223904</c:v>
                </c:pt>
                <c:pt idx="883">
                  <c:v>0.74385513585721996</c:v>
                </c:pt>
                <c:pt idx="884">
                  <c:v>0.70755016325603004</c:v>
                </c:pt>
                <c:pt idx="885">
                  <c:v>0.74876724378870896</c:v>
                </c:pt>
                <c:pt idx="886">
                  <c:v>0.71906126287956296</c:v>
                </c:pt>
                <c:pt idx="887">
                  <c:v>0.75862687383683602</c:v>
                </c:pt>
                <c:pt idx="888">
                  <c:v>0.72892216239450902</c:v>
                </c:pt>
                <c:pt idx="889">
                  <c:v>0.77345204159012604</c:v>
                </c:pt>
                <c:pt idx="890">
                  <c:v>0.74542029854181102</c:v>
                </c:pt>
                <c:pt idx="891">
                  <c:v>0.77841126959909601</c:v>
                </c:pt>
                <c:pt idx="892">
                  <c:v>0.75532706633774305</c:v>
                </c:pt>
                <c:pt idx="893">
                  <c:v>0.79491579287910596</c:v>
                </c:pt>
                <c:pt idx="894">
                  <c:v>0.77018210208351001</c:v>
                </c:pt>
                <c:pt idx="895">
                  <c:v>0.80482354767225495</c:v>
                </c:pt>
                <c:pt idx="896">
                  <c:v>0.77679092755577905</c:v>
                </c:pt>
                <c:pt idx="897">
                  <c:v>0.77844606479004497</c:v>
                </c:pt>
                <c:pt idx="898">
                  <c:v>0.78175056999464199</c:v>
                </c:pt>
                <c:pt idx="899">
                  <c:v>0.79330193282119499</c:v>
                </c:pt>
                <c:pt idx="900">
                  <c:v>0.796606557478444</c:v>
                </c:pt>
                <c:pt idx="901">
                  <c:v>0.80320998280373301</c:v>
                </c:pt>
                <c:pt idx="902">
                  <c:v>0.80651467497978202</c:v>
                </c:pt>
                <c:pt idx="903">
                  <c:v>0.81476761798455699</c:v>
                </c:pt>
                <c:pt idx="904">
                  <c:v>0.81807236534335903</c:v>
                </c:pt>
                <c:pt idx="905">
                  <c:v>0.82135204113368998</c:v>
                </c:pt>
                <c:pt idx="906">
                  <c:v>0.82957211606807701</c:v>
                </c:pt>
                <c:pt idx="907">
                  <c:v>0.83119451572985303</c:v>
                </c:pt>
                <c:pt idx="908">
                  <c:v>0.84106292330070398</c:v>
                </c:pt>
                <c:pt idx="909">
                  <c:v>0.84268481187535904</c:v>
                </c:pt>
                <c:pt idx="910">
                  <c:v>0.852552193146208</c:v>
                </c:pt>
                <c:pt idx="911">
                  <c:v>0.85582266402901397</c:v>
                </c:pt>
                <c:pt idx="912">
                  <c:v>0.86733800674489403</c:v>
                </c:pt>
                <c:pt idx="913">
                  <c:v>0.86401195063559799</c:v>
                </c:pt>
                <c:pt idx="914">
                  <c:v>0.88047304526835302</c:v>
                </c:pt>
                <c:pt idx="915">
                  <c:v>0.88374224218430297</c:v>
                </c:pt>
                <c:pt idx="916">
                  <c:v>0.890308861879887</c:v>
                </c:pt>
                <c:pt idx="917">
                  <c:v>0.90841635025130096</c:v>
                </c:pt>
                <c:pt idx="918">
                  <c:v>0.913333116628815</c:v>
                </c:pt>
                <c:pt idx="919">
                  <c:v>0.92154689458595596</c:v>
                </c:pt>
                <c:pt idx="920">
                  <c:v>0.923165821463105</c:v>
                </c:pt>
                <c:pt idx="921">
                  <c:v>0.926454715013872</c:v>
                </c:pt>
                <c:pt idx="922">
                  <c:v>0.92974993425990005</c:v>
                </c:pt>
                <c:pt idx="923">
                  <c:v>0.93304516867470999</c:v>
                </c:pt>
                <c:pt idx="924">
                  <c:v>0.93963753898394697</c:v>
                </c:pt>
                <c:pt idx="925">
                  <c:v>0.94293277365020201</c:v>
                </c:pt>
                <c:pt idx="926">
                  <c:v>0.95117366756185096</c:v>
                </c:pt>
                <c:pt idx="927">
                  <c:v>0.95776597176863898</c:v>
                </c:pt>
                <c:pt idx="928">
                  <c:v>0.96270969362786696</c:v>
                </c:pt>
                <c:pt idx="929">
                  <c:v>0.97095046516059502</c:v>
                </c:pt>
                <c:pt idx="930">
                  <c:v>0.97589410624169703</c:v>
                </c:pt>
                <c:pt idx="931">
                  <c:v>0.98248623618627096</c:v>
                </c:pt>
                <c:pt idx="932">
                  <c:v>0.98907830898906901</c:v>
                </c:pt>
                <c:pt idx="933">
                  <c:v>0.99237327227064498</c:v>
                </c:pt>
                <c:pt idx="934">
                  <c:v>0.99731670665745398</c:v>
                </c:pt>
                <c:pt idx="935">
                  <c:v>1.0039085975964199</c:v>
                </c:pt>
                <c:pt idx="936">
                  <c:v>1.00555490732346</c:v>
                </c:pt>
                <c:pt idx="937">
                  <c:v>1.01378300362716</c:v>
                </c:pt>
                <c:pt idx="938">
                  <c:v>1.0203587685827999</c:v>
                </c:pt>
                <c:pt idx="939">
                  <c:v>1.0219890045543201</c:v>
                </c:pt>
                <c:pt idx="940">
                  <c:v>1.0302127771841401</c:v>
                </c:pt>
                <c:pt idx="941">
                  <c:v>1.0334911391244801</c:v>
                </c:pt>
                <c:pt idx="942">
                  <c:v>1.0384177199417399</c:v>
                </c:pt>
                <c:pt idx="943">
                  <c:v>1.0416958081639001</c:v>
                </c:pt>
                <c:pt idx="944">
                  <c:v>1.0482703387387799</c:v>
                </c:pt>
                <c:pt idx="945">
                  <c:v>1.07132715791906</c:v>
                </c:pt>
                <c:pt idx="946">
                  <c:v>1.07460446916036</c:v>
                </c:pt>
                <c:pt idx="947">
                  <c:v>1.08941901775872</c:v>
                </c:pt>
                <c:pt idx="948">
                  <c:v>1.0893995512890799</c:v>
                </c:pt>
                <c:pt idx="949">
                  <c:v>1.10421330061986</c:v>
                </c:pt>
                <c:pt idx="950">
                  <c:v>1.10089735009902</c:v>
                </c:pt>
                <c:pt idx="951">
                  <c:v>1.1008776663525399</c:v>
                </c:pt>
                <c:pt idx="952">
                  <c:v>1.11898650142165</c:v>
                </c:pt>
                <c:pt idx="953">
                  <c:v>1.1041365393229601</c:v>
                </c:pt>
                <c:pt idx="954">
                  <c:v>1.1288396175134701</c:v>
                </c:pt>
                <c:pt idx="955">
                  <c:v>1.11563857866535</c:v>
                </c:pt>
                <c:pt idx="956">
                  <c:v>1.13045304623607</c:v>
                </c:pt>
                <c:pt idx="957">
                  <c:v>1.11725237330714</c:v>
                </c:pt>
                <c:pt idx="958">
                  <c:v>1.15348905000455</c:v>
                </c:pt>
                <c:pt idx="959">
                  <c:v>1.1402884276393701</c:v>
                </c:pt>
                <c:pt idx="960">
                  <c:v>1.1666365809861201</c:v>
                </c:pt>
                <c:pt idx="961">
                  <c:v>1.15508398730508</c:v>
                </c:pt>
                <c:pt idx="962">
                  <c:v>1.1929657321121101</c:v>
                </c:pt>
                <c:pt idx="963">
                  <c:v>1.1748220010745001</c:v>
                </c:pt>
                <c:pt idx="964">
                  <c:v>1.1945770709321699</c:v>
                </c:pt>
                <c:pt idx="965">
                  <c:v>1.20114975169862</c:v>
                </c:pt>
                <c:pt idx="966">
                  <c:v>1.22090384101933</c:v>
                </c:pt>
                <c:pt idx="967">
                  <c:v>1.2340666385461401</c:v>
                </c:pt>
                <c:pt idx="968">
                  <c:v>1.23404783925652</c:v>
                </c:pt>
                <c:pt idx="969">
                  <c:v>1.24556083417027</c:v>
                </c:pt>
                <c:pt idx="970">
                  <c:v>1.2570729800401099</c:v>
                </c:pt>
                <c:pt idx="971">
                  <c:v>1.27352743828791</c:v>
                </c:pt>
                <c:pt idx="972">
                  <c:v>1.27350594964958</c:v>
                </c:pt>
                <c:pt idx="973">
                  <c:v>1.2850170412658499</c:v>
                </c:pt>
                <c:pt idx="974">
                  <c:v>1.28334787592814</c:v>
                </c:pt>
                <c:pt idx="975">
                  <c:v>1.3080380591752701</c:v>
                </c:pt>
                <c:pt idx="976">
                  <c:v>1.2964839939276001</c:v>
                </c:pt>
                <c:pt idx="977">
                  <c:v>1.3030517204804499</c:v>
                </c:pt>
                <c:pt idx="978">
                  <c:v>1.33432981112412</c:v>
                </c:pt>
                <c:pt idx="979">
                  <c:v>1.35407543425207</c:v>
                </c:pt>
                <c:pt idx="980">
                  <c:v>1.3244008872808299</c:v>
                </c:pt>
                <c:pt idx="981">
                  <c:v>1.3227312546283201</c:v>
                </c:pt>
                <c:pt idx="982">
                  <c:v>1.3309452455867301</c:v>
                </c:pt>
                <c:pt idx="983">
                  <c:v>1.3144504580563099</c:v>
                </c:pt>
                <c:pt idx="984">
                  <c:v>1.31607548903498</c:v>
                </c:pt>
                <c:pt idx="985">
                  <c:v>1.32428037937613</c:v>
                </c:pt>
                <c:pt idx="986">
                  <c:v>1.32918802827292</c:v>
                </c:pt>
                <c:pt idx="987">
                  <c:v>1.3357425102145599</c:v>
                </c:pt>
                <c:pt idx="988">
                  <c:v>1.3390025761945199</c:v>
                </c:pt>
                <c:pt idx="989">
                  <c:v>1.3472034734998</c:v>
                </c:pt>
                <c:pt idx="990">
                  <c:v>1.3570509103172901</c:v>
                </c:pt>
                <c:pt idx="991">
                  <c:v>1.3652509303792899</c:v>
                </c:pt>
                <c:pt idx="992">
                  <c:v>1.37509740614485</c:v>
                </c:pt>
                <c:pt idx="993">
                  <c:v>1.37835605498391</c:v>
                </c:pt>
                <c:pt idx="994">
                  <c:v>1.3849081167581501</c:v>
                </c:pt>
                <c:pt idx="995">
                  <c:v>1.3947533399012999</c:v>
                </c:pt>
                <c:pt idx="996">
                  <c:v>1.4095381784551699</c:v>
                </c:pt>
                <c:pt idx="997">
                  <c:v>1.41444228221589</c:v>
                </c:pt>
                <c:pt idx="998">
                  <c:v>1.4259326231974001</c:v>
                </c:pt>
                <c:pt idx="999">
                  <c:v>1.4374223792457199</c:v>
                </c:pt>
                <c:pt idx="1000">
                  <c:v>1.4390323251941399</c:v>
                </c:pt>
                <c:pt idx="1001">
                  <c:v>1.4472301519888</c:v>
                </c:pt>
                <c:pt idx="1002">
                  <c:v>1.45048879403891</c:v>
                </c:pt>
                <c:pt idx="1003">
                  <c:v>1.4570401272064699</c:v>
                </c:pt>
                <c:pt idx="1004">
                  <c:v>1.47182306673458</c:v>
                </c:pt>
                <c:pt idx="1005">
                  <c:v>1.48660531461667</c:v>
                </c:pt>
                <c:pt idx="1006">
                  <c:v>1.5013868710164899</c:v>
                </c:pt>
                <c:pt idx="1007">
                  <c:v>1.49970506871858</c:v>
                </c:pt>
                <c:pt idx="1008">
                  <c:v>1.50954694190338</c:v>
                </c:pt>
                <c:pt idx="1009">
                  <c:v>1.5111574049876899</c:v>
                </c:pt>
                <c:pt idx="1010">
                  <c:v>1.5226446962740099</c:v>
                </c:pt>
                <c:pt idx="1011">
                  <c:v>1.5209625465590499</c:v>
                </c:pt>
                <c:pt idx="1012">
                  <c:v>1.5340951343646601</c:v>
                </c:pt>
                <c:pt idx="1013">
                  <c:v>1.5307667495161199</c:v>
                </c:pt>
                <c:pt idx="1014">
                  <c:v>1.5471904673985699</c:v>
                </c:pt>
                <c:pt idx="1015">
                  <c:v>1.5537376572338499</c:v>
                </c:pt>
                <c:pt idx="1016">
                  <c:v>1.5553467644805901</c:v>
                </c:pt>
                <c:pt idx="1017">
                  <c:v>1.55534534403997</c:v>
                </c:pt>
                <c:pt idx="1018">
                  <c:v>1.5619380435805099</c:v>
                </c:pt>
                <c:pt idx="1019">
                  <c:v>1.57346860369849</c:v>
                </c:pt>
                <c:pt idx="1020">
                  <c:v>1.5833533330573799</c:v>
                </c:pt>
                <c:pt idx="1021">
                  <c:v>1.6014679171431101</c:v>
                </c:pt>
                <c:pt idx="1022">
                  <c:v>1.6097069232918699</c:v>
                </c:pt>
                <c:pt idx="1023">
                  <c:v>1.6245298892932201</c:v>
                </c:pt>
                <c:pt idx="1024">
                  <c:v>1.6377070338583299</c:v>
                </c:pt>
                <c:pt idx="1025">
                  <c:v>1.6327784702628001</c:v>
                </c:pt>
                <c:pt idx="1026">
                  <c:v>1.6443098160134999</c:v>
                </c:pt>
                <c:pt idx="1027">
                  <c:v>1.6591333072588901</c:v>
                </c:pt>
                <c:pt idx="1028">
                  <c:v>1.6772490047362101</c:v>
                </c:pt>
                <c:pt idx="1029">
                  <c:v>1.67725868223463</c:v>
                </c:pt>
                <c:pt idx="1030">
                  <c:v>1.6986668011556201</c:v>
                </c:pt>
                <c:pt idx="1031">
                  <c:v>1.7019687505849801</c:v>
                </c:pt>
                <c:pt idx="1032">
                  <c:v>1.70033261301421</c:v>
                </c:pt>
                <c:pt idx="1033">
                  <c:v>1.6986354959500101</c:v>
                </c:pt>
                <c:pt idx="1034">
                  <c:v>1.7051502383919199</c:v>
                </c:pt>
                <c:pt idx="1035">
                  <c:v>1.7067268629442101</c:v>
                </c:pt>
                <c:pt idx="1036">
                  <c:v>1.70994917257668</c:v>
                </c:pt>
                <c:pt idx="1037">
                  <c:v>1.73292005162672</c:v>
                </c:pt>
                <c:pt idx="1038">
                  <c:v>1.7476607377422699</c:v>
                </c:pt>
                <c:pt idx="1039">
                  <c:v>1.76240023643918</c:v>
                </c:pt>
                <c:pt idx="1040">
                  <c:v>1.7738474729596501</c:v>
                </c:pt>
                <c:pt idx="1041">
                  <c:v>1.7655481479931801</c:v>
                </c:pt>
                <c:pt idx="1042">
                  <c:v>1.77041270960968</c:v>
                </c:pt>
                <c:pt idx="1043">
                  <c:v>1.78185821314842</c:v>
                </c:pt>
                <c:pt idx="1044">
                  <c:v>1.7784953470615601</c:v>
                </c:pt>
                <c:pt idx="1045">
                  <c:v>1.8047463945226301</c:v>
                </c:pt>
                <c:pt idx="1046">
                  <c:v>1.7964474230852501</c:v>
                </c:pt>
                <c:pt idx="1047">
                  <c:v>1.8111800759454599</c:v>
                </c:pt>
                <c:pt idx="1048">
                  <c:v>1.8242665000923</c:v>
                </c:pt>
                <c:pt idx="1049">
                  <c:v>1.83740709004852</c:v>
                </c:pt>
                <c:pt idx="1050">
                  <c:v>1.8357589196698301</c:v>
                </c:pt>
                <c:pt idx="1051">
                  <c:v>1.8324657578511601</c:v>
                </c:pt>
                <c:pt idx="1052">
                  <c:v>1.85384723384705</c:v>
                </c:pt>
                <c:pt idx="1053">
                  <c:v>1.87193867030206</c:v>
                </c:pt>
                <c:pt idx="1054">
                  <c:v>1.8752253030539601</c:v>
                </c:pt>
                <c:pt idx="1055">
                  <c:v>1.8949615828514701</c:v>
                </c:pt>
                <c:pt idx="1056">
                  <c:v>1.8933132671108901</c:v>
                </c:pt>
                <c:pt idx="1057">
                  <c:v>1.91469440149529</c:v>
                </c:pt>
                <c:pt idx="1058">
                  <c:v>1.9212708543046999</c:v>
                </c:pt>
                <c:pt idx="1059">
                  <c:v>1.93936197260998</c:v>
                </c:pt>
                <c:pt idx="1060">
                  <c:v>1.95416314371532</c:v>
                </c:pt>
                <c:pt idx="1061">
                  <c:v>1.9558047084399199</c:v>
                </c:pt>
                <c:pt idx="1062">
                  <c:v>1.9771856346202299</c:v>
                </c:pt>
                <c:pt idx="1063">
                  <c:v>1.95908792577005</c:v>
                </c:pt>
                <c:pt idx="1064">
                  <c:v>1.9919834552098701</c:v>
                </c:pt>
                <c:pt idx="1065">
                  <c:v>1.9919225789558801</c:v>
                </c:pt>
                <c:pt idx="1066">
                  <c:v>1.98526549702486</c:v>
                </c:pt>
                <c:pt idx="1067">
                  <c:v>1.9934118327407</c:v>
                </c:pt>
                <c:pt idx="1068">
                  <c:v>2.0097810647798302</c:v>
                </c:pt>
                <c:pt idx="1069">
                  <c:v>2.0097027143973998</c:v>
                </c:pt>
                <c:pt idx="1070">
                  <c:v>2.0260700959916802</c:v>
                </c:pt>
                <c:pt idx="1071">
                  <c:v>2.0177686079533799</c:v>
                </c:pt>
                <c:pt idx="1072">
                  <c:v>2.0275566397332598</c:v>
                </c:pt>
                <c:pt idx="1073">
                  <c:v>2.0504989437194698</c:v>
                </c:pt>
                <c:pt idx="1074">
                  <c:v>2.0569962777302102</c:v>
                </c:pt>
                <c:pt idx="1075">
                  <c:v>2.0454062837221301</c:v>
                </c:pt>
                <c:pt idx="1076">
                  <c:v>2.06176835931636</c:v>
                </c:pt>
                <c:pt idx="1077">
                  <c:v>2.0583995949936602</c:v>
                </c:pt>
                <c:pt idx="1078">
                  <c:v>2.07640381824497</c:v>
                </c:pt>
                <c:pt idx="1079">
                  <c:v>2.08947455899819</c:v>
                </c:pt>
                <c:pt idx="1080">
                  <c:v>2.10254422114091</c:v>
                </c:pt>
                <c:pt idx="1081">
                  <c:v>2.10578385380113</c:v>
                </c:pt>
                <c:pt idx="1082">
                  <c:v>2.1336913749223898</c:v>
                </c:pt>
                <c:pt idx="1083">
                  <c:v>2.1385841608599598</c:v>
                </c:pt>
                <c:pt idx="1084">
                  <c:v>2.1451205507794602</c:v>
                </c:pt>
                <c:pt idx="1085">
                  <c:v>2.14836913603351</c:v>
                </c:pt>
                <c:pt idx="1086">
                  <c:v>2.1631238039516698</c:v>
                </c:pt>
                <c:pt idx="1087">
                  <c:v>2.17294678380641</c:v>
                </c:pt>
                <c:pt idx="1088">
                  <c:v>2.1942751954050999</c:v>
                </c:pt>
                <c:pt idx="1089">
                  <c:v>2.1893043687939402</c:v>
                </c:pt>
                <c:pt idx="1090">
                  <c:v>2.1991263559718899</c:v>
                </c:pt>
                <c:pt idx="1091">
                  <c:v>2.20730441239871</c:v>
                </c:pt>
                <c:pt idx="1092">
                  <c:v>2.2204128915241701</c:v>
                </c:pt>
                <c:pt idx="1093">
                  <c:v>2.2351644637952002</c:v>
                </c:pt>
                <c:pt idx="1094">
                  <c:v>2.2186889640179599</c:v>
                </c:pt>
                <c:pt idx="1095">
                  <c:v>2.2416574971157699</c:v>
                </c:pt>
                <c:pt idx="1096">
                  <c:v>2.2268259831089199</c:v>
                </c:pt>
                <c:pt idx="1097">
                  <c:v>2.2892230483280902</c:v>
                </c:pt>
                <c:pt idx="1098">
                  <c:v>2.2727318954013098</c:v>
                </c:pt>
                <c:pt idx="1099">
                  <c:v>2.3203311908556699</c:v>
                </c:pt>
                <c:pt idx="1100">
                  <c:v>2.3219161904116898</c:v>
                </c:pt>
                <c:pt idx="1101">
                  <c:v>2.35143620792826</c:v>
                </c:pt>
                <c:pt idx="1102">
                  <c:v>2.3053675535289702</c:v>
                </c:pt>
                <c:pt idx="1103">
                  <c:v>2.3693928320990199</c:v>
                </c:pt>
                <c:pt idx="1104">
                  <c:v>2.3561883852154502</c:v>
                </c:pt>
                <c:pt idx="1105">
                  <c:v>2.3873476523375099</c:v>
                </c:pt>
                <c:pt idx="1106">
                  <c:v>2.3889307299693399</c:v>
                </c:pt>
                <c:pt idx="1107">
                  <c:v>2.4036576754901202</c:v>
                </c:pt>
                <c:pt idx="1108">
                  <c:v>2.3920966466957001</c:v>
                </c:pt>
                <c:pt idx="1109">
                  <c:v>2.4133944166706698</c:v>
                </c:pt>
                <c:pt idx="1110">
                  <c:v>2.4084052026039</c:v>
                </c:pt>
                <c:pt idx="1111">
                  <c:v>2.4461297773600901</c:v>
                </c:pt>
                <c:pt idx="1112">
                  <c:v>2.4115698233003098</c:v>
                </c:pt>
                <c:pt idx="1113">
                  <c:v>2.4492763482869799</c:v>
                </c:pt>
                <c:pt idx="1114">
                  <c:v>2.43605260258472</c:v>
                </c:pt>
                <c:pt idx="1115">
                  <c:v>2.4162592467784298</c:v>
                </c:pt>
                <c:pt idx="1116">
                  <c:v>2.4358888894304198</c:v>
                </c:pt>
                <c:pt idx="1117">
                  <c:v>2.49493755658307</c:v>
                </c:pt>
                <c:pt idx="1118">
                  <c:v>2.44722241219301</c:v>
                </c:pt>
                <c:pt idx="1119">
                  <c:v>2.4553522083049599</c:v>
                </c:pt>
                <c:pt idx="1120">
                  <c:v>2.4766202482541799</c:v>
                </c:pt>
                <c:pt idx="1121">
                  <c:v>2.4732524553209299</c:v>
                </c:pt>
                <c:pt idx="1122">
                  <c:v>2.46331593501414</c:v>
                </c:pt>
                <c:pt idx="1123">
                  <c:v>2.4911502969563499</c:v>
                </c:pt>
                <c:pt idx="1124">
                  <c:v>2.5074878922620898</c:v>
                </c:pt>
                <c:pt idx="1125">
                  <c:v>2.5188981711943499</c:v>
                </c:pt>
                <c:pt idx="1126">
                  <c:v>2.5089614527138</c:v>
                </c:pt>
                <c:pt idx="1127">
                  <c:v>2.5220128809629299</c:v>
                </c:pt>
                <c:pt idx="1128">
                  <c:v>2.5449149243351701</c:v>
                </c:pt>
                <c:pt idx="1129">
                  <c:v>2.5612502503597399</c:v>
                </c:pt>
                <c:pt idx="1130">
                  <c:v>2.54967459005552</c:v>
                </c:pt>
                <c:pt idx="1131">
                  <c:v>2.5709346750541102</c:v>
                </c:pt>
                <c:pt idx="1132">
                  <c:v>2.5872683373687799</c:v>
                </c:pt>
                <c:pt idx="1133">
                  <c:v>2.5937511224880598</c:v>
                </c:pt>
                <c:pt idx="1134">
                  <c:v>2.61829098670268</c:v>
                </c:pt>
                <c:pt idx="1135">
                  <c:v>2.62313085018874</c:v>
                </c:pt>
                <c:pt idx="1136">
                  <c:v>2.6230459573187899</c:v>
                </c:pt>
                <c:pt idx="1137">
                  <c:v>2.6410167978615302</c:v>
                </c:pt>
                <c:pt idx="1138">
                  <c:v>2.66391060008351</c:v>
                </c:pt>
                <c:pt idx="1139">
                  <c:v>2.6490524482640998</c:v>
                </c:pt>
                <c:pt idx="1140">
                  <c:v>2.6850746373366499</c:v>
                </c:pt>
                <c:pt idx="1141">
                  <c:v>2.6800640068837298</c:v>
                </c:pt>
                <c:pt idx="1142">
                  <c:v>2.6816183162319001</c:v>
                </c:pt>
                <c:pt idx="1143">
                  <c:v>2.6913780340870499</c:v>
                </c:pt>
                <c:pt idx="1144">
                  <c:v>2.7175476834375698</c:v>
                </c:pt>
                <c:pt idx="1145">
                  <c:v>2.7388452559402801</c:v>
                </c:pt>
                <c:pt idx="1146">
                  <c:v>2.73061942304984</c:v>
                </c:pt>
                <c:pt idx="1147">
                  <c:v>2.75685496240123</c:v>
                </c:pt>
                <c:pt idx="1148">
                  <c:v>2.7798080897758299</c:v>
                </c:pt>
                <c:pt idx="1149">
                  <c:v>2.8158887561925701</c:v>
                </c:pt>
                <c:pt idx="1150">
                  <c:v>2.8224313044299101</c:v>
                </c:pt>
                <c:pt idx="1151">
                  <c:v>2.8273327742230201</c:v>
                </c:pt>
                <c:pt idx="1152">
                  <c:v>2.8273113019794298</c:v>
                </c:pt>
                <c:pt idx="1153">
                  <c:v>2.8354945031350698</c:v>
                </c:pt>
                <c:pt idx="1154">
                  <c:v>2.8403957123263202</c:v>
                </c:pt>
                <c:pt idx="1155">
                  <c:v>2.8469377430319902</c:v>
                </c:pt>
                <c:pt idx="1156">
                  <c:v>2.86660685972427</c:v>
                </c:pt>
                <c:pt idx="1157">
                  <c:v>2.87314855647903</c:v>
                </c:pt>
                <c:pt idx="1158">
                  <c:v>2.8583587586678898</c:v>
                </c:pt>
                <c:pt idx="1159">
                  <c:v>2.85669607025245</c:v>
                </c:pt>
                <c:pt idx="1160">
                  <c:v>2.8648784672811201</c:v>
                </c:pt>
                <c:pt idx="1161">
                  <c:v>2.89593487965803</c:v>
                </c:pt>
                <c:pt idx="1162">
                  <c:v>2.9023491974468199</c:v>
                </c:pt>
                <c:pt idx="1163">
                  <c:v>2.9251689601191502</c:v>
                </c:pt>
                <c:pt idx="1164">
                  <c:v>2.9332215912488402</c:v>
                </c:pt>
                <c:pt idx="1165">
                  <c:v>2.9494756008905201</c:v>
                </c:pt>
                <c:pt idx="1166">
                  <c:v>2.9444032415010999</c:v>
                </c:pt>
                <c:pt idx="1167">
                  <c:v>2.95409388453553</c:v>
                </c:pt>
                <c:pt idx="1168">
                  <c:v>2.9572227656537402</c:v>
                </c:pt>
                <c:pt idx="1169">
                  <c:v>2.96527165666408</c:v>
                </c:pt>
                <c:pt idx="1170">
                  <c:v>2.99300001656355</c:v>
                </c:pt>
                <c:pt idx="1171">
                  <c:v>2.9879267675284802</c:v>
                </c:pt>
                <c:pt idx="1172">
                  <c:v>3.00417218346821</c:v>
                </c:pt>
                <c:pt idx="1173">
                  <c:v>3.0023784894786099</c:v>
                </c:pt>
                <c:pt idx="1174">
                  <c:v>3.01862157729675</c:v>
                </c:pt>
                <c:pt idx="1175">
                  <c:v>3.01846702207953</c:v>
                </c:pt>
                <c:pt idx="1176">
                  <c:v>3.0232310664827202</c:v>
                </c:pt>
                <c:pt idx="1177">
                  <c:v>3.0198956324141499</c:v>
                </c:pt>
                <c:pt idx="1178">
                  <c:v>3.03954183190611</c:v>
                </c:pt>
                <c:pt idx="1179">
                  <c:v>3.0542693175180999</c:v>
                </c:pt>
                <c:pt idx="1180">
                  <c:v>3.0624387810284599</c:v>
                </c:pt>
                <c:pt idx="1181">
                  <c:v>3.0574926885276601</c:v>
                </c:pt>
                <c:pt idx="1182">
                  <c:v>3.0771379065890301</c:v>
                </c:pt>
                <c:pt idx="1183">
                  <c:v>3.1000615846306698</c:v>
                </c:pt>
                <c:pt idx="1184">
                  <c:v>3.09019719239941</c:v>
                </c:pt>
                <c:pt idx="1185">
                  <c:v>3.0950873182865002</c:v>
                </c:pt>
                <c:pt idx="1186">
                  <c:v>3.1130922079955901</c:v>
                </c:pt>
                <c:pt idx="1187">
                  <c:v>3.1163427387758298</c:v>
                </c:pt>
                <c:pt idx="1188">
                  <c:v>3.1425437740178199</c:v>
                </c:pt>
                <c:pt idx="1189">
                  <c:v>3.1638264281962001</c:v>
                </c:pt>
                <c:pt idx="1190">
                  <c:v>3.1769122447622098</c:v>
                </c:pt>
                <c:pt idx="1191">
                  <c:v>3.2014728107211599</c:v>
                </c:pt>
                <c:pt idx="1192">
                  <c:v>3.1883298757439098</c:v>
                </c:pt>
                <c:pt idx="1193">
                  <c:v>3.1997602427557901</c:v>
                </c:pt>
                <c:pt idx="1194">
                  <c:v>3.18987585183991</c:v>
                </c:pt>
                <c:pt idx="1195">
                  <c:v>3.2144148507644399</c:v>
                </c:pt>
                <c:pt idx="1196">
                  <c:v>3.2176439471799498</c:v>
                </c:pt>
                <c:pt idx="1197">
                  <c:v>3.2421818259920401</c:v>
                </c:pt>
                <c:pt idx="1198">
                  <c:v>3.2568842630967501</c:v>
                </c:pt>
                <c:pt idx="1199">
                  <c:v>3.2551953268223799</c:v>
                </c:pt>
                <c:pt idx="1200">
                  <c:v>3.27809246331518</c:v>
                </c:pt>
                <c:pt idx="1201">
                  <c:v>3.2796813295786098</c:v>
                </c:pt>
                <c:pt idx="1202">
                  <c:v>3.2697970002344201</c:v>
                </c:pt>
                <c:pt idx="1203">
                  <c:v>3.3025267736083999</c:v>
                </c:pt>
                <c:pt idx="1204">
                  <c:v>3.3008371774559002</c:v>
                </c:pt>
                <c:pt idx="1205">
                  <c:v>3.31389807962243</c:v>
                </c:pt>
                <c:pt idx="1206">
                  <c:v>3.3515423044702501</c:v>
                </c:pt>
                <c:pt idx="1207">
                  <c:v>3.3482129878281102</c:v>
                </c:pt>
                <c:pt idx="1208">
                  <c:v>3.3612724178262599</c:v>
                </c:pt>
                <c:pt idx="1209">
                  <c:v>3.35453504875482</c:v>
                </c:pt>
                <c:pt idx="1210">
                  <c:v>3.38053355274312</c:v>
                </c:pt>
                <c:pt idx="1211">
                  <c:v>3.3950586716260198</c:v>
                </c:pt>
                <c:pt idx="1212">
                  <c:v>3.4161356859778902</c:v>
                </c:pt>
                <c:pt idx="1213">
                  <c:v>3.4159113739186302</c:v>
                </c:pt>
                <c:pt idx="1214">
                  <c:v>3.4304312407555702</c:v>
                </c:pt>
                <c:pt idx="1215">
                  <c:v>3.47934998757338</c:v>
                </c:pt>
                <c:pt idx="1216">
                  <c:v>3.4889496593150402</c:v>
                </c:pt>
                <c:pt idx="1217">
                  <c:v>3.5132893159791698</c:v>
                </c:pt>
                <c:pt idx="1218">
                  <c:v>3.5114207782117202</c:v>
                </c:pt>
                <c:pt idx="1219">
                  <c:v>3.5226540928075099</c:v>
                </c:pt>
                <c:pt idx="1220">
                  <c:v>3.5158723575691999</c:v>
                </c:pt>
                <c:pt idx="1221">
                  <c:v>3.5434787471565801</c:v>
                </c:pt>
                <c:pt idx="1222">
                  <c:v>3.5399712582070202</c:v>
                </c:pt>
                <c:pt idx="1223">
                  <c:v>3.56266057751471</c:v>
                </c:pt>
                <c:pt idx="1224">
                  <c:v>3.6000813286642401</c:v>
                </c:pt>
                <c:pt idx="1225">
                  <c:v>3.5901311248366801</c:v>
                </c:pt>
                <c:pt idx="1226">
                  <c:v>3.6113176870520198</c:v>
                </c:pt>
                <c:pt idx="1227">
                  <c:v>3.6325030643405398</c:v>
                </c:pt>
                <c:pt idx="1228">
                  <c:v>3.6455023863670202</c:v>
                </c:pt>
                <c:pt idx="1229">
                  <c:v>3.6421316562373698</c:v>
                </c:pt>
                <c:pt idx="1230">
                  <c:v>3.6665882064566699</c:v>
                </c:pt>
                <c:pt idx="1231">
                  <c:v>3.6566696924779398</c:v>
                </c:pt>
                <c:pt idx="1232">
                  <c:v>3.6893085691473599</c:v>
                </c:pt>
                <c:pt idx="1233">
                  <c:v>3.6941208400585799</c:v>
                </c:pt>
                <c:pt idx="1234">
                  <c:v>3.7087531827668601</c:v>
                </c:pt>
                <c:pt idx="1235">
                  <c:v>3.69228804867371</c:v>
                </c:pt>
                <c:pt idx="1236">
                  <c:v>3.7347424545368799</c:v>
                </c:pt>
                <c:pt idx="1237">
                  <c:v>3.7493727572856299</c:v>
                </c:pt>
                <c:pt idx="1238">
                  <c:v>3.7525465970298</c:v>
                </c:pt>
                <c:pt idx="1239">
                  <c:v>3.7720853602714701</c:v>
                </c:pt>
                <c:pt idx="1240">
                  <c:v>3.7834409766933499</c:v>
                </c:pt>
                <c:pt idx="1241">
                  <c:v>3.7636648109066702</c:v>
                </c:pt>
                <c:pt idx="1242">
                  <c:v>3.7896958663682399</c:v>
                </c:pt>
                <c:pt idx="1243">
                  <c:v>3.7829996807395898</c:v>
                </c:pt>
                <c:pt idx="1244">
                  <c:v>3.7959384981318598</c:v>
                </c:pt>
                <c:pt idx="1245">
                  <c:v>3.8105124843834499</c:v>
                </c:pt>
                <c:pt idx="1246">
                  <c:v>3.83326569791797</c:v>
                </c:pt>
                <c:pt idx="1247">
                  <c:v>3.82984106469593</c:v>
                </c:pt>
                <c:pt idx="1248">
                  <c:v>3.84114014940765</c:v>
                </c:pt>
                <c:pt idx="1249">
                  <c:v>3.87043292251674</c:v>
                </c:pt>
                <c:pt idx="1250">
                  <c:v>3.8522848663877798</c:v>
                </c:pt>
                <c:pt idx="1251">
                  <c:v>3.8897534675551602</c:v>
                </c:pt>
                <c:pt idx="1252">
                  <c:v>3.8879627069108098</c:v>
                </c:pt>
                <c:pt idx="1253">
                  <c:v>3.9025281051065299</c:v>
                </c:pt>
                <c:pt idx="1254">
                  <c:v>3.9236343926669401</c:v>
                </c:pt>
                <c:pt idx="1255">
                  <c:v>3.9234775528741399</c:v>
                </c:pt>
                <c:pt idx="1256">
                  <c:v>3.9364038908680299</c:v>
                </c:pt>
                <c:pt idx="1257">
                  <c:v>3.9493960960890302</c:v>
                </c:pt>
                <c:pt idx="1258">
                  <c:v>3.9624073747348501</c:v>
                </c:pt>
                <c:pt idx="1259">
                  <c:v>3.9868653125742299</c:v>
                </c:pt>
                <c:pt idx="1260">
                  <c:v>3.9900635023459499</c:v>
                </c:pt>
                <c:pt idx="1261">
                  <c:v>4.0766597895419698</c:v>
                </c:pt>
                <c:pt idx="1262">
                  <c:v>3.9948241427814102</c:v>
                </c:pt>
                <c:pt idx="1263">
                  <c:v>4.0111035055241997</c:v>
                </c:pt>
                <c:pt idx="1264">
                  <c:v>4.0257471137030798</c:v>
                </c:pt>
                <c:pt idx="1265">
                  <c:v>3.9978765625963302</c:v>
                </c:pt>
                <c:pt idx="1266">
                  <c:v>4.0141550834024597</c:v>
                </c:pt>
                <c:pt idx="1267">
                  <c:v>4.1203625588709096</c:v>
                </c:pt>
                <c:pt idx="1268">
                  <c:v>4.0875869094456103</c:v>
                </c:pt>
                <c:pt idx="1269">
                  <c:v>4.1463738084048201</c:v>
                </c:pt>
                <c:pt idx="1270">
                  <c:v>4.1217741371558603</c:v>
                </c:pt>
                <c:pt idx="1271">
                  <c:v>4.1184300558188003</c:v>
                </c:pt>
                <c:pt idx="1272">
                  <c:v>4.1167211797095797</c:v>
                </c:pt>
                <c:pt idx="1273">
                  <c:v>4.1115935097428702</c:v>
                </c:pt>
                <c:pt idx="1274">
                  <c:v>4.1358479499087002</c:v>
                </c:pt>
                <c:pt idx="1275">
                  <c:v>4.1568300696733402</c:v>
                </c:pt>
                <c:pt idx="1276">
                  <c:v>4.1696369075086697</c:v>
                </c:pt>
                <c:pt idx="1277">
                  <c:v>4.2445501647553998</c:v>
                </c:pt>
                <c:pt idx="1278">
                  <c:v>4.2001487076837201</c:v>
                </c:pt>
                <c:pt idx="1279">
                  <c:v>4.2047793216851703</c:v>
                </c:pt>
                <c:pt idx="1280">
                  <c:v>4.1685567288601497</c:v>
                </c:pt>
                <c:pt idx="1281">
                  <c:v>4.2140387481218902</c:v>
                </c:pt>
                <c:pt idx="1282">
                  <c:v>4.23010477771372</c:v>
                </c:pt>
                <c:pt idx="1283">
                  <c:v>4.2429011058636803</c:v>
                </c:pt>
                <c:pt idx="1284">
                  <c:v>4.2262894422919697</c:v>
                </c:pt>
                <c:pt idx="1285">
                  <c:v>4.2260156052203204</c:v>
                </c:pt>
                <c:pt idx="1286">
                  <c:v>4.2486102845909199</c:v>
                </c:pt>
                <c:pt idx="1287">
                  <c:v>4.26466846538752</c:v>
                </c:pt>
                <c:pt idx="1288">
                  <c:v>4.2774579980821503</c:v>
                </c:pt>
                <c:pt idx="1289">
                  <c:v>4.26261695513488</c:v>
                </c:pt>
                <c:pt idx="1290">
                  <c:v>4.3049771637237502</c:v>
                </c:pt>
                <c:pt idx="1291">
                  <c:v>4.3342703104609299</c:v>
                </c:pt>
                <c:pt idx="1292">
                  <c:v>4.3439649848354698</c:v>
                </c:pt>
                <c:pt idx="1293">
                  <c:v>4.3356956413400001</c:v>
                </c:pt>
                <c:pt idx="1294">
                  <c:v>4.35518780949592</c:v>
                </c:pt>
                <c:pt idx="1295">
                  <c:v>4.3485515020512002</c:v>
                </c:pt>
                <c:pt idx="1296">
                  <c:v>4.3974351084827701</c:v>
                </c:pt>
                <c:pt idx="1297">
                  <c:v>4.3728362397335303</c:v>
                </c:pt>
                <c:pt idx="1298">
                  <c:v>4.3759969990535499</c:v>
                </c:pt>
                <c:pt idx="1299">
                  <c:v>4.3856888221870296</c:v>
                </c:pt>
                <c:pt idx="1300">
                  <c:v>4.4068095573830997</c:v>
                </c:pt>
                <c:pt idx="1301">
                  <c:v>4.4116018990574002</c:v>
                </c:pt>
                <c:pt idx="1302">
                  <c:v>4.4261901412606903</c:v>
                </c:pt>
                <c:pt idx="1303">
                  <c:v>4.4211857730189301</c:v>
                </c:pt>
                <c:pt idx="1304">
                  <c:v>4.4308751081592401</c:v>
                </c:pt>
                <c:pt idx="1305">
                  <c:v>4.4502682256747796</c:v>
                </c:pt>
                <c:pt idx="1306">
                  <c:v>4.4582053725300899</c:v>
                </c:pt>
                <c:pt idx="1307">
                  <c:v>4.4726711650523097</c:v>
                </c:pt>
                <c:pt idx="1308">
                  <c:v>4.4740770800188399</c:v>
                </c:pt>
                <c:pt idx="1309">
                  <c:v>4.4803794540255897</c:v>
                </c:pt>
                <c:pt idx="1310">
                  <c:v>4.5258522816172899</c:v>
                </c:pt>
                <c:pt idx="1311">
                  <c:v>4.5778486776528098</c:v>
                </c:pt>
                <c:pt idx="1312">
                  <c:v>4.5466096246136898</c:v>
                </c:pt>
                <c:pt idx="1313">
                  <c:v>4.5888084291832101</c:v>
                </c:pt>
                <c:pt idx="1314">
                  <c:v>4.5624674324847403</c:v>
                </c:pt>
                <c:pt idx="1315">
                  <c:v>4.5997660850606996</c:v>
                </c:pt>
                <c:pt idx="1316">
                  <c:v>4.6044283455484001</c:v>
                </c:pt>
                <c:pt idx="1317">
                  <c:v>4.6335634739408098</c:v>
                </c:pt>
                <c:pt idx="1318">
                  <c:v>4.6055943413267899</c:v>
                </c:pt>
                <c:pt idx="1319">
                  <c:v>4.6673543724881004</c:v>
                </c:pt>
                <c:pt idx="1320">
                  <c:v>4.6393865167604602</c:v>
                </c:pt>
                <c:pt idx="1321">
                  <c:v>4.6882393128951998</c:v>
                </c:pt>
                <c:pt idx="1322">
                  <c:v>4.64252205960124</c:v>
                </c:pt>
                <c:pt idx="1323">
                  <c:v>4.7077302843598998</c:v>
                </c:pt>
                <c:pt idx="1324">
                  <c:v>4.6620137544869502</c:v>
                </c:pt>
                <c:pt idx="1325">
                  <c:v>4.71743342292483</c:v>
                </c:pt>
                <c:pt idx="1326">
                  <c:v>4.6880297049927604</c:v>
                </c:pt>
                <c:pt idx="1327">
                  <c:v>4.7287675497908799</c:v>
                </c:pt>
                <c:pt idx="1328">
                  <c:v>4.6912084685998101</c:v>
                </c:pt>
                <c:pt idx="1329">
                  <c:v>4.6699616605422198</c:v>
                </c:pt>
                <c:pt idx="1330">
                  <c:v>4.7270101058038696</c:v>
                </c:pt>
                <c:pt idx="1331">
                  <c:v>4.7253369590611296</c:v>
                </c:pt>
                <c:pt idx="1332">
                  <c:v>4.7057216234220496</c:v>
                </c:pt>
                <c:pt idx="1333">
                  <c:v>4.7529817312287701</c:v>
                </c:pt>
                <c:pt idx="1334">
                  <c:v>4.7529395743214904</c:v>
                </c:pt>
                <c:pt idx="1335">
                  <c:v>4.7463731705778702</c:v>
                </c:pt>
                <c:pt idx="1336">
                  <c:v>4.7528554455907699</c:v>
                </c:pt>
                <c:pt idx="1337">
                  <c:v>4.7820294054653596</c:v>
                </c:pt>
                <c:pt idx="1338">
                  <c:v>4.7736478366472799</c:v>
                </c:pt>
                <c:pt idx="1339">
                  <c:v>4.7701596641906097</c:v>
                </c:pt>
                <c:pt idx="1340">
                  <c:v>4.7715641714005104</c:v>
                </c:pt>
                <c:pt idx="1341">
                  <c:v>4.77949132614369</c:v>
                </c:pt>
                <c:pt idx="1342">
                  <c:v>4.8118768542372896</c:v>
                </c:pt>
                <c:pt idx="1343">
                  <c:v>4.8181708488385899</c:v>
                </c:pt>
                <c:pt idx="1344">
                  <c:v>4.82935558693395</c:v>
                </c:pt>
                <c:pt idx="1345">
                  <c:v>4.82423547686804</c:v>
                </c:pt>
                <c:pt idx="1346">
                  <c:v>4.8305278769241502</c:v>
                </c:pt>
                <c:pt idx="1347">
                  <c:v>4.7993245265431099</c:v>
                </c:pt>
                <c:pt idx="1348">
                  <c:v>4.8349599078162404</c:v>
                </c:pt>
                <c:pt idx="1349">
                  <c:v>4.8265800050140699</c:v>
                </c:pt>
                <c:pt idx="1350">
                  <c:v>4.8475405472940301</c:v>
                </c:pt>
                <c:pt idx="1351">
                  <c:v>4.8342707950877104</c:v>
                </c:pt>
                <c:pt idx="1352">
                  <c:v>4.8861953988739604</c:v>
                </c:pt>
                <c:pt idx="1353">
                  <c:v>4.8893962363647097</c:v>
                </c:pt>
                <c:pt idx="1354">
                  <c:v>4.8779797772095703</c:v>
                </c:pt>
                <c:pt idx="1355">
                  <c:v>4.9007891650801803</c:v>
                </c:pt>
                <c:pt idx="1356">
                  <c:v>4.9333771776753803</c:v>
                </c:pt>
                <c:pt idx="1357">
                  <c:v>4.9578159687938701</c:v>
                </c:pt>
                <c:pt idx="1358">
                  <c:v>4.9366202204384697</c:v>
                </c:pt>
                <c:pt idx="1359">
                  <c:v>4.87467960331354</c:v>
                </c:pt>
                <c:pt idx="1360">
                  <c:v>4.9333439874153298</c:v>
                </c:pt>
                <c:pt idx="1361">
                  <c:v>4.9268165715818899</c:v>
                </c:pt>
                <c:pt idx="1362">
                  <c:v>4.9496254645612501</c:v>
                </c:pt>
                <c:pt idx="1363">
                  <c:v>4.9561365554885803</c:v>
                </c:pt>
                <c:pt idx="1364">
                  <c:v>4.99198389035001</c:v>
                </c:pt>
                <c:pt idx="1365">
                  <c:v>4.9528614200263101</c:v>
                </c:pt>
                <c:pt idx="1366">
                  <c:v>4.9642624353758196</c:v>
                </c:pt>
                <c:pt idx="1367">
                  <c:v>4.980553021105</c:v>
                </c:pt>
                <c:pt idx="1368">
                  <c:v>4.9870650757047601</c:v>
                </c:pt>
                <c:pt idx="1369">
                  <c:v>5.0162752817713603</c:v>
                </c:pt>
                <c:pt idx="1370">
                  <c:v>4.9965585468090099</c:v>
                </c:pt>
                <c:pt idx="1371">
                  <c:v>4.9947690612376601</c:v>
                </c:pt>
                <c:pt idx="1372">
                  <c:v>5.0076459434696403</c:v>
                </c:pt>
                <c:pt idx="1373">
                  <c:v>5.025410632551</c:v>
                </c:pt>
                <c:pt idx="1374">
                  <c:v>5.0154732028690603</c:v>
                </c:pt>
                <c:pt idx="1375">
                  <c:v>5.0479013734904701</c:v>
                </c:pt>
                <c:pt idx="1376">
                  <c:v>4.9939709714211604</c:v>
                </c:pt>
                <c:pt idx="1377">
                  <c:v>5.06061344628377</c:v>
                </c:pt>
                <c:pt idx="1378">
                  <c:v>5.0278665354434704</c:v>
                </c:pt>
                <c:pt idx="1379">
                  <c:v>5.0228183211412301</c:v>
                </c:pt>
                <c:pt idx="1380">
                  <c:v>5.0601285907940197</c:v>
                </c:pt>
                <c:pt idx="1381">
                  <c:v>5.0746289307097499</c:v>
                </c:pt>
                <c:pt idx="1382">
                  <c:v>5.0858701938077404</c:v>
                </c:pt>
                <c:pt idx="1383">
                  <c:v>5.0759336336941203</c:v>
                </c:pt>
                <c:pt idx="1384">
                  <c:v>5.0936899510205498</c:v>
                </c:pt>
                <c:pt idx="1385">
                  <c:v>5.0901783226561701</c:v>
                </c:pt>
                <c:pt idx="1386">
                  <c:v>5.09804175027468</c:v>
                </c:pt>
                <c:pt idx="1387">
                  <c:v>5.1010182674685698</c:v>
                </c:pt>
                <c:pt idx="1388">
                  <c:v>5.0942228563742802</c:v>
                </c:pt>
                <c:pt idx="1389">
                  <c:v>5.0890567070171997</c:v>
                </c:pt>
                <c:pt idx="1390">
                  <c:v>5.0969185004939703</c:v>
                </c:pt>
                <c:pt idx="1391">
                  <c:v>5.1357177455125598</c:v>
                </c:pt>
                <c:pt idx="1392">
                  <c:v>5.1663714504611304</c:v>
                </c:pt>
                <c:pt idx="1393">
                  <c:v>5.1677149295324396</c:v>
                </c:pt>
                <c:pt idx="1394">
                  <c:v>5.1869668973370899</c:v>
                </c:pt>
                <c:pt idx="1395">
                  <c:v>5.1883089166966299</c:v>
                </c:pt>
                <c:pt idx="1396">
                  <c:v>5.17499970254178</c:v>
                </c:pt>
                <c:pt idx="1397">
                  <c:v>5.1861087665284904</c:v>
                </c:pt>
                <c:pt idx="1398">
                  <c:v>5.1793116906980803</c:v>
                </c:pt>
                <c:pt idx="1399">
                  <c:v>5.1855361335910102</c:v>
                </c:pt>
                <c:pt idx="1400">
                  <c:v>5.1901321950897703</c:v>
                </c:pt>
                <c:pt idx="1401">
                  <c:v>5.1997972295686701</c:v>
                </c:pt>
                <c:pt idx="1402">
                  <c:v>5.24043913885588</c:v>
                </c:pt>
                <c:pt idx="1403">
                  <c:v>5.2452759520091599</c:v>
                </c:pt>
                <c:pt idx="1404">
                  <c:v>5.2387204084567296</c:v>
                </c:pt>
                <c:pt idx="1405">
                  <c:v>5.2256551388146901</c:v>
                </c:pt>
                <c:pt idx="1406">
                  <c:v>5.2500207719744401</c:v>
                </c:pt>
                <c:pt idx="1407">
                  <c:v>5.2271910484306003</c:v>
                </c:pt>
                <c:pt idx="1408">
                  <c:v>5.2336547981763797</c:v>
                </c:pt>
                <c:pt idx="1409">
                  <c:v>5.2417457915050898</c:v>
                </c:pt>
                <c:pt idx="1410">
                  <c:v>5.2742471287883497</c:v>
                </c:pt>
                <c:pt idx="1411">
                  <c:v>5.3165120130877996</c:v>
                </c:pt>
                <c:pt idx="1412">
                  <c:v>5.3213474163437899</c:v>
                </c:pt>
                <c:pt idx="1413">
                  <c:v>5.3196734860978898</c:v>
                </c:pt>
                <c:pt idx="1414">
                  <c:v>5.3456638962569798</c:v>
                </c:pt>
                <c:pt idx="1415">
                  <c:v>5.3163259076411604</c:v>
                </c:pt>
                <c:pt idx="1416">
                  <c:v>5.3553341755685597</c:v>
                </c:pt>
                <c:pt idx="1417">
                  <c:v>5.3763344824627701</c:v>
                </c:pt>
                <c:pt idx="1418">
                  <c:v>5.3794028845416397</c:v>
                </c:pt>
                <c:pt idx="1419">
                  <c:v>5.39386089039865</c:v>
                </c:pt>
                <c:pt idx="1420">
                  <c:v>5.4262155867970296</c:v>
                </c:pt>
                <c:pt idx="1421">
                  <c:v>5.37559063765777</c:v>
                </c:pt>
                <c:pt idx="1422">
                  <c:v>5.4128245919103604</c:v>
                </c:pt>
                <c:pt idx="1423">
                  <c:v>5.3882339770496204</c:v>
                </c:pt>
                <c:pt idx="1424">
                  <c:v>5.4222113040731603</c:v>
                </c:pt>
                <c:pt idx="1425">
                  <c:v>5.3699668596083896</c:v>
                </c:pt>
                <c:pt idx="1426">
                  <c:v>5.4023158635174298</c:v>
                </c:pt>
                <c:pt idx="1427">
                  <c:v>5.3305558317838901</c:v>
                </c:pt>
                <c:pt idx="1428">
                  <c:v>5.3482646140263403</c:v>
                </c:pt>
                <c:pt idx="1429">
                  <c:v>5.3464535897926604</c:v>
                </c:pt>
                <c:pt idx="1430">
                  <c:v>5.4308473956950802</c:v>
                </c:pt>
                <c:pt idx="1431">
                  <c:v>5.4192752429728097</c:v>
                </c:pt>
                <c:pt idx="1432">
                  <c:v>5.4255944313437299</c:v>
                </c:pt>
                <c:pt idx="1433">
                  <c:v>5.4433102602849397</c:v>
                </c:pt>
                <c:pt idx="1434">
                  <c:v>5.4545237210921496</c:v>
                </c:pt>
                <c:pt idx="1435">
                  <c:v>5.4624841996973501</c:v>
                </c:pt>
                <c:pt idx="1436">
                  <c:v>5.4802014439287499</c:v>
                </c:pt>
                <c:pt idx="1437">
                  <c:v>5.4767779506163503</c:v>
                </c:pt>
                <c:pt idx="1438">
                  <c:v>5.4668504115211896</c:v>
                </c:pt>
                <c:pt idx="1439">
                  <c:v>5.4552974946761204</c:v>
                </c:pt>
                <c:pt idx="1440">
                  <c:v>5.4665090488596002</c:v>
                </c:pt>
                <c:pt idx="1441">
                  <c:v>5.4354456394709798</c:v>
                </c:pt>
                <c:pt idx="1442">
                  <c:v>5.4157652549840698</c:v>
                </c:pt>
                <c:pt idx="1443">
                  <c:v>5.4676225142106798</c:v>
                </c:pt>
                <c:pt idx="1444">
                  <c:v>5.4625740967240004</c:v>
                </c:pt>
                <c:pt idx="1445">
                  <c:v>5.39249665552724</c:v>
                </c:pt>
                <c:pt idx="1446">
                  <c:v>5.4345951324962902</c:v>
                </c:pt>
                <c:pt idx="1447">
                  <c:v>5.4295475391869497</c:v>
                </c:pt>
                <c:pt idx="1448">
                  <c:v>5.4326280685501702</c:v>
                </c:pt>
                <c:pt idx="1449">
                  <c:v>5.4276784633958703</c:v>
                </c:pt>
                <c:pt idx="1450">
                  <c:v>5.4308854232958099</c:v>
                </c:pt>
                <c:pt idx="1451">
                  <c:v>5.4422199673486</c:v>
                </c:pt>
                <c:pt idx="1452">
                  <c:v>5.4568053552188296</c:v>
                </c:pt>
                <c:pt idx="1453">
                  <c:v>5.4356294876808899</c:v>
                </c:pt>
                <c:pt idx="1454">
                  <c:v>5.4745970062765501</c:v>
                </c:pt>
                <c:pt idx="1455">
                  <c:v>5.39978068300291</c:v>
                </c:pt>
                <c:pt idx="1456">
                  <c:v>5.5005153848194297</c:v>
                </c:pt>
                <c:pt idx="1457">
                  <c:v>5.4257000671492204</c:v>
                </c:pt>
                <c:pt idx="1458">
                  <c:v>5.4240305302877498</c:v>
                </c:pt>
                <c:pt idx="1459">
                  <c:v>5.4223610205672799</c:v>
                </c:pt>
                <c:pt idx="1460">
                  <c:v>5.4548251132125403</c:v>
                </c:pt>
                <c:pt idx="1461">
                  <c:v>5.3702602285726497</c:v>
                </c:pt>
                <c:pt idx="1462">
                  <c:v>5.3945973073500797</c:v>
                </c:pt>
                <c:pt idx="1463">
                  <c:v>5.36529682307473</c:v>
                </c:pt>
                <c:pt idx="1464">
                  <c:v>5.3750053470816503</c:v>
                </c:pt>
                <c:pt idx="1465">
                  <c:v>5.4025246706983001</c:v>
                </c:pt>
                <c:pt idx="1466">
                  <c:v>5.4202711001630304</c:v>
                </c:pt>
                <c:pt idx="1467">
                  <c:v>5.3778826860621596</c:v>
                </c:pt>
                <c:pt idx="1468">
                  <c:v>5.4200068968616399</c:v>
                </c:pt>
                <c:pt idx="1469">
                  <c:v>5.3824960456451096</c:v>
                </c:pt>
                <c:pt idx="1470">
                  <c:v>5.44736982456718</c:v>
                </c:pt>
                <c:pt idx="1471">
                  <c:v>5.4228608086674601</c:v>
                </c:pt>
                <c:pt idx="1472">
                  <c:v>5.3821025409905303</c:v>
                </c:pt>
                <c:pt idx="1473">
                  <c:v>5.3852213956206603</c:v>
                </c:pt>
                <c:pt idx="1474">
                  <c:v>5.4045897525776097</c:v>
                </c:pt>
                <c:pt idx="1475">
                  <c:v>5.4077079072497298</c:v>
                </c:pt>
                <c:pt idx="1476">
                  <c:v>5.4124507962032302</c:v>
                </c:pt>
                <c:pt idx="1477">
                  <c:v>5.3327014282729399</c:v>
                </c:pt>
                <c:pt idx="1478">
                  <c:v>5.3455699489847603</c:v>
                </c:pt>
                <c:pt idx="1479">
                  <c:v>5.3811845871794004</c:v>
                </c:pt>
                <c:pt idx="1480">
                  <c:v>5.3745545649512003</c:v>
                </c:pt>
                <c:pt idx="1481">
                  <c:v>5.3778416998294398</c:v>
                </c:pt>
                <c:pt idx="1482">
                  <c:v>5.3633061549916103</c:v>
                </c:pt>
                <c:pt idx="1483">
                  <c:v>5.3065255448227697</c:v>
                </c:pt>
                <c:pt idx="1484">
                  <c:v>5.3472321962450504</c:v>
                </c:pt>
                <c:pt idx="1485">
                  <c:v>5.2985737045906998</c:v>
                </c:pt>
                <c:pt idx="1486">
                  <c:v>5.2856607990319402</c:v>
                </c:pt>
                <c:pt idx="1487">
                  <c:v>5.2597482930885997</c:v>
                </c:pt>
                <c:pt idx="1488">
                  <c:v>5.2793328174800198</c:v>
                </c:pt>
                <c:pt idx="1489">
                  <c:v>5.24691956531702</c:v>
                </c:pt>
                <c:pt idx="1490">
                  <c:v>5.2665045175793601</c:v>
                </c:pt>
                <c:pt idx="1491">
                  <c:v>5.2210899784370897</c:v>
                </c:pt>
                <c:pt idx="1492">
                  <c:v>5.1642987566967404</c:v>
                </c:pt>
                <c:pt idx="1493">
                  <c:v>5.1741329853362998</c:v>
                </c:pt>
                <c:pt idx="1494">
                  <c:v>5.1238394851786602</c:v>
                </c:pt>
                <c:pt idx="1495">
                  <c:v>5.0865452212514404</c:v>
                </c:pt>
                <c:pt idx="1496">
                  <c:v>5.0768770437804998</c:v>
                </c:pt>
                <c:pt idx="1497">
                  <c:v>5.0899608402208401</c:v>
                </c:pt>
                <c:pt idx="1498">
                  <c:v>5.0445383011517801</c:v>
                </c:pt>
                <c:pt idx="1499">
                  <c:v>5.0527463615951103</c:v>
                </c:pt>
                <c:pt idx="1500">
                  <c:v>5.05282848465556</c:v>
                </c:pt>
                <c:pt idx="1501">
                  <c:v>5.02040526528471</c:v>
                </c:pt>
                <c:pt idx="1502">
                  <c:v>4.9668521741894596</c:v>
                </c:pt>
                <c:pt idx="1503">
                  <c:v>4.9360518234428996</c:v>
                </c:pt>
                <c:pt idx="1504">
                  <c:v>4.9832671037782799</c:v>
                </c:pt>
                <c:pt idx="1505">
                  <c:v>4.9524660185607603</c:v>
                </c:pt>
                <c:pt idx="1506">
                  <c:v>4.9086607372439799</c:v>
                </c:pt>
                <c:pt idx="1507">
                  <c:v>4.8957371213975502</c:v>
                </c:pt>
                <c:pt idx="1508">
                  <c:v>4.9023185116668202</c:v>
                </c:pt>
                <c:pt idx="1509">
                  <c:v>4.8633867147764702</c:v>
                </c:pt>
                <c:pt idx="1510">
                  <c:v>4.8325811773272198</c:v>
                </c:pt>
                <c:pt idx="1511">
                  <c:v>4.8261576102164803</c:v>
                </c:pt>
                <c:pt idx="1512">
                  <c:v>4.8408660867586297</c:v>
                </c:pt>
                <c:pt idx="1513">
                  <c:v>4.8425399667609401</c:v>
                </c:pt>
                <c:pt idx="1514">
                  <c:v>4.82144670520902</c:v>
                </c:pt>
                <c:pt idx="1515">
                  <c:v>4.7743434920001899</c:v>
                </c:pt>
                <c:pt idx="1516">
                  <c:v>4.7434956503859196</c:v>
                </c:pt>
                <c:pt idx="1517">
                  <c:v>4.7402829657128498</c:v>
                </c:pt>
                <c:pt idx="1518">
                  <c:v>4.7451984297637804</c:v>
                </c:pt>
                <c:pt idx="1519">
                  <c:v>4.7224778657460096</c:v>
                </c:pt>
                <c:pt idx="1520">
                  <c:v>4.6835002659327696</c:v>
                </c:pt>
                <c:pt idx="1521">
                  <c:v>4.6949181075730797</c:v>
                </c:pt>
                <c:pt idx="1522">
                  <c:v>4.7079618279656303</c:v>
                </c:pt>
                <c:pt idx="1523">
                  <c:v>4.6982458724631302</c:v>
                </c:pt>
                <c:pt idx="1524">
                  <c:v>4.6657696858584297</c:v>
                </c:pt>
                <c:pt idx="1525">
                  <c:v>4.6560532292592596</c:v>
                </c:pt>
                <c:pt idx="1526">
                  <c:v>4.6528395984236397</c:v>
                </c:pt>
                <c:pt idx="1527">
                  <c:v>4.64637439699196</c:v>
                </c:pt>
                <c:pt idx="1528">
                  <c:v>4.6529152695030804</c:v>
                </c:pt>
                <c:pt idx="1529">
                  <c:v>4.6285663277943403</c:v>
                </c:pt>
                <c:pt idx="1530">
                  <c:v>4.6237265777388501</c:v>
                </c:pt>
                <c:pt idx="1531">
                  <c:v>4.5961253801775204</c:v>
                </c:pt>
                <c:pt idx="1532">
                  <c:v>4.5490138302691703</c:v>
                </c:pt>
                <c:pt idx="1533">
                  <c:v>4.5441733150625296</c:v>
                </c:pt>
                <c:pt idx="1534">
                  <c:v>4.5637204970238896</c:v>
                </c:pt>
                <c:pt idx="1535">
                  <c:v>4.5458731030803996</c:v>
                </c:pt>
                <c:pt idx="1536">
                  <c:v>4.5442842005635304</c:v>
                </c:pt>
                <c:pt idx="1537">
                  <c:v>4.4922926387593503</c:v>
                </c:pt>
                <c:pt idx="1538">
                  <c:v>4.4354225172745503</c:v>
                </c:pt>
                <c:pt idx="1539">
                  <c:v>4.4078179919441602</c:v>
                </c:pt>
                <c:pt idx="1540">
                  <c:v>4.4062279147672703</c:v>
                </c:pt>
                <c:pt idx="1541">
                  <c:v>4.3900043129975996</c:v>
                </c:pt>
                <c:pt idx="1542">
                  <c:v>4.3575208720063801</c:v>
                </c:pt>
                <c:pt idx="1543">
                  <c:v>4.3120291365130203</c:v>
                </c:pt>
                <c:pt idx="1544">
                  <c:v>4.3153161803547002</c:v>
                </c:pt>
                <c:pt idx="1545">
                  <c:v>4.3154326993077099</c:v>
                </c:pt>
                <c:pt idx="1546">
                  <c:v>4.3041906281966202</c:v>
                </c:pt>
                <c:pt idx="1547">
                  <c:v>4.3027046276395398</c:v>
                </c:pt>
                <c:pt idx="1548">
                  <c:v>4.2459281822618999</c:v>
                </c:pt>
                <c:pt idx="1549">
                  <c:v>4.2428139482859297</c:v>
                </c:pt>
                <c:pt idx="1550">
                  <c:v>4.2413258041141804</c:v>
                </c:pt>
                <c:pt idx="1551">
                  <c:v>4.2219477618540404</c:v>
                </c:pt>
                <c:pt idx="1552">
                  <c:v>4.14727090792507</c:v>
                </c:pt>
                <c:pt idx="1553">
                  <c:v>4.1376472497288397</c:v>
                </c:pt>
                <c:pt idx="1554">
                  <c:v>4.0776013269114699</c:v>
                </c:pt>
                <c:pt idx="1555">
                  <c:v>4.0679747730590696</c:v>
                </c:pt>
                <c:pt idx="1556">
                  <c:v>4.0355750467763301</c:v>
                </c:pt>
                <c:pt idx="1557">
                  <c:v>4.05034644761139</c:v>
                </c:pt>
                <c:pt idx="1558">
                  <c:v>4.03583791648673</c:v>
                </c:pt>
                <c:pt idx="1559">
                  <c:v>4.0131945936556104</c:v>
                </c:pt>
                <c:pt idx="1560">
                  <c:v>3.9759083950017899</c:v>
                </c:pt>
                <c:pt idx="1561">
                  <c:v>3.9858243431021201</c:v>
                </c:pt>
                <c:pt idx="1562">
                  <c:v>3.9713442192040298</c:v>
                </c:pt>
                <c:pt idx="1563">
                  <c:v>3.9649980059502301</c:v>
                </c:pt>
                <c:pt idx="1564">
                  <c:v>3.9309908387108301</c:v>
                </c:pt>
                <c:pt idx="1565">
                  <c:v>3.8937265975352</c:v>
                </c:pt>
                <c:pt idx="1566">
                  <c:v>3.8857492272384402</c:v>
                </c:pt>
                <c:pt idx="1567">
                  <c:v>3.8745166395975299</c:v>
                </c:pt>
                <c:pt idx="1568">
                  <c:v>3.8665378358059099</c:v>
                </c:pt>
                <c:pt idx="1569">
                  <c:v>3.8178729773516298</c:v>
                </c:pt>
                <c:pt idx="1570">
                  <c:v>3.78710645854538</c:v>
                </c:pt>
                <c:pt idx="1571">
                  <c:v>3.73355174691936</c:v>
                </c:pt>
                <c:pt idx="1572">
                  <c:v>3.6962688204776102</c:v>
                </c:pt>
                <c:pt idx="1573">
                  <c:v>3.6833980775246999</c:v>
                </c:pt>
                <c:pt idx="1574">
                  <c:v>3.66564304109261</c:v>
                </c:pt>
                <c:pt idx="1575">
                  <c:v>3.6543978139925999</c:v>
                </c:pt>
                <c:pt idx="1576">
                  <c:v>3.6594304768625299</c:v>
                </c:pt>
                <c:pt idx="1577">
                  <c:v>3.6204862519106502</c:v>
                </c:pt>
                <c:pt idx="1578">
                  <c:v>3.6026965914232001</c:v>
                </c:pt>
                <c:pt idx="1579">
                  <c:v>3.5914179418361498</c:v>
                </c:pt>
                <c:pt idx="1580">
                  <c:v>3.5638575918635098</c:v>
                </c:pt>
                <c:pt idx="1581">
                  <c:v>3.5411798903324199</c:v>
                </c:pt>
                <c:pt idx="1582">
                  <c:v>3.53803914011305</c:v>
                </c:pt>
                <c:pt idx="1583">
                  <c:v>3.5235003934499298</c:v>
                </c:pt>
                <c:pt idx="1584">
                  <c:v>3.48290775177191</c:v>
                </c:pt>
                <c:pt idx="1585">
                  <c:v>3.45371099417748</c:v>
                </c:pt>
                <c:pt idx="1586">
                  <c:v>3.4033429282783398</c:v>
                </c:pt>
                <c:pt idx="1587">
                  <c:v>3.40996797447688</c:v>
                </c:pt>
                <c:pt idx="1588">
                  <c:v>3.37425188555265</c:v>
                </c:pt>
                <c:pt idx="1589">
                  <c:v>3.3694763889560599</c:v>
                </c:pt>
                <c:pt idx="1590">
                  <c:v>3.33701390013263</c:v>
                </c:pt>
                <c:pt idx="1591">
                  <c:v>3.3110640160482299</c:v>
                </c:pt>
                <c:pt idx="1592">
                  <c:v>3.2720825590426101</c:v>
                </c:pt>
                <c:pt idx="1593">
                  <c:v>3.2591798259528599</c:v>
                </c:pt>
                <c:pt idx="1594">
                  <c:v>3.23976668655992</c:v>
                </c:pt>
                <c:pt idx="1595">
                  <c:v>3.2464148620045798</c:v>
                </c:pt>
                <c:pt idx="1596">
                  <c:v>3.2139676294861399</c:v>
                </c:pt>
                <c:pt idx="1597">
                  <c:v>3.1945502603821101</c:v>
                </c:pt>
                <c:pt idx="1598">
                  <c:v>3.15721086028914</c:v>
                </c:pt>
                <c:pt idx="1599">
                  <c:v>3.1426771759448902</c:v>
                </c:pt>
                <c:pt idx="1600">
                  <c:v>3.11836671644742</c:v>
                </c:pt>
                <c:pt idx="1601">
                  <c:v>3.0793902892485798</c:v>
                </c:pt>
                <c:pt idx="1602">
                  <c:v>3.0583340487298498</c:v>
                </c:pt>
                <c:pt idx="1603">
                  <c:v>3.0274993000753798</c:v>
                </c:pt>
                <c:pt idx="1604">
                  <c:v>3.0080687460000402</c:v>
                </c:pt>
                <c:pt idx="1605">
                  <c:v>2.98374780971703</c:v>
                </c:pt>
                <c:pt idx="1606">
                  <c:v>2.9561655554203901</c:v>
                </c:pt>
                <c:pt idx="1607">
                  <c:v>2.9432486229883699</c:v>
                </c:pt>
                <c:pt idx="1608">
                  <c:v>2.9172922532149599</c:v>
                </c:pt>
                <c:pt idx="1609">
                  <c:v>2.8880924160350498</c:v>
                </c:pt>
                <c:pt idx="1610">
                  <c:v>2.85726522103145</c:v>
                </c:pt>
                <c:pt idx="1611">
                  <c:v>2.8443653789202599</c:v>
                </c:pt>
                <c:pt idx="1612">
                  <c:v>2.8282040387495901</c:v>
                </c:pt>
                <c:pt idx="1613">
                  <c:v>2.8104109146486702</c:v>
                </c:pt>
                <c:pt idx="1614">
                  <c:v>2.7812041146014899</c:v>
                </c:pt>
                <c:pt idx="1615">
                  <c:v>2.7585158644132401</c:v>
                </c:pt>
                <c:pt idx="1616">
                  <c:v>2.71952102812768</c:v>
                </c:pt>
                <c:pt idx="1617">
                  <c:v>2.7098716398275098</c:v>
                </c:pt>
                <c:pt idx="1618">
                  <c:v>2.6888071316639799</c:v>
                </c:pt>
                <c:pt idx="1619">
                  <c:v>2.6710019040787198</c:v>
                </c:pt>
                <c:pt idx="1620">
                  <c:v>2.6499334130071102</c:v>
                </c:pt>
                <c:pt idx="1621">
                  <c:v>2.6614795780253</c:v>
                </c:pt>
                <c:pt idx="1622">
                  <c:v>2.6240993804017401</c:v>
                </c:pt>
                <c:pt idx="1623">
                  <c:v>2.5997634806166001</c:v>
                </c:pt>
                <c:pt idx="1624">
                  <c:v>2.5640076478202301</c:v>
                </c:pt>
                <c:pt idx="1625">
                  <c:v>2.5526668592647299</c:v>
                </c:pt>
                <c:pt idx="1626">
                  <c:v>2.5201059300927202</c:v>
                </c:pt>
                <c:pt idx="1627">
                  <c:v>2.5169051138202101</c:v>
                </c:pt>
                <c:pt idx="1628">
                  <c:v>2.5071791583570802</c:v>
                </c:pt>
                <c:pt idx="1629">
                  <c:v>2.4892962996736498</c:v>
                </c:pt>
                <c:pt idx="1630">
                  <c:v>2.4860944955940001</c:v>
                </c:pt>
                <c:pt idx="1631">
                  <c:v>2.4682102472621201</c:v>
                </c:pt>
                <c:pt idx="1632">
                  <c:v>2.4340110727798798</c:v>
                </c:pt>
                <c:pt idx="1633">
                  <c:v>2.40470456147079</c:v>
                </c:pt>
                <c:pt idx="1634">
                  <c:v>2.4112892860546302</c:v>
                </c:pt>
                <c:pt idx="1635">
                  <c:v>2.3721916374488501</c:v>
                </c:pt>
                <c:pt idx="1636">
                  <c:v>2.3657233714474399</c:v>
                </c:pt>
                <c:pt idx="1637">
                  <c:v>2.3641496029789502</c:v>
                </c:pt>
                <c:pt idx="1638">
                  <c:v>2.33810109021658</c:v>
                </c:pt>
                <c:pt idx="1639">
                  <c:v>2.33489488775214</c:v>
                </c:pt>
                <c:pt idx="1640">
                  <c:v>2.3218982268056299</c:v>
                </c:pt>
                <c:pt idx="1641">
                  <c:v>2.2974962876451999</c:v>
                </c:pt>
                <c:pt idx="1642">
                  <c:v>2.2975754607869998</c:v>
                </c:pt>
                <c:pt idx="1643">
                  <c:v>2.2715444385917301</c:v>
                </c:pt>
                <c:pt idx="1644">
                  <c:v>2.26019915902187</c:v>
                </c:pt>
                <c:pt idx="1645">
                  <c:v>2.2113170479469302</c:v>
                </c:pt>
                <c:pt idx="1646">
                  <c:v>2.2228177597857601</c:v>
                </c:pt>
                <c:pt idx="1647">
                  <c:v>2.17719521384018</c:v>
                </c:pt>
                <c:pt idx="1648">
                  <c:v>2.1691094730165501</c:v>
                </c:pt>
                <c:pt idx="1649">
                  <c:v>2.1495975595820198</c:v>
                </c:pt>
                <c:pt idx="1650">
                  <c:v>2.1480394234369098</c:v>
                </c:pt>
                <c:pt idx="1651">
                  <c:v>2.1024079181641602</c:v>
                </c:pt>
                <c:pt idx="1652">
                  <c:v>2.0975831986397</c:v>
                </c:pt>
                <c:pt idx="1653">
                  <c:v>2.0568441023531299</c:v>
                </c:pt>
                <c:pt idx="1654">
                  <c:v>2.06671001490965</c:v>
                </c:pt>
                <c:pt idx="1655">
                  <c:v>2.0422926441432998</c:v>
                </c:pt>
                <c:pt idx="1656">
                  <c:v>2.0309345074801901</c:v>
                </c:pt>
                <c:pt idx="1657">
                  <c:v>1.9951042824346299</c:v>
                </c:pt>
                <c:pt idx="1658">
                  <c:v>2.0049939327085702</c:v>
                </c:pt>
                <c:pt idx="1659">
                  <c:v>1.9593676660068899</c:v>
                </c:pt>
                <c:pt idx="1660">
                  <c:v>1.9708894082800501</c:v>
                </c:pt>
                <c:pt idx="1661">
                  <c:v>1.93668825666714</c:v>
                </c:pt>
                <c:pt idx="1662">
                  <c:v>1.9416776780210301</c:v>
                </c:pt>
                <c:pt idx="1663">
                  <c:v>1.9450344043314201</c:v>
                </c:pt>
                <c:pt idx="1664">
                  <c:v>1.9271595341460499</c:v>
                </c:pt>
                <c:pt idx="1665">
                  <c:v>1.8831502368434301</c:v>
                </c:pt>
                <c:pt idx="1666">
                  <c:v>1.8995717576657301</c:v>
                </c:pt>
                <c:pt idx="1667">
                  <c:v>1.88985962213847</c:v>
                </c:pt>
                <c:pt idx="1668">
                  <c:v>1.87851309917785</c:v>
                </c:pt>
                <c:pt idx="1669">
                  <c:v>1.85082954814381</c:v>
                </c:pt>
                <c:pt idx="1670">
                  <c:v>1.8313118646217399</c:v>
                </c:pt>
                <c:pt idx="1671">
                  <c:v>1.8346649819873699</c:v>
                </c:pt>
                <c:pt idx="1672">
                  <c:v>1.8167786448010399</c:v>
                </c:pt>
                <c:pt idx="1673">
                  <c:v>1.80376348556778</c:v>
                </c:pt>
                <c:pt idx="1674">
                  <c:v>1.76949808114118</c:v>
                </c:pt>
                <c:pt idx="1675">
                  <c:v>1.7711781732065599</c:v>
                </c:pt>
                <c:pt idx="1676">
                  <c:v>1.7532502437208699</c:v>
                </c:pt>
                <c:pt idx="1677">
                  <c:v>1.7042743728197001</c:v>
                </c:pt>
                <c:pt idx="1678">
                  <c:v>1.68961194688243</c:v>
                </c:pt>
                <c:pt idx="1679">
                  <c:v>1.6880218627310299</c:v>
                </c:pt>
                <c:pt idx="1680">
                  <c:v>1.6766266022917</c:v>
                </c:pt>
                <c:pt idx="1681">
                  <c:v>1.6832072125955999</c:v>
                </c:pt>
                <c:pt idx="1682">
                  <c:v>1.67017694933528</c:v>
                </c:pt>
                <c:pt idx="1683">
                  <c:v>1.6604146152141599</c:v>
                </c:pt>
                <c:pt idx="1684">
                  <c:v>1.65555481956262</c:v>
                </c:pt>
                <c:pt idx="1685">
                  <c:v>1.65232915365584</c:v>
                </c:pt>
                <c:pt idx="1686">
                  <c:v>1.6245867220392101</c:v>
                </c:pt>
                <c:pt idx="1687">
                  <c:v>1.58376697826653</c:v>
                </c:pt>
                <c:pt idx="1688">
                  <c:v>1.58707725327911</c:v>
                </c:pt>
                <c:pt idx="1689">
                  <c:v>1.5805787452342099</c:v>
                </c:pt>
                <c:pt idx="1690">
                  <c:v>1.5626372176049901</c:v>
                </c:pt>
                <c:pt idx="1691">
                  <c:v>1.5659451978929</c:v>
                </c:pt>
                <c:pt idx="1692">
                  <c:v>1.5708880283298201</c:v>
                </c:pt>
                <c:pt idx="1693">
                  <c:v>1.5496754744433201</c:v>
                </c:pt>
                <c:pt idx="1694">
                  <c:v>1.53500093927492</c:v>
                </c:pt>
                <c:pt idx="1695">
                  <c:v>1.52849971626009</c:v>
                </c:pt>
                <c:pt idx="1696">
                  <c:v>1.51709362652464</c:v>
                </c:pt>
                <c:pt idx="1697">
                  <c:v>1.52694052547357</c:v>
                </c:pt>
                <c:pt idx="1698">
                  <c:v>1.4991845400345301</c:v>
                </c:pt>
                <c:pt idx="1699">
                  <c:v>1.4796020284626901</c:v>
                </c:pt>
                <c:pt idx="1700">
                  <c:v>1.4583835368128399</c:v>
                </c:pt>
                <c:pt idx="1701">
                  <c:v>1.4240835887446599</c:v>
                </c:pt>
                <c:pt idx="1702">
                  <c:v>1.4355644947595001</c:v>
                </c:pt>
                <c:pt idx="1703">
                  <c:v>1.4552216278038801</c:v>
                </c:pt>
                <c:pt idx="1704">
                  <c:v>1.4389059468151699</c:v>
                </c:pt>
                <c:pt idx="1705">
                  <c:v>1.4111429877480699</c:v>
                </c:pt>
                <c:pt idx="1706">
                  <c:v>1.4079074563720799</c:v>
                </c:pt>
                <c:pt idx="1707">
                  <c:v>1.39322470837146</c:v>
                </c:pt>
                <c:pt idx="1708">
                  <c:v>1.3785412325134401</c:v>
                </c:pt>
                <c:pt idx="1709">
                  <c:v>1.37694002726589</c:v>
                </c:pt>
                <c:pt idx="1710">
                  <c:v>1.35734917376818</c:v>
                </c:pt>
                <c:pt idx="1711">
                  <c:v>1.3312155254726601</c:v>
                </c:pt>
                <c:pt idx="1712">
                  <c:v>1.33615501373695</c:v>
                </c:pt>
                <c:pt idx="1713">
                  <c:v>1.3280104511022599</c:v>
                </c:pt>
                <c:pt idx="1714">
                  <c:v>1.3149587521072199</c:v>
                </c:pt>
                <c:pt idx="1715">
                  <c:v>1.3378900034330701</c:v>
                </c:pt>
                <c:pt idx="1716">
                  <c:v>1.31502395054791</c:v>
                </c:pt>
                <c:pt idx="1717">
                  <c:v>1.2937924630519899</c:v>
                </c:pt>
                <c:pt idx="1718">
                  <c:v>1.2709241830843301</c:v>
                </c:pt>
                <c:pt idx="1719">
                  <c:v>1.2742272535288499</c:v>
                </c:pt>
                <c:pt idx="1720">
                  <c:v>1.2726230252761701</c:v>
                </c:pt>
                <c:pt idx="1721">
                  <c:v>1.28573308834502</c:v>
                </c:pt>
                <c:pt idx="1722">
                  <c:v>1.2612159559637299</c:v>
                </c:pt>
                <c:pt idx="1723">
                  <c:v>1.2432416385003899</c:v>
                </c:pt>
                <c:pt idx="1724">
                  <c:v>1.23181045701401</c:v>
                </c:pt>
                <c:pt idx="1725">
                  <c:v>1.21219911279256</c:v>
                </c:pt>
                <c:pt idx="1726">
                  <c:v>1.2138549256815201</c:v>
                </c:pt>
                <c:pt idx="1727">
                  <c:v>1.19424264616019</c:v>
                </c:pt>
                <c:pt idx="1728">
                  <c:v>1.18771802930477</c:v>
                </c:pt>
                <c:pt idx="1729">
                  <c:v>1.17301287498937</c:v>
                </c:pt>
                <c:pt idx="1730">
                  <c:v>1.16812378894647</c:v>
                </c:pt>
                <c:pt idx="1731">
                  <c:v>1.15178171465311</c:v>
                </c:pt>
                <c:pt idx="1732">
                  <c:v>1.1370752507736399</c:v>
                </c:pt>
                <c:pt idx="1733">
                  <c:v>1.13218533687379</c:v>
                </c:pt>
                <c:pt idx="1734">
                  <c:v>1.1305676602322701</c:v>
                </c:pt>
                <c:pt idx="1735">
                  <c:v>1.1207688029206699</c:v>
                </c:pt>
                <c:pt idx="1736">
                  <c:v>1.1011520980335701</c:v>
                </c:pt>
                <c:pt idx="1737">
                  <c:v>1.0930038772308399</c:v>
                </c:pt>
                <c:pt idx="1738">
                  <c:v>1.10122316965093</c:v>
                </c:pt>
                <c:pt idx="1739">
                  <c:v>1.0898060386730899</c:v>
                </c:pt>
                <c:pt idx="1740">
                  <c:v>1.0914798810895701</c:v>
                </c:pt>
                <c:pt idx="1741">
                  <c:v>1.0833346632074901</c:v>
                </c:pt>
                <c:pt idx="1742">
                  <c:v>1.0915547252095099</c:v>
                </c:pt>
                <c:pt idx="1743">
                  <c:v>1.07195244865067</c:v>
                </c:pt>
                <c:pt idx="1744">
                  <c:v>1.0736258916210399</c:v>
                </c:pt>
                <c:pt idx="1745">
                  <c:v>1.0638421697918701</c:v>
                </c:pt>
                <c:pt idx="1746">
                  <c:v>1.0573314000057701</c:v>
                </c:pt>
                <c:pt idx="1747">
                  <c:v>1.0426358486840399</c:v>
                </c:pt>
                <c:pt idx="1748">
                  <c:v>1.05576701320924</c:v>
                </c:pt>
                <c:pt idx="1749">
                  <c:v>1.0377964586528501</c:v>
                </c:pt>
                <c:pt idx="1750">
                  <c:v>1.0296469092676199</c:v>
                </c:pt>
                <c:pt idx="1751">
                  <c:v>1.0149484455709901</c:v>
                </c:pt>
                <c:pt idx="1752">
                  <c:v>0.992063227448718</c:v>
                </c:pt>
                <c:pt idx="1753">
                  <c:v>0.98062968164967401</c:v>
                </c:pt>
                <c:pt idx="1754">
                  <c:v>0.98884024323656305</c:v>
                </c:pt>
                <c:pt idx="1755">
                  <c:v>0.98231573177957099</c:v>
                </c:pt>
                <c:pt idx="1756">
                  <c:v>0.97251626293612203</c:v>
                </c:pt>
                <c:pt idx="1757">
                  <c:v>0.95289216375234598</c:v>
                </c:pt>
                <c:pt idx="1758">
                  <c:v>0.95782805654927705</c:v>
                </c:pt>
                <c:pt idx="1759">
                  <c:v>0.95457700187807604</c:v>
                </c:pt>
                <c:pt idx="1760">
                  <c:v>0.95787570278652501</c:v>
                </c:pt>
                <c:pt idx="1761">
                  <c:v>0.95298696752230505</c:v>
                </c:pt>
                <c:pt idx="1762">
                  <c:v>0.93991018514079006</c:v>
                </c:pt>
                <c:pt idx="1763">
                  <c:v>0.93665836131735503</c:v>
                </c:pt>
                <c:pt idx="1764">
                  <c:v>0.93668166022085797</c:v>
                </c:pt>
                <c:pt idx="1765">
                  <c:v>0.93342959430852401</c:v>
                </c:pt>
                <c:pt idx="1766">
                  <c:v>0.92526419542301197</c:v>
                </c:pt>
                <c:pt idx="1767">
                  <c:v>0.91546062582020804</c:v>
                </c:pt>
                <c:pt idx="1768">
                  <c:v>0.91056998407894696</c:v>
                </c:pt>
                <c:pt idx="1769">
                  <c:v>0.91058110139063497</c:v>
                </c:pt>
                <c:pt idx="1770">
                  <c:v>0.90731314490807602</c:v>
                </c:pt>
                <c:pt idx="1771">
                  <c:v>0.89749372106793301</c:v>
                </c:pt>
                <c:pt idx="1772">
                  <c:v>0.87948479632615295</c:v>
                </c:pt>
                <c:pt idx="1773">
                  <c:v>0.86802708919328697</c:v>
                </c:pt>
                <c:pt idx="1774">
                  <c:v>0.87949971285206896</c:v>
                </c:pt>
                <c:pt idx="1775">
                  <c:v>0.86476599443259095</c:v>
                </c:pt>
                <c:pt idx="1776">
                  <c:v>0.85985956070615299</c:v>
                </c:pt>
                <c:pt idx="1777">
                  <c:v>0.84348748950892605</c:v>
                </c:pt>
                <c:pt idx="1778">
                  <c:v>0.84677054317278799</c:v>
                </c:pt>
                <c:pt idx="1779">
                  <c:v>0.84513976021144899</c:v>
                </c:pt>
                <c:pt idx="1780">
                  <c:v>0.82385321365733799</c:v>
                </c:pt>
                <c:pt idx="1781">
                  <c:v>0.83860212753566998</c:v>
                </c:pt>
                <c:pt idx="1782">
                  <c:v>0.830419210699194</c:v>
                </c:pt>
                <c:pt idx="1783">
                  <c:v>0.828788235381547</c:v>
                </c:pt>
                <c:pt idx="1784">
                  <c:v>0.81732905905903996</c:v>
                </c:pt>
                <c:pt idx="1785">
                  <c:v>0.82716861361278304</c:v>
                </c:pt>
                <c:pt idx="1786">
                  <c:v>0.82226701368422805</c:v>
                </c:pt>
                <c:pt idx="1787">
                  <c:v>0.825555813702605</c:v>
                </c:pt>
                <c:pt idx="1788">
                  <c:v>0.82720660084936803</c:v>
                </c:pt>
                <c:pt idx="1789">
                  <c:v>0.82066668181455404</c:v>
                </c:pt>
                <c:pt idx="1790">
                  <c:v>0.82231746659521698</c:v>
                </c:pt>
                <c:pt idx="1791">
                  <c:v>0.80594807602406204</c:v>
                </c:pt>
                <c:pt idx="1792">
                  <c:v>0.82234273497291099</c:v>
                </c:pt>
                <c:pt idx="1793">
                  <c:v>0.79614334036501</c:v>
                </c:pt>
                <c:pt idx="1794">
                  <c:v>0.79779384136689102</c:v>
                </c:pt>
                <c:pt idx="1795">
                  <c:v>0.77650816977299097</c:v>
                </c:pt>
                <c:pt idx="1796">
                  <c:v>0.78307336169505104</c:v>
                </c:pt>
                <c:pt idx="1797">
                  <c:v>0.75851008107113105</c:v>
                </c:pt>
                <c:pt idx="1798">
                  <c:v>0.738861148849566</c:v>
                </c:pt>
                <c:pt idx="1799">
                  <c:v>0.74214916973259004</c:v>
                </c:pt>
                <c:pt idx="1800">
                  <c:v>0.745437248389761</c:v>
                </c:pt>
                <c:pt idx="1801">
                  <c:v>0.72905615252172895</c:v>
                </c:pt>
                <c:pt idx="1802">
                  <c:v>0.74216442591637699</c:v>
                </c:pt>
                <c:pt idx="1803">
                  <c:v>0.74052678463616095</c:v>
                </c:pt>
                <c:pt idx="1804">
                  <c:v>0.73561224060024</c:v>
                </c:pt>
                <c:pt idx="1805">
                  <c:v>0.71595169706427697</c:v>
                </c:pt>
                <c:pt idx="1806">
                  <c:v>0.70284485848612399</c:v>
                </c:pt>
                <c:pt idx="1807">
                  <c:v>0.694653313946065</c:v>
                </c:pt>
                <c:pt idx="1808">
                  <c:v>0.684823297648253</c:v>
                </c:pt>
                <c:pt idx="1809">
                  <c:v>0.670077906442754</c:v>
                </c:pt>
                <c:pt idx="1810">
                  <c:v>0.67171701936442296</c:v>
                </c:pt>
                <c:pt idx="1811">
                  <c:v>0.66516387842303304</c:v>
                </c:pt>
                <c:pt idx="1812">
                  <c:v>0.67007995228115103</c:v>
                </c:pt>
                <c:pt idx="1813">
                  <c:v>0.66024992934434501</c:v>
                </c:pt>
                <c:pt idx="1814">
                  <c:v>0.64878145701479295</c:v>
                </c:pt>
                <c:pt idx="1815">
                  <c:v>0.64550532258170901</c:v>
                </c:pt>
                <c:pt idx="1816">
                  <c:v>0.64386765908664401</c:v>
                </c:pt>
                <c:pt idx="1817">
                  <c:v>0.637330336898705</c:v>
                </c:pt>
                <c:pt idx="1818">
                  <c:v>0.63407439222191198</c:v>
                </c:pt>
                <c:pt idx="1819">
                  <c:v>0.62754099490821202</c:v>
                </c:pt>
                <c:pt idx="1820">
                  <c:v>0.60625911019321899</c:v>
                </c:pt>
                <c:pt idx="1821">
                  <c:v>0.60464053506909199</c:v>
                </c:pt>
                <c:pt idx="1822">
                  <c:v>0.60302185233927996</c:v>
                </c:pt>
                <c:pt idx="1823">
                  <c:v>0.59648655404581397</c:v>
                </c:pt>
                <c:pt idx="1824">
                  <c:v>0.593228602170215</c:v>
                </c:pt>
                <c:pt idx="1825">
                  <c:v>0.59652621346248202</c:v>
                </c:pt>
                <c:pt idx="1826">
                  <c:v>0.58507304911657998</c:v>
                </c:pt>
                <c:pt idx="1827">
                  <c:v>0.58181439283764802</c:v>
                </c:pt>
                <c:pt idx="1828">
                  <c:v>0.57691641145596995</c:v>
                </c:pt>
                <c:pt idx="1829">
                  <c:v>0.57365726728867095</c:v>
                </c:pt>
                <c:pt idx="1830">
                  <c:v>0.56548025413568703</c:v>
                </c:pt>
                <c:pt idx="1831">
                  <c:v>0.560581241044945</c:v>
                </c:pt>
                <c:pt idx="1832">
                  <c:v>0.56715718717794605</c:v>
                </c:pt>
                <c:pt idx="1833">
                  <c:v>0.56224345986191304</c:v>
                </c:pt>
                <c:pt idx="1834">
                  <c:v>0.55240742688213296</c:v>
                </c:pt>
                <c:pt idx="1835">
                  <c:v>0.54585007156227805</c:v>
                </c:pt>
                <c:pt idx="1836">
                  <c:v>0.53929271624242503</c:v>
                </c:pt>
                <c:pt idx="1837">
                  <c:v>0.54257139390235198</c:v>
                </c:pt>
                <c:pt idx="1838">
                  <c:v>0.54093205507238895</c:v>
                </c:pt>
                <c:pt idx="1839">
                  <c:v>0.54257139390235198</c:v>
                </c:pt>
                <c:pt idx="1840">
                  <c:v>0.53929271624242503</c:v>
                </c:pt>
                <c:pt idx="1841">
                  <c:v>0.52781734443268202</c:v>
                </c:pt>
                <c:pt idx="1842">
                  <c:v>0.53437469975253404</c:v>
                </c:pt>
                <c:pt idx="1843">
                  <c:v>0.53109602209260698</c:v>
                </c:pt>
                <c:pt idx="1844">
                  <c:v>0.52453866677275396</c:v>
                </c:pt>
                <c:pt idx="1845">
                  <c:v>0.521259989112827</c:v>
                </c:pt>
                <c:pt idx="1846">
                  <c:v>0.51962065028286397</c:v>
                </c:pt>
                <c:pt idx="1847">
                  <c:v>0.51634197262293602</c:v>
                </c:pt>
                <c:pt idx="1848">
                  <c:v>0.51634197262293602</c:v>
                </c:pt>
                <c:pt idx="1849">
                  <c:v>0.51143059950805003</c:v>
                </c:pt>
                <c:pt idx="1850">
                  <c:v>0.50816042345841805</c:v>
                </c:pt>
                <c:pt idx="1851">
                  <c:v>0.49997189167042499</c:v>
                </c:pt>
                <c:pt idx="1852">
                  <c:v>0.49342252732647801</c:v>
                </c:pt>
                <c:pt idx="1853">
                  <c:v>0.48851241311493698</c:v>
                </c:pt>
                <c:pt idx="1854">
                  <c:v>0.480323137857673</c:v>
                </c:pt>
                <c:pt idx="1855">
                  <c:v>0.48197074034368598</c:v>
                </c:pt>
                <c:pt idx="1856">
                  <c:v>0.48033929204810399</c:v>
                </c:pt>
                <c:pt idx="1857">
                  <c:v>0.47706820821491502</c:v>
                </c:pt>
                <c:pt idx="1858">
                  <c:v>0.47707623084517697</c:v>
                </c:pt>
                <c:pt idx="1859">
                  <c:v>0.47544461793229598</c:v>
                </c:pt>
                <c:pt idx="1860">
                  <c:v>0.47709227691520401</c:v>
                </c:pt>
                <c:pt idx="1861">
                  <c:v>0.47218122746985502</c:v>
                </c:pt>
                <c:pt idx="1862">
                  <c:v>0.47382888698970899</c:v>
                </c:pt>
                <c:pt idx="1863">
                  <c:v>0.473836858363402</c:v>
                </c:pt>
                <c:pt idx="1864">
                  <c:v>0.46892555180751799</c:v>
                </c:pt>
                <c:pt idx="1865">
                  <c:v>0.46073695671457199</c:v>
                </c:pt>
                <c:pt idx="1866">
                  <c:v>0.45090889962269398</c:v>
                </c:pt>
                <c:pt idx="1867">
                  <c:v>0.452559624498934</c:v>
                </c:pt>
                <c:pt idx="1868">
                  <c:v>0.44765075599302101</c:v>
                </c:pt>
                <c:pt idx="1869">
                  <c:v>0.44930153310485199</c:v>
                </c:pt>
                <c:pt idx="1870">
                  <c:v>0.44603239655785099</c:v>
                </c:pt>
                <c:pt idx="1871">
                  <c:v>0.43948303383459197</c:v>
                </c:pt>
                <c:pt idx="1872">
                  <c:v>0.45425438317504402</c:v>
                </c:pt>
                <c:pt idx="1873">
                  <c:v>0.45262524756372202</c:v>
                </c:pt>
                <c:pt idx="1874">
                  <c:v>0.44771570975471597</c:v>
                </c:pt>
                <c:pt idx="1875">
                  <c:v>0.43788533810672398</c:v>
                </c:pt>
                <c:pt idx="1876">
                  <c:v>0.424774010393208</c:v>
                </c:pt>
                <c:pt idx="1877">
                  <c:v>0.41822310998007201</c:v>
                </c:pt>
                <c:pt idx="1878">
                  <c:v>0.42807494597760098</c:v>
                </c:pt>
                <c:pt idx="1879">
                  <c:v>0.43136580004854802</c:v>
                </c:pt>
                <c:pt idx="1880">
                  <c:v>0.42481442378979201</c:v>
                </c:pt>
                <c:pt idx="1881">
                  <c:v>0.41661507457749503</c:v>
                </c:pt>
                <c:pt idx="1882">
                  <c:v>0.41989629380678001</c:v>
                </c:pt>
                <c:pt idx="1883">
                  <c:v>0.41497546719204398</c:v>
                </c:pt>
                <c:pt idx="1884">
                  <c:v>0.41661621028016699</c:v>
                </c:pt>
                <c:pt idx="1885">
                  <c:v>0.41989734025102998</c:v>
                </c:pt>
                <c:pt idx="1886">
                  <c:v>0.41497641222946902</c:v>
                </c:pt>
                <c:pt idx="1887">
                  <c:v>0.40677463407550601</c:v>
                </c:pt>
                <c:pt idx="1888">
                  <c:v>0.41333657109965899</c:v>
                </c:pt>
                <c:pt idx="1889">
                  <c:v>0.41333686604978198</c:v>
                </c:pt>
                <c:pt idx="1890">
                  <c:v>0.40349465419848601</c:v>
                </c:pt>
                <c:pt idx="1891">
                  <c:v>0.39857371002556702</c:v>
                </c:pt>
                <c:pt idx="1892">
                  <c:v>0.40185491850905303</c:v>
                </c:pt>
                <c:pt idx="1893">
                  <c:v>0.39693404112706099</c:v>
                </c:pt>
                <c:pt idx="1894">
                  <c:v>0.39201320555402502</c:v>
                </c:pt>
                <c:pt idx="1895">
                  <c:v>0.39529458717402799</c:v>
                </c:pt>
                <c:pt idx="1896">
                  <c:v>0.38873343220069401</c:v>
                </c:pt>
                <c:pt idx="1897">
                  <c:v>0.38381687274507498</c:v>
                </c:pt>
                <c:pt idx="1898">
                  <c:v>0.38382288065263098</c:v>
                </c:pt>
                <c:pt idx="1899">
                  <c:v>0.387109938115896</c:v>
                </c:pt>
                <c:pt idx="1900">
                  <c:v>0.38547553969374998</c:v>
                </c:pt>
                <c:pt idx="1901">
                  <c:v>0.38220056214654602</c:v>
                </c:pt>
                <c:pt idx="1902">
                  <c:v>0.377284923192926</c:v>
                </c:pt>
                <c:pt idx="1903">
                  <c:v>0.37893155343228302</c:v>
                </c:pt>
                <c:pt idx="1904">
                  <c:v>0.38385948452241297</c:v>
                </c:pt>
                <c:pt idx="1905">
                  <c:v>0.37566233824825701</c:v>
                </c:pt>
                <c:pt idx="1906">
                  <c:v>0.37730898396139501</c:v>
                </c:pt>
                <c:pt idx="1907">
                  <c:v>0.37731494937287902</c:v>
                </c:pt>
                <c:pt idx="1908">
                  <c:v>0.36747652347820903</c:v>
                </c:pt>
                <c:pt idx="1909">
                  <c:v>0.37240450831746402</c:v>
                </c:pt>
                <c:pt idx="1910">
                  <c:v>0.36584715989847499</c:v>
                </c:pt>
                <c:pt idx="1911">
                  <c:v>0.370775150340239</c:v>
                </c:pt>
                <c:pt idx="1912">
                  <c:v>0.35929497057007098</c:v>
                </c:pt>
                <c:pt idx="1913">
                  <c:v>0.36093733008781398</c:v>
                </c:pt>
                <c:pt idx="1914">
                  <c:v>0.36093767904597301</c:v>
                </c:pt>
                <c:pt idx="1915">
                  <c:v>0.35765630965851197</c:v>
                </c:pt>
                <c:pt idx="1916">
                  <c:v>0.34945237349393798</c:v>
                </c:pt>
                <c:pt idx="1917">
                  <c:v>0.35273429205027801</c:v>
                </c:pt>
                <c:pt idx="1918">
                  <c:v>0.35437535971808998</c:v>
                </c:pt>
                <c:pt idx="1919">
                  <c:v>0.351093878569955</c:v>
                </c:pt>
                <c:pt idx="1920">
                  <c:v>0.35765750124585</c:v>
                </c:pt>
                <c:pt idx="1921">
                  <c:v>0.35601688325622499</c:v>
                </c:pt>
                <c:pt idx="1922">
                  <c:v>0.356017137671085</c:v>
                </c:pt>
                <c:pt idx="1923">
                  <c:v>0.35109484069456598</c:v>
                </c:pt>
                <c:pt idx="1924">
                  <c:v>0.35273601764311502</c:v>
                </c:pt>
                <c:pt idx="1925">
                  <c:v>0.34945465097526701</c:v>
                </c:pt>
                <c:pt idx="1926">
                  <c:v>0.33632812387067001</c:v>
                </c:pt>
                <c:pt idx="1927">
                  <c:v>0.34781467712545899</c:v>
                </c:pt>
                <c:pt idx="1928">
                  <c:v>0.34289260211839501</c:v>
                </c:pt>
                <c:pt idx="1929">
                  <c:v>0.334690283479608</c:v>
                </c:pt>
                <c:pt idx="1930">
                  <c:v>0.33305191282649399</c:v>
                </c:pt>
                <c:pt idx="1931">
                  <c:v>0.33469536880650602</c:v>
                </c:pt>
                <c:pt idx="1932">
                  <c:v>0.333057048375904</c:v>
                </c:pt>
                <c:pt idx="1933">
                  <c:v>0.33470058391951502</c:v>
                </c:pt>
                <c:pt idx="1934">
                  <c:v>0.326498529734359</c:v>
                </c:pt>
                <c:pt idx="1935">
                  <c:v>0.32650111908194601</c:v>
                </c:pt>
                <c:pt idx="1936">
                  <c:v>0.33142659085478499</c:v>
                </c:pt>
                <c:pt idx="1937">
                  <c:v>0.316660462475708</c:v>
                </c:pt>
                <c:pt idx="1938">
                  <c:v>0.31174001485313402</c:v>
                </c:pt>
                <c:pt idx="1939">
                  <c:v>0.31338345339276402</c:v>
                </c:pt>
                <c:pt idx="1940">
                  <c:v>0.32159090530552797</c:v>
                </c:pt>
                <c:pt idx="1941">
                  <c:v>0.32487538136718203</c:v>
                </c:pt>
                <c:pt idx="1942">
                  <c:v>0.31667265883690399</c:v>
                </c:pt>
                <c:pt idx="1943">
                  <c:v>0.31667496458732403</c:v>
                </c:pt>
                <c:pt idx="1944">
                  <c:v>0.310112988441402</c:v>
                </c:pt>
                <c:pt idx="1945">
                  <c:v>0.315036920664438</c:v>
                </c:pt>
                <c:pt idx="1946">
                  <c:v>0.31175511595723399</c:v>
                </c:pt>
                <c:pt idx="1947">
                  <c:v>0.31175537027257</c:v>
                </c:pt>
                <c:pt idx="1948">
                  <c:v>0.321601966895459</c:v>
                </c:pt>
                <c:pt idx="1949">
                  <c:v>0.32324323055370502</c:v>
                </c:pt>
                <c:pt idx="1950">
                  <c:v>0.31996126913422801</c:v>
                </c:pt>
                <c:pt idx="1951">
                  <c:v>0.31011499456671798</c:v>
                </c:pt>
                <c:pt idx="1952">
                  <c:v>0.30683298733974002</c:v>
                </c:pt>
                <c:pt idx="1953">
                  <c:v>0.31011529251860398</c:v>
                </c:pt>
                <c:pt idx="1954">
                  <c:v>0.30847438605421001</c:v>
                </c:pt>
                <c:pt idx="1955">
                  <c:v>0.30519242136819902</c:v>
                </c:pt>
                <c:pt idx="1956">
                  <c:v>0.31011592161720702</c:v>
                </c:pt>
                <c:pt idx="1957">
                  <c:v>0.30355186489651598</c:v>
                </c:pt>
                <c:pt idx="1958">
                  <c:v>0.30027003498870802</c:v>
                </c:pt>
                <c:pt idx="1959">
                  <c:v>0.29698827254831101</c:v>
                </c:pt>
                <c:pt idx="1960">
                  <c:v>0.30191211031394499</c:v>
                </c:pt>
                <c:pt idx="1961">
                  <c:v>0.29535311732655301</c:v>
                </c:pt>
                <c:pt idx="1962">
                  <c:v>0.29043652630882499</c:v>
                </c:pt>
                <c:pt idx="1963">
                  <c:v>0.29208459567138001</c:v>
                </c:pt>
                <c:pt idx="1964">
                  <c:v>0.28880911048426999</c:v>
                </c:pt>
                <c:pt idx="1965">
                  <c:v>0.293739871977999</c:v>
                </c:pt>
                <c:pt idx="1966">
                  <c:v>0.29538827249346999</c:v>
                </c:pt>
                <c:pt idx="1967">
                  <c:v>0.29375408005364401</c:v>
                </c:pt>
                <c:pt idx="1968">
                  <c:v>0.288837062969933</c:v>
                </c:pt>
                <c:pt idx="1969">
                  <c:v>0.28391980824121898</c:v>
                </c:pt>
                <c:pt idx="1970">
                  <c:v>0.28064374160324601</c:v>
                </c:pt>
                <c:pt idx="1971">
                  <c:v>0.28229191194112502</c:v>
                </c:pt>
                <c:pt idx="1972">
                  <c:v>0.28394007229204699</c:v>
                </c:pt>
                <c:pt idx="1973">
                  <c:v>0.27902199434751002</c:v>
                </c:pt>
                <c:pt idx="1974">
                  <c:v>0.27574516933263898</c:v>
                </c:pt>
                <c:pt idx="1975">
                  <c:v>0.270826435631843</c:v>
                </c:pt>
                <c:pt idx="1976">
                  <c:v>0.26590733500151897</c:v>
                </c:pt>
                <c:pt idx="1977">
                  <c:v>0.26754722183633001</c:v>
                </c:pt>
                <c:pt idx="1978">
                  <c:v>0.26754314070888202</c:v>
                </c:pt>
                <c:pt idx="1979">
                  <c:v>0.27082218330376501</c:v>
                </c:pt>
                <c:pt idx="1980">
                  <c:v>0.27410106523963501</c:v>
                </c:pt>
                <c:pt idx="1981">
                  <c:v>0.274096678779572</c:v>
                </c:pt>
                <c:pt idx="1982">
                  <c:v>0.27080917566087997</c:v>
                </c:pt>
                <c:pt idx="1983">
                  <c:v>0.26752174779597299</c:v>
                </c:pt>
                <c:pt idx="1984">
                  <c:v>0.26259291693454301</c:v>
                </c:pt>
                <c:pt idx="1985">
                  <c:v>0.26258867505909</c:v>
                </c:pt>
                <c:pt idx="1986">
                  <c:v>0.26750884496087901</c:v>
                </c:pt>
                <c:pt idx="1987">
                  <c:v>0.26750465429493903</c:v>
                </c:pt>
                <c:pt idx="1988">
                  <c:v>0.26093491257350898</c:v>
                </c:pt>
                <c:pt idx="1989">
                  <c:v>0.25764823492681799</c:v>
                </c:pt>
                <c:pt idx="1990">
                  <c:v>0.25764450846312398</c:v>
                </c:pt>
                <c:pt idx="1991">
                  <c:v>0.25599958710777299</c:v>
                </c:pt>
                <c:pt idx="1992">
                  <c:v>0.25435480049619402</c:v>
                </c:pt>
                <c:pt idx="1993">
                  <c:v>0.25763816339407802</c:v>
                </c:pt>
                <c:pt idx="1994">
                  <c:v>0.25435749189066498</c:v>
                </c:pt>
                <c:pt idx="1995">
                  <c:v>0.254359505486212</c:v>
                </c:pt>
                <c:pt idx="1996">
                  <c:v>0.25107883725844499</c:v>
                </c:pt>
                <c:pt idx="1997">
                  <c:v>0.24779814642932599</c:v>
                </c:pt>
                <c:pt idx="1998">
                  <c:v>0.24944155914357299</c:v>
                </c:pt>
                <c:pt idx="1999">
                  <c:v>0.25272638714093798</c:v>
                </c:pt>
                <c:pt idx="2000">
                  <c:v>0.25108705300169598</c:v>
                </c:pt>
                <c:pt idx="2001">
                  <c:v>0.25108909422346998</c:v>
                </c:pt>
                <c:pt idx="2002">
                  <c:v>0.249449689972955</c:v>
                </c:pt>
                <c:pt idx="2003">
                  <c:v>0.247810231654117</c:v>
                </c:pt>
                <c:pt idx="2004">
                  <c:v>0.24945360008168299</c:v>
                </c:pt>
                <c:pt idx="2005">
                  <c:v>0.24945548519501801</c:v>
                </c:pt>
                <c:pt idx="2006">
                  <c:v>0.24617437669574299</c:v>
                </c:pt>
                <c:pt idx="2007">
                  <c:v>0.2478175952725</c:v>
                </c:pt>
                <c:pt idx="2008">
                  <c:v>0.24617783785272601</c:v>
                </c:pt>
                <c:pt idx="2009">
                  <c:v>0.24453989143087401</c:v>
                </c:pt>
                <c:pt idx="2010">
                  <c:v>0.24126089209826301</c:v>
                </c:pt>
                <c:pt idx="2011">
                  <c:v>0.23798178323806901</c:v>
                </c:pt>
                <c:pt idx="2012">
                  <c:v>0.23962735446807701</c:v>
                </c:pt>
                <c:pt idx="2013">
                  <c:v>0.23798973274867399</c:v>
                </c:pt>
                <c:pt idx="2014">
                  <c:v>0.23799370770313799</c:v>
                </c:pt>
                <c:pt idx="2015">
                  <c:v>0.23963936158771901</c:v>
                </c:pt>
                <c:pt idx="2016">
                  <c:v>0.23635995179250799</c:v>
                </c:pt>
                <c:pt idx="2017">
                  <c:v>0.236363899723846</c:v>
                </c:pt>
                <c:pt idx="2018">
                  <c:v>0.23636784778707101</c:v>
                </c:pt>
                <c:pt idx="2019">
                  <c:v>0.23637179598218999</c:v>
                </c:pt>
                <c:pt idx="2020">
                  <c:v>0.233092112490422</c:v>
                </c:pt>
                <c:pt idx="2021">
                  <c:v>0.236379692768135</c:v>
                </c:pt>
                <c:pt idx="2022">
                  <c:v>0.23802551211960499</c:v>
                </c:pt>
                <c:pt idx="2023">
                  <c:v>0.23638759008173499</c:v>
                </c:pt>
                <c:pt idx="2024">
                  <c:v>0.233107687705357</c:v>
                </c:pt>
                <c:pt idx="2025">
                  <c:v>0.229824709633385</c:v>
                </c:pt>
                <c:pt idx="2026">
                  <c:v>0.23146664148700999</c:v>
                </c:pt>
                <c:pt idx="2027">
                  <c:v>0.23146664148700999</c:v>
                </c:pt>
                <c:pt idx="2028">
                  <c:v>0.229824709633385</c:v>
                </c:pt>
                <c:pt idx="2029">
                  <c:v>0.224898914072511</c:v>
                </c:pt>
                <c:pt idx="2030">
                  <c:v>0.22654084592613499</c:v>
                </c:pt>
                <c:pt idx="2031">
                  <c:v>0.22654084592613499</c:v>
                </c:pt>
                <c:pt idx="2032">
                  <c:v>0.22654084592613499</c:v>
                </c:pt>
                <c:pt idx="2033">
                  <c:v>0.22325698221888601</c:v>
                </c:pt>
                <c:pt idx="2034">
                  <c:v>0.22654084592613499</c:v>
                </c:pt>
                <c:pt idx="2035">
                  <c:v>0.221615050365261</c:v>
                </c:pt>
                <c:pt idx="2036">
                  <c:v>0.224898914072511</c:v>
                </c:pt>
                <c:pt idx="2037">
                  <c:v>0.221615050365261</c:v>
                </c:pt>
                <c:pt idx="2038">
                  <c:v>0.221615050365261</c:v>
                </c:pt>
                <c:pt idx="2039">
                  <c:v>0.21833118665801199</c:v>
                </c:pt>
                <c:pt idx="2040">
                  <c:v>0.221615050365261</c:v>
                </c:pt>
                <c:pt idx="2041">
                  <c:v>0.21833118665801199</c:v>
                </c:pt>
                <c:pt idx="2042">
                  <c:v>0.221615050365261</c:v>
                </c:pt>
                <c:pt idx="2043">
                  <c:v>0.22325698221888601</c:v>
                </c:pt>
                <c:pt idx="2044">
                  <c:v>0.216689254804387</c:v>
                </c:pt>
                <c:pt idx="2045">
                  <c:v>0.21504732295076201</c:v>
                </c:pt>
                <c:pt idx="2046">
                  <c:v>0.21504732295076201</c:v>
                </c:pt>
                <c:pt idx="2047">
                  <c:v>0.21997311851163601</c:v>
                </c:pt>
                <c:pt idx="2048">
                  <c:v>0.208479595536263</c:v>
                </c:pt>
                <c:pt idx="2049">
                  <c:v>0.21504732295076201</c:v>
                </c:pt>
                <c:pt idx="2050">
                  <c:v>0.21504732295076201</c:v>
                </c:pt>
                <c:pt idx="2051">
                  <c:v>0.20683766368263901</c:v>
                </c:pt>
                <c:pt idx="2052">
                  <c:v>0.211763459243513</c:v>
                </c:pt>
                <c:pt idx="2053">
                  <c:v>0.21504732295076201</c:v>
                </c:pt>
                <c:pt idx="2054">
                  <c:v>0.216689254804387</c:v>
                </c:pt>
                <c:pt idx="2055">
                  <c:v>0.21012152738988801</c:v>
                </c:pt>
                <c:pt idx="2056">
                  <c:v>0.21012152738988801</c:v>
                </c:pt>
                <c:pt idx="2057">
                  <c:v>0.20848094134704301</c:v>
                </c:pt>
                <c:pt idx="2058">
                  <c:v>0.20684072719514601</c:v>
                </c:pt>
                <c:pt idx="2059">
                  <c:v>0.208484425417549</c:v>
                </c:pt>
                <c:pt idx="2060">
                  <c:v>0.205202200271074</c:v>
                </c:pt>
                <c:pt idx="2061">
                  <c:v>0.20356191760522099</c:v>
                </c:pt>
                <c:pt idx="2062">
                  <c:v>0.19863758541933199</c:v>
                </c:pt>
                <c:pt idx="2063">
                  <c:v>0.20028127003504301</c:v>
                </c:pt>
                <c:pt idx="2064">
                  <c:v>0.20520905911198201</c:v>
                </c:pt>
                <c:pt idx="2065">
                  <c:v>0.20192666945990601</c:v>
                </c:pt>
                <c:pt idx="2066">
                  <c:v>0.201928356827348</c:v>
                </c:pt>
                <c:pt idx="2067">
                  <c:v>0.20193004422299199</c:v>
                </c:pt>
                <c:pt idx="2068">
                  <c:v>0.201931731646837</c:v>
                </c:pt>
                <c:pt idx="2069">
                  <c:v>0.20029131199436301</c:v>
                </c:pt>
                <c:pt idx="2070">
                  <c:v>0.20029298575215301</c:v>
                </c:pt>
                <c:pt idx="2071">
                  <c:v>0.200294659537916</c:v>
                </c:pt>
                <c:pt idx="2072">
                  <c:v>0.200296333351655</c:v>
                </c:pt>
                <c:pt idx="2073">
                  <c:v>0.20522316821407599</c:v>
                </c:pt>
                <c:pt idx="2074">
                  <c:v>0.20522316821407599</c:v>
                </c:pt>
                <c:pt idx="2075">
                  <c:v>0.200296714033149</c:v>
                </c:pt>
                <c:pt idx="2076">
                  <c:v>0.200296714033149</c:v>
                </c:pt>
                <c:pt idx="2077">
                  <c:v>0.19865456263950601</c:v>
                </c:pt>
                <c:pt idx="2078">
                  <c:v>0.192085957064937</c:v>
                </c:pt>
                <c:pt idx="2079">
                  <c:v>0.192085957064937</c:v>
                </c:pt>
                <c:pt idx="2080">
                  <c:v>0.19372810845857899</c:v>
                </c:pt>
                <c:pt idx="2081">
                  <c:v>0.19372810845857899</c:v>
                </c:pt>
                <c:pt idx="2082">
                  <c:v>0.19372810845857899</c:v>
                </c:pt>
                <c:pt idx="2083">
                  <c:v>0.21507607657593</c:v>
                </c:pt>
                <c:pt idx="2084">
                  <c:v>0.234781893299638</c:v>
                </c:pt>
                <c:pt idx="2085">
                  <c:v>0.25284555862970498</c:v>
                </c:pt>
                <c:pt idx="2086">
                  <c:v>0.265982769778844</c:v>
                </c:pt>
                <c:pt idx="2087">
                  <c:v>0.25120340723606299</c:v>
                </c:pt>
                <c:pt idx="2088">
                  <c:v>0.25612986141699001</c:v>
                </c:pt>
                <c:pt idx="2089">
                  <c:v>0.25612820780688</c:v>
                </c:pt>
                <c:pt idx="2090">
                  <c:v>0.25284181329562</c:v>
                </c:pt>
                <c:pt idx="2091">
                  <c:v>0.26433449382731999</c:v>
                </c:pt>
                <c:pt idx="2092">
                  <c:v>0.26925858378567902</c:v>
                </c:pt>
                <c:pt idx="2093">
                  <c:v>0.259403818331359</c:v>
                </c:pt>
                <c:pt idx="2094">
                  <c:v>0.262685795017227</c:v>
                </c:pt>
                <c:pt idx="2095">
                  <c:v>0.26760977531109298</c:v>
                </c:pt>
                <c:pt idx="2096">
                  <c:v>0.26596549436536598</c:v>
                </c:pt>
                <c:pt idx="2097">
                  <c:v>0.26267920988363402</c:v>
                </c:pt>
                <c:pt idx="2098">
                  <c:v>0.26760306679685703</c:v>
                </c:pt>
                <c:pt idx="2099">
                  <c:v>0.25939081282985998</c:v>
                </c:pt>
                <c:pt idx="2100">
                  <c:v>0.259388645373063</c:v>
                </c:pt>
                <c:pt idx="2101">
                  <c:v>0.25938647795248698</c:v>
                </c:pt>
                <c:pt idx="2102">
                  <c:v>0.26266823539463502</c:v>
                </c:pt>
                <c:pt idx="2103">
                  <c:v>0.25938214321999797</c:v>
                </c:pt>
                <c:pt idx="2104">
                  <c:v>0.25773804093422797</c:v>
                </c:pt>
                <c:pt idx="2105">
                  <c:v>0.25937948299863101</c:v>
                </c:pt>
                <c:pt idx="2106">
                  <c:v>0.25609561929138203</c:v>
                </c:pt>
                <c:pt idx="2107">
                  <c:v>0.247885960023258</c:v>
                </c:pt>
                <c:pt idx="2108">
                  <c:v>0.25445368743775698</c:v>
                </c:pt>
                <c:pt idx="2109">
                  <c:v>0.25937948299863101</c:v>
                </c:pt>
                <c:pt idx="2110">
                  <c:v>0.25773755114500702</c:v>
                </c:pt>
                <c:pt idx="2111">
                  <c:v>0.24460209631600699</c:v>
                </c:pt>
                <c:pt idx="2112">
                  <c:v>0.23639243704788401</c:v>
                </c:pt>
                <c:pt idx="2113">
                  <c:v>0.23146664148700999</c:v>
                </c:pt>
                <c:pt idx="2114">
                  <c:v>0.23967630075513299</c:v>
                </c:pt>
                <c:pt idx="2115">
                  <c:v>0.229824709633385</c:v>
                </c:pt>
                <c:pt idx="2116">
                  <c:v>0.238034368901508</c:v>
                </c:pt>
                <c:pt idx="2117">
                  <c:v>0.22818277777976001</c:v>
                </c:pt>
                <c:pt idx="2118">
                  <c:v>0.23146664148700999</c:v>
                </c:pt>
                <c:pt idx="2119">
                  <c:v>0.22654084592613499</c:v>
                </c:pt>
                <c:pt idx="2120">
                  <c:v>0.234750505194259</c:v>
                </c:pt>
                <c:pt idx="2121">
                  <c:v>0.22489888713966799</c:v>
                </c:pt>
                <c:pt idx="2122">
                  <c:v>0.221614989473298</c:v>
                </c:pt>
                <c:pt idx="2123">
                  <c:v>0.22654074856482401</c:v>
                </c:pt>
                <c:pt idx="2124">
                  <c:v>0.23310843702272499</c:v>
                </c:pt>
                <c:pt idx="2125">
                  <c:v>0.23475033152771199</c:v>
                </c:pt>
                <c:pt idx="2126">
                  <c:v>0.231466434370415</c:v>
                </c:pt>
                <c:pt idx="2127">
                  <c:v>0.224898677971369</c:v>
                </c:pt>
                <c:pt idx="2128">
                  <c:v>0.224898643110024</c:v>
                </c:pt>
                <c:pt idx="2129">
                  <c:v>0.22489860824869001</c:v>
                </c:pt>
                <c:pt idx="2130">
                  <c:v>0.23803400831829399</c:v>
                </c:pt>
                <c:pt idx="2131">
                  <c:v>0.24788554609198399</c:v>
                </c:pt>
                <c:pt idx="2132">
                  <c:v>0.24624357881014999</c:v>
                </c:pt>
                <c:pt idx="2133">
                  <c:v>0.247885469243005</c:v>
                </c:pt>
                <c:pt idx="2134">
                  <c:v>0.24788543081853301</c:v>
                </c:pt>
                <c:pt idx="2135">
                  <c:v>0.242959605331794</c:v>
                </c:pt>
                <c:pt idx="2136">
                  <c:v>0.24624337401309901</c:v>
                </c:pt>
                <c:pt idx="2137">
                  <c:v>0.23967571702391199</c:v>
                </c:pt>
                <c:pt idx="2138">
                  <c:v>0.23639191917232499</c:v>
                </c:pt>
                <c:pt idx="2139">
                  <c:v>0.24131773594091199</c:v>
                </c:pt>
                <c:pt idx="2140">
                  <c:v>0.24131772590189299</c:v>
                </c:pt>
                <c:pt idx="2141">
                  <c:v>0.25116930726100301</c:v>
                </c:pt>
                <c:pt idx="2142">
                  <c:v>0.24952732419700799</c:v>
                </c:pt>
                <c:pt idx="2143">
                  <c:v>0.24624338528159301</c:v>
                </c:pt>
                <c:pt idx="2144">
                  <c:v>0.24460137625915901</c:v>
                </c:pt>
                <c:pt idx="2145">
                  <c:v>0.23310770230806399</c:v>
                </c:pt>
                <c:pt idx="2146">
                  <c:v>0.23474957920772499</c:v>
                </c:pt>
                <c:pt idx="2147">
                  <c:v>0.238033425509</c:v>
                </c:pt>
                <c:pt idx="2148">
                  <c:v>0.23310755652189799</c:v>
                </c:pt>
                <c:pt idx="2149">
                  <c:v>0.236391466538694</c:v>
                </c:pt>
                <c:pt idx="2150">
                  <c:v>0.23803347081861201</c:v>
                </c:pt>
                <c:pt idx="2151">
                  <c:v>0.24788529858011599</c:v>
                </c:pt>
                <c:pt idx="2152">
                  <c:v>0.249527387904349</c:v>
                </c:pt>
                <c:pt idx="2153">
                  <c:v>0.23967575607924499</c:v>
                </c:pt>
                <c:pt idx="2154">
                  <c:v>0.24295978573753599</c:v>
                </c:pt>
                <c:pt idx="2155">
                  <c:v>0.244601874109274</c:v>
                </c:pt>
                <c:pt idx="2156">
                  <c:v>0.24460201693726899</c:v>
                </c:pt>
                <c:pt idx="2157">
                  <c:v>0.23967628427120499</c:v>
                </c:pt>
                <c:pt idx="2158">
                  <c:v>0.24788627016100501</c:v>
                </c:pt>
                <c:pt idx="2159">
                  <c:v>0.24624448866792201</c:v>
                </c:pt>
                <c:pt idx="2160">
                  <c:v>0.24296075038975801</c:v>
                </c:pt>
                <c:pt idx="2161">
                  <c:v>0.24788685772161401</c:v>
                </c:pt>
                <c:pt idx="2162">
                  <c:v>0.236393294856759</c:v>
                </c:pt>
                <c:pt idx="2163">
                  <c:v>0.226541697072491</c:v>
                </c:pt>
                <c:pt idx="2164">
                  <c:v>0.21504812545586599</c:v>
                </c:pt>
                <c:pt idx="2165">
                  <c:v>0.20519652106139599</c:v>
                </c:pt>
                <c:pt idx="2166">
                  <c:v>0.20355478047443001</c:v>
                </c:pt>
                <c:pt idx="2167">
                  <c:v>0.20027107535867</c:v>
                </c:pt>
                <c:pt idx="2168">
                  <c:v>0.19534543425154099</c:v>
                </c:pt>
                <c:pt idx="2169">
                  <c:v>0.22326038797578099</c:v>
                </c:pt>
                <c:pt idx="2170">
                  <c:v>0.23968204598150999</c:v>
                </c:pt>
                <c:pt idx="2171">
                  <c:v>0.264313973534198</c:v>
                </c:pt>
                <c:pt idx="2172">
                  <c:v>0.25610592624525902</c:v>
                </c:pt>
                <c:pt idx="2173">
                  <c:v>0.249539814773695</c:v>
                </c:pt>
                <c:pt idx="2174">
                  <c:v>0.24625770011922499</c:v>
                </c:pt>
                <c:pt idx="2175">
                  <c:v>0.23312325863669101</c:v>
                </c:pt>
                <c:pt idx="2176">
                  <c:v>0.23476716188937</c:v>
                </c:pt>
                <c:pt idx="2177">
                  <c:v>0.239695207453411</c:v>
                </c:pt>
                <c:pt idx="2178">
                  <c:v>0.23641289729166301</c:v>
                </c:pt>
                <c:pt idx="2179">
                  <c:v>0.23805678256898999</c:v>
                </c:pt>
                <c:pt idx="2180">
                  <c:v>0.24462695159836201</c:v>
                </c:pt>
                <c:pt idx="2181">
                  <c:v>0.23806026967921401</c:v>
                </c:pt>
                <c:pt idx="2182">
                  <c:v>0.231493446577757</c:v>
                </c:pt>
                <c:pt idx="2183">
                  <c:v>0.23477927159537501</c:v>
                </c:pt>
                <c:pt idx="2184">
                  <c:v>0.23478077965246499</c:v>
                </c:pt>
                <c:pt idx="2185">
                  <c:v>0.23313758360696901</c:v>
                </c:pt>
                <c:pt idx="2186">
                  <c:v>0.22164085946471901</c:v>
                </c:pt>
                <c:pt idx="2187">
                  <c:v>0.23313385781172299</c:v>
                </c:pt>
                <c:pt idx="2188">
                  <c:v>0.23148983071681001</c:v>
                </c:pt>
                <c:pt idx="2189">
                  <c:v>0.223277429029313</c:v>
                </c:pt>
                <c:pt idx="2190">
                  <c:v>0.22655969142238899</c:v>
                </c:pt>
                <c:pt idx="2191">
                  <c:v>0.23805225205901401</c:v>
                </c:pt>
                <c:pt idx="2192">
                  <c:v>0.23148201111875599</c:v>
                </c:pt>
                <c:pt idx="2193">
                  <c:v>0.22819596803337</c:v>
                </c:pt>
                <c:pt idx="2194">
                  <c:v>0.22983610187696199</c:v>
                </c:pt>
                <c:pt idx="2195">
                  <c:v>0.233118271068599</c:v>
                </c:pt>
                <c:pt idx="2196">
                  <c:v>0.22983238312201301</c:v>
                </c:pt>
                <c:pt idx="2197">
                  <c:v>0.22490459165545901</c:v>
                </c:pt>
                <c:pt idx="2198">
                  <c:v>0.22654489515068499</c:v>
                </c:pt>
                <c:pt idx="2199">
                  <c:v>0.228185245330324</c:v>
                </c:pt>
                <c:pt idx="2200">
                  <c:v>0.22818362438863601</c:v>
                </c:pt>
                <c:pt idx="2201">
                  <c:v>0.23310914985969</c:v>
                </c:pt>
                <c:pt idx="2202">
                  <c:v>0.23146718515279999</c:v>
                </c:pt>
                <c:pt idx="2203">
                  <c:v>0.22818325573901899</c:v>
                </c:pt>
                <c:pt idx="2204">
                  <c:v>0.226541291032128</c:v>
                </c:pt>
                <c:pt idx="2205">
                  <c:v>0.22818325573901899</c:v>
                </c:pt>
                <c:pt idx="2206">
                  <c:v>0.229825220445909</c:v>
                </c:pt>
                <c:pt idx="2207">
                  <c:v>0.23310914985969</c:v>
                </c:pt>
                <c:pt idx="2208">
                  <c:v>0.23146718515279999</c:v>
                </c:pt>
                <c:pt idx="2209">
                  <c:v>0.23803504398035999</c:v>
                </c:pt>
                <c:pt idx="2210">
                  <c:v>0.23146718515279999</c:v>
                </c:pt>
                <c:pt idx="2211">
                  <c:v>0.226541291032128</c:v>
                </c:pt>
                <c:pt idx="2212">
                  <c:v>0.226541291032128</c:v>
                </c:pt>
                <c:pt idx="2213">
                  <c:v>0.219973432204568</c:v>
                </c:pt>
                <c:pt idx="2214">
                  <c:v>0.22489932632523801</c:v>
                </c:pt>
                <c:pt idx="2215">
                  <c:v>0.226541291032128</c:v>
                </c:pt>
                <c:pt idx="2216">
                  <c:v>0.223257361618348</c:v>
                </c:pt>
                <c:pt idx="2217">
                  <c:v>0.22654278794662699</c:v>
                </c:pt>
                <c:pt idx="2218">
                  <c:v>0.224902735956789</c:v>
                </c:pt>
                <c:pt idx="2219">
                  <c:v>0.22983067048897399</c:v>
                </c:pt>
                <c:pt idx="2220">
                  <c:v>0.229832636254103</c:v>
                </c:pt>
                <c:pt idx="2221">
                  <c:v>0.22819257031995799</c:v>
                </c:pt>
                <c:pt idx="2222">
                  <c:v>0.22491043055242699</c:v>
                </c:pt>
                <c:pt idx="2223">
                  <c:v>0.22491235428360401</c:v>
                </c:pt>
                <c:pt idx="2224">
                  <c:v>0.22491427804769001</c:v>
                </c:pt>
                <c:pt idx="2225">
                  <c:v>0.22327411393152499</c:v>
                </c:pt>
                <c:pt idx="2226">
                  <c:v>0.22656022763342001</c:v>
                </c:pt>
                <c:pt idx="2227">
                  <c:v>0.22656216554214401</c:v>
                </c:pt>
                <c:pt idx="2228">
                  <c:v>0.22984836358578101</c:v>
                </c:pt>
                <c:pt idx="2229">
                  <c:v>0.22163960916725101</c:v>
                </c:pt>
                <c:pt idx="2230">
                  <c:v>0.22492582132334099</c:v>
                </c:pt>
                <c:pt idx="2231">
                  <c:v>0.224927748945456</c:v>
                </c:pt>
                <c:pt idx="2232">
                  <c:v>0.223287550981842</c:v>
                </c:pt>
                <c:pt idx="2233">
                  <c:v>0.22821589749542201</c:v>
                </c:pt>
                <c:pt idx="2234">
                  <c:v>0.22493324011078</c:v>
                </c:pt>
                <c:pt idx="2235">
                  <c:v>0.22000836857623099</c:v>
                </c:pt>
                <c:pt idx="2236">
                  <c:v>0.221652392570649</c:v>
                </c:pt>
                <c:pt idx="2237">
                  <c:v>0.21836974121626601</c:v>
                </c:pt>
                <c:pt idx="2238">
                  <c:v>0.226582828383038</c:v>
                </c:pt>
                <c:pt idx="2239">
                  <c:v>0.224942450400063</c:v>
                </c:pt>
                <c:pt idx="2240">
                  <c:v>0.21837522331919099</c:v>
                </c:pt>
                <c:pt idx="2241">
                  <c:v>0.220019315806597</c:v>
                </c:pt>
                <c:pt idx="2242">
                  <c:v>0.21673651524833501</c:v>
                </c:pt>
                <c:pt idx="2243">
                  <c:v>0.21838055106752099</c:v>
                </c:pt>
                <c:pt idx="2244">
                  <c:v>0.21181297133215801</c:v>
                </c:pt>
                <c:pt idx="2245">
                  <c:v>0.21181455559027701</c:v>
                </c:pt>
                <c:pt idx="2246">
                  <c:v>0.22002776538465399</c:v>
                </c:pt>
                <c:pt idx="2247">
                  <c:v>0.218386900433127</c:v>
                </c:pt>
                <c:pt idx="2248">
                  <c:v>0.21346123511944601</c:v>
                </c:pt>
                <c:pt idx="2249">
                  <c:v>0.216744880462718</c:v>
                </c:pt>
                <c:pt idx="2250">
                  <c:v>0.211816017750452</c:v>
                </c:pt>
                <c:pt idx="2251">
                  <c:v>0.21345652071080401</c:v>
                </c:pt>
                <c:pt idx="2252">
                  <c:v>0.21017002011397901</c:v>
                </c:pt>
                <c:pt idx="2253">
                  <c:v>0.21345276792729101</c:v>
                </c:pt>
                <c:pt idx="2254">
                  <c:v>0.20688169230106301</c:v>
                </c:pt>
                <c:pt idx="2255">
                  <c:v>0.21016438361210299</c:v>
                </c:pt>
                <c:pt idx="2256">
                  <c:v>0.20852021213099101</c:v>
                </c:pt>
                <c:pt idx="2257">
                  <c:v>0.20851831518765099</c:v>
                </c:pt>
                <c:pt idx="2258">
                  <c:v>0.20358968769272601</c:v>
                </c:pt>
                <c:pt idx="2259">
                  <c:v>0.210156751157348</c:v>
                </c:pt>
                <c:pt idx="2260">
                  <c:v>0.20522819475821699</c:v>
                </c:pt>
                <c:pt idx="2261">
                  <c:v>0.20358413504068801</c:v>
                </c:pt>
                <c:pt idx="2262">
                  <c:v>0.201940115012538</c:v>
                </c:pt>
                <c:pt idx="2263">
                  <c:v>0.20850704115544799</c:v>
                </c:pt>
                <c:pt idx="2264">
                  <c:v>0.206863018605252</c:v>
                </c:pt>
                <c:pt idx="2265">
                  <c:v>0.201934887343791</c:v>
                </c:pt>
                <c:pt idx="2266">
                  <c:v>0.198649013049471</c:v>
                </c:pt>
                <c:pt idx="2267">
                  <c:v>0.20357385651285001</c:v>
                </c:pt>
                <c:pt idx="2268">
                  <c:v>0.205214381455183</c:v>
                </c:pt>
                <c:pt idx="2269">
                  <c:v>0.20685488539201599</c:v>
                </c:pt>
                <c:pt idx="2270">
                  <c:v>0.20028484446516601</c:v>
                </c:pt>
                <c:pt idx="2271">
                  <c:v>0.20356746370408699</c:v>
                </c:pt>
                <c:pt idx="2272">
                  <c:v>0.20685005135886</c:v>
                </c:pt>
                <c:pt idx="2273">
                  <c:v>0.21505883331669101</c:v>
                </c:pt>
                <c:pt idx="2274">
                  <c:v>0.20356276291957101</c:v>
                </c:pt>
                <c:pt idx="2275">
                  <c:v>0.20848739189190699</c:v>
                </c:pt>
                <c:pt idx="2276">
                  <c:v>0.19863359724372501</c:v>
                </c:pt>
                <c:pt idx="2277">
                  <c:v>0.20520027794212001</c:v>
                </c:pt>
                <c:pt idx="2278">
                  <c:v>0.20519881853779101</c:v>
                </c:pt>
                <c:pt idx="2279">
                  <c:v>0.19862935258697001</c:v>
                </c:pt>
                <c:pt idx="2280">
                  <c:v>0.193702055728108</c:v>
                </c:pt>
                <c:pt idx="2281">
                  <c:v>0.20355626868309001</c:v>
                </c:pt>
                <c:pt idx="2282">
                  <c:v>0.200275488592768</c:v>
                </c:pt>
                <c:pt idx="2283">
                  <c:v>0.203562939761436</c:v>
                </c:pt>
                <c:pt idx="2284">
                  <c:v>0.200282172467972</c:v>
                </c:pt>
                <c:pt idx="2285">
                  <c:v>0.19207499216264301</c:v>
                </c:pt>
                <c:pt idx="2286">
                  <c:v>0.203573288578485</c:v>
                </c:pt>
                <c:pt idx="2287">
                  <c:v>0.20521894485552</c:v>
                </c:pt>
                <c:pt idx="2288">
                  <c:v>0.20686464958938</c:v>
                </c:pt>
                <c:pt idx="2289">
                  <c:v>0.201941525421481</c:v>
                </c:pt>
                <c:pt idx="2290">
                  <c:v>0.193733743434435</c:v>
                </c:pt>
                <c:pt idx="2291">
                  <c:v>0.19209473678577699</c:v>
                </c:pt>
                <c:pt idx="2292">
                  <c:v>0.20030937363432499</c:v>
                </c:pt>
                <c:pt idx="2293">
                  <c:v>0.200312615882387</c:v>
                </c:pt>
                <c:pt idx="2294">
                  <c:v>0.20524280446311599</c:v>
                </c:pt>
                <c:pt idx="2295">
                  <c:v>0.21345778959421999</c:v>
                </c:pt>
                <c:pt idx="2296">
                  <c:v>0.22167296071652901</c:v>
                </c:pt>
                <c:pt idx="2297">
                  <c:v>0.234809946313525</c:v>
                </c:pt>
                <c:pt idx="2298">
                  <c:v>0.228236681212906</c:v>
                </c:pt>
                <c:pt idx="2299">
                  <c:v>0.22166358246989901</c:v>
                </c:pt>
                <c:pt idx="2300">
                  <c:v>0.229871371256545</c:v>
                </c:pt>
                <c:pt idx="2301">
                  <c:v>0.24136343528586701</c:v>
                </c:pt>
                <c:pt idx="2302">
                  <c:v>0.226579114207102</c:v>
                </c:pt>
                <c:pt idx="2303">
                  <c:v>0.23642862347978499</c:v>
                </c:pt>
                <c:pt idx="2304">
                  <c:v>0.224929224526081</c:v>
                </c:pt>
                <c:pt idx="2305">
                  <c:v>0.23970498319596001</c:v>
                </c:pt>
                <c:pt idx="2306">
                  <c:v>0.22984805602234101</c:v>
                </c:pt>
                <c:pt idx="2307">
                  <c:v>0.22984419768098999</c:v>
                </c:pt>
                <c:pt idx="2308">
                  <c:v>0.219987774616031</c:v>
                </c:pt>
                <c:pt idx="2309">
                  <c:v>0.21669998420785899</c:v>
                </c:pt>
                <c:pt idx="2310">
                  <c:v>0.216696433032976</c:v>
                </c:pt>
                <c:pt idx="2311">
                  <c:v>0.22490303925923899</c:v>
                </c:pt>
                <c:pt idx="2312">
                  <c:v>0.219973438791984</c:v>
                </c:pt>
                <c:pt idx="2313">
                  <c:v>0.22489868003563501</c:v>
                </c:pt>
                <c:pt idx="2314">
                  <c:v>0.21504682525927901</c:v>
                </c:pt>
                <c:pt idx="2315">
                  <c:v>0.21997291334536401</c:v>
                </c:pt>
                <c:pt idx="2316">
                  <c:v>0.213405052244341</c:v>
                </c:pt>
                <c:pt idx="2317">
                  <c:v>0.218331169608034</c:v>
                </c:pt>
                <c:pt idx="2318">
                  <c:v>0.21504731671626501</c:v>
                </c:pt>
                <c:pt idx="2319">
                  <c:v>0.221615466317025</c:v>
                </c:pt>
                <c:pt idx="2320">
                  <c:v>0.211763634495545</c:v>
                </c:pt>
                <c:pt idx="2321">
                  <c:v>0.21997381873876801</c:v>
                </c:pt>
                <c:pt idx="2322">
                  <c:v>0.21833201173651701</c:v>
                </c:pt>
                <c:pt idx="2323">
                  <c:v>0.22325823179919599</c:v>
                </c:pt>
                <c:pt idx="2324">
                  <c:v>0.21833244263280699</c:v>
                </c:pt>
                <c:pt idx="2325">
                  <c:v>0.21669067353482999</c:v>
                </c:pt>
                <c:pt idx="2326">
                  <c:v>0.21997493883701599</c:v>
                </c:pt>
                <c:pt idx="2327">
                  <c:v>0.21504918377378399</c:v>
                </c:pt>
                <c:pt idx="2328">
                  <c:v>0.20848145510421001</c:v>
                </c:pt>
                <c:pt idx="2329">
                  <c:v>0.21833630145125299</c:v>
                </c:pt>
                <c:pt idx="2330">
                  <c:v>0.216697792470983</c:v>
                </c:pt>
                <c:pt idx="2331">
                  <c:v>0.21670134125239601</c:v>
                </c:pt>
                <c:pt idx="2332">
                  <c:v>0.20521019549119801</c:v>
                </c:pt>
                <c:pt idx="2333">
                  <c:v>0.205213608023154</c:v>
                </c:pt>
                <c:pt idx="2334">
                  <c:v>0.20521702684148499</c:v>
                </c:pt>
                <c:pt idx="2335">
                  <c:v>0.21178914761377901</c:v>
                </c:pt>
                <c:pt idx="2336">
                  <c:v>0.20686605291174501</c:v>
                </c:pt>
                <c:pt idx="2337">
                  <c:v>0.21343836866751001</c:v>
                </c:pt>
                <c:pt idx="2338">
                  <c:v>0.205230611114013</c:v>
                </c:pt>
                <c:pt idx="2339">
                  <c:v>0.195380301217224</c:v>
                </c:pt>
                <c:pt idx="2340">
                  <c:v>0.18552965530798499</c:v>
                </c:pt>
                <c:pt idx="2341">
                  <c:v>0.17567866454185099</c:v>
                </c:pt>
                <c:pt idx="2342">
                  <c:v>0.16911201663868999</c:v>
                </c:pt>
                <c:pt idx="2343">
                  <c:v>0.16254510813804199</c:v>
                </c:pt>
                <c:pt idx="2344">
                  <c:v>0.15926277960075699</c:v>
                </c:pt>
                <c:pt idx="2345">
                  <c:v>0.15762092563280999</c:v>
                </c:pt>
                <c:pt idx="2346">
                  <c:v>0.15597852170069201</c:v>
                </c:pt>
                <c:pt idx="2347">
                  <c:v>0.154336117768574</c:v>
                </c:pt>
                <c:pt idx="2348">
                  <c:v>0.154336117768574</c:v>
                </c:pt>
                <c:pt idx="2349">
                  <c:v>0.16583294529340001</c:v>
                </c:pt>
                <c:pt idx="2350">
                  <c:v>0.17240256102187301</c:v>
                </c:pt>
                <c:pt idx="2351">
                  <c:v>0.185541792478817</c:v>
                </c:pt>
                <c:pt idx="2352">
                  <c:v>0.19211140820729</c:v>
                </c:pt>
                <c:pt idx="2353">
                  <c:v>0.21674746718906099</c:v>
                </c:pt>
                <c:pt idx="2354">
                  <c:v>0.21182025539270599</c:v>
                </c:pt>
                <c:pt idx="2355">
                  <c:v>0.22495948684965</c:v>
                </c:pt>
                <c:pt idx="2356">
                  <c:v>0.218389871121179</c:v>
                </c:pt>
                <c:pt idx="2357">
                  <c:v>0.22660189078176901</c:v>
                </c:pt>
                <c:pt idx="2358">
                  <c:v>0.218389871121179</c:v>
                </c:pt>
                <c:pt idx="2359">
                  <c:v>0.22660189078176901</c:v>
                </c:pt>
                <c:pt idx="2360">
                  <c:v>0.22003227505329701</c:v>
                </c:pt>
                <c:pt idx="2361">
                  <c:v>0.226598963944878</c:v>
                </c:pt>
                <c:pt idx="2362">
                  <c:v>0.21838339930488801</c:v>
                </c:pt>
                <c:pt idx="2363">
                  <c:v>0.221664403987227</c:v>
                </c:pt>
                <c:pt idx="2364">
                  <c:v>0.21673379722803199</c:v>
                </c:pt>
                <c:pt idx="2365">
                  <c:v>0.220014719787677</c:v>
                </c:pt>
                <c:pt idx="2366">
                  <c:v>0.21179981457976399</c:v>
                </c:pt>
                <c:pt idx="2367">
                  <c:v>0.21836514589818401</c:v>
                </c:pt>
                <c:pt idx="2368">
                  <c:v>0.21343492398248701</c:v>
                </c:pt>
                <c:pt idx="2369">
                  <c:v>0.21507351922550499</c:v>
                </c:pt>
                <c:pt idx="2370">
                  <c:v>0.21014351715990001</c:v>
                </c:pt>
                <c:pt idx="2371">
                  <c:v>0.20685578809371399</c:v>
                </c:pt>
                <c:pt idx="2372">
                  <c:v>0.20356816893925</c:v>
                </c:pt>
                <c:pt idx="2373">
                  <c:v>0.19371244654679201</c:v>
                </c:pt>
                <c:pt idx="2374">
                  <c:v>0.185499079468251</c:v>
                </c:pt>
                <c:pt idx="2375">
                  <c:v>0.182211982136635</c:v>
                </c:pt>
                <c:pt idx="2376">
                  <c:v>0.17892499468827899</c:v>
                </c:pt>
                <c:pt idx="2377">
                  <c:v>0.169074709539076</c:v>
                </c:pt>
                <c:pt idx="2378">
                  <c:v>0.16415149551715399</c:v>
                </c:pt>
                <c:pt idx="2379">
                  <c:v>0.155944035308892</c:v>
                </c:pt>
                <c:pt idx="2380">
                  <c:v>0.15430457371471101</c:v>
                </c:pt>
                <c:pt idx="2381">
                  <c:v>0.151022961614523</c:v>
                </c:pt>
                <c:pt idx="2382">
                  <c:v>0.15102548609609701</c:v>
                </c:pt>
                <c:pt idx="2383">
                  <c:v>0.149385860066169</c:v>
                </c:pt>
                <c:pt idx="2384">
                  <c:v>0.14938835726563801</c:v>
                </c:pt>
                <c:pt idx="2385">
                  <c:v>0.14939085454859599</c:v>
                </c:pt>
                <c:pt idx="2386">
                  <c:v>0.14939335191504899</c:v>
                </c:pt>
                <c:pt idx="2387">
                  <c:v>0.14611132855491099</c:v>
                </c:pt>
                <c:pt idx="2388">
                  <c:v>0.14447148331958001</c:v>
                </c:pt>
                <c:pt idx="2389">
                  <c:v>0.144473898570046</c:v>
                </c:pt>
                <c:pt idx="2390">
                  <c:v>0.14611865667280799</c:v>
                </c:pt>
                <c:pt idx="2391">
                  <c:v>0.14447872931325301</c:v>
                </c:pt>
                <c:pt idx="2392">
                  <c:v>0.13955395174462801</c:v>
                </c:pt>
                <c:pt idx="2393">
                  <c:v>0.142840213079092</c:v>
                </c:pt>
                <c:pt idx="2394">
                  <c:v>0.141198979321354</c:v>
                </c:pt>
                <c:pt idx="2395">
                  <c:v>0.14120016012648801</c:v>
                </c:pt>
                <c:pt idx="2396">
                  <c:v>0.14284379669991401</c:v>
                </c:pt>
                <c:pt idx="2397">
                  <c:v>0.14284499128014699</c:v>
                </c:pt>
                <c:pt idx="2398">
                  <c:v>0.14120370266038901</c:v>
                </c:pt>
                <c:pt idx="2399">
                  <c:v>0.13956238658849399</c:v>
                </c:pt>
                <c:pt idx="2400">
                  <c:v>0.139563553756092</c:v>
                </c:pt>
                <c:pt idx="2401">
                  <c:v>0.13627967208553801</c:v>
                </c:pt>
                <c:pt idx="2402">
                  <c:v>0.141208426315442</c:v>
                </c:pt>
                <c:pt idx="2403">
                  <c:v>0.137924503473459</c:v>
                </c:pt>
                <c:pt idx="2404">
                  <c:v>0.13792565698194201</c:v>
                </c:pt>
                <c:pt idx="2405">
                  <c:v>0.13628423113251101</c:v>
                </c:pt>
                <c:pt idx="2406">
                  <c:v>0.13628537094191601</c:v>
                </c:pt>
                <c:pt idx="2407">
                  <c:v>0.136286510770386</c:v>
                </c:pt>
                <c:pt idx="2408">
                  <c:v>0.13464503002702499</c:v>
                </c:pt>
                <c:pt idx="2409">
                  <c:v>0.13464528614214999</c:v>
                </c:pt>
                <c:pt idx="2410">
                  <c:v>0.133002662426739</c:v>
                </c:pt>
                <c:pt idx="2411">
                  <c:v>0.133002662426739</c:v>
                </c:pt>
                <c:pt idx="2412">
                  <c:v>0.133002662426739</c:v>
                </c:pt>
                <c:pt idx="2413">
                  <c:v>0.13628790985756101</c:v>
                </c:pt>
                <c:pt idx="2414">
                  <c:v>0.13628790985756101</c:v>
                </c:pt>
                <c:pt idx="2415">
                  <c:v>0.13464528614214999</c:v>
                </c:pt>
                <c:pt idx="2416">
                  <c:v>0.13136003871132701</c:v>
                </c:pt>
                <c:pt idx="2417">
                  <c:v>0.12971741499591499</c:v>
                </c:pt>
                <c:pt idx="2418">
                  <c:v>0.133002662426739</c:v>
                </c:pt>
                <c:pt idx="2419">
                  <c:v>0.12971741499591499</c:v>
                </c:pt>
                <c:pt idx="2420">
                  <c:v>0.13136003871132701</c:v>
                </c:pt>
                <c:pt idx="2421">
                  <c:v>0.13136003871132701</c:v>
                </c:pt>
                <c:pt idx="2422">
                  <c:v>0.13136003871132701</c:v>
                </c:pt>
                <c:pt idx="2423">
                  <c:v>0.13136003871132701</c:v>
                </c:pt>
                <c:pt idx="2424">
                  <c:v>0.12971741499591499</c:v>
                </c:pt>
                <c:pt idx="2425">
                  <c:v>0.12643216756509201</c:v>
                </c:pt>
                <c:pt idx="2426">
                  <c:v>0.128074791280503</c:v>
                </c:pt>
                <c:pt idx="2427">
                  <c:v>0.12643216756509201</c:v>
                </c:pt>
                <c:pt idx="2428">
                  <c:v>0.12971741499591499</c:v>
                </c:pt>
                <c:pt idx="2429">
                  <c:v>0.12643216756509201</c:v>
                </c:pt>
                <c:pt idx="2430">
                  <c:v>0.128074791280503</c:v>
                </c:pt>
                <c:pt idx="2431">
                  <c:v>0.128074791280503</c:v>
                </c:pt>
                <c:pt idx="2432">
                  <c:v>0.12971741499591499</c:v>
                </c:pt>
                <c:pt idx="2433">
                  <c:v>0.128074791280503</c:v>
                </c:pt>
                <c:pt idx="2434">
                  <c:v>0.12643216756509201</c:v>
                </c:pt>
                <c:pt idx="2435">
                  <c:v>0.12643216756509201</c:v>
                </c:pt>
                <c:pt idx="2436">
                  <c:v>0.12643216756509201</c:v>
                </c:pt>
                <c:pt idx="2437">
                  <c:v>0.12314692013426801</c:v>
                </c:pt>
                <c:pt idx="2438">
                  <c:v>0.12478954384968</c:v>
                </c:pt>
                <c:pt idx="2439">
                  <c:v>0.12643216756509201</c:v>
                </c:pt>
                <c:pt idx="2440">
                  <c:v>0.12478954384968</c:v>
                </c:pt>
                <c:pt idx="2441">
                  <c:v>0.12478954384968</c:v>
                </c:pt>
                <c:pt idx="2442">
                  <c:v>0.12478954384968</c:v>
                </c:pt>
                <c:pt idx="2443">
                  <c:v>0.12643216756509201</c:v>
                </c:pt>
                <c:pt idx="2444">
                  <c:v>0.12314692013426801</c:v>
                </c:pt>
                <c:pt idx="2445">
                  <c:v>0.121504296418856</c:v>
                </c:pt>
                <c:pt idx="2446">
                  <c:v>0.12314692013426801</c:v>
                </c:pt>
                <c:pt idx="2447">
                  <c:v>0.119861672703446</c:v>
                </c:pt>
                <c:pt idx="2448">
                  <c:v>0.121504296418856</c:v>
                </c:pt>
                <c:pt idx="2449">
                  <c:v>0.12314692013426801</c:v>
                </c:pt>
                <c:pt idx="2450">
                  <c:v>0.121504296418856</c:v>
                </c:pt>
                <c:pt idx="2451">
                  <c:v>0.121504296418856</c:v>
                </c:pt>
                <c:pt idx="2452">
                  <c:v>0.119861672703446</c:v>
                </c:pt>
                <c:pt idx="2453">
                  <c:v>0.119861672703446</c:v>
                </c:pt>
                <c:pt idx="2454">
                  <c:v>0.119861672703446</c:v>
                </c:pt>
                <c:pt idx="2455">
                  <c:v>0.121504296418856</c:v>
                </c:pt>
                <c:pt idx="2456">
                  <c:v>0.119861672703446</c:v>
                </c:pt>
                <c:pt idx="2457">
                  <c:v>0.119861655571705</c:v>
                </c:pt>
                <c:pt idx="2458">
                  <c:v>0.11986163339667399</c:v>
                </c:pt>
                <c:pt idx="2459">
                  <c:v>0.118218988348806</c:v>
                </c:pt>
                <c:pt idx="2460">
                  <c:v>0.116576343908733</c:v>
                </c:pt>
                <c:pt idx="2461">
                  <c:v>0.11821894460657199</c:v>
                </c:pt>
                <c:pt idx="2462">
                  <c:v>0.118218922735467</c:v>
                </c:pt>
                <c:pt idx="2463">
                  <c:v>0.116576279207099</c:v>
                </c:pt>
                <c:pt idx="2464">
                  <c:v>0.119861500346659</c:v>
                </c:pt>
                <c:pt idx="2465">
                  <c:v>0.123146720270653</c:v>
                </c:pt>
                <c:pt idx="2466">
                  <c:v>0.124789318233493</c:v>
                </c:pt>
                <c:pt idx="2467">
                  <c:v>0.12478929514685699</c:v>
                </c:pt>
                <c:pt idx="2468">
                  <c:v>0.12807451233584199</c:v>
                </c:pt>
                <c:pt idx="2469">
                  <c:v>0.134644967977091</c:v>
                </c:pt>
                <c:pt idx="2470">
                  <c:v>0.139572801657186</c:v>
                </c:pt>
                <c:pt idx="2471">
                  <c:v>0.15599896449350401</c:v>
                </c:pt>
                <c:pt idx="2472">
                  <c:v>0.154356252800431</c:v>
                </c:pt>
                <c:pt idx="2473">
                  <c:v>0.15764050547425301</c:v>
                </c:pt>
                <c:pt idx="2474">
                  <c:v>0.152711419968766</c:v>
                </c:pt>
                <c:pt idx="2475">
                  <c:v>0.15928046770524201</c:v>
                </c:pt>
                <c:pt idx="2476">
                  <c:v>0.16092165620864299</c:v>
                </c:pt>
                <c:pt idx="2477">
                  <c:v>0.16749049248270301</c:v>
                </c:pt>
                <c:pt idx="2478">
                  <c:v>0.16256133609835199</c:v>
                </c:pt>
                <c:pt idx="2479">
                  <c:v>0.16748750372458501</c:v>
                </c:pt>
                <c:pt idx="2480">
                  <c:v>0.157630808017452</c:v>
                </c:pt>
                <c:pt idx="2481">
                  <c:v>0.169127049347297</c:v>
                </c:pt>
                <c:pt idx="2482">
                  <c:v>0.16255553497798</c:v>
                </c:pt>
                <c:pt idx="2483">
                  <c:v>0.17240914823303999</c:v>
                </c:pt>
                <c:pt idx="2484">
                  <c:v>0.16583778034703001</c:v>
                </c:pt>
                <c:pt idx="2485">
                  <c:v>0.17733381802675699</c:v>
                </c:pt>
                <c:pt idx="2486">
                  <c:v>0.162550293617783</c:v>
                </c:pt>
                <c:pt idx="2487">
                  <c:v>0.149409505869121</c:v>
                </c:pt>
                <c:pt idx="2488">
                  <c:v>0.14283875897579401</c:v>
                </c:pt>
                <c:pt idx="2489">
                  <c:v>0.13626965436866401</c:v>
                </c:pt>
                <c:pt idx="2490">
                  <c:v>0.132985899787259</c:v>
                </c:pt>
                <c:pt idx="2491">
                  <c:v>0.131344624137855</c:v>
                </c:pt>
                <c:pt idx="2492">
                  <c:v>0.13134585071924301</c:v>
                </c:pt>
                <c:pt idx="2493">
                  <c:v>0.12970461100467501</c:v>
                </c:pt>
                <c:pt idx="2494">
                  <c:v>0.12970587431055799</c:v>
                </c:pt>
                <c:pt idx="2495">
                  <c:v>0.126422108790266</c:v>
                </c:pt>
                <c:pt idx="2496">
                  <c:v>0.12642335391322901</c:v>
                </c:pt>
                <c:pt idx="2497">
                  <c:v>0.12642458478090801</c:v>
                </c:pt>
                <c:pt idx="2498">
                  <c:v>0.12642579048084501</c:v>
                </c:pt>
                <c:pt idx="2499">
                  <c:v>0.12642696011457</c:v>
                </c:pt>
                <c:pt idx="2500">
                  <c:v>0.12807065749739699</c:v>
                </c:pt>
                <c:pt idx="2501">
                  <c:v>0.123143975294406</c:v>
                </c:pt>
                <c:pt idx="2502">
                  <c:v>0.121502350575281</c:v>
                </c:pt>
                <c:pt idx="2503">
                  <c:v>0.11986062651221301</c:v>
                </c:pt>
                <c:pt idx="2504">
                  <c:v>0.118218857794021</c:v>
                </c:pt>
                <c:pt idx="2505">
                  <c:v>0.118219048988034</c:v>
                </c:pt>
                <c:pt idx="2506">
                  <c:v>0.11657642527262201</c:v>
                </c:pt>
                <c:pt idx="2507">
                  <c:v>0.114933801557211</c:v>
                </c:pt>
                <c:pt idx="2508">
                  <c:v>0.11657642527262201</c:v>
                </c:pt>
                <c:pt idx="2509">
                  <c:v>0.11657642527262201</c:v>
                </c:pt>
                <c:pt idx="2510">
                  <c:v>0.114933801557211</c:v>
                </c:pt>
                <c:pt idx="2511">
                  <c:v>0.113291177841799</c:v>
                </c:pt>
                <c:pt idx="2512">
                  <c:v>0.11657642527262201</c:v>
                </c:pt>
                <c:pt idx="2513">
                  <c:v>0.11657642527262201</c:v>
                </c:pt>
                <c:pt idx="2514">
                  <c:v>0.118219048988034</c:v>
                </c:pt>
                <c:pt idx="2515">
                  <c:v>0.11657642527262201</c:v>
                </c:pt>
                <c:pt idx="2516">
                  <c:v>0.113291177841799</c:v>
                </c:pt>
                <c:pt idx="2517">
                  <c:v>0.113291177841799</c:v>
                </c:pt>
                <c:pt idx="2518">
                  <c:v>0.111648554126387</c:v>
                </c:pt>
                <c:pt idx="2519">
                  <c:v>0.113291177841799</c:v>
                </c:pt>
                <c:pt idx="2520">
                  <c:v>0.111648554126387</c:v>
                </c:pt>
                <c:pt idx="2521">
                  <c:v>0.111649275726865</c:v>
                </c:pt>
                <c:pt idx="2522">
                  <c:v>0.11329285784222801</c:v>
                </c:pt>
                <c:pt idx="2523">
                  <c:v>0.113293805641526</c:v>
                </c:pt>
                <c:pt idx="2524">
                  <c:v>0.11000940233923701</c:v>
                </c:pt>
                <c:pt idx="2525">
                  <c:v>0.11165301198624999</c:v>
                </c:pt>
                <c:pt idx="2526">
                  <c:v>0.113296649134575</c:v>
                </c:pt>
                <c:pt idx="2527">
                  <c:v>0.110012163422124</c:v>
                </c:pt>
                <c:pt idx="2528">
                  <c:v>0.11165581434489601</c:v>
                </c:pt>
                <c:pt idx="2529">
                  <c:v>0.111656748495705</c:v>
                </c:pt>
                <c:pt idx="2530">
                  <c:v>0.111657682662146</c:v>
                </c:pt>
                <c:pt idx="2531">
                  <c:v>0.111658616844217</c:v>
                </c:pt>
                <c:pt idx="2532">
                  <c:v>0.108373980027968</c:v>
                </c:pt>
                <c:pt idx="2533">
                  <c:v>0.106732087500628</c:v>
                </c:pt>
                <c:pt idx="2534">
                  <c:v>0.110018606487885</c:v>
                </c:pt>
                <c:pt idx="2535">
                  <c:v>0.108376700246094</c:v>
                </c:pt>
                <c:pt idx="2536">
                  <c:v>0.110020447502438</c:v>
                </c:pt>
                <c:pt idx="2537">
                  <c:v>0.108377797749445</c:v>
                </c:pt>
                <c:pt idx="2538">
                  <c:v>0.108377777691327</c:v>
                </c:pt>
                <c:pt idx="2539">
                  <c:v>0.108377757633216</c:v>
                </c:pt>
                <c:pt idx="2540">
                  <c:v>0.108377737575113</c:v>
                </c:pt>
                <c:pt idx="2541">
                  <c:v>0.108377717517017</c:v>
                </c:pt>
                <c:pt idx="2542">
                  <c:v>0.108377697458928</c:v>
                </c:pt>
                <c:pt idx="2543">
                  <c:v>0.108377677400847</c:v>
                </c:pt>
                <c:pt idx="2544">
                  <c:v>0.10673481609327</c:v>
                </c:pt>
                <c:pt idx="2545">
                  <c:v>0.10837763728470701</c:v>
                </c:pt>
                <c:pt idx="2546">
                  <c:v>0.108377617226648</c:v>
                </c:pt>
                <c:pt idx="2547">
                  <c:v>0.10673475683124301</c:v>
                </c:pt>
                <c:pt idx="2548">
                  <c:v>0.108377577110553</c:v>
                </c:pt>
                <c:pt idx="2549">
                  <c:v>0.10673471732326199</c:v>
                </c:pt>
                <c:pt idx="2550">
                  <c:v>0.106734697569282</c:v>
                </c:pt>
                <c:pt idx="2551">
                  <c:v>0.10673467406850699</c:v>
                </c:pt>
                <c:pt idx="2552">
                  <c:v>0.10673458795235501</c:v>
                </c:pt>
                <c:pt idx="2553">
                  <c:v>0.106733179477827</c:v>
                </c:pt>
                <c:pt idx="2554">
                  <c:v>0.106731340328653</c:v>
                </c:pt>
                <c:pt idx="2555">
                  <c:v>0.10508667911592801</c:v>
                </c:pt>
                <c:pt idx="2556">
                  <c:v>0.10672751637821</c:v>
                </c:pt>
                <c:pt idx="2557">
                  <c:v>0.106725553699899</c:v>
                </c:pt>
                <c:pt idx="2558">
                  <c:v>0.10672357198537499</c:v>
                </c:pt>
                <c:pt idx="2559">
                  <c:v>0.106721582327378</c:v>
                </c:pt>
                <c:pt idx="2560">
                  <c:v>0.108362241979336</c:v>
                </c:pt>
                <c:pt idx="2561">
                  <c:v>0.10671762363743501</c:v>
                </c:pt>
                <c:pt idx="2562">
                  <c:v>0.110000870169589</c:v>
                </c:pt>
                <c:pt idx="2563">
                  <c:v>0.108356338545121</c:v>
                </c:pt>
                <c:pt idx="2564">
                  <c:v>0.10671190430076501</c:v>
                </c:pt>
                <c:pt idx="2565">
                  <c:v>0.106710100824503</c:v>
                </c:pt>
                <c:pt idx="2566">
                  <c:v>0.109993361431731</c:v>
                </c:pt>
                <c:pt idx="2567">
                  <c:v>0.106706714700222</c:v>
                </c:pt>
                <c:pt idx="2568">
                  <c:v>0.109990031079216</c:v>
                </c:pt>
                <c:pt idx="2569">
                  <c:v>0.10670618857452301</c:v>
                </c:pt>
                <c:pt idx="2570">
                  <c:v>0.10835053646696501</c:v>
                </c:pt>
                <c:pt idx="2571">
                  <c:v>0.10670995902698199</c:v>
                </c:pt>
                <c:pt idx="2572">
                  <c:v>0.10835444442004601</c:v>
                </c:pt>
                <c:pt idx="2573">
                  <c:v>0.106713884565749</c:v>
                </c:pt>
                <c:pt idx="2574">
                  <c:v>0.108358472223144</c:v>
                </c:pt>
                <c:pt idx="2575">
                  <c:v>0.10671789504565</c:v>
                </c:pt>
                <c:pt idx="2576">
                  <c:v>0.105077270629437</c:v>
                </c:pt>
                <c:pt idx="2577">
                  <c:v>0.106721920476683</c:v>
                </c:pt>
                <c:pt idx="2578">
                  <c:v>0.105081226349284</c:v>
                </c:pt>
                <c:pt idx="2579">
                  <c:v>0.10672589106464</c:v>
                </c:pt>
                <c:pt idx="2580">
                  <c:v>0.10672783403253901</c:v>
                </c:pt>
                <c:pt idx="2581">
                  <c:v>0.103444202433463</c:v>
                </c:pt>
                <c:pt idx="2582">
                  <c:v>0.106731591866826</c:v>
                </c:pt>
                <c:pt idx="2583">
                  <c:v>0.10180493504950699</c:v>
                </c:pt>
                <c:pt idx="2584">
                  <c:v>0.103449477185924</c:v>
                </c:pt>
                <c:pt idx="2585">
                  <c:v>0.103449871424248</c:v>
                </c:pt>
                <c:pt idx="2586">
                  <c:v>0.10509271374620199</c:v>
                </c:pt>
                <c:pt idx="2587">
                  <c:v>0.10509269383403</c:v>
                </c:pt>
                <c:pt idx="2588">
                  <c:v>0.103449815330762</c:v>
                </c:pt>
                <c:pt idx="2589">
                  <c:v>0.103449771224824</c:v>
                </c:pt>
                <c:pt idx="2590">
                  <c:v>0.103449714417406</c:v>
                </c:pt>
                <c:pt idx="2591">
                  <c:v>0.103449644909213</c:v>
                </c:pt>
                <c:pt idx="2592">
                  <c:v>0.101806721426181</c:v>
                </c:pt>
                <c:pt idx="2593">
                  <c:v>0.103449467790515</c:v>
                </c:pt>
                <c:pt idx="2594">
                  <c:v>0.10344936017861101</c:v>
                </c:pt>
                <c:pt idx="2595">
                  <c:v>0.103449239863138</c:v>
                </c:pt>
                <c:pt idx="2596">
                  <c:v>0.10180626993823499</c:v>
                </c:pt>
                <c:pt idx="2597">
                  <c:v>0.10509179696398301</c:v>
                </c:pt>
                <c:pt idx="2598">
                  <c:v>0.103448802671495</c:v>
                </c:pt>
                <c:pt idx="2599">
                  <c:v>0.101805795580563</c:v>
                </c:pt>
                <c:pt idx="2600">
                  <c:v>0.103448408326496</c:v>
                </c:pt>
                <c:pt idx="2601">
                  <c:v>0.101805490161874</c:v>
                </c:pt>
                <c:pt idx="2602">
                  <c:v>0.103448254329842</c:v>
                </c:pt>
                <c:pt idx="2603">
                  <c:v>0.10180530748948299</c:v>
                </c:pt>
                <c:pt idx="2604">
                  <c:v>0.10509086112115</c:v>
                </c:pt>
                <c:pt idx="2605">
                  <c:v>0.105090715013406</c:v>
                </c:pt>
                <c:pt idx="2606">
                  <c:v>0.106733410880902</c:v>
                </c:pt>
                <c:pt idx="2607">
                  <c:v>0.10509040545722401</c:v>
                </c:pt>
                <c:pt idx="2608">
                  <c:v>0.101804545450374</c:v>
                </c:pt>
                <c:pt idx="2609">
                  <c:v>0.10509013109420599</c:v>
                </c:pt>
                <c:pt idx="2610">
                  <c:v>0.105090029025469</c:v>
                </c:pt>
                <c:pt idx="2611">
                  <c:v>0.103447095714294</c:v>
                </c:pt>
                <c:pt idx="2612">
                  <c:v>0.103447069655979</c:v>
                </c:pt>
                <c:pt idx="2613">
                  <c:v>0.1034470963657</c:v>
                </c:pt>
                <c:pt idx="2614">
                  <c:v>0.101804309447942</c:v>
                </c:pt>
                <c:pt idx="2615">
                  <c:v>0.101804465769855</c:v>
                </c:pt>
                <c:pt idx="2616">
                  <c:v>0.10344758455111799</c:v>
                </c:pt>
                <c:pt idx="2617">
                  <c:v>0.103447665654777</c:v>
                </c:pt>
                <c:pt idx="2618">
                  <c:v>0.103447741387894</c:v>
                </c:pt>
                <c:pt idx="2619">
                  <c:v>0.101804994792807</c:v>
                </c:pt>
                <c:pt idx="2620">
                  <c:v>0.10016229435463</c:v>
                </c:pt>
                <c:pt idx="2621">
                  <c:v>0.101805368791571</c:v>
                </c:pt>
                <c:pt idx="2622">
                  <c:v>0.101805589786293</c:v>
                </c:pt>
                <c:pt idx="2623">
                  <c:v>0.10180581853446399</c:v>
                </c:pt>
                <c:pt idx="2624">
                  <c:v>0.101806043875313</c:v>
                </c:pt>
                <c:pt idx="2625">
                  <c:v>0.10180625466614</c:v>
                </c:pt>
                <c:pt idx="2626">
                  <c:v>0.10016358234024</c:v>
                </c:pt>
                <c:pt idx="2627">
                  <c:v>0.100163733076712</c:v>
                </c:pt>
                <c:pt idx="2628">
                  <c:v>0.101806688548956</c:v>
                </c:pt>
                <c:pt idx="2629">
                  <c:v>0.101806730004645</c:v>
                </c:pt>
                <c:pt idx="2630">
                  <c:v>0.100163853151623</c:v>
                </c:pt>
                <c:pt idx="2631">
                  <c:v>0.10016374927545001</c:v>
                </c:pt>
                <c:pt idx="2632">
                  <c:v>0.10016362373396399</c:v>
                </c:pt>
                <c:pt idx="2633">
                  <c:v>9.8520751569192405E-2</c:v>
                </c:pt>
                <c:pt idx="2634">
                  <c:v>0.10016359518194801</c:v>
                </c:pt>
                <c:pt idx="2635">
                  <c:v>0.101806438794704</c:v>
                </c:pt>
                <c:pt idx="2636">
                  <c:v>0.10016359518194801</c:v>
                </c:pt>
                <c:pt idx="2637">
                  <c:v>0.10016359518194801</c:v>
                </c:pt>
                <c:pt idx="2638">
                  <c:v>0.10016359518194801</c:v>
                </c:pt>
                <c:pt idx="2639">
                  <c:v>0.10016359518194801</c:v>
                </c:pt>
                <c:pt idx="2640">
                  <c:v>0.10016359518194801</c:v>
                </c:pt>
                <c:pt idx="2641">
                  <c:v>0.10016359518194801</c:v>
                </c:pt>
                <c:pt idx="2642">
                  <c:v>0.10016359518194801</c:v>
                </c:pt>
                <c:pt idx="2643">
                  <c:v>9.8520751569192405E-2</c:v>
                </c:pt>
                <c:pt idx="2644">
                  <c:v>0.10016359518194801</c:v>
                </c:pt>
                <c:pt idx="2645">
                  <c:v>0.101806438794704</c:v>
                </c:pt>
                <c:pt idx="2646">
                  <c:v>0.101806438794704</c:v>
                </c:pt>
                <c:pt idx="2647">
                  <c:v>0.10016359518194801</c:v>
                </c:pt>
                <c:pt idx="2648">
                  <c:v>0.101806438794704</c:v>
                </c:pt>
                <c:pt idx="2649">
                  <c:v>0.100164242803118</c:v>
                </c:pt>
                <c:pt idx="2650">
                  <c:v>0.100165081085531</c:v>
                </c:pt>
                <c:pt idx="2651">
                  <c:v>0.100165919381976</c:v>
                </c:pt>
                <c:pt idx="2652">
                  <c:v>0.10016675769245199</c:v>
                </c:pt>
                <c:pt idx="2653">
                  <c:v>9.8524686784093707E-2</c:v>
                </c:pt>
                <c:pt idx="2654">
                  <c:v>0.100168434355501</c:v>
                </c:pt>
                <c:pt idx="2655">
                  <c:v>9.8526335974784898E-2</c:v>
                </c:pt>
                <c:pt idx="2656">
                  <c:v>9.8527160590834897E-2</c:v>
                </c:pt>
                <c:pt idx="2657">
                  <c:v>0.100170949455323</c:v>
                </c:pt>
                <c:pt idx="2658">
                  <c:v>0.100171787849997</c:v>
                </c:pt>
                <c:pt idx="2659">
                  <c:v>0.101815617995605</c:v>
                </c:pt>
                <c:pt idx="2660">
                  <c:v>0.10181647016982601</c:v>
                </c:pt>
                <c:pt idx="2661">
                  <c:v>9.8531283878142098E-2</c:v>
                </c:pt>
                <c:pt idx="2662">
                  <c:v>0.101818174561064</c:v>
                </c:pt>
                <c:pt idx="2663">
                  <c:v>0.10017598003389</c:v>
                </c:pt>
                <c:pt idx="2664">
                  <c:v>0.100176818512775</c:v>
                </c:pt>
                <c:pt idx="2665">
                  <c:v>9.8533308425175506E-2</c:v>
                </c:pt>
                <c:pt idx="2666">
                  <c:v>9.8532483706215104E-2</c:v>
                </c:pt>
                <c:pt idx="2667">
                  <c:v>0.100174684496358</c:v>
                </c:pt>
                <c:pt idx="2668">
                  <c:v>9.8530834309710602E-2</c:v>
                </c:pt>
                <c:pt idx="2669">
                  <c:v>9.8530009632165794E-2</c:v>
                </c:pt>
                <c:pt idx="2670">
                  <c:v>9.6886200727874905E-2</c:v>
                </c:pt>
                <c:pt idx="2671">
                  <c:v>9.8528360318489702E-2</c:v>
                </c:pt>
                <c:pt idx="2672">
                  <c:v>0.101813449159431</c:v>
                </c:pt>
                <c:pt idx="2673">
                  <c:v>9.8526711060029096E-2</c:v>
                </c:pt>
                <c:pt idx="2674">
                  <c:v>9.8525886451503703E-2</c:v>
                </c:pt>
                <c:pt idx="2675">
                  <c:v>0.100167977344023</c:v>
                </c:pt>
                <c:pt idx="2676">
                  <c:v>9.8524237275861098E-2</c:v>
                </c:pt>
                <c:pt idx="2677">
                  <c:v>0.100166300696273</c:v>
                </c:pt>
                <c:pt idx="2678">
                  <c:v>0.10016546239344599</c:v>
                </c:pt>
                <c:pt idx="2679">
                  <c:v>9.6878903127173899E-2</c:v>
                </c:pt>
                <c:pt idx="2680">
                  <c:v>9.6878092350510897E-2</c:v>
                </c:pt>
                <c:pt idx="2681">
                  <c:v>9.6877896335075403E-2</c:v>
                </c:pt>
                <c:pt idx="2682">
                  <c:v>9.8520724453177694E-2</c:v>
                </c:pt>
                <c:pt idx="2683">
                  <c:v>9.8520709155602695E-2</c:v>
                </c:pt>
                <c:pt idx="2684">
                  <c:v>9.8520693858032402E-2</c:v>
                </c:pt>
                <c:pt idx="2685">
                  <c:v>9.8520678560466896E-2</c:v>
                </c:pt>
                <c:pt idx="2686">
                  <c:v>9.8520663262906094E-2</c:v>
                </c:pt>
                <c:pt idx="2687">
                  <c:v>0.100163489850501</c:v>
                </c:pt>
                <c:pt idx="2688">
                  <c:v>0.100163474297862</c:v>
                </c:pt>
                <c:pt idx="2689">
                  <c:v>0.100163458745227</c:v>
                </c:pt>
                <c:pt idx="2690">
                  <c:v>0.100163443192597</c:v>
                </c:pt>
                <c:pt idx="2691">
                  <c:v>9.8520586775173599E-2</c:v>
                </c:pt>
                <c:pt idx="2692">
                  <c:v>9.6877730867930695E-2</c:v>
                </c:pt>
                <c:pt idx="2693">
                  <c:v>9.6877715825490901E-2</c:v>
                </c:pt>
                <c:pt idx="2694">
                  <c:v>9.6877700783056006E-2</c:v>
                </c:pt>
                <c:pt idx="2695">
                  <c:v>9.6877682590576303E-2</c:v>
                </c:pt>
                <c:pt idx="2696">
                  <c:v>9.8520451157524003E-2</c:v>
                </c:pt>
                <c:pt idx="2697">
                  <c:v>9.6877556745007004E-2</c:v>
                </c:pt>
                <c:pt idx="2698">
                  <c:v>9.5234627593485596E-2</c:v>
                </c:pt>
                <c:pt idx="2699">
                  <c:v>9.5234492330578693E-2</c:v>
                </c:pt>
                <c:pt idx="2700">
                  <c:v>9.6877164654705097E-2</c:v>
                </c:pt>
                <c:pt idx="2701">
                  <c:v>9.5234114178015902E-2</c:v>
                </c:pt>
                <c:pt idx="2702">
                  <c:v>9.6876738047894595E-2</c:v>
                </c:pt>
                <c:pt idx="2703">
                  <c:v>9.6876500277903801E-2</c:v>
                </c:pt>
                <c:pt idx="2704">
                  <c:v>9.6876257374660199E-2</c:v>
                </c:pt>
                <c:pt idx="2705">
                  <c:v>9.5233161973690805E-2</c:v>
                </c:pt>
                <c:pt idx="2706">
                  <c:v>9.6875789775955595E-2</c:v>
                </c:pt>
                <c:pt idx="2707">
                  <c:v>9.8518441452860595E-2</c:v>
                </c:pt>
                <c:pt idx="2708">
                  <c:v>9.6875402587268206E-2</c:v>
                </c:pt>
                <c:pt idx="2709">
                  <c:v>9.5232397065770996E-2</c:v>
                </c:pt>
                <c:pt idx="2710">
                  <c:v>9.8518028205914501E-2</c:v>
                </c:pt>
                <c:pt idx="2711">
                  <c:v>9.6875118373805497E-2</c:v>
                </c:pt>
                <c:pt idx="2712">
                  <c:v>9.6875100598433295E-2</c:v>
                </c:pt>
                <c:pt idx="2713">
                  <c:v>9.6875085592495497E-2</c:v>
                </c:pt>
                <c:pt idx="2714">
                  <c:v>9.6875082702573001E-2</c:v>
                </c:pt>
                <c:pt idx="2715">
                  <c:v>9.6875095596298103E-2</c:v>
                </c:pt>
                <c:pt idx="2716">
                  <c:v>9.6875123875778596E-2</c:v>
                </c:pt>
                <c:pt idx="2717">
                  <c:v>9.6875167142226701E-2</c:v>
                </c:pt>
                <c:pt idx="2718">
                  <c:v>9.6875224996020706E-2</c:v>
                </c:pt>
                <c:pt idx="2719">
                  <c:v>9.85181740836686E-2</c:v>
                </c:pt>
                <c:pt idx="2720">
                  <c:v>9.6875382863415502E-2</c:v>
                </c:pt>
                <c:pt idx="2721">
                  <c:v>9.5232602685143997E-2</c:v>
                </c:pt>
                <c:pt idx="2722">
                  <c:v>9.5232713731458002E-2</c:v>
                </c:pt>
                <c:pt idx="2723">
                  <c:v>9.6875719038667096E-2</c:v>
                </c:pt>
                <c:pt idx="2724">
                  <c:v>9.6875855986256795E-2</c:v>
                </c:pt>
                <c:pt idx="2725">
                  <c:v>9.6876004706024699E-2</c:v>
                </c:pt>
                <c:pt idx="2726">
                  <c:v>9.6876164793977093E-2</c:v>
                </c:pt>
                <c:pt idx="2727">
                  <c:v>9.5233451878610806E-2</c:v>
                </c:pt>
                <c:pt idx="2728">
                  <c:v>9.6876555775990802E-2</c:v>
                </c:pt>
                <c:pt idx="2729">
                  <c:v>9.5234380022505602E-2</c:v>
                </c:pt>
                <c:pt idx="2730">
                  <c:v>9.5235263774321205E-2</c:v>
                </c:pt>
                <c:pt idx="2731">
                  <c:v>9.6879098253289206E-2</c:v>
                </c:pt>
                <c:pt idx="2732">
                  <c:v>9.5237123498343401E-2</c:v>
                </c:pt>
                <c:pt idx="2733">
                  <c:v>9.68810221888734E-2</c:v>
                </c:pt>
                <c:pt idx="2734">
                  <c:v>9.5239052578401096E-2</c:v>
                </c:pt>
                <c:pt idx="2735">
                  <c:v>9.5240023061361395E-2</c:v>
                </c:pt>
                <c:pt idx="2736">
                  <c:v>9.5240986826977E-2</c:v>
                </c:pt>
                <c:pt idx="2737">
                  <c:v>9.6884917623522401E-2</c:v>
                </c:pt>
                <c:pt idx="2738">
                  <c:v>9.5242862235365502E-2</c:v>
                </c:pt>
                <c:pt idx="2739">
                  <c:v>9.3600754572132502E-2</c:v>
                </c:pt>
                <c:pt idx="2740">
                  <c:v>9.5244614954350396E-2</c:v>
                </c:pt>
                <c:pt idx="2741">
                  <c:v>9.5245425380746804E-2</c:v>
                </c:pt>
                <c:pt idx="2742">
                  <c:v>0.100175289640922</c:v>
                </c:pt>
                <c:pt idx="2743">
                  <c:v>9.85329677599667E-2</c:v>
                </c:pt>
                <c:pt idx="2744">
                  <c:v>0.101819713149291</c:v>
                </c:pt>
                <c:pt idx="2745">
                  <c:v>0.100175498031192</c:v>
                </c:pt>
                <c:pt idx="2746">
                  <c:v>0.101816782936324</c:v>
                </c:pt>
                <c:pt idx="2747">
                  <c:v>0.10181496796554</c:v>
                </c:pt>
                <c:pt idx="2748">
                  <c:v>0.106742006805897</c:v>
                </c:pt>
                <c:pt idx="2749">
                  <c:v>0.103454152600472</c:v>
                </c:pt>
                <c:pt idx="2750">
                  <c:v>0.10673804350408</c:v>
                </c:pt>
                <c:pt idx="2751">
                  <c:v>0.10180736305258301</c:v>
                </c:pt>
                <c:pt idx="2752">
                  <c:v>0.101805435173976</c:v>
                </c:pt>
                <c:pt idx="2753">
                  <c:v>0.10016067783452599</c:v>
                </c:pt>
                <c:pt idx="2754">
                  <c:v>0.100158813266952</c:v>
                </c:pt>
                <c:pt idx="2755">
                  <c:v>0.100156985972364</c:v>
                </c:pt>
                <c:pt idx="2756">
                  <c:v>9.8512439947052999E-2</c:v>
                </c:pt>
                <c:pt idx="2757">
                  <c:v>9.6868005300305399E-2</c:v>
                </c:pt>
                <c:pt idx="2758">
                  <c:v>9.8509130112349699E-2</c:v>
                </c:pt>
                <c:pt idx="2759">
                  <c:v>9.8507597300892896E-2</c:v>
                </c:pt>
                <c:pt idx="2760">
                  <c:v>9.8506153539631394E-2</c:v>
                </c:pt>
                <c:pt idx="2761">
                  <c:v>9.68638081244379E-2</c:v>
                </c:pt>
                <c:pt idx="2762">
                  <c:v>9.6864685698760097E-2</c:v>
                </c:pt>
                <c:pt idx="2763">
                  <c:v>9.6865617657543701E-2</c:v>
                </c:pt>
                <c:pt idx="2764">
                  <c:v>9.6866591941551394E-2</c:v>
                </c:pt>
                <c:pt idx="2765">
                  <c:v>9.6867596500810296E-2</c:v>
                </c:pt>
                <c:pt idx="2766">
                  <c:v>9.6868619299604497E-2</c:v>
                </c:pt>
                <c:pt idx="2767">
                  <c:v>9.5226913185683104E-2</c:v>
                </c:pt>
                <c:pt idx="2768">
                  <c:v>9.8513417476161005E-2</c:v>
                </c:pt>
                <c:pt idx="2769">
                  <c:v>9.68716770484392E-2</c:v>
                </c:pt>
                <c:pt idx="2770">
                  <c:v>9.5229885260882496E-2</c:v>
                </c:pt>
                <c:pt idx="2771">
                  <c:v>9.6873586916773294E-2</c:v>
                </c:pt>
                <c:pt idx="2772">
                  <c:v>9.3588888601771905E-2</c:v>
                </c:pt>
                <c:pt idx="2773">
                  <c:v>9.3589681476201503E-2</c:v>
                </c:pt>
                <c:pt idx="2774">
                  <c:v>9.3590396676936194E-2</c:v>
                </c:pt>
                <c:pt idx="2775">
                  <c:v>9.3591023042411903E-2</c:v>
                </c:pt>
                <c:pt idx="2776">
                  <c:v>9.3591568413539897E-2</c:v>
                </c:pt>
                <c:pt idx="2777">
                  <c:v>9.3591043112793093E-2</c:v>
                </c:pt>
                <c:pt idx="2778">
                  <c:v>9.5232982007974601E-2</c:v>
                </c:pt>
                <c:pt idx="2779">
                  <c:v>9.1946434941513097E-2</c:v>
                </c:pt>
                <c:pt idx="2780">
                  <c:v>9.3588279154903295E-2</c:v>
                </c:pt>
                <c:pt idx="2781">
                  <c:v>9.1944508443163306E-2</c:v>
                </c:pt>
                <c:pt idx="2782">
                  <c:v>9.5229060520474501E-2</c:v>
                </c:pt>
                <c:pt idx="2783">
                  <c:v>9.3585279797686993E-2</c:v>
                </c:pt>
                <c:pt idx="2784">
                  <c:v>9.3584276246282405E-2</c:v>
                </c:pt>
                <c:pt idx="2785">
                  <c:v>9.3583288200156697E-2</c:v>
                </c:pt>
                <c:pt idx="2786">
                  <c:v>9.5225053683318697E-2</c:v>
                </c:pt>
                <c:pt idx="2787">
                  <c:v>9.3581400458402395E-2</c:v>
                </c:pt>
                <c:pt idx="2788">
                  <c:v>9.3580521707099504E-2</c:v>
                </c:pt>
                <c:pt idx="2789">
                  <c:v>9.3579700341085398E-2</c:v>
                </c:pt>
                <c:pt idx="2790">
                  <c:v>9.1936264538622303E-2</c:v>
                </c:pt>
                <c:pt idx="2791">
                  <c:v>9.1935597182741594E-2</c:v>
                </c:pt>
                <c:pt idx="2792">
                  <c:v>9.3577609927336394E-2</c:v>
                </c:pt>
                <c:pt idx="2793">
                  <c:v>9.1934803675963905E-2</c:v>
                </c:pt>
                <c:pt idx="2794">
                  <c:v>9.3577460272110904E-2</c:v>
                </c:pt>
                <c:pt idx="2795">
                  <c:v>9.3577460272110904E-2</c:v>
                </c:pt>
                <c:pt idx="2796">
                  <c:v>9.1934803675963905E-2</c:v>
                </c:pt>
                <c:pt idx="2797">
                  <c:v>9.3577460272110904E-2</c:v>
                </c:pt>
                <c:pt idx="2798">
                  <c:v>9.5220116868258001E-2</c:v>
                </c:pt>
                <c:pt idx="2799">
                  <c:v>9.3577460272110904E-2</c:v>
                </c:pt>
                <c:pt idx="2800">
                  <c:v>9.3577460272110904E-2</c:v>
                </c:pt>
                <c:pt idx="2801">
                  <c:v>9.3577460272110904E-2</c:v>
                </c:pt>
                <c:pt idx="2802">
                  <c:v>9.0292147079818197E-2</c:v>
                </c:pt>
                <c:pt idx="2803">
                  <c:v>9.1934803675963905E-2</c:v>
                </c:pt>
                <c:pt idx="2804">
                  <c:v>9.0292147079818197E-2</c:v>
                </c:pt>
                <c:pt idx="2805">
                  <c:v>9.0292147079818197E-2</c:v>
                </c:pt>
                <c:pt idx="2806">
                  <c:v>9.1934803675963905E-2</c:v>
                </c:pt>
                <c:pt idx="2807">
                  <c:v>9.1934803675963905E-2</c:v>
                </c:pt>
                <c:pt idx="2808">
                  <c:v>9.1934803675963905E-2</c:v>
                </c:pt>
                <c:pt idx="2809">
                  <c:v>9.1934803675963905E-2</c:v>
                </c:pt>
                <c:pt idx="2810">
                  <c:v>9.1934803675963905E-2</c:v>
                </c:pt>
                <c:pt idx="2811">
                  <c:v>9.0292147079818197E-2</c:v>
                </c:pt>
                <c:pt idx="2812">
                  <c:v>9.1934803675963905E-2</c:v>
                </c:pt>
                <c:pt idx="2813">
                  <c:v>9.0292147079818197E-2</c:v>
                </c:pt>
                <c:pt idx="2814">
                  <c:v>9.1934803675963905E-2</c:v>
                </c:pt>
                <c:pt idx="2815">
                  <c:v>9.3577460272110904E-2</c:v>
                </c:pt>
                <c:pt idx="2816">
                  <c:v>9.1934803675963905E-2</c:v>
                </c:pt>
                <c:pt idx="2817">
                  <c:v>9.1934803675963905E-2</c:v>
                </c:pt>
                <c:pt idx="2818">
                  <c:v>9.0292147079818197E-2</c:v>
                </c:pt>
                <c:pt idx="2819">
                  <c:v>9.3577460272110904E-2</c:v>
                </c:pt>
                <c:pt idx="2820">
                  <c:v>9.0292147079818197E-2</c:v>
                </c:pt>
                <c:pt idx="2821">
                  <c:v>9.1934803675963905E-2</c:v>
                </c:pt>
                <c:pt idx="2822">
                  <c:v>9.1934803675963905E-2</c:v>
                </c:pt>
                <c:pt idx="2823">
                  <c:v>9.1934803675963905E-2</c:v>
                </c:pt>
                <c:pt idx="2824">
                  <c:v>9.1934803675963905E-2</c:v>
                </c:pt>
                <c:pt idx="2825">
                  <c:v>9.1934803675963905E-2</c:v>
                </c:pt>
                <c:pt idx="2826">
                  <c:v>9.3577460272110904E-2</c:v>
                </c:pt>
                <c:pt idx="2827">
                  <c:v>9.3577460272110904E-2</c:v>
                </c:pt>
                <c:pt idx="2828">
                  <c:v>9.1934803675963905E-2</c:v>
                </c:pt>
                <c:pt idx="2829">
                  <c:v>9.0292147079818197E-2</c:v>
                </c:pt>
                <c:pt idx="2830">
                  <c:v>9.0292147079818197E-2</c:v>
                </c:pt>
                <c:pt idx="2831">
                  <c:v>9.0292147079818197E-2</c:v>
                </c:pt>
                <c:pt idx="2832">
                  <c:v>9.0292147079818197E-2</c:v>
                </c:pt>
                <c:pt idx="2833">
                  <c:v>8.8649490483671198E-2</c:v>
                </c:pt>
                <c:pt idx="2834">
                  <c:v>9.1934803675963905E-2</c:v>
                </c:pt>
                <c:pt idx="2835">
                  <c:v>8.8649490483671198E-2</c:v>
                </c:pt>
                <c:pt idx="2836">
                  <c:v>9.0292147079818197E-2</c:v>
                </c:pt>
                <c:pt idx="2837">
                  <c:v>9.0292147079818197E-2</c:v>
                </c:pt>
                <c:pt idx="2838">
                  <c:v>9.0292147079818197E-2</c:v>
                </c:pt>
                <c:pt idx="2839">
                  <c:v>9.0292147079818197E-2</c:v>
                </c:pt>
                <c:pt idx="2840">
                  <c:v>9.0292147079818197E-2</c:v>
                </c:pt>
                <c:pt idx="2841">
                  <c:v>9.0292730681150596E-2</c:v>
                </c:pt>
                <c:pt idx="2842">
                  <c:v>8.8650805139678199E-2</c:v>
                </c:pt>
                <c:pt idx="2843">
                  <c:v>9.1936936223448507E-2</c:v>
                </c:pt>
                <c:pt idx="2844">
                  <c:v>9.0294996964001395E-2</c:v>
                </c:pt>
                <c:pt idx="2845">
                  <c:v>9.0295752416899494E-2</c:v>
                </c:pt>
                <c:pt idx="2846">
                  <c:v>8.8653771951582902E-2</c:v>
                </c:pt>
                <c:pt idx="2847">
                  <c:v>8.86545136855868E-2</c:v>
                </c:pt>
                <c:pt idx="2848">
                  <c:v>8.8655255432002505E-2</c:v>
                </c:pt>
                <c:pt idx="2849">
                  <c:v>8.8655997190830199E-2</c:v>
                </c:pt>
                <c:pt idx="2850">
                  <c:v>9.1942320779953401E-2</c:v>
                </c:pt>
                <c:pt idx="2851">
                  <c:v>9.1943090053799401E-2</c:v>
                </c:pt>
                <c:pt idx="2852">
                  <c:v>8.86582225417889E-2</c:v>
                </c:pt>
                <c:pt idx="2853">
                  <c:v>9.0301796495190101E-2</c:v>
                </c:pt>
                <c:pt idx="2854">
                  <c:v>9.0302552061869407E-2</c:v>
                </c:pt>
                <c:pt idx="2855">
                  <c:v>9.0303307641192695E-2</c:v>
                </c:pt>
                <c:pt idx="2856">
                  <c:v>9.0304063233160203E-2</c:v>
                </c:pt>
                <c:pt idx="2857">
                  <c:v>8.8661358570837498E-2</c:v>
                </c:pt>
                <c:pt idx="2858">
                  <c:v>8.7018482061506905E-2</c:v>
                </c:pt>
                <c:pt idx="2859">
                  <c:v>8.8661358570837498E-2</c:v>
                </c:pt>
                <c:pt idx="2860">
                  <c:v>9.0304235080167994E-2</c:v>
                </c:pt>
                <c:pt idx="2861">
                  <c:v>9.0304235080167994E-2</c:v>
                </c:pt>
                <c:pt idx="2862">
                  <c:v>8.8661358570837498E-2</c:v>
                </c:pt>
                <c:pt idx="2863">
                  <c:v>8.8661358570837498E-2</c:v>
                </c:pt>
                <c:pt idx="2864">
                  <c:v>9.0304235080167994E-2</c:v>
                </c:pt>
                <c:pt idx="2865">
                  <c:v>8.7018482061506905E-2</c:v>
                </c:pt>
                <c:pt idx="2866">
                  <c:v>8.8661358570837498E-2</c:v>
                </c:pt>
                <c:pt idx="2867">
                  <c:v>8.8661358570837498E-2</c:v>
                </c:pt>
                <c:pt idx="2868">
                  <c:v>9.0304235080167994E-2</c:v>
                </c:pt>
                <c:pt idx="2869">
                  <c:v>9.0304235080167994E-2</c:v>
                </c:pt>
                <c:pt idx="2870">
                  <c:v>9.0304235080167994E-2</c:v>
                </c:pt>
                <c:pt idx="2871">
                  <c:v>8.8661358570837498E-2</c:v>
                </c:pt>
                <c:pt idx="2872">
                  <c:v>8.8661358570837498E-2</c:v>
                </c:pt>
                <c:pt idx="2873">
                  <c:v>8.8661358570837498E-2</c:v>
                </c:pt>
                <c:pt idx="2874">
                  <c:v>8.8661358570837498E-2</c:v>
                </c:pt>
                <c:pt idx="2875">
                  <c:v>8.8661358570837498E-2</c:v>
                </c:pt>
                <c:pt idx="2876">
                  <c:v>8.8661358570837498E-2</c:v>
                </c:pt>
                <c:pt idx="2877">
                  <c:v>8.8661358570837498E-2</c:v>
                </c:pt>
                <c:pt idx="2878">
                  <c:v>9.0304235080167994E-2</c:v>
                </c:pt>
                <c:pt idx="2879">
                  <c:v>9.0304235080167994E-2</c:v>
                </c:pt>
                <c:pt idx="2880">
                  <c:v>8.8661358570837498E-2</c:v>
                </c:pt>
                <c:pt idx="2881">
                  <c:v>9.0304235080167994E-2</c:v>
                </c:pt>
                <c:pt idx="2882">
                  <c:v>9.0304235080167994E-2</c:v>
                </c:pt>
                <c:pt idx="2883">
                  <c:v>9.0304235080167994E-2</c:v>
                </c:pt>
                <c:pt idx="2884">
                  <c:v>9.0304235080167994E-2</c:v>
                </c:pt>
                <c:pt idx="2885">
                  <c:v>9.0304235080167994E-2</c:v>
                </c:pt>
                <c:pt idx="2886">
                  <c:v>9.0304235080167994E-2</c:v>
                </c:pt>
                <c:pt idx="2887">
                  <c:v>9.0304235080167994E-2</c:v>
                </c:pt>
                <c:pt idx="2888">
                  <c:v>9.0304235080167994E-2</c:v>
                </c:pt>
                <c:pt idx="2889">
                  <c:v>9.0303651330110701E-2</c:v>
                </c:pt>
                <c:pt idx="2890">
                  <c:v>8.8660043601807806E-2</c:v>
                </c:pt>
                <c:pt idx="2891">
                  <c:v>9.0302140172605502E-2</c:v>
                </c:pt>
                <c:pt idx="2892">
                  <c:v>9.0301384612818697E-2</c:v>
                </c:pt>
                <c:pt idx="2893">
                  <c:v>8.8657818159430801E-2</c:v>
                </c:pt>
                <c:pt idx="2894">
                  <c:v>8.8657076370131899E-2</c:v>
                </c:pt>
                <c:pt idx="2895">
                  <c:v>8.8656334593245803E-2</c:v>
                </c:pt>
                <c:pt idx="2896">
                  <c:v>8.8655592828772098E-2</c:v>
                </c:pt>
                <c:pt idx="2897">
                  <c:v>8.7012095149891E-2</c:v>
                </c:pt>
                <c:pt idx="2898">
                  <c:v>8.8654109337061096E-2</c:v>
                </c:pt>
                <c:pt idx="2899">
                  <c:v>8.8653367609823203E-2</c:v>
                </c:pt>
                <c:pt idx="2900">
                  <c:v>8.8652625894996395E-2</c:v>
                </c:pt>
                <c:pt idx="2901">
                  <c:v>8.8651884192580702E-2</c:v>
                </c:pt>
                <c:pt idx="2902">
                  <c:v>8.7008455294862203E-2</c:v>
                </c:pt>
                <c:pt idx="2903">
                  <c:v>8.7007727360398801E-2</c:v>
                </c:pt>
                <c:pt idx="2904">
                  <c:v>8.7006999438115504E-2</c:v>
                </c:pt>
                <c:pt idx="2905">
                  <c:v>8.7006833887524102E-2</c:v>
                </c:pt>
                <c:pt idx="2906">
                  <c:v>8.5364177291377102E-2</c:v>
                </c:pt>
                <c:pt idx="2907">
                  <c:v>8.7006833887524102E-2</c:v>
                </c:pt>
                <c:pt idx="2908">
                  <c:v>8.7006833887524102E-2</c:v>
                </c:pt>
                <c:pt idx="2909">
                  <c:v>8.7006833887524102E-2</c:v>
                </c:pt>
                <c:pt idx="2910">
                  <c:v>8.8649490483671198E-2</c:v>
                </c:pt>
                <c:pt idx="2911">
                  <c:v>8.7006833887524102E-2</c:v>
                </c:pt>
                <c:pt idx="2912">
                  <c:v>8.5364177291377102E-2</c:v>
                </c:pt>
                <c:pt idx="2913">
                  <c:v>8.8649490483671198E-2</c:v>
                </c:pt>
                <c:pt idx="2914">
                  <c:v>8.7006833887524102E-2</c:v>
                </c:pt>
                <c:pt idx="2915">
                  <c:v>8.7006833887524102E-2</c:v>
                </c:pt>
                <c:pt idx="2916">
                  <c:v>8.5364177291377102E-2</c:v>
                </c:pt>
                <c:pt idx="2917">
                  <c:v>8.8649490483671198E-2</c:v>
                </c:pt>
                <c:pt idx="2918">
                  <c:v>8.7006833887524102E-2</c:v>
                </c:pt>
                <c:pt idx="2919">
                  <c:v>8.8649490483671198E-2</c:v>
                </c:pt>
                <c:pt idx="2920">
                  <c:v>8.7006833887524102E-2</c:v>
                </c:pt>
                <c:pt idx="2921">
                  <c:v>8.8649503156059004E-2</c:v>
                </c:pt>
                <c:pt idx="2922">
                  <c:v>8.70068624240838E-2</c:v>
                </c:pt>
                <c:pt idx="2923">
                  <c:v>8.53642210842286E-2</c:v>
                </c:pt>
                <c:pt idx="2924">
                  <c:v>8.7006894622078806E-2</c:v>
                </c:pt>
                <c:pt idx="2925">
                  <c:v>8.5364252674349203E-2</c:v>
                </c:pt>
                <c:pt idx="2926">
                  <c:v>8.7006926820097696E-2</c:v>
                </c:pt>
                <c:pt idx="2927">
                  <c:v>8.7006942919115995E-2</c:v>
                </c:pt>
                <c:pt idx="2928">
                  <c:v>8.7006959018140401E-2</c:v>
                </c:pt>
                <c:pt idx="2929">
                  <c:v>8.7006975117170607E-2</c:v>
                </c:pt>
                <c:pt idx="2930">
                  <c:v>8.7006991216206905E-2</c:v>
                </c:pt>
                <c:pt idx="2931">
                  <c:v>8.7007007315249102E-2</c:v>
                </c:pt>
                <c:pt idx="2932">
                  <c:v>8.5364363239955401E-2</c:v>
                </c:pt>
                <c:pt idx="2933">
                  <c:v>8.5364379035065302E-2</c:v>
                </c:pt>
                <c:pt idx="2934">
                  <c:v>8.5364394830181101E-2</c:v>
                </c:pt>
                <c:pt idx="2935">
                  <c:v>8.7007075531560202E-2</c:v>
                </c:pt>
                <c:pt idx="2936">
                  <c:v>8.7007159285261995E-2</c:v>
                </c:pt>
                <c:pt idx="2937">
                  <c:v>8.7007772117926901E-2</c:v>
                </c:pt>
                <c:pt idx="2938">
                  <c:v>8.5365901772131103E-2</c:v>
                </c:pt>
                <c:pt idx="2939">
                  <c:v>8.7009446787600794E-2</c:v>
                </c:pt>
                <c:pt idx="2940">
                  <c:v>8.5367649351030903E-2</c:v>
                </c:pt>
                <c:pt idx="2941">
                  <c:v>8.5368574591597204E-2</c:v>
                </c:pt>
                <c:pt idx="2942">
                  <c:v>8.5369519016695802E-2</c:v>
                </c:pt>
                <c:pt idx="2943">
                  <c:v>8.5370471307999907E-2</c:v>
                </c:pt>
                <c:pt idx="2944">
                  <c:v>8.7014167096205797E-2</c:v>
                </c:pt>
                <c:pt idx="2945">
                  <c:v>8.7015112188328206E-2</c:v>
                </c:pt>
                <c:pt idx="2946">
                  <c:v>8.5373262457725405E-2</c:v>
                </c:pt>
                <c:pt idx="2947">
                  <c:v>8.70169132783538E-2</c:v>
                </c:pt>
                <c:pt idx="2948">
                  <c:v>8.7017746809395002E-2</c:v>
                </c:pt>
                <c:pt idx="2949">
                  <c:v>8.7018520697820498E-2</c:v>
                </c:pt>
                <c:pt idx="2950">
                  <c:v>8.7019223717523395E-2</c:v>
                </c:pt>
                <c:pt idx="2951">
                  <c:v>8.8662669506918798E-2</c:v>
                </c:pt>
                <c:pt idx="2952">
                  <c:v>8.7020380286468399E-2</c:v>
                </c:pt>
                <c:pt idx="2953">
                  <c:v>8.7019333880534303E-2</c:v>
                </c:pt>
                <c:pt idx="2954">
                  <c:v>8.5374985532902598E-2</c:v>
                </c:pt>
                <c:pt idx="2955">
                  <c:v>8.7016172547531898E-2</c:v>
                </c:pt>
                <c:pt idx="2956">
                  <c:v>8.5371779492955796E-2</c:v>
                </c:pt>
                <c:pt idx="2957">
                  <c:v>8.7012843962783595E-2</c:v>
                </c:pt>
                <c:pt idx="2958">
                  <c:v>8.5368450988179606E-2</c:v>
                </c:pt>
                <c:pt idx="2959">
                  <c:v>8.5366768974301802E-2</c:v>
                </c:pt>
                <c:pt idx="2960">
                  <c:v>8.5365090171322502E-2</c:v>
                </c:pt>
                <c:pt idx="2961">
                  <c:v>8.5363425889769501E-2</c:v>
                </c:pt>
                <c:pt idx="2962">
                  <c:v>8.5361787456364399E-2</c:v>
                </c:pt>
                <c:pt idx="2963">
                  <c:v>8.5360186211474703E-2</c:v>
                </c:pt>
                <c:pt idx="2964">
                  <c:v>8.5358633505089598E-2</c:v>
                </c:pt>
                <c:pt idx="2965">
                  <c:v>8.5357140691399006E-2</c:v>
                </c:pt>
                <c:pt idx="2966">
                  <c:v>8.5355719121927798E-2</c:v>
                </c:pt>
                <c:pt idx="2967">
                  <c:v>8.3711908223672998E-2</c:v>
                </c:pt>
                <c:pt idx="2968">
                  <c:v>8.5353055358075802E-2</c:v>
                </c:pt>
                <c:pt idx="2969">
                  <c:v>8.5353306422137704E-2</c:v>
                </c:pt>
                <c:pt idx="2970">
                  <c:v>8.6996481382298596E-2</c:v>
                </c:pt>
                <c:pt idx="2971">
                  <c:v>8.3712259184150498E-2</c:v>
                </c:pt>
                <c:pt idx="2972">
                  <c:v>8.5355447904318801E-2</c:v>
                </c:pt>
                <c:pt idx="2973">
                  <c:v>8.3713659401811802E-2</c:v>
                </c:pt>
                <c:pt idx="2974">
                  <c:v>8.5356875618806102E-2</c:v>
                </c:pt>
                <c:pt idx="2975">
                  <c:v>8.5357589493960606E-2</c:v>
                </c:pt>
                <c:pt idx="2976">
                  <c:v>8.53583033810561E-2</c:v>
                </c:pt>
                <c:pt idx="2977">
                  <c:v>8.7001574582521599E-2</c:v>
                </c:pt>
                <c:pt idx="2978">
                  <c:v>8.5359731191071195E-2</c:v>
                </c:pt>
                <c:pt idx="2979">
                  <c:v>8.5360445113991407E-2</c:v>
                </c:pt>
                <c:pt idx="2980">
                  <c:v>8.5361159048853705E-2</c:v>
                </c:pt>
                <c:pt idx="2981">
                  <c:v>8.37192607409048E-2</c:v>
                </c:pt>
                <c:pt idx="2982">
                  <c:v>8.3719960960996695E-2</c:v>
                </c:pt>
                <c:pt idx="2983">
                  <c:v>8.3720661192801804E-2</c:v>
                </c:pt>
                <c:pt idx="2984">
                  <c:v>8.3721361436320405E-2</c:v>
                </c:pt>
                <c:pt idx="2985">
                  <c:v>8.3721520695230103E-2</c:v>
                </c:pt>
                <c:pt idx="2986">
                  <c:v>8.3721520695230103E-2</c:v>
                </c:pt>
                <c:pt idx="2987">
                  <c:v>8.5364177291377102E-2</c:v>
                </c:pt>
                <c:pt idx="2988">
                  <c:v>8.2078864099082993E-2</c:v>
                </c:pt>
                <c:pt idx="2989">
                  <c:v>8.3721520695230103E-2</c:v>
                </c:pt>
                <c:pt idx="2990">
                  <c:v>8.7006833887524102E-2</c:v>
                </c:pt>
                <c:pt idx="2991">
                  <c:v>8.3721520695230103E-2</c:v>
                </c:pt>
                <c:pt idx="2992">
                  <c:v>8.3721520695230103E-2</c:v>
                </c:pt>
                <c:pt idx="2993">
                  <c:v>8.3721520695230103E-2</c:v>
                </c:pt>
                <c:pt idx="2994">
                  <c:v>8.3721520695230103E-2</c:v>
                </c:pt>
                <c:pt idx="2995">
                  <c:v>8.3721520695230103E-2</c:v>
                </c:pt>
                <c:pt idx="2996">
                  <c:v>8.5364177291377102E-2</c:v>
                </c:pt>
                <c:pt idx="2997">
                  <c:v>8.5364177291377102E-2</c:v>
                </c:pt>
                <c:pt idx="2998">
                  <c:v>8.5364177291377102E-2</c:v>
                </c:pt>
                <c:pt idx="2999">
                  <c:v>8.5364177291377102E-2</c:v>
                </c:pt>
                <c:pt idx="3000">
                  <c:v>8.3721520695230103E-2</c:v>
                </c:pt>
                <c:pt idx="3001">
                  <c:v>8.5364165649677803E-2</c:v>
                </c:pt>
                <c:pt idx="3002">
                  <c:v>8.5364150580862302E-2</c:v>
                </c:pt>
                <c:pt idx="3003">
                  <c:v>8.3721479719861602E-2</c:v>
                </c:pt>
                <c:pt idx="3004">
                  <c:v>8.3721464941024698E-2</c:v>
                </c:pt>
                <c:pt idx="3005">
                  <c:v>8.5364105374447802E-2</c:v>
                </c:pt>
                <c:pt idx="3006">
                  <c:v>8.3721435383366405E-2</c:v>
                </c:pt>
                <c:pt idx="3007">
                  <c:v>8.3721420604545099E-2</c:v>
                </c:pt>
                <c:pt idx="3008">
                  <c:v>8.5364060168081096E-2</c:v>
                </c:pt>
                <c:pt idx="3009">
                  <c:v>8.3721391046918198E-2</c:v>
                </c:pt>
                <c:pt idx="3010">
                  <c:v>8.2078722505695201E-2</c:v>
                </c:pt>
                <c:pt idx="3011">
                  <c:v>8.3721361489312099E-2</c:v>
                </c:pt>
                <c:pt idx="3012">
                  <c:v>8.5363999893000003E-2</c:v>
                </c:pt>
                <c:pt idx="3013">
                  <c:v>8.5363984824242997E-2</c:v>
                </c:pt>
                <c:pt idx="3014">
                  <c:v>8.5363969755491403E-2</c:v>
                </c:pt>
                <c:pt idx="3015">
                  <c:v>8.5363951042914596E-2</c:v>
                </c:pt>
                <c:pt idx="3016">
                  <c:v>8.3721219252290494E-2</c:v>
                </c:pt>
                <c:pt idx="3017">
                  <c:v>8.3721165571962894E-2</c:v>
                </c:pt>
                <c:pt idx="3018">
                  <c:v>8.5363735012572398E-2</c:v>
                </c:pt>
                <c:pt idx="3019">
                  <c:v>8.3720939893313695E-2</c:v>
                </c:pt>
                <c:pt idx="3020">
                  <c:v>8.5363421350623095E-2</c:v>
                </c:pt>
                <c:pt idx="3021">
                  <c:v>8.3720549033223596E-2</c:v>
                </c:pt>
                <c:pt idx="3022">
                  <c:v>8.3720317919027495E-2</c:v>
                </c:pt>
                <c:pt idx="3023">
                  <c:v>8.5362746443244097E-2</c:v>
                </c:pt>
                <c:pt idx="3024">
                  <c:v>8.5362509002243903E-2</c:v>
                </c:pt>
                <c:pt idx="3025">
                  <c:v>8.5362282886545196E-2</c:v>
                </c:pt>
                <c:pt idx="3026">
                  <c:v>8.5362078656842297E-2</c:v>
                </c:pt>
                <c:pt idx="3027">
                  <c:v>8.5361906887616995E-2</c:v>
                </c:pt>
                <c:pt idx="3028">
                  <c:v>8.5361778163951602E-2</c:v>
                </c:pt>
                <c:pt idx="3029">
                  <c:v>8.3719018243654297E-2</c:v>
                </c:pt>
                <c:pt idx="3030">
                  <c:v>8.3719005015595302E-2</c:v>
                </c:pt>
                <c:pt idx="3031">
                  <c:v>8.3719067341092204E-2</c:v>
                </c:pt>
                <c:pt idx="3032">
                  <c:v>8.3719220159598207E-2</c:v>
                </c:pt>
                <c:pt idx="3033">
                  <c:v>8.3719822665364596E-2</c:v>
                </c:pt>
                <c:pt idx="3034">
                  <c:v>8.3720604585811903E-2</c:v>
                </c:pt>
                <c:pt idx="3035">
                  <c:v>8.3721446027074195E-2</c:v>
                </c:pt>
                <c:pt idx="3036">
                  <c:v>8.3722334754480696E-2</c:v>
                </c:pt>
                <c:pt idx="3037">
                  <c:v>8.5366004074335006E-2</c:v>
                </c:pt>
                <c:pt idx="3038">
                  <c:v>8.20814485811453E-2</c:v>
                </c:pt>
                <c:pt idx="3039">
                  <c:v>8.2082394814288806E-2</c:v>
                </c:pt>
                <c:pt idx="3040">
                  <c:v>8.3726118186061196E-2</c:v>
                </c:pt>
                <c:pt idx="3041">
                  <c:v>8.3727060232971107E-2</c:v>
                </c:pt>
                <c:pt idx="3042">
                  <c:v>8.3727976444420094E-2</c:v>
                </c:pt>
                <c:pt idx="3043">
                  <c:v>8.3728854694800903E-2</c:v>
                </c:pt>
                <c:pt idx="3044">
                  <c:v>8.3729682870049796E-2</c:v>
                </c:pt>
                <c:pt idx="3045">
                  <c:v>8.2087614410528101E-2</c:v>
                </c:pt>
                <c:pt idx="3046">
                  <c:v>8.2088294735418801E-2</c:v>
                </c:pt>
                <c:pt idx="3047">
                  <c:v>8.3731745942269703E-2</c:v>
                </c:pt>
                <c:pt idx="3048">
                  <c:v>8.2089392407731998E-2</c:v>
                </c:pt>
                <c:pt idx="3049">
                  <c:v>8.3731260712866101E-2</c:v>
                </c:pt>
                <c:pt idx="3050">
                  <c:v>8.20869423295537E-2</c:v>
                </c:pt>
                <c:pt idx="3051">
                  <c:v>8.3728224260162201E-2</c:v>
                </c:pt>
                <c:pt idx="3052">
                  <c:v>8.3726635543353495E-2</c:v>
                </c:pt>
                <c:pt idx="3053">
                  <c:v>8.2082262073721698E-2</c:v>
                </c:pt>
                <c:pt idx="3054">
                  <c:v>8.3723377738989899E-2</c:v>
                </c:pt>
                <c:pt idx="3055">
                  <c:v>8.3721732938413396E-2</c:v>
                </c:pt>
                <c:pt idx="3056">
                  <c:v>8.2077413401523996E-2</c:v>
                </c:pt>
                <c:pt idx="3057">
                  <c:v>8.2075816578626698E-2</c:v>
                </c:pt>
                <c:pt idx="3058">
                  <c:v>8.2074249812204403E-2</c:v>
                </c:pt>
                <c:pt idx="3059">
                  <c:v>8.2072725338709199E-2</c:v>
                </c:pt>
                <c:pt idx="3060">
                  <c:v>8.2071255403808302E-2</c:v>
                </c:pt>
                <c:pt idx="3061">
                  <c:v>8.3712409386179604E-2</c:v>
                </c:pt>
                <c:pt idx="3062">
                  <c:v>8.2068528137642302E-2</c:v>
                </c:pt>
                <c:pt idx="3063">
                  <c:v>8.2067294439277502E-2</c:v>
                </c:pt>
                <c:pt idx="3064">
                  <c:v>8.2066143171638503E-2</c:v>
                </c:pt>
                <c:pt idx="3065">
                  <c:v>8.2066470295631605E-2</c:v>
                </c:pt>
                <c:pt idx="3066">
                  <c:v>8.2067270559109701E-2</c:v>
                </c:pt>
                <c:pt idx="3067">
                  <c:v>8.2068118389540007E-2</c:v>
                </c:pt>
                <c:pt idx="3068">
                  <c:v>8.2069003174666699E-2</c:v>
                </c:pt>
                <c:pt idx="3069">
                  <c:v>8.2069914310781894E-2</c:v>
                </c:pt>
                <c:pt idx="3070">
                  <c:v>8.2070841206442799E-2</c:v>
                </c:pt>
                <c:pt idx="3071">
                  <c:v>7.8786668844125302E-2</c:v>
                </c:pt>
                <c:pt idx="3072">
                  <c:v>8.0430136650643497E-2</c:v>
                </c:pt>
                <c:pt idx="3073">
                  <c:v>8.2073610763540694E-2</c:v>
                </c:pt>
                <c:pt idx="3074">
                  <c:v>8.2074495088885605E-2</c:v>
                </c:pt>
                <c:pt idx="3075">
                  <c:v>8.2075342443878499E-2</c:v>
                </c:pt>
                <c:pt idx="3076">
                  <c:v>8.0433534197545106E-2</c:v>
                </c:pt>
                <c:pt idx="3077">
                  <c:v>8.2076884209888207E-2</c:v>
                </c:pt>
                <c:pt idx="3078">
                  <c:v>8.2077557607366805E-2</c:v>
                </c:pt>
                <c:pt idx="3079">
                  <c:v>8.2078155734549907E-2</c:v>
                </c:pt>
                <c:pt idx="3080">
                  <c:v>8.2078732844988705E-2</c:v>
                </c:pt>
                <c:pt idx="3081">
                  <c:v>8.2078864099082993E-2</c:v>
                </c:pt>
                <c:pt idx="3082">
                  <c:v>8.2078864099082993E-2</c:v>
                </c:pt>
                <c:pt idx="3083">
                  <c:v>8.2078864099082993E-2</c:v>
                </c:pt>
                <c:pt idx="3084">
                  <c:v>8.2078864099082993E-2</c:v>
                </c:pt>
                <c:pt idx="3085">
                  <c:v>8.3721520695230103E-2</c:v>
                </c:pt>
                <c:pt idx="3086">
                  <c:v>8.2078864099082993E-2</c:v>
                </c:pt>
                <c:pt idx="3087">
                  <c:v>8.2078864099082993E-2</c:v>
                </c:pt>
                <c:pt idx="3088">
                  <c:v>8.3721520695230103E-2</c:v>
                </c:pt>
                <c:pt idx="3089">
                  <c:v>8.2078864099082993E-2</c:v>
                </c:pt>
                <c:pt idx="3090">
                  <c:v>8.2078864099082993E-2</c:v>
                </c:pt>
                <c:pt idx="3091">
                  <c:v>8.3721520695230103E-2</c:v>
                </c:pt>
                <c:pt idx="3092">
                  <c:v>8.2078864099082993E-2</c:v>
                </c:pt>
                <c:pt idx="3093">
                  <c:v>8.0436207502937299E-2</c:v>
                </c:pt>
                <c:pt idx="3094">
                  <c:v>8.2078864099082993E-2</c:v>
                </c:pt>
                <c:pt idx="3095">
                  <c:v>8.2078864099082993E-2</c:v>
                </c:pt>
                <c:pt idx="3096">
                  <c:v>8.2078864099082993E-2</c:v>
                </c:pt>
                <c:pt idx="3097">
                  <c:v>8.3721508726897098E-2</c:v>
                </c:pt>
                <c:pt idx="3098">
                  <c:v>8.2078837177922997E-2</c:v>
                </c:pt>
                <c:pt idx="3099">
                  <c:v>8.2078821990277107E-2</c:v>
                </c:pt>
                <c:pt idx="3100">
                  <c:v>8.0436151353173502E-2</c:v>
                </c:pt>
                <c:pt idx="3101">
                  <c:v>8.0436136469491298E-2</c:v>
                </c:pt>
                <c:pt idx="3102">
                  <c:v>8.3721431268933097E-2</c:v>
                </c:pt>
                <c:pt idx="3103">
                  <c:v>8.3721415777357505E-2</c:v>
                </c:pt>
                <c:pt idx="3104">
                  <c:v>8.3721400285787603E-2</c:v>
                </c:pt>
                <c:pt idx="3105">
                  <c:v>8.2078730864519694E-2</c:v>
                </c:pt>
                <c:pt idx="3106">
                  <c:v>8.3721369302665105E-2</c:v>
                </c:pt>
                <c:pt idx="3107">
                  <c:v>8.2078700489312206E-2</c:v>
                </c:pt>
                <c:pt idx="3108">
                  <c:v>8.0436032283869696E-2</c:v>
                </c:pt>
                <c:pt idx="3109">
                  <c:v>8.0436017400231499E-2</c:v>
                </c:pt>
                <c:pt idx="3110">
                  <c:v>8.0436002516598798E-2</c:v>
                </c:pt>
                <c:pt idx="3111">
                  <c:v>8.0435983793826493E-2</c:v>
                </c:pt>
                <c:pt idx="3112">
                  <c:v>8.2078552803781707E-2</c:v>
                </c:pt>
                <c:pt idx="3113">
                  <c:v>8.2077435771655202E-2</c:v>
                </c:pt>
                <c:pt idx="3114">
                  <c:v>8.0433364251838294E-2</c:v>
                </c:pt>
                <c:pt idx="3115">
                  <c:v>8.0431871794355306E-2</c:v>
                </c:pt>
                <c:pt idx="3116">
                  <c:v>8.2072895353149405E-2</c:v>
                </c:pt>
                <c:pt idx="3117">
                  <c:v>8.0428771603980403E-2</c:v>
                </c:pt>
                <c:pt idx="3118">
                  <c:v>8.04271865604088E-2</c:v>
                </c:pt>
                <c:pt idx="3119">
                  <c:v>8.0425593367557002E-2</c:v>
                </c:pt>
                <c:pt idx="3120">
                  <c:v>8.2066462939759402E-2</c:v>
                </c:pt>
                <c:pt idx="3121">
                  <c:v>8.0422428083791797E-2</c:v>
                </c:pt>
                <c:pt idx="3122">
                  <c:v>8.0420878809994198E-2</c:v>
                </c:pt>
                <c:pt idx="3123">
                  <c:v>8.04193670174492E-2</c:v>
                </c:pt>
                <c:pt idx="3124">
                  <c:v>7.87755435841348E-2</c:v>
                </c:pt>
                <c:pt idx="3125">
                  <c:v>8.04165016400578E-2</c:v>
                </c:pt>
                <c:pt idx="3126">
                  <c:v>7.8772860250578197E-2</c:v>
                </c:pt>
                <c:pt idx="3127">
                  <c:v>7.8771637775459702E-2</c:v>
                </c:pt>
                <c:pt idx="3128">
                  <c:v>7.8770502034535603E-2</c:v>
                </c:pt>
                <c:pt idx="3129">
                  <c:v>7.8771314644021206E-2</c:v>
                </c:pt>
                <c:pt idx="3130">
                  <c:v>8.0415042756079899E-2</c:v>
                </c:pt>
                <c:pt idx="3131">
                  <c:v>8.0416550378328899E-2</c:v>
                </c:pt>
                <c:pt idx="3132">
                  <c:v>8.0418100229608505E-2</c:v>
                </c:pt>
                <c:pt idx="3133">
                  <c:v>7.8777306458707799E-2</c:v>
                </c:pt>
                <c:pt idx="3134">
                  <c:v>7.87788815067198E-2</c:v>
                </c:pt>
                <c:pt idx="3135">
                  <c:v>7.8780464529575503E-2</c:v>
                </c:pt>
                <c:pt idx="3136">
                  <c:v>8.0424493438180394E-2</c:v>
                </c:pt>
                <c:pt idx="3137">
                  <c:v>7.8783608901348501E-2</c:v>
                </c:pt>
                <c:pt idx="3138">
                  <c:v>8.0427646811666698E-2</c:v>
                </c:pt>
                <c:pt idx="3139">
                  <c:v>7.8786648542239698E-2</c:v>
                </c:pt>
                <c:pt idx="3140">
                  <c:v>7.87881007011937E-2</c:v>
                </c:pt>
                <c:pt idx="3141">
                  <c:v>7.8789492627170193E-2</c:v>
                </c:pt>
                <c:pt idx="3142">
                  <c:v>7.7148212969288296E-2</c:v>
                </c:pt>
                <c:pt idx="3143">
                  <c:v>7.7149428929444597E-2</c:v>
                </c:pt>
                <c:pt idx="3144">
                  <c:v>7.7150622785323905E-2</c:v>
                </c:pt>
                <c:pt idx="3145">
                  <c:v>8.0435687742549097E-2</c:v>
                </c:pt>
                <c:pt idx="3146">
                  <c:v>8.0435014983396197E-2</c:v>
                </c:pt>
                <c:pt idx="3147">
                  <c:v>8.04343422354971E-2</c:v>
                </c:pt>
                <c:pt idx="3148">
                  <c:v>7.8791064733456706E-2</c:v>
                </c:pt>
                <c:pt idx="3149">
                  <c:v>8.0432996773458901E-2</c:v>
                </c:pt>
                <c:pt idx="3150">
                  <c:v>7.8789746770296196E-2</c:v>
                </c:pt>
                <c:pt idx="3151">
                  <c:v>7.8789087805250194E-2</c:v>
                </c:pt>
                <c:pt idx="3152">
                  <c:v>7.8788428851226805E-2</c:v>
                </c:pt>
                <c:pt idx="3153">
                  <c:v>7.8787769908225697E-2</c:v>
                </c:pt>
                <c:pt idx="3154">
                  <c:v>7.8787110976246494E-2</c:v>
                </c:pt>
                <c:pt idx="3155">
                  <c:v>8.0428960657404805E-2</c:v>
                </c:pt>
                <c:pt idx="3156">
                  <c:v>8.0428288010776602E-2</c:v>
                </c:pt>
                <c:pt idx="3157">
                  <c:v>8.0427615375399303E-2</c:v>
                </c:pt>
                <c:pt idx="3158">
                  <c:v>8.0426942751272601E-2</c:v>
                </c:pt>
                <c:pt idx="3159">
                  <c:v>7.8783816481670793E-2</c:v>
                </c:pt>
                <c:pt idx="3160">
                  <c:v>7.8783157615817695E-2</c:v>
                </c:pt>
                <c:pt idx="3161">
                  <c:v>7.8782996512599596E-2</c:v>
                </c:pt>
                <c:pt idx="3162">
                  <c:v>7.7140545681824199E-2</c:v>
                </c:pt>
                <c:pt idx="3163">
                  <c:v>8.0425403322879799E-2</c:v>
                </c:pt>
                <c:pt idx="3164">
                  <c:v>7.8782952795911201E-2</c:v>
                </c:pt>
                <c:pt idx="3165">
                  <c:v>7.7140502876539702E-2</c:v>
                </c:pt>
                <c:pt idx="3166">
                  <c:v>7.8782923651479195E-2</c:v>
                </c:pt>
                <c:pt idx="3167">
                  <c:v>7.7140474339709802E-2</c:v>
                </c:pt>
                <c:pt idx="3168">
                  <c:v>7.8782894507068699E-2</c:v>
                </c:pt>
                <c:pt idx="3169">
                  <c:v>8.0425314066842196E-2</c:v>
                </c:pt>
                <c:pt idx="3170">
                  <c:v>8.3710166847204601E-2</c:v>
                </c:pt>
                <c:pt idx="3171">
                  <c:v>8.0425284314873696E-2</c:v>
                </c:pt>
                <c:pt idx="3172">
                  <c:v>8.3710135880066802E-2</c:v>
                </c:pt>
                <c:pt idx="3173">
                  <c:v>8.3710120396506396E-2</c:v>
                </c:pt>
                <c:pt idx="3174">
                  <c:v>8.5352537525947306E-2</c:v>
                </c:pt>
                <c:pt idx="3175">
                  <c:v>8.5352517914272494E-2</c:v>
                </c:pt>
                <c:pt idx="3176">
                  <c:v>8.37100022970345E-2</c:v>
                </c:pt>
                <c:pt idx="3177">
                  <c:v>8.2066982052143495E-2</c:v>
                </c:pt>
                <c:pt idx="3178">
                  <c:v>8.20662028218926E-2</c:v>
                </c:pt>
                <c:pt idx="3179">
                  <c:v>8.3707771236484999E-2</c:v>
                </c:pt>
                <c:pt idx="3180">
                  <c:v>8.3706885291283395E-2</c:v>
                </c:pt>
                <c:pt idx="3181">
                  <c:v>8.3705968524717705E-2</c:v>
                </c:pt>
                <c:pt idx="3182">
                  <c:v>8.2062664124315093E-2</c:v>
                </c:pt>
                <c:pt idx="3183">
                  <c:v>8.3704087826301496E-2</c:v>
                </c:pt>
                <c:pt idx="3184">
                  <c:v>8.3703146584833202E-2</c:v>
                </c:pt>
                <c:pt idx="3185">
                  <c:v>8.2059884688315904E-2</c:v>
                </c:pt>
                <c:pt idx="3186">
                  <c:v>8.5343643373016101E-2</c:v>
                </c:pt>
                <c:pt idx="3187">
                  <c:v>8.5342768930342996E-2</c:v>
                </c:pt>
                <c:pt idx="3188">
                  <c:v>8.3699641181330497E-2</c:v>
                </c:pt>
                <c:pt idx="3189">
                  <c:v>8.20565959368003E-2</c:v>
                </c:pt>
                <c:pt idx="3190">
                  <c:v>8.2055924386408102E-2</c:v>
                </c:pt>
                <c:pt idx="3191">
                  <c:v>8.0413067162911994E-2</c:v>
                </c:pt>
                <c:pt idx="3192">
                  <c:v>8.0412567145152894E-2</c:v>
                </c:pt>
                <c:pt idx="3193">
                  <c:v>8.2055818802357294E-2</c:v>
                </c:pt>
                <c:pt idx="3194">
                  <c:v>8.2057295326896401E-2</c:v>
                </c:pt>
                <c:pt idx="3195">
                  <c:v>8.0416495323307496E-2</c:v>
                </c:pt>
                <c:pt idx="3196">
                  <c:v>7.8775683867099502E-2</c:v>
                </c:pt>
                <c:pt idx="3197">
                  <c:v>8.0419604587850899E-2</c:v>
                </c:pt>
                <c:pt idx="3198">
                  <c:v>8.2063598064721896E-2</c:v>
                </c:pt>
                <c:pt idx="3199">
                  <c:v>8.0422800833090294E-2</c:v>
                </c:pt>
                <c:pt idx="3200">
                  <c:v>7.8781956463359698E-2</c:v>
                </c:pt>
                <c:pt idx="3201">
                  <c:v>8.0426012351037607E-2</c:v>
                </c:pt>
                <c:pt idx="3202">
                  <c:v>8.2070105157343406E-2</c:v>
                </c:pt>
                <c:pt idx="3203">
                  <c:v>8.2071696833770996E-2</c:v>
                </c:pt>
                <c:pt idx="3204">
                  <c:v>8.2073256655788102E-2</c:v>
                </c:pt>
                <c:pt idx="3205">
                  <c:v>8.0432195336126305E-2</c:v>
                </c:pt>
                <c:pt idx="3206">
                  <c:v>8.0433639091104001E-2</c:v>
                </c:pt>
                <c:pt idx="3207">
                  <c:v>8.0435026503740306E-2</c:v>
                </c:pt>
                <c:pt idx="3208">
                  <c:v>8.0436388484162194E-2</c:v>
                </c:pt>
                <c:pt idx="3209">
                  <c:v>8.0436194474786796E-2</c:v>
                </c:pt>
                <c:pt idx="3210">
                  <c:v>7.8792896303976803E-2</c:v>
                </c:pt>
                <c:pt idx="3211">
                  <c:v>8.0434859042437107E-2</c:v>
                </c:pt>
                <c:pt idx="3212">
                  <c:v>7.8791564811937401E-2</c:v>
                </c:pt>
                <c:pt idx="3213">
                  <c:v>8.0433471721168603E-2</c:v>
                </c:pt>
                <c:pt idx="3214">
                  <c:v>8.3717913073639794E-2</c:v>
                </c:pt>
                <c:pt idx="3215">
                  <c:v>8.3717157219937693E-2</c:v>
                </c:pt>
                <c:pt idx="3216">
                  <c:v>8.2073840955015395E-2</c:v>
                </c:pt>
                <c:pt idx="3217">
                  <c:v>8.2073074086540701E-2</c:v>
                </c:pt>
                <c:pt idx="3218">
                  <c:v>8.2072294266868503E-2</c:v>
                </c:pt>
                <c:pt idx="3219">
                  <c:v>8.2071501494780902E-2</c:v>
                </c:pt>
                <c:pt idx="3220">
                  <c:v>8.0428207606707394E-2</c:v>
                </c:pt>
                <c:pt idx="3221">
                  <c:v>8.0427403711762102E-2</c:v>
                </c:pt>
                <c:pt idx="3222">
                  <c:v>8.04265868409932E-2</c:v>
                </c:pt>
                <c:pt idx="3223">
                  <c:v>8.0425754807494004E-2</c:v>
                </c:pt>
                <c:pt idx="3224">
                  <c:v>8.2067303142382697E-2</c:v>
                </c:pt>
                <c:pt idx="3225">
                  <c:v>8.3708380400433796E-2</c:v>
                </c:pt>
                <c:pt idx="3226">
                  <c:v>8.2064487294641705E-2</c:v>
                </c:pt>
                <c:pt idx="3227">
                  <c:v>8.0420607462887206E-2</c:v>
                </c:pt>
                <c:pt idx="3228">
                  <c:v>8.2061417161272604E-2</c:v>
                </c:pt>
                <c:pt idx="3229">
                  <c:v>8.2059851021147406E-2</c:v>
                </c:pt>
                <c:pt idx="3230">
                  <c:v>8.0415990965109096E-2</c:v>
                </c:pt>
                <c:pt idx="3231">
                  <c:v>8.04144404091576E-2</c:v>
                </c:pt>
                <c:pt idx="3232">
                  <c:v>8.2055135334571705E-2</c:v>
                </c:pt>
                <c:pt idx="3233">
                  <c:v>8.0411375403927496E-2</c:v>
                </c:pt>
                <c:pt idx="3234">
                  <c:v>8.0409878893998296E-2</c:v>
                </c:pt>
                <c:pt idx="3235">
                  <c:v>8.0408418354827496E-2</c:v>
                </c:pt>
                <c:pt idx="3236">
                  <c:v>8.0407002775977704E-2</c:v>
                </c:pt>
                <c:pt idx="3237">
                  <c:v>7.8763526913173801E-2</c:v>
                </c:pt>
                <c:pt idx="3238">
                  <c:v>7.8762252851878906E-2</c:v>
                </c:pt>
                <c:pt idx="3239">
                  <c:v>7.7118985828106196E-2</c:v>
                </c:pt>
                <c:pt idx="3240">
                  <c:v>7.8759923265937906E-2</c:v>
                </c:pt>
                <c:pt idx="3241">
                  <c:v>7.8760738212843004E-2</c:v>
                </c:pt>
                <c:pt idx="3242">
                  <c:v>7.8762163077031502E-2</c:v>
                </c:pt>
                <c:pt idx="3243">
                  <c:v>8.2047847821708098E-2</c:v>
                </c:pt>
                <c:pt idx="3244">
                  <c:v>8.0407281180907994E-2</c:v>
                </c:pt>
                <c:pt idx="3245">
                  <c:v>7.8766694194247006E-2</c:v>
                </c:pt>
                <c:pt idx="3246">
                  <c:v>8.0410442201982901E-2</c:v>
                </c:pt>
                <c:pt idx="3247">
                  <c:v>7.8769838766666406E-2</c:v>
                </c:pt>
                <c:pt idx="3248">
                  <c:v>7.8771421264507493E-2</c:v>
                </c:pt>
                <c:pt idx="3249">
                  <c:v>7.8772998625743898E-2</c:v>
                </c:pt>
                <c:pt idx="3250">
                  <c:v>7.8774561907896307E-2</c:v>
                </c:pt>
                <c:pt idx="3251">
                  <c:v>8.0418411726757497E-2</c:v>
                </c:pt>
                <c:pt idx="3252">
                  <c:v>8.04199456312472E-2</c:v>
                </c:pt>
                <c:pt idx="3253">
                  <c:v>7.7136717294364596E-2</c:v>
                </c:pt>
                <c:pt idx="3254">
                  <c:v>7.8780495760405703E-2</c:v>
                </c:pt>
                <c:pt idx="3255">
                  <c:v>7.7139445039038398E-2</c:v>
                </c:pt>
                <c:pt idx="3256">
                  <c:v>7.7140756708266395E-2</c:v>
                </c:pt>
                <c:pt idx="3257">
                  <c:v>7.8783007026675497E-2</c:v>
                </c:pt>
                <c:pt idx="3258">
                  <c:v>7.7139944923641401E-2</c:v>
                </c:pt>
                <c:pt idx="3259">
                  <c:v>7.8781704905296998E-2</c:v>
                </c:pt>
                <c:pt idx="3260">
                  <c:v>7.7138648109307997E-2</c:v>
                </c:pt>
                <c:pt idx="3261">
                  <c:v>7.8780352525921499E-2</c:v>
                </c:pt>
                <c:pt idx="3262">
                  <c:v>7.8779656479776597E-2</c:v>
                </c:pt>
                <c:pt idx="3263">
                  <c:v>7.8778946656492502E-2</c:v>
                </c:pt>
                <c:pt idx="3264">
                  <c:v>8.04205498766348E-2</c:v>
                </c:pt>
                <c:pt idx="3265">
                  <c:v>7.8777484056441902E-2</c:v>
                </c:pt>
                <c:pt idx="3266">
                  <c:v>7.8776730466940004E-2</c:v>
                </c:pt>
                <c:pt idx="3267">
                  <c:v>7.8775961474698897E-2</c:v>
                </c:pt>
                <c:pt idx="3268">
                  <c:v>7.8775176671347896E-2</c:v>
                </c:pt>
                <c:pt idx="3269">
                  <c:v>7.71321228347253E-2</c:v>
                </c:pt>
                <c:pt idx="3270">
                  <c:v>7.7131320002183396E-2</c:v>
                </c:pt>
                <c:pt idx="3271">
                  <c:v>8.0414944673995903E-2</c:v>
                </c:pt>
                <c:pt idx="3272">
                  <c:v>7.8771838165532695E-2</c:v>
                </c:pt>
                <c:pt idx="3273">
                  <c:v>7.7129345165761795E-2</c:v>
                </c:pt>
                <c:pt idx="3274">
                  <c:v>7.7129205950046506E-2</c:v>
                </c:pt>
                <c:pt idx="3275">
                  <c:v>7.7129034009237804E-2</c:v>
                </c:pt>
                <c:pt idx="3276">
                  <c:v>7.7128837865410693E-2</c:v>
                </c:pt>
                <c:pt idx="3277">
                  <c:v>7.7128626050094906E-2</c:v>
                </c:pt>
                <c:pt idx="3278">
                  <c:v>7.7128407106139801E-2</c:v>
                </c:pt>
                <c:pt idx="3279">
                  <c:v>7.7128189588783203E-2</c:v>
                </c:pt>
                <c:pt idx="3280">
                  <c:v>7.7127982065901296E-2</c:v>
                </c:pt>
                <c:pt idx="3281">
                  <c:v>7.8770023638489103E-2</c:v>
                </c:pt>
                <c:pt idx="3282">
                  <c:v>7.8769864721469698E-2</c:v>
                </c:pt>
                <c:pt idx="3283">
                  <c:v>7.7127505315359807E-2</c:v>
                </c:pt>
                <c:pt idx="3284">
                  <c:v>7.8769662642381999E-2</c:v>
                </c:pt>
                <c:pt idx="3285">
                  <c:v>7.7127394992454607E-2</c:v>
                </c:pt>
                <c:pt idx="3286">
                  <c:v>8.0411916507373699E-2</c:v>
                </c:pt>
                <c:pt idx="3287">
                  <c:v>7.7127527686028499E-2</c:v>
                </c:pt>
                <c:pt idx="3288">
                  <c:v>7.5485396687538897E-2</c:v>
                </c:pt>
                <c:pt idx="3289">
                  <c:v>7.5484935615125801E-2</c:v>
                </c:pt>
                <c:pt idx="3290">
                  <c:v>7.7126530327086204E-2</c:v>
                </c:pt>
                <c:pt idx="3291">
                  <c:v>7.7125885713009407E-2</c:v>
                </c:pt>
                <c:pt idx="3292">
                  <c:v>7.7125241109707601E-2</c:v>
                </c:pt>
                <c:pt idx="3293">
                  <c:v>7.7124596517180705E-2</c:v>
                </c:pt>
                <c:pt idx="3294">
                  <c:v>7.71239519354283E-2</c:v>
                </c:pt>
                <c:pt idx="3295">
                  <c:v>7.8765464350206899E-2</c:v>
                </c:pt>
                <c:pt idx="3296">
                  <c:v>7.5480519542862806E-2</c:v>
                </c:pt>
                <c:pt idx="3297">
                  <c:v>7.7122018254816099E-2</c:v>
                </c:pt>
                <c:pt idx="3298">
                  <c:v>7.7121373716159403E-2</c:v>
                </c:pt>
                <c:pt idx="3299">
                  <c:v>7.5478627098635107E-2</c:v>
                </c:pt>
                <c:pt idx="3300">
                  <c:v>7.7120084671165295E-2</c:v>
                </c:pt>
                <c:pt idx="3301">
                  <c:v>7.7119440164827496E-2</c:v>
                </c:pt>
                <c:pt idx="3302">
                  <c:v>7.7118795669262094E-2</c:v>
                </c:pt>
                <c:pt idx="3303">
                  <c:v>7.7118151184468797E-2</c:v>
                </c:pt>
                <c:pt idx="3304">
                  <c:v>7.7117506710447398E-2</c:v>
                </c:pt>
                <c:pt idx="3305">
                  <c:v>7.5475329784649201E-2</c:v>
                </c:pt>
                <c:pt idx="3306">
                  <c:v>7.5475329784649201E-2</c:v>
                </c:pt>
                <c:pt idx="3307">
                  <c:v>7.7117360138404006E-2</c:v>
                </c:pt>
                <c:pt idx="3308">
                  <c:v>7.5475329784649201E-2</c:v>
                </c:pt>
                <c:pt idx="3309">
                  <c:v>7.7117360138404006E-2</c:v>
                </c:pt>
                <c:pt idx="3310">
                  <c:v>7.7117360138404006E-2</c:v>
                </c:pt>
                <c:pt idx="3311">
                  <c:v>7.7117360138404006E-2</c:v>
                </c:pt>
                <c:pt idx="3312">
                  <c:v>7.5475329784649201E-2</c:v>
                </c:pt>
                <c:pt idx="3313">
                  <c:v>7.3833299430894395E-2</c:v>
                </c:pt>
                <c:pt idx="3314">
                  <c:v>7.5475329784649201E-2</c:v>
                </c:pt>
                <c:pt idx="3315">
                  <c:v>7.7117360138404006E-2</c:v>
                </c:pt>
                <c:pt idx="3316">
                  <c:v>7.5475329784649201E-2</c:v>
                </c:pt>
                <c:pt idx="3317">
                  <c:v>7.7117360138404006E-2</c:v>
                </c:pt>
                <c:pt idx="3318">
                  <c:v>7.8759390492158798E-2</c:v>
                </c:pt>
                <c:pt idx="3319">
                  <c:v>7.7117360138404006E-2</c:v>
                </c:pt>
                <c:pt idx="3320">
                  <c:v>7.8759390492158798E-2</c:v>
                </c:pt>
                <c:pt idx="3321">
                  <c:v>7.3833309975088801E-2</c:v>
                </c:pt>
                <c:pt idx="3322">
                  <c:v>7.3833323623321706E-2</c:v>
                </c:pt>
                <c:pt idx="3323">
                  <c:v>7.5475368466879494E-2</c:v>
                </c:pt>
                <c:pt idx="3324">
                  <c:v>7.3833350919802601E-2</c:v>
                </c:pt>
                <c:pt idx="3325">
                  <c:v>7.7117428172821703E-2</c:v>
                </c:pt>
                <c:pt idx="3326">
                  <c:v>7.7117442428140906E-2</c:v>
                </c:pt>
                <c:pt idx="3327">
                  <c:v>7.7117456683465299E-2</c:v>
                </c:pt>
                <c:pt idx="3328">
                  <c:v>7.7117470938794994E-2</c:v>
                </c:pt>
                <c:pt idx="3329">
                  <c:v>7.7117485194130003E-2</c:v>
                </c:pt>
                <c:pt idx="3330">
                  <c:v>7.7117499449470203E-2</c:v>
                </c:pt>
                <c:pt idx="3331">
                  <c:v>7.7117513704815704E-2</c:v>
                </c:pt>
                <c:pt idx="3332">
                  <c:v>7.8759561887285695E-2</c:v>
                </c:pt>
                <c:pt idx="3333">
                  <c:v>7.8759576446175497E-2</c:v>
                </c:pt>
                <c:pt idx="3334">
                  <c:v>7.8759591005070795E-2</c:v>
                </c:pt>
                <c:pt idx="3335">
                  <c:v>7.8759609422934904E-2</c:v>
                </c:pt>
                <c:pt idx="3336">
                  <c:v>7.7117657273020196E-2</c:v>
                </c:pt>
                <c:pt idx="3337">
                  <c:v>7.7118217993605603E-2</c:v>
                </c:pt>
                <c:pt idx="3338">
                  <c:v>7.7118962095394802E-2</c:v>
                </c:pt>
                <c:pt idx="3339">
                  <c:v>7.7119759957778297E-2</c:v>
                </c:pt>
                <c:pt idx="3340">
                  <c:v>7.5478523256946803E-2</c:v>
                </c:pt>
                <c:pt idx="3341">
                  <c:v>7.7121471093985594E-2</c:v>
                </c:pt>
                <c:pt idx="3342">
                  <c:v>7.7122361457068106E-2</c:v>
                </c:pt>
                <c:pt idx="3343">
                  <c:v>7.8765369410891906E-2</c:v>
                </c:pt>
                <c:pt idx="3344">
                  <c:v>7.8766275171392494E-2</c:v>
                </c:pt>
                <c:pt idx="3345">
                  <c:v>7.8767166082933604E-2</c:v>
                </c:pt>
                <c:pt idx="3346">
                  <c:v>7.7125888305894105E-2</c:v>
                </c:pt>
                <c:pt idx="3347">
                  <c:v>7.8768857902914602E-2</c:v>
                </c:pt>
                <c:pt idx="3348">
                  <c:v>7.5485306980219699E-2</c:v>
                </c:pt>
                <c:pt idx="3349">
                  <c:v>7.7128178353485802E-2</c:v>
                </c:pt>
                <c:pt idx="3350">
                  <c:v>7.7128813477074995E-2</c:v>
                </c:pt>
                <c:pt idx="3351">
                  <c:v>7.7129365647057094E-2</c:v>
                </c:pt>
                <c:pt idx="3352">
                  <c:v>7.7129831388183495E-2</c:v>
                </c:pt>
                <c:pt idx="3353">
                  <c:v>7.7129384770821596E-2</c:v>
                </c:pt>
                <c:pt idx="3354">
                  <c:v>7.7128627020021101E-2</c:v>
                </c:pt>
                <c:pt idx="3355">
                  <c:v>7.7127815580600403E-2</c:v>
                </c:pt>
                <c:pt idx="3356">
                  <c:v>7.5484792350763205E-2</c:v>
                </c:pt>
                <c:pt idx="3357">
                  <c:v>7.7126077064773702E-2</c:v>
                </c:pt>
                <c:pt idx="3358">
                  <c:v>7.7125172727228006E-2</c:v>
                </c:pt>
                <c:pt idx="3359">
                  <c:v>7.5482124432378103E-2</c:v>
                </c:pt>
                <c:pt idx="3360">
                  <c:v>7.7123350851519806E-2</c:v>
                </c:pt>
                <c:pt idx="3361">
                  <c:v>7.7122456148680907E-2</c:v>
                </c:pt>
                <c:pt idx="3362">
                  <c:v>7.71215875211234E-2</c:v>
                </c:pt>
                <c:pt idx="3363">
                  <c:v>7.5478665730170494E-2</c:v>
                </c:pt>
                <c:pt idx="3364">
                  <c:v>7.5477895014823507E-2</c:v>
                </c:pt>
                <c:pt idx="3365">
                  <c:v>7.7119252705884198E-2</c:v>
                </c:pt>
                <c:pt idx="3366">
                  <c:v>7.5476546704793604E-2</c:v>
                </c:pt>
                <c:pt idx="3367">
                  <c:v>7.5475988102598798E-2</c:v>
                </c:pt>
                <c:pt idx="3368">
                  <c:v>7.7117484771316303E-2</c:v>
                </c:pt>
                <c:pt idx="3369">
                  <c:v>7.7117360138404006E-2</c:v>
                </c:pt>
                <c:pt idx="3370">
                  <c:v>7.8759390492158798E-2</c:v>
                </c:pt>
                <c:pt idx="3371">
                  <c:v>7.8759390492158798E-2</c:v>
                </c:pt>
                <c:pt idx="3372">
                  <c:v>7.5475329784649201E-2</c:v>
                </c:pt>
                <c:pt idx="3373">
                  <c:v>7.5475329784649201E-2</c:v>
                </c:pt>
                <c:pt idx="3374">
                  <c:v>7.5475329784649201E-2</c:v>
                </c:pt>
                <c:pt idx="3375">
                  <c:v>7.7117360138404006E-2</c:v>
                </c:pt>
                <c:pt idx="3376">
                  <c:v>7.7117360138404006E-2</c:v>
                </c:pt>
                <c:pt idx="3377">
                  <c:v>7.5475329784649201E-2</c:v>
                </c:pt>
                <c:pt idx="3378">
                  <c:v>7.5475329784649201E-2</c:v>
                </c:pt>
                <c:pt idx="3379">
                  <c:v>7.7117360138404006E-2</c:v>
                </c:pt>
                <c:pt idx="3380">
                  <c:v>7.3833299430894395E-2</c:v>
                </c:pt>
                <c:pt idx="3381">
                  <c:v>7.7117360138404006E-2</c:v>
                </c:pt>
                <c:pt idx="3382">
                  <c:v>7.5475329784649201E-2</c:v>
                </c:pt>
                <c:pt idx="3383">
                  <c:v>7.5475329784649201E-2</c:v>
                </c:pt>
                <c:pt idx="3384">
                  <c:v>7.7117360138404006E-2</c:v>
                </c:pt>
                <c:pt idx="3385">
                  <c:v>7.3832833402959E-2</c:v>
                </c:pt>
                <c:pt idx="3386">
                  <c:v>7.3832230192953305E-2</c:v>
                </c:pt>
                <c:pt idx="3387">
                  <c:v>7.5473620152038998E-2</c:v>
                </c:pt>
                <c:pt idx="3388">
                  <c:v>7.3831023802510498E-2</c:v>
                </c:pt>
                <c:pt idx="3389">
                  <c:v>7.7114353281899306E-2</c:v>
                </c:pt>
                <c:pt idx="3390">
                  <c:v>7.5471770367072005E-2</c:v>
                </c:pt>
                <c:pt idx="3391">
                  <c:v>7.8755032795168406E-2</c:v>
                </c:pt>
                <c:pt idx="3392">
                  <c:v>7.5470537227466994E-2</c:v>
                </c:pt>
                <c:pt idx="3393">
                  <c:v>7.7111833346675193E-2</c:v>
                </c:pt>
                <c:pt idx="3394">
                  <c:v>7.5469304128157999E-2</c:v>
                </c:pt>
                <c:pt idx="3395">
                  <c:v>7.5468687593613998E-2</c:v>
                </c:pt>
                <c:pt idx="3396">
                  <c:v>7.5468071069143203E-2</c:v>
                </c:pt>
                <c:pt idx="3397">
                  <c:v>7.5467454554745503E-2</c:v>
                </c:pt>
                <c:pt idx="3398">
                  <c:v>7.5466838050420496E-2</c:v>
                </c:pt>
                <c:pt idx="3399">
                  <c:v>7.7108057615875705E-2</c:v>
                </c:pt>
                <c:pt idx="3400">
                  <c:v>7.5465677443037907E-2</c:v>
                </c:pt>
                <c:pt idx="3401">
                  <c:v>7.5466087374322893E-2</c:v>
                </c:pt>
                <c:pt idx="3402">
                  <c:v>7.5466821999188499E-2</c:v>
                </c:pt>
                <c:pt idx="3403">
                  <c:v>7.7109456934640899E-2</c:v>
                </c:pt>
                <c:pt idx="3404">
                  <c:v>7.8752156254137007E-2</c:v>
                </c:pt>
                <c:pt idx="3405">
                  <c:v>7.5469302871463195E-2</c:v>
                </c:pt>
                <c:pt idx="3406">
                  <c:v>7.5470183918676603E-2</c:v>
                </c:pt>
                <c:pt idx="3407">
                  <c:v>7.5471072921593593E-2</c:v>
                </c:pt>
                <c:pt idx="3408">
                  <c:v>7.3830057083864198E-2</c:v>
                </c:pt>
                <c:pt idx="3409">
                  <c:v>7.5472829098011104E-2</c:v>
                </c:pt>
                <c:pt idx="3410">
                  <c:v>7.5473673466421906E-2</c:v>
                </c:pt>
                <c:pt idx="3411">
                  <c:v>7.54744801766523E-2</c:v>
                </c:pt>
                <c:pt idx="3412">
                  <c:v>7.3833292342753098E-2</c:v>
                </c:pt>
                <c:pt idx="3413">
                  <c:v>7.5475935146313594E-2</c:v>
                </c:pt>
                <c:pt idx="3414">
                  <c:v>7.7118528654337298E-2</c:v>
                </c:pt>
                <c:pt idx="3415">
                  <c:v>7.5477103699588197E-2</c:v>
                </c:pt>
                <c:pt idx="3416">
                  <c:v>7.5477569112544399E-2</c:v>
                </c:pt>
                <c:pt idx="3417">
                  <c:v>7.71191157462984E-2</c:v>
                </c:pt>
                <c:pt idx="3418">
                  <c:v>7.7118362371407206E-2</c:v>
                </c:pt>
                <c:pt idx="3419">
                  <c:v>7.5475599895548195E-2</c:v>
                </c:pt>
                <c:pt idx="3420">
                  <c:v>7.7116718496840306E-2</c:v>
                </c:pt>
                <c:pt idx="3421">
                  <c:v>7.7115845839869801E-2</c:v>
                </c:pt>
                <c:pt idx="3422">
                  <c:v>7.7114951275664395E-2</c:v>
                </c:pt>
                <c:pt idx="3423">
                  <c:v>7.5472130387102501E-2</c:v>
                </c:pt>
                <c:pt idx="3424">
                  <c:v>7.7113132204976398E-2</c:v>
                </c:pt>
                <c:pt idx="3425">
                  <c:v>7.5470335716475503E-2</c:v>
                </c:pt>
                <c:pt idx="3426">
                  <c:v>7.5469454814478906E-2</c:v>
                </c:pt>
                <c:pt idx="3427">
                  <c:v>7.5468596867936805E-2</c:v>
                </c:pt>
                <c:pt idx="3428">
                  <c:v>7.7109625452402006E-2</c:v>
                </c:pt>
                <c:pt idx="3429">
                  <c:v>7.8750671293493696E-2</c:v>
                </c:pt>
                <c:pt idx="3430">
                  <c:v>7.7108081693941205E-2</c:v>
                </c:pt>
                <c:pt idx="3431">
                  <c:v>7.7107391482889795E-2</c:v>
                </c:pt>
                <c:pt idx="3432">
                  <c:v>7.5464920151636805E-2</c:v>
                </c:pt>
                <c:pt idx="3433">
                  <c:v>7.7107055862053894E-2</c:v>
                </c:pt>
                <c:pt idx="3434">
                  <c:v>7.5465856008407606E-2</c:v>
                </c:pt>
                <c:pt idx="3435">
                  <c:v>7.5466484824649696E-2</c:v>
                </c:pt>
                <c:pt idx="3436">
                  <c:v>7.5467126739057699E-2</c:v>
                </c:pt>
                <c:pt idx="3437">
                  <c:v>7.71096570824472E-2</c:v>
                </c:pt>
                <c:pt idx="3438">
                  <c:v>7.71103400980271E-2</c:v>
                </c:pt>
                <c:pt idx="3439">
                  <c:v>7.7111036200709998E-2</c:v>
                </c:pt>
                <c:pt idx="3440">
                  <c:v>7.7111745390967407E-2</c:v>
                </c:pt>
                <c:pt idx="3441">
                  <c:v>7.5470532839475302E-2</c:v>
                </c:pt>
                <c:pt idx="3442">
                  <c:v>7.5471253368541005E-2</c:v>
                </c:pt>
                <c:pt idx="3443">
                  <c:v>7.5471986999088303E-2</c:v>
                </c:pt>
                <c:pt idx="3444">
                  <c:v>7.7114713017532602E-2</c:v>
                </c:pt>
                <c:pt idx="3445">
                  <c:v>7.7115487633096697E-2</c:v>
                </c:pt>
                <c:pt idx="3446">
                  <c:v>7.7116275327282199E-2</c:v>
                </c:pt>
                <c:pt idx="3447">
                  <c:v>7.7117078550152804E-2</c:v>
                </c:pt>
                <c:pt idx="3448">
                  <c:v>7.7117935040626098E-2</c:v>
                </c:pt>
                <c:pt idx="3449">
                  <c:v>7.7118703827098303E-2</c:v>
                </c:pt>
                <c:pt idx="3450">
                  <c:v>7.7119477780387094E-2</c:v>
                </c:pt>
                <c:pt idx="3451">
                  <c:v>7.7120289728035502E-2</c:v>
                </c:pt>
                <c:pt idx="3452">
                  <c:v>7.7121129517961004E-2</c:v>
                </c:pt>
                <c:pt idx="3453">
                  <c:v>7.7121987009162701E-2</c:v>
                </c:pt>
                <c:pt idx="3454">
                  <c:v>7.5480749961445298E-2</c:v>
                </c:pt>
                <c:pt idx="3455">
                  <c:v>7.5481602065341102E-2</c:v>
                </c:pt>
                <c:pt idx="3456">
                  <c:v>7.7124564492229403E-2</c:v>
                </c:pt>
                <c:pt idx="3457">
                  <c:v>7.5483258225072403E-2</c:v>
                </c:pt>
                <c:pt idx="3458">
                  <c:v>7.5484042103523802E-2</c:v>
                </c:pt>
                <c:pt idx="3459">
                  <c:v>7.7126937588563496E-2</c:v>
                </c:pt>
                <c:pt idx="3460">
                  <c:v>7.5485471088737793E-2</c:v>
                </c:pt>
                <c:pt idx="3461">
                  <c:v>7.38439202224353E-2</c:v>
                </c:pt>
                <c:pt idx="3462">
                  <c:v>7.5486647920617905E-2</c:v>
                </c:pt>
                <c:pt idx="3463">
                  <c:v>7.3844920898313099E-2</c:v>
                </c:pt>
                <c:pt idx="3464">
                  <c:v>7.3845323546963298E-2</c:v>
                </c:pt>
                <c:pt idx="3465">
                  <c:v>7.2201728206534796E-2</c:v>
                </c:pt>
                <c:pt idx="3466">
                  <c:v>7.3841932178725894E-2</c:v>
                </c:pt>
                <c:pt idx="3467">
                  <c:v>7.5482022506292906E-2</c:v>
                </c:pt>
                <c:pt idx="3468">
                  <c:v>7.3837883714821001E-2</c:v>
                </c:pt>
                <c:pt idx="3469">
                  <c:v>7.38358204170253E-2</c:v>
                </c:pt>
                <c:pt idx="3470">
                  <c:v>7.3833737146688505E-2</c:v>
                </c:pt>
                <c:pt idx="3471">
                  <c:v>7.3831638461444402E-2</c:v>
                </c:pt>
                <c:pt idx="3472">
                  <c:v>7.2187628376978993E-2</c:v>
                </c:pt>
                <c:pt idx="3473">
                  <c:v>7.5469273802730094E-2</c:v>
                </c:pt>
                <c:pt idx="3474">
                  <c:v>7.5467116426676195E-2</c:v>
                </c:pt>
                <c:pt idx="3475">
                  <c:v>7.3823180890487394E-2</c:v>
                </c:pt>
                <c:pt idx="3476">
                  <c:v>7.3821073667630702E-2</c:v>
                </c:pt>
                <c:pt idx="3477">
                  <c:v>7.5460679798435196E-2</c:v>
                </c:pt>
                <c:pt idx="3478">
                  <c:v>7.5458561367552704E-2</c:v>
                </c:pt>
                <c:pt idx="3479">
                  <c:v>7.3814840520035396E-2</c:v>
                </c:pt>
                <c:pt idx="3480">
                  <c:v>7.3812770268538705E-2</c:v>
                </c:pt>
                <c:pt idx="3481">
                  <c:v>7.3812183644029805E-2</c:v>
                </c:pt>
                <c:pt idx="3482">
                  <c:v>7.3812025194107997E-2</c:v>
                </c:pt>
                <c:pt idx="3483">
                  <c:v>7.5453439285712895E-2</c:v>
                </c:pt>
                <c:pt idx="3484">
                  <c:v>7.3811684484230103E-2</c:v>
                </c:pt>
                <c:pt idx="3485">
                  <c:v>7.3811511395894105E-2</c:v>
                </c:pt>
                <c:pt idx="3486">
                  <c:v>7.3811342609941002E-2</c:v>
                </c:pt>
                <c:pt idx="3487">
                  <c:v>7.54527783769188E-2</c:v>
                </c:pt>
                <c:pt idx="3488">
                  <c:v>7.5452635388159703E-2</c:v>
                </c:pt>
                <c:pt idx="3489">
                  <c:v>7.5452510499498804E-2</c:v>
                </c:pt>
                <c:pt idx="3490">
                  <c:v>7.5452408321740799E-2</c:v>
                </c:pt>
                <c:pt idx="3491">
                  <c:v>7.70939424952721E-2</c:v>
                </c:pt>
                <c:pt idx="3492">
                  <c:v>7.5452290557754695E-2</c:v>
                </c:pt>
                <c:pt idx="3493">
                  <c:v>7.5452284204755402E-2</c:v>
                </c:pt>
                <c:pt idx="3494">
                  <c:v>7.3810700359567397E-2</c:v>
                </c:pt>
                <c:pt idx="3495">
                  <c:v>7.3810779597257306E-2</c:v>
                </c:pt>
                <c:pt idx="3496">
                  <c:v>7.7094185217513295E-2</c:v>
                </c:pt>
                <c:pt idx="3497">
                  <c:v>7.5452640559790396E-2</c:v>
                </c:pt>
                <c:pt idx="3498">
                  <c:v>7.7094364937871404E-2</c:v>
                </c:pt>
                <c:pt idx="3499">
                  <c:v>7.7094522467524601E-2</c:v>
                </c:pt>
                <c:pt idx="3500">
                  <c:v>7.87363465710577E-2</c:v>
                </c:pt>
                <c:pt idx="3501">
                  <c:v>7.7094969038048494E-2</c:v>
                </c:pt>
                <c:pt idx="3502">
                  <c:v>8.0378469260695001E-2</c:v>
                </c:pt>
                <c:pt idx="3503">
                  <c:v>7.7095523002671404E-2</c:v>
                </c:pt>
                <c:pt idx="3504">
                  <c:v>7.8737426971437194E-2</c:v>
                </c:pt>
                <c:pt idx="3505">
                  <c:v>7.5454492644890694E-2</c:v>
                </c:pt>
                <c:pt idx="3506">
                  <c:v>7.7096377361872998E-2</c:v>
                </c:pt>
                <c:pt idx="3507">
                  <c:v>7.5455021067974595E-2</c:v>
                </c:pt>
                <c:pt idx="3508">
                  <c:v>7.5455239257629703E-2</c:v>
                </c:pt>
                <c:pt idx="3509">
                  <c:v>7.3813809916068507E-2</c:v>
                </c:pt>
                <c:pt idx="3510">
                  <c:v>7.3813931276819303E-2</c:v>
                </c:pt>
                <c:pt idx="3511">
                  <c:v>7.5455590953016405E-2</c:v>
                </c:pt>
                <c:pt idx="3512">
                  <c:v>7.5455621745449605E-2</c:v>
                </c:pt>
                <c:pt idx="3513">
                  <c:v>7.5455647232621895E-2</c:v>
                </c:pt>
                <c:pt idx="3514">
                  <c:v>7.5455661925463893E-2</c:v>
                </c:pt>
                <c:pt idx="3515">
                  <c:v>7.5455663535425599E-2</c:v>
                </c:pt>
                <c:pt idx="3516">
                  <c:v>7.7097245793292996E-2</c:v>
                </c:pt>
                <c:pt idx="3517">
                  <c:v>7.5455627515709098E-2</c:v>
                </c:pt>
                <c:pt idx="3518">
                  <c:v>7.7097181238176604E-2</c:v>
                </c:pt>
                <c:pt idx="3519">
                  <c:v>7.7097129369412307E-2</c:v>
                </c:pt>
                <c:pt idx="3520">
                  <c:v>7.7097064440224197E-2</c:v>
                </c:pt>
                <c:pt idx="3521">
                  <c:v>7.5455398549249805E-2</c:v>
                </c:pt>
                <c:pt idx="3522">
                  <c:v>7.7096895398346299E-2</c:v>
                </c:pt>
                <c:pt idx="3523">
                  <c:v>7.5455205600324801E-2</c:v>
                </c:pt>
                <c:pt idx="3524">
                  <c:v>7.7096674102467802E-2</c:v>
                </c:pt>
                <c:pt idx="3525">
                  <c:v>7.7096543853678604E-2</c:v>
                </c:pt>
                <c:pt idx="3526">
                  <c:v>7.5454818057022005E-2</c:v>
                </c:pt>
                <c:pt idx="3527">
                  <c:v>7.5454660242208496E-2</c:v>
                </c:pt>
                <c:pt idx="3528">
                  <c:v>7.8737610031192007E-2</c:v>
                </c:pt>
                <c:pt idx="3529">
                  <c:v>7.8736979796992304E-2</c:v>
                </c:pt>
                <c:pt idx="3530">
                  <c:v>7.54530725429369E-2</c:v>
                </c:pt>
                <c:pt idx="3531">
                  <c:v>7.5452271244504002E-2</c:v>
                </c:pt>
                <c:pt idx="3532">
                  <c:v>7.7092982490162998E-2</c:v>
                </c:pt>
                <c:pt idx="3533">
                  <c:v>7.3809064144620795E-2</c:v>
                </c:pt>
                <c:pt idx="3534">
                  <c:v>7.3808219270947995E-2</c:v>
                </c:pt>
                <c:pt idx="3535">
                  <c:v>7.5448886138307705E-2</c:v>
                </c:pt>
                <c:pt idx="3536">
                  <c:v>7.5448045626946597E-2</c:v>
                </c:pt>
                <c:pt idx="3537">
                  <c:v>7.5447227770877007E-2</c:v>
                </c:pt>
                <c:pt idx="3538">
                  <c:v>7.3804964696231906E-2</c:v>
                </c:pt>
                <c:pt idx="3539">
                  <c:v>7.38042332997631E-2</c:v>
                </c:pt>
                <c:pt idx="3540">
                  <c:v>7.5445012159865599E-2</c:v>
                </c:pt>
                <c:pt idx="3541">
                  <c:v>7.7085833208929894E-2</c:v>
                </c:pt>
                <c:pt idx="3542">
                  <c:v>7.3802400042536603E-2</c:v>
                </c:pt>
                <c:pt idx="3543">
                  <c:v>7.5443366033906098E-2</c:v>
                </c:pt>
                <c:pt idx="3544">
                  <c:v>7.3801540303654101E-2</c:v>
                </c:pt>
                <c:pt idx="3545">
                  <c:v>7.3801526847068602E-2</c:v>
                </c:pt>
                <c:pt idx="3546">
                  <c:v>7.5443062495576099E-2</c:v>
                </c:pt>
                <c:pt idx="3547">
                  <c:v>7.3801813730385704E-2</c:v>
                </c:pt>
                <c:pt idx="3548">
                  <c:v>7.5443410169840602E-2</c:v>
                </c:pt>
                <c:pt idx="3549">
                  <c:v>7.3802217711139803E-2</c:v>
                </c:pt>
                <c:pt idx="3550">
                  <c:v>7.5443856340805998E-2</c:v>
                </c:pt>
                <c:pt idx="3551">
                  <c:v>7.7085507830793001E-2</c:v>
                </c:pt>
                <c:pt idx="3552">
                  <c:v>7.3802962432890903E-2</c:v>
                </c:pt>
                <c:pt idx="3553">
                  <c:v>7.2161828838385997E-2</c:v>
                </c:pt>
                <c:pt idx="3554">
                  <c:v>7.3803497653088301E-2</c:v>
                </c:pt>
                <c:pt idx="3555">
                  <c:v>7.3803763094048194E-2</c:v>
                </c:pt>
                <c:pt idx="3556">
                  <c:v>7.3804020973840201E-2</c:v>
                </c:pt>
                <c:pt idx="3557">
                  <c:v>7.5445661936312899E-2</c:v>
                </c:pt>
                <c:pt idx="3558">
                  <c:v>7.3804495739657194E-2</c:v>
                </c:pt>
                <c:pt idx="3559">
                  <c:v>7.5446098306604203E-2</c:v>
                </c:pt>
                <c:pt idx="3560">
                  <c:v>7.3804926201180301E-2</c:v>
                </c:pt>
                <c:pt idx="3561">
                  <c:v>7.3806042467028807E-2</c:v>
                </c:pt>
                <c:pt idx="3562">
                  <c:v>7.3807430842744604E-2</c:v>
                </c:pt>
                <c:pt idx="3563">
                  <c:v>7.3808828508470398E-2</c:v>
                </c:pt>
                <c:pt idx="3564">
                  <c:v>7.3810230878709096E-2</c:v>
                </c:pt>
                <c:pt idx="3565">
                  <c:v>7.3811633373718599E-2</c:v>
                </c:pt>
                <c:pt idx="3566">
                  <c:v>7.3813031419640407E-2</c:v>
                </c:pt>
                <c:pt idx="3567">
                  <c:v>7.2172866976754305E-2</c:v>
                </c:pt>
                <c:pt idx="3568">
                  <c:v>7.3815795897358802E-2</c:v>
                </c:pt>
                <c:pt idx="3569">
                  <c:v>7.5458754674741696E-2</c:v>
                </c:pt>
                <c:pt idx="3570">
                  <c:v>7.5460113332322498E-2</c:v>
                </c:pt>
                <c:pt idx="3571">
                  <c:v>7.38197952073677E-2</c:v>
                </c:pt>
                <c:pt idx="3572">
                  <c:v>7.5462744481926206E-2</c:v>
                </c:pt>
                <c:pt idx="3573">
                  <c:v>7.5464007888011303E-2</c:v>
                </c:pt>
                <c:pt idx="3574">
                  <c:v>7.38235084039148E-2</c:v>
                </c:pt>
                <c:pt idx="3575">
                  <c:v>7.2182912730226395E-2</c:v>
                </c:pt>
                <c:pt idx="3576">
                  <c:v>7.5467495338963006E-2</c:v>
                </c:pt>
                <c:pt idx="3577">
                  <c:v>7.5466726373841095E-2</c:v>
                </c:pt>
                <c:pt idx="3578">
                  <c:v>3.6063809622903897E-2</c:v>
                </c:pt>
                <c:pt idx="3579">
                  <c:v>7.7105640022418501E-2</c:v>
                </c:pt>
                <c:pt idx="3580">
                  <c:v>7.7104137978144999E-2</c:v>
                </c:pt>
                <c:pt idx="3581">
                  <c:v>8.3669221969671706E-2</c:v>
                </c:pt>
                <c:pt idx="3582">
                  <c:v>8.8592449955695707E-2</c:v>
                </c:pt>
                <c:pt idx="3583">
                  <c:v>9.5157121070716097E-2</c:v>
                </c:pt>
                <c:pt idx="3584">
                  <c:v>9.1872109012786501E-2</c:v>
                </c:pt>
                <c:pt idx="3585">
                  <c:v>9.67949872884767E-2</c:v>
                </c:pt>
                <c:pt idx="3586">
                  <c:v>9.3510088789814996E-2</c:v>
                </c:pt>
                <c:pt idx="3587">
                  <c:v>9.6791349089969003E-2</c:v>
                </c:pt>
                <c:pt idx="3588">
                  <c:v>9.8431078818891696E-2</c:v>
                </c:pt>
                <c:pt idx="3589">
                  <c:v>0.101712275004941</c:v>
                </c:pt>
                <c:pt idx="3590">
                  <c:v>9.8427727892968303E-2</c:v>
                </c:pt>
                <c:pt idx="3591">
                  <c:v>0.10006757660900401</c:v>
                </c:pt>
                <c:pt idx="3592">
                  <c:v>0.10334877567035999</c:v>
                </c:pt>
                <c:pt idx="3593">
                  <c:v>0.101707037654268</c:v>
                </c:pt>
                <c:pt idx="3594">
                  <c:v>0.10827252674271</c:v>
                </c:pt>
                <c:pt idx="3595">
                  <c:v>0.10498978219848901</c:v>
                </c:pt>
                <c:pt idx="3596">
                  <c:v>0.10498978219848901</c:v>
                </c:pt>
                <c:pt idx="3597">
                  <c:v>0.101707037654268</c:v>
                </c:pt>
                <c:pt idx="3598">
                  <c:v>0.103348409926378</c:v>
                </c:pt>
                <c:pt idx="3599">
                  <c:v>0.103348409926378</c:v>
                </c:pt>
                <c:pt idx="3600">
                  <c:v>0.10498978219848901</c:v>
                </c:pt>
                <c:pt idx="3601">
                  <c:v>0.101707037654268</c:v>
                </c:pt>
                <c:pt idx="3602">
                  <c:v>0.103348409926378</c:v>
                </c:pt>
                <c:pt idx="3603">
                  <c:v>9.6782920837937603E-2</c:v>
                </c:pt>
                <c:pt idx="3604">
                  <c:v>0.100065665382159</c:v>
                </c:pt>
                <c:pt idx="3605">
                  <c:v>0.100065665382159</c:v>
                </c:pt>
                <c:pt idx="3606">
                  <c:v>0.100065665382159</c:v>
                </c:pt>
                <c:pt idx="3607">
                  <c:v>9.6782920837937603E-2</c:v>
                </c:pt>
                <c:pt idx="3608">
                  <c:v>9.8424293110048106E-2</c:v>
                </c:pt>
                <c:pt idx="3609">
                  <c:v>9.5141548565827003E-2</c:v>
                </c:pt>
                <c:pt idx="3610">
                  <c:v>8.5293314933163805E-2</c:v>
                </c:pt>
                <c:pt idx="3611">
                  <c:v>0.101707037654268</c:v>
                </c:pt>
                <c:pt idx="3612">
                  <c:v>9.5141548565827003E-2</c:v>
                </c:pt>
                <c:pt idx="3613">
                  <c:v>9.18588040216059E-2</c:v>
                </c:pt>
                <c:pt idx="3614">
                  <c:v>9.0217431749495397E-2</c:v>
                </c:pt>
                <c:pt idx="3615">
                  <c:v>9.0217431749495397E-2</c:v>
                </c:pt>
                <c:pt idx="3616">
                  <c:v>9.35001762937165E-2</c:v>
                </c:pt>
                <c:pt idx="3617">
                  <c:v>9.18588040216059E-2</c:v>
                </c:pt>
                <c:pt idx="3618">
                  <c:v>9.5141548565827003E-2</c:v>
                </c:pt>
                <c:pt idx="3619">
                  <c:v>9.35001762937165E-2</c:v>
                </c:pt>
                <c:pt idx="3620">
                  <c:v>9.5141548565827003E-2</c:v>
                </c:pt>
                <c:pt idx="3621">
                  <c:v>9.18588040216059E-2</c:v>
                </c:pt>
                <c:pt idx="3622">
                  <c:v>9.35001762937165E-2</c:v>
                </c:pt>
                <c:pt idx="3623">
                  <c:v>9.18588040216059E-2</c:v>
                </c:pt>
                <c:pt idx="3624">
                  <c:v>9.0217431749495397E-2</c:v>
                </c:pt>
                <c:pt idx="3625">
                  <c:v>8.6934674803766002E-2</c:v>
                </c:pt>
                <c:pt idx="3626">
                  <c:v>8.8576030486354804E-2</c:v>
                </c:pt>
                <c:pt idx="3627">
                  <c:v>8.8576014130985994E-2</c:v>
                </c:pt>
                <c:pt idx="3628">
                  <c:v>9.5141482290569596E-2</c:v>
                </c:pt>
                <c:pt idx="3629">
                  <c:v>8.8575981420266597E-2</c:v>
                </c:pt>
                <c:pt idx="3630">
                  <c:v>8.3651853497159895E-2</c:v>
                </c:pt>
                <c:pt idx="3631">
                  <c:v>8.5293208270550203E-2</c:v>
                </c:pt>
                <c:pt idx="3632">
                  <c:v>9.0217302270668195E-2</c:v>
                </c:pt>
                <c:pt idx="3633">
                  <c:v>9.1858655225621103E-2</c:v>
                </c:pt>
                <c:pt idx="3634">
                  <c:v>9.0217268953859203E-2</c:v>
                </c:pt>
                <c:pt idx="3635">
                  <c:v>9.0217252295463998E-2</c:v>
                </c:pt>
                <c:pt idx="3636">
                  <c:v>9.1858604341211E-2</c:v>
                </c:pt>
                <c:pt idx="3637">
                  <c:v>9.1858587379753498E-2</c:v>
                </c:pt>
                <c:pt idx="3638">
                  <c:v>8.6934466124340901E-2</c:v>
                </c:pt>
                <c:pt idx="3639">
                  <c:v>9.0217181837887295E-2</c:v>
                </c:pt>
                <c:pt idx="3640">
                  <c:v>9.0217097449068001E-2</c:v>
                </c:pt>
                <c:pt idx="3641">
                  <c:v>9.0216455315256697E-2</c:v>
                </c:pt>
                <c:pt idx="3642">
                  <c:v>7.2160786386443396E-2</c:v>
                </c:pt>
                <c:pt idx="3643">
                  <c:v>9.6780048646517902E-2</c:v>
                </c:pt>
                <c:pt idx="3644">
                  <c:v>9.0213760689172001E-2</c:v>
                </c:pt>
                <c:pt idx="3645">
                  <c:v>9.1854099341372106E-2</c:v>
                </c:pt>
                <c:pt idx="3646">
                  <c:v>9.5135698371163493E-2</c:v>
                </c:pt>
                <c:pt idx="3647">
                  <c:v>9.8417244467296702E-2</c:v>
                </c:pt>
                <c:pt idx="3648">
                  <c:v>0.106622588534243</c:v>
                </c:pt>
                <c:pt idx="3649">
                  <c:v>0.106621491615847</c:v>
                </c:pt>
                <c:pt idx="3650">
                  <c:v>0.100055390709001</c:v>
                </c:pt>
                <c:pt idx="3651">
                  <c:v>9.6771909224814698E-2</c:v>
                </c:pt>
                <c:pt idx="3652">
                  <c:v>9.8412225730541897E-2</c:v>
                </c:pt>
                <c:pt idx="3653">
                  <c:v>9.6770132563470196E-2</c:v>
                </c:pt>
                <c:pt idx="3654">
                  <c:v>9.51281334992507E-2</c:v>
                </c:pt>
                <c:pt idx="3655">
                  <c:v>9.3486236239261E-2</c:v>
                </c:pt>
                <c:pt idx="3656">
                  <c:v>9.3485572810216203E-2</c:v>
                </c:pt>
                <c:pt idx="3657">
                  <c:v>9.3484819399858296E-2</c:v>
                </c:pt>
                <c:pt idx="3658">
                  <c:v>9.1842877910844695E-2</c:v>
                </c:pt>
                <c:pt idx="3659">
                  <c:v>9.6765555450550197E-2</c:v>
                </c:pt>
                <c:pt idx="3660">
                  <c:v>9.3482479770348695E-2</c:v>
                </c:pt>
                <c:pt idx="3661">
                  <c:v>9.3481699919869002E-2</c:v>
                </c:pt>
                <c:pt idx="3662">
                  <c:v>9.1839813246104393E-2</c:v>
                </c:pt>
                <c:pt idx="3663">
                  <c:v>8.8556860819742997E-2</c:v>
                </c:pt>
                <c:pt idx="3664">
                  <c:v>9.1838280990430607E-2</c:v>
                </c:pt>
                <c:pt idx="3665">
                  <c:v>9.1837514881766696E-2</c:v>
                </c:pt>
                <c:pt idx="3666">
                  <c:v>9.1836748785884298E-2</c:v>
                </c:pt>
                <c:pt idx="3667">
                  <c:v>8.8553905927917495E-2</c:v>
                </c:pt>
                <c:pt idx="3668">
                  <c:v>8.8553167235772196E-2</c:v>
                </c:pt>
                <c:pt idx="3669">
                  <c:v>8.8552428555950802E-2</c:v>
                </c:pt>
                <c:pt idx="3670">
                  <c:v>8.6910692567597495E-2</c:v>
                </c:pt>
                <c:pt idx="3671">
                  <c:v>8.5268983968372097E-2</c:v>
                </c:pt>
                <c:pt idx="3672">
                  <c:v>8.69092426461473E-2</c:v>
                </c:pt>
                <c:pt idx="3673">
                  <c:v>8.6908517841897306E-2</c:v>
                </c:pt>
                <c:pt idx="3674">
                  <c:v>7.2139309918979197E-2</c:v>
                </c:pt>
                <c:pt idx="3675">
                  <c:v>9.3470783913109895E-2</c:v>
                </c:pt>
                <c:pt idx="3676">
                  <c:v>8.1983598003984304E-2</c:v>
                </c:pt>
                <c:pt idx="3677">
                  <c:v>8.6905618908668797E-2</c:v>
                </c:pt>
                <c:pt idx="3678">
                  <c:v>8.69048942055793E-2</c:v>
                </c:pt>
                <c:pt idx="3679">
                  <c:v>8.3622421201877795E-2</c:v>
                </c:pt>
                <c:pt idx="3680">
                  <c:v>8.3621723888895397E-2</c:v>
                </c:pt>
                <c:pt idx="3681">
                  <c:v>8.3621026587542502E-2</c:v>
                </c:pt>
                <c:pt idx="3682">
                  <c:v>8.5261162405950802E-2</c:v>
                </c:pt>
                <c:pt idx="3683">
                  <c:v>8.5260451445573204E-2</c:v>
                </c:pt>
                <c:pt idx="3684">
                  <c:v>8.52597404970524E-2</c:v>
                </c:pt>
                <c:pt idx="3685">
                  <c:v>8.6899821622356502E-2</c:v>
                </c:pt>
                <c:pt idx="3686">
                  <c:v>8.3617540255209497E-2</c:v>
                </c:pt>
                <c:pt idx="3687">
                  <c:v>8.3616843023627097E-2</c:v>
                </c:pt>
                <c:pt idx="3688">
                  <c:v>8.3616145803672201E-2</c:v>
                </c:pt>
                <c:pt idx="3689">
                  <c:v>8.3615999151921194E-2</c:v>
                </c:pt>
                <c:pt idx="3690">
                  <c:v>8.5256763018974099E-2</c:v>
                </c:pt>
                <c:pt idx="3691">
                  <c:v>8.5256778745836301E-2</c:v>
                </c:pt>
                <c:pt idx="3692">
                  <c:v>8.1975296376350495E-2</c:v>
                </c:pt>
                <c:pt idx="3693">
                  <c:v>8.6897559550415407E-2</c:v>
                </c:pt>
                <c:pt idx="3694">
                  <c:v>8.3616076272959999E-2</c:v>
                </c:pt>
                <c:pt idx="3695">
                  <c:v>8.6897591609501598E-2</c:v>
                </c:pt>
                <c:pt idx="3696">
                  <c:v>8.6897607639053506E-2</c:v>
                </c:pt>
                <c:pt idx="3697">
                  <c:v>8.5256873107131398E-2</c:v>
                </c:pt>
                <c:pt idx="3698">
                  <c:v>8.68976396981751E-2</c:v>
                </c:pt>
                <c:pt idx="3699">
                  <c:v>8.3616153394140996E-2</c:v>
                </c:pt>
                <c:pt idx="3700">
                  <c:v>8.3616168818394301E-2</c:v>
                </c:pt>
                <c:pt idx="3701">
                  <c:v>8.5256936014777504E-2</c:v>
                </c:pt>
                <c:pt idx="3702">
                  <c:v>8.6897703816489202E-2</c:v>
                </c:pt>
                <c:pt idx="3703">
                  <c:v>8.6897723694707996E-2</c:v>
                </c:pt>
                <c:pt idx="3704">
                  <c:v>8.5257055293506995E-2</c:v>
                </c:pt>
                <c:pt idx="3705">
                  <c:v>8.3617447981727905E-2</c:v>
                </c:pt>
                <c:pt idx="3706">
                  <c:v>6.7210977360609395E-2</c:v>
                </c:pt>
                <c:pt idx="3707">
                  <c:v>8.1979680404969002E-2</c:v>
                </c:pt>
                <c:pt idx="3708">
                  <c:v>8.5262945930672698E-2</c:v>
                </c:pt>
                <c:pt idx="3709">
                  <c:v>8.69054699950534E-2</c:v>
                </c:pt>
                <c:pt idx="3710">
                  <c:v>8.3625372706265896E-2</c:v>
                </c:pt>
                <c:pt idx="3711">
                  <c:v>8.6908870688787401E-2</c:v>
                </c:pt>
                <c:pt idx="3712">
                  <c:v>8.6910571597707306E-2</c:v>
                </c:pt>
                <c:pt idx="3713">
                  <c:v>9.1835172170039406E-2</c:v>
                </c:pt>
                <c:pt idx="3714">
                  <c:v>9.1836906991054401E-2</c:v>
                </c:pt>
                <c:pt idx="3715">
                  <c:v>8.8556561748089499E-2</c:v>
                </c:pt>
                <c:pt idx="3716">
                  <c:v>8.8558160634604796E-2</c:v>
                </c:pt>
                <c:pt idx="3717">
                  <c:v>8.8559699537015105E-2</c:v>
                </c:pt>
                <c:pt idx="3718">
                  <c:v>8.6920070412670997E-2</c:v>
                </c:pt>
                <c:pt idx="3719">
                  <c:v>8.6921434057640898E-2</c:v>
                </c:pt>
                <c:pt idx="3720">
                  <c:v>8.19993335629704E-2</c:v>
                </c:pt>
                <c:pt idx="3721">
                  <c:v>8.5281378064212293E-2</c:v>
                </c:pt>
                <c:pt idx="3722">
                  <c:v>7.8716151166458206E-2</c:v>
                </c:pt>
                <c:pt idx="3723">
                  <c:v>8.3638840063031406E-2</c:v>
                </c:pt>
                <c:pt idx="3724">
                  <c:v>8.1997040870041296E-2</c:v>
                </c:pt>
                <c:pt idx="3725">
                  <c:v>9.3483971472198293E-2</c:v>
                </c:pt>
                <c:pt idx="3726">
                  <c:v>8.8559969322730706E-2</c:v>
                </c:pt>
                <c:pt idx="3727">
                  <c:v>9.5123472274221396E-2</c:v>
                </c:pt>
                <c:pt idx="3728">
                  <c:v>9.0199538596584805E-2</c:v>
                </c:pt>
                <c:pt idx="3729">
                  <c:v>9.3480852284732394E-2</c:v>
                </c:pt>
                <c:pt idx="3730">
                  <c:v>9.6762111231157993E-2</c:v>
                </c:pt>
                <c:pt idx="3731">
                  <c:v>9.5120298436098594E-2</c:v>
                </c:pt>
                <c:pt idx="3732">
                  <c:v>9.0196529072862797E-2</c:v>
                </c:pt>
                <c:pt idx="3733">
                  <c:v>9.6759689887507203E-2</c:v>
                </c:pt>
                <c:pt idx="3734">
                  <c:v>9.3476953593098294E-2</c:v>
                </c:pt>
                <c:pt idx="3735">
                  <c:v>9.5117124809761699E-2</c:v>
                </c:pt>
                <c:pt idx="3736">
                  <c:v>9.3475394207497994E-2</c:v>
                </c:pt>
                <c:pt idx="3737">
                  <c:v>9.3475805914200197E-2</c:v>
                </c:pt>
                <c:pt idx="3738">
                  <c:v>0.12301380948733499</c:v>
                </c:pt>
                <c:pt idx="3739">
                  <c:v>9.8400244485620597E-2</c:v>
                </c:pt>
                <c:pt idx="3740">
                  <c:v>9.0196124055492197E-2</c:v>
                </c:pt>
                <c:pt idx="3741">
                  <c:v>9.3478855754779697E-2</c:v>
                </c:pt>
                <c:pt idx="3742">
                  <c:v>9.1838606865309605E-2</c:v>
                </c:pt>
                <c:pt idx="3743">
                  <c:v>8.8557306450881598E-2</c:v>
                </c:pt>
                <c:pt idx="3744">
                  <c:v>8.6916990657606996E-2</c:v>
                </c:pt>
                <c:pt idx="3745">
                  <c:v>8.8558751180223994E-2</c:v>
                </c:pt>
                <c:pt idx="3746">
                  <c:v>9.5123733259648902E-2</c:v>
                </c:pt>
                <c:pt idx="3747">
                  <c:v>9.3483430888819594E-2</c:v>
                </c:pt>
                <c:pt idx="3748">
                  <c:v>9.0202010059983295E-2</c:v>
                </c:pt>
                <c:pt idx="3749">
                  <c:v>9.0202745864560299E-2</c:v>
                </c:pt>
                <c:pt idx="3750">
                  <c:v>8.6921244738499395E-2</c:v>
                </c:pt>
                <c:pt idx="3751">
                  <c:v>8.6921949959432698E-2</c:v>
                </c:pt>
                <c:pt idx="3752">
                  <c:v>8.3640300464306802E-2</c:v>
                </c:pt>
                <c:pt idx="3753">
                  <c:v>9.02032487934398E-2</c:v>
                </c:pt>
                <c:pt idx="3754">
                  <c:v>8.5277657179975E-2</c:v>
                </c:pt>
                <c:pt idx="3755">
                  <c:v>8.19932854081762E-2</c:v>
                </c:pt>
                <c:pt idx="3756">
                  <c:v>8.52730354248354E-2</c:v>
                </c:pt>
                <c:pt idx="3757">
                  <c:v>8.85526002062587E-2</c:v>
                </c:pt>
                <c:pt idx="3758">
                  <c:v>9.1831991283302106E-2</c:v>
                </c:pt>
                <c:pt idx="3759">
                  <c:v>9.0188560177220795E-2</c:v>
                </c:pt>
                <c:pt idx="3760">
                  <c:v>9.0186057552583507E-2</c:v>
                </c:pt>
                <c:pt idx="3761">
                  <c:v>8.8542760062659306E-2</c:v>
                </c:pt>
                <c:pt idx="3762">
                  <c:v>9.1821878511214303E-2</c:v>
                </c:pt>
                <c:pt idx="3763">
                  <c:v>8.5256486254090103E-2</c:v>
                </c:pt>
                <c:pt idx="3764">
                  <c:v>9.0176307247646303E-2</c:v>
                </c:pt>
                <c:pt idx="3765">
                  <c:v>9.0173991645210297E-2</c:v>
                </c:pt>
                <c:pt idx="3766">
                  <c:v>9.0171747617590794E-2</c:v>
                </c:pt>
                <c:pt idx="3767">
                  <c:v>8.6888428716960703E-2</c:v>
                </c:pt>
                <c:pt idx="3768">
                  <c:v>8.5245825912010006E-2</c:v>
                </c:pt>
                <c:pt idx="3769">
                  <c:v>8.6885894276052297E-2</c:v>
                </c:pt>
                <c:pt idx="3770">
                  <c:v>8.3604836088275597E-2</c:v>
                </c:pt>
                <c:pt idx="3771">
                  <c:v>8.1964306994387295E-2</c:v>
                </c:pt>
                <c:pt idx="3772">
                  <c:v>8.8526423369940599E-2</c:v>
                </c:pt>
                <c:pt idx="3773">
                  <c:v>8.3604836088275597E-2</c:v>
                </c:pt>
                <c:pt idx="3774">
                  <c:v>8.1964306994387295E-2</c:v>
                </c:pt>
                <c:pt idx="3775">
                  <c:v>8.3604836088275597E-2</c:v>
                </c:pt>
                <c:pt idx="3776">
                  <c:v>7.8683248806609193E-2</c:v>
                </c:pt>
                <c:pt idx="3777">
                  <c:v>8.0323777900498897E-2</c:v>
                </c:pt>
                <c:pt idx="3778">
                  <c:v>7.8683248806609193E-2</c:v>
                </c:pt>
                <c:pt idx="3779">
                  <c:v>7.8683248806609193E-2</c:v>
                </c:pt>
                <c:pt idx="3780">
                  <c:v>7.3761661524944205E-2</c:v>
                </c:pt>
                <c:pt idx="3781">
                  <c:v>7.7042719712720906E-2</c:v>
                </c:pt>
                <c:pt idx="3782">
                  <c:v>7.2121132431055904E-2</c:v>
                </c:pt>
                <c:pt idx="3783">
                  <c:v>7.2121132431055904E-2</c:v>
                </c:pt>
                <c:pt idx="3784">
                  <c:v>7.5402190618832493E-2</c:v>
                </c:pt>
                <c:pt idx="3785">
                  <c:v>8.0323268547249499E-2</c:v>
                </c:pt>
                <c:pt idx="3786">
                  <c:v>7.7041598807340197E-2</c:v>
                </c:pt>
                <c:pt idx="3787">
                  <c:v>8.0321949980654297E-2</c:v>
                </c:pt>
                <c:pt idx="3788">
                  <c:v>7.5399855826492404E-2</c:v>
                </c:pt>
                <c:pt idx="3789">
                  <c:v>7.5399236964106997E-2</c:v>
                </c:pt>
                <c:pt idx="3790">
                  <c:v>7.5398618111880394E-2</c:v>
                </c:pt>
                <c:pt idx="3791">
                  <c:v>7.7038437172318203E-2</c:v>
                </c:pt>
                <c:pt idx="3792">
                  <c:v>7.5397380437902797E-2</c:v>
                </c:pt>
                <c:pt idx="3793">
                  <c:v>7.5396761616151303E-2</c:v>
                </c:pt>
                <c:pt idx="3794">
                  <c:v>7.8676937827161203E-2</c:v>
                </c:pt>
                <c:pt idx="3795">
                  <c:v>7.8676292099139705E-2</c:v>
                </c:pt>
                <c:pt idx="3796">
                  <c:v>7.3754534626905205E-2</c:v>
                </c:pt>
                <c:pt idx="3797">
                  <c:v>7.3753929308634197E-2</c:v>
                </c:pt>
                <c:pt idx="3798">
                  <c:v>7.7034011319213197E-2</c:v>
                </c:pt>
                <c:pt idx="3799">
                  <c:v>7.7033381688109998E-2</c:v>
                </c:pt>
                <c:pt idx="3800">
                  <c:v>7.3752162572113394E-2</c:v>
                </c:pt>
                <c:pt idx="3801">
                  <c:v>7.8674052264526007E-2</c:v>
                </c:pt>
                <c:pt idx="3802">
                  <c:v>7.2114035176201699E-2</c:v>
                </c:pt>
                <c:pt idx="3803">
                  <c:v>7.3755783656567195E-2</c:v>
                </c:pt>
                <c:pt idx="3804">
                  <c:v>7.0476381817620101E-2</c:v>
                </c:pt>
                <c:pt idx="3805">
                  <c:v>7.8679982373837401E-2</c:v>
                </c:pt>
                <c:pt idx="3806">
                  <c:v>8.5243405049281296E-2</c:v>
                </c:pt>
                <c:pt idx="3807">
                  <c:v>8.68855808197177E-2</c:v>
                </c:pt>
                <c:pt idx="3808">
                  <c:v>8.52467859169731E-2</c:v>
                </c:pt>
                <c:pt idx="3809">
                  <c:v>8.1967401771133305E-2</c:v>
                </c:pt>
                <c:pt idx="3810">
                  <c:v>7.8687914781977494E-2</c:v>
                </c:pt>
                <c:pt idx="3811">
                  <c:v>8.0330110230666801E-2</c:v>
                </c:pt>
                <c:pt idx="3812">
                  <c:v>7.7050479088553794E-2</c:v>
                </c:pt>
                <c:pt idx="3813">
                  <c:v>8.3614624924271796E-2</c:v>
                </c:pt>
                <c:pt idx="3814">
                  <c:v>7.8694229710698199E-2</c:v>
                </c:pt>
                <c:pt idx="3815">
                  <c:v>8.1977163452625401E-2</c:v>
                </c:pt>
                <c:pt idx="3816">
                  <c:v>8.0338030630922597E-2</c:v>
                </c:pt>
                <c:pt idx="3817">
                  <c:v>7.3776043556272902E-2</c:v>
                </c:pt>
                <c:pt idx="3818">
                  <c:v>7.7058327241254304E-2</c:v>
                </c:pt>
                <c:pt idx="3819">
                  <c:v>7.2136850580453798E-2</c:v>
                </c:pt>
                <c:pt idx="3820">
                  <c:v>7.0496864298770501E-2</c:v>
                </c:pt>
                <c:pt idx="3821">
                  <c:v>6.7216075275756598E-2</c:v>
                </c:pt>
                <c:pt idx="3822">
                  <c:v>7.04984113372112E-2</c:v>
                </c:pt>
                <c:pt idx="3823">
                  <c:v>7.0499170737387901E-2</c:v>
                </c:pt>
                <c:pt idx="3824">
                  <c:v>7.0499913104741505E-2</c:v>
                </c:pt>
                <c:pt idx="3825">
                  <c:v>7.2141455941926197E-2</c:v>
                </c:pt>
                <c:pt idx="3826">
                  <c:v>7.2142157332821005E-2</c:v>
                </c:pt>
                <c:pt idx="3827">
                  <c:v>6.5579449981185797E-2</c:v>
                </c:pt>
                <c:pt idx="3828">
                  <c:v>6.7220890260264801E-2</c:v>
                </c:pt>
                <c:pt idx="3829">
                  <c:v>6.5580576922289802E-2</c:v>
                </c:pt>
                <c:pt idx="3830">
                  <c:v>6.7221940842476E-2</c:v>
                </c:pt>
                <c:pt idx="3831">
                  <c:v>6.39406129963732E-2</c:v>
                </c:pt>
                <c:pt idx="3832">
                  <c:v>6.3940975671691103E-2</c:v>
                </c:pt>
                <c:pt idx="3833">
                  <c:v>6.7221921643597707E-2</c:v>
                </c:pt>
                <c:pt idx="3834">
                  <c:v>6.5579830766917702E-2</c:v>
                </c:pt>
                <c:pt idx="3835">
                  <c:v>6.7219400091063003E-2</c:v>
                </c:pt>
                <c:pt idx="3836">
                  <c:v>6.7218081617799005E-2</c:v>
                </c:pt>
                <c:pt idx="3837">
                  <c:v>6.39351880070161E-2</c:v>
                </c:pt>
                <c:pt idx="3838">
                  <c:v>6.5574611987730999E-2</c:v>
                </c:pt>
                <c:pt idx="3839">
                  <c:v>6.7213963971572505E-2</c:v>
                </c:pt>
                <c:pt idx="3840">
                  <c:v>7.0493943087893501E-2</c:v>
                </c:pt>
                <c:pt idx="3841">
                  <c:v>7.0492475094047699E-2</c:v>
                </c:pt>
                <c:pt idx="3842">
                  <c:v>7.0491004888209502E-2</c:v>
                </c:pt>
                <c:pt idx="3843">
                  <c:v>7.0489538202902893E-2</c:v>
                </c:pt>
                <c:pt idx="3844">
                  <c:v>7.21286691547635E-2</c:v>
                </c:pt>
                <c:pt idx="3845">
                  <c:v>7.3767762581168697E-2</c:v>
                </c:pt>
                <c:pt idx="3846">
                  <c:v>7.3766288343742895E-2</c:v>
                </c:pt>
                <c:pt idx="3847">
                  <c:v>7.2124328454109293E-2</c:v>
                </c:pt>
                <c:pt idx="3848">
                  <c:v>6.7201441174129004E-2</c:v>
                </c:pt>
                <c:pt idx="3849">
                  <c:v>6.5560516123974094E-2</c:v>
                </c:pt>
                <c:pt idx="3850">
                  <c:v>0.103291437975366</c:v>
                </c:pt>
                <c:pt idx="3851">
                  <c:v>0.103291313059196</c:v>
                </c:pt>
                <c:pt idx="3852">
                  <c:v>7.0481384605410397E-2</c:v>
                </c:pt>
                <c:pt idx="3853">
                  <c:v>7.3762172448853705E-2</c:v>
                </c:pt>
                <c:pt idx="3854">
                  <c:v>7.5402482540938801E-2</c:v>
                </c:pt>
                <c:pt idx="3855">
                  <c:v>6.7199810659120604E-2</c:v>
                </c:pt>
                <c:pt idx="3856">
                  <c:v>7.0480645442956999E-2</c:v>
                </c:pt>
                <c:pt idx="3857">
                  <c:v>6.7199489793509704E-2</c:v>
                </c:pt>
                <c:pt idx="3858">
                  <c:v>6.7199369309119295E-2</c:v>
                </c:pt>
                <c:pt idx="3859">
                  <c:v>6.55587700907099E-2</c:v>
                </c:pt>
                <c:pt idx="3860">
                  <c:v>6.7199237233794798E-2</c:v>
                </c:pt>
                <c:pt idx="3861">
                  <c:v>6.5558717849008394E-2</c:v>
                </c:pt>
                <c:pt idx="3862">
                  <c:v>6.7199289020966793E-2</c:v>
                </c:pt>
                <c:pt idx="3863">
                  <c:v>7.0480446583056203E-2</c:v>
                </c:pt>
                <c:pt idx="3864">
                  <c:v>6.8840045874252104E-2</c:v>
                </c:pt>
                <c:pt idx="3865">
                  <c:v>6.7199112531865196E-2</c:v>
                </c:pt>
                <c:pt idx="3866">
                  <c:v>6.7198552567268796E-2</c:v>
                </c:pt>
                <c:pt idx="3867">
                  <c:v>6.7197992612004501E-2</c:v>
                </c:pt>
                <c:pt idx="3868">
                  <c:v>6.8837910188326704E-2</c:v>
                </c:pt>
                <c:pt idx="3869">
                  <c:v>7.0477800434739404E-2</c:v>
                </c:pt>
                <c:pt idx="3870">
                  <c:v>6.7196312802202701E-2</c:v>
                </c:pt>
                <c:pt idx="3871">
                  <c:v>6.5555316370188799E-2</c:v>
                </c:pt>
                <c:pt idx="3872">
                  <c:v>7.0476038665936103E-2</c:v>
                </c:pt>
                <c:pt idx="3873">
                  <c:v>6.8835042252811798E-2</c:v>
                </c:pt>
                <c:pt idx="3874">
                  <c:v>7.0474864202332899E-2</c:v>
                </c:pt>
                <c:pt idx="3875">
                  <c:v>7.0474276985210194E-2</c:v>
                </c:pt>
                <c:pt idx="3876">
                  <c:v>6.7192953434536795E-2</c:v>
                </c:pt>
                <c:pt idx="3877">
                  <c:v>6.5552039068711807E-2</c:v>
                </c:pt>
                <c:pt idx="3878">
                  <c:v>6.5551492883656803E-2</c:v>
                </c:pt>
                <c:pt idx="3879">
                  <c:v>6.5550946707703506E-2</c:v>
                </c:pt>
                <c:pt idx="3880">
                  <c:v>6.5550400540851594E-2</c:v>
                </c:pt>
                <c:pt idx="3881">
                  <c:v>6.3909554649076605E-2</c:v>
                </c:pt>
                <c:pt idx="3882">
                  <c:v>6.22687361234864E-2</c:v>
                </c:pt>
                <c:pt idx="3883">
                  <c:v>6.5548762466401303E-2</c:v>
                </c:pt>
                <c:pt idx="3884">
                  <c:v>6.2267698773318801E-2</c:v>
                </c:pt>
                <c:pt idx="3885">
                  <c:v>6.7187915668249706E-2</c:v>
                </c:pt>
                <c:pt idx="3886">
                  <c:v>6.88275875508675E-2</c:v>
                </c:pt>
                <c:pt idx="3887">
                  <c:v>6.7186796396231305E-2</c:v>
                </c:pt>
                <c:pt idx="3888">
                  <c:v>6.8826440973385403E-2</c:v>
                </c:pt>
                <c:pt idx="3889">
                  <c:v>6.7185677161503796E-2</c:v>
                </c:pt>
                <c:pt idx="3890">
                  <c:v>6.39047638061635E-2</c:v>
                </c:pt>
                <c:pt idx="3891">
                  <c:v>6.5544394749343496E-2</c:v>
                </c:pt>
                <c:pt idx="3892">
                  <c:v>6.3903699271946293E-2</c:v>
                </c:pt>
                <c:pt idx="3893">
                  <c:v>6.8823574696802503E-2</c:v>
                </c:pt>
                <c:pt idx="3894">
                  <c:v>6.7182879237820695E-2</c:v>
                </c:pt>
                <c:pt idx="3895">
                  <c:v>6.5542211109083204E-2</c:v>
                </c:pt>
                <c:pt idx="3896">
                  <c:v>6.8821855045441402E-2</c:v>
                </c:pt>
                <c:pt idx="3897">
                  <c:v>6.5541541071170703E-2</c:v>
                </c:pt>
                <c:pt idx="3898">
                  <c:v>6.5541541071170703E-2</c:v>
                </c:pt>
                <c:pt idx="3899">
                  <c:v>6.2261357460894902E-2</c:v>
                </c:pt>
                <c:pt idx="3900">
                  <c:v>6.2261357460894902E-2</c:v>
                </c:pt>
                <c:pt idx="3901">
                  <c:v>6.3901449266032806E-2</c:v>
                </c:pt>
                <c:pt idx="3902">
                  <c:v>6.3901449266032806E-2</c:v>
                </c:pt>
                <c:pt idx="3903">
                  <c:v>6.71816328763086E-2</c:v>
                </c:pt>
                <c:pt idx="3904">
                  <c:v>6.8821724681446497E-2</c:v>
                </c:pt>
                <c:pt idx="3905">
                  <c:v>6.8821724681446497E-2</c:v>
                </c:pt>
                <c:pt idx="3906">
                  <c:v>6.3901449266032806E-2</c:v>
                </c:pt>
                <c:pt idx="3907">
                  <c:v>6.71816328763086E-2</c:v>
                </c:pt>
                <c:pt idx="3908">
                  <c:v>6.71816328763086E-2</c:v>
                </c:pt>
                <c:pt idx="3909">
                  <c:v>6.71816328763086E-2</c:v>
                </c:pt>
                <c:pt idx="3910">
                  <c:v>6.71816328763086E-2</c:v>
                </c:pt>
                <c:pt idx="3911">
                  <c:v>6.5541541071170703E-2</c:v>
                </c:pt>
                <c:pt idx="3912">
                  <c:v>6.5541541071170703E-2</c:v>
                </c:pt>
                <c:pt idx="3913">
                  <c:v>6.3901038192212101E-2</c:v>
                </c:pt>
                <c:pt idx="3914">
                  <c:v>6.3900506113007904E-2</c:v>
                </c:pt>
                <c:pt idx="3915">
                  <c:v>6.5540027984784005E-2</c:v>
                </c:pt>
                <c:pt idx="3916">
                  <c:v>6.7179522553687004E-2</c:v>
                </c:pt>
                <c:pt idx="3917">
                  <c:v>6.8818989820398996E-2</c:v>
                </c:pt>
                <c:pt idx="3918">
                  <c:v>6.7178403835199393E-2</c:v>
                </c:pt>
                <c:pt idx="3919">
                  <c:v>6.5537845169911096E-2</c:v>
                </c:pt>
                <c:pt idx="3920">
                  <c:v>6.5537299488911002E-2</c:v>
                </c:pt>
                <c:pt idx="3921">
                  <c:v>7.0456669847987097E-2</c:v>
                </c:pt>
                <c:pt idx="3922">
                  <c:v>7.0456083221653198E-2</c:v>
                </c:pt>
                <c:pt idx="3923">
                  <c:v>6.3895717798878607E-2</c:v>
                </c:pt>
                <c:pt idx="3924">
                  <c:v>6.3895185808272206E-2</c:v>
                </c:pt>
                <c:pt idx="3925">
                  <c:v>6.5534571220208601E-2</c:v>
                </c:pt>
                <c:pt idx="3926">
                  <c:v>6.3894121853634703E-2</c:v>
                </c:pt>
                <c:pt idx="3927">
                  <c:v>6.2253699802877399E-2</c:v>
                </c:pt>
                <c:pt idx="3928">
                  <c:v>6.06133050672545E-2</c:v>
                </c:pt>
                <c:pt idx="3929">
                  <c:v>6.0613580169227903E-2</c:v>
                </c:pt>
                <c:pt idx="3930">
                  <c:v>5.56943922337301E-2</c:v>
                </c:pt>
                <c:pt idx="3931">
                  <c:v>5.4054944751994703E-2</c:v>
                </c:pt>
                <c:pt idx="3932">
                  <c:v>5.4055394807411901E-2</c:v>
                </c:pt>
                <c:pt idx="3933">
                  <c:v>5.5695783361132699E-2</c:v>
                </c:pt>
                <c:pt idx="3934">
                  <c:v>5.5696247085710297E-2</c:v>
                </c:pt>
                <c:pt idx="3935">
                  <c:v>5.7336676617389802E-2</c:v>
                </c:pt>
                <c:pt idx="3936">
                  <c:v>5.5697174558031901E-2</c:v>
                </c:pt>
                <c:pt idx="3937">
                  <c:v>5.24176520880563E-2</c:v>
                </c:pt>
                <c:pt idx="3938">
                  <c:v>5.56981020612431E-2</c:v>
                </c:pt>
                <c:pt idx="3939">
                  <c:v>5.7338586243682398E-2</c:v>
                </c:pt>
                <c:pt idx="3940">
                  <c:v>5.5699029595345499E-2</c:v>
                </c:pt>
                <c:pt idx="3941">
                  <c:v>5.4059445643432499E-2</c:v>
                </c:pt>
                <c:pt idx="3942">
                  <c:v>5.2419834387261499E-2</c:v>
                </c:pt>
                <c:pt idx="3943">
                  <c:v>5.5700420954423499E-2</c:v>
                </c:pt>
                <c:pt idx="3944">
                  <c:v>5.5700884756230098E-2</c:v>
                </c:pt>
                <c:pt idx="3945">
                  <c:v>5.7341074145537303E-2</c:v>
                </c:pt>
                <c:pt idx="3946">
                  <c:v>5.7341063919985502E-2</c:v>
                </c:pt>
                <c:pt idx="3947">
                  <c:v>5.8981144688667803E-2</c:v>
                </c:pt>
                <c:pt idx="3948">
                  <c:v>5.7341043468892898E-2</c:v>
                </c:pt>
                <c:pt idx="3949">
                  <c:v>5.57009428340716E-2</c:v>
                </c:pt>
                <c:pt idx="3950">
                  <c:v>5.2420752667397701E-2</c:v>
                </c:pt>
                <c:pt idx="3951">
                  <c:v>5.2420743319288199E-2</c:v>
                </c:pt>
                <c:pt idx="3952">
                  <c:v>5.4060823503038501E-2</c:v>
                </c:pt>
                <c:pt idx="3953">
                  <c:v>5.4060813862461199E-2</c:v>
                </c:pt>
                <c:pt idx="3954">
                  <c:v>5.4060804221887297E-2</c:v>
                </c:pt>
                <c:pt idx="3955">
                  <c:v>5.0780617272448599E-2</c:v>
                </c:pt>
                <c:pt idx="3956">
                  <c:v>5.0780608216829899E-2</c:v>
                </c:pt>
                <c:pt idx="3957">
                  <c:v>5.0780599161214399E-2</c:v>
                </c:pt>
                <c:pt idx="3958">
                  <c:v>5.0780590105602097E-2</c:v>
                </c:pt>
                <c:pt idx="3959">
                  <c:v>5.2420664718201303E-2</c:v>
                </c:pt>
                <c:pt idx="3960">
                  <c:v>5.0780500443554998E-2</c:v>
                </c:pt>
                <c:pt idx="3961">
                  <c:v>5.5699964715965097E-2</c:v>
                </c:pt>
                <c:pt idx="3962">
                  <c:v>5.7338956303945497E-2</c:v>
                </c:pt>
                <c:pt idx="3963">
                  <c:v>5.4057787923629898E-2</c:v>
                </c:pt>
                <c:pt idx="3964">
                  <c:v>5.0776674825403899E-2</c:v>
                </c:pt>
                <c:pt idx="3965">
                  <c:v>5.4055508380479303E-2</c:v>
                </c:pt>
                <c:pt idx="3966">
                  <c:v>4.9134494982482103E-2</c:v>
                </c:pt>
                <c:pt idx="3967">
                  <c:v>5.40531464382253E-2</c:v>
                </c:pt>
                <c:pt idx="3968">
                  <c:v>5.0772168446573201E-2</c:v>
                </c:pt>
                <c:pt idx="3969">
                  <c:v>4.9131173334673997E-2</c:v>
                </c:pt>
                <c:pt idx="3970">
                  <c:v>4.5850402947754103E-2</c:v>
                </c:pt>
                <c:pt idx="3971">
                  <c:v>4.9129059905306402E-2</c:v>
                </c:pt>
                <c:pt idx="3972">
                  <c:v>5.2407665107192601E-2</c:v>
                </c:pt>
                <c:pt idx="3973">
                  <c:v>5.0766906115681701E-2</c:v>
                </c:pt>
                <c:pt idx="3974">
                  <c:v>5.2405764505391098E-2</c:v>
                </c:pt>
                <c:pt idx="3975">
                  <c:v>5.5684381362291903E-2</c:v>
                </c:pt>
                <c:pt idx="3976">
                  <c:v>5.56836388160937E-2</c:v>
                </c:pt>
                <c:pt idx="3977">
                  <c:v>5.0765183583913097E-2</c:v>
                </c:pt>
                <c:pt idx="3978">
                  <c:v>5.2406032634876899E-2</c:v>
                </c:pt>
                <c:pt idx="3979">
                  <c:v>5.4047033316082502E-2</c:v>
                </c:pt>
                <c:pt idx="3980">
                  <c:v>5.2408599905675403E-2</c:v>
                </c:pt>
                <c:pt idx="3981">
                  <c:v>4.7490573142599697E-2</c:v>
                </c:pt>
                <c:pt idx="3982">
                  <c:v>5.2411431300335397E-2</c:v>
                </c:pt>
                <c:pt idx="3983">
                  <c:v>5.0773045215783498E-2</c:v>
                </c:pt>
                <c:pt idx="3984">
                  <c:v>5.2414373211423802E-2</c:v>
                </c:pt>
                <c:pt idx="3985">
                  <c:v>5.24158378189339E-2</c:v>
                </c:pt>
                <c:pt idx="3986">
                  <c:v>5.40571952581844E-2</c:v>
                </c:pt>
                <c:pt idx="3987">
                  <c:v>5.0778713476648397E-2</c:v>
                </c:pt>
                <c:pt idx="3988">
                  <c:v>4.9140039856651198E-2</c:v>
                </c:pt>
                <c:pt idx="3989">
                  <c:v>4.4221247496328497E-2</c:v>
                </c:pt>
                <c:pt idx="3990">
                  <c:v>4.9142305321408397E-2</c:v>
                </c:pt>
                <c:pt idx="3991">
                  <c:v>5.24233430972601E-2</c:v>
                </c:pt>
                <c:pt idx="3992">
                  <c:v>5.4064316001379301E-2</c:v>
                </c:pt>
                <c:pt idx="3993">
                  <c:v>5.4064183352598598E-2</c:v>
                </c:pt>
                <c:pt idx="3994">
                  <c:v>4.9143556766906203E-2</c:v>
                </c:pt>
                <c:pt idx="3995">
                  <c:v>4.7503006918342701E-2</c:v>
                </c:pt>
                <c:pt idx="3996">
                  <c:v>4.7502437465054302E-2</c:v>
                </c:pt>
                <c:pt idx="3997">
                  <c:v>4.7501810680708099E-2</c:v>
                </c:pt>
                <c:pt idx="3998">
                  <c:v>5.40610738525414E-2</c:v>
                </c:pt>
                <c:pt idx="3999">
                  <c:v>5.07803496083171E-2</c:v>
                </c:pt>
                <c:pt idx="4000">
                  <c:v>5.24195125353615E-2</c:v>
                </c:pt>
                <c:pt idx="4001">
                  <c:v>5.8978439953833298E-2</c:v>
                </c:pt>
                <c:pt idx="4002">
                  <c:v>5.7337582185886901E-2</c:v>
                </c:pt>
                <c:pt idx="4003">
                  <c:v>5.0776986043759402E-2</c:v>
                </c:pt>
                <c:pt idx="4004">
                  <c:v>4.9136185240767502E-2</c:v>
                </c:pt>
                <c:pt idx="4005">
                  <c:v>4.91352859742967E-2</c:v>
                </c:pt>
                <c:pt idx="4006">
                  <c:v>4.2574891701606297E-2</c:v>
                </c:pt>
                <c:pt idx="4007">
                  <c:v>4.2574040092868602E-2</c:v>
                </c:pt>
                <c:pt idx="4008">
                  <c:v>4.4213036277252801E-2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0AB-49CB-BD02-B1FCAB1FE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9384704"/>
        <c:axId val="609386368"/>
      </c:scatterChart>
      <c:scatterChart>
        <c:scatterStyle val="lineMarker"/>
        <c:varyColors val="0"/>
        <c:ser>
          <c:idx val="2"/>
          <c:order val="1"/>
          <c:tx>
            <c:v>Cruden (DPLR/NEQAIR)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  <a:effectLst/>
            </c:spPr>
          </c:marker>
          <c:xVal>
            <c:numRef>
              <c:f>'MEDLI2 Data'!$M$34:$M$49</c:f>
              <c:numCache>
                <c:formatCode>General</c:formatCode>
                <c:ptCount val="16"/>
                <c:pt idx="0">
                  <c:v>43.358983039855957</c:v>
                </c:pt>
                <c:pt idx="1">
                  <c:v>51.483978033065796</c:v>
                </c:pt>
                <c:pt idx="2">
                  <c:v>57.858978033065796</c:v>
                </c:pt>
                <c:pt idx="3">
                  <c:v>62.858978033065796</c:v>
                </c:pt>
                <c:pt idx="4">
                  <c:v>68.983978033065796</c:v>
                </c:pt>
                <c:pt idx="5">
                  <c:v>73.233978033065796</c:v>
                </c:pt>
                <c:pt idx="6">
                  <c:v>77.358978033065796</c:v>
                </c:pt>
                <c:pt idx="7">
                  <c:v>79.858978033065796</c:v>
                </c:pt>
                <c:pt idx="8">
                  <c:v>83.858978033065796</c:v>
                </c:pt>
                <c:pt idx="9">
                  <c:v>88.608978033065796</c:v>
                </c:pt>
                <c:pt idx="10">
                  <c:v>92.858978033065796</c:v>
                </c:pt>
                <c:pt idx="11">
                  <c:v>99.608978033065796</c:v>
                </c:pt>
                <c:pt idx="12">
                  <c:v>104.9839780330658</c:v>
                </c:pt>
                <c:pt idx="13">
                  <c:v>111.6089780330658</c:v>
                </c:pt>
                <c:pt idx="14">
                  <c:v>119.8589780330658</c:v>
                </c:pt>
                <c:pt idx="15">
                  <c:v>129.9839780330658</c:v>
                </c:pt>
              </c:numCache>
            </c:numRef>
          </c:xVal>
          <c:yVal>
            <c:numRef>
              <c:f>'MEDLI2 Data'!$N$34:$N$49</c:f>
              <c:numCache>
                <c:formatCode>General</c:formatCode>
                <c:ptCount val="16"/>
                <c:pt idx="0">
                  <c:v>0.188103685874243</c:v>
                </c:pt>
                <c:pt idx="1">
                  <c:v>0.25307038251068498</c:v>
                </c:pt>
                <c:pt idx="3">
                  <c:v>1.4078051389119499</c:v>
                </c:pt>
                <c:pt idx="4">
                  <c:v>2.13554144272242</c:v>
                </c:pt>
                <c:pt idx="5">
                  <c:v>2.7565158430868402</c:v>
                </c:pt>
                <c:pt idx="6">
                  <c:v>3.44458763119126</c:v>
                </c:pt>
                <c:pt idx="7">
                  <c:v>3.84585764297187</c:v>
                </c:pt>
                <c:pt idx="8">
                  <c:v>4.4804701284196797</c:v>
                </c:pt>
                <c:pt idx="9">
                  <c:v>4.9016786213421497</c:v>
                </c:pt>
                <c:pt idx="10">
                  <c:v>4.2878854575236103</c:v>
                </c:pt>
                <c:pt idx="11">
                  <c:v>1.9815906614135801</c:v>
                </c:pt>
                <c:pt idx="12">
                  <c:v>0.79118035273727605</c:v>
                </c:pt>
                <c:pt idx="13">
                  <c:v>0.22579163841080599</c:v>
                </c:pt>
                <c:pt idx="14" formatCode="0.00E+00">
                  <c:v>6.8834093301296195E-2</c:v>
                </c:pt>
                <c:pt idx="15" formatCode="0.00E+00">
                  <c:v>2.2408017158162399E-2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0AB-49CB-BD02-B1FCAB1FE8E6}"/>
            </c:ext>
          </c:extLst>
        </c:ser>
        <c:ser>
          <c:idx val="0"/>
          <c:order val="2"/>
          <c:tx>
            <c:v>Johnston (LAURA/HARA)</c:v>
          </c:tx>
          <c:spPr>
            <a:ln w="19050" cap="rnd">
              <a:solidFill>
                <a:srgbClr val="3F0BFD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3F0BFD"/>
              </a:solidFill>
              <a:ln w="19050">
                <a:solidFill>
                  <a:srgbClr val="3F0BFD"/>
                </a:solidFill>
              </a:ln>
              <a:effectLst/>
            </c:spPr>
          </c:marker>
          <c:xVal>
            <c:numRef>
              <c:f>'D:\bcruden\Documents\Data\Mars2020\MEDLI2\[Predictions_Compare.xlsx]LAURA HARA BETv8'!$D$5:$D$14</c:f>
              <c:numCache>
                <c:formatCode>General</c:formatCode>
                <c:ptCount val="10"/>
                <c:pt idx="0">
                  <c:v>42.69</c:v>
                </c:pt>
                <c:pt idx="1">
                  <c:v>60.31</c:v>
                </c:pt>
                <c:pt idx="2">
                  <c:v>73.989999999999995</c:v>
                </c:pt>
                <c:pt idx="3">
                  <c:v>82</c:v>
                </c:pt>
                <c:pt idx="4">
                  <c:v>88.4</c:v>
                </c:pt>
                <c:pt idx="5">
                  <c:v>90</c:v>
                </c:pt>
                <c:pt idx="6">
                  <c:v>92.67</c:v>
                </c:pt>
                <c:pt idx="7">
                  <c:v>99.65</c:v>
                </c:pt>
                <c:pt idx="8">
                  <c:v>105.02</c:v>
                </c:pt>
                <c:pt idx="9">
                  <c:v>130.09</c:v>
                </c:pt>
              </c:numCache>
            </c:numRef>
          </c:xVal>
          <c:yVal>
            <c:numRef>
              <c:f>'D:\bcruden\Documents\Data\Mars2020\MEDLI2\[Predictions_Compare.xlsx]LAURA HARA BETv8'!$F$5:$F$14</c:f>
              <c:numCache>
                <c:formatCode>General</c:formatCode>
                <c:ptCount val="10"/>
                <c:pt idx="0">
                  <c:v>0.15818303</c:v>
                </c:pt>
                <c:pt idx="1">
                  <c:v>0.94027225999999997</c:v>
                </c:pt>
                <c:pt idx="2">
                  <c:v>2.4396555000000002</c:v>
                </c:pt>
                <c:pt idx="3">
                  <c:v>3.5501908000000002</c:v>
                </c:pt>
                <c:pt idx="4">
                  <c:v>4.1821846999999996</c:v>
                </c:pt>
                <c:pt idx="5">
                  <c:v>4.2585199999999999</c:v>
                </c:pt>
                <c:pt idx="6">
                  <c:v>4.1405884999999998</c:v>
                </c:pt>
                <c:pt idx="7">
                  <c:v>2.6199338000000001</c:v>
                </c:pt>
                <c:pt idx="8">
                  <c:v>1.2312326</c:v>
                </c:pt>
                <c:pt idx="9">
                  <c:v>6.7114846000000006E-2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0AB-49CB-BD02-B1FCAB1FE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8862368"/>
        <c:axId val="488861120"/>
      </c:scatterChart>
      <c:valAx>
        <c:axId val="609384704"/>
        <c:scaling>
          <c:orientation val="minMax"/>
          <c:max val="1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alpha val="10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layout>
            <c:manualLayout>
              <c:xMode val="edge"/>
              <c:yMode val="edge"/>
              <c:x val="0.44044289178556412"/>
              <c:y val="0.904083236203855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386368"/>
        <c:crosses val="autoZero"/>
        <c:crossBetween val="midCat"/>
        <c:majorUnit val="25"/>
      </c:valAx>
      <c:valAx>
        <c:axId val="60938636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10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 Flux (W/cm2)</a:t>
                </a:r>
              </a:p>
            </c:rich>
          </c:tx>
          <c:layout>
            <c:manualLayout>
              <c:xMode val="edge"/>
              <c:yMode val="edge"/>
              <c:x val="0"/>
              <c:y val="0.263650116652085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384704"/>
        <c:crosses val="autoZero"/>
        <c:crossBetween val="midCat"/>
      </c:valAx>
      <c:valAx>
        <c:axId val="488861120"/>
        <c:scaling>
          <c:orientation val="minMax"/>
          <c:max val="6.383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Incident Heat Flux (W/cm2)</a:t>
                </a:r>
              </a:p>
            </c:rich>
          </c:tx>
          <c:layout>
            <c:manualLayout>
              <c:xMode val="edge"/>
              <c:yMode val="edge"/>
              <c:x val="0.94932956749971475"/>
              <c:y val="0.147219844802008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8862368"/>
        <c:crosses val="max"/>
        <c:crossBetween val="midCat"/>
      </c:valAx>
      <c:valAx>
        <c:axId val="488862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886112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3.6299879046723701E-2"/>
          <c:y val="3.6798694909351823E-2"/>
          <c:w val="0.53905673092984829"/>
          <c:h val="0.312502187226596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700">
          <a:solidFill>
            <a:sysClr val="windowText" lastClr="000000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671981627296588"/>
          <c:y val="5.1400554097404488E-2"/>
          <c:w val="0.71277777777777773"/>
          <c:h val="0.74302857976086323"/>
        </c:manualLayout>
      </c:layout>
      <c:scatterChart>
        <c:scatterStyle val="lineMarker"/>
        <c:varyColors val="0"/>
        <c:ser>
          <c:idx val="6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[1]Sheet1!$A$2:$A$2235</c:f>
              <c:numCache>
                <c:formatCode>General</c:formatCode>
                <c:ptCount val="2234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16.399999999999963</c:v>
                </c:pt>
                <c:pt idx="165">
                  <c:v>16.499999999999964</c:v>
                </c:pt>
                <c:pt idx="166">
                  <c:v>16.599999999999966</c:v>
                </c:pt>
                <c:pt idx="167">
                  <c:v>16.699999999999967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17.099999999999973</c:v>
                </c:pt>
                <c:pt idx="172">
                  <c:v>17.199999999999974</c:v>
                </c:pt>
                <c:pt idx="173">
                  <c:v>17.299999999999976</c:v>
                </c:pt>
                <c:pt idx="174">
                  <c:v>17.399999999999977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17.799999999999983</c:v>
                </c:pt>
                <c:pt idx="179">
                  <c:v>17.899999999999984</c:v>
                </c:pt>
                <c:pt idx="180">
                  <c:v>17.999999999999986</c:v>
                </c:pt>
                <c:pt idx="181">
                  <c:v>18.099999999999987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18.499999999999993</c:v>
                </c:pt>
                <c:pt idx="186">
                  <c:v>18.599999999999994</c:v>
                </c:pt>
                <c:pt idx="187">
                  <c:v>18.699999999999996</c:v>
                </c:pt>
                <c:pt idx="188">
                  <c:v>18.799999999999997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19.300000000000004</c:v>
                </c:pt>
                <c:pt idx="194">
                  <c:v>19.400000000000006</c:v>
                </c:pt>
                <c:pt idx="195">
                  <c:v>19.500000000000007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19.900000000000013</c:v>
                </c:pt>
                <c:pt idx="200">
                  <c:v>20.000000000000014</c:v>
                </c:pt>
                <c:pt idx="201">
                  <c:v>20.100000000000016</c:v>
                </c:pt>
                <c:pt idx="202">
                  <c:v>20.200000000000017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20.600000000000023</c:v>
                </c:pt>
                <c:pt idx="207">
                  <c:v>20.700000000000024</c:v>
                </c:pt>
                <c:pt idx="208">
                  <c:v>20.800000000000026</c:v>
                </c:pt>
                <c:pt idx="209">
                  <c:v>20.900000000000027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21.300000000000033</c:v>
                </c:pt>
                <c:pt idx="214">
                  <c:v>21.400000000000034</c:v>
                </c:pt>
                <c:pt idx="215">
                  <c:v>21.500000000000036</c:v>
                </c:pt>
                <c:pt idx="216">
                  <c:v>21.600000000000037</c:v>
                </c:pt>
                <c:pt idx="217">
                  <c:v>21.700000000000038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22.000000000000043</c:v>
                </c:pt>
                <c:pt idx="221">
                  <c:v>22.100000000000044</c:v>
                </c:pt>
                <c:pt idx="222">
                  <c:v>22.200000000000045</c:v>
                </c:pt>
                <c:pt idx="223">
                  <c:v>22.300000000000047</c:v>
                </c:pt>
                <c:pt idx="224">
                  <c:v>22.400000000000048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22.700000000000053</c:v>
                </c:pt>
                <c:pt idx="228">
                  <c:v>22.800000000000054</c:v>
                </c:pt>
                <c:pt idx="229">
                  <c:v>22.900000000000055</c:v>
                </c:pt>
                <c:pt idx="230">
                  <c:v>23.000000000000057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23.400000000000063</c:v>
                </c:pt>
                <c:pt idx="235">
                  <c:v>23.500000000000064</c:v>
                </c:pt>
                <c:pt idx="236">
                  <c:v>23.600000000000065</c:v>
                </c:pt>
                <c:pt idx="237">
                  <c:v>23.700000000000067</c:v>
                </c:pt>
                <c:pt idx="238">
                  <c:v>23.800000000000068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24.100000000000072</c:v>
                </c:pt>
                <c:pt idx="242">
                  <c:v>24.200000000000074</c:v>
                </c:pt>
                <c:pt idx="243">
                  <c:v>24.300000000000075</c:v>
                </c:pt>
                <c:pt idx="244">
                  <c:v>24.400000000000077</c:v>
                </c:pt>
                <c:pt idx="245">
                  <c:v>24.500000000000078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24.800000000000082</c:v>
                </c:pt>
                <c:pt idx="249">
                  <c:v>24.900000000000084</c:v>
                </c:pt>
                <c:pt idx="250">
                  <c:v>25.000000000000085</c:v>
                </c:pt>
                <c:pt idx="251">
                  <c:v>25.100000000000087</c:v>
                </c:pt>
                <c:pt idx="252">
                  <c:v>25.200000000000088</c:v>
                </c:pt>
                <c:pt idx="253">
                  <c:v>25.30000000000009</c:v>
                </c:pt>
                <c:pt idx="254">
                  <c:v>25.400000000000091</c:v>
                </c:pt>
                <c:pt idx="255">
                  <c:v>25.500000000000092</c:v>
                </c:pt>
                <c:pt idx="256">
                  <c:v>25.600000000000094</c:v>
                </c:pt>
                <c:pt idx="257">
                  <c:v>25.700000000000095</c:v>
                </c:pt>
                <c:pt idx="258">
                  <c:v>25.800000000000097</c:v>
                </c:pt>
                <c:pt idx="259">
                  <c:v>25.900000000000098</c:v>
                </c:pt>
                <c:pt idx="260">
                  <c:v>26.000000000000099</c:v>
                </c:pt>
                <c:pt idx="261">
                  <c:v>26.100000000000101</c:v>
                </c:pt>
                <c:pt idx="262">
                  <c:v>26.200000000000102</c:v>
                </c:pt>
                <c:pt idx="263">
                  <c:v>26.300000000000104</c:v>
                </c:pt>
                <c:pt idx="264">
                  <c:v>26.400000000000105</c:v>
                </c:pt>
                <c:pt idx="265">
                  <c:v>26.500000000000107</c:v>
                </c:pt>
                <c:pt idx="266">
                  <c:v>26.600000000000108</c:v>
                </c:pt>
                <c:pt idx="267">
                  <c:v>26.700000000000109</c:v>
                </c:pt>
                <c:pt idx="268">
                  <c:v>26.800000000000111</c:v>
                </c:pt>
                <c:pt idx="269">
                  <c:v>26.900000000000112</c:v>
                </c:pt>
                <c:pt idx="270">
                  <c:v>27.000000000000114</c:v>
                </c:pt>
                <c:pt idx="271">
                  <c:v>27.100000000000115</c:v>
                </c:pt>
                <c:pt idx="272">
                  <c:v>27.200000000000117</c:v>
                </c:pt>
                <c:pt idx="273">
                  <c:v>27.300000000000118</c:v>
                </c:pt>
                <c:pt idx="274">
                  <c:v>27.400000000000119</c:v>
                </c:pt>
                <c:pt idx="275">
                  <c:v>27.500000000000121</c:v>
                </c:pt>
                <c:pt idx="276">
                  <c:v>27.600000000000122</c:v>
                </c:pt>
                <c:pt idx="277">
                  <c:v>27.700000000000124</c:v>
                </c:pt>
                <c:pt idx="278">
                  <c:v>27.800000000000125</c:v>
                </c:pt>
                <c:pt idx="279">
                  <c:v>27.900000000000126</c:v>
                </c:pt>
                <c:pt idx="280">
                  <c:v>28.000000000000128</c:v>
                </c:pt>
                <c:pt idx="281">
                  <c:v>28.100000000000129</c:v>
                </c:pt>
                <c:pt idx="282">
                  <c:v>28.200000000000131</c:v>
                </c:pt>
                <c:pt idx="283">
                  <c:v>28.300000000000132</c:v>
                </c:pt>
                <c:pt idx="284">
                  <c:v>28.400000000000134</c:v>
                </c:pt>
                <c:pt idx="285">
                  <c:v>28.500000000000135</c:v>
                </c:pt>
                <c:pt idx="286">
                  <c:v>28.600000000000136</c:v>
                </c:pt>
                <c:pt idx="287">
                  <c:v>28.700000000000138</c:v>
                </c:pt>
                <c:pt idx="288">
                  <c:v>28.800000000000139</c:v>
                </c:pt>
                <c:pt idx="289">
                  <c:v>28.900000000000141</c:v>
                </c:pt>
                <c:pt idx="290">
                  <c:v>29.000000000000142</c:v>
                </c:pt>
                <c:pt idx="291">
                  <c:v>29.100000000000144</c:v>
                </c:pt>
                <c:pt idx="292">
                  <c:v>29.200000000000145</c:v>
                </c:pt>
                <c:pt idx="293">
                  <c:v>29.300000000000146</c:v>
                </c:pt>
                <c:pt idx="294">
                  <c:v>29.400000000000148</c:v>
                </c:pt>
                <c:pt idx="295">
                  <c:v>29.500000000000149</c:v>
                </c:pt>
                <c:pt idx="296">
                  <c:v>29.600000000000151</c:v>
                </c:pt>
                <c:pt idx="297">
                  <c:v>29.700000000000152</c:v>
                </c:pt>
                <c:pt idx="298">
                  <c:v>29.800000000000153</c:v>
                </c:pt>
                <c:pt idx="299">
                  <c:v>29.900000000000155</c:v>
                </c:pt>
                <c:pt idx="300">
                  <c:v>30.000000000000156</c:v>
                </c:pt>
                <c:pt idx="301">
                  <c:v>30.100000000000158</c:v>
                </c:pt>
                <c:pt idx="302">
                  <c:v>30.200000000000159</c:v>
                </c:pt>
                <c:pt idx="303">
                  <c:v>30.300000000000161</c:v>
                </c:pt>
                <c:pt idx="304">
                  <c:v>30.400000000000162</c:v>
                </c:pt>
                <c:pt idx="305">
                  <c:v>30.500000000000163</c:v>
                </c:pt>
                <c:pt idx="306">
                  <c:v>30.600000000000165</c:v>
                </c:pt>
                <c:pt idx="307">
                  <c:v>30.700000000000166</c:v>
                </c:pt>
                <c:pt idx="308">
                  <c:v>30.800000000000168</c:v>
                </c:pt>
                <c:pt idx="309">
                  <c:v>30.900000000000169</c:v>
                </c:pt>
                <c:pt idx="310">
                  <c:v>31.000000000000171</c:v>
                </c:pt>
                <c:pt idx="311">
                  <c:v>31.100000000000172</c:v>
                </c:pt>
                <c:pt idx="312">
                  <c:v>31.200000000000173</c:v>
                </c:pt>
                <c:pt idx="313">
                  <c:v>31.300000000000175</c:v>
                </c:pt>
                <c:pt idx="314">
                  <c:v>31.400000000000176</c:v>
                </c:pt>
                <c:pt idx="315">
                  <c:v>31.500000000000178</c:v>
                </c:pt>
                <c:pt idx="316">
                  <c:v>31.600000000000179</c:v>
                </c:pt>
                <c:pt idx="317">
                  <c:v>31.70000000000018</c:v>
                </c:pt>
                <c:pt idx="318">
                  <c:v>31.800000000000182</c:v>
                </c:pt>
                <c:pt idx="319">
                  <c:v>31.900000000000183</c:v>
                </c:pt>
                <c:pt idx="320">
                  <c:v>32.000000000000185</c:v>
                </c:pt>
                <c:pt idx="321">
                  <c:v>32.100000000000186</c:v>
                </c:pt>
                <c:pt idx="322">
                  <c:v>32.200000000000188</c:v>
                </c:pt>
                <c:pt idx="323">
                  <c:v>32.300000000000189</c:v>
                </c:pt>
                <c:pt idx="324">
                  <c:v>32.40000000000019</c:v>
                </c:pt>
                <c:pt idx="325">
                  <c:v>32.500000000000192</c:v>
                </c:pt>
                <c:pt idx="326">
                  <c:v>32.600000000000193</c:v>
                </c:pt>
                <c:pt idx="327">
                  <c:v>32.700000000000195</c:v>
                </c:pt>
                <c:pt idx="328">
                  <c:v>32.800000000000196</c:v>
                </c:pt>
                <c:pt idx="329">
                  <c:v>32.900000000000198</c:v>
                </c:pt>
                <c:pt idx="330">
                  <c:v>33.000000000000199</c:v>
                </c:pt>
                <c:pt idx="331">
                  <c:v>33.1000000000002</c:v>
                </c:pt>
                <c:pt idx="332">
                  <c:v>33.200000000000202</c:v>
                </c:pt>
                <c:pt idx="333">
                  <c:v>33.300000000000203</c:v>
                </c:pt>
                <c:pt idx="334">
                  <c:v>33.400000000000205</c:v>
                </c:pt>
                <c:pt idx="335">
                  <c:v>33.500000000000206</c:v>
                </c:pt>
                <c:pt idx="336">
                  <c:v>33.600000000000207</c:v>
                </c:pt>
                <c:pt idx="337">
                  <c:v>33.700000000000209</c:v>
                </c:pt>
                <c:pt idx="338">
                  <c:v>33.80000000000021</c:v>
                </c:pt>
                <c:pt idx="339">
                  <c:v>33.900000000000212</c:v>
                </c:pt>
                <c:pt idx="340">
                  <c:v>34.000000000000213</c:v>
                </c:pt>
                <c:pt idx="341">
                  <c:v>34.100000000000215</c:v>
                </c:pt>
                <c:pt idx="342">
                  <c:v>34.200000000000216</c:v>
                </c:pt>
                <c:pt idx="343">
                  <c:v>34.300000000000217</c:v>
                </c:pt>
                <c:pt idx="344">
                  <c:v>34.400000000000219</c:v>
                </c:pt>
                <c:pt idx="345">
                  <c:v>34.50000000000022</c:v>
                </c:pt>
                <c:pt idx="346">
                  <c:v>34.600000000000222</c:v>
                </c:pt>
                <c:pt idx="347">
                  <c:v>34.700000000000223</c:v>
                </c:pt>
                <c:pt idx="348">
                  <c:v>34.800000000000225</c:v>
                </c:pt>
                <c:pt idx="349">
                  <c:v>34.900000000000226</c:v>
                </c:pt>
                <c:pt idx="350">
                  <c:v>35.000000000000227</c:v>
                </c:pt>
                <c:pt idx="351">
                  <c:v>35.100000000000229</c:v>
                </c:pt>
                <c:pt idx="352">
                  <c:v>35.20000000000023</c:v>
                </c:pt>
                <c:pt idx="353">
                  <c:v>35.300000000000232</c:v>
                </c:pt>
                <c:pt idx="354">
                  <c:v>35.400000000000233</c:v>
                </c:pt>
                <c:pt idx="355">
                  <c:v>35.500000000000234</c:v>
                </c:pt>
                <c:pt idx="356">
                  <c:v>35.600000000000236</c:v>
                </c:pt>
                <c:pt idx="357">
                  <c:v>35.700000000000237</c:v>
                </c:pt>
                <c:pt idx="358">
                  <c:v>35.800000000000239</c:v>
                </c:pt>
                <c:pt idx="359">
                  <c:v>35.90000000000024</c:v>
                </c:pt>
                <c:pt idx="360">
                  <c:v>36.000000000000242</c:v>
                </c:pt>
                <c:pt idx="361">
                  <c:v>36.100000000000243</c:v>
                </c:pt>
                <c:pt idx="362">
                  <c:v>36.200000000000244</c:v>
                </c:pt>
                <c:pt idx="363">
                  <c:v>36.300000000000246</c:v>
                </c:pt>
                <c:pt idx="364">
                  <c:v>36.400000000000247</c:v>
                </c:pt>
                <c:pt idx="365">
                  <c:v>36.500000000000249</c:v>
                </c:pt>
                <c:pt idx="366">
                  <c:v>36.60000000000025</c:v>
                </c:pt>
                <c:pt idx="367">
                  <c:v>36.700000000000252</c:v>
                </c:pt>
                <c:pt idx="368">
                  <c:v>36.800000000000253</c:v>
                </c:pt>
                <c:pt idx="369">
                  <c:v>36.900000000000254</c:v>
                </c:pt>
                <c:pt idx="370">
                  <c:v>37.000000000000256</c:v>
                </c:pt>
                <c:pt idx="371">
                  <c:v>37.100000000000257</c:v>
                </c:pt>
                <c:pt idx="372">
                  <c:v>37.200000000000259</c:v>
                </c:pt>
                <c:pt idx="373">
                  <c:v>37.30000000000026</c:v>
                </c:pt>
                <c:pt idx="374">
                  <c:v>37.400000000000261</c:v>
                </c:pt>
                <c:pt idx="375">
                  <c:v>37.500000000000263</c:v>
                </c:pt>
                <c:pt idx="376">
                  <c:v>37.600000000000264</c:v>
                </c:pt>
                <c:pt idx="377">
                  <c:v>37.700000000000266</c:v>
                </c:pt>
                <c:pt idx="378">
                  <c:v>37.800000000000267</c:v>
                </c:pt>
                <c:pt idx="379">
                  <c:v>37.900000000000269</c:v>
                </c:pt>
                <c:pt idx="380">
                  <c:v>38.00000000000027</c:v>
                </c:pt>
                <c:pt idx="381">
                  <c:v>38.100000000000271</c:v>
                </c:pt>
                <c:pt idx="382">
                  <c:v>38.200000000000273</c:v>
                </c:pt>
                <c:pt idx="383">
                  <c:v>38.300000000000274</c:v>
                </c:pt>
                <c:pt idx="384">
                  <c:v>38.400000000000276</c:v>
                </c:pt>
                <c:pt idx="385">
                  <c:v>38.500000000000277</c:v>
                </c:pt>
                <c:pt idx="386">
                  <c:v>38.600000000000279</c:v>
                </c:pt>
                <c:pt idx="387">
                  <c:v>38.70000000000028</c:v>
                </c:pt>
                <c:pt idx="388">
                  <c:v>38.800000000000281</c:v>
                </c:pt>
                <c:pt idx="389">
                  <c:v>38.900000000000283</c:v>
                </c:pt>
                <c:pt idx="390">
                  <c:v>39.000000000000284</c:v>
                </c:pt>
                <c:pt idx="391">
                  <c:v>39.100000000000286</c:v>
                </c:pt>
                <c:pt idx="392">
                  <c:v>39.200000000000287</c:v>
                </c:pt>
                <c:pt idx="393">
                  <c:v>39.300000000000288</c:v>
                </c:pt>
                <c:pt idx="394">
                  <c:v>39.40000000000029</c:v>
                </c:pt>
                <c:pt idx="395">
                  <c:v>39.500000000000291</c:v>
                </c:pt>
                <c:pt idx="396">
                  <c:v>39.600000000000293</c:v>
                </c:pt>
                <c:pt idx="397">
                  <c:v>39.700000000000294</c:v>
                </c:pt>
                <c:pt idx="398">
                  <c:v>39.800000000000296</c:v>
                </c:pt>
                <c:pt idx="399">
                  <c:v>39.900000000000297</c:v>
                </c:pt>
                <c:pt idx="400">
                  <c:v>40.000000000000298</c:v>
                </c:pt>
                <c:pt idx="401">
                  <c:v>40.1000000000003</c:v>
                </c:pt>
                <c:pt idx="402">
                  <c:v>40.200000000000301</c:v>
                </c:pt>
                <c:pt idx="403">
                  <c:v>40.300000000000303</c:v>
                </c:pt>
                <c:pt idx="404">
                  <c:v>40.400000000000304</c:v>
                </c:pt>
                <c:pt idx="405">
                  <c:v>40.500000000000306</c:v>
                </c:pt>
                <c:pt idx="406">
                  <c:v>40.600000000000307</c:v>
                </c:pt>
                <c:pt idx="407">
                  <c:v>40.700000000000308</c:v>
                </c:pt>
                <c:pt idx="408">
                  <c:v>40.80000000000031</c:v>
                </c:pt>
                <c:pt idx="409">
                  <c:v>40.900000000000311</c:v>
                </c:pt>
                <c:pt idx="410">
                  <c:v>41.000000000000313</c:v>
                </c:pt>
                <c:pt idx="411">
                  <c:v>41.100000000000314</c:v>
                </c:pt>
                <c:pt idx="412">
                  <c:v>41.200000000000315</c:v>
                </c:pt>
                <c:pt idx="413">
                  <c:v>41.300000000000317</c:v>
                </c:pt>
                <c:pt idx="414">
                  <c:v>41.400000000000318</c:v>
                </c:pt>
                <c:pt idx="415">
                  <c:v>41.50000000000032</c:v>
                </c:pt>
                <c:pt idx="416">
                  <c:v>41.600000000000321</c:v>
                </c:pt>
                <c:pt idx="417">
                  <c:v>41.700000000000323</c:v>
                </c:pt>
                <c:pt idx="418">
                  <c:v>41.800000000000324</c:v>
                </c:pt>
                <c:pt idx="419">
                  <c:v>41.900000000000325</c:v>
                </c:pt>
                <c:pt idx="420">
                  <c:v>42.000000000000327</c:v>
                </c:pt>
                <c:pt idx="421">
                  <c:v>42.100000000000328</c:v>
                </c:pt>
                <c:pt idx="422">
                  <c:v>42.20000000000033</c:v>
                </c:pt>
                <c:pt idx="423">
                  <c:v>42.300000000000331</c:v>
                </c:pt>
                <c:pt idx="424">
                  <c:v>42.400000000000333</c:v>
                </c:pt>
                <c:pt idx="425">
                  <c:v>42.500000000000334</c:v>
                </c:pt>
                <c:pt idx="426">
                  <c:v>42.600000000000335</c:v>
                </c:pt>
                <c:pt idx="427">
                  <c:v>42.700000000000337</c:v>
                </c:pt>
                <c:pt idx="428">
                  <c:v>42.800000000000338</c:v>
                </c:pt>
                <c:pt idx="429">
                  <c:v>42.90000000000034</c:v>
                </c:pt>
                <c:pt idx="430">
                  <c:v>43.000000000000341</c:v>
                </c:pt>
                <c:pt idx="431">
                  <c:v>43.100000000000342</c:v>
                </c:pt>
                <c:pt idx="432">
                  <c:v>43.200000000000344</c:v>
                </c:pt>
                <c:pt idx="433">
                  <c:v>43.300000000000345</c:v>
                </c:pt>
                <c:pt idx="434">
                  <c:v>43.400000000000347</c:v>
                </c:pt>
                <c:pt idx="435">
                  <c:v>43.500000000000348</c:v>
                </c:pt>
                <c:pt idx="436">
                  <c:v>43.60000000000035</c:v>
                </c:pt>
                <c:pt idx="437">
                  <c:v>43.700000000000351</c:v>
                </c:pt>
                <c:pt idx="438">
                  <c:v>43.800000000000352</c:v>
                </c:pt>
                <c:pt idx="439">
                  <c:v>43.900000000000354</c:v>
                </c:pt>
                <c:pt idx="440">
                  <c:v>44.000000000000355</c:v>
                </c:pt>
                <c:pt idx="441">
                  <c:v>44.100000000000357</c:v>
                </c:pt>
                <c:pt idx="442">
                  <c:v>44.200000000000358</c:v>
                </c:pt>
                <c:pt idx="443">
                  <c:v>44.30000000000036</c:v>
                </c:pt>
                <c:pt idx="444">
                  <c:v>44.400000000000361</c:v>
                </c:pt>
                <c:pt idx="445">
                  <c:v>44.500000000000362</c:v>
                </c:pt>
                <c:pt idx="446">
                  <c:v>44.600000000000364</c:v>
                </c:pt>
                <c:pt idx="447">
                  <c:v>44.700000000000365</c:v>
                </c:pt>
                <c:pt idx="448">
                  <c:v>44.800000000000367</c:v>
                </c:pt>
                <c:pt idx="449">
                  <c:v>44.900000000000368</c:v>
                </c:pt>
                <c:pt idx="450">
                  <c:v>45.000000000000369</c:v>
                </c:pt>
                <c:pt idx="451">
                  <c:v>45.100000000000371</c:v>
                </c:pt>
                <c:pt idx="452">
                  <c:v>45.200000000000372</c:v>
                </c:pt>
                <c:pt idx="453">
                  <c:v>45.300000000000374</c:v>
                </c:pt>
                <c:pt idx="454">
                  <c:v>45.400000000000375</c:v>
                </c:pt>
                <c:pt idx="455">
                  <c:v>45.500000000000377</c:v>
                </c:pt>
                <c:pt idx="456">
                  <c:v>45.600000000000378</c:v>
                </c:pt>
                <c:pt idx="457">
                  <c:v>45.700000000000379</c:v>
                </c:pt>
                <c:pt idx="458">
                  <c:v>45.800000000000381</c:v>
                </c:pt>
                <c:pt idx="459">
                  <c:v>45.900000000000382</c:v>
                </c:pt>
                <c:pt idx="460">
                  <c:v>46.000000000000384</c:v>
                </c:pt>
                <c:pt idx="461">
                  <c:v>46.100000000000385</c:v>
                </c:pt>
                <c:pt idx="462">
                  <c:v>46.200000000000387</c:v>
                </c:pt>
                <c:pt idx="463">
                  <c:v>46.300000000000388</c:v>
                </c:pt>
                <c:pt idx="464">
                  <c:v>46.400000000000389</c:v>
                </c:pt>
                <c:pt idx="465">
                  <c:v>46.500000000000391</c:v>
                </c:pt>
                <c:pt idx="466">
                  <c:v>46.600000000000392</c:v>
                </c:pt>
                <c:pt idx="467">
                  <c:v>46.700000000000394</c:v>
                </c:pt>
                <c:pt idx="468">
                  <c:v>46.800000000000395</c:v>
                </c:pt>
                <c:pt idx="469">
                  <c:v>46.900000000000396</c:v>
                </c:pt>
                <c:pt idx="470">
                  <c:v>47.000000000000398</c:v>
                </c:pt>
                <c:pt idx="471">
                  <c:v>47.100000000000399</c:v>
                </c:pt>
                <c:pt idx="472">
                  <c:v>47.200000000000401</c:v>
                </c:pt>
                <c:pt idx="473">
                  <c:v>47.300000000000402</c:v>
                </c:pt>
                <c:pt idx="474">
                  <c:v>47.400000000000404</c:v>
                </c:pt>
                <c:pt idx="475">
                  <c:v>47.500000000000405</c:v>
                </c:pt>
                <c:pt idx="476">
                  <c:v>47.600000000000406</c:v>
                </c:pt>
                <c:pt idx="477">
                  <c:v>47.700000000000408</c:v>
                </c:pt>
                <c:pt idx="478">
                  <c:v>47.800000000000409</c:v>
                </c:pt>
                <c:pt idx="479">
                  <c:v>47.900000000000411</c:v>
                </c:pt>
                <c:pt idx="480">
                  <c:v>48.000000000000412</c:v>
                </c:pt>
                <c:pt idx="481">
                  <c:v>48.100000000000414</c:v>
                </c:pt>
                <c:pt idx="482">
                  <c:v>48.200000000000415</c:v>
                </c:pt>
                <c:pt idx="483">
                  <c:v>48.300000000000416</c:v>
                </c:pt>
                <c:pt idx="484">
                  <c:v>48.400000000000418</c:v>
                </c:pt>
                <c:pt idx="485">
                  <c:v>48.500000000000419</c:v>
                </c:pt>
                <c:pt idx="486">
                  <c:v>48.600000000000421</c:v>
                </c:pt>
                <c:pt idx="487">
                  <c:v>48.700000000000422</c:v>
                </c:pt>
                <c:pt idx="488">
                  <c:v>48.800000000000423</c:v>
                </c:pt>
                <c:pt idx="489">
                  <c:v>48.900000000000425</c:v>
                </c:pt>
                <c:pt idx="490">
                  <c:v>49.000000000000426</c:v>
                </c:pt>
                <c:pt idx="491">
                  <c:v>49.100000000000428</c:v>
                </c:pt>
                <c:pt idx="492">
                  <c:v>49.200000000000429</c:v>
                </c:pt>
                <c:pt idx="493">
                  <c:v>49.300000000000431</c:v>
                </c:pt>
                <c:pt idx="494">
                  <c:v>49.400000000000432</c:v>
                </c:pt>
                <c:pt idx="495">
                  <c:v>49.500000000000433</c:v>
                </c:pt>
                <c:pt idx="496">
                  <c:v>49.600000000000435</c:v>
                </c:pt>
                <c:pt idx="497">
                  <c:v>49.700000000000436</c:v>
                </c:pt>
                <c:pt idx="498">
                  <c:v>49.800000000000438</c:v>
                </c:pt>
                <c:pt idx="499">
                  <c:v>49.900000000000439</c:v>
                </c:pt>
                <c:pt idx="500">
                  <c:v>50.000000000000441</c:v>
                </c:pt>
                <c:pt idx="501">
                  <c:v>50.100000000000442</c:v>
                </c:pt>
                <c:pt idx="502">
                  <c:v>50.200000000000443</c:v>
                </c:pt>
                <c:pt idx="503">
                  <c:v>50.300000000000445</c:v>
                </c:pt>
                <c:pt idx="504">
                  <c:v>50.400000000000446</c:v>
                </c:pt>
                <c:pt idx="505">
                  <c:v>50.500000000000448</c:v>
                </c:pt>
                <c:pt idx="506">
                  <c:v>50.600000000000449</c:v>
                </c:pt>
                <c:pt idx="507">
                  <c:v>50.70000000000045</c:v>
                </c:pt>
                <c:pt idx="508">
                  <c:v>50.800000000000452</c:v>
                </c:pt>
                <c:pt idx="509">
                  <c:v>50.900000000000453</c:v>
                </c:pt>
                <c:pt idx="510">
                  <c:v>51.000000000000455</c:v>
                </c:pt>
                <c:pt idx="511">
                  <c:v>51.100000000000456</c:v>
                </c:pt>
                <c:pt idx="512">
                  <c:v>51.200000000000458</c:v>
                </c:pt>
                <c:pt idx="513">
                  <c:v>51.300000000000459</c:v>
                </c:pt>
                <c:pt idx="514">
                  <c:v>51.40000000000046</c:v>
                </c:pt>
                <c:pt idx="515">
                  <c:v>51.500000000000462</c:v>
                </c:pt>
                <c:pt idx="516">
                  <c:v>51.600000000000463</c:v>
                </c:pt>
                <c:pt idx="517">
                  <c:v>51.700000000000465</c:v>
                </c:pt>
                <c:pt idx="518">
                  <c:v>51.800000000000466</c:v>
                </c:pt>
                <c:pt idx="519">
                  <c:v>51.900000000000468</c:v>
                </c:pt>
                <c:pt idx="520">
                  <c:v>52.000000000000469</c:v>
                </c:pt>
                <c:pt idx="521">
                  <c:v>52.10000000000047</c:v>
                </c:pt>
                <c:pt idx="522">
                  <c:v>52.200000000000472</c:v>
                </c:pt>
                <c:pt idx="523">
                  <c:v>52.300000000000473</c:v>
                </c:pt>
                <c:pt idx="524">
                  <c:v>52.400000000000475</c:v>
                </c:pt>
                <c:pt idx="525">
                  <c:v>52.500000000000476</c:v>
                </c:pt>
                <c:pt idx="526">
                  <c:v>52.600000000000477</c:v>
                </c:pt>
                <c:pt idx="527">
                  <c:v>52.700000000000479</c:v>
                </c:pt>
                <c:pt idx="528">
                  <c:v>52.80000000000048</c:v>
                </c:pt>
                <c:pt idx="529">
                  <c:v>52.900000000000482</c:v>
                </c:pt>
                <c:pt idx="530">
                  <c:v>53.000000000000483</c:v>
                </c:pt>
                <c:pt idx="531">
                  <c:v>53.100000000000485</c:v>
                </c:pt>
                <c:pt idx="532">
                  <c:v>53.200000000000486</c:v>
                </c:pt>
                <c:pt idx="533">
                  <c:v>53.300000000000487</c:v>
                </c:pt>
                <c:pt idx="534">
                  <c:v>53.400000000000489</c:v>
                </c:pt>
                <c:pt idx="535">
                  <c:v>53.50000000000049</c:v>
                </c:pt>
                <c:pt idx="536">
                  <c:v>53.600000000000492</c:v>
                </c:pt>
                <c:pt idx="537">
                  <c:v>53.700000000000493</c:v>
                </c:pt>
                <c:pt idx="538">
                  <c:v>53.800000000000495</c:v>
                </c:pt>
                <c:pt idx="539">
                  <c:v>53.900000000000496</c:v>
                </c:pt>
                <c:pt idx="540">
                  <c:v>54.000000000000497</c:v>
                </c:pt>
                <c:pt idx="541">
                  <c:v>54.100000000000499</c:v>
                </c:pt>
                <c:pt idx="542">
                  <c:v>54.2000000000005</c:v>
                </c:pt>
                <c:pt idx="543">
                  <c:v>54.300000000000502</c:v>
                </c:pt>
                <c:pt idx="544">
                  <c:v>54.400000000000503</c:v>
                </c:pt>
                <c:pt idx="545">
                  <c:v>54.500000000000504</c:v>
                </c:pt>
                <c:pt idx="546">
                  <c:v>54.600000000000506</c:v>
                </c:pt>
                <c:pt idx="547">
                  <c:v>54.700000000000507</c:v>
                </c:pt>
                <c:pt idx="548">
                  <c:v>54.800000000000509</c:v>
                </c:pt>
                <c:pt idx="549">
                  <c:v>54.90000000000051</c:v>
                </c:pt>
                <c:pt idx="550">
                  <c:v>55.000000000000512</c:v>
                </c:pt>
                <c:pt idx="551">
                  <c:v>55.100000000000513</c:v>
                </c:pt>
                <c:pt idx="552">
                  <c:v>55.200000000000514</c:v>
                </c:pt>
                <c:pt idx="553">
                  <c:v>55.300000000000516</c:v>
                </c:pt>
                <c:pt idx="554">
                  <c:v>55.400000000000517</c:v>
                </c:pt>
                <c:pt idx="555">
                  <c:v>55.500000000000519</c:v>
                </c:pt>
                <c:pt idx="556">
                  <c:v>55.60000000000052</c:v>
                </c:pt>
                <c:pt idx="557">
                  <c:v>55.700000000000522</c:v>
                </c:pt>
                <c:pt idx="558">
                  <c:v>55.800000000000523</c:v>
                </c:pt>
                <c:pt idx="559">
                  <c:v>55.900000000000524</c:v>
                </c:pt>
                <c:pt idx="560">
                  <c:v>56.000000000000526</c:v>
                </c:pt>
                <c:pt idx="561">
                  <c:v>56.100000000000527</c:v>
                </c:pt>
                <c:pt idx="562">
                  <c:v>56.200000000000529</c:v>
                </c:pt>
                <c:pt idx="563">
                  <c:v>56.30000000000053</c:v>
                </c:pt>
                <c:pt idx="564">
                  <c:v>56.400000000000531</c:v>
                </c:pt>
                <c:pt idx="565">
                  <c:v>56.500000000000533</c:v>
                </c:pt>
                <c:pt idx="566">
                  <c:v>56.600000000000534</c:v>
                </c:pt>
                <c:pt idx="567">
                  <c:v>56.700000000000536</c:v>
                </c:pt>
                <c:pt idx="568">
                  <c:v>56.800000000000537</c:v>
                </c:pt>
                <c:pt idx="569">
                  <c:v>56.900000000000539</c:v>
                </c:pt>
                <c:pt idx="570">
                  <c:v>57.00000000000054</c:v>
                </c:pt>
                <c:pt idx="571">
                  <c:v>57.100000000000541</c:v>
                </c:pt>
                <c:pt idx="572">
                  <c:v>57.200000000000543</c:v>
                </c:pt>
                <c:pt idx="573">
                  <c:v>57.300000000000544</c:v>
                </c:pt>
                <c:pt idx="574">
                  <c:v>57.400000000000546</c:v>
                </c:pt>
                <c:pt idx="575">
                  <c:v>57.500000000000547</c:v>
                </c:pt>
                <c:pt idx="576">
                  <c:v>57.600000000000549</c:v>
                </c:pt>
                <c:pt idx="577">
                  <c:v>57.70000000000055</c:v>
                </c:pt>
                <c:pt idx="578">
                  <c:v>57.800000000000551</c:v>
                </c:pt>
                <c:pt idx="579">
                  <c:v>57.900000000000553</c:v>
                </c:pt>
                <c:pt idx="580">
                  <c:v>58.000000000000554</c:v>
                </c:pt>
                <c:pt idx="581">
                  <c:v>58.100000000000556</c:v>
                </c:pt>
                <c:pt idx="582">
                  <c:v>58.200000000000557</c:v>
                </c:pt>
                <c:pt idx="583">
                  <c:v>58.300000000000558</c:v>
                </c:pt>
                <c:pt idx="584">
                  <c:v>58.40000000000056</c:v>
                </c:pt>
                <c:pt idx="585">
                  <c:v>58.500000000000561</c:v>
                </c:pt>
                <c:pt idx="586">
                  <c:v>58.600000000000563</c:v>
                </c:pt>
                <c:pt idx="587">
                  <c:v>58.700000000000564</c:v>
                </c:pt>
                <c:pt idx="588">
                  <c:v>58.800000000000566</c:v>
                </c:pt>
                <c:pt idx="589">
                  <c:v>58.900000000000567</c:v>
                </c:pt>
                <c:pt idx="590">
                  <c:v>59.000000000000568</c:v>
                </c:pt>
                <c:pt idx="591">
                  <c:v>59.10000000000057</c:v>
                </c:pt>
                <c:pt idx="592">
                  <c:v>59.200000000000571</c:v>
                </c:pt>
                <c:pt idx="593">
                  <c:v>59.300000000000573</c:v>
                </c:pt>
                <c:pt idx="594">
                  <c:v>59.400000000000574</c:v>
                </c:pt>
                <c:pt idx="595">
                  <c:v>59.500000000000576</c:v>
                </c:pt>
                <c:pt idx="596">
                  <c:v>59.600000000000577</c:v>
                </c:pt>
                <c:pt idx="597">
                  <c:v>59.700000000000578</c:v>
                </c:pt>
                <c:pt idx="598">
                  <c:v>59.80000000000058</c:v>
                </c:pt>
                <c:pt idx="599">
                  <c:v>59.900000000000581</c:v>
                </c:pt>
                <c:pt idx="600">
                  <c:v>60.000000000000583</c:v>
                </c:pt>
                <c:pt idx="601">
                  <c:v>60.100000000000584</c:v>
                </c:pt>
                <c:pt idx="602">
                  <c:v>60.200000000000585</c:v>
                </c:pt>
                <c:pt idx="603">
                  <c:v>60.300000000000587</c:v>
                </c:pt>
                <c:pt idx="604">
                  <c:v>60.400000000000588</c:v>
                </c:pt>
                <c:pt idx="605">
                  <c:v>60.50000000000059</c:v>
                </c:pt>
                <c:pt idx="606">
                  <c:v>60.600000000000591</c:v>
                </c:pt>
                <c:pt idx="607">
                  <c:v>60.700000000000593</c:v>
                </c:pt>
                <c:pt idx="608">
                  <c:v>60.800000000000594</c:v>
                </c:pt>
                <c:pt idx="609">
                  <c:v>60.900000000000595</c:v>
                </c:pt>
                <c:pt idx="610">
                  <c:v>61.000000000000597</c:v>
                </c:pt>
                <c:pt idx="611">
                  <c:v>61.100000000000598</c:v>
                </c:pt>
                <c:pt idx="612">
                  <c:v>61.2000000000006</c:v>
                </c:pt>
                <c:pt idx="613">
                  <c:v>61.300000000000601</c:v>
                </c:pt>
                <c:pt idx="614">
                  <c:v>61.400000000000603</c:v>
                </c:pt>
                <c:pt idx="615">
                  <c:v>61.500000000000604</c:v>
                </c:pt>
                <c:pt idx="616">
                  <c:v>61.600000000000605</c:v>
                </c:pt>
                <c:pt idx="617">
                  <c:v>61.700000000000607</c:v>
                </c:pt>
                <c:pt idx="618">
                  <c:v>61.800000000000608</c:v>
                </c:pt>
                <c:pt idx="619">
                  <c:v>61.90000000000061</c:v>
                </c:pt>
                <c:pt idx="620">
                  <c:v>62.000000000000611</c:v>
                </c:pt>
                <c:pt idx="621">
                  <c:v>62.100000000000612</c:v>
                </c:pt>
                <c:pt idx="622">
                  <c:v>62.200000000000614</c:v>
                </c:pt>
                <c:pt idx="623">
                  <c:v>62.300000000000615</c:v>
                </c:pt>
                <c:pt idx="624">
                  <c:v>62.400000000000617</c:v>
                </c:pt>
                <c:pt idx="625">
                  <c:v>62.500000000000618</c:v>
                </c:pt>
                <c:pt idx="626">
                  <c:v>62.60000000000062</c:v>
                </c:pt>
                <c:pt idx="627">
                  <c:v>62.700000000000621</c:v>
                </c:pt>
                <c:pt idx="628">
                  <c:v>62.800000000000622</c:v>
                </c:pt>
                <c:pt idx="629">
                  <c:v>62.900000000000624</c:v>
                </c:pt>
                <c:pt idx="630">
                  <c:v>63.000000000000625</c:v>
                </c:pt>
                <c:pt idx="631">
                  <c:v>63.100000000000627</c:v>
                </c:pt>
                <c:pt idx="632">
                  <c:v>63.200000000000628</c:v>
                </c:pt>
                <c:pt idx="633">
                  <c:v>63.30000000000063</c:v>
                </c:pt>
                <c:pt idx="634">
                  <c:v>63.400000000000631</c:v>
                </c:pt>
                <c:pt idx="635">
                  <c:v>63.500000000000632</c:v>
                </c:pt>
                <c:pt idx="636">
                  <c:v>63.600000000000634</c:v>
                </c:pt>
                <c:pt idx="637">
                  <c:v>63.700000000000635</c:v>
                </c:pt>
                <c:pt idx="638">
                  <c:v>63.800000000000637</c:v>
                </c:pt>
                <c:pt idx="639">
                  <c:v>63.900000000000638</c:v>
                </c:pt>
                <c:pt idx="640">
                  <c:v>64.000000000000639</c:v>
                </c:pt>
                <c:pt idx="641">
                  <c:v>64.100000000000634</c:v>
                </c:pt>
                <c:pt idx="642">
                  <c:v>64.200000000000628</c:v>
                </c:pt>
                <c:pt idx="643">
                  <c:v>64.300000000000622</c:v>
                </c:pt>
                <c:pt idx="644">
                  <c:v>64.400000000000617</c:v>
                </c:pt>
                <c:pt idx="645">
                  <c:v>64.500000000000611</c:v>
                </c:pt>
                <c:pt idx="646">
                  <c:v>64.600000000000605</c:v>
                </c:pt>
                <c:pt idx="647">
                  <c:v>64.7000000000006</c:v>
                </c:pt>
                <c:pt idx="648">
                  <c:v>64.800000000000594</c:v>
                </c:pt>
                <c:pt idx="649">
                  <c:v>64.900000000000588</c:v>
                </c:pt>
                <c:pt idx="650">
                  <c:v>65.000000000000583</c:v>
                </c:pt>
                <c:pt idx="651">
                  <c:v>65.100000000000577</c:v>
                </c:pt>
                <c:pt idx="652">
                  <c:v>65.200000000000571</c:v>
                </c:pt>
                <c:pt idx="653">
                  <c:v>65.300000000000566</c:v>
                </c:pt>
                <c:pt idx="654">
                  <c:v>65.40000000000056</c:v>
                </c:pt>
                <c:pt idx="655">
                  <c:v>65.500000000000554</c:v>
                </c:pt>
                <c:pt idx="656">
                  <c:v>65.600000000000549</c:v>
                </c:pt>
                <c:pt idx="657">
                  <c:v>65.700000000000543</c:v>
                </c:pt>
                <c:pt idx="658">
                  <c:v>65.800000000000537</c:v>
                </c:pt>
                <c:pt idx="659">
                  <c:v>65.900000000000531</c:v>
                </c:pt>
                <c:pt idx="660">
                  <c:v>66.000000000000526</c:v>
                </c:pt>
                <c:pt idx="661">
                  <c:v>66.10000000000052</c:v>
                </c:pt>
                <c:pt idx="662">
                  <c:v>66.200000000000514</c:v>
                </c:pt>
                <c:pt idx="663">
                  <c:v>66.300000000000509</c:v>
                </c:pt>
                <c:pt idx="664">
                  <c:v>66.400000000000503</c:v>
                </c:pt>
                <c:pt idx="665">
                  <c:v>66.500000000000497</c:v>
                </c:pt>
                <c:pt idx="666">
                  <c:v>66.600000000000492</c:v>
                </c:pt>
                <c:pt idx="667">
                  <c:v>66.700000000000486</c:v>
                </c:pt>
                <c:pt idx="668">
                  <c:v>66.80000000000048</c:v>
                </c:pt>
                <c:pt idx="669">
                  <c:v>66.900000000000475</c:v>
                </c:pt>
                <c:pt idx="670">
                  <c:v>67.000000000000469</c:v>
                </c:pt>
                <c:pt idx="671">
                  <c:v>67.100000000000463</c:v>
                </c:pt>
                <c:pt idx="672">
                  <c:v>67.200000000000458</c:v>
                </c:pt>
                <c:pt idx="673">
                  <c:v>67.300000000000452</c:v>
                </c:pt>
                <c:pt idx="674">
                  <c:v>67.400000000000446</c:v>
                </c:pt>
                <c:pt idx="675">
                  <c:v>67.500000000000441</c:v>
                </c:pt>
                <c:pt idx="676">
                  <c:v>67.600000000000435</c:v>
                </c:pt>
                <c:pt idx="677">
                  <c:v>67.700000000000429</c:v>
                </c:pt>
                <c:pt idx="678">
                  <c:v>67.800000000000423</c:v>
                </c:pt>
                <c:pt idx="679">
                  <c:v>67.900000000000418</c:v>
                </c:pt>
                <c:pt idx="680">
                  <c:v>68.000000000000412</c:v>
                </c:pt>
                <c:pt idx="681">
                  <c:v>68.100000000000406</c:v>
                </c:pt>
                <c:pt idx="682">
                  <c:v>68.200000000000401</c:v>
                </c:pt>
                <c:pt idx="683">
                  <c:v>68.300000000000395</c:v>
                </c:pt>
                <c:pt idx="684">
                  <c:v>68.400000000000389</c:v>
                </c:pt>
                <c:pt idx="685">
                  <c:v>68.500000000000384</c:v>
                </c:pt>
                <c:pt idx="686">
                  <c:v>68.600000000000378</c:v>
                </c:pt>
                <c:pt idx="687">
                  <c:v>68.700000000000372</c:v>
                </c:pt>
                <c:pt idx="688">
                  <c:v>68.800000000000367</c:v>
                </c:pt>
                <c:pt idx="689">
                  <c:v>68.900000000000361</c:v>
                </c:pt>
                <c:pt idx="690">
                  <c:v>69.000000000000355</c:v>
                </c:pt>
                <c:pt idx="691">
                  <c:v>69.10000000000035</c:v>
                </c:pt>
                <c:pt idx="692">
                  <c:v>69.200000000000344</c:v>
                </c:pt>
                <c:pt idx="693">
                  <c:v>69.300000000000338</c:v>
                </c:pt>
                <c:pt idx="694">
                  <c:v>69.400000000000333</c:v>
                </c:pt>
                <c:pt idx="695">
                  <c:v>69.500000000000327</c:v>
                </c:pt>
                <c:pt idx="696">
                  <c:v>69.600000000000321</c:v>
                </c:pt>
                <c:pt idx="697">
                  <c:v>69.700000000000315</c:v>
                </c:pt>
                <c:pt idx="698">
                  <c:v>69.80000000000031</c:v>
                </c:pt>
                <c:pt idx="699">
                  <c:v>69.900000000000304</c:v>
                </c:pt>
                <c:pt idx="700">
                  <c:v>70.000000000000298</c:v>
                </c:pt>
                <c:pt idx="701">
                  <c:v>70.100000000000293</c:v>
                </c:pt>
                <c:pt idx="702">
                  <c:v>70.200000000000287</c:v>
                </c:pt>
                <c:pt idx="703">
                  <c:v>70.300000000000281</c:v>
                </c:pt>
                <c:pt idx="704">
                  <c:v>70.400000000000276</c:v>
                </c:pt>
                <c:pt idx="705">
                  <c:v>70.50000000000027</c:v>
                </c:pt>
                <c:pt idx="706">
                  <c:v>70.600000000000264</c:v>
                </c:pt>
                <c:pt idx="707">
                  <c:v>70.700000000000259</c:v>
                </c:pt>
                <c:pt idx="708">
                  <c:v>70.800000000000253</c:v>
                </c:pt>
                <c:pt idx="709">
                  <c:v>70.900000000000247</c:v>
                </c:pt>
                <c:pt idx="710">
                  <c:v>71.000000000000242</c:v>
                </c:pt>
                <c:pt idx="711">
                  <c:v>71.100000000000236</c:v>
                </c:pt>
                <c:pt idx="712">
                  <c:v>71.20000000000023</c:v>
                </c:pt>
                <c:pt idx="713">
                  <c:v>71.300000000000225</c:v>
                </c:pt>
                <c:pt idx="714">
                  <c:v>71.400000000000219</c:v>
                </c:pt>
                <c:pt idx="715">
                  <c:v>71.500000000000213</c:v>
                </c:pt>
                <c:pt idx="716">
                  <c:v>71.600000000000207</c:v>
                </c:pt>
                <c:pt idx="717">
                  <c:v>71.700000000000202</c:v>
                </c:pt>
                <c:pt idx="718">
                  <c:v>71.800000000000196</c:v>
                </c:pt>
                <c:pt idx="719">
                  <c:v>71.90000000000019</c:v>
                </c:pt>
                <c:pt idx="720">
                  <c:v>72.000000000000185</c:v>
                </c:pt>
                <c:pt idx="721">
                  <c:v>72.100000000000179</c:v>
                </c:pt>
                <c:pt idx="722">
                  <c:v>72.200000000000173</c:v>
                </c:pt>
                <c:pt idx="723">
                  <c:v>72.300000000000168</c:v>
                </c:pt>
                <c:pt idx="724">
                  <c:v>72.400000000000162</c:v>
                </c:pt>
                <c:pt idx="725">
                  <c:v>72.500000000000156</c:v>
                </c:pt>
                <c:pt idx="726">
                  <c:v>72.600000000000151</c:v>
                </c:pt>
                <c:pt idx="727">
                  <c:v>72.700000000000145</c:v>
                </c:pt>
                <c:pt idx="728">
                  <c:v>72.800000000000139</c:v>
                </c:pt>
                <c:pt idx="729">
                  <c:v>72.900000000000134</c:v>
                </c:pt>
                <c:pt idx="730">
                  <c:v>73.000000000000128</c:v>
                </c:pt>
                <c:pt idx="731">
                  <c:v>73.100000000000122</c:v>
                </c:pt>
                <c:pt idx="732">
                  <c:v>73.200000000000117</c:v>
                </c:pt>
                <c:pt idx="733">
                  <c:v>73.300000000000111</c:v>
                </c:pt>
                <c:pt idx="734">
                  <c:v>73.400000000000105</c:v>
                </c:pt>
                <c:pt idx="735">
                  <c:v>73.500000000000099</c:v>
                </c:pt>
                <c:pt idx="736">
                  <c:v>73.600000000000094</c:v>
                </c:pt>
                <c:pt idx="737">
                  <c:v>73.700000000000088</c:v>
                </c:pt>
                <c:pt idx="738">
                  <c:v>73.800000000000082</c:v>
                </c:pt>
                <c:pt idx="739">
                  <c:v>73.900000000000077</c:v>
                </c:pt>
                <c:pt idx="740">
                  <c:v>74.000000000000071</c:v>
                </c:pt>
                <c:pt idx="741">
                  <c:v>74.100000000000065</c:v>
                </c:pt>
                <c:pt idx="742">
                  <c:v>74.20000000000006</c:v>
                </c:pt>
                <c:pt idx="743">
                  <c:v>74.300000000000054</c:v>
                </c:pt>
                <c:pt idx="744">
                  <c:v>74.400000000000048</c:v>
                </c:pt>
                <c:pt idx="745">
                  <c:v>74.500000000000043</c:v>
                </c:pt>
                <c:pt idx="746">
                  <c:v>74.600000000000037</c:v>
                </c:pt>
                <c:pt idx="747">
                  <c:v>74.700000000000031</c:v>
                </c:pt>
                <c:pt idx="748">
                  <c:v>74.800000000000026</c:v>
                </c:pt>
                <c:pt idx="749">
                  <c:v>74.90000000000002</c:v>
                </c:pt>
                <c:pt idx="750">
                  <c:v>75.000000000000014</c:v>
                </c:pt>
                <c:pt idx="751">
                  <c:v>75.100000000000009</c:v>
                </c:pt>
                <c:pt idx="752">
                  <c:v>75.2</c:v>
                </c:pt>
                <c:pt idx="753">
                  <c:v>75.3</c:v>
                </c:pt>
                <c:pt idx="754">
                  <c:v>75.399999999999991</c:v>
                </c:pt>
                <c:pt idx="755">
                  <c:v>75.499999999999986</c:v>
                </c:pt>
                <c:pt idx="756">
                  <c:v>75.59999999999998</c:v>
                </c:pt>
                <c:pt idx="757">
                  <c:v>75.699999999999974</c:v>
                </c:pt>
                <c:pt idx="758">
                  <c:v>75.799999999999969</c:v>
                </c:pt>
                <c:pt idx="759">
                  <c:v>75.899999999999963</c:v>
                </c:pt>
                <c:pt idx="760">
                  <c:v>75.999999999999957</c:v>
                </c:pt>
                <c:pt idx="761">
                  <c:v>76.099999999999952</c:v>
                </c:pt>
                <c:pt idx="762">
                  <c:v>76.199999999999946</c:v>
                </c:pt>
                <c:pt idx="763">
                  <c:v>76.29999999999994</c:v>
                </c:pt>
                <c:pt idx="764">
                  <c:v>76.399999999999935</c:v>
                </c:pt>
                <c:pt idx="765">
                  <c:v>76.499999999999929</c:v>
                </c:pt>
                <c:pt idx="766">
                  <c:v>76.599999999999923</c:v>
                </c:pt>
                <c:pt idx="767">
                  <c:v>76.699999999999918</c:v>
                </c:pt>
                <c:pt idx="768">
                  <c:v>76.799999999999912</c:v>
                </c:pt>
                <c:pt idx="769">
                  <c:v>76.899999999999906</c:v>
                </c:pt>
                <c:pt idx="770">
                  <c:v>76.999999999999901</c:v>
                </c:pt>
                <c:pt idx="771">
                  <c:v>77.099999999999895</c:v>
                </c:pt>
                <c:pt idx="772">
                  <c:v>77.199999999999889</c:v>
                </c:pt>
                <c:pt idx="773">
                  <c:v>77.299999999999883</c:v>
                </c:pt>
                <c:pt idx="774">
                  <c:v>77.399999999999878</c:v>
                </c:pt>
                <c:pt idx="775">
                  <c:v>77.499999999999872</c:v>
                </c:pt>
                <c:pt idx="776">
                  <c:v>77.599999999999866</c:v>
                </c:pt>
                <c:pt idx="777">
                  <c:v>77.699999999999861</c:v>
                </c:pt>
                <c:pt idx="778">
                  <c:v>77.799999999999855</c:v>
                </c:pt>
                <c:pt idx="779">
                  <c:v>77.899999999999849</c:v>
                </c:pt>
                <c:pt idx="780">
                  <c:v>77.999999999999844</c:v>
                </c:pt>
                <c:pt idx="781">
                  <c:v>78.099999999999838</c:v>
                </c:pt>
                <c:pt idx="782">
                  <c:v>78.199999999999832</c:v>
                </c:pt>
                <c:pt idx="783">
                  <c:v>78.299999999999827</c:v>
                </c:pt>
                <c:pt idx="784">
                  <c:v>78.399999999999821</c:v>
                </c:pt>
                <c:pt idx="785">
                  <c:v>78.499999999999815</c:v>
                </c:pt>
                <c:pt idx="786">
                  <c:v>78.59999999999981</c:v>
                </c:pt>
                <c:pt idx="787">
                  <c:v>78.699999999999804</c:v>
                </c:pt>
                <c:pt idx="788">
                  <c:v>78.799999999999798</c:v>
                </c:pt>
                <c:pt idx="789">
                  <c:v>78.899999999999793</c:v>
                </c:pt>
                <c:pt idx="790">
                  <c:v>78.999999999999787</c:v>
                </c:pt>
                <c:pt idx="791">
                  <c:v>79.099999999999781</c:v>
                </c:pt>
                <c:pt idx="792">
                  <c:v>79.199999999999775</c:v>
                </c:pt>
                <c:pt idx="793">
                  <c:v>79.29999999999977</c:v>
                </c:pt>
                <c:pt idx="794">
                  <c:v>79.399999999999764</c:v>
                </c:pt>
                <c:pt idx="795">
                  <c:v>79.499999999999758</c:v>
                </c:pt>
                <c:pt idx="796">
                  <c:v>79.599999999999753</c:v>
                </c:pt>
                <c:pt idx="797">
                  <c:v>79.699999999999747</c:v>
                </c:pt>
                <c:pt idx="798">
                  <c:v>79.799999999999741</c:v>
                </c:pt>
                <c:pt idx="799">
                  <c:v>79.899999999999736</c:v>
                </c:pt>
                <c:pt idx="800">
                  <c:v>79.99999999999973</c:v>
                </c:pt>
                <c:pt idx="801">
                  <c:v>80.099999999999724</c:v>
                </c:pt>
                <c:pt idx="802">
                  <c:v>80.199999999999719</c:v>
                </c:pt>
                <c:pt idx="803">
                  <c:v>80.299999999999713</c:v>
                </c:pt>
                <c:pt idx="804">
                  <c:v>80.399999999999707</c:v>
                </c:pt>
                <c:pt idx="805">
                  <c:v>80.499999999999702</c:v>
                </c:pt>
                <c:pt idx="806">
                  <c:v>80.599999999999696</c:v>
                </c:pt>
                <c:pt idx="807">
                  <c:v>80.69999999999969</c:v>
                </c:pt>
                <c:pt idx="808">
                  <c:v>80.799999999999685</c:v>
                </c:pt>
                <c:pt idx="809">
                  <c:v>80.899999999999679</c:v>
                </c:pt>
                <c:pt idx="810">
                  <c:v>80.999999999999673</c:v>
                </c:pt>
                <c:pt idx="811">
                  <c:v>81.099999999999667</c:v>
                </c:pt>
                <c:pt idx="812">
                  <c:v>81.199999999999662</c:v>
                </c:pt>
                <c:pt idx="813">
                  <c:v>81.299999999999656</c:v>
                </c:pt>
                <c:pt idx="814">
                  <c:v>81.39999999999965</c:v>
                </c:pt>
                <c:pt idx="815">
                  <c:v>81.499999999999645</c:v>
                </c:pt>
                <c:pt idx="816">
                  <c:v>81.599999999999639</c:v>
                </c:pt>
                <c:pt idx="817">
                  <c:v>81.699999999999633</c:v>
                </c:pt>
                <c:pt idx="818">
                  <c:v>81.799999999999628</c:v>
                </c:pt>
                <c:pt idx="819">
                  <c:v>81.899999999999622</c:v>
                </c:pt>
                <c:pt idx="820">
                  <c:v>81.999999999999616</c:v>
                </c:pt>
                <c:pt idx="821">
                  <c:v>82.099999999999611</c:v>
                </c:pt>
                <c:pt idx="822">
                  <c:v>82.199999999999605</c:v>
                </c:pt>
                <c:pt idx="823">
                  <c:v>82.299999999999599</c:v>
                </c:pt>
                <c:pt idx="824">
                  <c:v>82.399999999999594</c:v>
                </c:pt>
                <c:pt idx="825">
                  <c:v>82.499999999999588</c:v>
                </c:pt>
                <c:pt idx="826">
                  <c:v>82.599999999999582</c:v>
                </c:pt>
                <c:pt idx="827">
                  <c:v>82.699999999999577</c:v>
                </c:pt>
                <c:pt idx="828">
                  <c:v>82.799999999999571</c:v>
                </c:pt>
                <c:pt idx="829">
                  <c:v>82.899999999999565</c:v>
                </c:pt>
                <c:pt idx="830">
                  <c:v>82.999999999999559</c:v>
                </c:pt>
                <c:pt idx="831">
                  <c:v>83.099999999999554</c:v>
                </c:pt>
                <c:pt idx="832">
                  <c:v>83.199999999999548</c:v>
                </c:pt>
                <c:pt idx="833">
                  <c:v>83.299999999999542</c:v>
                </c:pt>
                <c:pt idx="834">
                  <c:v>83.399999999999537</c:v>
                </c:pt>
                <c:pt idx="835">
                  <c:v>83.499999999999531</c:v>
                </c:pt>
                <c:pt idx="836">
                  <c:v>83.599999999999525</c:v>
                </c:pt>
                <c:pt idx="837">
                  <c:v>83.69999999999952</c:v>
                </c:pt>
                <c:pt idx="838">
                  <c:v>83.799999999999514</c:v>
                </c:pt>
                <c:pt idx="839">
                  <c:v>83.899999999999508</c:v>
                </c:pt>
                <c:pt idx="840">
                  <c:v>83.999999999999503</c:v>
                </c:pt>
                <c:pt idx="841">
                  <c:v>84.099999999999497</c:v>
                </c:pt>
                <c:pt idx="842">
                  <c:v>84.199999999999491</c:v>
                </c:pt>
                <c:pt idx="843">
                  <c:v>84.299999999999486</c:v>
                </c:pt>
                <c:pt idx="844">
                  <c:v>84.39999999999948</c:v>
                </c:pt>
                <c:pt idx="845">
                  <c:v>84.499999999999474</c:v>
                </c:pt>
                <c:pt idx="846">
                  <c:v>84.599999999999469</c:v>
                </c:pt>
                <c:pt idx="847">
                  <c:v>84.699999999999463</c:v>
                </c:pt>
                <c:pt idx="848">
                  <c:v>84.799999999999457</c:v>
                </c:pt>
                <c:pt idx="849">
                  <c:v>84.899999999999451</c:v>
                </c:pt>
                <c:pt idx="850">
                  <c:v>84.999999999999446</c:v>
                </c:pt>
                <c:pt idx="851">
                  <c:v>85.09999999999944</c:v>
                </c:pt>
                <c:pt idx="852">
                  <c:v>85.199999999999434</c:v>
                </c:pt>
                <c:pt idx="853">
                  <c:v>85.299999999999429</c:v>
                </c:pt>
                <c:pt idx="854">
                  <c:v>85.399999999999423</c:v>
                </c:pt>
                <c:pt idx="855">
                  <c:v>85.499999999999417</c:v>
                </c:pt>
                <c:pt idx="856">
                  <c:v>85.599999999999412</c:v>
                </c:pt>
                <c:pt idx="857">
                  <c:v>85.699999999999406</c:v>
                </c:pt>
                <c:pt idx="858">
                  <c:v>85.7999999999994</c:v>
                </c:pt>
                <c:pt idx="859">
                  <c:v>85.899999999999395</c:v>
                </c:pt>
                <c:pt idx="860">
                  <c:v>85.999999999999389</c:v>
                </c:pt>
                <c:pt idx="861">
                  <c:v>86.099999999999383</c:v>
                </c:pt>
                <c:pt idx="862">
                  <c:v>86.199999999999378</c:v>
                </c:pt>
                <c:pt idx="863">
                  <c:v>86.299999999999372</c:v>
                </c:pt>
                <c:pt idx="864">
                  <c:v>86.399999999999366</c:v>
                </c:pt>
                <c:pt idx="865">
                  <c:v>86.499999999999361</c:v>
                </c:pt>
                <c:pt idx="866">
                  <c:v>86.599999999999355</c:v>
                </c:pt>
                <c:pt idx="867">
                  <c:v>86.699999999999349</c:v>
                </c:pt>
                <c:pt idx="868">
                  <c:v>86.799999999999343</c:v>
                </c:pt>
                <c:pt idx="869">
                  <c:v>86.899999999999338</c:v>
                </c:pt>
                <c:pt idx="870">
                  <c:v>86.999999999999332</c:v>
                </c:pt>
                <c:pt idx="871">
                  <c:v>87.099999999999326</c:v>
                </c:pt>
                <c:pt idx="872">
                  <c:v>87.199999999999321</c:v>
                </c:pt>
                <c:pt idx="873">
                  <c:v>87.299999999999315</c:v>
                </c:pt>
                <c:pt idx="874">
                  <c:v>87.399999999999309</c:v>
                </c:pt>
                <c:pt idx="875">
                  <c:v>87.499999999999304</c:v>
                </c:pt>
                <c:pt idx="876">
                  <c:v>87.599999999999298</c:v>
                </c:pt>
                <c:pt idx="877">
                  <c:v>87.699999999999292</c:v>
                </c:pt>
                <c:pt idx="878">
                  <c:v>87.799999999999287</c:v>
                </c:pt>
                <c:pt idx="879">
                  <c:v>87.899999999999281</c:v>
                </c:pt>
                <c:pt idx="880">
                  <c:v>87.999999999999275</c:v>
                </c:pt>
                <c:pt idx="881">
                  <c:v>88.09999999999927</c:v>
                </c:pt>
                <c:pt idx="882">
                  <c:v>88.199999999999264</c:v>
                </c:pt>
                <c:pt idx="883">
                  <c:v>88.299999999999258</c:v>
                </c:pt>
                <c:pt idx="884">
                  <c:v>88.399999999999253</c:v>
                </c:pt>
                <c:pt idx="885">
                  <c:v>88.499999999999247</c:v>
                </c:pt>
                <c:pt idx="886">
                  <c:v>88.599999999999241</c:v>
                </c:pt>
                <c:pt idx="887">
                  <c:v>88.699999999999235</c:v>
                </c:pt>
                <c:pt idx="888">
                  <c:v>88.79999999999923</c:v>
                </c:pt>
                <c:pt idx="889">
                  <c:v>88.899999999999224</c:v>
                </c:pt>
                <c:pt idx="890">
                  <c:v>88.999999999999218</c:v>
                </c:pt>
                <c:pt idx="891">
                  <c:v>89.099999999999213</c:v>
                </c:pt>
                <c:pt idx="892">
                  <c:v>89.199999999999207</c:v>
                </c:pt>
                <c:pt idx="893">
                  <c:v>89.299999999999201</c:v>
                </c:pt>
                <c:pt idx="894">
                  <c:v>89.399999999999196</c:v>
                </c:pt>
                <c:pt idx="895">
                  <c:v>89.49999999999919</c:v>
                </c:pt>
                <c:pt idx="896">
                  <c:v>89.599999999999184</c:v>
                </c:pt>
                <c:pt idx="897">
                  <c:v>89.699999999999179</c:v>
                </c:pt>
                <c:pt idx="898">
                  <c:v>89.799999999999173</c:v>
                </c:pt>
                <c:pt idx="899">
                  <c:v>89.899999999999167</c:v>
                </c:pt>
                <c:pt idx="900">
                  <c:v>89.999999999999162</c:v>
                </c:pt>
                <c:pt idx="901">
                  <c:v>90.099999999999156</c:v>
                </c:pt>
                <c:pt idx="902">
                  <c:v>90.19999999999915</c:v>
                </c:pt>
                <c:pt idx="903">
                  <c:v>90.299999999999145</c:v>
                </c:pt>
                <c:pt idx="904">
                  <c:v>90.399999999999139</c:v>
                </c:pt>
                <c:pt idx="905">
                  <c:v>90.499999999999133</c:v>
                </c:pt>
                <c:pt idx="906">
                  <c:v>90.599999999999127</c:v>
                </c:pt>
                <c:pt idx="907">
                  <c:v>90.699999999999122</c:v>
                </c:pt>
                <c:pt idx="908">
                  <c:v>90.799999999999116</c:v>
                </c:pt>
                <c:pt idx="909">
                  <c:v>90.89999999999911</c:v>
                </c:pt>
                <c:pt idx="910">
                  <c:v>90.999999999999105</c:v>
                </c:pt>
                <c:pt idx="911">
                  <c:v>91.099999999999099</c:v>
                </c:pt>
                <c:pt idx="912">
                  <c:v>91.199999999999093</c:v>
                </c:pt>
                <c:pt idx="913">
                  <c:v>91.299999999999088</c:v>
                </c:pt>
                <c:pt idx="914">
                  <c:v>91.399999999999082</c:v>
                </c:pt>
                <c:pt idx="915">
                  <c:v>91.499999999999076</c:v>
                </c:pt>
                <c:pt idx="916">
                  <c:v>91.599999999999071</c:v>
                </c:pt>
                <c:pt idx="917">
                  <c:v>91.699999999999065</c:v>
                </c:pt>
                <c:pt idx="918">
                  <c:v>91.799999999999059</c:v>
                </c:pt>
                <c:pt idx="919">
                  <c:v>91.899999999999054</c:v>
                </c:pt>
                <c:pt idx="920">
                  <c:v>91.999999999999048</c:v>
                </c:pt>
                <c:pt idx="921">
                  <c:v>92.099999999999042</c:v>
                </c:pt>
                <c:pt idx="922">
                  <c:v>92.199999999999037</c:v>
                </c:pt>
                <c:pt idx="923">
                  <c:v>92.299999999999031</c:v>
                </c:pt>
                <c:pt idx="924">
                  <c:v>92.399999999999025</c:v>
                </c:pt>
                <c:pt idx="925">
                  <c:v>92.499999999999019</c:v>
                </c:pt>
                <c:pt idx="926">
                  <c:v>92.599999999999014</c:v>
                </c:pt>
                <c:pt idx="927">
                  <c:v>92.699999999999008</c:v>
                </c:pt>
                <c:pt idx="928">
                  <c:v>92.799999999999002</c:v>
                </c:pt>
                <c:pt idx="929">
                  <c:v>92.899999999998997</c:v>
                </c:pt>
                <c:pt idx="930">
                  <c:v>92.999999999998991</c:v>
                </c:pt>
                <c:pt idx="931">
                  <c:v>93.099999999998985</c:v>
                </c:pt>
                <c:pt idx="932">
                  <c:v>93.19999999999898</c:v>
                </c:pt>
                <c:pt idx="933">
                  <c:v>93.299999999998974</c:v>
                </c:pt>
                <c:pt idx="934">
                  <c:v>93.399999999998968</c:v>
                </c:pt>
                <c:pt idx="935">
                  <c:v>93.499999999998963</c:v>
                </c:pt>
                <c:pt idx="936">
                  <c:v>93.599999999998957</c:v>
                </c:pt>
                <c:pt idx="937">
                  <c:v>93.699999999998951</c:v>
                </c:pt>
                <c:pt idx="938">
                  <c:v>93.799999999998946</c:v>
                </c:pt>
                <c:pt idx="939">
                  <c:v>93.89999999999894</c:v>
                </c:pt>
                <c:pt idx="940">
                  <c:v>93.999999999998934</c:v>
                </c:pt>
                <c:pt idx="941">
                  <c:v>94.099999999998929</c:v>
                </c:pt>
                <c:pt idx="942">
                  <c:v>94.199999999998923</c:v>
                </c:pt>
                <c:pt idx="943">
                  <c:v>94.299999999998917</c:v>
                </c:pt>
                <c:pt idx="944">
                  <c:v>94.399999999998911</c:v>
                </c:pt>
                <c:pt idx="945">
                  <c:v>94.499999999998906</c:v>
                </c:pt>
                <c:pt idx="946">
                  <c:v>94.5999999999989</c:v>
                </c:pt>
                <c:pt idx="947">
                  <c:v>94.699999999998894</c:v>
                </c:pt>
                <c:pt idx="948">
                  <c:v>94.799999999998889</c:v>
                </c:pt>
                <c:pt idx="949">
                  <c:v>94.899999999998883</c:v>
                </c:pt>
                <c:pt idx="950">
                  <c:v>94.999999999998877</c:v>
                </c:pt>
                <c:pt idx="951">
                  <c:v>95.099999999998872</c:v>
                </c:pt>
                <c:pt idx="952">
                  <c:v>95.199999999998866</c:v>
                </c:pt>
                <c:pt idx="953">
                  <c:v>95.29999999999886</c:v>
                </c:pt>
                <c:pt idx="954">
                  <c:v>95.399999999998855</c:v>
                </c:pt>
                <c:pt idx="955">
                  <c:v>95.499999999998849</c:v>
                </c:pt>
                <c:pt idx="956">
                  <c:v>95.599999999998843</c:v>
                </c:pt>
                <c:pt idx="957">
                  <c:v>95.699999999998838</c:v>
                </c:pt>
                <c:pt idx="958">
                  <c:v>95.799999999998832</c:v>
                </c:pt>
                <c:pt idx="959">
                  <c:v>95.899999999998826</c:v>
                </c:pt>
                <c:pt idx="960">
                  <c:v>95.99999999999882</c:v>
                </c:pt>
                <c:pt idx="961">
                  <c:v>96.099999999998815</c:v>
                </c:pt>
                <c:pt idx="962">
                  <c:v>96.199999999998809</c:v>
                </c:pt>
                <c:pt idx="963">
                  <c:v>96.299999999998803</c:v>
                </c:pt>
                <c:pt idx="964">
                  <c:v>96.399999999998798</c:v>
                </c:pt>
                <c:pt idx="965">
                  <c:v>96.499999999998792</c:v>
                </c:pt>
                <c:pt idx="966">
                  <c:v>96.599999999998786</c:v>
                </c:pt>
                <c:pt idx="967">
                  <c:v>96.699999999998781</c:v>
                </c:pt>
                <c:pt idx="968">
                  <c:v>96.799999999998775</c:v>
                </c:pt>
                <c:pt idx="969">
                  <c:v>96.899999999998769</c:v>
                </c:pt>
                <c:pt idx="970">
                  <c:v>96.999999999998764</c:v>
                </c:pt>
                <c:pt idx="971">
                  <c:v>97.099999999998758</c:v>
                </c:pt>
                <c:pt idx="972">
                  <c:v>97.199999999998752</c:v>
                </c:pt>
                <c:pt idx="973">
                  <c:v>97.299999999998747</c:v>
                </c:pt>
                <c:pt idx="974">
                  <c:v>97.399999999998741</c:v>
                </c:pt>
                <c:pt idx="975">
                  <c:v>97.499999999998735</c:v>
                </c:pt>
                <c:pt idx="976">
                  <c:v>97.59999999999873</c:v>
                </c:pt>
                <c:pt idx="977">
                  <c:v>97.699999999998724</c:v>
                </c:pt>
                <c:pt idx="978">
                  <c:v>97.799999999998718</c:v>
                </c:pt>
                <c:pt idx="979">
                  <c:v>97.899999999998712</c:v>
                </c:pt>
                <c:pt idx="980">
                  <c:v>97.999999999998707</c:v>
                </c:pt>
                <c:pt idx="981">
                  <c:v>98.099999999998701</c:v>
                </c:pt>
                <c:pt idx="982">
                  <c:v>98.199999999998695</c:v>
                </c:pt>
                <c:pt idx="983">
                  <c:v>98.29999999999869</c:v>
                </c:pt>
                <c:pt idx="984">
                  <c:v>98.399999999998684</c:v>
                </c:pt>
                <c:pt idx="985">
                  <c:v>98.499999999998678</c:v>
                </c:pt>
                <c:pt idx="986">
                  <c:v>98.599999999998673</c:v>
                </c:pt>
                <c:pt idx="987">
                  <c:v>98.699999999998667</c:v>
                </c:pt>
                <c:pt idx="988">
                  <c:v>98.799999999998661</c:v>
                </c:pt>
                <c:pt idx="989">
                  <c:v>98.899999999998656</c:v>
                </c:pt>
                <c:pt idx="990">
                  <c:v>98.99999999999865</c:v>
                </c:pt>
                <c:pt idx="991">
                  <c:v>99.099999999998644</c:v>
                </c:pt>
                <c:pt idx="992">
                  <c:v>99.199999999998639</c:v>
                </c:pt>
                <c:pt idx="993">
                  <c:v>99.299999999998633</c:v>
                </c:pt>
                <c:pt idx="994">
                  <c:v>99.399999999998627</c:v>
                </c:pt>
                <c:pt idx="995">
                  <c:v>99.499999999998622</c:v>
                </c:pt>
                <c:pt idx="996">
                  <c:v>99.599999999998616</c:v>
                </c:pt>
                <c:pt idx="997">
                  <c:v>99.69999999999861</c:v>
                </c:pt>
                <c:pt idx="998">
                  <c:v>99.799999999998604</c:v>
                </c:pt>
                <c:pt idx="999">
                  <c:v>99.899999999998599</c:v>
                </c:pt>
                <c:pt idx="1000">
                  <c:v>99.999999999998593</c:v>
                </c:pt>
                <c:pt idx="1001">
                  <c:v>100.09999999999859</c:v>
                </c:pt>
                <c:pt idx="1002">
                  <c:v>100.19999999999858</c:v>
                </c:pt>
                <c:pt idx="1003">
                  <c:v>100.29999999999858</c:v>
                </c:pt>
                <c:pt idx="1004">
                  <c:v>100.39999999999857</c:v>
                </c:pt>
                <c:pt idx="1005">
                  <c:v>100.49999999999856</c:v>
                </c:pt>
                <c:pt idx="1006">
                  <c:v>100.59999999999856</c:v>
                </c:pt>
                <c:pt idx="1007">
                  <c:v>100.69999999999855</c:v>
                </c:pt>
                <c:pt idx="1008">
                  <c:v>100.79999999999855</c:v>
                </c:pt>
                <c:pt idx="1009">
                  <c:v>100.89999999999854</c:v>
                </c:pt>
                <c:pt idx="1010">
                  <c:v>100.99999999999854</c:v>
                </c:pt>
                <c:pt idx="1011">
                  <c:v>101.09999999999853</c:v>
                </c:pt>
                <c:pt idx="1012">
                  <c:v>101.19999999999852</c:v>
                </c:pt>
                <c:pt idx="1013">
                  <c:v>101.29999999999852</c:v>
                </c:pt>
                <c:pt idx="1014">
                  <c:v>101.39999999999851</c:v>
                </c:pt>
                <c:pt idx="1015">
                  <c:v>101.49999999999851</c:v>
                </c:pt>
                <c:pt idx="1016">
                  <c:v>101.5999999999985</c:v>
                </c:pt>
                <c:pt idx="1017">
                  <c:v>101.6999999999985</c:v>
                </c:pt>
                <c:pt idx="1018">
                  <c:v>101.79999999999849</c:v>
                </c:pt>
                <c:pt idx="1019">
                  <c:v>101.89999999999849</c:v>
                </c:pt>
                <c:pt idx="1020">
                  <c:v>101.99999999999848</c:v>
                </c:pt>
                <c:pt idx="1021">
                  <c:v>102.09999999999847</c:v>
                </c:pt>
                <c:pt idx="1022">
                  <c:v>102.19999999999847</c:v>
                </c:pt>
                <c:pt idx="1023">
                  <c:v>102.29999999999846</c:v>
                </c:pt>
                <c:pt idx="1024">
                  <c:v>102.39999999999846</c:v>
                </c:pt>
                <c:pt idx="1025">
                  <c:v>102.49999999999845</c:v>
                </c:pt>
                <c:pt idx="1026">
                  <c:v>102.59999999999845</c:v>
                </c:pt>
                <c:pt idx="1027">
                  <c:v>102.69999999999844</c:v>
                </c:pt>
                <c:pt idx="1028">
                  <c:v>102.79999999999843</c:v>
                </c:pt>
                <c:pt idx="1029">
                  <c:v>102.89999999999843</c:v>
                </c:pt>
                <c:pt idx="1030">
                  <c:v>102.99999999999842</c:v>
                </c:pt>
                <c:pt idx="1031">
                  <c:v>103.09999999999842</c:v>
                </c:pt>
                <c:pt idx="1032">
                  <c:v>103.19999999999841</c:v>
                </c:pt>
                <c:pt idx="1033">
                  <c:v>103.29999999999841</c:v>
                </c:pt>
                <c:pt idx="1034">
                  <c:v>103.3999999999984</c:v>
                </c:pt>
                <c:pt idx="1035">
                  <c:v>103.49999999999839</c:v>
                </c:pt>
                <c:pt idx="1036">
                  <c:v>103.59999999999839</c:v>
                </c:pt>
                <c:pt idx="1037">
                  <c:v>103.69999999999838</c:v>
                </c:pt>
                <c:pt idx="1038">
                  <c:v>103.79999999999838</c:v>
                </c:pt>
                <c:pt idx="1039">
                  <c:v>103.89999999999837</c:v>
                </c:pt>
                <c:pt idx="1040">
                  <c:v>103.99999999999837</c:v>
                </c:pt>
                <c:pt idx="1041">
                  <c:v>104.09999999999836</c:v>
                </c:pt>
                <c:pt idx="1042">
                  <c:v>104.19999999999835</c:v>
                </c:pt>
                <c:pt idx="1043">
                  <c:v>104.29999999999835</c:v>
                </c:pt>
                <c:pt idx="1044">
                  <c:v>104.39999999999834</c:v>
                </c:pt>
                <c:pt idx="1045">
                  <c:v>104.49999999999834</c:v>
                </c:pt>
                <c:pt idx="1046">
                  <c:v>104.59999999999833</c:v>
                </c:pt>
                <c:pt idx="1047">
                  <c:v>104.69999999999833</c:v>
                </c:pt>
                <c:pt idx="1048">
                  <c:v>104.79999999999832</c:v>
                </c:pt>
                <c:pt idx="1049">
                  <c:v>104.89999999999831</c:v>
                </c:pt>
                <c:pt idx="1050">
                  <c:v>104.99999999999831</c:v>
                </c:pt>
                <c:pt idx="1051">
                  <c:v>105.0999999999983</c:v>
                </c:pt>
                <c:pt idx="1052">
                  <c:v>105.1999999999983</c:v>
                </c:pt>
                <c:pt idx="1053">
                  <c:v>105.29999999999829</c:v>
                </c:pt>
                <c:pt idx="1054">
                  <c:v>105.39999999999829</c:v>
                </c:pt>
                <c:pt idx="1055">
                  <c:v>105.49999999999828</c:v>
                </c:pt>
                <c:pt idx="1056">
                  <c:v>105.59999999999827</c:v>
                </c:pt>
                <c:pt idx="1057">
                  <c:v>105.69999999999827</c:v>
                </c:pt>
                <c:pt idx="1058">
                  <c:v>105.79999999999826</c:v>
                </c:pt>
                <c:pt idx="1059">
                  <c:v>105.89999999999826</c:v>
                </c:pt>
                <c:pt idx="1060">
                  <c:v>105.99999999999825</c:v>
                </c:pt>
                <c:pt idx="1061">
                  <c:v>106.09999999999825</c:v>
                </c:pt>
                <c:pt idx="1062">
                  <c:v>106.19999999999824</c:v>
                </c:pt>
                <c:pt idx="1063">
                  <c:v>106.29999999999824</c:v>
                </c:pt>
                <c:pt idx="1064">
                  <c:v>106.39999999999823</c:v>
                </c:pt>
                <c:pt idx="1065">
                  <c:v>106.49999999999822</c:v>
                </c:pt>
                <c:pt idx="1066">
                  <c:v>106.59999999999822</c:v>
                </c:pt>
                <c:pt idx="1067">
                  <c:v>106.69999999999821</c:v>
                </c:pt>
                <c:pt idx="1068">
                  <c:v>106.79999999999821</c:v>
                </c:pt>
                <c:pt idx="1069">
                  <c:v>106.8999999999982</c:v>
                </c:pt>
                <c:pt idx="1070">
                  <c:v>106.9999999999982</c:v>
                </c:pt>
                <c:pt idx="1071">
                  <c:v>107.09999999999819</c:v>
                </c:pt>
                <c:pt idx="1072">
                  <c:v>107.19999999999818</c:v>
                </c:pt>
                <c:pt idx="1073">
                  <c:v>107.29999999999818</c:v>
                </c:pt>
                <c:pt idx="1074">
                  <c:v>107.39999999999817</c:v>
                </c:pt>
                <c:pt idx="1075">
                  <c:v>107.49999999999817</c:v>
                </c:pt>
                <c:pt idx="1076">
                  <c:v>107.59999999999816</c:v>
                </c:pt>
                <c:pt idx="1077">
                  <c:v>107.69999999999816</c:v>
                </c:pt>
                <c:pt idx="1078">
                  <c:v>107.79999999999815</c:v>
                </c:pt>
                <c:pt idx="1079">
                  <c:v>107.89999999999814</c:v>
                </c:pt>
                <c:pt idx="1080">
                  <c:v>107.99999999999814</c:v>
                </c:pt>
                <c:pt idx="1081">
                  <c:v>108.09999999999813</c:v>
                </c:pt>
                <c:pt idx="1082">
                  <c:v>108.19999999999813</c:v>
                </c:pt>
                <c:pt idx="1083">
                  <c:v>108.29999999999812</c:v>
                </c:pt>
                <c:pt idx="1084">
                  <c:v>108.39999999999812</c:v>
                </c:pt>
                <c:pt idx="1085">
                  <c:v>108.49999999999811</c:v>
                </c:pt>
                <c:pt idx="1086">
                  <c:v>108.5999999999981</c:v>
                </c:pt>
                <c:pt idx="1087">
                  <c:v>108.6999999999981</c:v>
                </c:pt>
                <c:pt idx="1088">
                  <c:v>108.79999999999809</c:v>
                </c:pt>
                <c:pt idx="1089">
                  <c:v>108.89999999999809</c:v>
                </c:pt>
                <c:pt idx="1090">
                  <c:v>108.99999999999808</c:v>
                </c:pt>
                <c:pt idx="1091">
                  <c:v>109.09999999999808</c:v>
                </c:pt>
                <c:pt idx="1092">
                  <c:v>109.19999999999807</c:v>
                </c:pt>
                <c:pt idx="1093">
                  <c:v>109.29999999999806</c:v>
                </c:pt>
                <c:pt idx="1094">
                  <c:v>109.39999999999806</c:v>
                </c:pt>
                <c:pt idx="1095">
                  <c:v>109.49999999999805</c:v>
                </c:pt>
                <c:pt idx="1096">
                  <c:v>109.59999999999805</c:v>
                </c:pt>
                <c:pt idx="1097">
                  <c:v>109.69999999999804</c:v>
                </c:pt>
                <c:pt idx="1098">
                  <c:v>109.79999999999804</c:v>
                </c:pt>
                <c:pt idx="1099">
                  <c:v>109.89999999999803</c:v>
                </c:pt>
                <c:pt idx="1100">
                  <c:v>109.99999999999802</c:v>
                </c:pt>
                <c:pt idx="1101">
                  <c:v>110.09999999999802</c:v>
                </c:pt>
                <c:pt idx="1102">
                  <c:v>110.19999999999801</c:v>
                </c:pt>
                <c:pt idx="1103">
                  <c:v>110.29999999999801</c:v>
                </c:pt>
                <c:pt idx="1104">
                  <c:v>110.399999999998</c:v>
                </c:pt>
                <c:pt idx="1105">
                  <c:v>110.499999999998</c:v>
                </c:pt>
                <c:pt idx="1106">
                  <c:v>110.59999999999799</c:v>
                </c:pt>
                <c:pt idx="1107">
                  <c:v>110.69999999999798</c:v>
                </c:pt>
                <c:pt idx="1108">
                  <c:v>110.79999999999798</c:v>
                </c:pt>
                <c:pt idx="1109">
                  <c:v>110.89999999999797</c:v>
                </c:pt>
                <c:pt idx="1110">
                  <c:v>110.99999999999797</c:v>
                </c:pt>
                <c:pt idx="1111">
                  <c:v>111.09999999999796</c:v>
                </c:pt>
                <c:pt idx="1112">
                  <c:v>111.19999999999796</c:v>
                </c:pt>
                <c:pt idx="1113">
                  <c:v>111.29999999999795</c:v>
                </c:pt>
                <c:pt idx="1114">
                  <c:v>111.39999999999795</c:v>
                </c:pt>
                <c:pt idx="1115">
                  <c:v>111.49999999999794</c:v>
                </c:pt>
                <c:pt idx="1116">
                  <c:v>111.59999999999793</c:v>
                </c:pt>
                <c:pt idx="1117">
                  <c:v>111.69999999999793</c:v>
                </c:pt>
                <c:pt idx="1118">
                  <c:v>111.79999999999792</c:v>
                </c:pt>
                <c:pt idx="1119">
                  <c:v>111.89999999999792</c:v>
                </c:pt>
                <c:pt idx="1120">
                  <c:v>111.99999999999791</c:v>
                </c:pt>
                <c:pt idx="1121">
                  <c:v>112.09999999999791</c:v>
                </c:pt>
                <c:pt idx="1122">
                  <c:v>112.1999999999979</c:v>
                </c:pt>
                <c:pt idx="1123">
                  <c:v>112.29999999999789</c:v>
                </c:pt>
                <c:pt idx="1124">
                  <c:v>112.39999999999789</c:v>
                </c:pt>
                <c:pt idx="1125">
                  <c:v>112.49999999999788</c:v>
                </c:pt>
                <c:pt idx="1126">
                  <c:v>112.59999999999788</c:v>
                </c:pt>
                <c:pt idx="1127">
                  <c:v>112.69999999999787</c:v>
                </c:pt>
                <c:pt idx="1128">
                  <c:v>112.79999999999787</c:v>
                </c:pt>
                <c:pt idx="1129">
                  <c:v>112.89999999999786</c:v>
                </c:pt>
                <c:pt idx="1130">
                  <c:v>112.99999999999785</c:v>
                </c:pt>
                <c:pt idx="1131">
                  <c:v>113.09999999999785</c:v>
                </c:pt>
                <c:pt idx="1132">
                  <c:v>113.19999999999784</c:v>
                </c:pt>
                <c:pt idx="1133">
                  <c:v>113.29999999999784</c:v>
                </c:pt>
                <c:pt idx="1134">
                  <c:v>113.39999999999783</c:v>
                </c:pt>
                <c:pt idx="1135">
                  <c:v>113.49999999999783</c:v>
                </c:pt>
                <c:pt idx="1136">
                  <c:v>113.59999999999782</c:v>
                </c:pt>
                <c:pt idx="1137">
                  <c:v>113.69999999999781</c:v>
                </c:pt>
                <c:pt idx="1138">
                  <c:v>113.79999999999781</c:v>
                </c:pt>
                <c:pt idx="1139">
                  <c:v>113.8999999999978</c:v>
                </c:pt>
                <c:pt idx="1140">
                  <c:v>113.9999999999978</c:v>
                </c:pt>
                <c:pt idx="1141">
                  <c:v>114.09999999999779</c:v>
                </c:pt>
                <c:pt idx="1142">
                  <c:v>114.19999999999779</c:v>
                </c:pt>
                <c:pt idx="1143">
                  <c:v>114.29999999999778</c:v>
                </c:pt>
                <c:pt idx="1144">
                  <c:v>114.39999999999777</c:v>
                </c:pt>
                <c:pt idx="1145">
                  <c:v>114.49999999999777</c:v>
                </c:pt>
                <c:pt idx="1146">
                  <c:v>114.59999999999776</c:v>
                </c:pt>
                <c:pt idx="1147">
                  <c:v>114.69999999999776</c:v>
                </c:pt>
                <c:pt idx="1148">
                  <c:v>114.79999999999775</c:v>
                </c:pt>
                <c:pt idx="1149">
                  <c:v>114.89999999999775</c:v>
                </c:pt>
                <c:pt idx="1150">
                  <c:v>114.99999999999774</c:v>
                </c:pt>
                <c:pt idx="1151">
                  <c:v>115.09999999999773</c:v>
                </c:pt>
                <c:pt idx="1152">
                  <c:v>115.19999999999773</c:v>
                </c:pt>
                <c:pt idx="1153">
                  <c:v>115.29999999999772</c:v>
                </c:pt>
                <c:pt idx="1154">
                  <c:v>115.39999999999772</c:v>
                </c:pt>
                <c:pt idx="1155">
                  <c:v>115.49999999999771</c:v>
                </c:pt>
                <c:pt idx="1156">
                  <c:v>115.59999999999771</c:v>
                </c:pt>
                <c:pt idx="1157">
                  <c:v>115.6999999999977</c:v>
                </c:pt>
                <c:pt idx="1158">
                  <c:v>115.79999999999769</c:v>
                </c:pt>
                <c:pt idx="1159">
                  <c:v>115.89999999999769</c:v>
                </c:pt>
                <c:pt idx="1160">
                  <c:v>115.99999999999768</c:v>
                </c:pt>
                <c:pt idx="1161">
                  <c:v>116.09999999999768</c:v>
                </c:pt>
                <c:pt idx="1162">
                  <c:v>116.19999999999767</c:v>
                </c:pt>
                <c:pt idx="1163">
                  <c:v>116.29999999999767</c:v>
                </c:pt>
                <c:pt idx="1164">
                  <c:v>116.39999999999766</c:v>
                </c:pt>
                <c:pt idx="1165">
                  <c:v>116.49999999999766</c:v>
                </c:pt>
                <c:pt idx="1166">
                  <c:v>116.59999999999765</c:v>
                </c:pt>
                <c:pt idx="1167">
                  <c:v>116.69999999999764</c:v>
                </c:pt>
                <c:pt idx="1168">
                  <c:v>116.79999999999764</c:v>
                </c:pt>
                <c:pt idx="1169">
                  <c:v>116.89999999999763</c:v>
                </c:pt>
                <c:pt idx="1170">
                  <c:v>116.99999999999763</c:v>
                </c:pt>
                <c:pt idx="1171">
                  <c:v>117.09999999999762</c:v>
                </c:pt>
                <c:pt idx="1172">
                  <c:v>117.19999999999762</c:v>
                </c:pt>
                <c:pt idx="1173">
                  <c:v>117.29999999999761</c:v>
                </c:pt>
                <c:pt idx="1174">
                  <c:v>117.3999999999976</c:v>
                </c:pt>
                <c:pt idx="1175">
                  <c:v>117.4999999999976</c:v>
                </c:pt>
                <c:pt idx="1176">
                  <c:v>117.59999999999759</c:v>
                </c:pt>
                <c:pt idx="1177">
                  <c:v>117.69999999999759</c:v>
                </c:pt>
                <c:pt idx="1178">
                  <c:v>117.79999999999758</c:v>
                </c:pt>
                <c:pt idx="1179">
                  <c:v>117.89999999999758</c:v>
                </c:pt>
                <c:pt idx="1180">
                  <c:v>117.99999999999757</c:v>
                </c:pt>
                <c:pt idx="1181">
                  <c:v>118.09999999999756</c:v>
                </c:pt>
                <c:pt idx="1182">
                  <c:v>118.19999999999756</c:v>
                </c:pt>
                <c:pt idx="1183">
                  <c:v>118.29999999999755</c:v>
                </c:pt>
                <c:pt idx="1184">
                  <c:v>118.39999999999755</c:v>
                </c:pt>
                <c:pt idx="1185">
                  <c:v>118.49999999999754</c:v>
                </c:pt>
                <c:pt idx="1186">
                  <c:v>118.59999999999754</c:v>
                </c:pt>
                <c:pt idx="1187">
                  <c:v>118.69999999999753</c:v>
                </c:pt>
                <c:pt idx="1188">
                  <c:v>118.79999999999752</c:v>
                </c:pt>
                <c:pt idx="1189">
                  <c:v>118.89999999999752</c:v>
                </c:pt>
                <c:pt idx="1190">
                  <c:v>118.99999999999751</c:v>
                </c:pt>
                <c:pt idx="1191">
                  <c:v>119.09999999999751</c:v>
                </c:pt>
                <c:pt idx="1192">
                  <c:v>119.1999999999975</c:v>
                </c:pt>
                <c:pt idx="1193">
                  <c:v>119.2999999999975</c:v>
                </c:pt>
                <c:pt idx="1194">
                  <c:v>119.39999999999749</c:v>
                </c:pt>
                <c:pt idx="1195">
                  <c:v>119.49999999999748</c:v>
                </c:pt>
                <c:pt idx="1196">
                  <c:v>119.59999999999748</c:v>
                </c:pt>
                <c:pt idx="1197">
                  <c:v>119.69999999999747</c:v>
                </c:pt>
                <c:pt idx="1198">
                  <c:v>119.79999999999747</c:v>
                </c:pt>
                <c:pt idx="1199">
                  <c:v>119.89999999999746</c:v>
                </c:pt>
                <c:pt idx="1200">
                  <c:v>119.99999999999746</c:v>
                </c:pt>
                <c:pt idx="1201">
                  <c:v>120.09999999999745</c:v>
                </c:pt>
                <c:pt idx="1202">
                  <c:v>120.19999999999744</c:v>
                </c:pt>
                <c:pt idx="1203">
                  <c:v>120.29999999999744</c:v>
                </c:pt>
                <c:pt idx="1204">
                  <c:v>120.39999999999743</c:v>
                </c:pt>
                <c:pt idx="1205">
                  <c:v>120.49999999999743</c:v>
                </c:pt>
                <c:pt idx="1206">
                  <c:v>120.59999999999742</c:v>
                </c:pt>
                <c:pt idx="1207">
                  <c:v>120.69999999999742</c:v>
                </c:pt>
                <c:pt idx="1208">
                  <c:v>120.79999999999741</c:v>
                </c:pt>
                <c:pt idx="1209">
                  <c:v>120.89999999999741</c:v>
                </c:pt>
                <c:pt idx="1210">
                  <c:v>120.9999999999974</c:v>
                </c:pt>
                <c:pt idx="1211">
                  <c:v>121.09999999999739</c:v>
                </c:pt>
                <c:pt idx="1212">
                  <c:v>121.19999999999739</c:v>
                </c:pt>
                <c:pt idx="1213">
                  <c:v>121.29999999999738</c:v>
                </c:pt>
                <c:pt idx="1214">
                  <c:v>121.39999999999738</c:v>
                </c:pt>
                <c:pt idx="1215">
                  <c:v>121.49999999999737</c:v>
                </c:pt>
                <c:pt idx="1216">
                  <c:v>121.59999999999737</c:v>
                </c:pt>
                <c:pt idx="1217">
                  <c:v>121.69999999999736</c:v>
                </c:pt>
                <c:pt idx="1218">
                  <c:v>121.79999999999735</c:v>
                </c:pt>
                <c:pt idx="1219">
                  <c:v>121.89999999999735</c:v>
                </c:pt>
                <c:pt idx="1220">
                  <c:v>121.99999999999734</c:v>
                </c:pt>
                <c:pt idx="1221">
                  <c:v>122.09999999999734</c:v>
                </c:pt>
                <c:pt idx="1222">
                  <c:v>122.19999999999733</c:v>
                </c:pt>
                <c:pt idx="1223">
                  <c:v>122.29999999999733</c:v>
                </c:pt>
                <c:pt idx="1224">
                  <c:v>122.39999999999732</c:v>
                </c:pt>
                <c:pt idx="1225">
                  <c:v>122.49999999999731</c:v>
                </c:pt>
                <c:pt idx="1226">
                  <c:v>122.59999999999731</c:v>
                </c:pt>
                <c:pt idx="1227">
                  <c:v>122.6999999999973</c:v>
                </c:pt>
                <c:pt idx="1228">
                  <c:v>122.7999999999973</c:v>
                </c:pt>
                <c:pt idx="1229">
                  <c:v>122.89999999999729</c:v>
                </c:pt>
                <c:pt idx="1230">
                  <c:v>122.99999999999729</c:v>
                </c:pt>
                <c:pt idx="1231">
                  <c:v>123.09999999999728</c:v>
                </c:pt>
                <c:pt idx="1232">
                  <c:v>123.19999999999727</c:v>
                </c:pt>
                <c:pt idx="1233">
                  <c:v>123.29999999999727</c:v>
                </c:pt>
                <c:pt idx="1234">
                  <c:v>123.39999999999726</c:v>
                </c:pt>
                <c:pt idx="1235">
                  <c:v>123.49999999999726</c:v>
                </c:pt>
                <c:pt idx="1236">
                  <c:v>123.59999999999725</c:v>
                </c:pt>
                <c:pt idx="1237">
                  <c:v>123.69999999999725</c:v>
                </c:pt>
                <c:pt idx="1238">
                  <c:v>123.79999999999724</c:v>
                </c:pt>
                <c:pt idx="1239">
                  <c:v>123.89999999999723</c:v>
                </c:pt>
                <c:pt idx="1240">
                  <c:v>123.99999999999723</c:v>
                </c:pt>
                <c:pt idx="1241">
                  <c:v>124.09999999999722</c:v>
                </c:pt>
                <c:pt idx="1242">
                  <c:v>124.19999999999722</c:v>
                </c:pt>
                <c:pt idx="1243">
                  <c:v>124.29999999999721</c:v>
                </c:pt>
                <c:pt idx="1244">
                  <c:v>124.39999999999721</c:v>
                </c:pt>
                <c:pt idx="1245">
                  <c:v>124.4999999999972</c:v>
                </c:pt>
                <c:pt idx="1246">
                  <c:v>124.59999999999719</c:v>
                </c:pt>
                <c:pt idx="1247">
                  <c:v>124.69999999999719</c:v>
                </c:pt>
                <c:pt idx="1248">
                  <c:v>124.79999999999718</c:v>
                </c:pt>
                <c:pt idx="1249">
                  <c:v>124.89999999999718</c:v>
                </c:pt>
                <c:pt idx="1250">
                  <c:v>124.99999999999717</c:v>
                </c:pt>
                <c:pt idx="1251">
                  <c:v>125.09999999999717</c:v>
                </c:pt>
                <c:pt idx="1252">
                  <c:v>125.19999999999716</c:v>
                </c:pt>
                <c:pt idx="1253">
                  <c:v>125.29999999999715</c:v>
                </c:pt>
                <c:pt idx="1254">
                  <c:v>125.39999999999715</c:v>
                </c:pt>
                <c:pt idx="1255">
                  <c:v>125.49999999999714</c:v>
                </c:pt>
                <c:pt idx="1256">
                  <c:v>125.59999999999714</c:v>
                </c:pt>
                <c:pt idx="1257">
                  <c:v>125.69999999999713</c:v>
                </c:pt>
                <c:pt idx="1258">
                  <c:v>125.79999999999713</c:v>
                </c:pt>
                <c:pt idx="1259">
                  <c:v>125.89999999999712</c:v>
                </c:pt>
                <c:pt idx="1260">
                  <c:v>125.99999999999712</c:v>
                </c:pt>
                <c:pt idx="1261">
                  <c:v>126.09999999999711</c:v>
                </c:pt>
                <c:pt idx="1262">
                  <c:v>126.1999999999971</c:v>
                </c:pt>
                <c:pt idx="1263">
                  <c:v>126.2999999999971</c:v>
                </c:pt>
                <c:pt idx="1264">
                  <c:v>126.39999999999709</c:v>
                </c:pt>
                <c:pt idx="1265">
                  <c:v>126.49999999999709</c:v>
                </c:pt>
                <c:pt idx="1266">
                  <c:v>126.59999999999708</c:v>
                </c:pt>
                <c:pt idx="1267">
                  <c:v>126.69999999999708</c:v>
                </c:pt>
                <c:pt idx="1268">
                  <c:v>126.79999999999707</c:v>
                </c:pt>
                <c:pt idx="1269">
                  <c:v>126.89999999999706</c:v>
                </c:pt>
                <c:pt idx="1270">
                  <c:v>126.99999999999706</c:v>
                </c:pt>
                <c:pt idx="1271">
                  <c:v>127.09999999999705</c:v>
                </c:pt>
                <c:pt idx="1272">
                  <c:v>127.19999999999705</c:v>
                </c:pt>
                <c:pt idx="1273">
                  <c:v>127.29999999999704</c:v>
                </c:pt>
                <c:pt idx="1274">
                  <c:v>127.39999999999704</c:v>
                </c:pt>
                <c:pt idx="1275">
                  <c:v>127.49999999999703</c:v>
                </c:pt>
                <c:pt idx="1276">
                  <c:v>127.59999999999702</c:v>
                </c:pt>
                <c:pt idx="1277">
                  <c:v>127.69999999999702</c:v>
                </c:pt>
                <c:pt idx="1278">
                  <c:v>127.79999999999701</c:v>
                </c:pt>
                <c:pt idx="1279">
                  <c:v>127.89999999999701</c:v>
                </c:pt>
                <c:pt idx="1280">
                  <c:v>127.999999999997</c:v>
                </c:pt>
                <c:pt idx="1281">
                  <c:v>128.09999999999701</c:v>
                </c:pt>
                <c:pt idx="1282">
                  <c:v>128.199999999997</c:v>
                </c:pt>
                <c:pt idx="1283">
                  <c:v>128.299999999997</c:v>
                </c:pt>
                <c:pt idx="1284">
                  <c:v>128.39999999999699</c:v>
                </c:pt>
                <c:pt idx="1285">
                  <c:v>128.49999999999699</c:v>
                </c:pt>
                <c:pt idx="1286">
                  <c:v>128.59999999999698</c:v>
                </c:pt>
                <c:pt idx="1287">
                  <c:v>128.69999999999698</c:v>
                </c:pt>
                <c:pt idx="1288">
                  <c:v>128.79999999999697</c:v>
                </c:pt>
                <c:pt idx="1289">
                  <c:v>128.89999999999696</c:v>
                </c:pt>
                <c:pt idx="1290">
                  <c:v>128.99999999999696</c:v>
                </c:pt>
                <c:pt idx="1291">
                  <c:v>129.09999999999695</c:v>
                </c:pt>
                <c:pt idx="1292">
                  <c:v>129.19999999999695</c:v>
                </c:pt>
                <c:pt idx="1293">
                  <c:v>129.29999999999694</c:v>
                </c:pt>
                <c:pt idx="1294">
                  <c:v>129.39999999999694</c:v>
                </c:pt>
                <c:pt idx="1295">
                  <c:v>129.49999999999693</c:v>
                </c:pt>
                <c:pt idx="1296">
                  <c:v>129.59999999999692</c:v>
                </c:pt>
                <c:pt idx="1297">
                  <c:v>129.69999999999692</c:v>
                </c:pt>
                <c:pt idx="1298">
                  <c:v>129.79999999999691</c:v>
                </c:pt>
                <c:pt idx="1299">
                  <c:v>129.89999999999691</c:v>
                </c:pt>
                <c:pt idx="1300">
                  <c:v>129.9999999999969</c:v>
                </c:pt>
                <c:pt idx="1301">
                  <c:v>130.0999999999969</c:v>
                </c:pt>
                <c:pt idx="1302">
                  <c:v>130.19999999999689</c:v>
                </c:pt>
                <c:pt idx="1303">
                  <c:v>130.29999999999688</c:v>
                </c:pt>
                <c:pt idx="1304">
                  <c:v>130.39999999999688</c:v>
                </c:pt>
                <c:pt idx="1305">
                  <c:v>130.49999999999687</c:v>
                </c:pt>
                <c:pt idx="1306">
                  <c:v>130.59999999999687</c:v>
                </c:pt>
                <c:pt idx="1307">
                  <c:v>130.69999999999686</c:v>
                </c:pt>
                <c:pt idx="1308">
                  <c:v>130.79999999999686</c:v>
                </c:pt>
                <c:pt idx="1309">
                  <c:v>130.89999999999685</c:v>
                </c:pt>
                <c:pt idx="1310">
                  <c:v>130.99999999999685</c:v>
                </c:pt>
                <c:pt idx="1311">
                  <c:v>131.09999999999684</c:v>
                </c:pt>
                <c:pt idx="1312">
                  <c:v>131.19999999999683</c:v>
                </c:pt>
                <c:pt idx="1313">
                  <c:v>131.29999999999683</c:v>
                </c:pt>
                <c:pt idx="1314">
                  <c:v>131.39999999999682</c:v>
                </c:pt>
                <c:pt idx="1315">
                  <c:v>131.49999999999682</c:v>
                </c:pt>
                <c:pt idx="1316">
                  <c:v>131.59999999999681</c:v>
                </c:pt>
                <c:pt idx="1317">
                  <c:v>131.69999999999681</c:v>
                </c:pt>
                <c:pt idx="1318">
                  <c:v>131.7999999999968</c:v>
                </c:pt>
                <c:pt idx="1319">
                  <c:v>131.89999999999679</c:v>
                </c:pt>
                <c:pt idx="1320">
                  <c:v>131.99999999999679</c:v>
                </c:pt>
                <c:pt idx="1321">
                  <c:v>132.09999999999678</c:v>
                </c:pt>
                <c:pt idx="1322">
                  <c:v>132.19999999999678</c:v>
                </c:pt>
                <c:pt idx="1323">
                  <c:v>132.29999999999677</c:v>
                </c:pt>
                <c:pt idx="1324">
                  <c:v>132.39999999999677</c:v>
                </c:pt>
                <c:pt idx="1325">
                  <c:v>132.49999999999676</c:v>
                </c:pt>
                <c:pt idx="1326">
                  <c:v>132.59999999999675</c:v>
                </c:pt>
                <c:pt idx="1327">
                  <c:v>132.69999999999675</c:v>
                </c:pt>
                <c:pt idx="1328">
                  <c:v>132.79999999999674</c:v>
                </c:pt>
                <c:pt idx="1329">
                  <c:v>132.89999999999674</c:v>
                </c:pt>
                <c:pt idx="1330">
                  <c:v>132.99999999999673</c:v>
                </c:pt>
                <c:pt idx="1331">
                  <c:v>133.09999999999673</c:v>
                </c:pt>
                <c:pt idx="1332">
                  <c:v>133.19999999999672</c:v>
                </c:pt>
                <c:pt idx="1333">
                  <c:v>133.29999999999671</c:v>
                </c:pt>
                <c:pt idx="1334">
                  <c:v>133.39999999999671</c:v>
                </c:pt>
                <c:pt idx="1335">
                  <c:v>133.4999999999967</c:v>
                </c:pt>
                <c:pt idx="1336">
                  <c:v>133.5999999999967</c:v>
                </c:pt>
                <c:pt idx="1337">
                  <c:v>133.69999999999669</c:v>
                </c:pt>
                <c:pt idx="1338">
                  <c:v>133.79999999999669</c:v>
                </c:pt>
                <c:pt idx="1339">
                  <c:v>133.89999999999668</c:v>
                </c:pt>
                <c:pt idx="1340">
                  <c:v>133.99999999999667</c:v>
                </c:pt>
                <c:pt idx="1341">
                  <c:v>134.09999999999667</c:v>
                </c:pt>
                <c:pt idx="1342">
                  <c:v>134.19999999999666</c:v>
                </c:pt>
                <c:pt idx="1343">
                  <c:v>134.29999999999666</c:v>
                </c:pt>
                <c:pt idx="1344">
                  <c:v>134.39999999999665</c:v>
                </c:pt>
                <c:pt idx="1345">
                  <c:v>134.49999999999665</c:v>
                </c:pt>
                <c:pt idx="1346">
                  <c:v>134.59999999999664</c:v>
                </c:pt>
                <c:pt idx="1347">
                  <c:v>134.69999999999663</c:v>
                </c:pt>
                <c:pt idx="1348">
                  <c:v>134.79999999999663</c:v>
                </c:pt>
                <c:pt idx="1349">
                  <c:v>134.89999999999662</c:v>
                </c:pt>
                <c:pt idx="1350">
                  <c:v>134.99999999999662</c:v>
                </c:pt>
                <c:pt idx="1351">
                  <c:v>135.09999999999661</c:v>
                </c:pt>
                <c:pt idx="1352">
                  <c:v>135.19999999999661</c:v>
                </c:pt>
                <c:pt idx="1353">
                  <c:v>135.2999999999966</c:v>
                </c:pt>
                <c:pt idx="1354">
                  <c:v>135.3999999999966</c:v>
                </c:pt>
                <c:pt idx="1355">
                  <c:v>135.49999999999659</c:v>
                </c:pt>
                <c:pt idx="1356">
                  <c:v>135.59999999999658</c:v>
                </c:pt>
                <c:pt idx="1357">
                  <c:v>135.69999999999658</c:v>
                </c:pt>
                <c:pt idx="1358">
                  <c:v>135.79999999999657</c:v>
                </c:pt>
                <c:pt idx="1359">
                  <c:v>135.89999999999657</c:v>
                </c:pt>
                <c:pt idx="1360">
                  <c:v>135.99999999999656</c:v>
                </c:pt>
                <c:pt idx="1361">
                  <c:v>136.09999999999656</c:v>
                </c:pt>
                <c:pt idx="1362">
                  <c:v>136.19999999999655</c:v>
                </c:pt>
                <c:pt idx="1363">
                  <c:v>136.29999999999654</c:v>
                </c:pt>
                <c:pt idx="1364">
                  <c:v>136.39999999999654</c:v>
                </c:pt>
                <c:pt idx="1365">
                  <c:v>136.49999999999653</c:v>
                </c:pt>
                <c:pt idx="1366">
                  <c:v>136.59999999999653</c:v>
                </c:pt>
                <c:pt idx="1367">
                  <c:v>136.69999999999652</c:v>
                </c:pt>
                <c:pt idx="1368">
                  <c:v>136.79999999999652</c:v>
                </c:pt>
                <c:pt idx="1369">
                  <c:v>136.89999999999651</c:v>
                </c:pt>
                <c:pt idx="1370">
                  <c:v>136.9999999999965</c:v>
                </c:pt>
                <c:pt idx="1371">
                  <c:v>137.0999999999965</c:v>
                </c:pt>
                <c:pt idx="1372">
                  <c:v>137.19999999999649</c:v>
                </c:pt>
                <c:pt idx="1373">
                  <c:v>137.29999999999649</c:v>
                </c:pt>
                <c:pt idx="1374">
                  <c:v>137.39999999999648</c:v>
                </c:pt>
                <c:pt idx="1375">
                  <c:v>137.49999999999648</c:v>
                </c:pt>
                <c:pt idx="1376">
                  <c:v>137.59999999999647</c:v>
                </c:pt>
                <c:pt idx="1377">
                  <c:v>137.69999999999646</c:v>
                </c:pt>
                <c:pt idx="1378">
                  <c:v>137.79999999999646</c:v>
                </c:pt>
                <c:pt idx="1379">
                  <c:v>137.89999999999645</c:v>
                </c:pt>
                <c:pt idx="1380">
                  <c:v>137.99999999999645</c:v>
                </c:pt>
                <c:pt idx="1381">
                  <c:v>138.09999999999644</c:v>
                </c:pt>
                <c:pt idx="1382">
                  <c:v>138.19999999999644</c:v>
                </c:pt>
                <c:pt idx="1383">
                  <c:v>138.29999999999643</c:v>
                </c:pt>
                <c:pt idx="1384">
                  <c:v>138.39999999999642</c:v>
                </c:pt>
                <c:pt idx="1385">
                  <c:v>138.49999999999642</c:v>
                </c:pt>
                <c:pt idx="1386">
                  <c:v>138.59999999999641</c:v>
                </c:pt>
                <c:pt idx="1387">
                  <c:v>138.69999999999641</c:v>
                </c:pt>
                <c:pt idx="1388">
                  <c:v>138.7999999999964</c:v>
                </c:pt>
                <c:pt idx="1389">
                  <c:v>138.8999999999964</c:v>
                </c:pt>
                <c:pt idx="1390">
                  <c:v>138.99999999999639</c:v>
                </c:pt>
                <c:pt idx="1391">
                  <c:v>139.09999999999638</c:v>
                </c:pt>
                <c:pt idx="1392">
                  <c:v>139.19999999999638</c:v>
                </c:pt>
                <c:pt idx="1393">
                  <c:v>139.29999999999637</c:v>
                </c:pt>
                <c:pt idx="1394">
                  <c:v>139.39999999999637</c:v>
                </c:pt>
                <c:pt idx="1395">
                  <c:v>139.49999999999636</c:v>
                </c:pt>
                <c:pt idx="1396">
                  <c:v>139.59999999999636</c:v>
                </c:pt>
                <c:pt idx="1397">
                  <c:v>139.69999999999635</c:v>
                </c:pt>
                <c:pt idx="1398">
                  <c:v>139.79999999999634</c:v>
                </c:pt>
                <c:pt idx="1399">
                  <c:v>139.89999999999634</c:v>
                </c:pt>
                <c:pt idx="1400">
                  <c:v>139.99999999999633</c:v>
                </c:pt>
                <c:pt idx="1401">
                  <c:v>140.09999999999633</c:v>
                </c:pt>
                <c:pt idx="1402">
                  <c:v>140.19999999999632</c:v>
                </c:pt>
                <c:pt idx="1403">
                  <c:v>140.29999999999632</c:v>
                </c:pt>
                <c:pt idx="1404">
                  <c:v>140.39999999999631</c:v>
                </c:pt>
                <c:pt idx="1405">
                  <c:v>140.49999999999631</c:v>
                </c:pt>
                <c:pt idx="1406">
                  <c:v>140.5999999999963</c:v>
                </c:pt>
                <c:pt idx="1407">
                  <c:v>140.69999999999629</c:v>
                </c:pt>
                <c:pt idx="1408">
                  <c:v>140.79999999999629</c:v>
                </c:pt>
                <c:pt idx="1409">
                  <c:v>140.89999999999628</c:v>
                </c:pt>
                <c:pt idx="1410">
                  <c:v>140.99999999999628</c:v>
                </c:pt>
                <c:pt idx="1411">
                  <c:v>141.09999999999627</c:v>
                </c:pt>
                <c:pt idx="1412">
                  <c:v>141.19999999999627</c:v>
                </c:pt>
                <c:pt idx="1413">
                  <c:v>141.29999999999626</c:v>
                </c:pt>
                <c:pt idx="1414">
                  <c:v>141.39999999999625</c:v>
                </c:pt>
                <c:pt idx="1415">
                  <c:v>141.49999999999625</c:v>
                </c:pt>
                <c:pt idx="1416">
                  <c:v>141.59999999999624</c:v>
                </c:pt>
                <c:pt idx="1417">
                  <c:v>141.69999999999624</c:v>
                </c:pt>
                <c:pt idx="1418">
                  <c:v>141.79999999999623</c:v>
                </c:pt>
                <c:pt idx="1419">
                  <c:v>141.89999999999623</c:v>
                </c:pt>
                <c:pt idx="1420">
                  <c:v>141.99999999999622</c:v>
                </c:pt>
                <c:pt idx="1421">
                  <c:v>142.09999999999621</c:v>
                </c:pt>
                <c:pt idx="1422">
                  <c:v>142.19999999999621</c:v>
                </c:pt>
                <c:pt idx="1423">
                  <c:v>142.2999999999962</c:v>
                </c:pt>
                <c:pt idx="1424">
                  <c:v>142.3999999999962</c:v>
                </c:pt>
                <c:pt idx="1425">
                  <c:v>142.49999999999619</c:v>
                </c:pt>
                <c:pt idx="1426">
                  <c:v>142.59999999999619</c:v>
                </c:pt>
                <c:pt idx="1427">
                  <c:v>142.69999999999618</c:v>
                </c:pt>
                <c:pt idx="1428">
                  <c:v>142.79999999999617</c:v>
                </c:pt>
                <c:pt idx="1429">
                  <c:v>142.89999999999617</c:v>
                </c:pt>
                <c:pt idx="1430">
                  <c:v>142.99999999999616</c:v>
                </c:pt>
                <c:pt idx="1431">
                  <c:v>143.09999999999616</c:v>
                </c:pt>
                <c:pt idx="1432">
                  <c:v>143.19999999999615</c:v>
                </c:pt>
                <c:pt idx="1433">
                  <c:v>143.29999999999615</c:v>
                </c:pt>
                <c:pt idx="1434">
                  <c:v>143.39999999999614</c:v>
                </c:pt>
                <c:pt idx="1435">
                  <c:v>143.49999999999613</c:v>
                </c:pt>
                <c:pt idx="1436">
                  <c:v>143.59999999999613</c:v>
                </c:pt>
                <c:pt idx="1437">
                  <c:v>143.69999999999612</c:v>
                </c:pt>
                <c:pt idx="1438">
                  <c:v>143.79999999999612</c:v>
                </c:pt>
                <c:pt idx="1439">
                  <c:v>143.89999999999611</c:v>
                </c:pt>
                <c:pt idx="1440">
                  <c:v>143.99999999999611</c:v>
                </c:pt>
                <c:pt idx="1441">
                  <c:v>144.0999999999961</c:v>
                </c:pt>
                <c:pt idx="1442">
                  <c:v>144.19999999999609</c:v>
                </c:pt>
                <c:pt idx="1443">
                  <c:v>144.29999999999609</c:v>
                </c:pt>
                <c:pt idx="1444">
                  <c:v>144.39999999999608</c:v>
                </c:pt>
                <c:pt idx="1445">
                  <c:v>144.49999999999608</c:v>
                </c:pt>
                <c:pt idx="1446">
                  <c:v>144.59999999999607</c:v>
                </c:pt>
                <c:pt idx="1447">
                  <c:v>144.69999999999607</c:v>
                </c:pt>
                <c:pt idx="1448">
                  <c:v>144.79999999999606</c:v>
                </c:pt>
                <c:pt idx="1449">
                  <c:v>144.89999999999606</c:v>
                </c:pt>
                <c:pt idx="1450">
                  <c:v>144.99999999999605</c:v>
                </c:pt>
                <c:pt idx="1451">
                  <c:v>145.09999999999604</c:v>
                </c:pt>
                <c:pt idx="1452">
                  <c:v>145.19999999999604</c:v>
                </c:pt>
                <c:pt idx="1453">
                  <c:v>145.29999999999603</c:v>
                </c:pt>
                <c:pt idx="1454">
                  <c:v>145.39999999999603</c:v>
                </c:pt>
                <c:pt idx="1455">
                  <c:v>145.49999999999602</c:v>
                </c:pt>
                <c:pt idx="1456">
                  <c:v>145.59999999999602</c:v>
                </c:pt>
                <c:pt idx="1457">
                  <c:v>145.69999999999601</c:v>
                </c:pt>
                <c:pt idx="1458">
                  <c:v>145.799999999996</c:v>
                </c:pt>
                <c:pt idx="1459">
                  <c:v>145.899999999996</c:v>
                </c:pt>
                <c:pt idx="1460">
                  <c:v>145.99999999999599</c:v>
                </c:pt>
                <c:pt idx="1461">
                  <c:v>146.09999999999599</c:v>
                </c:pt>
                <c:pt idx="1462">
                  <c:v>146.19999999999598</c:v>
                </c:pt>
                <c:pt idx="1463">
                  <c:v>146.29999999999598</c:v>
                </c:pt>
                <c:pt idx="1464">
                  <c:v>146.39999999999597</c:v>
                </c:pt>
                <c:pt idx="1465">
                  <c:v>146.49999999999596</c:v>
                </c:pt>
                <c:pt idx="1466">
                  <c:v>146.59999999999596</c:v>
                </c:pt>
                <c:pt idx="1467">
                  <c:v>146.69999999999595</c:v>
                </c:pt>
                <c:pt idx="1468">
                  <c:v>146.79999999999595</c:v>
                </c:pt>
                <c:pt idx="1469">
                  <c:v>146.89999999999594</c:v>
                </c:pt>
                <c:pt idx="1470">
                  <c:v>146.99999999999594</c:v>
                </c:pt>
                <c:pt idx="1471">
                  <c:v>147.09999999999593</c:v>
                </c:pt>
                <c:pt idx="1472">
                  <c:v>147.19999999999592</c:v>
                </c:pt>
                <c:pt idx="1473">
                  <c:v>147.29999999999592</c:v>
                </c:pt>
                <c:pt idx="1474">
                  <c:v>147.39999999999591</c:v>
                </c:pt>
                <c:pt idx="1475">
                  <c:v>147.49999999999591</c:v>
                </c:pt>
                <c:pt idx="1476">
                  <c:v>147.5999999999959</c:v>
                </c:pt>
                <c:pt idx="1477">
                  <c:v>147.6999999999959</c:v>
                </c:pt>
                <c:pt idx="1478">
                  <c:v>147.79999999999589</c:v>
                </c:pt>
                <c:pt idx="1479">
                  <c:v>147.89999999999588</c:v>
                </c:pt>
                <c:pt idx="1480">
                  <c:v>147.99999999999588</c:v>
                </c:pt>
                <c:pt idx="1481">
                  <c:v>148.09999999999587</c:v>
                </c:pt>
                <c:pt idx="1482">
                  <c:v>148.19999999999587</c:v>
                </c:pt>
                <c:pt idx="1483">
                  <c:v>148.29999999999586</c:v>
                </c:pt>
                <c:pt idx="1484">
                  <c:v>148.39999999999586</c:v>
                </c:pt>
                <c:pt idx="1485">
                  <c:v>148.49999999999585</c:v>
                </c:pt>
                <c:pt idx="1486">
                  <c:v>148.59999999999584</c:v>
                </c:pt>
                <c:pt idx="1487">
                  <c:v>148.69999999999584</c:v>
                </c:pt>
                <c:pt idx="1488">
                  <c:v>148.79999999999583</c:v>
                </c:pt>
                <c:pt idx="1489">
                  <c:v>148.89999999999583</c:v>
                </c:pt>
                <c:pt idx="1490">
                  <c:v>148.99999999999582</c:v>
                </c:pt>
                <c:pt idx="1491">
                  <c:v>149.09999999999582</c:v>
                </c:pt>
                <c:pt idx="1492">
                  <c:v>149.19999999999581</c:v>
                </c:pt>
                <c:pt idx="1493">
                  <c:v>149.2999999999958</c:v>
                </c:pt>
                <c:pt idx="1494">
                  <c:v>149.3999999999958</c:v>
                </c:pt>
                <c:pt idx="1495">
                  <c:v>149.49999999999579</c:v>
                </c:pt>
                <c:pt idx="1496">
                  <c:v>149.59999999999579</c:v>
                </c:pt>
                <c:pt idx="1497">
                  <c:v>149.69999999999578</c:v>
                </c:pt>
                <c:pt idx="1498">
                  <c:v>149.79999999999578</c:v>
                </c:pt>
                <c:pt idx="1499">
                  <c:v>149.89999999999577</c:v>
                </c:pt>
                <c:pt idx="1500">
                  <c:v>149.99999999999577</c:v>
                </c:pt>
                <c:pt idx="1501">
                  <c:v>150.09999999999576</c:v>
                </c:pt>
                <c:pt idx="1502">
                  <c:v>150.19999999999575</c:v>
                </c:pt>
                <c:pt idx="1503">
                  <c:v>150.29999999999575</c:v>
                </c:pt>
                <c:pt idx="1504">
                  <c:v>150.39999999999574</c:v>
                </c:pt>
                <c:pt idx="1505">
                  <c:v>150.49999999999574</c:v>
                </c:pt>
                <c:pt idx="1506">
                  <c:v>150.59999999999573</c:v>
                </c:pt>
                <c:pt idx="1507">
                  <c:v>150.69999999999573</c:v>
                </c:pt>
                <c:pt idx="1508">
                  <c:v>150.79999999999572</c:v>
                </c:pt>
                <c:pt idx="1509">
                  <c:v>150.89999999999571</c:v>
                </c:pt>
                <c:pt idx="1510">
                  <c:v>150.99999999999571</c:v>
                </c:pt>
                <c:pt idx="1511">
                  <c:v>151.0999999999957</c:v>
                </c:pt>
                <c:pt idx="1512">
                  <c:v>151.1999999999957</c:v>
                </c:pt>
                <c:pt idx="1513">
                  <c:v>151.29999999999569</c:v>
                </c:pt>
                <c:pt idx="1514">
                  <c:v>151.39999999999569</c:v>
                </c:pt>
                <c:pt idx="1515">
                  <c:v>151.49999999999568</c:v>
                </c:pt>
                <c:pt idx="1516">
                  <c:v>151.59999999999567</c:v>
                </c:pt>
                <c:pt idx="1517">
                  <c:v>151.69999999999567</c:v>
                </c:pt>
                <c:pt idx="1518">
                  <c:v>151.79999999999566</c:v>
                </c:pt>
                <c:pt idx="1519">
                  <c:v>151.89999999999566</c:v>
                </c:pt>
                <c:pt idx="1520">
                  <c:v>151.99999999999565</c:v>
                </c:pt>
                <c:pt idx="1521">
                  <c:v>152.09999999999565</c:v>
                </c:pt>
                <c:pt idx="1522">
                  <c:v>152.19999999999564</c:v>
                </c:pt>
                <c:pt idx="1523">
                  <c:v>152.29999999999563</c:v>
                </c:pt>
                <c:pt idx="1524">
                  <c:v>152.39999999999563</c:v>
                </c:pt>
                <c:pt idx="1525">
                  <c:v>152.49999999999562</c:v>
                </c:pt>
                <c:pt idx="1526">
                  <c:v>152.59999999999562</c:v>
                </c:pt>
                <c:pt idx="1527">
                  <c:v>152.69999999999561</c:v>
                </c:pt>
                <c:pt idx="1528">
                  <c:v>152.79999999999561</c:v>
                </c:pt>
                <c:pt idx="1529">
                  <c:v>152.8999999999956</c:v>
                </c:pt>
                <c:pt idx="1530">
                  <c:v>152.99999999999559</c:v>
                </c:pt>
                <c:pt idx="1531">
                  <c:v>153.09999999999559</c:v>
                </c:pt>
                <c:pt idx="1532">
                  <c:v>153.19999999999558</c:v>
                </c:pt>
                <c:pt idx="1533">
                  <c:v>153.29999999999558</c:v>
                </c:pt>
                <c:pt idx="1534">
                  <c:v>153.39999999999557</c:v>
                </c:pt>
                <c:pt idx="1535">
                  <c:v>153.49999999999557</c:v>
                </c:pt>
                <c:pt idx="1536">
                  <c:v>153.59999999999556</c:v>
                </c:pt>
                <c:pt idx="1537">
                  <c:v>153.69999999999555</c:v>
                </c:pt>
                <c:pt idx="1538">
                  <c:v>153.79999999999555</c:v>
                </c:pt>
                <c:pt idx="1539">
                  <c:v>153.89999999999554</c:v>
                </c:pt>
                <c:pt idx="1540">
                  <c:v>153.99999999999554</c:v>
                </c:pt>
                <c:pt idx="1541">
                  <c:v>154.09999999999553</c:v>
                </c:pt>
                <c:pt idx="1542">
                  <c:v>154.19999999999553</c:v>
                </c:pt>
                <c:pt idx="1543">
                  <c:v>154.29999999999552</c:v>
                </c:pt>
                <c:pt idx="1544">
                  <c:v>154.39999999999552</c:v>
                </c:pt>
                <c:pt idx="1545">
                  <c:v>154.49999999999551</c:v>
                </c:pt>
                <c:pt idx="1546">
                  <c:v>154.5999999999955</c:v>
                </c:pt>
                <c:pt idx="1547">
                  <c:v>154.6999999999955</c:v>
                </c:pt>
                <c:pt idx="1548">
                  <c:v>154.79999999999549</c:v>
                </c:pt>
                <c:pt idx="1549">
                  <c:v>154.89999999999549</c:v>
                </c:pt>
                <c:pt idx="1550">
                  <c:v>154.99999999999548</c:v>
                </c:pt>
                <c:pt idx="1551">
                  <c:v>155.09999999999548</c:v>
                </c:pt>
                <c:pt idx="1552">
                  <c:v>155.19999999999547</c:v>
                </c:pt>
                <c:pt idx="1553">
                  <c:v>155.29999999999546</c:v>
                </c:pt>
                <c:pt idx="1554">
                  <c:v>155.39999999999546</c:v>
                </c:pt>
                <c:pt idx="1555">
                  <c:v>155.49999999999545</c:v>
                </c:pt>
                <c:pt idx="1556">
                  <c:v>155.59999999999545</c:v>
                </c:pt>
                <c:pt idx="1557">
                  <c:v>155.69999999999544</c:v>
                </c:pt>
                <c:pt idx="1558">
                  <c:v>155.79999999999544</c:v>
                </c:pt>
                <c:pt idx="1559">
                  <c:v>155.89999999999543</c:v>
                </c:pt>
                <c:pt idx="1560">
                  <c:v>155.99999999999542</c:v>
                </c:pt>
                <c:pt idx="1561">
                  <c:v>156.09999999999542</c:v>
                </c:pt>
                <c:pt idx="1562">
                  <c:v>156.19999999999541</c:v>
                </c:pt>
                <c:pt idx="1563">
                  <c:v>156.29999999999541</c:v>
                </c:pt>
                <c:pt idx="1564">
                  <c:v>156.3999999999954</c:v>
                </c:pt>
                <c:pt idx="1565">
                  <c:v>156.4999999999954</c:v>
                </c:pt>
                <c:pt idx="1566">
                  <c:v>156.59999999999539</c:v>
                </c:pt>
                <c:pt idx="1567">
                  <c:v>156.69999999999538</c:v>
                </c:pt>
                <c:pt idx="1568">
                  <c:v>156.79999999999538</c:v>
                </c:pt>
                <c:pt idx="1569">
                  <c:v>156.89999999999537</c:v>
                </c:pt>
                <c:pt idx="1570">
                  <c:v>156.99999999999537</c:v>
                </c:pt>
                <c:pt idx="1571">
                  <c:v>157.09999999999536</c:v>
                </c:pt>
                <c:pt idx="1572">
                  <c:v>157.19999999999536</c:v>
                </c:pt>
                <c:pt idx="1573">
                  <c:v>157.29999999999535</c:v>
                </c:pt>
                <c:pt idx="1574">
                  <c:v>157.39999999999534</c:v>
                </c:pt>
                <c:pt idx="1575">
                  <c:v>157.49999999999534</c:v>
                </c:pt>
                <c:pt idx="1576">
                  <c:v>157.59999999999533</c:v>
                </c:pt>
                <c:pt idx="1577">
                  <c:v>157.69999999999533</c:v>
                </c:pt>
                <c:pt idx="1578">
                  <c:v>157.79999999999532</c:v>
                </c:pt>
                <c:pt idx="1579">
                  <c:v>157.89999999999532</c:v>
                </c:pt>
                <c:pt idx="1580">
                  <c:v>157.99999999999531</c:v>
                </c:pt>
                <c:pt idx="1581">
                  <c:v>158.0999999999953</c:v>
                </c:pt>
                <c:pt idx="1582">
                  <c:v>158.1999999999953</c:v>
                </c:pt>
                <c:pt idx="1583">
                  <c:v>158.29999999999529</c:v>
                </c:pt>
                <c:pt idx="1584">
                  <c:v>158.39999999999529</c:v>
                </c:pt>
                <c:pt idx="1585">
                  <c:v>158.49999999999528</c:v>
                </c:pt>
                <c:pt idx="1586">
                  <c:v>158.59999999999528</c:v>
                </c:pt>
                <c:pt idx="1587">
                  <c:v>158.69999999999527</c:v>
                </c:pt>
                <c:pt idx="1588">
                  <c:v>158.79999999999526</c:v>
                </c:pt>
                <c:pt idx="1589">
                  <c:v>158.89999999999526</c:v>
                </c:pt>
                <c:pt idx="1590">
                  <c:v>158.99999999999525</c:v>
                </c:pt>
                <c:pt idx="1591">
                  <c:v>159.09999999999525</c:v>
                </c:pt>
                <c:pt idx="1592">
                  <c:v>159.19999999999524</c:v>
                </c:pt>
                <c:pt idx="1593">
                  <c:v>159.29999999999524</c:v>
                </c:pt>
                <c:pt idx="1594">
                  <c:v>159.39999999999523</c:v>
                </c:pt>
                <c:pt idx="1595">
                  <c:v>159.49999999999523</c:v>
                </c:pt>
                <c:pt idx="1596">
                  <c:v>159.59999999999522</c:v>
                </c:pt>
                <c:pt idx="1597">
                  <c:v>159.69999999999521</c:v>
                </c:pt>
                <c:pt idx="1598">
                  <c:v>159.79999999999521</c:v>
                </c:pt>
                <c:pt idx="1599">
                  <c:v>159.8999999999952</c:v>
                </c:pt>
                <c:pt idx="1600">
                  <c:v>159.9999999999952</c:v>
                </c:pt>
                <c:pt idx="1601">
                  <c:v>160.09999999999519</c:v>
                </c:pt>
                <c:pt idx="1602">
                  <c:v>160.19999999999519</c:v>
                </c:pt>
                <c:pt idx="1603">
                  <c:v>160.29999999999518</c:v>
                </c:pt>
                <c:pt idx="1604">
                  <c:v>160.39999999999517</c:v>
                </c:pt>
                <c:pt idx="1605">
                  <c:v>160.49999999999517</c:v>
                </c:pt>
                <c:pt idx="1606">
                  <c:v>160.59999999999516</c:v>
                </c:pt>
                <c:pt idx="1607">
                  <c:v>160.69999999999516</c:v>
                </c:pt>
                <c:pt idx="1608">
                  <c:v>160.79999999999515</c:v>
                </c:pt>
                <c:pt idx="1609">
                  <c:v>160.89999999999515</c:v>
                </c:pt>
                <c:pt idx="1610">
                  <c:v>160.99999999999514</c:v>
                </c:pt>
                <c:pt idx="1611">
                  <c:v>161.09999999999513</c:v>
                </c:pt>
                <c:pt idx="1612">
                  <c:v>161.19999999999513</c:v>
                </c:pt>
                <c:pt idx="1613">
                  <c:v>161.29999999999512</c:v>
                </c:pt>
                <c:pt idx="1614">
                  <c:v>161.39999999999512</c:v>
                </c:pt>
                <c:pt idx="1615">
                  <c:v>161.49999999999511</c:v>
                </c:pt>
                <c:pt idx="1616">
                  <c:v>161.59999999999511</c:v>
                </c:pt>
                <c:pt idx="1617">
                  <c:v>161.6999999999951</c:v>
                </c:pt>
                <c:pt idx="1618">
                  <c:v>161.79999999999509</c:v>
                </c:pt>
                <c:pt idx="1619">
                  <c:v>161.89999999999509</c:v>
                </c:pt>
                <c:pt idx="1620">
                  <c:v>161.99999999999508</c:v>
                </c:pt>
                <c:pt idx="1621">
                  <c:v>162.09999999999508</c:v>
                </c:pt>
                <c:pt idx="1622">
                  <c:v>162.19999999999507</c:v>
                </c:pt>
                <c:pt idx="1623">
                  <c:v>162.29999999999507</c:v>
                </c:pt>
                <c:pt idx="1624">
                  <c:v>162.39999999999506</c:v>
                </c:pt>
                <c:pt idx="1625">
                  <c:v>162.49999999999505</c:v>
                </c:pt>
                <c:pt idx="1626">
                  <c:v>162.59999999999505</c:v>
                </c:pt>
                <c:pt idx="1627">
                  <c:v>162.69999999999504</c:v>
                </c:pt>
                <c:pt idx="1628">
                  <c:v>162.79999999999504</c:v>
                </c:pt>
                <c:pt idx="1629">
                  <c:v>162.89999999999503</c:v>
                </c:pt>
                <c:pt idx="1630">
                  <c:v>162.99999999999503</c:v>
                </c:pt>
                <c:pt idx="1631">
                  <c:v>163.09999999999502</c:v>
                </c:pt>
                <c:pt idx="1632">
                  <c:v>163.19999999999501</c:v>
                </c:pt>
                <c:pt idx="1633">
                  <c:v>163.29999999999501</c:v>
                </c:pt>
                <c:pt idx="1634">
                  <c:v>163.399999999995</c:v>
                </c:pt>
                <c:pt idx="1635">
                  <c:v>163.499999999995</c:v>
                </c:pt>
                <c:pt idx="1636">
                  <c:v>163.59999999999499</c:v>
                </c:pt>
                <c:pt idx="1637">
                  <c:v>163.69999999999499</c:v>
                </c:pt>
                <c:pt idx="1638">
                  <c:v>163.79999999999498</c:v>
                </c:pt>
                <c:pt idx="1639">
                  <c:v>163.89999999999498</c:v>
                </c:pt>
                <c:pt idx="1640">
                  <c:v>163.99999999999497</c:v>
                </c:pt>
                <c:pt idx="1641">
                  <c:v>164.09999999999496</c:v>
                </c:pt>
                <c:pt idx="1642">
                  <c:v>164.19999999999496</c:v>
                </c:pt>
                <c:pt idx="1643">
                  <c:v>164.29999999999495</c:v>
                </c:pt>
                <c:pt idx="1644">
                  <c:v>164.39999999999495</c:v>
                </c:pt>
                <c:pt idx="1645">
                  <c:v>164.49999999999494</c:v>
                </c:pt>
                <c:pt idx="1646">
                  <c:v>164.59999999999494</c:v>
                </c:pt>
                <c:pt idx="1647">
                  <c:v>164.69999999999493</c:v>
                </c:pt>
                <c:pt idx="1648">
                  <c:v>164.79999999999492</c:v>
                </c:pt>
                <c:pt idx="1649">
                  <c:v>164.89999999999492</c:v>
                </c:pt>
                <c:pt idx="1650">
                  <c:v>164.99999999999491</c:v>
                </c:pt>
                <c:pt idx="1651">
                  <c:v>165.09999999999491</c:v>
                </c:pt>
                <c:pt idx="1652">
                  <c:v>165.1999999999949</c:v>
                </c:pt>
                <c:pt idx="1653">
                  <c:v>165.2999999999949</c:v>
                </c:pt>
                <c:pt idx="1654">
                  <c:v>165.39999999999489</c:v>
                </c:pt>
                <c:pt idx="1655">
                  <c:v>165.49999999999488</c:v>
                </c:pt>
                <c:pt idx="1656">
                  <c:v>165.59999999999488</c:v>
                </c:pt>
                <c:pt idx="1657">
                  <c:v>165.69999999999487</c:v>
                </c:pt>
                <c:pt idx="1658">
                  <c:v>165.79999999999487</c:v>
                </c:pt>
                <c:pt idx="1659">
                  <c:v>165.89999999999486</c:v>
                </c:pt>
                <c:pt idx="1660">
                  <c:v>165.99999999999486</c:v>
                </c:pt>
                <c:pt idx="1661">
                  <c:v>166.09999999999485</c:v>
                </c:pt>
                <c:pt idx="1662">
                  <c:v>166.19999999999484</c:v>
                </c:pt>
                <c:pt idx="1663">
                  <c:v>166.29999999999484</c:v>
                </c:pt>
                <c:pt idx="1664">
                  <c:v>166.39999999999483</c:v>
                </c:pt>
                <c:pt idx="1665">
                  <c:v>166.49999999999483</c:v>
                </c:pt>
                <c:pt idx="1666">
                  <c:v>166.59999999999482</c:v>
                </c:pt>
                <c:pt idx="1667">
                  <c:v>166.69999999999482</c:v>
                </c:pt>
                <c:pt idx="1668">
                  <c:v>166.79999999999481</c:v>
                </c:pt>
                <c:pt idx="1669">
                  <c:v>166.8999999999948</c:v>
                </c:pt>
                <c:pt idx="1670">
                  <c:v>166.9999999999948</c:v>
                </c:pt>
                <c:pt idx="1671">
                  <c:v>167.09999999999479</c:v>
                </c:pt>
                <c:pt idx="1672">
                  <c:v>167.19999999999479</c:v>
                </c:pt>
                <c:pt idx="1673">
                  <c:v>167.29999999999478</c:v>
                </c:pt>
                <c:pt idx="1674">
                  <c:v>167.39999999999478</c:v>
                </c:pt>
                <c:pt idx="1675">
                  <c:v>167.49999999999477</c:v>
                </c:pt>
                <c:pt idx="1676">
                  <c:v>167.59999999999476</c:v>
                </c:pt>
                <c:pt idx="1677">
                  <c:v>167.69999999999476</c:v>
                </c:pt>
                <c:pt idx="1678">
                  <c:v>167.79999999999475</c:v>
                </c:pt>
                <c:pt idx="1679">
                  <c:v>167.89999999999475</c:v>
                </c:pt>
                <c:pt idx="1680">
                  <c:v>167.99999999999474</c:v>
                </c:pt>
                <c:pt idx="1681">
                  <c:v>168.09999999999474</c:v>
                </c:pt>
                <c:pt idx="1682">
                  <c:v>168.19999999999473</c:v>
                </c:pt>
                <c:pt idx="1683">
                  <c:v>168.29999999999472</c:v>
                </c:pt>
                <c:pt idx="1684">
                  <c:v>168.39999999999472</c:v>
                </c:pt>
                <c:pt idx="1685">
                  <c:v>168.49999999999471</c:v>
                </c:pt>
                <c:pt idx="1686">
                  <c:v>168.59999999999471</c:v>
                </c:pt>
                <c:pt idx="1687">
                  <c:v>168.6999999999947</c:v>
                </c:pt>
                <c:pt idx="1688">
                  <c:v>168.7999999999947</c:v>
                </c:pt>
                <c:pt idx="1689">
                  <c:v>168.89999999999469</c:v>
                </c:pt>
                <c:pt idx="1690">
                  <c:v>168.99999999999469</c:v>
                </c:pt>
                <c:pt idx="1691">
                  <c:v>169.09999999999468</c:v>
                </c:pt>
                <c:pt idx="1692">
                  <c:v>169.19999999999467</c:v>
                </c:pt>
                <c:pt idx="1693">
                  <c:v>169.29999999999467</c:v>
                </c:pt>
                <c:pt idx="1694">
                  <c:v>169.39999999999466</c:v>
                </c:pt>
                <c:pt idx="1695">
                  <c:v>169.49999999999466</c:v>
                </c:pt>
                <c:pt idx="1696">
                  <c:v>169.59999999999465</c:v>
                </c:pt>
                <c:pt idx="1697">
                  <c:v>169.69999999999465</c:v>
                </c:pt>
                <c:pt idx="1698">
                  <c:v>169.79999999999464</c:v>
                </c:pt>
                <c:pt idx="1699">
                  <c:v>169.89999999999463</c:v>
                </c:pt>
                <c:pt idx="1700">
                  <c:v>169.99999999999463</c:v>
                </c:pt>
                <c:pt idx="1701">
                  <c:v>170.09999999999462</c:v>
                </c:pt>
                <c:pt idx="1702">
                  <c:v>170.19999999999462</c:v>
                </c:pt>
                <c:pt idx="1703">
                  <c:v>170.29999999999461</c:v>
                </c:pt>
                <c:pt idx="1704">
                  <c:v>170.39999999999461</c:v>
                </c:pt>
                <c:pt idx="1705">
                  <c:v>170.4999999999946</c:v>
                </c:pt>
                <c:pt idx="1706">
                  <c:v>170.59999999999459</c:v>
                </c:pt>
                <c:pt idx="1707">
                  <c:v>170.69999999999459</c:v>
                </c:pt>
                <c:pt idx="1708">
                  <c:v>170.79999999999458</c:v>
                </c:pt>
                <c:pt idx="1709">
                  <c:v>170.89999999999458</c:v>
                </c:pt>
                <c:pt idx="1710">
                  <c:v>170.99999999999457</c:v>
                </c:pt>
                <c:pt idx="1711">
                  <c:v>171.09999999999457</c:v>
                </c:pt>
                <c:pt idx="1712">
                  <c:v>171.19999999999456</c:v>
                </c:pt>
                <c:pt idx="1713">
                  <c:v>171.29999999999455</c:v>
                </c:pt>
                <c:pt idx="1714">
                  <c:v>171.39999999999455</c:v>
                </c:pt>
                <c:pt idx="1715">
                  <c:v>171.49999999999454</c:v>
                </c:pt>
                <c:pt idx="1716">
                  <c:v>171.59999999999454</c:v>
                </c:pt>
                <c:pt idx="1717">
                  <c:v>171.69999999999453</c:v>
                </c:pt>
                <c:pt idx="1718">
                  <c:v>171.79999999999453</c:v>
                </c:pt>
                <c:pt idx="1719">
                  <c:v>171.89999999999452</c:v>
                </c:pt>
                <c:pt idx="1720">
                  <c:v>171.99999999999451</c:v>
                </c:pt>
                <c:pt idx="1721">
                  <c:v>172.09999999999451</c:v>
                </c:pt>
                <c:pt idx="1722">
                  <c:v>172.1999999999945</c:v>
                </c:pt>
                <c:pt idx="1723">
                  <c:v>172.2999999999945</c:v>
                </c:pt>
                <c:pt idx="1724">
                  <c:v>172.39999999999449</c:v>
                </c:pt>
                <c:pt idx="1725">
                  <c:v>172.49999999999449</c:v>
                </c:pt>
                <c:pt idx="1726">
                  <c:v>172.59999999999448</c:v>
                </c:pt>
                <c:pt idx="1727">
                  <c:v>172.69999999999447</c:v>
                </c:pt>
                <c:pt idx="1728">
                  <c:v>172.79999999999447</c:v>
                </c:pt>
                <c:pt idx="1729">
                  <c:v>172.89999999999446</c:v>
                </c:pt>
                <c:pt idx="1730">
                  <c:v>172.99999999999446</c:v>
                </c:pt>
                <c:pt idx="1731">
                  <c:v>173.09999999999445</c:v>
                </c:pt>
                <c:pt idx="1732">
                  <c:v>173.19999999999445</c:v>
                </c:pt>
                <c:pt idx="1733">
                  <c:v>173.29999999999444</c:v>
                </c:pt>
                <c:pt idx="1734">
                  <c:v>173.39999999999444</c:v>
                </c:pt>
                <c:pt idx="1735">
                  <c:v>173.49999999999443</c:v>
                </c:pt>
                <c:pt idx="1736">
                  <c:v>173.59999999999442</c:v>
                </c:pt>
                <c:pt idx="1737">
                  <c:v>173.69999999999442</c:v>
                </c:pt>
                <c:pt idx="1738">
                  <c:v>173.79999999999441</c:v>
                </c:pt>
                <c:pt idx="1739">
                  <c:v>173.89999999999441</c:v>
                </c:pt>
                <c:pt idx="1740">
                  <c:v>173.9999999999944</c:v>
                </c:pt>
                <c:pt idx="1741">
                  <c:v>174.0999999999944</c:v>
                </c:pt>
                <c:pt idx="1742">
                  <c:v>174.19999999999439</c:v>
                </c:pt>
                <c:pt idx="1743">
                  <c:v>174.29999999999438</c:v>
                </c:pt>
                <c:pt idx="1744">
                  <c:v>174.39999999999438</c:v>
                </c:pt>
                <c:pt idx="1745">
                  <c:v>174.49999999999437</c:v>
                </c:pt>
                <c:pt idx="1746">
                  <c:v>174.59999999999437</c:v>
                </c:pt>
                <c:pt idx="1747">
                  <c:v>174.69999999999436</c:v>
                </c:pt>
                <c:pt idx="1748">
                  <c:v>174.79999999999436</c:v>
                </c:pt>
                <c:pt idx="1749">
                  <c:v>174.89999999999435</c:v>
                </c:pt>
                <c:pt idx="1750">
                  <c:v>174.99999999999434</c:v>
                </c:pt>
                <c:pt idx="1751">
                  <c:v>175.09999999999434</c:v>
                </c:pt>
                <c:pt idx="1752">
                  <c:v>175.19999999999433</c:v>
                </c:pt>
                <c:pt idx="1753">
                  <c:v>175.29999999999433</c:v>
                </c:pt>
                <c:pt idx="1754">
                  <c:v>175.39999999999432</c:v>
                </c:pt>
                <c:pt idx="1755">
                  <c:v>175.49999999999432</c:v>
                </c:pt>
                <c:pt idx="1756">
                  <c:v>175.59999999999431</c:v>
                </c:pt>
                <c:pt idx="1757">
                  <c:v>175.6999999999943</c:v>
                </c:pt>
                <c:pt idx="1758">
                  <c:v>175.7999999999943</c:v>
                </c:pt>
                <c:pt idx="1759">
                  <c:v>175.89999999999429</c:v>
                </c:pt>
                <c:pt idx="1760">
                  <c:v>175.99999999999429</c:v>
                </c:pt>
                <c:pt idx="1761">
                  <c:v>176.09999999999428</c:v>
                </c:pt>
                <c:pt idx="1762">
                  <c:v>176.19999999999428</c:v>
                </c:pt>
                <c:pt idx="1763">
                  <c:v>176.29999999999427</c:v>
                </c:pt>
                <c:pt idx="1764">
                  <c:v>176.39999999999426</c:v>
                </c:pt>
                <c:pt idx="1765">
                  <c:v>176.49999999999426</c:v>
                </c:pt>
                <c:pt idx="1766">
                  <c:v>176.59999999999425</c:v>
                </c:pt>
                <c:pt idx="1767">
                  <c:v>176.69999999999425</c:v>
                </c:pt>
                <c:pt idx="1768">
                  <c:v>176.79999999999424</c:v>
                </c:pt>
                <c:pt idx="1769">
                  <c:v>176.89999999999424</c:v>
                </c:pt>
                <c:pt idx="1770">
                  <c:v>176.99999999999423</c:v>
                </c:pt>
                <c:pt idx="1771">
                  <c:v>177.09999999999422</c:v>
                </c:pt>
                <c:pt idx="1772">
                  <c:v>177.19999999999422</c:v>
                </c:pt>
                <c:pt idx="1773">
                  <c:v>177.29999999999421</c:v>
                </c:pt>
                <c:pt idx="1774">
                  <c:v>177.39999999999421</c:v>
                </c:pt>
                <c:pt idx="1775">
                  <c:v>177.4999999999942</c:v>
                </c:pt>
                <c:pt idx="1776">
                  <c:v>177.5999999999942</c:v>
                </c:pt>
                <c:pt idx="1777">
                  <c:v>177.69999999999419</c:v>
                </c:pt>
                <c:pt idx="1778">
                  <c:v>177.79999999999418</c:v>
                </c:pt>
                <c:pt idx="1779">
                  <c:v>177.89999999999418</c:v>
                </c:pt>
                <c:pt idx="1780">
                  <c:v>177.99999999999417</c:v>
                </c:pt>
                <c:pt idx="1781">
                  <c:v>178.09999999999417</c:v>
                </c:pt>
                <c:pt idx="1782">
                  <c:v>178.19999999999416</c:v>
                </c:pt>
                <c:pt idx="1783">
                  <c:v>178.29999999999416</c:v>
                </c:pt>
                <c:pt idx="1784">
                  <c:v>178.39999999999415</c:v>
                </c:pt>
                <c:pt idx="1785">
                  <c:v>178.49999999999415</c:v>
                </c:pt>
                <c:pt idx="1786">
                  <c:v>178.59999999999414</c:v>
                </c:pt>
                <c:pt idx="1787">
                  <c:v>178.69999999999413</c:v>
                </c:pt>
                <c:pt idx="1788">
                  <c:v>178.79999999999413</c:v>
                </c:pt>
                <c:pt idx="1789">
                  <c:v>178.89999999999412</c:v>
                </c:pt>
                <c:pt idx="1790">
                  <c:v>178.99999999999412</c:v>
                </c:pt>
                <c:pt idx="1791">
                  <c:v>179.09999999999411</c:v>
                </c:pt>
                <c:pt idx="1792">
                  <c:v>179.19999999999411</c:v>
                </c:pt>
                <c:pt idx="1793">
                  <c:v>179.2999999999941</c:v>
                </c:pt>
                <c:pt idx="1794">
                  <c:v>179.39999999999409</c:v>
                </c:pt>
                <c:pt idx="1795">
                  <c:v>179.49999999999409</c:v>
                </c:pt>
                <c:pt idx="1796">
                  <c:v>179.59999999999408</c:v>
                </c:pt>
                <c:pt idx="1797">
                  <c:v>179.69999999999408</c:v>
                </c:pt>
                <c:pt idx="1798">
                  <c:v>179.79999999999407</c:v>
                </c:pt>
                <c:pt idx="1799">
                  <c:v>179.89999999999407</c:v>
                </c:pt>
                <c:pt idx="1800">
                  <c:v>179.99999999999406</c:v>
                </c:pt>
                <c:pt idx="1801">
                  <c:v>180.09999999999405</c:v>
                </c:pt>
                <c:pt idx="1802">
                  <c:v>180.19999999999405</c:v>
                </c:pt>
                <c:pt idx="1803">
                  <c:v>180.29999999999404</c:v>
                </c:pt>
                <c:pt idx="1804">
                  <c:v>180.39999999999404</c:v>
                </c:pt>
                <c:pt idx="1805">
                  <c:v>180.49999999999403</c:v>
                </c:pt>
                <c:pt idx="1806">
                  <c:v>180.59999999999403</c:v>
                </c:pt>
                <c:pt idx="1807">
                  <c:v>180.69999999999402</c:v>
                </c:pt>
                <c:pt idx="1808">
                  <c:v>180.79999999999401</c:v>
                </c:pt>
                <c:pt idx="1809">
                  <c:v>180.89999999999401</c:v>
                </c:pt>
                <c:pt idx="1810">
                  <c:v>180.999999999994</c:v>
                </c:pt>
                <c:pt idx="1811">
                  <c:v>181.099999999994</c:v>
                </c:pt>
                <c:pt idx="1812">
                  <c:v>181.19999999999399</c:v>
                </c:pt>
                <c:pt idx="1813">
                  <c:v>181.29999999999399</c:v>
                </c:pt>
                <c:pt idx="1814">
                  <c:v>181.39999999999398</c:v>
                </c:pt>
                <c:pt idx="1815">
                  <c:v>181.49999999999397</c:v>
                </c:pt>
                <c:pt idx="1816">
                  <c:v>181.59999999999397</c:v>
                </c:pt>
                <c:pt idx="1817">
                  <c:v>181.69999999999396</c:v>
                </c:pt>
                <c:pt idx="1818">
                  <c:v>181.79999999999396</c:v>
                </c:pt>
                <c:pt idx="1819">
                  <c:v>181.89999999999395</c:v>
                </c:pt>
                <c:pt idx="1820">
                  <c:v>181.99999999999395</c:v>
                </c:pt>
                <c:pt idx="1821">
                  <c:v>182.09999999999394</c:v>
                </c:pt>
                <c:pt idx="1822">
                  <c:v>182.19999999999393</c:v>
                </c:pt>
                <c:pt idx="1823">
                  <c:v>182.29999999999393</c:v>
                </c:pt>
                <c:pt idx="1824">
                  <c:v>182.39999999999392</c:v>
                </c:pt>
                <c:pt idx="1825">
                  <c:v>182.49999999999392</c:v>
                </c:pt>
                <c:pt idx="1826">
                  <c:v>182.59999999999391</c:v>
                </c:pt>
                <c:pt idx="1827">
                  <c:v>182.69999999999391</c:v>
                </c:pt>
                <c:pt idx="1828">
                  <c:v>182.7999999999939</c:v>
                </c:pt>
                <c:pt idx="1829">
                  <c:v>182.8999999999939</c:v>
                </c:pt>
                <c:pt idx="1830">
                  <c:v>182.99999999999389</c:v>
                </c:pt>
                <c:pt idx="1831">
                  <c:v>183.09999999999388</c:v>
                </c:pt>
                <c:pt idx="1832">
                  <c:v>183.19999999999388</c:v>
                </c:pt>
                <c:pt idx="1833">
                  <c:v>183.29999999999387</c:v>
                </c:pt>
                <c:pt idx="1834">
                  <c:v>183.39999999999387</c:v>
                </c:pt>
                <c:pt idx="1835">
                  <c:v>183.49999999999386</c:v>
                </c:pt>
                <c:pt idx="1836">
                  <c:v>183.59999999999386</c:v>
                </c:pt>
                <c:pt idx="1837">
                  <c:v>183.69999999999385</c:v>
                </c:pt>
                <c:pt idx="1838">
                  <c:v>183.79999999999384</c:v>
                </c:pt>
                <c:pt idx="1839">
                  <c:v>183.89999999999384</c:v>
                </c:pt>
                <c:pt idx="1840">
                  <c:v>183.99999999999383</c:v>
                </c:pt>
                <c:pt idx="1841">
                  <c:v>184.09999999999383</c:v>
                </c:pt>
                <c:pt idx="1842">
                  <c:v>184.19999999999382</c:v>
                </c:pt>
                <c:pt idx="1843">
                  <c:v>184.29999999999382</c:v>
                </c:pt>
                <c:pt idx="1844">
                  <c:v>184.39999999999381</c:v>
                </c:pt>
                <c:pt idx="1845">
                  <c:v>184.4999999999938</c:v>
                </c:pt>
                <c:pt idx="1846">
                  <c:v>184.5999999999938</c:v>
                </c:pt>
                <c:pt idx="1847">
                  <c:v>184.69999999999379</c:v>
                </c:pt>
                <c:pt idx="1848">
                  <c:v>184.79999999999379</c:v>
                </c:pt>
                <c:pt idx="1849">
                  <c:v>184.89999999999378</c:v>
                </c:pt>
                <c:pt idx="1850">
                  <c:v>184.99999999999378</c:v>
                </c:pt>
                <c:pt idx="1851">
                  <c:v>185.09999999999377</c:v>
                </c:pt>
                <c:pt idx="1852">
                  <c:v>185.19999999999376</c:v>
                </c:pt>
                <c:pt idx="1853">
                  <c:v>185.29999999999376</c:v>
                </c:pt>
                <c:pt idx="1854">
                  <c:v>185.39999999999375</c:v>
                </c:pt>
                <c:pt idx="1855">
                  <c:v>185.49999999999375</c:v>
                </c:pt>
                <c:pt idx="1856">
                  <c:v>185.59999999999374</c:v>
                </c:pt>
                <c:pt idx="1857">
                  <c:v>185.69999999999374</c:v>
                </c:pt>
                <c:pt idx="1858">
                  <c:v>185.79999999999373</c:v>
                </c:pt>
                <c:pt idx="1859">
                  <c:v>185.89999999999372</c:v>
                </c:pt>
                <c:pt idx="1860">
                  <c:v>185.99999999999372</c:v>
                </c:pt>
                <c:pt idx="1861">
                  <c:v>186.09999999999371</c:v>
                </c:pt>
                <c:pt idx="1862">
                  <c:v>186.19999999999371</c:v>
                </c:pt>
                <c:pt idx="1863">
                  <c:v>186.2999999999937</c:v>
                </c:pt>
                <c:pt idx="1864">
                  <c:v>186.3999999999937</c:v>
                </c:pt>
                <c:pt idx="1865">
                  <c:v>186.49999999999369</c:v>
                </c:pt>
                <c:pt idx="1866">
                  <c:v>186.59999999999368</c:v>
                </c:pt>
                <c:pt idx="1867">
                  <c:v>186.69999999999368</c:v>
                </c:pt>
                <c:pt idx="1868">
                  <c:v>186.79999999999367</c:v>
                </c:pt>
                <c:pt idx="1869">
                  <c:v>186.89999999999367</c:v>
                </c:pt>
                <c:pt idx="1870">
                  <c:v>186.99999999999366</c:v>
                </c:pt>
                <c:pt idx="1871">
                  <c:v>187.09999999999366</c:v>
                </c:pt>
                <c:pt idx="1872">
                  <c:v>187.19999999999365</c:v>
                </c:pt>
                <c:pt idx="1873">
                  <c:v>187.29999999999364</c:v>
                </c:pt>
                <c:pt idx="1874">
                  <c:v>187.39999999999364</c:v>
                </c:pt>
                <c:pt idx="1875">
                  <c:v>187.49999999999363</c:v>
                </c:pt>
                <c:pt idx="1876">
                  <c:v>187.59999999999363</c:v>
                </c:pt>
                <c:pt idx="1877">
                  <c:v>187.69999999999362</c:v>
                </c:pt>
                <c:pt idx="1878">
                  <c:v>187.79999999999362</c:v>
                </c:pt>
                <c:pt idx="1879">
                  <c:v>187.89999999999361</c:v>
                </c:pt>
                <c:pt idx="1880">
                  <c:v>187.99999999999361</c:v>
                </c:pt>
                <c:pt idx="1881">
                  <c:v>188.0999999999936</c:v>
                </c:pt>
                <c:pt idx="1882">
                  <c:v>188.19999999999359</c:v>
                </c:pt>
                <c:pt idx="1883">
                  <c:v>188.29999999999359</c:v>
                </c:pt>
                <c:pt idx="1884">
                  <c:v>188.39999999999358</c:v>
                </c:pt>
                <c:pt idx="1885">
                  <c:v>188.49999999999358</c:v>
                </c:pt>
                <c:pt idx="1886">
                  <c:v>188.59999999999357</c:v>
                </c:pt>
                <c:pt idx="1887">
                  <c:v>188.69999999999357</c:v>
                </c:pt>
                <c:pt idx="1888">
                  <c:v>188.79999999999356</c:v>
                </c:pt>
                <c:pt idx="1889">
                  <c:v>188.89999999999355</c:v>
                </c:pt>
                <c:pt idx="1890">
                  <c:v>188.99999999999355</c:v>
                </c:pt>
                <c:pt idx="1891">
                  <c:v>189.09999999999354</c:v>
                </c:pt>
                <c:pt idx="1892">
                  <c:v>189.19999999999354</c:v>
                </c:pt>
                <c:pt idx="1893">
                  <c:v>189.29999999999353</c:v>
                </c:pt>
                <c:pt idx="1894">
                  <c:v>189.39999999999353</c:v>
                </c:pt>
                <c:pt idx="1895">
                  <c:v>189.49999999999352</c:v>
                </c:pt>
                <c:pt idx="1896">
                  <c:v>189.59999999999351</c:v>
                </c:pt>
                <c:pt idx="1897">
                  <c:v>189.69999999999351</c:v>
                </c:pt>
                <c:pt idx="1898">
                  <c:v>189.7999999999935</c:v>
                </c:pt>
                <c:pt idx="1899">
                  <c:v>189.8999999999935</c:v>
                </c:pt>
                <c:pt idx="1900">
                  <c:v>189.99999999999349</c:v>
                </c:pt>
                <c:pt idx="1901">
                  <c:v>190.09999999999349</c:v>
                </c:pt>
                <c:pt idx="1902">
                  <c:v>190.19999999999348</c:v>
                </c:pt>
                <c:pt idx="1903">
                  <c:v>190.29999999999347</c:v>
                </c:pt>
                <c:pt idx="1904">
                  <c:v>190.39999999999347</c:v>
                </c:pt>
                <c:pt idx="1905">
                  <c:v>190.49999999999346</c:v>
                </c:pt>
                <c:pt idx="1906">
                  <c:v>190.59999999999346</c:v>
                </c:pt>
                <c:pt idx="1907">
                  <c:v>190.69999999999345</c:v>
                </c:pt>
                <c:pt idx="1908">
                  <c:v>190.79999999999345</c:v>
                </c:pt>
                <c:pt idx="1909">
                  <c:v>190.89999999999344</c:v>
                </c:pt>
                <c:pt idx="1910">
                  <c:v>190.99999999999343</c:v>
                </c:pt>
                <c:pt idx="1911">
                  <c:v>191.09999999999343</c:v>
                </c:pt>
                <c:pt idx="1912">
                  <c:v>191.19999999999342</c:v>
                </c:pt>
                <c:pt idx="1913">
                  <c:v>191.29999999999342</c:v>
                </c:pt>
                <c:pt idx="1914">
                  <c:v>191.39999999999341</c:v>
                </c:pt>
                <c:pt idx="1915">
                  <c:v>191.49999999999341</c:v>
                </c:pt>
                <c:pt idx="1916">
                  <c:v>191.5999999999934</c:v>
                </c:pt>
                <c:pt idx="1917">
                  <c:v>191.69999999999339</c:v>
                </c:pt>
                <c:pt idx="1918">
                  <c:v>191.79999999999339</c:v>
                </c:pt>
                <c:pt idx="1919">
                  <c:v>191.89999999999338</c:v>
                </c:pt>
                <c:pt idx="1920">
                  <c:v>191.99999999999338</c:v>
                </c:pt>
                <c:pt idx="1921">
                  <c:v>192.09999999999337</c:v>
                </c:pt>
                <c:pt idx="1922">
                  <c:v>192.19999999999337</c:v>
                </c:pt>
                <c:pt idx="1923">
                  <c:v>192.29999999999336</c:v>
                </c:pt>
                <c:pt idx="1924">
                  <c:v>192.39999999999336</c:v>
                </c:pt>
                <c:pt idx="1925">
                  <c:v>192.49999999999335</c:v>
                </c:pt>
                <c:pt idx="1926">
                  <c:v>192.59999999999334</c:v>
                </c:pt>
                <c:pt idx="1927">
                  <c:v>192.69999999999334</c:v>
                </c:pt>
                <c:pt idx="1928">
                  <c:v>192.79999999999333</c:v>
                </c:pt>
                <c:pt idx="1929">
                  <c:v>192.89999999999333</c:v>
                </c:pt>
                <c:pt idx="1930">
                  <c:v>192.99999999999332</c:v>
                </c:pt>
                <c:pt idx="1931">
                  <c:v>193.09999999999332</c:v>
                </c:pt>
                <c:pt idx="1932">
                  <c:v>193.19999999999331</c:v>
                </c:pt>
                <c:pt idx="1933">
                  <c:v>193.2999999999933</c:v>
                </c:pt>
                <c:pt idx="1934">
                  <c:v>193.3999999999933</c:v>
                </c:pt>
                <c:pt idx="1935">
                  <c:v>193.49999999999329</c:v>
                </c:pt>
                <c:pt idx="1936">
                  <c:v>193.59999999999329</c:v>
                </c:pt>
                <c:pt idx="1937">
                  <c:v>193.69999999999328</c:v>
                </c:pt>
                <c:pt idx="1938">
                  <c:v>193.79999999999328</c:v>
                </c:pt>
                <c:pt idx="1939">
                  <c:v>193.89999999999327</c:v>
                </c:pt>
                <c:pt idx="1940">
                  <c:v>193.99999999999326</c:v>
                </c:pt>
                <c:pt idx="1941">
                  <c:v>194.09999999999326</c:v>
                </c:pt>
                <c:pt idx="1942">
                  <c:v>194.19999999999325</c:v>
                </c:pt>
                <c:pt idx="1943">
                  <c:v>194.29999999999325</c:v>
                </c:pt>
                <c:pt idx="1944">
                  <c:v>194.39999999999324</c:v>
                </c:pt>
                <c:pt idx="1945">
                  <c:v>194.49999999999324</c:v>
                </c:pt>
                <c:pt idx="1946">
                  <c:v>194.59999999999323</c:v>
                </c:pt>
                <c:pt idx="1947">
                  <c:v>194.69999999999322</c:v>
                </c:pt>
                <c:pt idx="1948">
                  <c:v>194.79999999999322</c:v>
                </c:pt>
                <c:pt idx="1949">
                  <c:v>194.89999999999321</c:v>
                </c:pt>
                <c:pt idx="1950">
                  <c:v>194.99999999999321</c:v>
                </c:pt>
                <c:pt idx="1951">
                  <c:v>195.0999999999932</c:v>
                </c:pt>
                <c:pt idx="1952">
                  <c:v>195.1999999999932</c:v>
                </c:pt>
                <c:pt idx="1953">
                  <c:v>195.29999999999319</c:v>
                </c:pt>
                <c:pt idx="1954">
                  <c:v>195.39999999999318</c:v>
                </c:pt>
                <c:pt idx="1955">
                  <c:v>195.49999999999318</c:v>
                </c:pt>
                <c:pt idx="1956">
                  <c:v>195.59999999999317</c:v>
                </c:pt>
                <c:pt idx="1957">
                  <c:v>195.69999999999317</c:v>
                </c:pt>
                <c:pt idx="1958">
                  <c:v>195.79999999999316</c:v>
                </c:pt>
                <c:pt idx="1959">
                  <c:v>195.89999999999316</c:v>
                </c:pt>
                <c:pt idx="1960">
                  <c:v>195.99999999999315</c:v>
                </c:pt>
                <c:pt idx="1961">
                  <c:v>196.09999999999314</c:v>
                </c:pt>
                <c:pt idx="1962">
                  <c:v>196.19999999999314</c:v>
                </c:pt>
                <c:pt idx="1963">
                  <c:v>196.29999999999313</c:v>
                </c:pt>
                <c:pt idx="1964">
                  <c:v>196.39999999999313</c:v>
                </c:pt>
                <c:pt idx="1965">
                  <c:v>196.49999999999312</c:v>
                </c:pt>
                <c:pt idx="1966">
                  <c:v>196.59999999999312</c:v>
                </c:pt>
                <c:pt idx="1967">
                  <c:v>196.69999999999311</c:v>
                </c:pt>
                <c:pt idx="1968">
                  <c:v>196.7999999999931</c:v>
                </c:pt>
                <c:pt idx="1969">
                  <c:v>196.8999999999931</c:v>
                </c:pt>
                <c:pt idx="1970">
                  <c:v>196.99999999999309</c:v>
                </c:pt>
                <c:pt idx="1971">
                  <c:v>197.09999999999309</c:v>
                </c:pt>
                <c:pt idx="1972">
                  <c:v>197.19999999999308</c:v>
                </c:pt>
                <c:pt idx="1973">
                  <c:v>197.29999999999308</c:v>
                </c:pt>
                <c:pt idx="1974">
                  <c:v>197.39999999999307</c:v>
                </c:pt>
                <c:pt idx="1975">
                  <c:v>197.49999999999307</c:v>
                </c:pt>
                <c:pt idx="1976">
                  <c:v>197.59999999999306</c:v>
                </c:pt>
                <c:pt idx="1977">
                  <c:v>197.69999999999305</c:v>
                </c:pt>
                <c:pt idx="1978">
                  <c:v>197.79999999999305</c:v>
                </c:pt>
                <c:pt idx="1979">
                  <c:v>197.89999999999304</c:v>
                </c:pt>
                <c:pt idx="1980">
                  <c:v>197.99999999999304</c:v>
                </c:pt>
                <c:pt idx="1981">
                  <c:v>198.09999999999303</c:v>
                </c:pt>
                <c:pt idx="1982">
                  <c:v>198.19999999999303</c:v>
                </c:pt>
                <c:pt idx="1983">
                  <c:v>198.29999999999302</c:v>
                </c:pt>
                <c:pt idx="1984">
                  <c:v>198.39999999999301</c:v>
                </c:pt>
                <c:pt idx="1985">
                  <c:v>198.49999999999301</c:v>
                </c:pt>
                <c:pt idx="1986">
                  <c:v>198.599999999993</c:v>
                </c:pt>
                <c:pt idx="1987">
                  <c:v>198.699999999993</c:v>
                </c:pt>
                <c:pt idx="1988">
                  <c:v>198.79999999999299</c:v>
                </c:pt>
                <c:pt idx="1989">
                  <c:v>198.89999999999299</c:v>
                </c:pt>
                <c:pt idx="1990">
                  <c:v>198.99999999999298</c:v>
                </c:pt>
                <c:pt idx="1991">
                  <c:v>199.09999999999297</c:v>
                </c:pt>
                <c:pt idx="1992">
                  <c:v>199.19999999999297</c:v>
                </c:pt>
                <c:pt idx="1993">
                  <c:v>199.29999999999296</c:v>
                </c:pt>
                <c:pt idx="1994">
                  <c:v>199.39999999999296</c:v>
                </c:pt>
                <c:pt idx="1995">
                  <c:v>199.49999999999295</c:v>
                </c:pt>
                <c:pt idx="1996">
                  <c:v>199.59999999999295</c:v>
                </c:pt>
                <c:pt idx="1997">
                  <c:v>199.69999999999294</c:v>
                </c:pt>
                <c:pt idx="1998">
                  <c:v>199.79999999999293</c:v>
                </c:pt>
                <c:pt idx="1999">
                  <c:v>199.89999999999293</c:v>
                </c:pt>
                <c:pt idx="2000">
                  <c:v>199.99999999999292</c:v>
                </c:pt>
                <c:pt idx="2001">
                  <c:v>200.09999999999292</c:v>
                </c:pt>
                <c:pt idx="2002">
                  <c:v>200.19999999999291</c:v>
                </c:pt>
                <c:pt idx="2003">
                  <c:v>200.29999999999291</c:v>
                </c:pt>
                <c:pt idx="2004">
                  <c:v>200.3999999999929</c:v>
                </c:pt>
                <c:pt idx="2005">
                  <c:v>200.49999999999289</c:v>
                </c:pt>
                <c:pt idx="2006">
                  <c:v>200.59999999999289</c:v>
                </c:pt>
                <c:pt idx="2007">
                  <c:v>200.69999999999288</c:v>
                </c:pt>
                <c:pt idx="2008">
                  <c:v>200.79999999999288</c:v>
                </c:pt>
                <c:pt idx="2009">
                  <c:v>200.89999999999287</c:v>
                </c:pt>
                <c:pt idx="2010">
                  <c:v>200.99999999999287</c:v>
                </c:pt>
                <c:pt idx="2011">
                  <c:v>201.09999999999286</c:v>
                </c:pt>
                <c:pt idx="2012">
                  <c:v>201.19999999999285</c:v>
                </c:pt>
                <c:pt idx="2013">
                  <c:v>201.29999999999285</c:v>
                </c:pt>
                <c:pt idx="2014">
                  <c:v>201.39999999999284</c:v>
                </c:pt>
                <c:pt idx="2015">
                  <c:v>201.49999999999284</c:v>
                </c:pt>
                <c:pt idx="2016">
                  <c:v>201.59999999999283</c:v>
                </c:pt>
                <c:pt idx="2017">
                  <c:v>201.69999999999283</c:v>
                </c:pt>
                <c:pt idx="2018">
                  <c:v>201.79999999999282</c:v>
                </c:pt>
                <c:pt idx="2019">
                  <c:v>201.89999999999281</c:v>
                </c:pt>
                <c:pt idx="2020">
                  <c:v>201.99999999999281</c:v>
                </c:pt>
                <c:pt idx="2021">
                  <c:v>202.0999999999928</c:v>
                </c:pt>
                <c:pt idx="2022">
                  <c:v>202.1999999999928</c:v>
                </c:pt>
                <c:pt idx="2023">
                  <c:v>202.29999999999279</c:v>
                </c:pt>
                <c:pt idx="2024">
                  <c:v>202.39999999999279</c:v>
                </c:pt>
                <c:pt idx="2025">
                  <c:v>202.49999999999278</c:v>
                </c:pt>
                <c:pt idx="2026">
                  <c:v>202.59999999999278</c:v>
                </c:pt>
                <c:pt idx="2027">
                  <c:v>202.69999999999277</c:v>
                </c:pt>
                <c:pt idx="2028">
                  <c:v>202.79999999999276</c:v>
                </c:pt>
                <c:pt idx="2029">
                  <c:v>202.89999999999276</c:v>
                </c:pt>
                <c:pt idx="2030">
                  <c:v>202.99999999999275</c:v>
                </c:pt>
                <c:pt idx="2031">
                  <c:v>203.09999999999275</c:v>
                </c:pt>
                <c:pt idx="2032">
                  <c:v>203.19999999999274</c:v>
                </c:pt>
                <c:pt idx="2033">
                  <c:v>203.29999999999274</c:v>
                </c:pt>
                <c:pt idx="2034">
                  <c:v>203.39999999999273</c:v>
                </c:pt>
                <c:pt idx="2035">
                  <c:v>203.49999999999272</c:v>
                </c:pt>
                <c:pt idx="2036">
                  <c:v>203.59999999999272</c:v>
                </c:pt>
                <c:pt idx="2037">
                  <c:v>203.69999999999271</c:v>
                </c:pt>
                <c:pt idx="2038">
                  <c:v>203.79999999999271</c:v>
                </c:pt>
                <c:pt idx="2039">
                  <c:v>203.8999999999927</c:v>
                </c:pt>
                <c:pt idx="2040">
                  <c:v>203.9999999999927</c:v>
                </c:pt>
                <c:pt idx="2041">
                  <c:v>204.09999999999269</c:v>
                </c:pt>
                <c:pt idx="2042">
                  <c:v>204.19999999999268</c:v>
                </c:pt>
                <c:pt idx="2043">
                  <c:v>204.29999999999268</c:v>
                </c:pt>
                <c:pt idx="2044">
                  <c:v>204.39999999999267</c:v>
                </c:pt>
                <c:pt idx="2045">
                  <c:v>204.49999999999267</c:v>
                </c:pt>
                <c:pt idx="2046">
                  <c:v>204.59999999999266</c:v>
                </c:pt>
                <c:pt idx="2047">
                  <c:v>204.69999999999266</c:v>
                </c:pt>
                <c:pt idx="2048">
                  <c:v>204.79999999999265</c:v>
                </c:pt>
                <c:pt idx="2049">
                  <c:v>204.89999999999264</c:v>
                </c:pt>
                <c:pt idx="2050">
                  <c:v>204.99999999999264</c:v>
                </c:pt>
                <c:pt idx="2051">
                  <c:v>205.09999999999263</c:v>
                </c:pt>
                <c:pt idx="2052">
                  <c:v>205.19999999999263</c:v>
                </c:pt>
                <c:pt idx="2053">
                  <c:v>205.29999999999262</c:v>
                </c:pt>
                <c:pt idx="2054">
                  <c:v>205.39999999999262</c:v>
                </c:pt>
                <c:pt idx="2055">
                  <c:v>205.49999999999261</c:v>
                </c:pt>
                <c:pt idx="2056">
                  <c:v>205.5999999999926</c:v>
                </c:pt>
                <c:pt idx="2057">
                  <c:v>205.6999999999926</c:v>
                </c:pt>
                <c:pt idx="2058">
                  <c:v>205.79999999999259</c:v>
                </c:pt>
                <c:pt idx="2059">
                  <c:v>205.89999999999259</c:v>
                </c:pt>
                <c:pt idx="2060">
                  <c:v>205.99999999999258</c:v>
                </c:pt>
                <c:pt idx="2061">
                  <c:v>206.09999999999258</c:v>
                </c:pt>
                <c:pt idx="2062">
                  <c:v>206.19999999999257</c:v>
                </c:pt>
                <c:pt idx="2063">
                  <c:v>206.29999999999256</c:v>
                </c:pt>
                <c:pt idx="2064">
                  <c:v>206.39999999999256</c:v>
                </c:pt>
                <c:pt idx="2065">
                  <c:v>206.49999999999255</c:v>
                </c:pt>
                <c:pt idx="2066">
                  <c:v>206.59999999999255</c:v>
                </c:pt>
                <c:pt idx="2067">
                  <c:v>206.69999999999254</c:v>
                </c:pt>
                <c:pt idx="2068">
                  <c:v>206.79999999999254</c:v>
                </c:pt>
                <c:pt idx="2069">
                  <c:v>206.89999999999253</c:v>
                </c:pt>
                <c:pt idx="2070">
                  <c:v>206.99999999999253</c:v>
                </c:pt>
                <c:pt idx="2071">
                  <c:v>207.09999999999252</c:v>
                </c:pt>
                <c:pt idx="2072">
                  <c:v>207.19999999999251</c:v>
                </c:pt>
                <c:pt idx="2073">
                  <c:v>207.29999999999251</c:v>
                </c:pt>
                <c:pt idx="2074">
                  <c:v>207.3999999999925</c:v>
                </c:pt>
                <c:pt idx="2075">
                  <c:v>207.4999999999925</c:v>
                </c:pt>
                <c:pt idx="2076">
                  <c:v>207.59999999999249</c:v>
                </c:pt>
                <c:pt idx="2077">
                  <c:v>207.69999999999249</c:v>
                </c:pt>
                <c:pt idx="2078">
                  <c:v>207.79999999999248</c:v>
                </c:pt>
                <c:pt idx="2079">
                  <c:v>207.89999999999247</c:v>
                </c:pt>
                <c:pt idx="2080">
                  <c:v>207.99999999999247</c:v>
                </c:pt>
                <c:pt idx="2081">
                  <c:v>208.09999999999246</c:v>
                </c:pt>
                <c:pt idx="2082">
                  <c:v>208.19999999999246</c:v>
                </c:pt>
                <c:pt idx="2083">
                  <c:v>208.29999999999245</c:v>
                </c:pt>
                <c:pt idx="2084">
                  <c:v>208.39999999999245</c:v>
                </c:pt>
                <c:pt idx="2085">
                  <c:v>208.49999999999244</c:v>
                </c:pt>
                <c:pt idx="2086">
                  <c:v>208.59999999999243</c:v>
                </c:pt>
                <c:pt idx="2087">
                  <c:v>208.69999999999243</c:v>
                </c:pt>
                <c:pt idx="2088">
                  <c:v>208.79999999999242</c:v>
                </c:pt>
                <c:pt idx="2089">
                  <c:v>208.89999999999242</c:v>
                </c:pt>
                <c:pt idx="2090">
                  <c:v>208.99999999999241</c:v>
                </c:pt>
                <c:pt idx="2091">
                  <c:v>209.09999999999241</c:v>
                </c:pt>
                <c:pt idx="2092">
                  <c:v>209.1999999999924</c:v>
                </c:pt>
                <c:pt idx="2093">
                  <c:v>209.29999999999239</c:v>
                </c:pt>
                <c:pt idx="2094">
                  <c:v>209.39999999999239</c:v>
                </c:pt>
                <c:pt idx="2095">
                  <c:v>209.49999999999238</c:v>
                </c:pt>
                <c:pt idx="2096">
                  <c:v>209.59999999999238</c:v>
                </c:pt>
                <c:pt idx="2097">
                  <c:v>209.69999999999237</c:v>
                </c:pt>
                <c:pt idx="2098">
                  <c:v>209.79999999999237</c:v>
                </c:pt>
                <c:pt idx="2099">
                  <c:v>209.89999999999236</c:v>
                </c:pt>
                <c:pt idx="2100">
                  <c:v>209.99999999999235</c:v>
                </c:pt>
                <c:pt idx="2101">
                  <c:v>210.09999999999235</c:v>
                </c:pt>
                <c:pt idx="2102">
                  <c:v>210.19999999999234</c:v>
                </c:pt>
                <c:pt idx="2103">
                  <c:v>210.29999999999234</c:v>
                </c:pt>
                <c:pt idx="2104">
                  <c:v>210.39999999999233</c:v>
                </c:pt>
                <c:pt idx="2105">
                  <c:v>210.49999999999233</c:v>
                </c:pt>
                <c:pt idx="2106">
                  <c:v>210.59999999999232</c:v>
                </c:pt>
                <c:pt idx="2107">
                  <c:v>210.69999999999231</c:v>
                </c:pt>
                <c:pt idx="2108">
                  <c:v>210.79999999999231</c:v>
                </c:pt>
                <c:pt idx="2109">
                  <c:v>210.8999999999923</c:v>
                </c:pt>
                <c:pt idx="2110">
                  <c:v>210.9999999999923</c:v>
                </c:pt>
                <c:pt idx="2111">
                  <c:v>211.09999999999229</c:v>
                </c:pt>
                <c:pt idx="2112">
                  <c:v>211.19999999999229</c:v>
                </c:pt>
                <c:pt idx="2113">
                  <c:v>211.29999999999228</c:v>
                </c:pt>
                <c:pt idx="2114">
                  <c:v>211.39999999999227</c:v>
                </c:pt>
                <c:pt idx="2115">
                  <c:v>211.49999999999227</c:v>
                </c:pt>
                <c:pt idx="2116">
                  <c:v>211.59999999999226</c:v>
                </c:pt>
                <c:pt idx="2117">
                  <c:v>211.69999999999226</c:v>
                </c:pt>
                <c:pt idx="2118">
                  <c:v>211.79999999999225</c:v>
                </c:pt>
                <c:pt idx="2119">
                  <c:v>211.89999999999225</c:v>
                </c:pt>
                <c:pt idx="2120">
                  <c:v>211.99999999999224</c:v>
                </c:pt>
                <c:pt idx="2121">
                  <c:v>212.09999999999224</c:v>
                </c:pt>
                <c:pt idx="2122">
                  <c:v>212.19999999999223</c:v>
                </c:pt>
                <c:pt idx="2123">
                  <c:v>212.29999999999222</c:v>
                </c:pt>
                <c:pt idx="2124">
                  <c:v>212.39999999999222</c:v>
                </c:pt>
                <c:pt idx="2125">
                  <c:v>212.49999999999221</c:v>
                </c:pt>
                <c:pt idx="2126">
                  <c:v>212.59999999999221</c:v>
                </c:pt>
                <c:pt idx="2127">
                  <c:v>212.6999999999922</c:v>
                </c:pt>
                <c:pt idx="2128">
                  <c:v>212.7999999999922</c:v>
                </c:pt>
                <c:pt idx="2129">
                  <c:v>212.89999999999219</c:v>
                </c:pt>
                <c:pt idx="2130">
                  <c:v>212.99999999999218</c:v>
                </c:pt>
                <c:pt idx="2131">
                  <c:v>213.09999999999218</c:v>
                </c:pt>
                <c:pt idx="2132">
                  <c:v>213.19999999999217</c:v>
                </c:pt>
                <c:pt idx="2133">
                  <c:v>213.29999999999217</c:v>
                </c:pt>
                <c:pt idx="2134">
                  <c:v>213.39999999999216</c:v>
                </c:pt>
                <c:pt idx="2135">
                  <c:v>213.49999999999216</c:v>
                </c:pt>
                <c:pt idx="2136">
                  <c:v>213.59999999999215</c:v>
                </c:pt>
                <c:pt idx="2137">
                  <c:v>213.69999999999214</c:v>
                </c:pt>
                <c:pt idx="2138">
                  <c:v>213.79999999999214</c:v>
                </c:pt>
                <c:pt idx="2139">
                  <c:v>213.89999999999213</c:v>
                </c:pt>
                <c:pt idx="2140">
                  <c:v>213.99999999999213</c:v>
                </c:pt>
                <c:pt idx="2141">
                  <c:v>214.09999999999212</c:v>
                </c:pt>
                <c:pt idx="2142">
                  <c:v>214.19999999999212</c:v>
                </c:pt>
                <c:pt idx="2143">
                  <c:v>214.29999999999211</c:v>
                </c:pt>
                <c:pt idx="2144">
                  <c:v>214.3999999999921</c:v>
                </c:pt>
                <c:pt idx="2145">
                  <c:v>214.4999999999921</c:v>
                </c:pt>
                <c:pt idx="2146">
                  <c:v>214.59999999999209</c:v>
                </c:pt>
                <c:pt idx="2147">
                  <c:v>214.69999999999209</c:v>
                </c:pt>
                <c:pt idx="2148">
                  <c:v>214.79999999999208</c:v>
                </c:pt>
                <c:pt idx="2149">
                  <c:v>214.89999999999208</c:v>
                </c:pt>
                <c:pt idx="2150">
                  <c:v>214.99999999999207</c:v>
                </c:pt>
                <c:pt idx="2151">
                  <c:v>215.09999999999206</c:v>
                </c:pt>
                <c:pt idx="2152">
                  <c:v>215.19999999999206</c:v>
                </c:pt>
                <c:pt idx="2153">
                  <c:v>215.29999999999205</c:v>
                </c:pt>
                <c:pt idx="2154">
                  <c:v>215.39999999999205</c:v>
                </c:pt>
                <c:pt idx="2155">
                  <c:v>215.49999999999204</c:v>
                </c:pt>
                <c:pt idx="2156">
                  <c:v>215.59999999999204</c:v>
                </c:pt>
                <c:pt idx="2157">
                  <c:v>215.69999999999203</c:v>
                </c:pt>
                <c:pt idx="2158">
                  <c:v>215.79999999999202</c:v>
                </c:pt>
                <c:pt idx="2159">
                  <c:v>215.89999999999202</c:v>
                </c:pt>
                <c:pt idx="2160">
                  <c:v>215.99999999999201</c:v>
                </c:pt>
                <c:pt idx="2161">
                  <c:v>216.09999999999201</c:v>
                </c:pt>
                <c:pt idx="2162">
                  <c:v>216.199999999992</c:v>
                </c:pt>
                <c:pt idx="2163">
                  <c:v>216.299999999992</c:v>
                </c:pt>
                <c:pt idx="2164">
                  <c:v>216.39999999999199</c:v>
                </c:pt>
                <c:pt idx="2165">
                  <c:v>216.49999999999199</c:v>
                </c:pt>
                <c:pt idx="2166">
                  <c:v>216.59999999999198</c:v>
                </c:pt>
                <c:pt idx="2167">
                  <c:v>216.69999999999197</c:v>
                </c:pt>
                <c:pt idx="2168">
                  <c:v>216.79999999999197</c:v>
                </c:pt>
                <c:pt idx="2169">
                  <c:v>216.89999999999196</c:v>
                </c:pt>
                <c:pt idx="2170">
                  <c:v>216.99999999999196</c:v>
                </c:pt>
                <c:pt idx="2171">
                  <c:v>217.09999999999195</c:v>
                </c:pt>
                <c:pt idx="2172">
                  <c:v>217.19999999999195</c:v>
                </c:pt>
                <c:pt idx="2173">
                  <c:v>217.29999999999194</c:v>
                </c:pt>
                <c:pt idx="2174">
                  <c:v>217.39999999999193</c:v>
                </c:pt>
                <c:pt idx="2175">
                  <c:v>217.49999999999193</c:v>
                </c:pt>
                <c:pt idx="2176">
                  <c:v>217.59999999999192</c:v>
                </c:pt>
                <c:pt idx="2177">
                  <c:v>217.69999999999192</c:v>
                </c:pt>
                <c:pt idx="2178">
                  <c:v>217.79999999999191</c:v>
                </c:pt>
                <c:pt idx="2179">
                  <c:v>217.89999999999191</c:v>
                </c:pt>
                <c:pt idx="2180">
                  <c:v>217.9999999999919</c:v>
                </c:pt>
                <c:pt idx="2181">
                  <c:v>218.09999999999189</c:v>
                </c:pt>
                <c:pt idx="2182">
                  <c:v>218.19999999999189</c:v>
                </c:pt>
                <c:pt idx="2183">
                  <c:v>218.29999999999188</c:v>
                </c:pt>
                <c:pt idx="2184">
                  <c:v>218.39999999999188</c:v>
                </c:pt>
                <c:pt idx="2185">
                  <c:v>218.49999999999187</c:v>
                </c:pt>
                <c:pt idx="2186">
                  <c:v>218.59999999999187</c:v>
                </c:pt>
                <c:pt idx="2187">
                  <c:v>218.69999999999186</c:v>
                </c:pt>
                <c:pt idx="2188">
                  <c:v>218.79999999999185</c:v>
                </c:pt>
                <c:pt idx="2189">
                  <c:v>218.89999999999185</c:v>
                </c:pt>
                <c:pt idx="2190">
                  <c:v>218.99999999999184</c:v>
                </c:pt>
                <c:pt idx="2191">
                  <c:v>219.09999999999184</c:v>
                </c:pt>
                <c:pt idx="2192">
                  <c:v>219.19999999999183</c:v>
                </c:pt>
                <c:pt idx="2193">
                  <c:v>219.29999999999183</c:v>
                </c:pt>
                <c:pt idx="2194">
                  <c:v>219.39999999999182</c:v>
                </c:pt>
                <c:pt idx="2195">
                  <c:v>219.49999999999181</c:v>
                </c:pt>
                <c:pt idx="2196">
                  <c:v>219.59999999999181</c:v>
                </c:pt>
                <c:pt idx="2197">
                  <c:v>219.6999999999918</c:v>
                </c:pt>
                <c:pt idx="2198">
                  <c:v>219.7999999999918</c:v>
                </c:pt>
                <c:pt idx="2199">
                  <c:v>219.89999999999179</c:v>
                </c:pt>
                <c:pt idx="2200">
                  <c:v>219.99999999999179</c:v>
                </c:pt>
                <c:pt idx="2201">
                  <c:v>220.09999999999178</c:v>
                </c:pt>
                <c:pt idx="2202">
                  <c:v>220.19999999999177</c:v>
                </c:pt>
                <c:pt idx="2203">
                  <c:v>220.29999999999177</c:v>
                </c:pt>
                <c:pt idx="2204">
                  <c:v>220.39999999999176</c:v>
                </c:pt>
                <c:pt idx="2205">
                  <c:v>220.49999999999176</c:v>
                </c:pt>
                <c:pt idx="2206">
                  <c:v>220.59999999999175</c:v>
                </c:pt>
                <c:pt idx="2207">
                  <c:v>220.69999999999175</c:v>
                </c:pt>
                <c:pt idx="2208">
                  <c:v>220.79999999999174</c:v>
                </c:pt>
                <c:pt idx="2209">
                  <c:v>220.89999999999173</c:v>
                </c:pt>
                <c:pt idx="2210">
                  <c:v>220.99999999999173</c:v>
                </c:pt>
                <c:pt idx="2211">
                  <c:v>221.09999999999172</c:v>
                </c:pt>
                <c:pt idx="2212">
                  <c:v>221.19999999999172</c:v>
                </c:pt>
                <c:pt idx="2213">
                  <c:v>221.29999999999171</c:v>
                </c:pt>
                <c:pt idx="2214">
                  <c:v>221.39999999999171</c:v>
                </c:pt>
                <c:pt idx="2215">
                  <c:v>221.4999999999917</c:v>
                </c:pt>
                <c:pt idx="2216">
                  <c:v>221.5999999999917</c:v>
                </c:pt>
                <c:pt idx="2217">
                  <c:v>221.69999999999169</c:v>
                </c:pt>
                <c:pt idx="2218">
                  <c:v>221.79999999999168</c:v>
                </c:pt>
                <c:pt idx="2219">
                  <c:v>221.89999999999168</c:v>
                </c:pt>
                <c:pt idx="2220">
                  <c:v>221.99999999999167</c:v>
                </c:pt>
                <c:pt idx="2221">
                  <c:v>222.09999999999167</c:v>
                </c:pt>
                <c:pt idx="2222">
                  <c:v>222.19999999999166</c:v>
                </c:pt>
                <c:pt idx="2223">
                  <c:v>222.29999999999166</c:v>
                </c:pt>
                <c:pt idx="2224">
                  <c:v>222.39999999999165</c:v>
                </c:pt>
                <c:pt idx="2225">
                  <c:v>222.49999999999164</c:v>
                </c:pt>
                <c:pt idx="2226">
                  <c:v>222.59999999999164</c:v>
                </c:pt>
                <c:pt idx="2227">
                  <c:v>222.69999999999163</c:v>
                </c:pt>
                <c:pt idx="2228">
                  <c:v>222.79999999999163</c:v>
                </c:pt>
                <c:pt idx="2229">
                  <c:v>222.89999999999162</c:v>
                </c:pt>
                <c:pt idx="2230">
                  <c:v>222.99999999999162</c:v>
                </c:pt>
                <c:pt idx="2231">
                  <c:v>223.09999999999161</c:v>
                </c:pt>
                <c:pt idx="2232">
                  <c:v>223.1999999999916</c:v>
                </c:pt>
                <c:pt idx="2233">
                  <c:v>223.2999999999916</c:v>
                </c:pt>
              </c:numCache>
            </c:numRef>
          </c:xVal>
          <c:yVal>
            <c:numRef>
              <c:f>[1]Sheet1!$R$2:$R$2235</c:f>
              <c:numCache>
                <c:formatCode>General</c:formatCode>
                <c:ptCount val="2234"/>
                <c:pt idx="0">
                  <c:v>5.3335550705366801</c:v>
                </c:pt>
                <c:pt idx="1">
                  <c:v>5.3336509356172099</c:v>
                </c:pt>
                <c:pt idx="2">
                  <c:v>5.3337482328181505</c:v>
                </c:pt>
                <c:pt idx="3">
                  <c:v>5.3338427087746103</c:v>
                </c:pt>
                <c:pt idx="4">
                  <c:v>5.3339384715587199</c:v>
                </c:pt>
                <c:pt idx="5">
                  <c:v>5.3340319876564095</c:v>
                </c:pt>
                <c:pt idx="6">
                  <c:v>5.3341286523523408</c:v>
                </c:pt>
                <c:pt idx="7">
                  <c:v>5.3342264232021002</c:v>
                </c:pt>
                <c:pt idx="8">
                  <c:v>5.3343205447920603</c:v>
                </c:pt>
                <c:pt idx="9">
                  <c:v>5.3344168210907901</c:v>
                </c:pt>
                <c:pt idx="10">
                  <c:v>5.33451310860017</c:v>
                </c:pt>
                <c:pt idx="11">
                  <c:v>5.3346084248571497</c:v>
                </c:pt>
                <c:pt idx="12">
                  <c:v>5.3347016788084698</c:v>
                </c:pt>
                <c:pt idx="13">
                  <c:v>5.3347983291458601</c:v>
                </c:pt>
                <c:pt idx="14">
                  <c:v>5.3348939252002801</c:v>
                </c:pt>
                <c:pt idx="15">
                  <c:v>5.3349907768389704</c:v>
                </c:pt>
                <c:pt idx="16">
                  <c:v>5.3350858378303698</c:v>
                </c:pt>
                <c:pt idx="17">
                  <c:v>5.3351822135414801</c:v>
                </c:pt>
                <c:pt idx="18">
                  <c:v>5.3352763647967301</c:v>
                </c:pt>
                <c:pt idx="19">
                  <c:v>5.3353729511969501</c:v>
                </c:pt>
                <c:pt idx="20">
                  <c:v>5.3354678657642696</c:v>
                </c:pt>
                <c:pt idx="21">
                  <c:v>5.3355642206312393</c:v>
                </c:pt>
                <c:pt idx="22">
                  <c:v>5.3359777375902606</c:v>
                </c:pt>
                <c:pt idx="23">
                  <c:v>5.3361302494808793</c:v>
                </c:pt>
                <c:pt idx="24">
                  <c:v>5.3362811172348703</c:v>
                </c:pt>
                <c:pt idx="25">
                  <c:v>5.3364320456675092</c:v>
                </c:pt>
                <c:pt idx="26">
                  <c:v>5.3365827867691094</c:v>
                </c:pt>
                <c:pt idx="27">
                  <c:v>5.3367357111558604</c:v>
                </c:pt>
                <c:pt idx="28">
                  <c:v>5.3368882178258996</c:v>
                </c:pt>
                <c:pt idx="29">
                  <c:v>5.3370380079583404</c:v>
                </c:pt>
                <c:pt idx="30">
                  <c:v>5.3371891710762105</c:v>
                </c:pt>
                <c:pt idx="31">
                  <c:v>5.3373423623924001</c:v>
                </c:pt>
                <c:pt idx="32">
                  <c:v>5.3374928540986399</c:v>
                </c:pt>
                <c:pt idx="33">
                  <c:v>5.3376418071562099</c:v>
                </c:pt>
                <c:pt idx="34">
                  <c:v>5.3377952076994797</c:v>
                </c:pt>
                <c:pt idx="35">
                  <c:v>5.3379465846829097</c:v>
                </c:pt>
                <c:pt idx="36">
                  <c:v>5.3380981767018305</c:v>
                </c:pt>
                <c:pt idx="37">
                  <c:v>5.33824899961059</c:v>
                </c:pt>
                <c:pt idx="38">
                  <c:v>5.3384012725222298</c:v>
                </c:pt>
                <c:pt idx="39">
                  <c:v>5.3385515500998801</c:v>
                </c:pt>
                <c:pt idx="40">
                  <c:v>5.3387016961631701</c:v>
                </c:pt>
                <c:pt idx="41">
                  <c:v>5.3388559540524803</c:v>
                </c:pt>
                <c:pt idx="42">
                  <c:v>5.3390067067082798</c:v>
                </c:pt>
                <c:pt idx="43">
                  <c:v>5.3391571841073899</c:v>
                </c:pt>
                <c:pt idx="44">
                  <c:v>5.3393096021650397</c:v>
                </c:pt>
                <c:pt idx="45">
                  <c:v>5.3394612735742006</c:v>
                </c:pt>
                <c:pt idx="46">
                  <c:v>5.3396131596825498</c:v>
                </c:pt>
                <c:pt idx="47">
                  <c:v>5.3397653840443402</c:v>
                </c:pt>
                <c:pt idx="48">
                  <c:v>5.3399164030341</c:v>
                </c:pt>
                <c:pt idx="49">
                  <c:v>5.34006869941941</c:v>
                </c:pt>
                <c:pt idx="50">
                  <c:v>5.3402204642510798</c:v>
                </c:pt>
                <c:pt idx="51">
                  <c:v>5.3403721312688299</c:v>
                </c:pt>
                <c:pt idx="52">
                  <c:v>5.3405229696319099</c:v>
                </c:pt>
                <c:pt idx="53">
                  <c:v>5.3406725055708302</c:v>
                </c:pt>
                <c:pt idx="54">
                  <c:v>5.3408250903223902</c:v>
                </c:pt>
                <c:pt idx="55">
                  <c:v>5.3409783900658603</c:v>
                </c:pt>
                <c:pt idx="56">
                  <c:v>5.3411304019114896</c:v>
                </c:pt>
                <c:pt idx="57">
                  <c:v>5.3412823806478302</c:v>
                </c:pt>
                <c:pt idx="58">
                  <c:v>5.3414374395610702</c:v>
                </c:pt>
                <c:pt idx="59">
                  <c:v>5.3415916442827998</c:v>
                </c:pt>
                <c:pt idx="60">
                  <c:v>5.3417454153455397</c:v>
                </c:pt>
                <c:pt idx="61">
                  <c:v>5.3418993893858397</c:v>
                </c:pt>
                <c:pt idx="62">
                  <c:v>5.34205628454243</c:v>
                </c:pt>
                <c:pt idx="63">
                  <c:v>5.3422108122656997</c:v>
                </c:pt>
                <c:pt idx="64">
                  <c:v>5.3423645563256494</c:v>
                </c:pt>
                <c:pt idx="65">
                  <c:v>5.3425202285452</c:v>
                </c:pt>
                <c:pt idx="66">
                  <c:v>5.3426752453393105</c:v>
                </c:pt>
                <c:pt idx="67">
                  <c:v>5.3428293197438901</c:v>
                </c:pt>
                <c:pt idx="68">
                  <c:v>5.3429865737747102</c:v>
                </c:pt>
                <c:pt idx="69">
                  <c:v>5.3431400588691504</c:v>
                </c:pt>
                <c:pt idx="70">
                  <c:v>5.34329547621277</c:v>
                </c:pt>
                <c:pt idx="71">
                  <c:v>5.3434465477546897</c:v>
                </c:pt>
                <c:pt idx="72">
                  <c:v>5.3435989216997895</c:v>
                </c:pt>
                <c:pt idx="73">
                  <c:v>5.3437504628681003</c:v>
                </c:pt>
                <c:pt idx="74">
                  <c:v>5.3439024900709002</c:v>
                </c:pt>
                <c:pt idx="75">
                  <c:v>5.3440540634032807</c:v>
                </c:pt>
                <c:pt idx="76">
                  <c:v>5.3442037413272905</c:v>
                </c:pt>
                <c:pt idx="77">
                  <c:v>5.3443555012242099</c:v>
                </c:pt>
                <c:pt idx="78">
                  <c:v>5.3445068466985601</c:v>
                </c:pt>
                <c:pt idx="79">
                  <c:v>5.3446597081703002</c:v>
                </c:pt>
                <c:pt idx="80">
                  <c:v>5.3448092516841399</c:v>
                </c:pt>
                <c:pt idx="81">
                  <c:v>5.3449590340080606</c:v>
                </c:pt>
                <c:pt idx="82">
                  <c:v>5.3451113696407502</c:v>
                </c:pt>
                <c:pt idx="83">
                  <c:v>5.3452645862956896</c:v>
                </c:pt>
                <c:pt idx="84">
                  <c:v>5.3454174218884196</c:v>
                </c:pt>
                <c:pt idx="85">
                  <c:v>5.3455709525936603</c:v>
                </c:pt>
                <c:pt idx="86">
                  <c:v>5.3457237002993194</c:v>
                </c:pt>
                <c:pt idx="87">
                  <c:v>5.34587647397914</c:v>
                </c:pt>
                <c:pt idx="88">
                  <c:v>5.3460289431002099</c:v>
                </c:pt>
                <c:pt idx="89">
                  <c:v>5.3461836365733699</c:v>
                </c:pt>
                <c:pt idx="90">
                  <c:v>5.3463357104550298</c:v>
                </c:pt>
                <c:pt idx="91">
                  <c:v>5.3464883594028798</c:v>
                </c:pt>
                <c:pt idx="92">
                  <c:v>5.3466405515437998</c:v>
                </c:pt>
                <c:pt idx="93">
                  <c:v>5.34679380411262</c:v>
                </c:pt>
                <c:pt idx="94">
                  <c:v>5.3469464511120597</c:v>
                </c:pt>
                <c:pt idx="95">
                  <c:v>5.3470992800864998</c:v>
                </c:pt>
                <c:pt idx="96">
                  <c:v>5.3472493403868402</c:v>
                </c:pt>
                <c:pt idx="97">
                  <c:v>5.3474020385899701</c:v>
                </c:pt>
                <c:pt idx="98">
                  <c:v>5.3475545723565601</c:v>
                </c:pt>
                <c:pt idx="99">
                  <c:v>5.3477056467540995</c:v>
                </c:pt>
                <c:pt idx="100">
                  <c:v>5.3478570772620699</c:v>
                </c:pt>
                <c:pt idx="101">
                  <c:v>5.34800645956006</c:v>
                </c:pt>
                <c:pt idx="102">
                  <c:v>5.34815843433958</c:v>
                </c:pt>
                <c:pt idx="103">
                  <c:v>5.3483086213325697</c:v>
                </c:pt>
                <c:pt idx="104">
                  <c:v>5.3484599252821603</c:v>
                </c:pt>
                <c:pt idx="105">
                  <c:v>5.3486115218952301</c:v>
                </c:pt>
                <c:pt idx="106">
                  <c:v>5.3487617004674899</c:v>
                </c:pt>
                <c:pt idx="107">
                  <c:v>5.3489135272191</c:v>
                </c:pt>
                <c:pt idx="108">
                  <c:v>5.3490723784203205</c:v>
                </c:pt>
                <c:pt idx="109">
                  <c:v>5.3492329588821805</c:v>
                </c:pt>
                <c:pt idx="110">
                  <c:v>5.3493928177288597</c:v>
                </c:pt>
                <c:pt idx="111">
                  <c:v>5.3495521153018295</c:v>
                </c:pt>
                <c:pt idx="112">
                  <c:v>5.3497134913770896</c:v>
                </c:pt>
                <c:pt idx="113">
                  <c:v>5.3498746003691702</c:v>
                </c:pt>
                <c:pt idx="114">
                  <c:v>5.3500341698224103</c:v>
                </c:pt>
                <c:pt idx="115">
                  <c:v>5.3501946843101296</c:v>
                </c:pt>
                <c:pt idx="116">
                  <c:v>5.3503569165659197</c:v>
                </c:pt>
                <c:pt idx="117">
                  <c:v>5.3505182056565896</c:v>
                </c:pt>
                <c:pt idx="118">
                  <c:v>5.3506797258445005</c:v>
                </c:pt>
                <c:pt idx="119">
                  <c:v>5.35084158799995</c:v>
                </c:pt>
                <c:pt idx="120">
                  <c:v>5.3509950079073993</c:v>
                </c:pt>
                <c:pt idx="121">
                  <c:v>5.3511351394412001</c:v>
                </c:pt>
                <c:pt idx="122">
                  <c:v>5.3512708156545008</c:v>
                </c:pt>
                <c:pt idx="123">
                  <c:v>5.3514091961507599</c:v>
                </c:pt>
                <c:pt idx="124">
                  <c:v>5.3515455733670301</c:v>
                </c:pt>
                <c:pt idx="125">
                  <c:v>5.3516822153491104</c:v>
                </c:pt>
                <c:pt idx="126">
                  <c:v>5.3518168803604604</c:v>
                </c:pt>
                <c:pt idx="127">
                  <c:v>5.3519535415397304</c:v>
                </c:pt>
                <c:pt idx="128">
                  <c:v>5.3520893789603798</c:v>
                </c:pt>
                <c:pt idx="129">
                  <c:v>5.3522256018003098</c:v>
                </c:pt>
                <c:pt idx="130">
                  <c:v>5.3523582361414199</c:v>
                </c:pt>
                <c:pt idx="131">
                  <c:v>5.3524947173914894</c:v>
                </c:pt>
                <c:pt idx="132">
                  <c:v>5.3526303981711303</c:v>
                </c:pt>
                <c:pt idx="133">
                  <c:v>5.35277462501743</c:v>
                </c:pt>
                <c:pt idx="134">
                  <c:v>5.3529213897011392</c:v>
                </c:pt>
                <c:pt idx="135">
                  <c:v>5.3530664210608103</c:v>
                </c:pt>
                <c:pt idx="136">
                  <c:v>5.3532152173180902</c:v>
                </c:pt>
                <c:pt idx="137">
                  <c:v>5.35336041544869</c:v>
                </c:pt>
                <c:pt idx="138">
                  <c:v>5.3535081200284802</c:v>
                </c:pt>
                <c:pt idx="139">
                  <c:v>5.3536559878841397</c:v>
                </c:pt>
                <c:pt idx="140">
                  <c:v>5.3537999874124198</c:v>
                </c:pt>
                <c:pt idx="141">
                  <c:v>5.3539466860687801</c:v>
                </c:pt>
                <c:pt idx="142">
                  <c:v>5.3540937202669703</c:v>
                </c:pt>
                <c:pt idx="143">
                  <c:v>5.3542385498661398</c:v>
                </c:pt>
                <c:pt idx="144">
                  <c:v>5.3543858335753507</c:v>
                </c:pt>
                <c:pt idx="145">
                  <c:v>5.3545235278330798</c:v>
                </c:pt>
                <c:pt idx="146">
                  <c:v>5.3546473490924402</c:v>
                </c:pt>
                <c:pt idx="147">
                  <c:v>5.3547722813944203</c:v>
                </c:pt>
                <c:pt idx="148">
                  <c:v>5.3548957371141395</c:v>
                </c:pt>
                <c:pt idx="149">
                  <c:v>5.3550172894612595</c:v>
                </c:pt>
                <c:pt idx="150">
                  <c:v>5.3551403197708494</c:v>
                </c:pt>
                <c:pt idx="151">
                  <c:v>5.3552622499008704</c:v>
                </c:pt>
                <c:pt idx="152">
                  <c:v>5.3553845444688903</c:v>
                </c:pt>
                <c:pt idx="153">
                  <c:v>5.3555072622151201</c:v>
                </c:pt>
                <c:pt idx="154">
                  <c:v>5.3556296613638699</c:v>
                </c:pt>
                <c:pt idx="155">
                  <c:v>5.3557476004357305</c:v>
                </c:pt>
                <c:pt idx="156">
                  <c:v>5.3558709022917803</c:v>
                </c:pt>
                <c:pt idx="157">
                  <c:v>5.3559978344603199</c:v>
                </c:pt>
                <c:pt idx="158">
                  <c:v>5.3561646971096994</c:v>
                </c:pt>
                <c:pt idx="159">
                  <c:v>5.35635052066828</c:v>
                </c:pt>
                <c:pt idx="160">
                  <c:v>5.3565332283334905</c:v>
                </c:pt>
                <c:pt idx="161">
                  <c:v>5.3567175094069999</c:v>
                </c:pt>
                <c:pt idx="162">
                  <c:v>5.3569030670793802</c:v>
                </c:pt>
                <c:pt idx="163">
                  <c:v>5.3570877170072198</c:v>
                </c:pt>
                <c:pt idx="164">
                  <c:v>5.35727419555539</c:v>
                </c:pt>
                <c:pt idx="165">
                  <c:v>5.3574591987131601</c:v>
                </c:pt>
                <c:pt idx="166">
                  <c:v>5.3576473642211706</c:v>
                </c:pt>
                <c:pt idx="167">
                  <c:v>5.3578331373762706</c:v>
                </c:pt>
                <c:pt idx="168">
                  <c:v>5.3580210345926194</c:v>
                </c:pt>
                <c:pt idx="169">
                  <c:v>5.3582113310160402</c:v>
                </c:pt>
                <c:pt idx="170">
                  <c:v>5.3583728621315005</c:v>
                </c:pt>
                <c:pt idx="171">
                  <c:v>5.3585039321112795</c:v>
                </c:pt>
                <c:pt idx="172">
                  <c:v>5.3586307102137596</c:v>
                </c:pt>
                <c:pt idx="173">
                  <c:v>5.3587611472175407</c:v>
                </c:pt>
                <c:pt idx="174">
                  <c:v>5.3588869855355794</c:v>
                </c:pt>
                <c:pt idx="175">
                  <c:v>5.3590161057258303</c:v>
                </c:pt>
                <c:pt idx="176">
                  <c:v>5.3591435712643998</c:v>
                </c:pt>
                <c:pt idx="177">
                  <c:v>5.3592729090748596</c:v>
                </c:pt>
                <c:pt idx="178">
                  <c:v>5.3593984995566402</c:v>
                </c:pt>
                <c:pt idx="179">
                  <c:v>5.3595266898434</c:v>
                </c:pt>
                <c:pt idx="180">
                  <c:v>5.3596524499235798</c:v>
                </c:pt>
                <c:pt idx="181">
                  <c:v>5.3597794933870802</c:v>
                </c:pt>
                <c:pt idx="182">
                  <c:v>5.3599071391659701</c:v>
                </c:pt>
                <c:pt idx="183">
                  <c:v>5.36004495245637</c:v>
                </c:pt>
                <c:pt idx="184">
                  <c:v>5.3601846121326995</c:v>
                </c:pt>
                <c:pt idx="185">
                  <c:v>5.3603284145656502</c:v>
                </c:pt>
                <c:pt idx="186">
                  <c:v>5.3604679576637704</c:v>
                </c:pt>
                <c:pt idx="187">
                  <c:v>5.3606075879016597</c:v>
                </c:pt>
                <c:pt idx="188">
                  <c:v>5.36074852891538</c:v>
                </c:pt>
                <c:pt idx="189">
                  <c:v>5.3608875572443901</c:v>
                </c:pt>
                <c:pt idx="190">
                  <c:v>5.36102923202691</c:v>
                </c:pt>
                <c:pt idx="191">
                  <c:v>5.3611686239337395</c:v>
                </c:pt>
                <c:pt idx="192">
                  <c:v>5.3613090476900096</c:v>
                </c:pt>
                <c:pt idx="193">
                  <c:v>5.3614486238127599</c:v>
                </c:pt>
                <c:pt idx="194">
                  <c:v>5.3615876578458197</c:v>
                </c:pt>
                <c:pt idx="195">
                  <c:v>5.3617286392323003</c:v>
                </c:pt>
                <c:pt idx="196">
                  <c:v>5.3618682443160797</c:v>
                </c:pt>
                <c:pt idx="197">
                  <c:v>5.3620075969098497</c:v>
                </c:pt>
                <c:pt idx="198">
                  <c:v>5.3621449070623299</c:v>
                </c:pt>
                <c:pt idx="199">
                  <c:v>5.3622863424122897</c:v>
                </c:pt>
                <c:pt idx="200">
                  <c:v>5.3624242729648</c:v>
                </c:pt>
                <c:pt idx="201">
                  <c:v>5.3625632126534297</c:v>
                </c:pt>
                <c:pt idx="202">
                  <c:v>5.3627013429237307</c:v>
                </c:pt>
                <c:pt idx="203">
                  <c:v>5.3628404696192602</c:v>
                </c:pt>
                <c:pt idx="204">
                  <c:v>5.3629792482955496</c:v>
                </c:pt>
                <c:pt idx="205">
                  <c:v>5.3631175711961898</c:v>
                </c:pt>
                <c:pt idx="206">
                  <c:v>5.36325606741255</c:v>
                </c:pt>
                <c:pt idx="207">
                  <c:v>5.3633951796039101</c:v>
                </c:pt>
                <c:pt idx="208">
                  <c:v>5.3635338330021307</c:v>
                </c:pt>
                <c:pt idx="209">
                  <c:v>5.3636712498330494</c:v>
                </c:pt>
                <c:pt idx="210">
                  <c:v>5.3638105411435495</c:v>
                </c:pt>
                <c:pt idx="211">
                  <c:v>5.3639455097998399</c:v>
                </c:pt>
                <c:pt idx="212">
                  <c:v>5.3640839468419799</c:v>
                </c:pt>
                <c:pt idx="213">
                  <c:v>5.3642201206350704</c:v>
                </c:pt>
                <c:pt idx="214">
                  <c:v>5.3643607072302002</c:v>
                </c:pt>
                <c:pt idx="215">
                  <c:v>5.3644976000006404</c:v>
                </c:pt>
                <c:pt idx="216">
                  <c:v>5.3646366469643798</c:v>
                </c:pt>
                <c:pt idx="217">
                  <c:v>5.3647746235510603</c:v>
                </c:pt>
                <c:pt idx="218">
                  <c:v>5.3649137875518997</c:v>
                </c:pt>
                <c:pt idx="219">
                  <c:v>5.3650537919062602</c:v>
                </c:pt>
                <c:pt idx="220">
                  <c:v>5.3651948463428001</c:v>
                </c:pt>
                <c:pt idx="221">
                  <c:v>5.3653346838706106</c:v>
                </c:pt>
                <c:pt idx="222">
                  <c:v>5.3654756373459707</c:v>
                </c:pt>
                <c:pt idx="223">
                  <c:v>5.3656159866272697</c:v>
                </c:pt>
                <c:pt idx="224">
                  <c:v>5.3657543444664997</c:v>
                </c:pt>
                <c:pt idx="225">
                  <c:v>5.3658952829143303</c:v>
                </c:pt>
                <c:pt idx="226">
                  <c:v>5.3660360745345699</c:v>
                </c:pt>
                <c:pt idx="227">
                  <c:v>5.3661735347209794</c:v>
                </c:pt>
                <c:pt idx="228">
                  <c:v>5.3663140244652006</c:v>
                </c:pt>
                <c:pt idx="229">
                  <c:v>5.3664569274200105</c:v>
                </c:pt>
                <c:pt idx="230">
                  <c:v>5.3665948466301998</c:v>
                </c:pt>
                <c:pt idx="231">
                  <c:v>5.3667337667255994</c:v>
                </c:pt>
                <c:pt idx="232">
                  <c:v>5.3668711248226701</c:v>
                </c:pt>
                <c:pt idx="233">
                  <c:v>5.36699856877242</c:v>
                </c:pt>
                <c:pt idx="234">
                  <c:v>5.3671277221024001</c:v>
                </c:pt>
                <c:pt idx="235">
                  <c:v>5.36725654543093</c:v>
                </c:pt>
                <c:pt idx="236">
                  <c:v>5.3673852301496101</c:v>
                </c:pt>
                <c:pt idx="237">
                  <c:v>5.3675132615452403</c:v>
                </c:pt>
                <c:pt idx="238">
                  <c:v>5.3676401376831704</c:v>
                </c:pt>
                <c:pt idx="239">
                  <c:v>5.3677688837013902</c:v>
                </c:pt>
                <c:pt idx="240">
                  <c:v>5.3678972318765403</c:v>
                </c:pt>
                <c:pt idx="241">
                  <c:v>5.3680225679485005</c:v>
                </c:pt>
                <c:pt idx="242">
                  <c:v>5.3681502525604303</c:v>
                </c:pt>
                <c:pt idx="243">
                  <c:v>5.3682780178927292</c:v>
                </c:pt>
                <c:pt idx="244">
                  <c:v>5.3684058094958802</c:v>
                </c:pt>
                <c:pt idx="245">
                  <c:v>5.3685365159685601</c:v>
                </c:pt>
                <c:pt idx="246">
                  <c:v>5.3686715445285795</c:v>
                </c:pt>
                <c:pt idx="247">
                  <c:v>5.3688024623318098</c:v>
                </c:pt>
                <c:pt idx="248">
                  <c:v>5.3689352676597499</c:v>
                </c:pt>
                <c:pt idx="249">
                  <c:v>5.3690677974982899</c:v>
                </c:pt>
                <c:pt idx="250">
                  <c:v>5.3692018173162994</c:v>
                </c:pt>
                <c:pt idx="251">
                  <c:v>5.3693358987649695</c:v>
                </c:pt>
                <c:pt idx="252">
                  <c:v>5.3694667820039204</c:v>
                </c:pt>
                <c:pt idx="253">
                  <c:v>5.3695984952618403</c:v>
                </c:pt>
                <c:pt idx="254">
                  <c:v>5.3697285806698298</c:v>
                </c:pt>
                <c:pt idx="255">
                  <c:v>5.3698618752620293</c:v>
                </c:pt>
                <c:pt idx="256">
                  <c:v>5.3699938229800699</c:v>
                </c:pt>
                <c:pt idx="257">
                  <c:v>5.3701323654747704</c:v>
                </c:pt>
                <c:pt idx="258">
                  <c:v>5.3702738427280599</c:v>
                </c:pt>
                <c:pt idx="259">
                  <c:v>5.3704164146869298</c:v>
                </c:pt>
                <c:pt idx="260">
                  <c:v>5.3705534933623307</c:v>
                </c:pt>
                <c:pt idx="261">
                  <c:v>5.3706966998555901</c:v>
                </c:pt>
                <c:pt idx="262">
                  <c:v>5.3708375323923399</c:v>
                </c:pt>
                <c:pt idx="263">
                  <c:v>5.3709792700008503</c:v>
                </c:pt>
                <c:pt idx="264">
                  <c:v>5.3711181271557598</c:v>
                </c:pt>
                <c:pt idx="265">
                  <c:v>5.3712600767292296</c:v>
                </c:pt>
                <c:pt idx="266">
                  <c:v>5.3713985630679097</c:v>
                </c:pt>
                <c:pt idx="267">
                  <c:v>5.3715404091663803</c:v>
                </c:pt>
                <c:pt idx="268">
                  <c:v>5.3716807123913606</c:v>
                </c:pt>
                <c:pt idx="269">
                  <c:v>5.3718193320020102</c:v>
                </c:pt>
                <c:pt idx="270">
                  <c:v>5.3719552364896597</c:v>
                </c:pt>
                <c:pt idx="271">
                  <c:v>5.3720885712695701</c:v>
                </c:pt>
                <c:pt idx="272">
                  <c:v>5.3722241457600299</c:v>
                </c:pt>
                <c:pt idx="273">
                  <c:v>5.3723580662882799</c:v>
                </c:pt>
                <c:pt idx="274">
                  <c:v>5.3724904885492801</c:v>
                </c:pt>
                <c:pt idx="275">
                  <c:v>5.3726258496561003</c:v>
                </c:pt>
                <c:pt idx="276">
                  <c:v>5.3727574328747494</c:v>
                </c:pt>
                <c:pt idx="277">
                  <c:v>5.3728911292423298</c:v>
                </c:pt>
                <c:pt idx="278">
                  <c:v>5.3730250165424902</c:v>
                </c:pt>
                <c:pt idx="279">
                  <c:v>5.37315838564228</c:v>
                </c:pt>
                <c:pt idx="280">
                  <c:v>5.3732914464513097</c:v>
                </c:pt>
                <c:pt idx="281">
                  <c:v>5.3734251712034604</c:v>
                </c:pt>
                <c:pt idx="282">
                  <c:v>5.3735652248184493</c:v>
                </c:pt>
                <c:pt idx="283">
                  <c:v>5.3737108555198398</c:v>
                </c:pt>
                <c:pt idx="284">
                  <c:v>5.3738550515098105</c:v>
                </c:pt>
                <c:pt idx="285">
                  <c:v>5.3740001482398805</c:v>
                </c:pt>
                <c:pt idx="286">
                  <c:v>5.3741464168524802</c:v>
                </c:pt>
                <c:pt idx="287">
                  <c:v>5.3742905577659705</c:v>
                </c:pt>
                <c:pt idx="288">
                  <c:v>5.3744358343995096</c:v>
                </c:pt>
                <c:pt idx="289">
                  <c:v>5.3745824821691501</c:v>
                </c:pt>
                <c:pt idx="290">
                  <c:v>5.37472591199381</c:v>
                </c:pt>
                <c:pt idx="291">
                  <c:v>5.3748705489713906</c:v>
                </c:pt>
                <c:pt idx="292">
                  <c:v>5.3750154072174299</c:v>
                </c:pt>
                <c:pt idx="293">
                  <c:v>5.3751610872615903</c:v>
                </c:pt>
                <c:pt idx="294">
                  <c:v>5.3753059033828308</c:v>
                </c:pt>
                <c:pt idx="295">
                  <c:v>5.3754457584182704</c:v>
                </c:pt>
                <c:pt idx="296">
                  <c:v>5.3755878753547099</c:v>
                </c:pt>
                <c:pt idx="297">
                  <c:v>5.3757271375199895</c:v>
                </c:pt>
                <c:pt idx="298">
                  <c:v>5.3758678953065804</c:v>
                </c:pt>
                <c:pt idx="299">
                  <c:v>5.3760075141902499</c:v>
                </c:pt>
                <c:pt idx="300">
                  <c:v>5.3761472302224602</c:v>
                </c:pt>
                <c:pt idx="301">
                  <c:v>5.3762858820872896</c:v>
                </c:pt>
                <c:pt idx="302">
                  <c:v>5.3764249858373994</c:v>
                </c:pt>
                <c:pt idx="303">
                  <c:v>5.3765654536741705</c:v>
                </c:pt>
                <c:pt idx="304">
                  <c:v>5.3767037278229202</c:v>
                </c:pt>
                <c:pt idx="305">
                  <c:v>5.3768432205057799</c:v>
                </c:pt>
                <c:pt idx="306">
                  <c:v>5.3769813701139597</c:v>
                </c:pt>
                <c:pt idx="307">
                  <c:v>5.3771219671797397</c:v>
                </c:pt>
                <c:pt idx="308">
                  <c:v>5.3772609189995304</c:v>
                </c:pt>
                <c:pt idx="309">
                  <c:v>5.3773985065099099</c:v>
                </c:pt>
                <c:pt idx="310">
                  <c:v>5.3775377212442104</c:v>
                </c:pt>
                <c:pt idx="311">
                  <c:v>5.3776744884637804</c:v>
                </c:pt>
                <c:pt idx="312">
                  <c:v>5.3778133985025596</c:v>
                </c:pt>
                <c:pt idx="313">
                  <c:v>5.3779524934797402</c:v>
                </c:pt>
                <c:pt idx="314">
                  <c:v>5.3780901181710901</c:v>
                </c:pt>
                <c:pt idx="315">
                  <c:v>5.3782291782312992</c:v>
                </c:pt>
                <c:pt idx="316">
                  <c:v>5.3783653843453605</c:v>
                </c:pt>
                <c:pt idx="317">
                  <c:v>5.3785024073599796</c:v>
                </c:pt>
                <c:pt idx="318">
                  <c:v>5.37864066187523</c:v>
                </c:pt>
                <c:pt idx="319">
                  <c:v>5.3787737390413302</c:v>
                </c:pt>
                <c:pt idx="320">
                  <c:v>5.3789000546267598</c:v>
                </c:pt>
                <c:pt idx="321">
                  <c:v>5.3790259421048408</c:v>
                </c:pt>
                <c:pt idx="322">
                  <c:v>5.3791534690932004</c:v>
                </c:pt>
                <c:pt idx="323">
                  <c:v>5.3792786591530506</c:v>
                </c:pt>
                <c:pt idx="324">
                  <c:v>5.3794047504826406</c:v>
                </c:pt>
                <c:pt idx="325">
                  <c:v>5.3795304719850803</c:v>
                </c:pt>
                <c:pt idx="326">
                  <c:v>5.3796571751687399</c:v>
                </c:pt>
                <c:pt idx="327">
                  <c:v>5.3797789626864398</c:v>
                </c:pt>
                <c:pt idx="328">
                  <c:v>5.3799030625227697</c:v>
                </c:pt>
                <c:pt idx="329">
                  <c:v>5.3800284907652607</c:v>
                </c:pt>
                <c:pt idx="330">
                  <c:v>5.3801524036698201</c:v>
                </c:pt>
                <c:pt idx="331">
                  <c:v>5.3802761748720007</c:v>
                </c:pt>
                <c:pt idx="332">
                  <c:v>5.3804004905511897</c:v>
                </c:pt>
                <c:pt idx="333">
                  <c:v>5.38052551905092</c:v>
                </c:pt>
                <c:pt idx="334">
                  <c:v>5.3806492483489299</c:v>
                </c:pt>
                <c:pt idx="335">
                  <c:v>5.3807725342342305</c:v>
                </c:pt>
                <c:pt idx="336">
                  <c:v>5.3808963583365799</c:v>
                </c:pt>
                <c:pt idx="337">
                  <c:v>5.3810181865557896</c:v>
                </c:pt>
                <c:pt idx="338">
                  <c:v>5.3811403104756703</c:v>
                </c:pt>
                <c:pt idx="339">
                  <c:v>5.3812615976001501</c:v>
                </c:pt>
                <c:pt idx="340">
                  <c:v>5.3813836527396894</c:v>
                </c:pt>
                <c:pt idx="341">
                  <c:v>5.3815020066179304</c:v>
                </c:pt>
                <c:pt idx="342">
                  <c:v>5.3816266960788095</c:v>
                </c:pt>
                <c:pt idx="343">
                  <c:v>5.38174430689598</c:v>
                </c:pt>
                <c:pt idx="344">
                  <c:v>5.3818595183911206</c:v>
                </c:pt>
                <c:pt idx="345">
                  <c:v>5.3819735401713196</c:v>
                </c:pt>
                <c:pt idx="346">
                  <c:v>5.3820885879521603</c:v>
                </c:pt>
                <c:pt idx="347">
                  <c:v>5.3821999012895203</c:v>
                </c:pt>
                <c:pt idx="348">
                  <c:v>5.3823118958452794</c:v>
                </c:pt>
                <c:pt idx="349">
                  <c:v>5.3824244892735393</c:v>
                </c:pt>
                <c:pt idx="350">
                  <c:v>5.3825340347657304</c:v>
                </c:pt>
                <c:pt idx="351">
                  <c:v>5.3826462986791999</c:v>
                </c:pt>
                <c:pt idx="352">
                  <c:v>5.3827557582760299</c:v>
                </c:pt>
                <c:pt idx="353">
                  <c:v>5.3828645810342497</c:v>
                </c:pt>
                <c:pt idx="354">
                  <c:v>5.3829736478701697</c:v>
                </c:pt>
                <c:pt idx="355">
                  <c:v>5.3830823109430206</c:v>
                </c:pt>
                <c:pt idx="356">
                  <c:v>5.3831938774296004</c:v>
                </c:pt>
                <c:pt idx="357">
                  <c:v>5.3833051743103795</c:v>
                </c:pt>
                <c:pt idx="358">
                  <c:v>5.3834179347911801</c:v>
                </c:pt>
                <c:pt idx="359">
                  <c:v>5.3835323187486406</c:v>
                </c:pt>
                <c:pt idx="360">
                  <c:v>5.3836425532896204</c:v>
                </c:pt>
                <c:pt idx="361">
                  <c:v>5.3837527680867101</c:v>
                </c:pt>
                <c:pt idx="362">
                  <c:v>5.3838624365232501</c:v>
                </c:pt>
                <c:pt idx="363">
                  <c:v>5.3839743615241895</c:v>
                </c:pt>
                <c:pt idx="364">
                  <c:v>5.3840829059727806</c:v>
                </c:pt>
                <c:pt idx="365">
                  <c:v>5.3841925475921695</c:v>
                </c:pt>
                <c:pt idx="366">
                  <c:v>5.3843009813208402</c:v>
                </c:pt>
                <c:pt idx="367">
                  <c:v>5.3844073434608601</c:v>
                </c:pt>
                <c:pt idx="368">
                  <c:v>5.3845096423429206</c:v>
                </c:pt>
                <c:pt idx="369">
                  <c:v>5.3845999137288203</c:v>
                </c:pt>
                <c:pt idx="370">
                  <c:v>5.3846870718574005</c:v>
                </c:pt>
                <c:pt idx="371">
                  <c:v>5.3847713242204902</c:v>
                </c:pt>
                <c:pt idx="372">
                  <c:v>5.3848536860264904</c:v>
                </c:pt>
                <c:pt idx="373">
                  <c:v>5.3849401784474402</c:v>
                </c:pt>
                <c:pt idx="374">
                  <c:v>5.3850201829684403</c:v>
                </c:pt>
                <c:pt idx="375">
                  <c:v>5.3851027195500301</c:v>
                </c:pt>
                <c:pt idx="376">
                  <c:v>5.3851819343265799</c:v>
                </c:pt>
                <c:pt idx="377">
                  <c:v>5.38526051973873</c:v>
                </c:pt>
                <c:pt idx="378">
                  <c:v>5.3853365483700397</c:v>
                </c:pt>
                <c:pt idx="379">
                  <c:v>5.3854141793059096</c:v>
                </c:pt>
                <c:pt idx="380">
                  <c:v>5.3854887065244101</c:v>
                </c:pt>
                <c:pt idx="381">
                  <c:v>5.3855520812384503</c:v>
                </c:pt>
                <c:pt idx="382">
                  <c:v>5.3856131234338003</c:v>
                </c:pt>
                <c:pt idx="383">
                  <c:v>5.3856703488800806</c:v>
                </c:pt>
                <c:pt idx="384">
                  <c:v>5.38572966803744</c:v>
                </c:pt>
                <c:pt idx="385">
                  <c:v>5.3857869566186096</c:v>
                </c:pt>
                <c:pt idx="386">
                  <c:v>5.3858416971130803</c:v>
                </c:pt>
                <c:pt idx="387">
                  <c:v>5.38589723892881</c:v>
                </c:pt>
                <c:pt idx="388">
                  <c:v>5.3859489085960908</c:v>
                </c:pt>
                <c:pt idx="389">
                  <c:v>5.3860003803529901</c:v>
                </c:pt>
                <c:pt idx="390">
                  <c:v>5.3860512353391599</c:v>
                </c:pt>
                <c:pt idx="391">
                  <c:v>5.3861004906811001</c:v>
                </c:pt>
                <c:pt idx="392">
                  <c:v>5.3861477326349005</c:v>
                </c:pt>
                <c:pt idx="393">
                  <c:v>5.3861906126563399</c:v>
                </c:pt>
                <c:pt idx="394">
                  <c:v>5.3862269689614708</c:v>
                </c:pt>
                <c:pt idx="395">
                  <c:v>5.3862622936630098</c:v>
                </c:pt>
                <c:pt idx="396">
                  <c:v>5.3862973232801092</c:v>
                </c:pt>
                <c:pt idx="397">
                  <c:v>5.3863296124355502</c:v>
                </c:pt>
                <c:pt idx="398">
                  <c:v>5.3863610697314099</c:v>
                </c:pt>
                <c:pt idx="399">
                  <c:v>5.3863891257223706</c:v>
                </c:pt>
                <c:pt idx="400">
                  <c:v>5.3864168998851802</c:v>
                </c:pt>
                <c:pt idx="401">
                  <c:v>5.3864432364093195</c:v>
                </c:pt>
                <c:pt idx="402">
                  <c:v>5.3864669304622304</c:v>
                </c:pt>
                <c:pt idx="403">
                  <c:v>5.3864891502027703</c:v>
                </c:pt>
                <c:pt idx="404">
                  <c:v>5.3865090262257098</c:v>
                </c:pt>
                <c:pt idx="405">
                  <c:v>5.3865471292466998</c:v>
                </c:pt>
                <c:pt idx="406">
                  <c:v>5.3866124029619291</c:v>
                </c:pt>
                <c:pt idx="407">
                  <c:v>5.3866794484123002</c:v>
                </c:pt>
                <c:pt idx="408">
                  <c:v>5.3867461789911406</c:v>
                </c:pt>
                <c:pt idx="409">
                  <c:v>5.3868132028592095</c:v>
                </c:pt>
                <c:pt idx="410">
                  <c:v>5.3868800614055896</c:v>
                </c:pt>
                <c:pt idx="411">
                  <c:v>5.3869448633161703</c:v>
                </c:pt>
                <c:pt idx="412">
                  <c:v>5.3870061779510401</c:v>
                </c:pt>
                <c:pt idx="413">
                  <c:v>5.3870676492803504</c:v>
                </c:pt>
                <c:pt idx="414">
                  <c:v>5.3871254335021508</c:v>
                </c:pt>
                <c:pt idx="415">
                  <c:v>5.3871826441510802</c:v>
                </c:pt>
                <c:pt idx="416">
                  <c:v>5.3872408908696698</c:v>
                </c:pt>
                <c:pt idx="417">
                  <c:v>5.3872933063254402</c:v>
                </c:pt>
                <c:pt idx="418">
                  <c:v>5.3873311184530799</c:v>
                </c:pt>
                <c:pt idx="419">
                  <c:v>5.3873683896650197</c:v>
                </c:pt>
                <c:pt idx="420">
                  <c:v>5.38740414278121</c:v>
                </c:pt>
                <c:pt idx="421">
                  <c:v>5.3874359977822897</c:v>
                </c:pt>
                <c:pt idx="422">
                  <c:v>5.3874680632996901</c:v>
                </c:pt>
                <c:pt idx="423">
                  <c:v>5.3874981391601597</c:v>
                </c:pt>
                <c:pt idx="424">
                  <c:v>5.3875275936709608</c:v>
                </c:pt>
                <c:pt idx="425">
                  <c:v>5.3875508097207003</c:v>
                </c:pt>
                <c:pt idx="426">
                  <c:v>5.3875769914249307</c:v>
                </c:pt>
                <c:pt idx="427">
                  <c:v>5.3875988335751401</c:v>
                </c:pt>
                <c:pt idx="428">
                  <c:v>5.3876173351210603</c:v>
                </c:pt>
                <c:pt idx="429">
                  <c:v>5.3876379859482304</c:v>
                </c:pt>
                <c:pt idx="430">
                  <c:v>5.3876613867590804</c:v>
                </c:pt>
                <c:pt idx="431">
                  <c:v>5.3876824608627603</c:v>
                </c:pt>
                <c:pt idx="432">
                  <c:v>5.3877044796778204</c:v>
                </c:pt>
                <c:pt idx="433">
                  <c:v>5.3877238461069998</c:v>
                </c:pt>
                <c:pt idx="434">
                  <c:v>5.3877415242168798</c:v>
                </c:pt>
                <c:pt idx="435">
                  <c:v>5.3877562525168798</c:v>
                </c:pt>
                <c:pt idx="436">
                  <c:v>5.3877663907963198</c:v>
                </c:pt>
                <c:pt idx="437">
                  <c:v>5.3877794313103307</c:v>
                </c:pt>
                <c:pt idx="438">
                  <c:v>5.3877897200451397</c:v>
                </c:pt>
                <c:pt idx="439">
                  <c:v>5.3877954728389605</c:v>
                </c:pt>
                <c:pt idx="440">
                  <c:v>5.38780287386352</c:v>
                </c:pt>
                <c:pt idx="441">
                  <c:v>5.38780551127397</c:v>
                </c:pt>
                <c:pt idx="442">
                  <c:v>5.3878122227688499</c:v>
                </c:pt>
                <c:pt idx="443">
                  <c:v>5.3878246139759902</c:v>
                </c:pt>
                <c:pt idx="444">
                  <c:v>5.3878327933498307</c:v>
                </c:pt>
                <c:pt idx="445">
                  <c:v>5.3878388159325104</c:v>
                </c:pt>
                <c:pt idx="446">
                  <c:v>5.3878458686421498</c:v>
                </c:pt>
                <c:pt idx="447">
                  <c:v>5.3878472212662203</c:v>
                </c:pt>
                <c:pt idx="448">
                  <c:v>5.3878490544347093</c:v>
                </c:pt>
                <c:pt idx="449">
                  <c:v>5.3878472544134999</c:v>
                </c:pt>
                <c:pt idx="450">
                  <c:v>5.38784485027616</c:v>
                </c:pt>
                <c:pt idx="451">
                  <c:v>5.38783921555072</c:v>
                </c:pt>
                <c:pt idx="452">
                  <c:v>5.38783025052496</c:v>
                </c:pt>
                <c:pt idx="453">
                  <c:v>5.3878213963325594</c:v>
                </c:pt>
                <c:pt idx="454">
                  <c:v>5.3878086308074202</c:v>
                </c:pt>
                <c:pt idx="455">
                  <c:v>5.3877722639098504</c:v>
                </c:pt>
                <c:pt idx="456">
                  <c:v>5.3877341786807005</c:v>
                </c:pt>
                <c:pt idx="457">
                  <c:v>5.3876915602623701</c:v>
                </c:pt>
                <c:pt idx="458">
                  <c:v>5.3876473813954595</c:v>
                </c:pt>
                <c:pt idx="459">
                  <c:v>5.3875974502988706</c:v>
                </c:pt>
                <c:pt idx="460">
                  <c:v>5.3875485482208996</c:v>
                </c:pt>
                <c:pt idx="461">
                  <c:v>5.3874916475234</c:v>
                </c:pt>
                <c:pt idx="462">
                  <c:v>5.3874358089199808</c:v>
                </c:pt>
                <c:pt idx="463">
                  <c:v>5.3873782345246601</c:v>
                </c:pt>
                <c:pt idx="464">
                  <c:v>5.3873123318796097</c:v>
                </c:pt>
                <c:pt idx="465">
                  <c:v>5.3872443178151199</c:v>
                </c:pt>
                <c:pt idx="466">
                  <c:v>5.3871737461543798</c:v>
                </c:pt>
                <c:pt idx="467">
                  <c:v>5.3871000618037694</c:v>
                </c:pt>
                <c:pt idx="468">
                  <c:v>5.3870184655209199</c:v>
                </c:pt>
                <c:pt idx="469">
                  <c:v>5.3869366509914096</c:v>
                </c:pt>
                <c:pt idx="470">
                  <c:v>5.38685087929034</c:v>
                </c:pt>
                <c:pt idx="471">
                  <c:v>5.38675735485592</c:v>
                </c:pt>
                <c:pt idx="472">
                  <c:v>5.3866646892840695</c:v>
                </c:pt>
                <c:pt idx="473">
                  <c:v>5.3865667907415098</c:v>
                </c:pt>
                <c:pt idx="474">
                  <c:v>5.3864633919764504</c:v>
                </c:pt>
                <c:pt idx="475">
                  <c:v>5.3863567189118404</c:v>
                </c:pt>
                <c:pt idx="476">
                  <c:v>5.3862490278494395</c:v>
                </c:pt>
                <c:pt idx="477">
                  <c:v>5.3861366896400202</c:v>
                </c:pt>
                <c:pt idx="478">
                  <c:v>5.3860190997299995</c:v>
                </c:pt>
                <c:pt idx="479">
                  <c:v>5.3859055021178701</c:v>
                </c:pt>
                <c:pt idx="480">
                  <c:v>5.3857998588056502</c:v>
                </c:pt>
                <c:pt idx="481">
                  <c:v>5.3856894472407104</c:v>
                </c:pt>
                <c:pt idx="482">
                  <c:v>5.3855774298485004</c:v>
                </c:pt>
                <c:pt idx="483">
                  <c:v>5.3854622898462505</c:v>
                </c:pt>
                <c:pt idx="484">
                  <c:v>5.3853424156144403</c:v>
                </c:pt>
                <c:pt idx="485">
                  <c:v>5.3852165819178195</c:v>
                </c:pt>
                <c:pt idx="486">
                  <c:v>5.3850876699567998</c:v>
                </c:pt>
                <c:pt idx="487">
                  <c:v>5.3849589329236496</c:v>
                </c:pt>
                <c:pt idx="488">
                  <c:v>5.3848214428470298</c:v>
                </c:pt>
                <c:pt idx="489">
                  <c:v>5.3846826295490704</c:v>
                </c:pt>
                <c:pt idx="490">
                  <c:v>5.3845415827041201</c:v>
                </c:pt>
                <c:pt idx="491">
                  <c:v>5.3843919791169599</c:v>
                </c:pt>
                <c:pt idx="492">
                  <c:v>5.38423411131508</c:v>
                </c:pt>
                <c:pt idx="493">
                  <c:v>5.3840739452590896</c:v>
                </c:pt>
                <c:pt idx="494">
                  <c:v>5.3839063665705797</c:v>
                </c:pt>
                <c:pt idx="495">
                  <c:v>5.3837323903461298</c:v>
                </c:pt>
                <c:pt idx="496">
                  <c:v>5.3835588642221897</c:v>
                </c:pt>
                <c:pt idx="497">
                  <c:v>5.3833784875056301</c:v>
                </c:pt>
                <c:pt idx="498">
                  <c:v>5.3831912943903495</c:v>
                </c:pt>
                <c:pt idx="499">
                  <c:v>5.38300302276427</c:v>
                </c:pt>
                <c:pt idx="500">
                  <c:v>5.38281127859603</c:v>
                </c:pt>
                <c:pt idx="501">
                  <c:v>5.3826124836805702</c:v>
                </c:pt>
                <c:pt idx="502">
                  <c:v>5.38241199057203</c:v>
                </c:pt>
                <c:pt idx="503">
                  <c:v>5.3822072929212901</c:v>
                </c:pt>
                <c:pt idx="504">
                  <c:v>5.3820012954323602</c:v>
                </c:pt>
                <c:pt idx="505">
                  <c:v>5.3817900048992593</c:v>
                </c:pt>
                <c:pt idx="506">
                  <c:v>5.3815747834371104</c:v>
                </c:pt>
                <c:pt idx="507">
                  <c:v>5.3813568344742198</c:v>
                </c:pt>
                <c:pt idx="508">
                  <c:v>5.3811324684388904</c:v>
                </c:pt>
                <c:pt idx="509">
                  <c:v>5.3809056171128002</c:v>
                </c:pt>
                <c:pt idx="510">
                  <c:v>5.38067494367486</c:v>
                </c:pt>
                <c:pt idx="511">
                  <c:v>5.3804409681205199</c:v>
                </c:pt>
                <c:pt idx="512">
                  <c:v>5.38021225705831</c:v>
                </c:pt>
                <c:pt idx="513">
                  <c:v>5.37997438629532</c:v>
                </c:pt>
                <c:pt idx="514">
                  <c:v>5.3797316848297294</c:v>
                </c:pt>
                <c:pt idx="515">
                  <c:v>5.3794806473528398</c:v>
                </c:pt>
                <c:pt idx="516">
                  <c:v>5.3792153913957304</c:v>
                </c:pt>
                <c:pt idx="517">
                  <c:v>5.3789469824345097</c:v>
                </c:pt>
                <c:pt idx="518">
                  <c:v>5.3786622625358698</c:v>
                </c:pt>
                <c:pt idx="519">
                  <c:v>5.3783703271857703</c:v>
                </c:pt>
                <c:pt idx="520">
                  <c:v>5.3780751755155798</c:v>
                </c:pt>
                <c:pt idx="521">
                  <c:v>5.3777624400061708</c:v>
                </c:pt>
                <c:pt idx="522">
                  <c:v>5.3774554399597703</c:v>
                </c:pt>
                <c:pt idx="523">
                  <c:v>5.3771383580810896</c:v>
                </c:pt>
                <c:pt idx="524">
                  <c:v>5.3768097034767095</c:v>
                </c:pt>
                <c:pt idx="525">
                  <c:v>5.3764710045214601</c:v>
                </c:pt>
                <c:pt idx="526">
                  <c:v>5.3761244596772908</c:v>
                </c:pt>
                <c:pt idx="527">
                  <c:v>5.3757708851473902</c:v>
                </c:pt>
                <c:pt idx="528">
                  <c:v>5.3754122657339201</c:v>
                </c:pt>
                <c:pt idx="529">
                  <c:v>5.3750385238649701</c:v>
                </c:pt>
                <c:pt idx="530">
                  <c:v>5.3746477228224405</c:v>
                </c:pt>
                <c:pt idx="531">
                  <c:v>5.3742579245162299</c:v>
                </c:pt>
                <c:pt idx="532">
                  <c:v>5.3738587614167104</c:v>
                </c:pt>
                <c:pt idx="533">
                  <c:v>5.3734565677457304</c:v>
                </c:pt>
                <c:pt idx="534">
                  <c:v>5.3730519598276496</c:v>
                </c:pt>
                <c:pt idx="535">
                  <c:v>5.3726260068434701</c:v>
                </c:pt>
                <c:pt idx="536">
                  <c:v>5.3722018960309299</c:v>
                </c:pt>
                <c:pt idx="537">
                  <c:v>5.3717756712490097</c:v>
                </c:pt>
                <c:pt idx="538">
                  <c:v>5.3713429320293802</c:v>
                </c:pt>
                <c:pt idx="539">
                  <c:v>5.3709056966104702</c:v>
                </c:pt>
                <c:pt idx="540">
                  <c:v>5.3704579039039002</c:v>
                </c:pt>
                <c:pt idx="541">
                  <c:v>5.3700181031448002</c:v>
                </c:pt>
                <c:pt idx="542">
                  <c:v>5.3695755821675304</c:v>
                </c:pt>
                <c:pt idx="543">
                  <c:v>5.3691120838866002</c:v>
                </c:pt>
                <c:pt idx="544">
                  <c:v>5.3687023982958202</c:v>
                </c:pt>
                <c:pt idx="545">
                  <c:v>5.3682549749612898</c:v>
                </c:pt>
                <c:pt idx="546">
                  <c:v>5.36780974513003</c:v>
                </c:pt>
                <c:pt idx="547">
                  <c:v>5.3673358552090606</c:v>
                </c:pt>
                <c:pt idx="548">
                  <c:v>5.3668550724070405</c:v>
                </c:pt>
                <c:pt idx="549">
                  <c:v>5.3664092260572795</c:v>
                </c:pt>
                <c:pt idx="550">
                  <c:v>5.3659318189268497</c:v>
                </c:pt>
                <c:pt idx="551">
                  <c:v>5.3654753088777998</c:v>
                </c:pt>
                <c:pt idx="552">
                  <c:v>5.3649174346397199</c:v>
                </c:pt>
                <c:pt idx="553">
                  <c:v>5.3643798788500394</c:v>
                </c:pt>
                <c:pt idx="554">
                  <c:v>5.3638770290916398</c:v>
                </c:pt>
                <c:pt idx="555">
                  <c:v>5.3633255819904395</c:v>
                </c:pt>
                <c:pt idx="556">
                  <c:v>5.3627751316664796</c:v>
                </c:pt>
                <c:pt idx="557">
                  <c:v>5.3621544073810297</c:v>
                </c:pt>
                <c:pt idx="558">
                  <c:v>5.3614458645732501</c:v>
                </c:pt>
                <c:pt idx="559">
                  <c:v>5.3605803882032292</c:v>
                </c:pt>
                <c:pt idx="560">
                  <c:v>5.35961592356864</c:v>
                </c:pt>
                <c:pt idx="561">
                  <c:v>5.3586398660891703</c:v>
                </c:pt>
                <c:pt idx="562">
                  <c:v>5.35761683920098</c:v>
                </c:pt>
                <c:pt idx="563">
                  <c:v>5.3565810064641104</c:v>
                </c:pt>
                <c:pt idx="564">
                  <c:v>5.3555716666707305</c:v>
                </c:pt>
                <c:pt idx="565">
                  <c:v>5.3544537046123093</c:v>
                </c:pt>
                <c:pt idx="566">
                  <c:v>5.3532592440631497</c:v>
                </c:pt>
                <c:pt idx="567">
                  <c:v>5.3519721410774803</c:v>
                </c:pt>
                <c:pt idx="568">
                  <c:v>5.3506376222463095</c:v>
                </c:pt>
                <c:pt idx="569">
                  <c:v>5.3493022995733002</c:v>
                </c:pt>
                <c:pt idx="570">
                  <c:v>5.3478921384867002</c:v>
                </c:pt>
                <c:pt idx="571">
                  <c:v>5.34645250784805</c:v>
                </c:pt>
                <c:pt idx="572">
                  <c:v>5.3449269066551999</c:v>
                </c:pt>
                <c:pt idx="573">
                  <c:v>5.3433864830390707</c:v>
                </c:pt>
                <c:pt idx="574">
                  <c:v>5.34178535657556</c:v>
                </c:pt>
                <c:pt idx="575">
                  <c:v>5.3401445852087202</c:v>
                </c:pt>
                <c:pt idx="576">
                  <c:v>5.33882766073165</c:v>
                </c:pt>
                <c:pt idx="577">
                  <c:v>5.3376864278745995</c:v>
                </c:pt>
                <c:pt idx="578">
                  <c:v>5.3370618434111101</c:v>
                </c:pt>
                <c:pt idx="579">
                  <c:v>5.3364000027706799</c:v>
                </c:pt>
                <c:pt idx="580">
                  <c:v>5.3356817896855802</c:v>
                </c:pt>
                <c:pt idx="581">
                  <c:v>5.3349163968692803</c:v>
                </c:pt>
                <c:pt idx="582">
                  <c:v>5.33409316969444</c:v>
                </c:pt>
                <c:pt idx="583">
                  <c:v>5.3332104178451001</c:v>
                </c:pt>
                <c:pt idx="584">
                  <c:v>5.3322779594120204</c:v>
                </c:pt>
                <c:pt idx="585">
                  <c:v>5.3312910907825799</c:v>
                </c:pt>
                <c:pt idx="586">
                  <c:v>5.3302490357801702</c:v>
                </c:pt>
                <c:pt idx="587">
                  <c:v>5.3291493600993203</c:v>
                </c:pt>
                <c:pt idx="588">
                  <c:v>5.32799325273613</c:v>
                </c:pt>
                <c:pt idx="589">
                  <c:v>5.3267714191955298</c:v>
                </c:pt>
                <c:pt idx="590">
                  <c:v>5.3254784865254798</c:v>
                </c:pt>
                <c:pt idx="591">
                  <c:v>5.32415406006995</c:v>
                </c:pt>
                <c:pt idx="592">
                  <c:v>5.3228088849102599</c:v>
                </c:pt>
                <c:pt idx="593">
                  <c:v>5.32144278460507</c:v>
                </c:pt>
                <c:pt idx="594">
                  <c:v>5.3200553131450494</c:v>
                </c:pt>
                <c:pt idx="595">
                  <c:v>5.3186360914720296</c:v>
                </c:pt>
                <c:pt idx="596">
                  <c:v>5.3172120273462493</c:v>
                </c:pt>
                <c:pt idx="597">
                  <c:v>5.3157673242478207</c:v>
                </c:pt>
                <c:pt idx="598">
                  <c:v>5.3143000079446603</c:v>
                </c:pt>
                <c:pt idx="599">
                  <c:v>5.3128094752521502</c:v>
                </c:pt>
                <c:pt idx="600">
                  <c:v>5.3113093036105905</c:v>
                </c:pt>
                <c:pt idx="601">
                  <c:v>5.3097830929854704</c:v>
                </c:pt>
                <c:pt idx="602">
                  <c:v>5.3082524821908796</c:v>
                </c:pt>
                <c:pt idx="603">
                  <c:v>5.30671957990723</c:v>
                </c:pt>
                <c:pt idx="604">
                  <c:v>5.3051643904963299</c:v>
                </c:pt>
                <c:pt idx="605">
                  <c:v>5.3035954592169299</c:v>
                </c:pt>
                <c:pt idx="606">
                  <c:v>5.3020144708839201</c:v>
                </c:pt>
                <c:pt idx="607">
                  <c:v>5.3004091436652399</c:v>
                </c:pt>
                <c:pt idx="608">
                  <c:v>5.2987985308247199</c:v>
                </c:pt>
                <c:pt idx="609">
                  <c:v>5.2971650134879598</c:v>
                </c:pt>
                <c:pt idx="610">
                  <c:v>5.29552861710863</c:v>
                </c:pt>
                <c:pt idx="611">
                  <c:v>5.2938884491420906</c:v>
                </c:pt>
                <c:pt idx="612">
                  <c:v>5.2922335332124106</c:v>
                </c:pt>
                <c:pt idx="613">
                  <c:v>5.2905496979735496</c:v>
                </c:pt>
                <c:pt idx="614">
                  <c:v>5.2888410891948601</c:v>
                </c:pt>
                <c:pt idx="615">
                  <c:v>5.2870988875349205</c:v>
                </c:pt>
                <c:pt idx="616">
                  <c:v>5.28532116271818</c:v>
                </c:pt>
                <c:pt idx="617">
                  <c:v>5.2835276157974702</c:v>
                </c:pt>
                <c:pt idx="618">
                  <c:v>5.28171132285543</c:v>
                </c:pt>
                <c:pt idx="619">
                  <c:v>5.2798618290002599</c:v>
                </c:pt>
                <c:pt idx="620">
                  <c:v>5.2779856626488604</c:v>
                </c:pt>
                <c:pt idx="621">
                  <c:v>5.2760904452869699</c:v>
                </c:pt>
                <c:pt idx="622">
                  <c:v>5.2741694168003699</c:v>
                </c:pt>
                <c:pt idx="623">
                  <c:v>5.2722288657805505</c:v>
                </c:pt>
                <c:pt idx="624">
                  <c:v>5.2702735524971001</c:v>
                </c:pt>
                <c:pt idx="625">
                  <c:v>5.2682917229081907</c:v>
                </c:pt>
                <c:pt idx="626">
                  <c:v>5.2662993955278194</c:v>
                </c:pt>
                <c:pt idx="627">
                  <c:v>5.2642927971855196</c:v>
                </c:pt>
                <c:pt idx="628">
                  <c:v>5.2622743523453996</c:v>
                </c:pt>
                <c:pt idx="629">
                  <c:v>5.2602434014307704</c:v>
                </c:pt>
                <c:pt idx="630">
                  <c:v>5.2581962543788805</c:v>
                </c:pt>
                <c:pt idx="631">
                  <c:v>5.2561305853406406</c:v>
                </c:pt>
                <c:pt idx="632">
                  <c:v>5.2540481108562496</c:v>
                </c:pt>
                <c:pt idx="633">
                  <c:v>5.2519571224983306</c:v>
                </c:pt>
                <c:pt idx="634">
                  <c:v>5.2498426971375602</c:v>
                </c:pt>
                <c:pt idx="635">
                  <c:v>5.2477117530892405</c:v>
                </c:pt>
                <c:pt idx="636">
                  <c:v>5.2455607294595499</c:v>
                </c:pt>
                <c:pt idx="637">
                  <c:v>5.2433837626183104</c:v>
                </c:pt>
                <c:pt idx="638">
                  <c:v>5.2411790454273595</c:v>
                </c:pt>
                <c:pt idx="639">
                  <c:v>5.2389548213683002</c:v>
                </c:pt>
                <c:pt idx="640">
                  <c:v>5.2367030489914699</c:v>
                </c:pt>
                <c:pt idx="641">
                  <c:v>5.23441866057453</c:v>
                </c:pt>
                <c:pt idx="642">
                  <c:v>5.2321112029907599</c:v>
                </c:pt>
                <c:pt idx="643">
                  <c:v>5.2297825223623606</c:v>
                </c:pt>
                <c:pt idx="644">
                  <c:v>5.2274275019765497</c:v>
                </c:pt>
                <c:pt idx="645">
                  <c:v>5.2249730416724898</c:v>
                </c:pt>
                <c:pt idx="646">
                  <c:v>5.2222610067135697</c:v>
                </c:pt>
                <c:pt idx="647">
                  <c:v>5.2194002172541305</c:v>
                </c:pt>
                <c:pt idx="648">
                  <c:v>5.2165195868135701</c:v>
                </c:pt>
                <c:pt idx="649">
                  <c:v>5.2136178215189899</c:v>
                </c:pt>
                <c:pt idx="650">
                  <c:v>5.2106860313753005</c:v>
                </c:pt>
                <c:pt idx="651">
                  <c:v>5.2077324615487095</c:v>
                </c:pt>
                <c:pt idx="652">
                  <c:v>5.2047666460833</c:v>
                </c:pt>
                <c:pt idx="653">
                  <c:v>5.2017826122396098</c:v>
                </c:pt>
                <c:pt idx="654">
                  <c:v>5.1987725963214402</c:v>
                </c:pt>
                <c:pt idx="655">
                  <c:v>5.1957387706575204</c:v>
                </c:pt>
                <c:pt idx="656">
                  <c:v>5.1926754887214805</c:v>
                </c:pt>
                <c:pt idx="657">
                  <c:v>5.1895828562759299</c:v>
                </c:pt>
                <c:pt idx="658">
                  <c:v>5.18646106361461</c:v>
                </c:pt>
                <c:pt idx="659">
                  <c:v>5.1833043658570697</c:v>
                </c:pt>
                <c:pt idx="660">
                  <c:v>5.1801097009406707</c:v>
                </c:pt>
                <c:pt idx="661">
                  <c:v>5.1768850236229405</c:v>
                </c:pt>
                <c:pt idx="662">
                  <c:v>5.17362801795759</c:v>
                </c:pt>
                <c:pt idx="663">
                  <c:v>5.1703635638453695</c:v>
                </c:pt>
                <c:pt idx="664">
                  <c:v>5.1673250486763198</c:v>
                </c:pt>
                <c:pt idx="665">
                  <c:v>5.1644879266072099</c:v>
                </c:pt>
                <c:pt idx="666">
                  <c:v>5.1616283661429794</c:v>
                </c:pt>
                <c:pt idx="667">
                  <c:v>5.1587471770237903</c:v>
                </c:pt>
                <c:pt idx="668">
                  <c:v>5.1558455144756499</c:v>
                </c:pt>
                <c:pt idx="669">
                  <c:v>5.15292081580046</c:v>
                </c:pt>
                <c:pt idx="670">
                  <c:v>5.1499788042504395</c:v>
                </c:pt>
                <c:pt idx="671">
                  <c:v>5.14701362643547</c:v>
                </c:pt>
                <c:pt idx="672">
                  <c:v>5.1440219616231895</c:v>
                </c:pt>
                <c:pt idx="673">
                  <c:v>5.1410083109004798</c:v>
                </c:pt>
                <c:pt idx="674">
                  <c:v>5.1379616196041802</c:v>
                </c:pt>
                <c:pt idx="675">
                  <c:v>5.1348751377780903</c:v>
                </c:pt>
                <c:pt idx="676">
                  <c:v>5.1317580301132804</c:v>
                </c:pt>
                <c:pt idx="677">
                  <c:v>5.1286055325955306</c:v>
                </c:pt>
                <c:pt idx="678">
                  <c:v>5.1254159458947601</c:v>
                </c:pt>
                <c:pt idx="679">
                  <c:v>5.1221883668460997</c:v>
                </c:pt>
                <c:pt idx="680">
                  <c:v>5.1189205270204399</c:v>
                </c:pt>
                <c:pt idx="681">
                  <c:v>5.1156134441404397</c:v>
                </c:pt>
                <c:pt idx="682">
                  <c:v>5.1122808180477994</c:v>
                </c:pt>
                <c:pt idx="683">
                  <c:v>5.1089638846710503</c:v>
                </c:pt>
                <c:pt idx="684">
                  <c:v>5.1056376143877493</c:v>
                </c:pt>
                <c:pt idx="685">
                  <c:v>5.1022834947243503</c:v>
                </c:pt>
                <c:pt idx="686">
                  <c:v>5.0988952415248106</c:v>
                </c:pt>
                <c:pt idx="687">
                  <c:v>5.0954769411282497</c:v>
                </c:pt>
                <c:pt idx="688">
                  <c:v>5.0920259526669094</c:v>
                </c:pt>
                <c:pt idx="689">
                  <c:v>5.0885282968062304</c:v>
                </c:pt>
                <c:pt idx="690">
                  <c:v>5.0850050668801892</c:v>
                </c:pt>
                <c:pt idx="691">
                  <c:v>5.08143799192269</c:v>
                </c:pt>
                <c:pt idx="692">
                  <c:v>5.0778232192663602</c:v>
                </c:pt>
                <c:pt idx="693">
                  <c:v>5.0741566101281794</c:v>
                </c:pt>
                <c:pt idx="694">
                  <c:v>5.0704455269721702</c:v>
                </c:pt>
                <c:pt idx="695">
                  <c:v>5.0666851953186294</c:v>
                </c:pt>
                <c:pt idx="696">
                  <c:v>5.06288289149545</c:v>
                </c:pt>
                <c:pt idx="697">
                  <c:v>5.0590405104447598</c:v>
                </c:pt>
                <c:pt idx="698">
                  <c:v>5.0551575688059005</c:v>
                </c:pt>
                <c:pt idx="699">
                  <c:v>5.05124272909348</c:v>
                </c:pt>
                <c:pt idx="700">
                  <c:v>5.0472987291608193</c:v>
                </c:pt>
                <c:pt idx="701">
                  <c:v>5.04332283401566</c:v>
                </c:pt>
                <c:pt idx="702">
                  <c:v>5.0392902066672898</c:v>
                </c:pt>
                <c:pt idx="703">
                  <c:v>5.0351868823097305</c:v>
                </c:pt>
                <c:pt idx="704">
                  <c:v>5.0310589696127401</c:v>
                </c:pt>
                <c:pt idx="705">
                  <c:v>5.0268945117638495</c:v>
                </c:pt>
                <c:pt idx="706">
                  <c:v>5.0226782610142902</c:v>
                </c:pt>
                <c:pt idx="707">
                  <c:v>5.0184173935290302</c:v>
                </c:pt>
                <c:pt idx="708">
                  <c:v>5.0141128302024098</c:v>
                </c:pt>
                <c:pt idx="709">
                  <c:v>5.0097563515476402</c:v>
                </c:pt>
                <c:pt idx="710">
                  <c:v>5.0053556554829299</c:v>
                </c:pt>
                <c:pt idx="711">
                  <c:v>5.0009089879042605</c:v>
                </c:pt>
                <c:pt idx="712">
                  <c:v>4.9964237742751401</c:v>
                </c:pt>
                <c:pt idx="713">
                  <c:v>4.9919010350160296</c:v>
                </c:pt>
                <c:pt idx="714">
                  <c:v>4.9873530340080396</c:v>
                </c:pt>
                <c:pt idx="715">
                  <c:v>4.9827656000483902</c:v>
                </c:pt>
                <c:pt idx="716">
                  <c:v>4.9781498434943297</c:v>
                </c:pt>
                <c:pt idx="717">
                  <c:v>4.9735010735047602</c:v>
                </c:pt>
                <c:pt idx="718">
                  <c:v>4.9688138360455492</c:v>
                </c:pt>
                <c:pt idx="719">
                  <c:v>4.9640819378248597</c:v>
                </c:pt>
                <c:pt idx="720">
                  <c:v>4.9593065495442401</c:v>
                </c:pt>
                <c:pt idx="721">
                  <c:v>4.9544649450337301</c:v>
                </c:pt>
                <c:pt idx="722">
                  <c:v>4.9495640881012193</c:v>
                </c:pt>
                <c:pt idx="723">
                  <c:v>4.9445983858118998</c:v>
                </c:pt>
                <c:pt idx="724">
                  <c:v>4.9395781211687302</c:v>
                </c:pt>
                <c:pt idx="725">
                  <c:v>4.9345166508306102</c:v>
                </c:pt>
                <c:pt idx="726">
                  <c:v>4.9294074511552299</c:v>
                </c:pt>
                <c:pt idx="727">
                  <c:v>4.9242518955126497</c:v>
                </c:pt>
                <c:pt idx="728">
                  <c:v>4.9190647783633805</c:v>
                </c:pt>
                <c:pt idx="729">
                  <c:v>4.9138489430395706</c:v>
                </c:pt>
                <c:pt idx="730">
                  <c:v>4.9085902250897497</c:v>
                </c:pt>
                <c:pt idx="731">
                  <c:v>4.9033001472212803</c:v>
                </c:pt>
                <c:pt idx="732">
                  <c:v>4.8979725594918797</c:v>
                </c:pt>
                <c:pt idx="733">
                  <c:v>4.8925994056681406</c:v>
                </c:pt>
                <c:pt idx="734">
                  <c:v>4.8871770613610899</c:v>
                </c:pt>
                <c:pt idx="735">
                  <c:v>4.8817094478531402</c:v>
                </c:pt>
                <c:pt idx="736">
                  <c:v>4.8761874587590999</c:v>
                </c:pt>
                <c:pt idx="737">
                  <c:v>4.8706192534108999</c:v>
                </c:pt>
                <c:pt idx="738">
                  <c:v>4.8650182825914499</c:v>
                </c:pt>
                <c:pt idx="739">
                  <c:v>4.85937584720463</c:v>
                </c:pt>
                <c:pt idx="740">
                  <c:v>4.8537136692072798</c:v>
                </c:pt>
                <c:pt idx="741">
                  <c:v>4.8480395326588299</c:v>
                </c:pt>
                <c:pt idx="742">
                  <c:v>4.84232992242889</c:v>
                </c:pt>
                <c:pt idx="743">
                  <c:v>4.8365816304365996</c:v>
                </c:pt>
                <c:pt idx="744">
                  <c:v>4.8307996917255798</c:v>
                </c:pt>
                <c:pt idx="745">
                  <c:v>4.824978559481</c:v>
                </c:pt>
                <c:pt idx="746">
                  <c:v>4.8191023813177702</c:v>
                </c:pt>
                <c:pt idx="747">
                  <c:v>4.8131719055059605</c:v>
                </c:pt>
                <c:pt idx="748">
                  <c:v>4.8071899123550699</c:v>
                </c:pt>
                <c:pt idx="749">
                  <c:v>4.8011530477613498</c:v>
                </c:pt>
                <c:pt idx="750">
                  <c:v>4.7950732928708106</c:v>
                </c:pt>
                <c:pt idx="751">
                  <c:v>4.7889610947887808</c:v>
                </c:pt>
                <c:pt idx="752">
                  <c:v>4.7828152922480101</c:v>
                </c:pt>
                <c:pt idx="753">
                  <c:v>4.7766357072684</c:v>
                </c:pt>
                <c:pt idx="754">
                  <c:v>4.7704297536578597</c:v>
                </c:pt>
                <c:pt idx="755">
                  <c:v>4.7641924504489896</c:v>
                </c:pt>
                <c:pt idx="756">
                  <c:v>4.7579045166730198</c:v>
                </c:pt>
                <c:pt idx="757">
                  <c:v>4.7515740912832101</c:v>
                </c:pt>
                <c:pt idx="758">
                  <c:v>4.7451917209637005</c:v>
                </c:pt>
                <c:pt idx="759">
                  <c:v>4.7387480067731005</c:v>
                </c:pt>
                <c:pt idx="760">
                  <c:v>4.73228532802713</c:v>
                </c:pt>
                <c:pt idx="761">
                  <c:v>4.7257840328010694</c:v>
                </c:pt>
                <c:pt idx="762">
                  <c:v>4.71923122239071</c:v>
                </c:pt>
                <c:pt idx="763">
                  <c:v>4.7126230130404299</c:v>
                </c:pt>
                <c:pt idx="764">
                  <c:v>4.7059803526126496</c:v>
                </c:pt>
                <c:pt idx="765">
                  <c:v>4.6993142698515307</c:v>
                </c:pt>
                <c:pt idx="766">
                  <c:v>4.6926018682633206</c:v>
                </c:pt>
                <c:pt idx="767">
                  <c:v>4.6858498526965793</c:v>
                </c:pt>
                <c:pt idx="768">
                  <c:v>4.67906203832539</c:v>
                </c:pt>
                <c:pt idx="769">
                  <c:v>4.67221269403543</c:v>
                </c:pt>
                <c:pt idx="770">
                  <c:v>4.6652935694001698</c:v>
                </c:pt>
                <c:pt idx="771">
                  <c:v>4.6582922845940606</c:v>
                </c:pt>
                <c:pt idx="772">
                  <c:v>4.6512506672427696</c:v>
                </c:pt>
                <c:pt idx="773">
                  <c:v>4.6441741370332101</c:v>
                </c:pt>
                <c:pt idx="774">
                  <c:v>4.6370673062984498</c:v>
                </c:pt>
                <c:pt idx="775">
                  <c:v>4.6299407280684397</c:v>
                </c:pt>
                <c:pt idx="776">
                  <c:v>4.6227812431105706</c:v>
                </c:pt>
                <c:pt idx="777">
                  <c:v>4.6155965803944401</c:v>
                </c:pt>
                <c:pt idx="778">
                  <c:v>4.6083881774917499</c:v>
                </c:pt>
                <c:pt idx="779">
                  <c:v>4.6011460639439505</c:v>
                </c:pt>
                <c:pt idx="780">
                  <c:v>4.5938516989646692</c:v>
                </c:pt>
                <c:pt idx="781">
                  <c:v>4.5865106487407701</c:v>
                </c:pt>
                <c:pt idx="782">
                  <c:v>4.5791160393022805</c:v>
                </c:pt>
                <c:pt idx="783">
                  <c:v>4.5715978447475196</c:v>
                </c:pt>
                <c:pt idx="784">
                  <c:v>4.5640129964158698</c:v>
                </c:pt>
                <c:pt idx="785">
                  <c:v>4.55639110413696</c:v>
                </c:pt>
                <c:pt idx="786">
                  <c:v>4.5487291607575502</c:v>
                </c:pt>
                <c:pt idx="787">
                  <c:v>4.54103120674033</c:v>
                </c:pt>
                <c:pt idx="788">
                  <c:v>4.5333047663223898</c:v>
                </c:pt>
                <c:pt idx="789">
                  <c:v>4.5255430387907403</c:v>
                </c:pt>
                <c:pt idx="790">
                  <c:v>4.5177273164965897</c:v>
                </c:pt>
                <c:pt idx="791">
                  <c:v>4.5098477102389394</c:v>
                </c:pt>
                <c:pt idx="792">
                  <c:v>4.5019104478367602</c:v>
                </c:pt>
                <c:pt idx="793">
                  <c:v>4.4939199727802599</c:v>
                </c:pt>
                <c:pt idx="794">
                  <c:v>4.4858641788990603</c:v>
                </c:pt>
                <c:pt idx="795">
                  <c:v>4.4777637226579801</c:v>
                </c:pt>
                <c:pt idx="796">
                  <c:v>4.4696342685101298</c:v>
                </c:pt>
                <c:pt idx="797">
                  <c:v>4.4614803692984593</c:v>
                </c:pt>
                <c:pt idx="798">
                  <c:v>4.4533041883064799</c:v>
                </c:pt>
                <c:pt idx="799">
                  <c:v>4.4451039213537396</c:v>
                </c:pt>
                <c:pt idx="800">
                  <c:v>4.4368603941462794</c:v>
                </c:pt>
                <c:pt idx="801">
                  <c:v>4.4285568941903106</c:v>
                </c:pt>
                <c:pt idx="802">
                  <c:v>4.42019155816969</c:v>
                </c:pt>
                <c:pt idx="803">
                  <c:v>4.4117591595814698</c:v>
                </c:pt>
                <c:pt idx="804">
                  <c:v>4.40325428629441</c:v>
                </c:pt>
                <c:pt idx="805">
                  <c:v>4.3946905458186105</c:v>
                </c:pt>
                <c:pt idx="806">
                  <c:v>4.3860950309434701</c:v>
                </c:pt>
                <c:pt idx="807">
                  <c:v>4.3774925697444393</c:v>
                </c:pt>
                <c:pt idx="808">
                  <c:v>4.3688742605673996</c:v>
                </c:pt>
                <c:pt idx="809">
                  <c:v>4.3602224751150995</c:v>
                </c:pt>
                <c:pt idx="810">
                  <c:v>4.3515387332676001</c:v>
                </c:pt>
                <c:pt idx="811">
                  <c:v>4.3428170468838596</c:v>
                </c:pt>
                <c:pt idx="812">
                  <c:v>4.3340351081019302</c:v>
                </c:pt>
                <c:pt idx="813">
                  <c:v>4.3251867772307993</c:v>
                </c:pt>
                <c:pt idx="814">
                  <c:v>4.31627282478465</c:v>
                </c:pt>
                <c:pt idx="815">
                  <c:v>4.3073117703389601</c:v>
                </c:pt>
                <c:pt idx="816">
                  <c:v>4.2983233403924794</c:v>
                </c:pt>
                <c:pt idx="817">
                  <c:v>4.2893138129277508</c:v>
                </c:pt>
                <c:pt idx="818">
                  <c:v>4.2802844786335701</c:v>
                </c:pt>
                <c:pt idx="819">
                  <c:v>4.2712122312135996</c:v>
                </c:pt>
                <c:pt idx="820">
                  <c:v>4.2621192032188802</c:v>
                </c:pt>
                <c:pt idx="821">
                  <c:v>4.2529631394575098</c:v>
                </c:pt>
                <c:pt idx="822">
                  <c:v>4.2437730530201696</c:v>
                </c:pt>
                <c:pt idx="823">
                  <c:v>4.2345194714780003</c:v>
                </c:pt>
                <c:pt idx="824">
                  <c:v>4.2252111598617299</c:v>
                </c:pt>
                <c:pt idx="825">
                  <c:v>4.2158839600498705</c:v>
                </c:pt>
                <c:pt idx="826">
                  <c:v>4.2065285138293902</c:v>
                </c:pt>
                <c:pt idx="827">
                  <c:v>4.19717798372234</c:v>
                </c:pt>
                <c:pt idx="828">
                  <c:v>4.1878169869317201</c:v>
                </c:pt>
                <c:pt idx="829">
                  <c:v>4.1784286510052899</c:v>
                </c:pt>
                <c:pt idx="830">
                  <c:v>4.1690085252858102</c:v>
                </c:pt>
                <c:pt idx="831">
                  <c:v>4.15952907244335</c:v>
                </c:pt>
                <c:pt idx="832">
                  <c:v>4.1500101491294998</c:v>
                </c:pt>
                <c:pt idx="833">
                  <c:v>4.1404403183028897</c:v>
                </c:pt>
                <c:pt idx="834">
                  <c:v>4.1308217183512994</c:v>
                </c:pt>
                <c:pt idx="835">
                  <c:v>4.1211765588710998</c:v>
                </c:pt>
                <c:pt idx="836">
                  <c:v>4.1115005199392698</c:v>
                </c:pt>
                <c:pt idx="837">
                  <c:v>4.1018367198494801</c:v>
                </c:pt>
                <c:pt idx="838">
                  <c:v>4.0921614537084006</c:v>
                </c:pt>
                <c:pt idx="839">
                  <c:v>4.0824629944131203</c:v>
                </c:pt>
                <c:pt idx="840">
                  <c:v>4.0727374905956495</c:v>
                </c:pt>
                <c:pt idx="841">
                  <c:v>4.06295308798581</c:v>
                </c:pt>
                <c:pt idx="842">
                  <c:v>4.0531419727271096</c:v>
                </c:pt>
                <c:pt idx="843">
                  <c:v>4.0432937081331799</c:v>
                </c:pt>
                <c:pt idx="844">
                  <c:v>4.0334258203696196</c:v>
                </c:pt>
                <c:pt idx="845">
                  <c:v>4.0235636545494096</c:v>
                </c:pt>
                <c:pt idx="846">
                  <c:v>4.0136836843659101</c:v>
                </c:pt>
                <c:pt idx="847">
                  <c:v>4.0038238234813397</c:v>
                </c:pt>
                <c:pt idx="848">
                  <c:v>3.9939563136852199</c:v>
                </c:pt>
                <c:pt idx="849">
                  <c:v>3.9840641331783599</c:v>
                </c:pt>
                <c:pt idx="850">
                  <c:v>3.97414242155366</c:v>
                </c:pt>
                <c:pt idx="851">
                  <c:v>3.9641704914814699</c:v>
                </c:pt>
                <c:pt idx="852">
                  <c:v>3.9541786537893699</c:v>
                </c:pt>
                <c:pt idx="853">
                  <c:v>3.9441549901378599</c:v>
                </c:pt>
                <c:pt idx="854">
                  <c:v>3.9341354743279</c:v>
                </c:pt>
                <c:pt idx="855">
                  <c:v>3.9241244378151001</c:v>
                </c:pt>
                <c:pt idx="856">
                  <c:v>3.91413192747831</c:v>
                </c:pt>
                <c:pt idx="857">
                  <c:v>3.9041526706344496</c:v>
                </c:pt>
                <c:pt idx="858">
                  <c:v>3.8941555596668098</c:v>
                </c:pt>
                <c:pt idx="859">
                  <c:v>3.88411644912444</c:v>
                </c:pt>
                <c:pt idx="860">
                  <c:v>3.8740451988051299</c:v>
                </c:pt>
                <c:pt idx="861">
                  <c:v>3.8639291961130398</c:v>
                </c:pt>
                <c:pt idx="862">
                  <c:v>3.8538078940171401</c:v>
                </c:pt>
                <c:pt idx="863">
                  <c:v>3.8436817001367398</c:v>
                </c:pt>
                <c:pt idx="864">
                  <c:v>3.8335719790713703</c:v>
                </c:pt>
                <c:pt idx="865">
                  <c:v>3.8234763211637399</c:v>
                </c:pt>
                <c:pt idx="866">
                  <c:v>3.8133845114658502</c:v>
                </c:pt>
                <c:pt idx="867">
                  <c:v>3.8033052278791604</c:v>
                </c:pt>
                <c:pt idx="868">
                  <c:v>3.7932063076025702</c:v>
                </c:pt>
                <c:pt idx="869">
                  <c:v>3.78308276915363</c:v>
                </c:pt>
                <c:pt idx="870">
                  <c:v>3.7729291394695701</c:v>
                </c:pt>
                <c:pt idx="871">
                  <c:v>3.7627680799067598</c:v>
                </c:pt>
                <c:pt idx="872">
                  <c:v>3.7526119739077699</c:v>
                </c:pt>
                <c:pt idx="873">
                  <c:v>3.74246877258122</c:v>
                </c:pt>
                <c:pt idx="874">
                  <c:v>3.7323454761526502</c:v>
                </c:pt>
                <c:pt idx="875">
                  <c:v>3.7222335585141999</c:v>
                </c:pt>
                <c:pt idx="876">
                  <c:v>3.7121393646052701</c:v>
                </c:pt>
                <c:pt idx="877">
                  <c:v>3.7020496766385</c:v>
                </c:pt>
                <c:pt idx="878">
                  <c:v>3.6919529323247398</c:v>
                </c:pt>
                <c:pt idx="879">
                  <c:v>3.6818445451537802</c:v>
                </c:pt>
                <c:pt idx="880">
                  <c:v>3.6717219566310102</c:v>
                </c:pt>
                <c:pt idx="881">
                  <c:v>3.6615946357858</c:v>
                </c:pt>
                <c:pt idx="882">
                  <c:v>3.6514673200576797</c:v>
                </c:pt>
                <c:pt idx="883">
                  <c:v>3.6413473538581602</c:v>
                </c:pt>
                <c:pt idx="884">
                  <c:v>3.63131470842099</c:v>
                </c:pt>
                <c:pt idx="885">
                  <c:v>3.6212513412709502</c:v>
                </c:pt>
                <c:pt idx="886">
                  <c:v>3.6112000000405602</c:v>
                </c:pt>
                <c:pt idx="887">
                  <c:v>3.6011201938601598</c:v>
                </c:pt>
                <c:pt idx="888">
                  <c:v>3.5910219706398401</c:v>
                </c:pt>
                <c:pt idx="889">
                  <c:v>3.5809828690220002</c:v>
                </c:pt>
                <c:pt idx="890">
                  <c:v>3.5709095899907202</c:v>
                </c:pt>
                <c:pt idx="891">
                  <c:v>3.5608560316346902</c:v>
                </c:pt>
                <c:pt idx="892">
                  <c:v>3.5507929351245102</c:v>
                </c:pt>
                <c:pt idx="893">
                  <c:v>3.5407456931647596</c:v>
                </c:pt>
                <c:pt idx="894">
                  <c:v>3.53078592630095</c:v>
                </c:pt>
                <c:pt idx="895">
                  <c:v>3.5208186425884902</c:v>
                </c:pt>
                <c:pt idx="896">
                  <c:v>3.5108615107597703</c:v>
                </c:pt>
                <c:pt idx="897">
                  <c:v>3.5008680612887701</c:v>
                </c:pt>
                <c:pt idx="898">
                  <c:v>3.4908623640568597</c:v>
                </c:pt>
                <c:pt idx="899">
                  <c:v>3.4809229364516798</c:v>
                </c:pt>
                <c:pt idx="900">
                  <c:v>3.4709611636326798</c:v>
                </c:pt>
                <c:pt idx="901">
                  <c:v>3.46102229661911</c:v>
                </c:pt>
                <c:pt idx="902">
                  <c:v>3.45107732449708</c:v>
                </c:pt>
                <c:pt idx="903">
                  <c:v>3.4411560939872801</c:v>
                </c:pt>
                <c:pt idx="904">
                  <c:v>3.43131764695862</c:v>
                </c:pt>
                <c:pt idx="905">
                  <c:v>3.4214536636082</c:v>
                </c:pt>
                <c:pt idx="906">
                  <c:v>3.4115982842191603</c:v>
                </c:pt>
                <c:pt idx="907">
                  <c:v>3.4017254018980698</c:v>
                </c:pt>
                <c:pt idx="908">
                  <c:v>3.3918556975266601</c:v>
                </c:pt>
                <c:pt idx="909">
                  <c:v>3.3820556459823603</c:v>
                </c:pt>
                <c:pt idx="910">
                  <c:v>3.3722446252199503</c:v>
                </c:pt>
                <c:pt idx="911">
                  <c:v>3.36247187449607</c:v>
                </c:pt>
                <c:pt idx="912">
                  <c:v>3.3527113538317099</c:v>
                </c:pt>
                <c:pt idx="913">
                  <c:v>3.3429679261715002</c:v>
                </c:pt>
                <c:pt idx="914">
                  <c:v>3.3333098581364702</c:v>
                </c:pt>
                <c:pt idx="915">
                  <c:v>3.3236301701434101</c:v>
                </c:pt>
                <c:pt idx="916">
                  <c:v>3.3139588918630101</c:v>
                </c:pt>
                <c:pt idx="917">
                  <c:v>3.3042555067658101</c:v>
                </c:pt>
                <c:pt idx="918">
                  <c:v>3.29455584190619</c:v>
                </c:pt>
                <c:pt idx="919">
                  <c:v>3.28493478339808</c:v>
                </c:pt>
                <c:pt idx="920">
                  <c:v>3.2753101325395599</c:v>
                </c:pt>
                <c:pt idx="921">
                  <c:v>3.2657175050712297</c:v>
                </c:pt>
                <c:pt idx="922">
                  <c:v>3.2561269719198798</c:v>
                </c:pt>
                <c:pt idx="923">
                  <c:v>3.2465617195175702</c:v>
                </c:pt>
                <c:pt idx="924">
                  <c:v>3.2370701502903496</c:v>
                </c:pt>
                <c:pt idx="925">
                  <c:v>3.2275549886666197</c:v>
                </c:pt>
                <c:pt idx="926">
                  <c:v>3.21805046889529</c:v>
                </c:pt>
                <c:pt idx="927">
                  <c:v>3.20852849943312</c:v>
                </c:pt>
                <c:pt idx="928">
                  <c:v>3.1990083706950201</c:v>
                </c:pt>
                <c:pt idx="929">
                  <c:v>3.1895645992545703</c:v>
                </c:pt>
                <c:pt idx="930">
                  <c:v>3.1801242323502801</c:v>
                </c:pt>
                <c:pt idx="931">
                  <c:v>3.1707183329037196</c:v>
                </c:pt>
                <c:pt idx="932">
                  <c:v>3.16131432373765</c:v>
                </c:pt>
                <c:pt idx="933">
                  <c:v>3.15194821465195</c:v>
                </c:pt>
                <c:pt idx="934">
                  <c:v>3.1426029280453998</c:v>
                </c:pt>
                <c:pt idx="935">
                  <c:v>3.13327802843301</c:v>
                </c:pt>
                <c:pt idx="936">
                  <c:v>3.1239569649447501</c:v>
                </c:pt>
                <c:pt idx="937">
                  <c:v>3.1146556277989297</c:v>
                </c:pt>
                <c:pt idx="938">
                  <c:v>3.10538476033171</c:v>
                </c:pt>
                <c:pt idx="939">
                  <c:v>3.09613759654356</c:v>
                </c:pt>
                <c:pt idx="940">
                  <c:v>3.0869151705898998</c:v>
                </c:pt>
                <c:pt idx="941">
                  <c:v>3.0777243755047299</c:v>
                </c:pt>
                <c:pt idx="942">
                  <c:v>3.0685589214635902</c:v>
                </c:pt>
                <c:pt idx="943">
                  <c:v>3.0594172995229503</c:v>
                </c:pt>
                <c:pt idx="944">
                  <c:v>3.0502836242780798</c:v>
                </c:pt>
                <c:pt idx="945">
                  <c:v>3.04116089125242</c:v>
                </c:pt>
                <c:pt idx="946">
                  <c:v>3.0320468494745603</c:v>
                </c:pt>
                <c:pt idx="947">
                  <c:v>3.0229418824384804</c:v>
                </c:pt>
                <c:pt idx="948">
                  <c:v>3.01385464571249</c:v>
                </c:pt>
                <c:pt idx="949">
                  <c:v>3.0047971518837699</c:v>
                </c:pt>
                <c:pt idx="950">
                  <c:v>2.9957772751473599</c:v>
                </c:pt>
                <c:pt idx="951">
                  <c:v>2.9867958168837099</c:v>
                </c:pt>
                <c:pt idx="952">
                  <c:v>2.9778462061646902</c:v>
                </c:pt>
                <c:pt idx="953">
                  <c:v>2.9689249865618299</c:v>
                </c:pt>
                <c:pt idx="954">
                  <c:v>2.9600249319738601</c:v>
                </c:pt>
                <c:pt idx="955">
                  <c:v>2.9511454189803801</c:v>
                </c:pt>
                <c:pt idx="956">
                  <c:v>2.9422749056660198</c:v>
                </c:pt>
                <c:pt idx="957">
                  <c:v>2.9334259520289203</c:v>
                </c:pt>
                <c:pt idx="958">
                  <c:v>2.9246056091681401</c:v>
                </c:pt>
                <c:pt idx="959">
                  <c:v>2.9158195863371899</c:v>
                </c:pt>
                <c:pt idx="960">
                  <c:v>2.9070635340172699</c:v>
                </c:pt>
                <c:pt idx="961">
                  <c:v>2.8983429147298798</c:v>
                </c:pt>
                <c:pt idx="962">
                  <c:v>2.8896594618710703</c:v>
                </c:pt>
                <c:pt idx="963">
                  <c:v>2.8810059385692397</c:v>
                </c:pt>
                <c:pt idx="964">
                  <c:v>2.8723690775001001</c:v>
                </c:pt>
                <c:pt idx="965">
                  <c:v>2.8637515312400601</c:v>
                </c:pt>
                <c:pt idx="966">
                  <c:v>2.8551509473404098</c:v>
                </c:pt>
                <c:pt idx="967">
                  <c:v>2.8465695179480099</c:v>
                </c:pt>
                <c:pt idx="968">
                  <c:v>2.8380060670602503</c:v>
                </c:pt>
                <c:pt idx="969">
                  <c:v>2.8294694872061199</c:v>
                </c:pt>
                <c:pt idx="970">
                  <c:v>2.8209676059959503</c:v>
                </c:pt>
                <c:pt idx="971">
                  <c:v>2.8125006232976304</c:v>
                </c:pt>
                <c:pt idx="972">
                  <c:v>2.8040648819276597</c:v>
                </c:pt>
                <c:pt idx="973">
                  <c:v>2.7956547159455298</c:v>
                </c:pt>
                <c:pt idx="974">
                  <c:v>2.7872665248425501</c:v>
                </c:pt>
                <c:pt idx="975">
                  <c:v>2.7788924511003503</c:v>
                </c:pt>
                <c:pt idx="976">
                  <c:v>2.7705388012943999</c:v>
                </c:pt>
                <c:pt idx="977">
                  <c:v>2.7622048066443301</c:v>
                </c:pt>
                <c:pt idx="978">
                  <c:v>2.75389634382879</c:v>
                </c:pt>
                <c:pt idx="979">
                  <c:v>2.74561802677847</c:v>
                </c:pt>
                <c:pt idx="980">
                  <c:v>2.7373720335397302</c:v>
                </c:pt>
                <c:pt idx="981">
                  <c:v>2.72916496991785</c:v>
                </c:pt>
                <c:pt idx="982">
                  <c:v>2.7209936948148701</c:v>
                </c:pt>
                <c:pt idx="983">
                  <c:v>2.71285760587923</c:v>
                </c:pt>
                <c:pt idx="984">
                  <c:v>2.7047445650183199</c:v>
                </c:pt>
                <c:pt idx="985">
                  <c:v>2.69664918352384</c:v>
                </c:pt>
                <c:pt idx="986">
                  <c:v>2.68856601221822</c:v>
                </c:pt>
                <c:pt idx="987">
                  <c:v>2.6805114649426702</c:v>
                </c:pt>
                <c:pt idx="988">
                  <c:v>2.6724691542049999</c:v>
                </c:pt>
                <c:pt idx="989">
                  <c:v>2.6644616281306899</c:v>
                </c:pt>
                <c:pt idx="990">
                  <c:v>2.65648936077387</c:v>
                </c:pt>
                <c:pt idx="991">
                  <c:v>2.6485518344168297</c:v>
                </c:pt>
                <c:pt idx="992">
                  <c:v>2.6406623564937699</c:v>
                </c:pt>
                <c:pt idx="993">
                  <c:v>2.6328013049872996</c:v>
                </c:pt>
                <c:pt idx="994">
                  <c:v>2.62496938483911</c:v>
                </c:pt>
                <c:pt idx="995">
                  <c:v>2.6171580037526301</c:v>
                </c:pt>
                <c:pt idx="996">
                  <c:v>2.60936547582304</c:v>
                </c:pt>
                <c:pt idx="997">
                  <c:v>2.6016064851579901</c:v>
                </c:pt>
                <c:pt idx="998">
                  <c:v>2.59386155101308</c:v>
                </c:pt>
                <c:pt idx="999">
                  <c:v>2.5861454280128702</c:v>
                </c:pt>
                <c:pt idx="1000">
                  <c:v>2.5784631866940497</c:v>
                </c:pt>
                <c:pt idx="1001">
                  <c:v>2.5708170707371201</c:v>
                </c:pt>
                <c:pt idx="1002">
                  <c:v>2.5632169362528896</c:v>
                </c:pt>
                <c:pt idx="1003">
                  <c:v>2.5556457383892197</c:v>
                </c:pt>
                <c:pt idx="1004">
                  <c:v>2.54810515291951</c:v>
                </c:pt>
                <c:pt idx="1005">
                  <c:v>2.5405958997769198</c:v>
                </c:pt>
                <c:pt idx="1006">
                  <c:v>2.5331014969441097</c:v>
                </c:pt>
                <c:pt idx="1007">
                  <c:v>2.52562688692699</c:v>
                </c:pt>
                <c:pt idx="1008">
                  <c:v>2.5181725519907401</c:v>
                </c:pt>
                <c:pt idx="1009">
                  <c:v>2.5107411035722298</c:v>
                </c:pt>
                <c:pt idx="1010">
                  <c:v>2.5033339361164</c:v>
                </c:pt>
                <c:pt idx="1011">
                  <c:v>2.49596202965779</c:v>
                </c:pt>
                <c:pt idx="1012">
                  <c:v>2.4886297754454199</c:v>
                </c:pt>
                <c:pt idx="1013">
                  <c:v>2.4813335153420799</c:v>
                </c:pt>
                <c:pt idx="1014">
                  <c:v>2.4740718800394901</c:v>
                </c:pt>
                <c:pt idx="1015">
                  <c:v>2.4668420290242201</c:v>
                </c:pt>
                <c:pt idx="1016">
                  <c:v>2.4596389179325802</c:v>
                </c:pt>
                <c:pt idx="1017">
                  <c:v>2.4524497622030199</c:v>
                </c:pt>
                <c:pt idx="1018">
                  <c:v>2.4452784026939196</c:v>
                </c:pt>
                <c:pt idx="1019">
                  <c:v>2.4381258766315499</c:v>
                </c:pt>
                <c:pt idx="1020">
                  <c:v>2.4309994105133099</c:v>
                </c:pt>
                <c:pt idx="1021">
                  <c:v>2.4238921097036998</c:v>
                </c:pt>
                <c:pt idx="1022">
                  <c:v>2.4168230493260801</c:v>
                </c:pt>
                <c:pt idx="1023">
                  <c:v>2.4097850628096098</c:v>
                </c:pt>
                <c:pt idx="1024">
                  <c:v>2.4028295636338699</c:v>
                </c:pt>
                <c:pt idx="1025">
                  <c:v>2.3958716656608599</c:v>
                </c:pt>
                <c:pt idx="1026">
                  <c:v>2.3889514345175598</c:v>
                </c:pt>
                <c:pt idx="1027">
                  <c:v>2.3820276413086998</c:v>
                </c:pt>
                <c:pt idx="1028">
                  <c:v>2.3751302628568003</c:v>
                </c:pt>
                <c:pt idx="1029">
                  <c:v>2.3683079672962197</c:v>
                </c:pt>
                <c:pt idx="1030">
                  <c:v>2.3614809246026396</c:v>
                </c:pt>
                <c:pt idx="1031">
                  <c:v>2.3546942868372098</c:v>
                </c:pt>
                <c:pt idx="1032">
                  <c:v>2.3478898719471801</c:v>
                </c:pt>
                <c:pt idx="1033">
                  <c:v>2.3411502743581201</c:v>
                </c:pt>
                <c:pt idx="1034">
                  <c:v>2.3344562702428502</c:v>
                </c:pt>
                <c:pt idx="1035">
                  <c:v>2.3278046831484498</c:v>
                </c:pt>
                <c:pt idx="1036">
                  <c:v>2.3211910877558499</c:v>
                </c:pt>
                <c:pt idx="1037">
                  <c:v>2.3145618124164899</c:v>
                </c:pt>
                <c:pt idx="1038">
                  <c:v>2.3079674982510099</c:v>
                </c:pt>
                <c:pt idx="1039">
                  <c:v>2.3014539861412198</c:v>
                </c:pt>
                <c:pt idx="1040">
                  <c:v>2.2949350119699896</c:v>
                </c:pt>
                <c:pt idx="1041">
                  <c:v>2.2884502299151999</c:v>
                </c:pt>
                <c:pt idx="1042">
                  <c:v>2.2819372749275098</c:v>
                </c:pt>
                <c:pt idx="1043">
                  <c:v>2.2754751856811399</c:v>
                </c:pt>
                <c:pt idx="1044">
                  <c:v>2.2690627784310098</c:v>
                </c:pt>
                <c:pt idx="1045">
                  <c:v>2.2626845869240801</c:v>
                </c:pt>
                <c:pt idx="1046">
                  <c:v>2.2563486235543699</c:v>
                </c:pt>
                <c:pt idx="1047">
                  <c:v>2.2500023869862997</c:v>
                </c:pt>
                <c:pt idx="1048">
                  <c:v>2.2436693387184401</c:v>
                </c:pt>
                <c:pt idx="1049">
                  <c:v>2.2374474520040697</c:v>
                </c:pt>
                <c:pt idx="1050">
                  <c:v>2.23120704890699</c:v>
                </c:pt>
                <c:pt idx="1051">
                  <c:v>2.2250034198221202</c:v>
                </c:pt>
                <c:pt idx="1052">
                  <c:v>2.2187776290230499</c:v>
                </c:pt>
                <c:pt idx="1053">
                  <c:v>2.21258346610905</c:v>
                </c:pt>
                <c:pt idx="1054">
                  <c:v>2.20642783531836</c:v>
                </c:pt>
                <c:pt idx="1055">
                  <c:v>2.2003035577237902</c:v>
                </c:pt>
                <c:pt idx="1056">
                  <c:v>2.1942115778004401</c:v>
                </c:pt>
                <c:pt idx="1057">
                  <c:v>2.1881030361611202</c:v>
                </c:pt>
                <c:pt idx="1058">
                  <c:v>2.18203142780302</c:v>
                </c:pt>
                <c:pt idx="1059">
                  <c:v>2.1760426263844503</c:v>
                </c:pt>
                <c:pt idx="1060">
                  <c:v>2.1700588732258699</c:v>
                </c:pt>
                <c:pt idx="1061">
                  <c:v>2.1641107314679</c:v>
                </c:pt>
                <c:pt idx="1062">
                  <c:v>2.1581386882721998</c:v>
                </c:pt>
                <c:pt idx="1063">
                  <c:v>2.1522021345148699</c:v>
                </c:pt>
                <c:pt idx="1064">
                  <c:v>2.1463029920784704</c:v>
                </c:pt>
                <c:pt idx="1065">
                  <c:v>2.1404335143863502</c:v>
                </c:pt>
                <c:pt idx="1066">
                  <c:v>2.13458652741916</c:v>
                </c:pt>
                <c:pt idx="1067">
                  <c:v>2.1287191506353702</c:v>
                </c:pt>
                <c:pt idx="1068">
                  <c:v>2.1228835647306599</c:v>
                </c:pt>
                <c:pt idx="1069">
                  <c:v>2.11713229241608</c:v>
                </c:pt>
                <c:pt idx="1070">
                  <c:v>2.1113874106638502</c:v>
                </c:pt>
                <c:pt idx="1071">
                  <c:v>2.1056779724370998</c:v>
                </c:pt>
                <c:pt idx="1072">
                  <c:v>2.0999474882526803</c:v>
                </c:pt>
                <c:pt idx="1073">
                  <c:v>2.0942755151579497</c:v>
                </c:pt>
                <c:pt idx="1074">
                  <c:v>2.0886368652555696</c:v>
                </c:pt>
                <c:pt idx="1075">
                  <c:v>2.0830179575216499</c:v>
                </c:pt>
                <c:pt idx="1076">
                  <c:v>2.0774016309872199</c:v>
                </c:pt>
                <c:pt idx="1077">
                  <c:v>2.0717967655775</c:v>
                </c:pt>
                <c:pt idx="1078">
                  <c:v>2.0662406827660003</c:v>
                </c:pt>
                <c:pt idx="1079">
                  <c:v>2.0606832376161099</c:v>
                </c:pt>
                <c:pt idx="1080">
                  <c:v>2.05515938045964</c:v>
                </c:pt>
                <c:pt idx="1081">
                  <c:v>2.0496509959776898</c:v>
                </c:pt>
                <c:pt idx="1082">
                  <c:v>2.0441867000369802</c:v>
                </c:pt>
                <c:pt idx="1083">
                  <c:v>2.03875339107277</c:v>
                </c:pt>
                <c:pt idx="1084">
                  <c:v>2.0333286943126598</c:v>
                </c:pt>
                <c:pt idx="1085">
                  <c:v>2.0279375923973499</c:v>
                </c:pt>
                <c:pt idx="1086">
                  <c:v>2.02255886426346</c:v>
                </c:pt>
                <c:pt idx="1087">
                  <c:v>2.0172230050085398</c:v>
                </c:pt>
                <c:pt idx="1088">
                  <c:v>2.0119077171789401</c:v>
                </c:pt>
                <c:pt idx="1089">
                  <c:v>2.0065911353582901</c:v>
                </c:pt>
                <c:pt idx="1090">
                  <c:v>2.0013084207398699</c:v>
                </c:pt>
                <c:pt idx="1091">
                  <c:v>1.99603782311283</c:v>
                </c:pt>
                <c:pt idx="1092">
                  <c:v>1.9908017642306299</c:v>
                </c:pt>
                <c:pt idx="1093">
                  <c:v>1.98559657650067</c:v>
                </c:pt>
                <c:pt idx="1094">
                  <c:v>1.98039662132025</c:v>
                </c:pt>
                <c:pt idx="1095">
                  <c:v>1.9752359104436601</c:v>
                </c:pt>
                <c:pt idx="1096">
                  <c:v>1.97009186418424</c:v>
                </c:pt>
                <c:pt idx="1097">
                  <c:v>1.96498917427033</c:v>
                </c:pt>
                <c:pt idx="1098">
                  <c:v>1.9599124226357501</c:v>
                </c:pt>
                <c:pt idx="1099">
                  <c:v>1.9548340492685901</c:v>
                </c:pt>
                <c:pt idx="1100">
                  <c:v>1.9497937582833098</c:v>
                </c:pt>
                <c:pt idx="1101">
                  <c:v>1.94475722143529</c:v>
                </c:pt>
                <c:pt idx="1102">
                  <c:v>1.9397538130493102</c:v>
                </c:pt>
                <c:pt idx="1103">
                  <c:v>1.93477766768438</c:v>
                </c:pt>
                <c:pt idx="1104">
                  <c:v>1.92979958856704</c:v>
                </c:pt>
                <c:pt idx="1105">
                  <c:v>1.9248526378833</c:v>
                </c:pt>
                <c:pt idx="1106">
                  <c:v>1.91992301100455</c:v>
                </c:pt>
                <c:pt idx="1107">
                  <c:v>1.91503268660926</c:v>
                </c:pt>
                <c:pt idx="1108">
                  <c:v>1.91016807472612</c:v>
                </c:pt>
                <c:pt idx="1109">
                  <c:v>1.9053105155961201</c:v>
                </c:pt>
                <c:pt idx="1110">
                  <c:v>1.900485916926</c:v>
                </c:pt>
                <c:pt idx="1111">
                  <c:v>1.8956654928713799</c:v>
                </c:pt>
                <c:pt idx="1112">
                  <c:v>1.8908883609766101</c:v>
                </c:pt>
                <c:pt idx="1113">
                  <c:v>1.8861310073600901</c:v>
                </c:pt>
                <c:pt idx="1114">
                  <c:v>1.88136920284665</c:v>
                </c:pt>
                <c:pt idx="1115">
                  <c:v>1.87663583867582</c:v>
                </c:pt>
                <c:pt idx="1116">
                  <c:v>1.8719115075322699</c:v>
                </c:pt>
                <c:pt idx="1117">
                  <c:v>1.86722698714918</c:v>
                </c:pt>
                <c:pt idx="1118">
                  <c:v>1.86256739148201</c:v>
                </c:pt>
                <c:pt idx="1119">
                  <c:v>1.8579072921777999</c:v>
                </c:pt>
                <c:pt idx="1120">
                  <c:v>1.8532652315227298</c:v>
                </c:pt>
                <c:pt idx="1121">
                  <c:v>1.84864853977284</c:v>
                </c:pt>
                <c:pt idx="1122">
                  <c:v>1.8440627098317901</c:v>
                </c:pt>
                <c:pt idx="1123">
                  <c:v>1.8394865215095002</c:v>
                </c:pt>
                <c:pt idx="1124">
                  <c:v>1.8349402285793999</c:v>
                </c:pt>
                <c:pt idx="1125">
                  <c:v>1.8304120588513499</c:v>
                </c:pt>
                <c:pt idx="1126">
                  <c:v>1.8259078562012301</c:v>
                </c:pt>
                <c:pt idx="1127">
                  <c:v>1.8214115274893299</c:v>
                </c:pt>
                <c:pt idx="1128">
                  <c:v>1.81690332715208</c:v>
                </c:pt>
                <c:pt idx="1129">
                  <c:v>1.81243752719912</c:v>
                </c:pt>
                <c:pt idx="1130">
                  <c:v>1.8079841898519702</c:v>
                </c:pt>
                <c:pt idx="1131">
                  <c:v>1.80355033860112</c:v>
                </c:pt>
                <c:pt idx="1132">
                  <c:v>1.79912669641159</c:v>
                </c:pt>
                <c:pt idx="1133">
                  <c:v>1.7947243848410102</c:v>
                </c:pt>
                <c:pt idx="1134">
                  <c:v>1.7903505049819</c:v>
                </c:pt>
                <c:pt idx="1135">
                  <c:v>1.7859943250611401</c:v>
                </c:pt>
                <c:pt idx="1136">
                  <c:v>1.7816588787862699</c:v>
                </c:pt>
                <c:pt idx="1137">
                  <c:v>1.77734386977069</c:v>
                </c:pt>
                <c:pt idx="1138">
                  <c:v>1.77305458019683</c:v>
                </c:pt>
                <c:pt idx="1139">
                  <c:v>1.76878160568655</c:v>
                </c:pt>
                <c:pt idx="1140">
                  <c:v>1.7645294296782399</c:v>
                </c:pt>
                <c:pt idx="1141">
                  <c:v>1.7602952627855399</c:v>
                </c:pt>
                <c:pt idx="1142">
                  <c:v>1.75607415594217</c:v>
                </c:pt>
                <c:pt idx="1143">
                  <c:v>1.75187170014102</c:v>
                </c:pt>
                <c:pt idx="1144">
                  <c:v>1.7476901870042101</c:v>
                </c:pt>
                <c:pt idx="1145">
                  <c:v>1.74351872916393</c:v>
                </c:pt>
                <c:pt idx="1146">
                  <c:v>1.7393627330817101</c:v>
                </c:pt>
                <c:pt idx="1147">
                  <c:v>1.7352273021183902</c:v>
                </c:pt>
                <c:pt idx="1148">
                  <c:v>1.73110725115311</c:v>
                </c:pt>
                <c:pt idx="1149">
                  <c:v>1.7270033301149998</c:v>
                </c:pt>
                <c:pt idx="1150">
                  <c:v>1.7229231508175802</c:v>
                </c:pt>
                <c:pt idx="1151">
                  <c:v>1.71886082358755</c:v>
                </c:pt>
                <c:pt idx="1152">
                  <c:v>1.71481685298316</c:v>
                </c:pt>
                <c:pt idx="1153">
                  <c:v>1.7107975931699599</c:v>
                </c:pt>
                <c:pt idx="1154">
                  <c:v>1.7067947138366402</c:v>
                </c:pt>
                <c:pt idx="1155">
                  <c:v>1.7028079550882902</c:v>
                </c:pt>
                <c:pt idx="1156">
                  <c:v>1.69884153970172</c:v>
                </c:pt>
                <c:pt idx="1157">
                  <c:v>1.6948874128878599</c:v>
                </c:pt>
                <c:pt idx="1158">
                  <c:v>1.69094796551687</c:v>
                </c:pt>
                <c:pt idx="1159">
                  <c:v>1.6870126884217</c:v>
                </c:pt>
                <c:pt idx="1160">
                  <c:v>1.6830942355307701</c:v>
                </c:pt>
                <c:pt idx="1161">
                  <c:v>1.67918896158861</c:v>
                </c:pt>
                <c:pt idx="1162">
                  <c:v>1.6752969843232999</c:v>
                </c:pt>
                <c:pt idx="1163">
                  <c:v>1.6714249671427699</c:v>
                </c:pt>
                <c:pt idx="1164">
                  <c:v>1.6675686577534801</c:v>
                </c:pt>
                <c:pt idx="1165">
                  <c:v>1.6637285910559301</c:v>
                </c:pt>
                <c:pt idx="1166">
                  <c:v>1.6599103000452502</c:v>
                </c:pt>
                <c:pt idx="1167">
                  <c:v>1.6561085772565201</c:v>
                </c:pt>
                <c:pt idx="1168">
                  <c:v>1.65232279289104</c:v>
                </c:pt>
                <c:pt idx="1169">
                  <c:v>1.64855848143948</c:v>
                </c:pt>
                <c:pt idx="1170">
                  <c:v>1.6448082726038999</c:v>
                </c:pt>
                <c:pt idx="1171">
                  <c:v>1.64107210325358</c:v>
                </c:pt>
                <c:pt idx="1172">
                  <c:v>1.63735363523499</c:v>
                </c:pt>
                <c:pt idx="1173">
                  <c:v>1.6336473638544</c:v>
                </c:pt>
                <c:pt idx="1174">
                  <c:v>1.6299492416088999</c:v>
                </c:pt>
                <c:pt idx="1175">
                  <c:v>1.6262726129059999</c:v>
                </c:pt>
                <c:pt idx="1176">
                  <c:v>1.6226074225442702</c:v>
                </c:pt>
                <c:pt idx="1177">
                  <c:v>1.6189531360953799</c:v>
                </c:pt>
                <c:pt idx="1178">
                  <c:v>1.61531475456222</c:v>
                </c:pt>
                <c:pt idx="1179">
                  <c:v>1.6116973401683599</c:v>
                </c:pt>
                <c:pt idx="1180">
                  <c:v>1.60808950675145</c:v>
                </c:pt>
                <c:pt idx="1181">
                  <c:v>1.60449987793879</c:v>
                </c:pt>
                <c:pt idx="1182">
                  <c:v>1.60092921041629</c:v>
                </c:pt>
                <c:pt idx="1183">
                  <c:v>1.59737013586543</c:v>
                </c:pt>
                <c:pt idx="1184">
                  <c:v>1.5938289153605498</c:v>
                </c:pt>
                <c:pt idx="1185">
                  <c:v>1.59030590910314</c:v>
                </c:pt>
                <c:pt idx="1186">
                  <c:v>1.58679562929704</c:v>
                </c:pt>
                <c:pt idx="1187">
                  <c:v>1.5832988631522</c:v>
                </c:pt>
                <c:pt idx="1188">
                  <c:v>1.5798156268288401</c:v>
                </c:pt>
                <c:pt idx="1189">
                  <c:v>1.57634257063028</c:v>
                </c:pt>
                <c:pt idx="1190">
                  <c:v>1.57288375441123</c:v>
                </c:pt>
                <c:pt idx="1191">
                  <c:v>1.5694377012671501</c:v>
                </c:pt>
                <c:pt idx="1192">
                  <c:v>1.56600211385743</c:v>
                </c:pt>
                <c:pt idx="1193">
                  <c:v>1.5625776092025301</c:v>
                </c:pt>
                <c:pt idx="1194">
                  <c:v>1.5591723921749101</c:v>
                </c:pt>
                <c:pt idx="1195">
                  <c:v>1.5557767310405899</c:v>
                </c:pt>
                <c:pt idx="1196">
                  <c:v>1.5523958466216601</c:v>
                </c:pt>
                <c:pt idx="1197">
                  <c:v>1.5490375469220001</c:v>
                </c:pt>
                <c:pt idx="1198">
                  <c:v>1.54568794421755</c:v>
                </c:pt>
                <c:pt idx="1199">
                  <c:v>1.54235255159507</c:v>
                </c:pt>
                <c:pt idx="1200">
                  <c:v>1.5390389455858899</c:v>
                </c:pt>
                <c:pt idx="1201">
                  <c:v>1.53573963151554</c:v>
                </c:pt>
                <c:pt idx="1202">
                  <c:v>1.5324527408575399</c:v>
                </c:pt>
                <c:pt idx="1203">
                  <c:v>1.5291831996824601</c:v>
                </c:pt>
                <c:pt idx="1204">
                  <c:v>1.5259181364885301</c:v>
                </c:pt>
                <c:pt idx="1205">
                  <c:v>1.52266635602692</c:v>
                </c:pt>
                <c:pt idx="1206">
                  <c:v>1.51943047272017</c:v>
                </c:pt>
                <c:pt idx="1207">
                  <c:v>1.51620156007087</c:v>
                </c:pt>
                <c:pt idx="1208">
                  <c:v>1.5129856072824199</c:v>
                </c:pt>
                <c:pt idx="1209">
                  <c:v>1.5097877509233599</c:v>
                </c:pt>
                <c:pt idx="1210">
                  <c:v>1.5066021639237899</c:v>
                </c:pt>
                <c:pt idx="1211">
                  <c:v>1.50342490394591</c:v>
                </c:pt>
                <c:pt idx="1212">
                  <c:v>1.5002701895475501</c:v>
                </c:pt>
                <c:pt idx="1213">
                  <c:v>1.4971245851135</c:v>
                </c:pt>
                <c:pt idx="1214">
                  <c:v>1.4939915597445599</c:v>
                </c:pt>
                <c:pt idx="1215">
                  <c:v>1.4908736275778298</c:v>
                </c:pt>
                <c:pt idx="1216">
                  <c:v>1.4877683516059002</c:v>
                </c:pt>
                <c:pt idx="1217">
                  <c:v>1.48467352507035</c:v>
                </c:pt>
                <c:pt idx="1218">
                  <c:v>1.4815905331666499</c:v>
                </c:pt>
                <c:pt idx="1219">
                  <c:v>1.47851415081684</c:v>
                </c:pt>
                <c:pt idx="1220">
                  <c:v>1.4754450099005401</c:v>
                </c:pt>
                <c:pt idx="1221">
                  <c:v>1.47239105856159</c:v>
                </c:pt>
                <c:pt idx="1222">
                  <c:v>1.4693444736033101</c:v>
                </c:pt>
                <c:pt idx="1223">
                  <c:v>1.4663068503551899</c:v>
                </c:pt>
                <c:pt idx="1224">
                  <c:v>1.46328469720916</c:v>
                </c:pt>
                <c:pt idx="1225">
                  <c:v>1.4602723407045402</c:v>
                </c:pt>
                <c:pt idx="1226">
                  <c:v>1.4572689718259402</c:v>
                </c:pt>
                <c:pt idx="1227">
                  <c:v>1.45428546333359</c:v>
                </c:pt>
                <c:pt idx="1228">
                  <c:v>1.4513116333273499</c:v>
                </c:pt>
                <c:pt idx="1229">
                  <c:v>1.44835221104976</c:v>
                </c:pt>
                <c:pt idx="1230">
                  <c:v>1.44540994209634</c:v>
                </c:pt>
                <c:pt idx="1231">
                  <c:v>1.4424763274792598</c:v>
                </c:pt>
                <c:pt idx="1232">
                  <c:v>1.43955583580422</c:v>
                </c:pt>
                <c:pt idx="1233">
                  <c:v>1.4366498745538299</c:v>
                </c:pt>
                <c:pt idx="1234">
                  <c:v>1.43374878591583</c:v>
                </c:pt>
                <c:pt idx="1235">
                  <c:v>1.43085952669184</c:v>
                </c:pt>
                <c:pt idx="1236">
                  <c:v>1.42798425311587</c:v>
                </c:pt>
                <c:pt idx="1237">
                  <c:v>1.4251131776172998</c:v>
                </c:pt>
                <c:pt idx="1238">
                  <c:v>1.42224951456562</c:v>
                </c:pt>
                <c:pt idx="1239">
                  <c:v>1.41940008589253</c:v>
                </c:pt>
                <c:pt idx="1240">
                  <c:v>1.4165569917087701</c:v>
                </c:pt>
                <c:pt idx="1241">
                  <c:v>1.41372361682694</c:v>
                </c:pt>
                <c:pt idx="1242">
                  <c:v>1.4109070841279499</c:v>
                </c:pt>
                <c:pt idx="1243">
                  <c:v>1.40809721598864</c:v>
                </c:pt>
                <c:pt idx="1244">
                  <c:v>1.4052989640426499</c:v>
                </c:pt>
                <c:pt idx="1245">
                  <c:v>1.4025180511870501</c:v>
                </c:pt>
                <c:pt idx="1246">
                  <c:v>1.39974337347107</c:v>
                </c:pt>
                <c:pt idx="1247">
                  <c:v>1.3969810273608401</c:v>
                </c:pt>
                <c:pt idx="1248">
                  <c:v>1.3942358132675599</c:v>
                </c:pt>
                <c:pt idx="1249">
                  <c:v>1.3914932652161598</c:v>
                </c:pt>
                <c:pt idx="1250">
                  <c:v>1.3887645450411501</c:v>
                </c:pt>
                <c:pt idx="1251">
                  <c:v>1.3860456830810699</c:v>
                </c:pt>
                <c:pt idx="1252">
                  <c:v>1.38333211449551</c:v>
                </c:pt>
                <c:pt idx="1253">
                  <c:v>1.38062769734418</c:v>
                </c:pt>
                <c:pt idx="1254">
                  <c:v>1.3779348039669601</c:v>
                </c:pt>
                <c:pt idx="1255">
                  <c:v>1.3752436772077699</c:v>
                </c:pt>
                <c:pt idx="1256">
                  <c:v>1.3725662580203801</c:v>
                </c:pt>
                <c:pt idx="1257">
                  <c:v>1.3698962267605501</c:v>
                </c:pt>
                <c:pt idx="1258">
                  <c:v>1.3672329852959699</c:v>
                </c:pt>
                <c:pt idx="1259">
                  <c:v>1.3645825543769299</c:v>
                </c:pt>
                <c:pt idx="1260">
                  <c:v>1.3619403796924701</c:v>
                </c:pt>
                <c:pt idx="1261">
                  <c:v>1.35930638008975</c:v>
                </c:pt>
                <c:pt idx="1262">
                  <c:v>1.3566857957139</c:v>
                </c:pt>
                <c:pt idx="1263">
                  <c:v>1.35407489774792</c:v>
                </c:pt>
                <c:pt idx="1264">
                  <c:v>1.35147235201114</c:v>
                </c:pt>
                <c:pt idx="1265">
                  <c:v>1.3488848158348101</c:v>
                </c:pt>
                <c:pt idx="1266">
                  <c:v>1.34630413388904</c:v>
                </c:pt>
                <c:pt idx="1267">
                  <c:v>1.34373017666753</c:v>
                </c:pt>
                <c:pt idx="1268">
                  <c:v>1.3411714091348499</c:v>
                </c:pt>
                <c:pt idx="1269">
                  <c:v>1.33861732740466</c:v>
                </c:pt>
                <c:pt idx="1270">
                  <c:v>1.33607267399027</c:v>
                </c:pt>
                <c:pt idx="1271">
                  <c:v>1.33353633179697</c:v>
                </c:pt>
                <c:pt idx="1272">
                  <c:v>1.3310069673295799</c:v>
                </c:pt>
                <c:pt idx="1273">
                  <c:v>1.3284830441548099</c:v>
                </c:pt>
                <c:pt idx="1274">
                  <c:v>1.32597317550044</c:v>
                </c:pt>
                <c:pt idx="1275">
                  <c:v>1.32346479141299</c:v>
                </c:pt>
                <c:pt idx="1276">
                  <c:v>1.3209654988583799</c:v>
                </c:pt>
                <c:pt idx="1277">
                  <c:v>1.3184800471134299</c:v>
                </c:pt>
                <c:pt idx="1278">
                  <c:v>1.3159980972174001</c:v>
                </c:pt>
                <c:pt idx="1279">
                  <c:v>1.3135135550583701</c:v>
                </c:pt>
                <c:pt idx="1280">
                  <c:v>1.31103527003068</c:v>
                </c:pt>
                <c:pt idx="1281">
                  <c:v>1.3085644116194901</c:v>
                </c:pt>
                <c:pt idx="1282">
                  <c:v>1.3061068409738299</c:v>
                </c:pt>
                <c:pt idx="1283">
                  <c:v>1.3036587676526201</c:v>
                </c:pt>
                <c:pt idx="1284">
                  <c:v>1.3012186012009699</c:v>
                </c:pt>
                <c:pt idx="1285">
                  <c:v>1.2987910520252799</c:v>
                </c:pt>
                <c:pt idx="1286">
                  <c:v>1.2963720714201699</c:v>
                </c:pt>
                <c:pt idx="1287">
                  <c:v>1.2939592745527</c:v>
                </c:pt>
                <c:pt idx="1288">
                  <c:v>1.29155849364465</c:v>
                </c:pt>
                <c:pt idx="1289">
                  <c:v>1.2891637864208201</c:v>
                </c:pt>
                <c:pt idx="1290">
                  <c:v>1.2867766283215001</c:v>
                </c:pt>
                <c:pt idx="1291">
                  <c:v>1.2843970722712901</c:v>
                </c:pt>
                <c:pt idx="1292">
                  <c:v>1.2820236560571301</c:v>
                </c:pt>
                <c:pt idx="1293">
                  <c:v>1.2796545161997999</c:v>
                </c:pt>
                <c:pt idx="1294">
                  <c:v>1.27729901115526</c:v>
                </c:pt>
                <c:pt idx="1295">
                  <c:v>1.27494521394599</c:v>
                </c:pt>
                <c:pt idx="1296">
                  <c:v>1.27260203880434</c:v>
                </c:pt>
                <c:pt idx="1297">
                  <c:v>1.2702684428569</c:v>
                </c:pt>
                <c:pt idx="1298">
                  <c:v>1.26794011221727</c:v>
                </c:pt>
                <c:pt idx="1299">
                  <c:v>1.26562228607572</c:v>
                </c:pt>
                <c:pt idx="1300">
                  <c:v>1.26331560079859</c:v>
                </c:pt>
                <c:pt idx="1301">
                  <c:v>1.2610148053707901</c:v>
                </c:pt>
                <c:pt idx="1302">
                  <c:v>1.25873136563599</c:v>
                </c:pt>
                <c:pt idx="1303">
                  <c:v>1.2564652370076002</c:v>
                </c:pt>
                <c:pt idx="1304">
                  <c:v>1.2542000627845999</c:v>
                </c:pt>
                <c:pt idx="1305">
                  <c:v>1.2519462843064599</c:v>
                </c:pt>
                <c:pt idx="1306">
                  <c:v>1.24968419010249</c:v>
                </c:pt>
                <c:pt idx="1307">
                  <c:v>1.2474491933246901</c:v>
                </c:pt>
                <c:pt idx="1308">
                  <c:v>1.24522311733733</c:v>
                </c:pt>
                <c:pt idx="1309">
                  <c:v>1.2429861629811001</c:v>
                </c:pt>
                <c:pt idx="1310">
                  <c:v>1.24076111349427</c:v>
                </c:pt>
                <c:pt idx="1311">
                  <c:v>1.2385288555710898</c:v>
                </c:pt>
                <c:pt idx="1312">
                  <c:v>1.2363251580758199</c:v>
                </c:pt>
                <c:pt idx="1313">
                  <c:v>1.2341221683885002</c:v>
                </c:pt>
                <c:pt idx="1314">
                  <c:v>1.2319188041623399</c:v>
                </c:pt>
                <c:pt idx="1315">
                  <c:v>1.2297279610924801</c:v>
                </c:pt>
                <c:pt idx="1316">
                  <c:v>1.22753559879013</c:v>
                </c:pt>
                <c:pt idx="1317">
                  <c:v>1.2253698387060898</c:v>
                </c:pt>
                <c:pt idx="1318">
                  <c:v>1.2232080124071398</c:v>
                </c:pt>
                <c:pt idx="1319">
                  <c:v>1.2210533949164701</c:v>
                </c:pt>
                <c:pt idx="1320">
                  <c:v>1.2188961012249699</c:v>
                </c:pt>
                <c:pt idx="1321">
                  <c:v>1.2167549790929399</c:v>
                </c:pt>
                <c:pt idx="1322">
                  <c:v>1.21462945288317</c:v>
                </c:pt>
                <c:pt idx="1323">
                  <c:v>1.2125126939883402</c:v>
                </c:pt>
                <c:pt idx="1324">
                  <c:v>1.2104060296227699</c:v>
                </c:pt>
                <c:pt idx="1325">
                  <c:v>1.2082957196858599</c:v>
                </c:pt>
                <c:pt idx="1326">
                  <c:v>1.20619450191276</c:v>
                </c:pt>
                <c:pt idx="1327">
                  <c:v>1.2041074691332798</c:v>
                </c:pt>
                <c:pt idx="1328">
                  <c:v>1.20202468371908</c:v>
                </c:pt>
                <c:pt idx="1329">
                  <c:v>1.1999469222319599</c:v>
                </c:pt>
                <c:pt idx="1330">
                  <c:v>1.1978687792163101</c:v>
                </c:pt>
                <c:pt idx="1331">
                  <c:v>1.19579357170517</c:v>
                </c:pt>
                <c:pt idx="1332">
                  <c:v>1.19374005431732</c:v>
                </c:pt>
                <c:pt idx="1333">
                  <c:v>1.19168437951592</c:v>
                </c:pt>
                <c:pt idx="1334">
                  <c:v>1.189629644452</c:v>
                </c:pt>
                <c:pt idx="1335">
                  <c:v>1.1875802060315399</c:v>
                </c:pt>
                <c:pt idx="1336">
                  <c:v>1.18552793909471</c:v>
                </c:pt>
                <c:pt idx="1337">
                  <c:v>1.18349712017575</c:v>
                </c:pt>
                <c:pt idx="1338">
                  <c:v>1.1814764340876001</c:v>
                </c:pt>
                <c:pt idx="1339">
                  <c:v>1.1794531920710698</c:v>
                </c:pt>
                <c:pt idx="1340">
                  <c:v>1.17744782762083</c:v>
                </c:pt>
                <c:pt idx="1341">
                  <c:v>1.17543408419767</c:v>
                </c:pt>
                <c:pt idx="1342">
                  <c:v>1.1734542216244799</c:v>
                </c:pt>
                <c:pt idx="1343">
                  <c:v>1.1714695894873901</c:v>
                </c:pt>
                <c:pt idx="1344">
                  <c:v>1.1694910433981098</c:v>
                </c:pt>
                <c:pt idx="1345">
                  <c:v>1.1675290341636901</c:v>
                </c:pt>
                <c:pt idx="1346">
                  <c:v>1.1655552504442501</c:v>
                </c:pt>
                <c:pt idx="1347">
                  <c:v>1.16361245276919</c:v>
                </c:pt>
                <c:pt idx="1348">
                  <c:v>1.1616704636306798</c:v>
                </c:pt>
                <c:pt idx="1349">
                  <c:v>1.1597236500767301</c:v>
                </c:pt>
                <c:pt idx="1350">
                  <c:v>1.15778890537268</c:v>
                </c:pt>
                <c:pt idx="1351">
                  <c:v>1.15584007800529</c:v>
                </c:pt>
                <c:pt idx="1352">
                  <c:v>1.1539196165141199</c:v>
                </c:pt>
                <c:pt idx="1353">
                  <c:v>1.15198664204166</c:v>
                </c:pt>
                <c:pt idx="1354">
                  <c:v>1.15005374989933</c:v>
                </c:pt>
                <c:pt idx="1355">
                  <c:v>1.14812726565679</c:v>
                </c:pt>
                <c:pt idx="1356">
                  <c:v>1.1462642123123001</c:v>
                </c:pt>
                <c:pt idx="1357">
                  <c:v>1.1443088021181</c:v>
                </c:pt>
                <c:pt idx="1358">
                  <c:v>1.14241111462277</c:v>
                </c:pt>
                <c:pt idx="1359">
                  <c:v>1.1405403378096601</c:v>
                </c:pt>
                <c:pt idx="1360">
                  <c:v>1.1386603716320798</c:v>
                </c:pt>
                <c:pt idx="1361">
                  <c:v>1.1368174261609298</c:v>
                </c:pt>
                <c:pt idx="1362">
                  <c:v>1.1349172225218098</c:v>
                </c:pt>
                <c:pt idx="1363">
                  <c:v>1.13303667432521</c:v>
                </c:pt>
                <c:pt idx="1364">
                  <c:v>1.13122221908702</c:v>
                </c:pt>
                <c:pt idx="1365">
                  <c:v>1.1293835016215901</c:v>
                </c:pt>
                <c:pt idx="1366">
                  <c:v>1.12757771860976</c:v>
                </c:pt>
                <c:pt idx="1367">
                  <c:v>1.1257183179621599</c:v>
                </c:pt>
                <c:pt idx="1368">
                  <c:v>1.1238720917362901</c:v>
                </c:pt>
                <c:pt idx="1369">
                  <c:v>1.1220904847098601</c:v>
                </c:pt>
                <c:pt idx="1370">
                  <c:v>1.1202819940825299</c:v>
                </c:pt>
                <c:pt idx="1371">
                  <c:v>1.1185032973284899</c:v>
                </c:pt>
                <c:pt idx="1372">
                  <c:v>1.1166697067982099</c:v>
                </c:pt>
                <c:pt idx="1373">
                  <c:v>1.1148455893166198</c:v>
                </c:pt>
                <c:pt idx="1374">
                  <c:v>1.1130888705834701</c:v>
                </c:pt>
                <c:pt idx="1375">
                  <c:v>1.1112990984648601</c:v>
                </c:pt>
                <c:pt idx="1376">
                  <c:v>1.1095416328804599</c:v>
                </c:pt>
                <c:pt idx="1377">
                  <c:v>1.10772752803347</c:v>
                </c:pt>
                <c:pt idx="1378">
                  <c:v>1.1059256820352801</c:v>
                </c:pt>
                <c:pt idx="1379">
                  <c:v>1.10418919470002</c:v>
                </c:pt>
                <c:pt idx="1380">
                  <c:v>1.1024281997041401</c:v>
                </c:pt>
                <c:pt idx="1381">
                  <c:v>1.10069628398201</c:v>
                </c:pt>
                <c:pt idx="1382">
                  <c:v>1.09891356719651</c:v>
                </c:pt>
                <c:pt idx="1383">
                  <c:v>1.09714681060414</c:v>
                </c:pt>
                <c:pt idx="1384">
                  <c:v>1.09544399883307</c:v>
                </c:pt>
                <c:pt idx="1385">
                  <c:v>1.09371947226213</c:v>
                </c:pt>
                <c:pt idx="1386">
                  <c:v>1.09202504295364</c:v>
                </c:pt>
                <c:pt idx="1387">
                  <c:v>1.09027888400933</c:v>
                </c:pt>
                <c:pt idx="1388">
                  <c:v>1.0885453872467798</c:v>
                </c:pt>
                <c:pt idx="1389">
                  <c:v>1.0868807599044301</c:v>
                </c:pt>
                <c:pt idx="1390">
                  <c:v>1.0851880865627499</c:v>
                </c:pt>
                <c:pt idx="1391">
                  <c:v>1.0835229691403498</c:v>
                </c:pt>
                <c:pt idx="1392">
                  <c:v>1.08180788587912</c:v>
                </c:pt>
                <c:pt idx="1393">
                  <c:v>1.0801005068474601</c:v>
                </c:pt>
                <c:pt idx="1394">
                  <c:v>1.0784591459602599</c:v>
                </c:pt>
                <c:pt idx="1395">
                  <c:v>1.07678864106318</c:v>
                </c:pt>
                <c:pt idx="1396">
                  <c:v>1.0751435529409801</c:v>
                </c:pt>
                <c:pt idx="1397">
                  <c:v>1.0734457891749001</c:v>
                </c:pt>
                <c:pt idx="1398">
                  <c:v>1.07175712305285</c:v>
                </c:pt>
                <c:pt idx="1399">
                  <c:v>1.07013204838758</c:v>
                </c:pt>
                <c:pt idx="1400">
                  <c:v>1.0684805340860501</c:v>
                </c:pt>
                <c:pt idx="1401">
                  <c:v>1.06684159071191</c:v>
                </c:pt>
                <c:pt idx="1402">
                  <c:v>1.0651768790462999</c:v>
                </c:pt>
                <c:pt idx="1403">
                  <c:v>1.06351864259594</c:v>
                </c:pt>
                <c:pt idx="1404">
                  <c:v>1.06189320278182</c:v>
                </c:pt>
                <c:pt idx="1405">
                  <c:v>1.0602619535851399</c:v>
                </c:pt>
                <c:pt idx="1406">
                  <c:v>1.05863473900997</c:v>
                </c:pt>
                <c:pt idx="1407">
                  <c:v>1.0570279454563098</c:v>
                </c:pt>
                <c:pt idx="1408">
                  <c:v>1.0554030503715202</c:v>
                </c:pt>
                <c:pt idx="1409">
                  <c:v>1.0538124828114401</c:v>
                </c:pt>
                <c:pt idx="1410">
                  <c:v>1.0522196993831301</c:v>
                </c:pt>
                <c:pt idx="1411">
                  <c:v>1.0506401344679199</c:v>
                </c:pt>
                <c:pt idx="1412">
                  <c:v>1.0490498256810499</c:v>
                </c:pt>
                <c:pt idx="1413">
                  <c:v>1.0474635603176401</c:v>
                </c:pt>
                <c:pt idx="1414">
                  <c:v>1.0459050579790401</c:v>
                </c:pt>
                <c:pt idx="1415">
                  <c:v>1.04434259220285</c:v>
                </c:pt>
                <c:pt idx="1416">
                  <c:v>1.04278090573708</c:v>
                </c:pt>
                <c:pt idx="1417">
                  <c:v>1.0412293166678501</c:v>
                </c:pt>
                <c:pt idx="1418">
                  <c:v>1.0396578495158799</c:v>
                </c:pt>
                <c:pt idx="1419">
                  <c:v>1.0381188050925201</c:v>
                </c:pt>
                <c:pt idx="1420">
                  <c:v>1.03657892550769</c:v>
                </c:pt>
                <c:pt idx="1421">
                  <c:v>1.0350360973435799</c:v>
                </c:pt>
                <c:pt idx="1422">
                  <c:v>1.0334802663014999</c:v>
                </c:pt>
                <c:pt idx="1423">
                  <c:v>1.0319217812071499</c:v>
                </c:pt>
                <c:pt idx="1424">
                  <c:v>1.0303882958210799</c:v>
                </c:pt>
                <c:pt idx="1425">
                  <c:v>1.0288633138752099</c:v>
                </c:pt>
                <c:pt idx="1426">
                  <c:v>1.0273313295823501</c:v>
                </c:pt>
                <c:pt idx="1427">
                  <c:v>1.0257930926105601</c:v>
                </c:pt>
                <c:pt idx="1428">
                  <c:v>1.0242377667543001</c:v>
                </c:pt>
                <c:pt idx="1429">
                  <c:v>1.0227494051489601</c:v>
                </c:pt>
                <c:pt idx="1430">
                  <c:v>1.0212498418815299</c:v>
                </c:pt>
                <c:pt idx="1431">
                  <c:v>1.01975397438735</c:v>
                </c:pt>
                <c:pt idx="1432">
                  <c:v>1.0182300710658199</c:v>
                </c:pt>
                <c:pt idx="1433">
                  <c:v>1.01672465412983</c:v>
                </c:pt>
                <c:pt idx="1434">
                  <c:v>1.01526798709118</c:v>
                </c:pt>
                <c:pt idx="1435">
                  <c:v>1.0138237281276601</c:v>
                </c:pt>
                <c:pt idx="1436">
                  <c:v>1.0123378967376599</c:v>
                </c:pt>
                <c:pt idx="1437">
                  <c:v>1.0108817183268299</c:v>
                </c:pt>
                <c:pt idx="1438">
                  <c:v>1.0094261157887801</c:v>
                </c:pt>
                <c:pt idx="1439">
                  <c:v>1.0079976700634399</c:v>
                </c:pt>
                <c:pt idx="1440">
                  <c:v>1.00656669534536</c:v>
                </c:pt>
                <c:pt idx="1441">
                  <c:v>1.0051125572905799</c:v>
                </c:pt>
                <c:pt idx="1442">
                  <c:v>1.0036724191156701</c:v>
                </c:pt>
                <c:pt idx="1443">
                  <c:v>1.00224273200807</c:v>
                </c:pt>
                <c:pt idx="1444">
                  <c:v>1.0008033752160399</c:v>
                </c:pt>
                <c:pt idx="1445">
                  <c:v>0.99936762385238209</c:v>
                </c:pt>
                <c:pt idx="1446">
                  <c:v>0.99792569222717198</c:v>
                </c:pt>
                <c:pt idx="1447">
                  <c:v>0.996507253284584</c:v>
                </c:pt>
                <c:pt idx="1448">
                  <c:v>0.99508120805553002</c:v>
                </c:pt>
                <c:pt idx="1449">
                  <c:v>0.99365194393941003</c:v>
                </c:pt>
                <c:pt idx="1450">
                  <c:v>0.99223244515347409</c:v>
                </c:pt>
                <c:pt idx="1451">
                  <c:v>0.99080086074749496</c:v>
                </c:pt>
                <c:pt idx="1452">
                  <c:v>0.98939679712060191</c:v>
                </c:pt>
                <c:pt idx="1453">
                  <c:v>0.98799120353802694</c:v>
                </c:pt>
                <c:pt idx="1454">
                  <c:v>0.98657854752749907</c:v>
                </c:pt>
                <c:pt idx="1455">
                  <c:v>0.98518225882326704</c:v>
                </c:pt>
                <c:pt idx="1456">
                  <c:v>0.983774368668207</c:v>
                </c:pt>
                <c:pt idx="1457">
                  <c:v>0.98239880313472705</c:v>
                </c:pt>
                <c:pt idx="1458">
                  <c:v>0.98101930568582807</c:v>
                </c:pt>
                <c:pt idx="1459">
                  <c:v>0.97963921961129696</c:v>
                </c:pt>
                <c:pt idx="1460">
                  <c:v>0.97827163948748097</c:v>
                </c:pt>
                <c:pt idx="1461">
                  <c:v>0.97689508694902993</c:v>
                </c:pt>
                <c:pt idx="1462">
                  <c:v>0.97554223729168799</c:v>
                </c:pt>
                <c:pt idx="1463">
                  <c:v>0.97418156359818597</c:v>
                </c:pt>
                <c:pt idx="1464">
                  <c:v>0.97281939543015694</c:v>
                </c:pt>
                <c:pt idx="1465">
                  <c:v>0.97147045303375001</c:v>
                </c:pt>
                <c:pt idx="1466">
                  <c:v>0.97011994890287001</c:v>
                </c:pt>
                <c:pt idx="1467">
                  <c:v>0.96877694216062105</c:v>
                </c:pt>
                <c:pt idx="1468">
                  <c:v>0.96742975183138102</c:v>
                </c:pt>
                <c:pt idx="1469">
                  <c:v>0.966111285274451</c:v>
                </c:pt>
                <c:pt idx="1470">
                  <c:v>0.96479310952803499</c:v>
                </c:pt>
                <c:pt idx="1471">
                  <c:v>0.96348750484210599</c:v>
                </c:pt>
                <c:pt idx="1472">
                  <c:v>0.96214838461265595</c:v>
                </c:pt>
                <c:pt idx="1473">
                  <c:v>0.960827737931646</c:v>
                </c:pt>
                <c:pt idx="1474">
                  <c:v>0.95952237209847302</c:v>
                </c:pt>
                <c:pt idx="1475">
                  <c:v>0.95822811210930292</c:v>
                </c:pt>
                <c:pt idx="1476">
                  <c:v>0.95693635826012802</c:v>
                </c:pt>
                <c:pt idx="1477">
                  <c:v>0.95561072824263393</c:v>
                </c:pt>
                <c:pt idx="1478">
                  <c:v>0.95429153231089692</c:v>
                </c:pt>
                <c:pt idx="1479">
                  <c:v>0.95299835938195199</c:v>
                </c:pt>
                <c:pt idx="1480">
                  <c:v>0.951706010932588</c:v>
                </c:pt>
                <c:pt idx="1481">
                  <c:v>0.95041648220323605</c:v>
                </c:pt>
                <c:pt idx="1482">
                  <c:v>0.94911419007736508</c:v>
                </c:pt>
                <c:pt idx="1483">
                  <c:v>0.94780885853713204</c:v>
                </c:pt>
                <c:pt idx="1484">
                  <c:v>0.94652680811623202</c:v>
                </c:pt>
                <c:pt idx="1485">
                  <c:v>0.94524025753208896</c:v>
                </c:pt>
                <c:pt idx="1486">
                  <c:v>0.94395543583230901</c:v>
                </c:pt>
                <c:pt idx="1487">
                  <c:v>0.94267477206200601</c:v>
                </c:pt>
                <c:pt idx="1488">
                  <c:v>0.94140403390374905</c:v>
                </c:pt>
                <c:pt idx="1489">
                  <c:v>0.94013189705576894</c:v>
                </c:pt>
                <c:pt idx="1490">
                  <c:v>0.93886409320521291</c:v>
                </c:pt>
                <c:pt idx="1491">
                  <c:v>0.937607675977568</c:v>
                </c:pt>
                <c:pt idx="1492">
                  <c:v>0.93634795329573206</c:v>
                </c:pt>
                <c:pt idx="1493">
                  <c:v>0.93509949553267202</c:v>
                </c:pt>
                <c:pt idx="1494">
                  <c:v>0.93385264935678503</c:v>
                </c:pt>
                <c:pt idx="1495">
                  <c:v>0.93261087192664005</c:v>
                </c:pt>
                <c:pt idx="1496">
                  <c:v>0.93137402183076901</c:v>
                </c:pt>
                <c:pt idx="1497">
                  <c:v>0.93014087335542606</c:v>
                </c:pt>
                <c:pt idx="1498">
                  <c:v>0.92891202749942292</c:v>
                </c:pt>
                <c:pt idx="1499">
                  <c:v>0.92768696633607994</c:v>
                </c:pt>
                <c:pt idx="1500">
                  <c:v>0.92646065406139411</c:v>
                </c:pt>
                <c:pt idx="1501">
                  <c:v>0.92524416199419202</c:v>
                </c:pt>
                <c:pt idx="1502">
                  <c:v>0.92402236879722</c:v>
                </c:pt>
                <c:pt idx="1503">
                  <c:v>0.922808246220294</c:v>
                </c:pt>
                <c:pt idx="1504">
                  <c:v>0.92159466143177304</c:v>
                </c:pt>
                <c:pt idx="1505">
                  <c:v>0.92038045341848895</c:v>
                </c:pt>
                <c:pt idx="1506">
                  <c:v>0.919172349457409</c:v>
                </c:pt>
                <c:pt idx="1507">
                  <c:v>0.91796302169164801</c:v>
                </c:pt>
                <c:pt idx="1508">
                  <c:v>0.91675550750604995</c:v>
                </c:pt>
                <c:pt idx="1509">
                  <c:v>0.91555433559111499</c:v>
                </c:pt>
                <c:pt idx="1510">
                  <c:v>0.91435171822588202</c:v>
                </c:pt>
                <c:pt idx="1511">
                  <c:v>0.91315143871687798</c:v>
                </c:pt>
                <c:pt idx="1512">
                  <c:v>0.91195737207864702</c:v>
                </c:pt>
                <c:pt idx="1513">
                  <c:v>0.91076306341491797</c:v>
                </c:pt>
                <c:pt idx="1514">
                  <c:v>0.90957566299724002</c:v>
                </c:pt>
                <c:pt idx="1515">
                  <c:v>0.90838746859872599</c:v>
                </c:pt>
                <c:pt idx="1516">
                  <c:v>0.90720723805098802</c:v>
                </c:pt>
                <c:pt idx="1517">
                  <c:v>0.90603032832477004</c:v>
                </c:pt>
                <c:pt idx="1518">
                  <c:v>0.90485515620342305</c:v>
                </c:pt>
                <c:pt idx="1519">
                  <c:v>0.90368818229926506</c:v>
                </c:pt>
                <c:pt idx="1520">
                  <c:v>0.90252427701368498</c:v>
                </c:pt>
                <c:pt idx="1521">
                  <c:v>0.90135980605811505</c:v>
                </c:pt>
                <c:pt idx="1522">
                  <c:v>0.90020673716736299</c:v>
                </c:pt>
                <c:pt idx="1523">
                  <c:v>0.89905273696931298</c:v>
                </c:pt>
                <c:pt idx="1524">
                  <c:v>0.89790314401954008</c:v>
                </c:pt>
                <c:pt idx="1525">
                  <c:v>0.89675954116053191</c:v>
                </c:pt>
                <c:pt idx="1526">
                  <c:v>0.895615675043683</c:v>
                </c:pt>
                <c:pt idx="1527">
                  <c:v>0.89447853762313601</c:v>
                </c:pt>
                <c:pt idx="1528">
                  <c:v>0.89334163343818107</c:v>
                </c:pt>
                <c:pt idx="1529">
                  <c:v>0.89220694230851805</c:v>
                </c:pt>
                <c:pt idx="1530">
                  <c:v>0.89108046285950504</c:v>
                </c:pt>
                <c:pt idx="1531">
                  <c:v>0.88994838718500402</c:v>
                </c:pt>
                <c:pt idx="1532">
                  <c:v>0.88882359397760602</c:v>
                </c:pt>
                <c:pt idx="1533">
                  <c:v>0.88770083652351006</c:v>
                </c:pt>
                <c:pt idx="1534">
                  <c:v>0.88657528030155397</c:v>
                </c:pt>
                <c:pt idx="1535">
                  <c:v>0.88545869746943295</c:v>
                </c:pt>
                <c:pt idx="1536">
                  <c:v>0.88433922947464805</c:v>
                </c:pt>
                <c:pt idx="1537">
                  <c:v>0.88322181175583703</c:v>
                </c:pt>
                <c:pt idx="1538">
                  <c:v>0.88210940989784903</c:v>
                </c:pt>
                <c:pt idx="1539">
                  <c:v>0.88099520739592796</c:v>
                </c:pt>
                <c:pt idx="1540">
                  <c:v>0.87988457742663506</c:v>
                </c:pt>
                <c:pt idx="1541">
                  <c:v>0.87878123207947301</c:v>
                </c:pt>
                <c:pt idx="1542">
                  <c:v>0.87767667524047899</c:v>
                </c:pt>
                <c:pt idx="1543">
                  <c:v>0.87657698641968895</c:v>
                </c:pt>
                <c:pt idx="1544">
                  <c:v>0.87548316734105402</c:v>
                </c:pt>
                <c:pt idx="1545">
                  <c:v>0.87438846626434596</c:v>
                </c:pt>
                <c:pt idx="1546">
                  <c:v>0.87329366640557893</c:v>
                </c:pt>
                <c:pt idx="1547">
                  <c:v>0.872206644365071</c:v>
                </c:pt>
                <c:pt idx="1548">
                  <c:v>0.871123528260908</c:v>
                </c:pt>
                <c:pt idx="1549">
                  <c:v>0.87004683280815798</c:v>
                </c:pt>
                <c:pt idx="1550">
                  <c:v>0.86896558506154997</c:v>
                </c:pt>
                <c:pt idx="1551">
                  <c:v>0.86788796241093402</c:v>
                </c:pt>
                <c:pt idx="1552">
                  <c:v>0.86681542854646298</c:v>
                </c:pt>
                <c:pt idx="1553">
                  <c:v>0.86574639113394591</c:v>
                </c:pt>
                <c:pt idx="1554">
                  <c:v>0.86467852504501796</c:v>
                </c:pt>
                <c:pt idx="1555">
                  <c:v>0.86360713926957</c:v>
                </c:pt>
                <c:pt idx="1556">
                  <c:v>0.86254632830125899</c:v>
                </c:pt>
                <c:pt idx="1557">
                  <c:v>0.86148784871130102</c:v>
                </c:pt>
                <c:pt idx="1558">
                  <c:v>0.86042779849686302</c:v>
                </c:pt>
                <c:pt idx="1559">
                  <c:v>0.85937519159075804</c:v>
                </c:pt>
                <c:pt idx="1560">
                  <c:v>0.85832114335892906</c:v>
                </c:pt>
                <c:pt idx="1561">
                  <c:v>0.85727368114550406</c:v>
                </c:pt>
                <c:pt idx="1562">
                  <c:v>0.85622791788107799</c:v>
                </c:pt>
                <c:pt idx="1563">
                  <c:v>0.85518080690862996</c:v>
                </c:pt>
                <c:pt idx="1564">
                  <c:v>0.85414062046720007</c:v>
                </c:pt>
                <c:pt idx="1565">
                  <c:v>0.85309462036744399</c:v>
                </c:pt>
                <c:pt idx="1566">
                  <c:v>0.85205883493859502</c:v>
                </c:pt>
                <c:pt idx="1567">
                  <c:v>0.85102196115693907</c:v>
                </c:pt>
                <c:pt idx="1568">
                  <c:v>0.84998826116088799</c:v>
                </c:pt>
                <c:pt idx="1569">
                  <c:v>0.84895925220720903</c:v>
                </c:pt>
                <c:pt idx="1570">
                  <c:v>0.84793152111497105</c:v>
                </c:pt>
                <c:pt idx="1571">
                  <c:v>0.846906478686967</c:v>
                </c:pt>
                <c:pt idx="1572">
                  <c:v>0.84588682395494508</c:v>
                </c:pt>
                <c:pt idx="1573">
                  <c:v>0.84486812674577005</c:v>
                </c:pt>
                <c:pt idx="1574">
                  <c:v>0.84385483232513503</c:v>
                </c:pt>
                <c:pt idx="1575">
                  <c:v>0.84284047187755906</c:v>
                </c:pt>
                <c:pt idx="1576">
                  <c:v>0.84183169799295698</c:v>
                </c:pt>
                <c:pt idx="1577">
                  <c:v>0.840831590652237</c:v>
                </c:pt>
                <c:pt idx="1578">
                  <c:v>0.83982477105676701</c:v>
                </c:pt>
                <c:pt idx="1579">
                  <c:v>0.83882693857855495</c:v>
                </c:pt>
                <c:pt idx="1580">
                  <c:v>0.83783016999059201</c:v>
                </c:pt>
                <c:pt idx="1581">
                  <c:v>0.8368361651213051</c:v>
                </c:pt>
                <c:pt idx="1582">
                  <c:v>0.835844477133037</c:v>
                </c:pt>
                <c:pt idx="1583">
                  <c:v>0.83485509469270702</c:v>
                </c:pt>
                <c:pt idx="1584">
                  <c:v>0.83386939987878395</c:v>
                </c:pt>
                <c:pt idx="1585">
                  <c:v>0.83288634031574893</c:v>
                </c:pt>
                <c:pt idx="1586">
                  <c:v>0.83189960960520903</c:v>
                </c:pt>
                <c:pt idx="1587">
                  <c:v>0.83092061883933999</c:v>
                </c:pt>
                <c:pt idx="1588">
                  <c:v>0.82993914817121794</c:v>
                </c:pt>
                <c:pt idx="1589">
                  <c:v>0.82896243473255093</c:v>
                </c:pt>
                <c:pt idx="1590">
                  <c:v>0.82798694305947296</c:v>
                </c:pt>
                <c:pt idx="1591">
                  <c:v>0.82700923733806309</c:v>
                </c:pt>
                <c:pt idx="1592">
                  <c:v>0.82603560478462101</c:v>
                </c:pt>
                <c:pt idx="1593">
                  <c:v>0.82506545744905302</c:v>
                </c:pt>
                <c:pt idx="1594">
                  <c:v>0.82409114629865698</c:v>
                </c:pt>
                <c:pt idx="1595">
                  <c:v>0.82312555768250106</c:v>
                </c:pt>
                <c:pt idx="1596">
                  <c:v>0.82215869225989402</c:v>
                </c:pt>
                <c:pt idx="1597">
                  <c:v>0.82119153743277695</c:v>
                </c:pt>
                <c:pt idx="1598">
                  <c:v>0.820233557423939</c:v>
                </c:pt>
                <c:pt idx="1599">
                  <c:v>0.81927291027062399</c:v>
                </c:pt>
                <c:pt idx="1600">
                  <c:v>0.81831746366423097</c:v>
                </c:pt>
                <c:pt idx="1601">
                  <c:v>0.81736281168031699</c:v>
                </c:pt>
                <c:pt idx="1602">
                  <c:v>0.81641056577879401</c:v>
                </c:pt>
                <c:pt idx="1603">
                  <c:v>0.81546234637033099</c:v>
                </c:pt>
                <c:pt idx="1604">
                  <c:v>0.81451657894264395</c:v>
                </c:pt>
                <c:pt idx="1605">
                  <c:v>0.81357336385858192</c:v>
                </c:pt>
                <c:pt idx="1606">
                  <c:v>0.81263334163079692</c:v>
                </c:pt>
                <c:pt idx="1607">
                  <c:v>0.811693355441366</c:v>
                </c:pt>
                <c:pt idx="1608">
                  <c:v>0.81076025698263599</c:v>
                </c:pt>
                <c:pt idx="1609">
                  <c:v>0.80982861628419101</c:v>
                </c:pt>
                <c:pt idx="1610">
                  <c:v>0.80889694537623702</c:v>
                </c:pt>
                <c:pt idx="1611">
                  <c:v>0.80797094736946096</c:v>
                </c:pt>
                <c:pt idx="1612">
                  <c:v>0.80704554244379001</c:v>
                </c:pt>
                <c:pt idx="1613">
                  <c:v>0.80612237748871307</c:v>
                </c:pt>
                <c:pt idx="1614">
                  <c:v>0.80520436775939008</c:v>
                </c:pt>
                <c:pt idx="1615">
                  <c:v>0.804283935040215</c:v>
                </c:pt>
                <c:pt idx="1616">
                  <c:v>0.80336935609837401</c:v>
                </c:pt>
                <c:pt idx="1617">
                  <c:v>0.80245640952421293</c:v>
                </c:pt>
                <c:pt idx="1618">
                  <c:v>0.80154227533510503</c:v>
                </c:pt>
                <c:pt idx="1619">
                  <c:v>0.80063380065700407</c:v>
                </c:pt>
                <c:pt idx="1620">
                  <c:v>0.79972401249222003</c:v>
                </c:pt>
                <c:pt idx="1621">
                  <c:v>0.79881544616037192</c:v>
                </c:pt>
                <c:pt idx="1622">
                  <c:v>0.79791130680289701</c:v>
                </c:pt>
                <c:pt idx="1623">
                  <c:v>0.79700447828889798</c:v>
                </c:pt>
                <c:pt idx="1624">
                  <c:v>0.79610129915540906</c:v>
                </c:pt>
                <c:pt idx="1625">
                  <c:v>0.79519880578385194</c:v>
                </c:pt>
                <c:pt idx="1626">
                  <c:v>0.79429689946904791</c:v>
                </c:pt>
                <c:pt idx="1627">
                  <c:v>0.79339958781436803</c:v>
                </c:pt>
                <c:pt idx="1628">
                  <c:v>0.79249713370679098</c:v>
                </c:pt>
                <c:pt idx="1629">
                  <c:v>0.79160158746821796</c:v>
                </c:pt>
                <c:pt idx="1630">
                  <c:v>0.79070683684435805</c:v>
                </c:pt>
                <c:pt idx="1631">
                  <c:v>0.78981149007687801</c:v>
                </c:pt>
                <c:pt idx="1632">
                  <c:v>0.78892106120697492</c:v>
                </c:pt>
                <c:pt idx="1633">
                  <c:v>0.78803257213923905</c:v>
                </c:pt>
                <c:pt idx="1634">
                  <c:v>0.78714488124481397</c:v>
                </c:pt>
                <c:pt idx="1635">
                  <c:v>0.78626191393695599</c:v>
                </c:pt>
                <c:pt idx="1636">
                  <c:v>0.78537665311886096</c:v>
                </c:pt>
                <c:pt idx="1637">
                  <c:v>0.78449838335927402</c:v>
                </c:pt>
                <c:pt idx="1638">
                  <c:v>0.78362254826366695</c:v>
                </c:pt>
                <c:pt idx="1639">
                  <c:v>0.78274396898038401</c:v>
                </c:pt>
                <c:pt idx="1640">
                  <c:v>0.78187357637349397</c:v>
                </c:pt>
                <c:pt idx="1641">
                  <c:v>0.78100208692302098</c:v>
                </c:pt>
                <c:pt idx="1642">
                  <c:v>0.78013467585330398</c:v>
                </c:pt>
                <c:pt idx="1643">
                  <c:v>0.77927151886184098</c:v>
                </c:pt>
                <c:pt idx="1644">
                  <c:v>0.77840810466005306</c:v>
                </c:pt>
                <c:pt idx="1645">
                  <c:v>0.77754729300922198</c:v>
                </c:pt>
                <c:pt idx="1646">
                  <c:v>0.77669255349339006</c:v>
                </c:pt>
                <c:pt idx="1647">
                  <c:v>0.77583212256284906</c:v>
                </c:pt>
                <c:pt idx="1648">
                  <c:v>0.77498137938053302</c:v>
                </c:pt>
                <c:pt idx="1649">
                  <c:v>0.77412945670104705</c:v>
                </c:pt>
                <c:pt idx="1650">
                  <c:v>0.77327874640400296</c:v>
                </c:pt>
                <c:pt idx="1651">
                  <c:v>0.7724321965139439</c:v>
                </c:pt>
                <c:pt idx="1652">
                  <c:v>0.77158436498685201</c:v>
                </c:pt>
                <c:pt idx="1653">
                  <c:v>0.77073772731213797</c:v>
                </c:pt>
                <c:pt idx="1654">
                  <c:v>0.76989771045299193</c:v>
                </c:pt>
                <c:pt idx="1655">
                  <c:v>0.76905212414176904</c:v>
                </c:pt>
                <c:pt idx="1656">
                  <c:v>0.76821327058239608</c:v>
                </c:pt>
                <c:pt idx="1657">
                  <c:v>0.76737211987269993</c:v>
                </c:pt>
                <c:pt idx="1658">
                  <c:v>0.766532178208719</c:v>
                </c:pt>
                <c:pt idx="1659">
                  <c:v>0.76569824412305298</c:v>
                </c:pt>
                <c:pt idx="1660">
                  <c:v>0.76485605694657099</c:v>
                </c:pt>
                <c:pt idx="1661">
                  <c:v>0.76402274452055807</c:v>
                </c:pt>
                <c:pt idx="1662">
                  <c:v>0.76318648004818002</c:v>
                </c:pt>
                <c:pt idx="1663">
                  <c:v>0.76235110880270995</c:v>
                </c:pt>
                <c:pt idx="1664">
                  <c:v>0.76152073222417194</c:v>
                </c:pt>
                <c:pt idx="1665">
                  <c:v>0.76068735671923293</c:v>
                </c:pt>
                <c:pt idx="1666">
                  <c:v>0.75985772495998105</c:v>
                </c:pt>
                <c:pt idx="1667">
                  <c:v>0.7590311470763591</c:v>
                </c:pt>
                <c:pt idx="1668">
                  <c:v>0.75820157938919397</c:v>
                </c:pt>
                <c:pt idx="1669">
                  <c:v>0.75737913337992602</c:v>
                </c:pt>
                <c:pt idx="1670">
                  <c:v>0.75655562674784504</c:v>
                </c:pt>
                <c:pt idx="1671">
                  <c:v>0.75573460798673209</c:v>
                </c:pt>
                <c:pt idx="1672">
                  <c:v>0.75491845036851601</c:v>
                </c:pt>
                <c:pt idx="1673">
                  <c:v>0.75410100966564597</c:v>
                </c:pt>
                <c:pt idx="1674">
                  <c:v>0.75328527240008303</c:v>
                </c:pt>
                <c:pt idx="1675">
                  <c:v>0.75247560538077007</c:v>
                </c:pt>
                <c:pt idx="1676">
                  <c:v>0.75166320334729009</c:v>
                </c:pt>
                <c:pt idx="1677">
                  <c:v>0.75085844937092994</c:v>
                </c:pt>
                <c:pt idx="1678">
                  <c:v>0.75005368786288396</c:v>
                </c:pt>
                <c:pt idx="1679">
                  <c:v>0.74924973543972895</c:v>
                </c:pt>
                <c:pt idx="1680">
                  <c:v>0.74845297082901696</c:v>
                </c:pt>
                <c:pt idx="1681">
                  <c:v>0.747652305638008</c:v>
                </c:pt>
                <c:pt idx="1682">
                  <c:v>0.74685463380386896</c:v>
                </c:pt>
                <c:pt idx="1683">
                  <c:v>0.74606228341500103</c:v>
                </c:pt>
                <c:pt idx="1684">
                  <c:v>0.74526749719835006</c:v>
                </c:pt>
                <c:pt idx="1685">
                  <c:v>0.74447967969175299</c:v>
                </c:pt>
                <c:pt idx="1686">
                  <c:v>0.74368873063128793</c:v>
                </c:pt>
                <c:pt idx="1687">
                  <c:v>0.74289980591928706</c:v>
                </c:pt>
                <c:pt idx="1688">
                  <c:v>0.74211666746280402</c:v>
                </c:pt>
                <c:pt idx="1689">
                  <c:v>0.74133028650020105</c:v>
                </c:pt>
                <c:pt idx="1690">
                  <c:v>0.74054757124060799</c:v>
                </c:pt>
                <c:pt idx="1691">
                  <c:v>0.73976730394594092</c:v>
                </c:pt>
                <c:pt idx="1692">
                  <c:v>0.73898341975255399</c:v>
                </c:pt>
                <c:pt idx="1693">
                  <c:v>0.73820409521186003</c:v>
                </c:pt>
                <c:pt idx="1694">
                  <c:v>0.73742480095338003</c:v>
                </c:pt>
                <c:pt idx="1695">
                  <c:v>0.73664674928034302</c:v>
                </c:pt>
                <c:pt idx="1696">
                  <c:v>0.73587205407606704</c:v>
                </c:pt>
                <c:pt idx="1697">
                  <c:v>0.73509409961111305</c:v>
                </c:pt>
                <c:pt idx="1698">
                  <c:v>0.73431876545296804</c:v>
                </c:pt>
                <c:pt idx="1699">
                  <c:v>0.73354586488937901</c:v>
                </c:pt>
                <c:pt idx="1700">
                  <c:v>0.73276872664480797</c:v>
                </c:pt>
                <c:pt idx="1701">
                  <c:v>0.73199926696739892</c:v>
                </c:pt>
                <c:pt idx="1702">
                  <c:v>0.73122693865730193</c:v>
                </c:pt>
                <c:pt idx="1703">
                  <c:v>0.73045490595283102</c:v>
                </c:pt>
                <c:pt idx="1704">
                  <c:v>0.72968824291635803</c:v>
                </c:pt>
                <c:pt idx="1705">
                  <c:v>0.72892085100410198</c:v>
                </c:pt>
                <c:pt idx="1706">
                  <c:v>0.72815446149614194</c:v>
                </c:pt>
                <c:pt idx="1707">
                  <c:v>0.72739275202170994</c:v>
                </c:pt>
                <c:pt idx="1708">
                  <c:v>0.72662617427751108</c:v>
                </c:pt>
                <c:pt idx="1709">
                  <c:v>0.72586908902521707</c:v>
                </c:pt>
                <c:pt idx="1710">
                  <c:v>0.72510905170014495</c:v>
                </c:pt>
                <c:pt idx="1711">
                  <c:v>0.72435180626491602</c:v>
                </c:pt>
                <c:pt idx="1712">
                  <c:v>0.72359988461981006</c:v>
                </c:pt>
                <c:pt idx="1713">
                  <c:v>0.72284420184000397</c:v>
                </c:pt>
                <c:pt idx="1714">
                  <c:v>0.72209438239474399</c:v>
                </c:pt>
                <c:pt idx="1715">
                  <c:v>0.721352581413921</c:v>
                </c:pt>
                <c:pt idx="1716">
                  <c:v>0.72060405648994297</c:v>
                </c:pt>
                <c:pt idx="1717">
                  <c:v>0.71986196066306296</c:v>
                </c:pt>
                <c:pt idx="1718">
                  <c:v>0.71911417264300903</c:v>
                </c:pt>
                <c:pt idx="1719">
                  <c:v>0.71837244475385709</c:v>
                </c:pt>
                <c:pt idx="1720">
                  <c:v>0.71763347048610693</c:v>
                </c:pt>
                <c:pt idx="1721">
                  <c:v>0.71688714649857599</c:v>
                </c:pt>
                <c:pt idx="1722">
                  <c:v>0.71614629708077304</c:v>
                </c:pt>
                <c:pt idx="1723">
                  <c:v>0.71540740929081204</c:v>
                </c:pt>
                <c:pt idx="1724">
                  <c:v>0.71466565775634605</c:v>
                </c:pt>
                <c:pt idx="1725">
                  <c:v>0.71392908387234599</c:v>
                </c:pt>
                <c:pt idx="1726">
                  <c:v>0.71319112689860398</c:v>
                </c:pt>
                <c:pt idx="1727">
                  <c:v>0.71245407403120598</c:v>
                </c:pt>
                <c:pt idx="1728">
                  <c:v>0.71172314795783409</c:v>
                </c:pt>
                <c:pt idx="1729">
                  <c:v>0.710987285917562</c:v>
                </c:pt>
                <c:pt idx="1730">
                  <c:v>0.71025814064065895</c:v>
                </c:pt>
                <c:pt idx="1731">
                  <c:v>0.70953054337786203</c:v>
                </c:pt>
                <c:pt idx="1732">
                  <c:v>0.70879924256346705</c:v>
                </c:pt>
                <c:pt idx="1733">
                  <c:v>0.70807352084464104</c:v>
                </c:pt>
                <c:pt idx="1734">
                  <c:v>0.7073500441844679</c:v>
                </c:pt>
                <c:pt idx="1735">
                  <c:v>0.70662495453018304</c:v>
                </c:pt>
                <c:pt idx="1736">
                  <c:v>0.70590648679882395</c:v>
                </c:pt>
                <c:pt idx="1737">
                  <c:v>0.70519329524390506</c:v>
                </c:pt>
                <c:pt idx="1738">
                  <c:v>0.70447718883127008</c:v>
                </c:pt>
                <c:pt idx="1739">
                  <c:v>0.703770221939373</c:v>
                </c:pt>
                <c:pt idx="1740">
                  <c:v>0.70306145493696393</c:v>
                </c:pt>
                <c:pt idx="1741">
                  <c:v>0.70235535827998896</c:v>
                </c:pt>
                <c:pt idx="1742">
                  <c:v>0.70165052310392106</c:v>
                </c:pt>
                <c:pt idx="1743">
                  <c:v>0.70094778925495405</c:v>
                </c:pt>
                <c:pt idx="1744">
                  <c:v>0.70024725816383004</c:v>
                </c:pt>
                <c:pt idx="1745">
                  <c:v>0.69954710562062095</c:v>
                </c:pt>
                <c:pt idx="1746">
                  <c:v>0.69884737114184303</c:v>
                </c:pt>
                <c:pt idx="1747">
                  <c:v>0.69815403486683703</c:v>
                </c:pt>
                <c:pt idx="1748">
                  <c:v>0.69745258176219105</c:v>
                </c:pt>
                <c:pt idx="1749">
                  <c:v>0.69675965972586196</c:v>
                </c:pt>
                <c:pt idx="1750">
                  <c:v>0.69606752591101806</c:v>
                </c:pt>
                <c:pt idx="1751">
                  <c:v>0.69537260841814097</c:v>
                </c:pt>
                <c:pt idx="1752">
                  <c:v>0.69468383942476308</c:v>
                </c:pt>
                <c:pt idx="1753">
                  <c:v>0.69399299738410902</c:v>
                </c:pt>
                <c:pt idx="1754">
                  <c:v>0.69330381847443701</c:v>
                </c:pt>
                <c:pt idx="1755">
                  <c:v>0.69261778865791201</c:v>
                </c:pt>
                <c:pt idx="1756">
                  <c:v>0.69192757761759804</c:v>
                </c:pt>
                <c:pt idx="1757">
                  <c:v>0.69124255630103193</c:v>
                </c:pt>
                <c:pt idx="1758">
                  <c:v>0.69055639633823396</c:v>
                </c:pt>
                <c:pt idx="1759">
                  <c:v>0.68986967430122104</c:v>
                </c:pt>
                <c:pt idx="1760">
                  <c:v>0.68918814485290603</c:v>
                </c:pt>
                <c:pt idx="1761">
                  <c:v>0.6885034622767211</c:v>
                </c:pt>
                <c:pt idx="1762">
                  <c:v>0.68782256614819304</c:v>
                </c:pt>
                <c:pt idx="1763">
                  <c:v>0.68713985990678206</c:v>
                </c:pt>
                <c:pt idx="1764">
                  <c:v>0.68645889462604393</c:v>
                </c:pt>
                <c:pt idx="1765">
                  <c:v>0.68577925090566105</c:v>
                </c:pt>
                <c:pt idx="1766">
                  <c:v>0.68510236409043201</c:v>
                </c:pt>
                <c:pt idx="1767">
                  <c:v>0.68442361965062604</c:v>
                </c:pt>
                <c:pt idx="1768">
                  <c:v>0.68374978094374794</c:v>
                </c:pt>
                <c:pt idx="1769">
                  <c:v>0.683073934302178</c:v>
                </c:pt>
                <c:pt idx="1770">
                  <c:v>0.68240132916641805</c:v>
                </c:pt>
                <c:pt idx="1771">
                  <c:v>0.68173074475763307</c:v>
                </c:pt>
                <c:pt idx="1772">
                  <c:v>0.68105822718292097</c:v>
                </c:pt>
                <c:pt idx="1773">
                  <c:v>0.68039034589470104</c:v>
                </c:pt>
                <c:pt idx="1774">
                  <c:v>0.67972327331259896</c:v>
                </c:pt>
                <c:pt idx="1775">
                  <c:v>0.67905680584332195</c:v>
                </c:pt>
                <c:pt idx="1776">
                  <c:v>0.67839589771789199</c:v>
                </c:pt>
                <c:pt idx="1777">
                  <c:v>0.67773104331985301</c:v>
                </c:pt>
                <c:pt idx="1778">
                  <c:v>0.67706917435165803</c:v>
                </c:pt>
                <c:pt idx="1779">
                  <c:v>0.67641366932204594</c:v>
                </c:pt>
                <c:pt idx="1780">
                  <c:v>0.67575398101251094</c:v>
                </c:pt>
                <c:pt idx="1781">
                  <c:v>0.67509831873188797</c:v>
                </c:pt>
                <c:pt idx="1782">
                  <c:v>0.67444205040995597</c:v>
                </c:pt>
                <c:pt idx="1783">
                  <c:v>0.67378777203662499</c:v>
                </c:pt>
                <c:pt idx="1784">
                  <c:v>0.67313638852605695</c:v>
                </c:pt>
                <c:pt idx="1785">
                  <c:v>0.67248576535088</c:v>
                </c:pt>
                <c:pt idx="1786">
                  <c:v>0.67183604565390398</c:v>
                </c:pt>
                <c:pt idx="1787">
                  <c:v>0.67119001793965294</c:v>
                </c:pt>
                <c:pt idx="1788">
                  <c:v>0.67053948966809895</c:v>
                </c:pt>
                <c:pt idx="1789">
                  <c:v>0.66989573022832094</c:v>
                </c:pt>
                <c:pt idx="1790">
                  <c:v>0.66925095335762796</c:v>
                </c:pt>
                <c:pt idx="1791">
                  <c:v>0.66860814719343398</c:v>
                </c:pt>
                <c:pt idx="1792">
                  <c:v>0.66796812531288696</c:v>
                </c:pt>
                <c:pt idx="1793">
                  <c:v>0.66732531508419901</c:v>
                </c:pt>
                <c:pt idx="1794">
                  <c:v>0.66668468311606099</c:v>
                </c:pt>
                <c:pt idx="1795">
                  <c:v>0.66604717558460902</c:v>
                </c:pt>
                <c:pt idx="1796">
                  <c:v>0.66540649441146793</c:v>
                </c:pt>
                <c:pt idx="1797">
                  <c:v>0.66476776270132298</c:v>
                </c:pt>
                <c:pt idx="1798">
                  <c:v>0.66413402909391595</c:v>
                </c:pt>
                <c:pt idx="1799">
                  <c:v>0.663495831683103</c:v>
                </c:pt>
                <c:pt idx="1800">
                  <c:v>0.6628633148507701</c:v>
                </c:pt>
                <c:pt idx="1801">
                  <c:v>0.66222797053117799</c:v>
                </c:pt>
                <c:pt idx="1802">
                  <c:v>0.66159389294968196</c:v>
                </c:pt>
                <c:pt idx="1803">
                  <c:v>0.66096398105046006</c:v>
                </c:pt>
                <c:pt idx="1804">
                  <c:v>0.66032860084461398</c:v>
                </c:pt>
                <c:pt idx="1805">
                  <c:v>0.65969829809868197</c:v>
                </c:pt>
                <c:pt idx="1806">
                  <c:v>0.65907024344116305</c:v>
                </c:pt>
                <c:pt idx="1807">
                  <c:v>0.65843863637008204</c:v>
                </c:pt>
                <c:pt idx="1808">
                  <c:v>0.65781356321982609</c:v>
                </c:pt>
                <c:pt idx="1809">
                  <c:v>0.65718384129308804</c:v>
                </c:pt>
                <c:pt idx="1810">
                  <c:v>0.65655814626194897</c:v>
                </c:pt>
                <c:pt idx="1811">
                  <c:v>0.65592392525272003</c:v>
                </c:pt>
                <c:pt idx="1812">
                  <c:v>0.65528137494466299</c:v>
                </c:pt>
                <c:pt idx="1813">
                  <c:v>0.65464317017640705</c:v>
                </c:pt>
                <c:pt idx="1814">
                  <c:v>0.65400408159469803</c:v>
                </c:pt>
                <c:pt idx="1815">
                  <c:v>0.65336633192642601</c:v>
                </c:pt>
                <c:pt idx="1816">
                  <c:v>0.65273378846821006</c:v>
                </c:pt>
                <c:pt idx="1817">
                  <c:v>0.65209731639257495</c:v>
                </c:pt>
                <c:pt idx="1818">
                  <c:v>0.65146304338476202</c:v>
                </c:pt>
                <c:pt idx="1819">
                  <c:v>0.650833313840394</c:v>
                </c:pt>
                <c:pt idx="1820">
                  <c:v>0.65020060250146505</c:v>
                </c:pt>
                <c:pt idx="1821">
                  <c:v>0.64957192134269803</c:v>
                </c:pt>
                <c:pt idx="1822">
                  <c:v>0.64894567407347492</c:v>
                </c:pt>
                <c:pt idx="1823">
                  <c:v>0.64831675819467205</c:v>
                </c:pt>
                <c:pt idx="1824">
                  <c:v>0.64769260335996703</c:v>
                </c:pt>
                <c:pt idx="1825">
                  <c:v>0.64706995172953197</c:v>
                </c:pt>
                <c:pt idx="1826">
                  <c:v>0.64644486411681201</c:v>
                </c:pt>
                <c:pt idx="1827">
                  <c:v>0.64582622297487502</c:v>
                </c:pt>
                <c:pt idx="1828">
                  <c:v>0.64520225878984505</c:v>
                </c:pt>
                <c:pt idx="1829">
                  <c:v>0.64458371665139891</c:v>
                </c:pt>
                <c:pt idx="1830">
                  <c:v>0.64396574696660103</c:v>
                </c:pt>
                <c:pt idx="1831">
                  <c:v>0.64334593754079794</c:v>
                </c:pt>
                <c:pt idx="1832">
                  <c:v>0.64273180393923501</c:v>
                </c:pt>
                <c:pt idx="1833">
                  <c:v>0.64211429347096105</c:v>
                </c:pt>
                <c:pt idx="1834">
                  <c:v>0.6415000066139549</c:v>
                </c:pt>
                <c:pt idx="1835">
                  <c:v>0.64088724725276991</c:v>
                </c:pt>
                <c:pt idx="1836">
                  <c:v>0.64027284063150602</c:v>
                </c:pt>
                <c:pt idx="1837">
                  <c:v>0.63966133129690506</c:v>
                </c:pt>
                <c:pt idx="1838">
                  <c:v>0.63905336782852706</c:v>
                </c:pt>
                <c:pt idx="1839">
                  <c:v>0.63844177817123704</c:v>
                </c:pt>
                <c:pt idx="1840">
                  <c:v>0.63783154055410995</c:v>
                </c:pt>
                <c:pt idx="1841">
                  <c:v>0.63722263908556098</c:v>
                </c:pt>
                <c:pt idx="1842">
                  <c:v>0.63661370314505406</c:v>
                </c:pt>
                <c:pt idx="1843">
                  <c:v>0.63601084722139201</c:v>
                </c:pt>
                <c:pt idx="1844">
                  <c:v>0.63540224950409296</c:v>
                </c:pt>
                <c:pt idx="1845">
                  <c:v>0.634794559045471</c:v>
                </c:pt>
                <c:pt idx="1846">
                  <c:v>0.63419133014768603</c:v>
                </c:pt>
                <c:pt idx="1847">
                  <c:v>0.63358469347147106</c:v>
                </c:pt>
                <c:pt idx="1848">
                  <c:v>0.63298264058913101</c:v>
                </c:pt>
                <c:pt idx="1849">
                  <c:v>0.63237714667093903</c:v>
                </c:pt>
                <c:pt idx="1850">
                  <c:v>0.63177452639366904</c:v>
                </c:pt>
                <c:pt idx="1851">
                  <c:v>0.63117521830523005</c:v>
                </c:pt>
                <c:pt idx="1852">
                  <c:v>0.63057159745904801</c:v>
                </c:pt>
                <c:pt idx="1853">
                  <c:v>0.62997086303771399</c:v>
                </c:pt>
                <c:pt idx="1854">
                  <c:v>0.62937456719860407</c:v>
                </c:pt>
                <c:pt idx="1855">
                  <c:v>0.62877269261450897</c:v>
                </c:pt>
                <c:pt idx="1856">
                  <c:v>0.62817510897863393</c:v>
                </c:pt>
                <c:pt idx="1857">
                  <c:v>0.62757757809969494</c:v>
                </c:pt>
                <c:pt idx="1858">
                  <c:v>0.62698080366192399</c:v>
                </c:pt>
                <c:pt idx="1859">
                  <c:v>0.62641150163478698</c:v>
                </c:pt>
                <c:pt idx="1860">
                  <c:v>0.62584638646088797</c:v>
                </c:pt>
                <c:pt idx="1861">
                  <c:v>0.62528438627455396</c:v>
                </c:pt>
                <c:pt idx="1862">
                  <c:v>0.62472397762018395</c:v>
                </c:pt>
                <c:pt idx="1863">
                  <c:v>0.62416274353130696</c:v>
                </c:pt>
                <c:pt idx="1864">
                  <c:v>0.62360425847818601</c:v>
                </c:pt>
                <c:pt idx="1865">
                  <c:v>0.62304688411740505</c:v>
                </c:pt>
                <c:pt idx="1866">
                  <c:v>0.62248768907804009</c:v>
                </c:pt>
                <c:pt idx="1867">
                  <c:v>0.62193438729727102</c:v>
                </c:pt>
                <c:pt idx="1868">
                  <c:v>0.62137930398503505</c:v>
                </c:pt>
                <c:pt idx="1869">
                  <c:v>0.62082628798468398</c:v>
                </c:pt>
                <c:pt idx="1870">
                  <c:v>0.62027663440092606</c:v>
                </c:pt>
                <c:pt idx="1871">
                  <c:v>0.61972217130660001</c:v>
                </c:pt>
                <c:pt idx="1872">
                  <c:v>0.61917499956424105</c:v>
                </c:pt>
                <c:pt idx="1873">
                  <c:v>0.61862736434579491</c:v>
                </c:pt>
                <c:pt idx="1874">
                  <c:v>0.61807804878237405</c:v>
                </c:pt>
                <c:pt idx="1875">
                  <c:v>0.61753527158542898</c:v>
                </c:pt>
                <c:pt idx="1876">
                  <c:v>0.61698981755603799</c:v>
                </c:pt>
                <c:pt idx="1877">
                  <c:v>0.61644384798238605</c:v>
                </c:pt>
                <c:pt idx="1878">
                  <c:v>0.61590354813359705</c:v>
                </c:pt>
                <c:pt idx="1879">
                  <c:v>0.615360352497624</c:v>
                </c:pt>
                <c:pt idx="1880">
                  <c:v>0.61482140130511009</c:v>
                </c:pt>
                <c:pt idx="1881">
                  <c:v>0.614280455826403</c:v>
                </c:pt>
                <c:pt idx="1882">
                  <c:v>0.61374117574921294</c:v>
                </c:pt>
                <c:pt idx="1883">
                  <c:v>0.61320501512143399</c:v>
                </c:pt>
                <c:pt idx="1884">
                  <c:v>0.61266761474538001</c:v>
                </c:pt>
                <c:pt idx="1885">
                  <c:v>0.61212847538366699</c:v>
                </c:pt>
                <c:pt idx="1886">
                  <c:v>0.611597914609465</c:v>
                </c:pt>
                <c:pt idx="1887">
                  <c:v>0.61106114245714105</c:v>
                </c:pt>
                <c:pt idx="1888">
                  <c:v>0.61052945675725001</c:v>
                </c:pt>
                <c:pt idx="1889">
                  <c:v>0.609996282581177</c:v>
                </c:pt>
                <c:pt idx="1890">
                  <c:v>0.60946270061313401</c:v>
                </c:pt>
                <c:pt idx="1891">
                  <c:v>0.60893438345731599</c:v>
                </c:pt>
                <c:pt idx="1892">
                  <c:v>0.60840312267435293</c:v>
                </c:pt>
                <c:pt idx="1893">
                  <c:v>0.60787338959312498</c:v>
                </c:pt>
                <c:pt idx="1894">
                  <c:v>0.60734675863961296</c:v>
                </c:pt>
                <c:pt idx="1895">
                  <c:v>0.606817941000523</c:v>
                </c:pt>
                <c:pt idx="1896">
                  <c:v>0.60629150586267599</c:v>
                </c:pt>
                <c:pt idx="1897">
                  <c:v>0.605804076869215</c:v>
                </c:pt>
                <c:pt idx="1898">
                  <c:v>0.60531304235530692</c:v>
                </c:pt>
                <c:pt idx="1899">
                  <c:v>0.60482958375666596</c:v>
                </c:pt>
                <c:pt idx="1900">
                  <c:v>0.604343286339182</c:v>
                </c:pt>
                <c:pt idx="1901">
                  <c:v>0.60385701513051093</c:v>
                </c:pt>
                <c:pt idx="1902">
                  <c:v>0.60337700002481198</c:v>
                </c:pt>
                <c:pt idx="1903">
                  <c:v>0.60289223486922694</c:v>
                </c:pt>
                <c:pt idx="1904">
                  <c:v>0.60241158418752194</c:v>
                </c:pt>
                <c:pt idx="1905">
                  <c:v>0.60193108725209299</c:v>
                </c:pt>
                <c:pt idx="1906">
                  <c:v>0.60145150363559508</c:v>
                </c:pt>
                <c:pt idx="1907">
                  <c:v>0.60097741522675197</c:v>
                </c:pt>
                <c:pt idx="1908">
                  <c:v>0.60049811178022794</c:v>
                </c:pt>
                <c:pt idx="1909">
                  <c:v>0.60002220715189902</c:v>
                </c:pt>
                <c:pt idx="1910">
                  <c:v>0.599549077817638</c:v>
                </c:pt>
                <c:pt idx="1911">
                  <c:v>0.59907328685024097</c:v>
                </c:pt>
                <c:pt idx="1912">
                  <c:v>0.59860515149188498</c:v>
                </c:pt>
                <c:pt idx="1913">
                  <c:v>0.59813435241555701</c:v>
                </c:pt>
                <c:pt idx="1914">
                  <c:v>0.59766284416610405</c:v>
                </c:pt>
                <c:pt idx="1915">
                  <c:v>0.59719742045236102</c:v>
                </c:pt>
                <c:pt idx="1916">
                  <c:v>0.59673055115398599</c:v>
                </c:pt>
                <c:pt idx="1917">
                  <c:v>0.5962629288301311</c:v>
                </c:pt>
                <c:pt idx="1918">
                  <c:v>0.59580206780726597</c:v>
                </c:pt>
                <c:pt idx="1919">
                  <c:v>0.59533794174497601</c:v>
                </c:pt>
                <c:pt idx="1920">
                  <c:v>0.59487764523831099</c:v>
                </c:pt>
                <c:pt idx="1921">
                  <c:v>0.59441764121706797</c:v>
                </c:pt>
                <c:pt idx="1922">
                  <c:v>0.59395630340195393</c:v>
                </c:pt>
                <c:pt idx="1923">
                  <c:v>0.59350065601320001</c:v>
                </c:pt>
                <c:pt idx="1924">
                  <c:v>0.59304395024925705</c:v>
                </c:pt>
                <c:pt idx="1925">
                  <c:v>0.59258818860965401</c:v>
                </c:pt>
                <c:pt idx="1926">
                  <c:v>0.59213619400429107</c:v>
                </c:pt>
                <c:pt idx="1927">
                  <c:v>0.59168487109580303</c:v>
                </c:pt>
                <c:pt idx="1928">
                  <c:v>0.59121668330620603</c:v>
                </c:pt>
                <c:pt idx="1929">
                  <c:v>0.59066393966948205</c:v>
                </c:pt>
                <c:pt idx="1930">
                  <c:v>0.59010287359952307</c:v>
                </c:pt>
                <c:pt idx="1931">
                  <c:v>0.58955109471568301</c:v>
                </c:pt>
                <c:pt idx="1932">
                  <c:v>0.58899610871865404</c:v>
                </c:pt>
                <c:pt idx="1933">
                  <c:v>0.58844146591654101</c:v>
                </c:pt>
                <c:pt idx="1934">
                  <c:v>0.58789002624407893</c:v>
                </c:pt>
                <c:pt idx="1935">
                  <c:v>0.58733583384371801</c:v>
                </c:pt>
                <c:pt idx="1936">
                  <c:v>0.58678371037202703</c:v>
                </c:pt>
                <c:pt idx="1937">
                  <c:v>0.58623446824040604</c:v>
                </c:pt>
                <c:pt idx="1938">
                  <c:v>0.58567965115324394</c:v>
                </c:pt>
                <c:pt idx="1939">
                  <c:v>0.58513101222113595</c:v>
                </c:pt>
                <c:pt idx="1940">
                  <c:v>0.58458138517576697</c:v>
                </c:pt>
                <c:pt idx="1941">
                  <c:v>0.58403102480341607</c:v>
                </c:pt>
                <c:pt idx="1942">
                  <c:v>0.58348430443869703</c:v>
                </c:pt>
                <c:pt idx="1943">
                  <c:v>0.58293350156256307</c:v>
                </c:pt>
                <c:pt idx="1944">
                  <c:v>0.58238669644008001</c:v>
                </c:pt>
                <c:pt idx="1945">
                  <c:v>0.581840078723323</c:v>
                </c:pt>
                <c:pt idx="1946">
                  <c:v>0.58129283775784601</c:v>
                </c:pt>
                <c:pt idx="1947">
                  <c:v>0.58074782281578408</c:v>
                </c:pt>
                <c:pt idx="1948">
                  <c:v>0.58020145211267804</c:v>
                </c:pt>
                <c:pt idx="1949">
                  <c:v>0.57965330483547595</c:v>
                </c:pt>
                <c:pt idx="1950">
                  <c:v>0.579111101091763</c:v>
                </c:pt>
                <c:pt idx="1951">
                  <c:v>0.57856520579867898</c:v>
                </c:pt>
                <c:pt idx="1952">
                  <c:v>0.57802125989337505</c:v>
                </c:pt>
                <c:pt idx="1953">
                  <c:v>0.57747828518137001</c:v>
                </c:pt>
                <c:pt idx="1954">
                  <c:v>0.57693315867012307</c:v>
                </c:pt>
                <c:pt idx="1955">
                  <c:v>0.57639035454793397</c:v>
                </c:pt>
                <c:pt idx="1956">
                  <c:v>0.57585558631440203</c:v>
                </c:pt>
                <c:pt idx="1957">
                  <c:v>0.57542978648651999</c:v>
                </c:pt>
                <c:pt idx="1958">
                  <c:v>0.57500853398885698</c:v>
                </c:pt>
                <c:pt idx="1959">
                  <c:v>0.57458381101318101</c:v>
                </c:pt>
                <c:pt idx="1960">
                  <c:v>0.57416195777329593</c:v>
                </c:pt>
                <c:pt idx="1961">
                  <c:v>0.57374453591585906</c:v>
                </c:pt>
                <c:pt idx="1962">
                  <c:v>0.57332321714564205</c:v>
                </c:pt>
                <c:pt idx="1963">
                  <c:v>0.57290522298554902</c:v>
                </c:pt>
                <c:pt idx="1964">
                  <c:v>0.57248705546289402</c:v>
                </c:pt>
                <c:pt idx="1965">
                  <c:v>0.57206933833782003</c:v>
                </c:pt>
                <c:pt idx="1966">
                  <c:v>0.57165645627191808</c:v>
                </c:pt>
                <c:pt idx="1967">
                  <c:v>0.57123993974965503</c:v>
                </c:pt>
                <c:pt idx="1968">
                  <c:v>0.57082448558866306</c:v>
                </c:pt>
                <c:pt idx="1969">
                  <c:v>0.57041405735543105</c:v>
                </c:pt>
                <c:pt idx="1970">
                  <c:v>0.57000068316999097</c:v>
                </c:pt>
                <c:pt idx="1971">
                  <c:v>0.56958966105020004</c:v>
                </c:pt>
                <c:pt idx="1972">
                  <c:v>0.56918049422431205</c:v>
                </c:pt>
                <c:pt idx="1973">
                  <c:v>0.56877096461301202</c:v>
                </c:pt>
                <c:pt idx="1974">
                  <c:v>0.56836443060180097</c:v>
                </c:pt>
                <c:pt idx="1975">
                  <c:v>0.56795708313589299</c:v>
                </c:pt>
                <c:pt idx="1976">
                  <c:v>0.56755152468703207</c:v>
                </c:pt>
                <c:pt idx="1977">
                  <c:v>0.567147219843809</c:v>
                </c:pt>
                <c:pt idx="1978">
                  <c:v>0.56674298416843893</c:v>
                </c:pt>
                <c:pt idx="1979">
                  <c:v>0.56633903004546404</c:v>
                </c:pt>
                <c:pt idx="1980">
                  <c:v>0.56594068375963802</c:v>
                </c:pt>
                <c:pt idx="1981">
                  <c:v>0.56553564669434397</c:v>
                </c:pt>
                <c:pt idx="1982">
                  <c:v>0.56503209354694195</c:v>
                </c:pt>
                <c:pt idx="1983">
                  <c:v>0.56449358996900101</c:v>
                </c:pt>
                <c:pt idx="1984">
                  <c:v>0.56396315880316694</c:v>
                </c:pt>
                <c:pt idx="1985">
                  <c:v>0.56342889701066301</c:v>
                </c:pt>
                <c:pt idx="1986">
                  <c:v>0.56288904745905699</c:v>
                </c:pt>
                <c:pt idx="1987">
                  <c:v>0.56235293502931805</c:v>
                </c:pt>
                <c:pt idx="1988">
                  <c:v>0.56182269560335596</c:v>
                </c:pt>
                <c:pt idx="1989">
                  <c:v>0.56128577632130106</c:v>
                </c:pt>
                <c:pt idx="1990">
                  <c:v>0.56074914620404404</c:v>
                </c:pt>
                <c:pt idx="1991">
                  <c:v>0.56021257088013998</c:v>
                </c:pt>
                <c:pt idx="1992">
                  <c:v>0.55968391047321797</c:v>
                </c:pt>
                <c:pt idx="1993">
                  <c:v>0.55914947029641804</c:v>
                </c:pt>
                <c:pt idx="1994">
                  <c:v>0.55861252493682001</c:v>
                </c:pt>
                <c:pt idx="1995">
                  <c:v>0.55807945183529106</c:v>
                </c:pt>
                <c:pt idx="1996">
                  <c:v>0.55754600553417999</c:v>
                </c:pt>
                <c:pt idx="1997">
                  <c:v>0.557010191322444</c:v>
                </c:pt>
                <c:pt idx="1998">
                  <c:v>0.55647496529227791</c:v>
                </c:pt>
                <c:pt idx="1999">
                  <c:v>0.55594341154996507</c:v>
                </c:pt>
                <c:pt idx="2000">
                  <c:v>0.5554083786671169</c:v>
                </c:pt>
                <c:pt idx="2001">
                  <c:v>0.55487762884414493</c:v>
                </c:pt>
                <c:pt idx="2002">
                  <c:v>0.55434812008298695</c:v>
                </c:pt>
                <c:pt idx="2003">
                  <c:v>0.55381757891408701</c:v>
                </c:pt>
                <c:pt idx="2004">
                  <c:v>0.55328893427895898</c:v>
                </c:pt>
                <c:pt idx="2005">
                  <c:v>0.55286051944978198</c:v>
                </c:pt>
                <c:pt idx="2006">
                  <c:v>0.55249602227461103</c:v>
                </c:pt>
                <c:pt idx="2007">
                  <c:v>0.55213137757875497</c:v>
                </c:pt>
                <c:pt idx="2008">
                  <c:v>0.55176566308790198</c:v>
                </c:pt>
                <c:pt idx="2009">
                  <c:v>0.55141086318721</c:v>
                </c:pt>
                <c:pt idx="2010">
                  <c:v>0.551052539841832</c:v>
                </c:pt>
                <c:pt idx="2011">
                  <c:v>0.55069100544393301</c:v>
                </c:pt>
                <c:pt idx="2012">
                  <c:v>0.55033475508270702</c:v>
                </c:pt>
                <c:pt idx="2013">
                  <c:v>0.54997826116524295</c:v>
                </c:pt>
                <c:pt idx="2014">
                  <c:v>0.54962496442379905</c:v>
                </c:pt>
                <c:pt idx="2015">
                  <c:v>0.54927177966221596</c:v>
                </c:pt>
                <c:pt idx="2016">
                  <c:v>0.54892145564341599</c:v>
                </c:pt>
                <c:pt idx="2017">
                  <c:v>0.54857230928170198</c:v>
                </c:pt>
                <c:pt idx="2018">
                  <c:v>0.54822268489579806</c:v>
                </c:pt>
                <c:pt idx="2019">
                  <c:v>0.5478759617266199</c:v>
                </c:pt>
                <c:pt idx="2020">
                  <c:v>0.54753110165518604</c:v>
                </c:pt>
                <c:pt idx="2021">
                  <c:v>0.54718288390514291</c:v>
                </c:pt>
                <c:pt idx="2022">
                  <c:v>0.54684046676237097</c:v>
                </c:pt>
                <c:pt idx="2023">
                  <c:v>0.54649722609519202</c:v>
                </c:pt>
                <c:pt idx="2024">
                  <c:v>0.54615448277494105</c:v>
                </c:pt>
                <c:pt idx="2025">
                  <c:v>0.54581664463877</c:v>
                </c:pt>
                <c:pt idx="2026">
                  <c:v>0.54545042761954299</c:v>
                </c:pt>
                <c:pt idx="2027">
                  <c:v>0.54497466102313197</c:v>
                </c:pt>
                <c:pt idx="2028">
                  <c:v>0.5444996837386139</c:v>
                </c:pt>
                <c:pt idx="2029">
                  <c:v>0.54402203800872806</c:v>
                </c:pt>
                <c:pt idx="2030">
                  <c:v>0.54355102055395699</c:v>
                </c:pt>
                <c:pt idx="2031">
                  <c:v>0.54307654261089999</c:v>
                </c:pt>
                <c:pt idx="2032">
                  <c:v>0.54260183458403699</c:v>
                </c:pt>
                <c:pt idx="2033">
                  <c:v>0.54213318966276092</c:v>
                </c:pt>
                <c:pt idx="2034">
                  <c:v>0.54165788616584409</c:v>
                </c:pt>
                <c:pt idx="2035">
                  <c:v>0.54118658704144607</c:v>
                </c:pt>
                <c:pt idx="2036">
                  <c:v>0.5407176021392549</c:v>
                </c:pt>
                <c:pt idx="2037">
                  <c:v>0.54024610730006806</c:v>
                </c:pt>
                <c:pt idx="2038">
                  <c:v>0.539777754309401</c:v>
                </c:pt>
                <c:pt idx="2039">
                  <c:v>0.53930971591960497</c:v>
                </c:pt>
                <c:pt idx="2040">
                  <c:v>0.53883896396898801</c:v>
                </c:pt>
                <c:pt idx="2041">
                  <c:v>0.53837303458699393</c:v>
                </c:pt>
                <c:pt idx="2042">
                  <c:v>0.53790369731016907</c:v>
                </c:pt>
                <c:pt idx="2043">
                  <c:v>0.53743647306857201</c:v>
                </c:pt>
                <c:pt idx="2044">
                  <c:v>0.53696944373548605</c:v>
                </c:pt>
                <c:pt idx="2045">
                  <c:v>0.53650105919793101</c:v>
                </c:pt>
                <c:pt idx="2046">
                  <c:v>0.53604179433831201</c:v>
                </c:pt>
                <c:pt idx="2047">
                  <c:v>0.53562849918643807</c:v>
                </c:pt>
                <c:pt idx="2048">
                  <c:v>0.53521676161542697</c:v>
                </c:pt>
                <c:pt idx="2049">
                  <c:v>0.53480479753111598</c:v>
                </c:pt>
                <c:pt idx="2050">
                  <c:v>0.53439167616448902</c:v>
                </c:pt>
                <c:pt idx="2051">
                  <c:v>0.53397860387493201</c:v>
                </c:pt>
                <c:pt idx="2052">
                  <c:v>0.53356948938771098</c:v>
                </c:pt>
                <c:pt idx="2053">
                  <c:v>0.53315950256005307</c:v>
                </c:pt>
                <c:pt idx="2054">
                  <c:v>0.53275112376807698</c:v>
                </c:pt>
                <c:pt idx="2055">
                  <c:v>0.53234224946392494</c:v>
                </c:pt>
                <c:pt idx="2056">
                  <c:v>0.53193357206170111</c:v>
                </c:pt>
                <c:pt idx="2057">
                  <c:v>0.53152755246920191</c:v>
                </c:pt>
                <c:pt idx="2058">
                  <c:v>0.53111835991807499</c:v>
                </c:pt>
                <c:pt idx="2059">
                  <c:v>0.53071100709338892</c:v>
                </c:pt>
                <c:pt idx="2060">
                  <c:v>0.53030772893156197</c:v>
                </c:pt>
                <c:pt idx="2061">
                  <c:v>0.52989992612687897</c:v>
                </c:pt>
                <c:pt idx="2062">
                  <c:v>0.52949732309227204</c:v>
                </c:pt>
                <c:pt idx="2063">
                  <c:v>0.52909386767822497</c:v>
                </c:pt>
                <c:pt idx="2064">
                  <c:v>0.52868765312868193</c:v>
                </c:pt>
                <c:pt idx="2065">
                  <c:v>0.52829610646276903</c:v>
                </c:pt>
                <c:pt idx="2066">
                  <c:v>0.52795498063061996</c:v>
                </c:pt>
                <c:pt idx="2067">
                  <c:v>0.52761790383396501</c:v>
                </c:pt>
                <c:pt idx="2068">
                  <c:v>0.52728145318186292</c:v>
                </c:pt>
                <c:pt idx="2069">
                  <c:v>0.52694365904756102</c:v>
                </c:pt>
                <c:pt idx="2070">
                  <c:v>0.52661179634206101</c:v>
                </c:pt>
                <c:pt idx="2071">
                  <c:v>0.5262782301402229</c:v>
                </c:pt>
                <c:pt idx="2072">
                  <c:v>0.52594251886343202</c:v>
                </c:pt>
                <c:pt idx="2073">
                  <c:v>0.52561398443887397</c:v>
                </c:pt>
                <c:pt idx="2074">
                  <c:v>0.52528326976235407</c:v>
                </c:pt>
                <c:pt idx="2075">
                  <c:v>0.52495107105731298</c:v>
                </c:pt>
                <c:pt idx="2076">
                  <c:v>0.52462611614135501</c:v>
                </c:pt>
                <c:pt idx="2077">
                  <c:v>0.52429741535271301</c:v>
                </c:pt>
                <c:pt idx="2078">
                  <c:v>0.52397042183630504</c:v>
                </c:pt>
                <c:pt idx="2079">
                  <c:v>0.52364854393793403</c:v>
                </c:pt>
                <c:pt idx="2080">
                  <c:v>0.52332070590091706</c:v>
                </c:pt>
                <c:pt idx="2081">
                  <c:v>0.52300054119779393</c:v>
                </c:pt>
                <c:pt idx="2082">
                  <c:v>0.52267796483140705</c:v>
                </c:pt>
                <c:pt idx="2083">
                  <c:v>0.52233384888923895</c:v>
                </c:pt>
                <c:pt idx="2084">
                  <c:v>0.52188462422222703</c:v>
                </c:pt>
                <c:pt idx="2085">
                  <c:v>0.52142993434279594</c:v>
                </c:pt>
                <c:pt idx="2086">
                  <c:v>0.52097971932717901</c:v>
                </c:pt>
                <c:pt idx="2087">
                  <c:v>0.520528986528633</c:v>
                </c:pt>
                <c:pt idx="2088">
                  <c:v>0.52008040582590997</c:v>
                </c:pt>
                <c:pt idx="2089">
                  <c:v>0.519630787518221</c:v>
                </c:pt>
                <c:pt idx="2090">
                  <c:v>0.51918201932006192</c:v>
                </c:pt>
                <c:pt idx="2091">
                  <c:v>0.51873205995262095</c:v>
                </c:pt>
                <c:pt idx="2092">
                  <c:v>0.51828757010033411</c:v>
                </c:pt>
                <c:pt idx="2093">
                  <c:v>0.51783791634051601</c:v>
                </c:pt>
                <c:pt idx="2094">
                  <c:v>0.51739205072796102</c:v>
                </c:pt>
                <c:pt idx="2095">
                  <c:v>0.51694623013150498</c:v>
                </c:pt>
                <c:pt idx="2096">
                  <c:v>0.51649774975975593</c:v>
                </c:pt>
                <c:pt idx="2097">
                  <c:v>0.51605372459522303</c:v>
                </c:pt>
                <c:pt idx="2098">
                  <c:v>0.51560972850944098</c:v>
                </c:pt>
                <c:pt idx="2099">
                  <c:v>0.51516428290579408</c:v>
                </c:pt>
                <c:pt idx="2100">
                  <c:v>0.51472203084084001</c:v>
                </c:pt>
                <c:pt idx="2101">
                  <c:v>0.51433556916011403</c:v>
                </c:pt>
                <c:pt idx="2102">
                  <c:v>0.51394846287959794</c:v>
                </c:pt>
                <c:pt idx="2103">
                  <c:v>0.51356675938407703</c:v>
                </c:pt>
                <c:pt idx="2104">
                  <c:v>0.51317873247537893</c:v>
                </c:pt>
                <c:pt idx="2105">
                  <c:v>0.512796643671798</c:v>
                </c:pt>
                <c:pt idx="2106">
                  <c:v>0.51240949003847502</c:v>
                </c:pt>
                <c:pt idx="2107">
                  <c:v>0.512023247045723</c:v>
                </c:pt>
                <c:pt idx="2108">
                  <c:v>0.51164113694507296</c:v>
                </c:pt>
                <c:pt idx="2109">
                  <c:v>0.51125561085123794</c:v>
                </c:pt>
                <c:pt idx="2110">
                  <c:v>0.51087023230413597</c:v>
                </c:pt>
                <c:pt idx="2111">
                  <c:v>0.51048708686920596</c:v>
                </c:pt>
                <c:pt idx="2112">
                  <c:v>0.51010353247988593</c:v>
                </c:pt>
                <c:pt idx="2113">
                  <c:v>0.50971983962604095</c:v>
                </c:pt>
                <c:pt idx="2114">
                  <c:v>0.50933854672553203</c:v>
                </c:pt>
                <c:pt idx="2115">
                  <c:v>0.50895532820198508</c:v>
                </c:pt>
                <c:pt idx="2116">
                  <c:v>0.50857437819059192</c:v>
                </c:pt>
                <c:pt idx="2117">
                  <c:v>0.50823639436371904</c:v>
                </c:pt>
                <c:pt idx="2118">
                  <c:v>0.50792693055437899</c:v>
                </c:pt>
                <c:pt idx="2119">
                  <c:v>0.50762068023400897</c:v>
                </c:pt>
                <c:pt idx="2120">
                  <c:v>0.50731211491744599</c:v>
                </c:pt>
                <c:pt idx="2121">
                  <c:v>0.50700428148515597</c:v>
                </c:pt>
                <c:pt idx="2122">
                  <c:v>0.50670045869583302</c:v>
                </c:pt>
                <c:pt idx="2123">
                  <c:v>0.50639409291735804</c:v>
                </c:pt>
                <c:pt idx="2124">
                  <c:v>0.50609072809532496</c:v>
                </c:pt>
                <c:pt idx="2125">
                  <c:v>0.50578584503303203</c:v>
                </c:pt>
                <c:pt idx="2126">
                  <c:v>0.50548286421537802</c:v>
                </c:pt>
                <c:pt idx="2127">
                  <c:v>0.505184153960338</c:v>
                </c:pt>
                <c:pt idx="2128">
                  <c:v>0.50487988615228607</c:v>
                </c:pt>
                <c:pt idx="2129">
                  <c:v>0.50458047727450006</c:v>
                </c:pt>
                <c:pt idx="2130">
                  <c:v>0.50428440669369501</c:v>
                </c:pt>
                <c:pt idx="2131">
                  <c:v>0.50398389235076102</c:v>
                </c:pt>
                <c:pt idx="2132">
                  <c:v>0.50369039232657797</c:v>
                </c:pt>
                <c:pt idx="2133">
                  <c:v>0.50330450618704803</c:v>
                </c:pt>
                <c:pt idx="2134">
                  <c:v>0.50290566703097395</c:v>
                </c:pt>
                <c:pt idx="2135">
                  <c:v>0.50251172371956399</c:v>
                </c:pt>
                <c:pt idx="2136">
                  <c:v>0.50211384920056701</c:v>
                </c:pt>
                <c:pt idx="2137">
                  <c:v>0.50172064425102303</c:v>
                </c:pt>
                <c:pt idx="2138">
                  <c:v>0.50132561249310903</c:v>
                </c:pt>
                <c:pt idx="2139">
                  <c:v>0.50093179154593404</c:v>
                </c:pt>
                <c:pt idx="2140">
                  <c:v>0.50053932081706498</c:v>
                </c:pt>
                <c:pt idx="2141">
                  <c:v>0.50014535520268599</c:v>
                </c:pt>
                <c:pt idx="2142">
                  <c:v>0.49975118791719303</c:v>
                </c:pt>
                <c:pt idx="2143">
                  <c:v>0.49936145828622697</c:v>
                </c:pt>
                <c:pt idx="2144">
                  <c:v>0.49897176235642698</c:v>
                </c:pt>
                <c:pt idx="2145">
                  <c:v>0.49857784008926598</c:v>
                </c:pt>
                <c:pt idx="2146">
                  <c:v>0.49818978133605102</c:v>
                </c:pt>
                <c:pt idx="2147">
                  <c:v>0.49779823332399897</c:v>
                </c:pt>
                <c:pt idx="2148">
                  <c:v>0.49740640884751702</c:v>
                </c:pt>
                <c:pt idx="2149">
                  <c:v>0.49700983032649998</c:v>
                </c:pt>
                <c:pt idx="2150">
                  <c:v>0.49661486995394105</c:v>
                </c:pt>
                <c:pt idx="2151">
                  <c:v>0.49622169945380501</c:v>
                </c:pt>
                <c:pt idx="2152">
                  <c:v>0.49582635035322103</c:v>
                </c:pt>
                <c:pt idx="2153">
                  <c:v>0.49543223746797099</c:v>
                </c:pt>
                <c:pt idx="2154">
                  <c:v>0.49504178450063302</c:v>
                </c:pt>
                <c:pt idx="2155">
                  <c:v>0.49464616853472898</c:v>
                </c:pt>
                <c:pt idx="2156">
                  <c:v>0.49425609813709703</c:v>
                </c:pt>
                <c:pt idx="2157">
                  <c:v>0.49386407076576105</c:v>
                </c:pt>
                <c:pt idx="2158">
                  <c:v>0.493470312369924</c:v>
                </c:pt>
                <c:pt idx="2159">
                  <c:v>0.493079939114346</c:v>
                </c:pt>
                <c:pt idx="2160">
                  <c:v>0.492688389938639</c:v>
                </c:pt>
                <c:pt idx="2161">
                  <c:v>0.49229378957244002</c:v>
                </c:pt>
                <c:pt idx="2162">
                  <c:v>0.491907715182481</c:v>
                </c:pt>
                <c:pt idx="2163">
                  <c:v>0.49157738842850895</c:v>
                </c:pt>
                <c:pt idx="2164">
                  <c:v>0.49124965039484997</c:v>
                </c:pt>
                <c:pt idx="2165">
                  <c:v>0.490923308464154</c:v>
                </c:pt>
                <c:pt idx="2166">
                  <c:v>0.490594229895226</c:v>
                </c:pt>
                <c:pt idx="2167">
                  <c:v>0.49026914206108102</c:v>
                </c:pt>
                <c:pt idx="2168">
                  <c:v>0.48994214175439299</c:v>
                </c:pt>
                <c:pt idx="2169">
                  <c:v>0.48961485986099201</c:v>
                </c:pt>
                <c:pt idx="2170">
                  <c:v>0.48929258652980201</c:v>
                </c:pt>
                <c:pt idx="2171">
                  <c:v>0.48896593743959399</c:v>
                </c:pt>
                <c:pt idx="2172">
                  <c:v>0.48863986878002497</c:v>
                </c:pt>
                <c:pt idx="2173">
                  <c:v>0.48831584442201897</c:v>
                </c:pt>
                <c:pt idx="2174">
                  <c:v>0.48799115652325004</c:v>
                </c:pt>
                <c:pt idx="2175">
                  <c:v>0.48766616157700998</c:v>
                </c:pt>
                <c:pt idx="2176">
                  <c:v>0.48734371142546901</c:v>
                </c:pt>
                <c:pt idx="2177">
                  <c:v>0.48702220869066098</c:v>
                </c:pt>
                <c:pt idx="2178">
                  <c:v>0.48670668744651902</c:v>
                </c:pt>
                <c:pt idx="2179">
                  <c:v>0.48638699285970105</c:v>
                </c:pt>
                <c:pt idx="2180">
                  <c:v>0.48607048271550402</c:v>
                </c:pt>
                <c:pt idx="2181">
                  <c:v>0.48575310712820197</c:v>
                </c:pt>
                <c:pt idx="2182">
                  <c:v>0.48543599792629999</c:v>
                </c:pt>
                <c:pt idx="2183">
                  <c:v>0.48512070430877496</c:v>
                </c:pt>
                <c:pt idx="2184">
                  <c:v>0.48480427368145096</c:v>
                </c:pt>
                <c:pt idx="2185">
                  <c:v>0.48449319202129698</c:v>
                </c:pt>
                <c:pt idx="2186">
                  <c:v>0.48418212618442696</c:v>
                </c:pt>
                <c:pt idx="2187">
                  <c:v>0.48387107688667902</c:v>
                </c:pt>
                <c:pt idx="2188">
                  <c:v>0.48355580675937998</c:v>
                </c:pt>
                <c:pt idx="2189">
                  <c:v>0.48325069575364499</c:v>
                </c:pt>
                <c:pt idx="2190">
                  <c:v>0.48293757442944096</c:v>
                </c:pt>
                <c:pt idx="2191">
                  <c:v>0.482585204284116</c:v>
                </c:pt>
                <c:pt idx="2192">
                  <c:v>0.48223353742824898</c:v>
                </c:pt>
                <c:pt idx="2193">
                  <c:v>0.481876298927636</c:v>
                </c:pt>
                <c:pt idx="2194">
                  <c:v>0.48152492313819101</c:v>
                </c:pt>
                <c:pt idx="2195">
                  <c:v>0.48117181799088399</c:v>
                </c:pt>
                <c:pt idx="2196">
                  <c:v>0.48081618338325199</c:v>
                </c:pt>
                <c:pt idx="2197">
                  <c:v>0.48046539567658603</c:v>
                </c:pt>
                <c:pt idx="2198">
                  <c:v>0.48011015908673099</c:v>
                </c:pt>
                <c:pt idx="2199">
                  <c:v>0.47975943456034903</c:v>
                </c:pt>
                <c:pt idx="2200">
                  <c:v>0.47940759520895998</c:v>
                </c:pt>
                <c:pt idx="2201">
                  <c:v>0.47905511613543</c:v>
                </c:pt>
                <c:pt idx="2202">
                  <c:v>0.47870433036833798</c:v>
                </c:pt>
                <c:pt idx="2203">
                  <c:v>0.47835383216466298</c:v>
                </c:pt>
                <c:pt idx="2204">
                  <c:v>0.478000954319382</c:v>
                </c:pt>
                <c:pt idx="2205">
                  <c:v>0.47765350592793998</c:v>
                </c:pt>
                <c:pt idx="2206">
                  <c:v>0.47729843222997903</c:v>
                </c:pt>
                <c:pt idx="2207">
                  <c:v>0.47694869582390098</c:v>
                </c:pt>
                <c:pt idx="2208">
                  <c:v>0.47659978526039404</c:v>
                </c:pt>
                <c:pt idx="2209">
                  <c:v>0.476246550241056</c:v>
                </c:pt>
                <c:pt idx="2210">
                  <c:v>0.47589849818084295</c:v>
                </c:pt>
                <c:pt idx="2211">
                  <c:v>0.47554991391235701</c:v>
                </c:pt>
                <c:pt idx="2212">
                  <c:v>0.47519885489157399</c:v>
                </c:pt>
                <c:pt idx="2213">
                  <c:v>0.47485243333491295</c:v>
                </c:pt>
                <c:pt idx="2214">
                  <c:v>0.47450561494876303</c:v>
                </c:pt>
                <c:pt idx="2215">
                  <c:v>0.47416050836711299</c:v>
                </c:pt>
                <c:pt idx="2216">
                  <c:v>0.47381475158207598</c:v>
                </c:pt>
                <c:pt idx="2217">
                  <c:v>0.47347139452338</c:v>
                </c:pt>
                <c:pt idx="2218">
                  <c:v>0.47313499498990202</c:v>
                </c:pt>
                <c:pt idx="2219">
                  <c:v>0.47279493158580299</c:v>
                </c:pt>
                <c:pt idx="2220">
                  <c:v>0.47245526229059998</c:v>
                </c:pt>
                <c:pt idx="2221">
                  <c:v>0.47212201100442797</c:v>
                </c:pt>
                <c:pt idx="2222">
                  <c:v>0.47178486335459702</c:v>
                </c:pt>
                <c:pt idx="2223">
                  <c:v>0.47144747435544504</c:v>
                </c:pt>
                <c:pt idx="2224">
                  <c:v>0.47111520945194002</c:v>
                </c:pt>
                <c:pt idx="2225">
                  <c:v>0.47078005615339102</c:v>
                </c:pt>
                <c:pt idx="2226">
                  <c:v>0.47044729718477701</c:v>
                </c:pt>
                <c:pt idx="2227">
                  <c:v>0.47011782412081798</c:v>
                </c:pt>
                <c:pt idx="2228">
                  <c:v>0.46978301213432699</c:v>
                </c:pt>
                <c:pt idx="2229">
                  <c:v>0.46945304327933096</c:v>
                </c:pt>
                <c:pt idx="2230">
                  <c:v>0.46907441768734703</c:v>
                </c:pt>
                <c:pt idx="2231">
                  <c:v>0.46869735969887699</c:v>
                </c:pt>
                <c:pt idx="2232">
                  <c:v>0.46832284302479399</c:v>
                </c:pt>
                <c:pt idx="2233">
                  <c:v>0.46794752253262301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958-4AC2-ADFD-9FDC4020A97A}"/>
            </c:ext>
          </c:extLst>
        </c:ser>
        <c:ser>
          <c:idx val="1"/>
          <c:order val="1"/>
          <c:tx>
            <c:strRef>
              <c:f>'[1]Correct EI'!$B$1</c:f>
              <c:strCache>
                <c:ptCount val="1"/>
                <c:pt idx="0">
                  <c:v>MTB07 (Wind)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'[1]Correct EI'!$A$2:$A$9950</c:f>
              <c:numCache>
                <c:formatCode>General</c:formatCode>
                <c:ptCount val="9949"/>
                <c:pt idx="0">
                  <c:v>-371.20924100000002</c:v>
                </c:pt>
                <c:pt idx="1">
                  <c:v>-371.14674100000002</c:v>
                </c:pt>
                <c:pt idx="2">
                  <c:v>-371.08424100000002</c:v>
                </c:pt>
                <c:pt idx="3">
                  <c:v>-371.02174100000002</c:v>
                </c:pt>
                <c:pt idx="4">
                  <c:v>-370.95924100000002</c:v>
                </c:pt>
                <c:pt idx="5">
                  <c:v>-370.89674100000002</c:v>
                </c:pt>
                <c:pt idx="6">
                  <c:v>-370.83424100000002</c:v>
                </c:pt>
                <c:pt idx="7">
                  <c:v>-370.77174100000002</c:v>
                </c:pt>
                <c:pt idx="8">
                  <c:v>-370.70924100000002</c:v>
                </c:pt>
                <c:pt idx="9">
                  <c:v>-370.64674100000002</c:v>
                </c:pt>
                <c:pt idx="10">
                  <c:v>-370.58424100000002</c:v>
                </c:pt>
                <c:pt idx="11">
                  <c:v>-370.52174100000002</c:v>
                </c:pt>
                <c:pt idx="12">
                  <c:v>-370.45924100000002</c:v>
                </c:pt>
                <c:pt idx="13">
                  <c:v>-370.39674100000002</c:v>
                </c:pt>
                <c:pt idx="14">
                  <c:v>-370.33424100000002</c:v>
                </c:pt>
                <c:pt idx="15">
                  <c:v>-370.27174100000002</c:v>
                </c:pt>
                <c:pt idx="16">
                  <c:v>-370.20924100000002</c:v>
                </c:pt>
                <c:pt idx="17">
                  <c:v>-370.14674100000002</c:v>
                </c:pt>
                <c:pt idx="18">
                  <c:v>-370.08424100000002</c:v>
                </c:pt>
                <c:pt idx="19">
                  <c:v>-370.02174100000002</c:v>
                </c:pt>
                <c:pt idx="20">
                  <c:v>-369.95924100000002</c:v>
                </c:pt>
                <c:pt idx="21">
                  <c:v>-369.89674100000002</c:v>
                </c:pt>
                <c:pt idx="22">
                  <c:v>-369.83424100000002</c:v>
                </c:pt>
                <c:pt idx="23">
                  <c:v>-369.77174100000002</c:v>
                </c:pt>
                <c:pt idx="24">
                  <c:v>-369.70924100000002</c:v>
                </c:pt>
                <c:pt idx="25">
                  <c:v>-369.64674100000002</c:v>
                </c:pt>
                <c:pt idx="26">
                  <c:v>-369.58424100000002</c:v>
                </c:pt>
                <c:pt idx="27">
                  <c:v>-369.52174100000002</c:v>
                </c:pt>
                <c:pt idx="28">
                  <c:v>-369.45924100000002</c:v>
                </c:pt>
                <c:pt idx="29">
                  <c:v>-369.39674100000002</c:v>
                </c:pt>
                <c:pt idx="30">
                  <c:v>-369.33424100000002</c:v>
                </c:pt>
                <c:pt idx="31">
                  <c:v>-369.27174100000002</c:v>
                </c:pt>
                <c:pt idx="32">
                  <c:v>-369.20924100000002</c:v>
                </c:pt>
                <c:pt idx="33">
                  <c:v>-369.14674100000002</c:v>
                </c:pt>
                <c:pt idx="34">
                  <c:v>-369.08424100000002</c:v>
                </c:pt>
                <c:pt idx="35">
                  <c:v>-369.02174100000002</c:v>
                </c:pt>
                <c:pt idx="36">
                  <c:v>-368.95924100000002</c:v>
                </c:pt>
                <c:pt idx="37">
                  <c:v>-368.89674100000002</c:v>
                </c:pt>
                <c:pt idx="38">
                  <c:v>-368.83424100000002</c:v>
                </c:pt>
                <c:pt idx="39">
                  <c:v>-368.77174100000002</c:v>
                </c:pt>
                <c:pt idx="40">
                  <c:v>-368.70924100000002</c:v>
                </c:pt>
                <c:pt idx="41">
                  <c:v>-368.64674100000002</c:v>
                </c:pt>
                <c:pt idx="42">
                  <c:v>-368.58424100000002</c:v>
                </c:pt>
                <c:pt idx="43">
                  <c:v>-368.52174100000002</c:v>
                </c:pt>
                <c:pt idx="44">
                  <c:v>-368.45924100000002</c:v>
                </c:pt>
                <c:pt idx="45">
                  <c:v>-368.39674100000002</c:v>
                </c:pt>
                <c:pt idx="46">
                  <c:v>-368.33424100000002</c:v>
                </c:pt>
                <c:pt idx="47">
                  <c:v>-368.27174100000002</c:v>
                </c:pt>
                <c:pt idx="48">
                  <c:v>-368.20924100000002</c:v>
                </c:pt>
                <c:pt idx="49">
                  <c:v>-368.14674100000002</c:v>
                </c:pt>
                <c:pt idx="50">
                  <c:v>-368.08424100000002</c:v>
                </c:pt>
                <c:pt idx="51">
                  <c:v>-368.02174100000002</c:v>
                </c:pt>
                <c:pt idx="52">
                  <c:v>-367.95924100000002</c:v>
                </c:pt>
                <c:pt idx="53">
                  <c:v>-367.89674100000002</c:v>
                </c:pt>
                <c:pt idx="54">
                  <c:v>-367.83424100000002</c:v>
                </c:pt>
                <c:pt idx="55">
                  <c:v>-367.77174100000002</c:v>
                </c:pt>
                <c:pt idx="56">
                  <c:v>-367.70924100000002</c:v>
                </c:pt>
                <c:pt idx="57">
                  <c:v>-367.64674100000002</c:v>
                </c:pt>
                <c:pt idx="58">
                  <c:v>-367.58424100000002</c:v>
                </c:pt>
                <c:pt idx="59">
                  <c:v>-367.52174100000002</c:v>
                </c:pt>
                <c:pt idx="60">
                  <c:v>-367.45924100000002</c:v>
                </c:pt>
                <c:pt idx="61">
                  <c:v>-367.39674100000002</c:v>
                </c:pt>
                <c:pt idx="62">
                  <c:v>-367.33424100000002</c:v>
                </c:pt>
                <c:pt idx="63">
                  <c:v>-367.27174100000002</c:v>
                </c:pt>
                <c:pt idx="64">
                  <c:v>-367.20924100000002</c:v>
                </c:pt>
                <c:pt idx="65">
                  <c:v>-367.14674100000002</c:v>
                </c:pt>
                <c:pt idx="66">
                  <c:v>-367.08424100000002</c:v>
                </c:pt>
                <c:pt idx="67">
                  <c:v>-367.02174100000002</c:v>
                </c:pt>
                <c:pt idx="68">
                  <c:v>-366.95924100000002</c:v>
                </c:pt>
                <c:pt idx="69">
                  <c:v>-366.89674100000002</c:v>
                </c:pt>
                <c:pt idx="70">
                  <c:v>-366.83424100000002</c:v>
                </c:pt>
                <c:pt idx="71">
                  <c:v>-366.77174100000002</c:v>
                </c:pt>
                <c:pt idx="72">
                  <c:v>-366.70924100000002</c:v>
                </c:pt>
                <c:pt idx="73">
                  <c:v>-366.64674100000002</c:v>
                </c:pt>
                <c:pt idx="74">
                  <c:v>-366.58424100000002</c:v>
                </c:pt>
                <c:pt idx="75">
                  <c:v>-366.52174100000002</c:v>
                </c:pt>
                <c:pt idx="76">
                  <c:v>-366.45924100000002</c:v>
                </c:pt>
                <c:pt idx="77">
                  <c:v>-366.39674100000002</c:v>
                </c:pt>
                <c:pt idx="78">
                  <c:v>-366.33424100000002</c:v>
                </c:pt>
                <c:pt idx="79">
                  <c:v>-366.27174100000002</c:v>
                </c:pt>
                <c:pt idx="80">
                  <c:v>-366.20924100000002</c:v>
                </c:pt>
                <c:pt idx="81">
                  <c:v>-366.14674100000002</c:v>
                </c:pt>
                <c:pt idx="82">
                  <c:v>-366.08424100000002</c:v>
                </c:pt>
                <c:pt idx="83">
                  <c:v>-366.02174100000002</c:v>
                </c:pt>
                <c:pt idx="84">
                  <c:v>-365.95924100000002</c:v>
                </c:pt>
                <c:pt idx="85">
                  <c:v>-365.89674100000002</c:v>
                </c:pt>
                <c:pt idx="86">
                  <c:v>-365.83424100000002</c:v>
                </c:pt>
                <c:pt idx="87">
                  <c:v>-365.77174100000002</c:v>
                </c:pt>
                <c:pt idx="88">
                  <c:v>-365.70924100000002</c:v>
                </c:pt>
                <c:pt idx="89">
                  <c:v>-365.64674100000002</c:v>
                </c:pt>
                <c:pt idx="90">
                  <c:v>-365.58424100000002</c:v>
                </c:pt>
                <c:pt idx="91">
                  <c:v>-365.52174100000002</c:v>
                </c:pt>
                <c:pt idx="92">
                  <c:v>-365.45924100000002</c:v>
                </c:pt>
                <c:pt idx="93">
                  <c:v>-365.39674100000002</c:v>
                </c:pt>
                <c:pt idx="94">
                  <c:v>-365.33424100000002</c:v>
                </c:pt>
                <c:pt idx="95">
                  <c:v>-365.27174100000002</c:v>
                </c:pt>
                <c:pt idx="96">
                  <c:v>-365.20924100000002</c:v>
                </c:pt>
                <c:pt idx="97">
                  <c:v>-365.14674100000002</c:v>
                </c:pt>
                <c:pt idx="98">
                  <c:v>-365.08424100000002</c:v>
                </c:pt>
                <c:pt idx="99">
                  <c:v>-365.02174100000002</c:v>
                </c:pt>
                <c:pt idx="100">
                  <c:v>-364.95924100000002</c:v>
                </c:pt>
                <c:pt idx="101">
                  <c:v>-364.89674100000002</c:v>
                </c:pt>
                <c:pt idx="102">
                  <c:v>-364.83424100000002</c:v>
                </c:pt>
                <c:pt idx="103">
                  <c:v>-364.77174100000002</c:v>
                </c:pt>
                <c:pt idx="104">
                  <c:v>-364.70924100000002</c:v>
                </c:pt>
                <c:pt idx="105">
                  <c:v>-364.64674100000002</c:v>
                </c:pt>
                <c:pt idx="106">
                  <c:v>-364.58424100000002</c:v>
                </c:pt>
                <c:pt idx="107">
                  <c:v>-364.52174100000002</c:v>
                </c:pt>
                <c:pt idx="108">
                  <c:v>-364.45924100000002</c:v>
                </c:pt>
                <c:pt idx="109">
                  <c:v>-364.39674100000002</c:v>
                </c:pt>
                <c:pt idx="110">
                  <c:v>-364.33424100000002</c:v>
                </c:pt>
                <c:pt idx="111">
                  <c:v>-364.27174100000002</c:v>
                </c:pt>
                <c:pt idx="112">
                  <c:v>-364.20924100000002</c:v>
                </c:pt>
                <c:pt idx="113">
                  <c:v>-364.14674100000002</c:v>
                </c:pt>
                <c:pt idx="114">
                  <c:v>-364.08424100000002</c:v>
                </c:pt>
                <c:pt idx="115">
                  <c:v>-364.02174100000002</c:v>
                </c:pt>
                <c:pt idx="116">
                  <c:v>-363.95924100000002</c:v>
                </c:pt>
                <c:pt idx="117">
                  <c:v>-363.89674100000002</c:v>
                </c:pt>
                <c:pt idx="118">
                  <c:v>-363.83424100000002</c:v>
                </c:pt>
                <c:pt idx="119">
                  <c:v>-363.77174100000002</c:v>
                </c:pt>
                <c:pt idx="120">
                  <c:v>-363.70924100000002</c:v>
                </c:pt>
                <c:pt idx="121">
                  <c:v>-363.64674100000002</c:v>
                </c:pt>
                <c:pt idx="122">
                  <c:v>-363.58424100000002</c:v>
                </c:pt>
                <c:pt idx="123">
                  <c:v>-363.52174100000002</c:v>
                </c:pt>
                <c:pt idx="124">
                  <c:v>-363.45924100000002</c:v>
                </c:pt>
                <c:pt idx="125">
                  <c:v>-363.39674100000002</c:v>
                </c:pt>
                <c:pt idx="126">
                  <c:v>-363.33424100000002</c:v>
                </c:pt>
                <c:pt idx="127">
                  <c:v>-363.27174100000002</c:v>
                </c:pt>
                <c:pt idx="128">
                  <c:v>-363.20924100000002</c:v>
                </c:pt>
                <c:pt idx="129">
                  <c:v>-363.14674100000002</c:v>
                </c:pt>
                <c:pt idx="130">
                  <c:v>-363.08424100000002</c:v>
                </c:pt>
                <c:pt idx="131">
                  <c:v>-363.02174100000002</c:v>
                </c:pt>
                <c:pt idx="132">
                  <c:v>-362.95924100000002</c:v>
                </c:pt>
                <c:pt idx="133">
                  <c:v>-362.89674100000002</c:v>
                </c:pt>
                <c:pt idx="134">
                  <c:v>-362.83424100000002</c:v>
                </c:pt>
                <c:pt idx="135">
                  <c:v>-362.77174100000002</c:v>
                </c:pt>
                <c:pt idx="136">
                  <c:v>-362.70924100000002</c:v>
                </c:pt>
                <c:pt idx="137">
                  <c:v>-362.64674100000002</c:v>
                </c:pt>
                <c:pt idx="138">
                  <c:v>-362.58424100000002</c:v>
                </c:pt>
                <c:pt idx="139">
                  <c:v>-362.52174100000002</c:v>
                </c:pt>
                <c:pt idx="140">
                  <c:v>-362.45924100000002</c:v>
                </c:pt>
                <c:pt idx="141">
                  <c:v>-362.39674100000002</c:v>
                </c:pt>
                <c:pt idx="142">
                  <c:v>-362.33424100000002</c:v>
                </c:pt>
                <c:pt idx="143">
                  <c:v>-362.27174100000002</c:v>
                </c:pt>
                <c:pt idx="144">
                  <c:v>-362.20924100000002</c:v>
                </c:pt>
                <c:pt idx="145">
                  <c:v>-362.14674100000002</c:v>
                </c:pt>
                <c:pt idx="146">
                  <c:v>-362.08424100000002</c:v>
                </c:pt>
                <c:pt idx="147">
                  <c:v>-362.02174100000002</c:v>
                </c:pt>
                <c:pt idx="148">
                  <c:v>-361.95924100000002</c:v>
                </c:pt>
                <c:pt idx="149">
                  <c:v>-361.89674100000002</c:v>
                </c:pt>
                <c:pt idx="150">
                  <c:v>-361.83424100000002</c:v>
                </c:pt>
                <c:pt idx="151">
                  <c:v>-361.77174100000002</c:v>
                </c:pt>
                <c:pt idx="152">
                  <c:v>-361.70924100000002</c:v>
                </c:pt>
                <c:pt idx="153">
                  <c:v>-361.64674100000002</c:v>
                </c:pt>
                <c:pt idx="154">
                  <c:v>-361.58424100000002</c:v>
                </c:pt>
                <c:pt idx="155">
                  <c:v>-361.52174100000002</c:v>
                </c:pt>
                <c:pt idx="156">
                  <c:v>-361.45924100000002</c:v>
                </c:pt>
                <c:pt idx="157">
                  <c:v>-361.39674100000002</c:v>
                </c:pt>
                <c:pt idx="158">
                  <c:v>-361.33424100000002</c:v>
                </c:pt>
                <c:pt idx="159">
                  <c:v>-361.27174100000002</c:v>
                </c:pt>
                <c:pt idx="160">
                  <c:v>-361.20924100000002</c:v>
                </c:pt>
                <c:pt idx="161">
                  <c:v>-361.14674100000002</c:v>
                </c:pt>
                <c:pt idx="162">
                  <c:v>-361.08424100000002</c:v>
                </c:pt>
                <c:pt idx="163">
                  <c:v>-361.02174100000002</c:v>
                </c:pt>
                <c:pt idx="164">
                  <c:v>-360.95924100000002</c:v>
                </c:pt>
                <c:pt idx="165">
                  <c:v>-360.89674100000002</c:v>
                </c:pt>
                <c:pt idx="166">
                  <c:v>-360.83424100000002</c:v>
                </c:pt>
                <c:pt idx="167">
                  <c:v>-360.77174100000002</c:v>
                </c:pt>
                <c:pt idx="168">
                  <c:v>-360.70924100000002</c:v>
                </c:pt>
                <c:pt idx="169">
                  <c:v>-360.64674100000002</c:v>
                </c:pt>
                <c:pt idx="170">
                  <c:v>-360.58424100000002</c:v>
                </c:pt>
                <c:pt idx="171">
                  <c:v>-360.52174100000002</c:v>
                </c:pt>
                <c:pt idx="172">
                  <c:v>-360.45924100000002</c:v>
                </c:pt>
                <c:pt idx="173">
                  <c:v>-360.39674100000002</c:v>
                </c:pt>
                <c:pt idx="174">
                  <c:v>-360.33424100000002</c:v>
                </c:pt>
                <c:pt idx="175">
                  <c:v>-360.27174100000002</c:v>
                </c:pt>
                <c:pt idx="176">
                  <c:v>-360.20924100000002</c:v>
                </c:pt>
                <c:pt idx="177">
                  <c:v>-360.14674100000002</c:v>
                </c:pt>
                <c:pt idx="178">
                  <c:v>-360.08424100000002</c:v>
                </c:pt>
                <c:pt idx="179">
                  <c:v>-360.02174100000002</c:v>
                </c:pt>
                <c:pt idx="180">
                  <c:v>-359.95924100000002</c:v>
                </c:pt>
                <c:pt idx="181">
                  <c:v>-359.89674100000002</c:v>
                </c:pt>
                <c:pt idx="182">
                  <c:v>-359.83424100000002</c:v>
                </c:pt>
                <c:pt idx="183">
                  <c:v>-359.77174100000002</c:v>
                </c:pt>
                <c:pt idx="184">
                  <c:v>-359.70924100000002</c:v>
                </c:pt>
                <c:pt idx="185">
                  <c:v>-359.64674100000002</c:v>
                </c:pt>
                <c:pt idx="186">
                  <c:v>-359.58424100000002</c:v>
                </c:pt>
                <c:pt idx="187">
                  <c:v>-359.52174100000002</c:v>
                </c:pt>
                <c:pt idx="188">
                  <c:v>-359.45924100000002</c:v>
                </c:pt>
                <c:pt idx="189">
                  <c:v>-359.39674100000002</c:v>
                </c:pt>
                <c:pt idx="190">
                  <c:v>-359.33424100000002</c:v>
                </c:pt>
                <c:pt idx="191">
                  <c:v>-359.27174100000002</c:v>
                </c:pt>
                <c:pt idx="192">
                  <c:v>-359.20924100000002</c:v>
                </c:pt>
                <c:pt idx="193">
                  <c:v>-359.14674100000002</c:v>
                </c:pt>
                <c:pt idx="194">
                  <c:v>-359.08424100000002</c:v>
                </c:pt>
                <c:pt idx="195">
                  <c:v>-359.02174100000002</c:v>
                </c:pt>
                <c:pt idx="196">
                  <c:v>-358.95924100000002</c:v>
                </c:pt>
                <c:pt idx="197">
                  <c:v>-358.89674100000002</c:v>
                </c:pt>
                <c:pt idx="198">
                  <c:v>-358.83424100000002</c:v>
                </c:pt>
                <c:pt idx="199">
                  <c:v>-358.77174100000002</c:v>
                </c:pt>
                <c:pt idx="200">
                  <c:v>-358.70924100000002</c:v>
                </c:pt>
                <c:pt idx="201">
                  <c:v>-358.64674100000002</c:v>
                </c:pt>
                <c:pt idx="202">
                  <c:v>-358.58424100000002</c:v>
                </c:pt>
                <c:pt idx="203">
                  <c:v>-358.52174100000002</c:v>
                </c:pt>
                <c:pt idx="204">
                  <c:v>-358.45924100000002</c:v>
                </c:pt>
                <c:pt idx="205">
                  <c:v>-358.39674100000002</c:v>
                </c:pt>
                <c:pt idx="206">
                  <c:v>-358.33424100000002</c:v>
                </c:pt>
                <c:pt idx="207">
                  <c:v>-358.27174100000002</c:v>
                </c:pt>
                <c:pt idx="208">
                  <c:v>-358.20924100000002</c:v>
                </c:pt>
                <c:pt idx="209">
                  <c:v>-358.14674100000002</c:v>
                </c:pt>
                <c:pt idx="210">
                  <c:v>-358.08424100000002</c:v>
                </c:pt>
                <c:pt idx="211">
                  <c:v>-358.02174100000002</c:v>
                </c:pt>
                <c:pt idx="212">
                  <c:v>-357.95924100000002</c:v>
                </c:pt>
                <c:pt idx="213">
                  <c:v>-357.89674100000002</c:v>
                </c:pt>
                <c:pt idx="214">
                  <c:v>-357.83424100000002</c:v>
                </c:pt>
                <c:pt idx="215">
                  <c:v>-357.77174100000002</c:v>
                </c:pt>
                <c:pt idx="216">
                  <c:v>-357.70924100000002</c:v>
                </c:pt>
                <c:pt idx="217">
                  <c:v>-357.64674100000002</c:v>
                </c:pt>
                <c:pt idx="218">
                  <c:v>-357.58424100000002</c:v>
                </c:pt>
                <c:pt idx="219">
                  <c:v>-357.52174100000002</c:v>
                </c:pt>
                <c:pt idx="220">
                  <c:v>-357.45924100000002</c:v>
                </c:pt>
                <c:pt idx="221">
                  <c:v>-357.39674100000002</c:v>
                </c:pt>
                <c:pt idx="222">
                  <c:v>-357.33424100000002</c:v>
                </c:pt>
                <c:pt idx="223">
                  <c:v>-357.27174100000002</c:v>
                </c:pt>
                <c:pt idx="224">
                  <c:v>-357.20924100000002</c:v>
                </c:pt>
                <c:pt idx="225">
                  <c:v>-357.14674100000002</c:v>
                </c:pt>
                <c:pt idx="226">
                  <c:v>-357.08424100000002</c:v>
                </c:pt>
                <c:pt idx="227">
                  <c:v>-357.02174100000002</c:v>
                </c:pt>
                <c:pt idx="228">
                  <c:v>-356.95924100000002</c:v>
                </c:pt>
                <c:pt idx="229">
                  <c:v>-356.89674100000002</c:v>
                </c:pt>
                <c:pt idx="230">
                  <c:v>-356.83424100000002</c:v>
                </c:pt>
                <c:pt idx="231">
                  <c:v>-356.77174100000002</c:v>
                </c:pt>
                <c:pt idx="232">
                  <c:v>-356.70924100000002</c:v>
                </c:pt>
                <c:pt idx="233">
                  <c:v>-356.64674100000002</c:v>
                </c:pt>
                <c:pt idx="234">
                  <c:v>-356.58424100000002</c:v>
                </c:pt>
                <c:pt idx="235">
                  <c:v>-356.52174100000002</c:v>
                </c:pt>
                <c:pt idx="236">
                  <c:v>-356.45924100000002</c:v>
                </c:pt>
                <c:pt idx="237">
                  <c:v>-356.39674100000002</c:v>
                </c:pt>
                <c:pt idx="238">
                  <c:v>-356.33424100000002</c:v>
                </c:pt>
                <c:pt idx="239">
                  <c:v>-356.27174100000002</c:v>
                </c:pt>
                <c:pt idx="240">
                  <c:v>-356.20924100000002</c:v>
                </c:pt>
                <c:pt idx="241">
                  <c:v>-356.14674100000002</c:v>
                </c:pt>
                <c:pt idx="242">
                  <c:v>-356.08424100000002</c:v>
                </c:pt>
                <c:pt idx="243">
                  <c:v>-356.02174100000002</c:v>
                </c:pt>
                <c:pt idx="244">
                  <c:v>-355.95924100000002</c:v>
                </c:pt>
                <c:pt idx="245">
                  <c:v>-355.89674100000002</c:v>
                </c:pt>
                <c:pt idx="246">
                  <c:v>-355.83424100000002</c:v>
                </c:pt>
                <c:pt idx="247">
                  <c:v>-355.77174100000002</c:v>
                </c:pt>
                <c:pt idx="248">
                  <c:v>-355.70924100000002</c:v>
                </c:pt>
                <c:pt idx="249">
                  <c:v>-355.64674100000002</c:v>
                </c:pt>
                <c:pt idx="250">
                  <c:v>-355.58424100000002</c:v>
                </c:pt>
                <c:pt idx="251">
                  <c:v>-355.52174100000002</c:v>
                </c:pt>
                <c:pt idx="252">
                  <c:v>-355.45924100000002</c:v>
                </c:pt>
                <c:pt idx="253">
                  <c:v>-355.39674100000002</c:v>
                </c:pt>
                <c:pt idx="254">
                  <c:v>-355.33424100000002</c:v>
                </c:pt>
                <c:pt idx="255">
                  <c:v>-355.27174100000002</c:v>
                </c:pt>
                <c:pt idx="256">
                  <c:v>-355.20924100000002</c:v>
                </c:pt>
                <c:pt idx="257">
                  <c:v>-355.14674100000002</c:v>
                </c:pt>
                <c:pt idx="258">
                  <c:v>-355.08424100000002</c:v>
                </c:pt>
                <c:pt idx="259">
                  <c:v>-355.02174100000002</c:v>
                </c:pt>
                <c:pt idx="260">
                  <c:v>-354.95924100000002</c:v>
                </c:pt>
                <c:pt idx="261">
                  <c:v>-354.89674100000002</c:v>
                </c:pt>
                <c:pt idx="262">
                  <c:v>-354.83424100000002</c:v>
                </c:pt>
                <c:pt idx="263">
                  <c:v>-354.77174100000002</c:v>
                </c:pt>
                <c:pt idx="264">
                  <c:v>-354.70924100000002</c:v>
                </c:pt>
                <c:pt idx="265">
                  <c:v>-354.64674100000002</c:v>
                </c:pt>
                <c:pt idx="266">
                  <c:v>-354.58424100000002</c:v>
                </c:pt>
                <c:pt idx="267">
                  <c:v>-354.52174100000002</c:v>
                </c:pt>
                <c:pt idx="268">
                  <c:v>-354.45924100000002</c:v>
                </c:pt>
                <c:pt idx="269">
                  <c:v>-354.39674100000002</c:v>
                </c:pt>
                <c:pt idx="270">
                  <c:v>-354.33424100000002</c:v>
                </c:pt>
                <c:pt idx="271">
                  <c:v>-354.27174100000002</c:v>
                </c:pt>
                <c:pt idx="272">
                  <c:v>-354.20924100000002</c:v>
                </c:pt>
                <c:pt idx="273">
                  <c:v>-354.14674100000002</c:v>
                </c:pt>
                <c:pt idx="274">
                  <c:v>-354.08424100000002</c:v>
                </c:pt>
                <c:pt idx="275">
                  <c:v>-354.02174100000002</c:v>
                </c:pt>
                <c:pt idx="276">
                  <c:v>-353.95924100000002</c:v>
                </c:pt>
                <c:pt idx="277">
                  <c:v>-353.89674100000002</c:v>
                </c:pt>
                <c:pt idx="278">
                  <c:v>-353.83424100000002</c:v>
                </c:pt>
                <c:pt idx="279">
                  <c:v>-353.77174100000002</c:v>
                </c:pt>
                <c:pt idx="280">
                  <c:v>-353.70924100000002</c:v>
                </c:pt>
                <c:pt idx="281">
                  <c:v>-353.64674100000002</c:v>
                </c:pt>
                <c:pt idx="282">
                  <c:v>-353.58424100000002</c:v>
                </c:pt>
                <c:pt idx="283">
                  <c:v>-353.52174100000002</c:v>
                </c:pt>
                <c:pt idx="284">
                  <c:v>-353.45924100000002</c:v>
                </c:pt>
                <c:pt idx="285">
                  <c:v>-353.39674100000002</c:v>
                </c:pt>
                <c:pt idx="286">
                  <c:v>-353.33424100000002</c:v>
                </c:pt>
                <c:pt idx="287">
                  <c:v>-353.27174100000002</c:v>
                </c:pt>
                <c:pt idx="288">
                  <c:v>-353.20924100000002</c:v>
                </c:pt>
                <c:pt idx="289">
                  <c:v>-353.14674100000002</c:v>
                </c:pt>
                <c:pt idx="290">
                  <c:v>-353.08424100000002</c:v>
                </c:pt>
                <c:pt idx="291">
                  <c:v>-353.02174100000002</c:v>
                </c:pt>
                <c:pt idx="292">
                  <c:v>-352.95924100000002</c:v>
                </c:pt>
                <c:pt idx="293">
                  <c:v>-352.89674100000002</c:v>
                </c:pt>
                <c:pt idx="294">
                  <c:v>-352.83424100000002</c:v>
                </c:pt>
                <c:pt idx="295">
                  <c:v>-352.77174100000002</c:v>
                </c:pt>
                <c:pt idx="296">
                  <c:v>-352.70924100000002</c:v>
                </c:pt>
                <c:pt idx="297">
                  <c:v>-352.64674100000002</c:v>
                </c:pt>
                <c:pt idx="298">
                  <c:v>-352.58424100000002</c:v>
                </c:pt>
                <c:pt idx="299">
                  <c:v>-352.52174100000002</c:v>
                </c:pt>
                <c:pt idx="300">
                  <c:v>-352.45924100000002</c:v>
                </c:pt>
                <c:pt idx="301">
                  <c:v>-352.39674100000002</c:v>
                </c:pt>
                <c:pt idx="302">
                  <c:v>-352.33424100000002</c:v>
                </c:pt>
                <c:pt idx="303">
                  <c:v>-352.27174100000002</c:v>
                </c:pt>
                <c:pt idx="304">
                  <c:v>-352.20924100000002</c:v>
                </c:pt>
                <c:pt idx="305">
                  <c:v>-352.14674100000002</c:v>
                </c:pt>
                <c:pt idx="306">
                  <c:v>-352.08424100000002</c:v>
                </c:pt>
                <c:pt idx="307">
                  <c:v>-352.02174100000002</c:v>
                </c:pt>
                <c:pt idx="308">
                  <c:v>-351.95924100000002</c:v>
                </c:pt>
                <c:pt idx="309">
                  <c:v>-351.89674100000002</c:v>
                </c:pt>
                <c:pt idx="310">
                  <c:v>-351.83424100000002</c:v>
                </c:pt>
                <c:pt idx="311">
                  <c:v>-351.77174100000002</c:v>
                </c:pt>
                <c:pt idx="312">
                  <c:v>-351.70924100000002</c:v>
                </c:pt>
                <c:pt idx="313">
                  <c:v>-351.64674100000002</c:v>
                </c:pt>
                <c:pt idx="314">
                  <c:v>-351.58424100000002</c:v>
                </c:pt>
                <c:pt idx="315">
                  <c:v>-351.52174100000002</c:v>
                </c:pt>
                <c:pt idx="316">
                  <c:v>-351.45924100000002</c:v>
                </c:pt>
                <c:pt idx="317">
                  <c:v>-351.39674100000002</c:v>
                </c:pt>
                <c:pt idx="318">
                  <c:v>-351.33424100000002</c:v>
                </c:pt>
                <c:pt idx="319">
                  <c:v>-351.27174100000002</c:v>
                </c:pt>
                <c:pt idx="320">
                  <c:v>-351.20924100000002</c:v>
                </c:pt>
                <c:pt idx="321">
                  <c:v>-351.14674100000002</c:v>
                </c:pt>
                <c:pt idx="322">
                  <c:v>-351.08424100000002</c:v>
                </c:pt>
                <c:pt idx="323">
                  <c:v>-351.02174100000002</c:v>
                </c:pt>
                <c:pt idx="324">
                  <c:v>-350.95924100000002</c:v>
                </c:pt>
                <c:pt idx="325">
                  <c:v>-350.89674100000002</c:v>
                </c:pt>
                <c:pt idx="326">
                  <c:v>-350.83424100000002</c:v>
                </c:pt>
                <c:pt idx="327">
                  <c:v>-350.77174100000002</c:v>
                </c:pt>
                <c:pt idx="328">
                  <c:v>-350.70924100000002</c:v>
                </c:pt>
                <c:pt idx="329">
                  <c:v>-350.64674100000002</c:v>
                </c:pt>
                <c:pt idx="330">
                  <c:v>-350.58424100000002</c:v>
                </c:pt>
                <c:pt idx="331">
                  <c:v>-350.52174100000002</c:v>
                </c:pt>
                <c:pt idx="332">
                  <c:v>-350.45924100000002</c:v>
                </c:pt>
                <c:pt idx="333">
                  <c:v>-350.39674100000002</c:v>
                </c:pt>
                <c:pt idx="334">
                  <c:v>-350.33424100000002</c:v>
                </c:pt>
                <c:pt idx="335">
                  <c:v>-350.27174100000002</c:v>
                </c:pt>
                <c:pt idx="336">
                  <c:v>-350.20924100000002</c:v>
                </c:pt>
                <c:pt idx="337">
                  <c:v>-350.14674100000002</c:v>
                </c:pt>
                <c:pt idx="338">
                  <c:v>-350.08424100000002</c:v>
                </c:pt>
                <c:pt idx="339">
                  <c:v>-350.02174100000002</c:v>
                </c:pt>
                <c:pt idx="340">
                  <c:v>-349.95924100000002</c:v>
                </c:pt>
                <c:pt idx="341">
                  <c:v>-349.89674100000002</c:v>
                </c:pt>
                <c:pt idx="342">
                  <c:v>-349.83424100000002</c:v>
                </c:pt>
                <c:pt idx="343">
                  <c:v>-349.77174100000002</c:v>
                </c:pt>
                <c:pt idx="344">
                  <c:v>-349.70924100000002</c:v>
                </c:pt>
                <c:pt idx="345">
                  <c:v>-349.64674100000002</c:v>
                </c:pt>
                <c:pt idx="346">
                  <c:v>-349.58424100000002</c:v>
                </c:pt>
                <c:pt idx="347">
                  <c:v>-349.52174100000002</c:v>
                </c:pt>
                <c:pt idx="348">
                  <c:v>-349.45924100000002</c:v>
                </c:pt>
                <c:pt idx="349">
                  <c:v>-349.39674100000002</c:v>
                </c:pt>
                <c:pt idx="350">
                  <c:v>-349.33424100000002</c:v>
                </c:pt>
                <c:pt idx="351">
                  <c:v>-349.27174100000002</c:v>
                </c:pt>
                <c:pt idx="352">
                  <c:v>-349.20924100000002</c:v>
                </c:pt>
                <c:pt idx="353">
                  <c:v>-349.14674100000002</c:v>
                </c:pt>
                <c:pt idx="354">
                  <c:v>-349.08424100000002</c:v>
                </c:pt>
                <c:pt idx="355">
                  <c:v>-349.02174100000002</c:v>
                </c:pt>
                <c:pt idx="356">
                  <c:v>-348.95924100000002</c:v>
                </c:pt>
                <c:pt idx="357">
                  <c:v>-348.89674100000002</c:v>
                </c:pt>
                <c:pt idx="358">
                  <c:v>-348.83424100000002</c:v>
                </c:pt>
                <c:pt idx="359">
                  <c:v>-348.77174100000002</c:v>
                </c:pt>
                <c:pt idx="360">
                  <c:v>-348.70924100000002</c:v>
                </c:pt>
                <c:pt idx="361">
                  <c:v>-348.64674100000002</c:v>
                </c:pt>
                <c:pt idx="362">
                  <c:v>-348.58424100000002</c:v>
                </c:pt>
                <c:pt idx="363">
                  <c:v>-348.52174100000002</c:v>
                </c:pt>
                <c:pt idx="364">
                  <c:v>-348.45924100000002</c:v>
                </c:pt>
                <c:pt idx="365">
                  <c:v>-348.39674100000002</c:v>
                </c:pt>
                <c:pt idx="366">
                  <c:v>-348.33424100000002</c:v>
                </c:pt>
                <c:pt idx="367">
                  <c:v>-348.27174100000002</c:v>
                </c:pt>
                <c:pt idx="368">
                  <c:v>-348.20924100000002</c:v>
                </c:pt>
                <c:pt idx="369">
                  <c:v>-348.14674100000002</c:v>
                </c:pt>
                <c:pt idx="370">
                  <c:v>-348.08424100000002</c:v>
                </c:pt>
                <c:pt idx="371">
                  <c:v>-348.02174100000002</c:v>
                </c:pt>
                <c:pt idx="372">
                  <c:v>-347.95924100000002</c:v>
                </c:pt>
                <c:pt idx="373">
                  <c:v>-347.89674100000002</c:v>
                </c:pt>
                <c:pt idx="374">
                  <c:v>-347.83424100000002</c:v>
                </c:pt>
                <c:pt idx="375">
                  <c:v>-347.77174100000002</c:v>
                </c:pt>
                <c:pt idx="376">
                  <c:v>-347.70924100000002</c:v>
                </c:pt>
                <c:pt idx="377">
                  <c:v>-347.64674100000002</c:v>
                </c:pt>
                <c:pt idx="378">
                  <c:v>-347.58424100000002</c:v>
                </c:pt>
                <c:pt idx="379">
                  <c:v>-347.52174100000002</c:v>
                </c:pt>
                <c:pt idx="380">
                  <c:v>-347.45924100000002</c:v>
                </c:pt>
                <c:pt idx="381">
                  <c:v>-347.39674100000002</c:v>
                </c:pt>
                <c:pt idx="382">
                  <c:v>-347.33424100000002</c:v>
                </c:pt>
                <c:pt idx="383">
                  <c:v>-347.27174100000002</c:v>
                </c:pt>
                <c:pt idx="384">
                  <c:v>-347.20924100000002</c:v>
                </c:pt>
                <c:pt idx="385">
                  <c:v>-347.14674100000002</c:v>
                </c:pt>
                <c:pt idx="386">
                  <c:v>-347.08424100000002</c:v>
                </c:pt>
                <c:pt idx="387">
                  <c:v>-347.02174100000002</c:v>
                </c:pt>
                <c:pt idx="388">
                  <c:v>-346.95924100000002</c:v>
                </c:pt>
                <c:pt idx="389">
                  <c:v>-346.89674100000002</c:v>
                </c:pt>
                <c:pt idx="390">
                  <c:v>-346.83424100000002</c:v>
                </c:pt>
                <c:pt idx="391">
                  <c:v>-346.77174100000002</c:v>
                </c:pt>
                <c:pt idx="392">
                  <c:v>-346.70924100000002</c:v>
                </c:pt>
                <c:pt idx="393">
                  <c:v>-346.64674100000002</c:v>
                </c:pt>
                <c:pt idx="394">
                  <c:v>-346.58424100000002</c:v>
                </c:pt>
                <c:pt idx="395">
                  <c:v>-346.52174100000002</c:v>
                </c:pt>
                <c:pt idx="396">
                  <c:v>-346.45924100000002</c:v>
                </c:pt>
                <c:pt idx="397">
                  <c:v>-346.39674100000002</c:v>
                </c:pt>
                <c:pt idx="398">
                  <c:v>-346.33424100000002</c:v>
                </c:pt>
                <c:pt idx="399">
                  <c:v>-346.27174100000002</c:v>
                </c:pt>
                <c:pt idx="400">
                  <c:v>-346.20924100000002</c:v>
                </c:pt>
                <c:pt idx="401">
                  <c:v>-346.14674100000002</c:v>
                </c:pt>
                <c:pt idx="402">
                  <c:v>-346.08424100000002</c:v>
                </c:pt>
                <c:pt idx="403">
                  <c:v>-346.02174100000002</c:v>
                </c:pt>
                <c:pt idx="404">
                  <c:v>-345.95924100000002</c:v>
                </c:pt>
                <c:pt idx="405">
                  <c:v>-345.89674100000002</c:v>
                </c:pt>
                <c:pt idx="406">
                  <c:v>-345.83424100000002</c:v>
                </c:pt>
                <c:pt idx="407">
                  <c:v>-345.77174100000002</c:v>
                </c:pt>
                <c:pt idx="408">
                  <c:v>-345.70924100000002</c:v>
                </c:pt>
                <c:pt idx="409">
                  <c:v>-345.64674100000002</c:v>
                </c:pt>
                <c:pt idx="410">
                  <c:v>-345.58424100000002</c:v>
                </c:pt>
                <c:pt idx="411">
                  <c:v>-345.52174100000002</c:v>
                </c:pt>
                <c:pt idx="412">
                  <c:v>-345.45924100000002</c:v>
                </c:pt>
                <c:pt idx="413">
                  <c:v>-345.39674100000002</c:v>
                </c:pt>
                <c:pt idx="414">
                  <c:v>-345.33424100000002</c:v>
                </c:pt>
                <c:pt idx="415">
                  <c:v>-345.27174100000002</c:v>
                </c:pt>
                <c:pt idx="416">
                  <c:v>-345.20924100000002</c:v>
                </c:pt>
                <c:pt idx="417">
                  <c:v>-345.14674100000002</c:v>
                </c:pt>
                <c:pt idx="418">
                  <c:v>-345.08424100000002</c:v>
                </c:pt>
                <c:pt idx="419">
                  <c:v>-345.02174100000002</c:v>
                </c:pt>
                <c:pt idx="420">
                  <c:v>-344.95924100000002</c:v>
                </c:pt>
                <c:pt idx="421">
                  <c:v>-344.89674100000002</c:v>
                </c:pt>
                <c:pt idx="422">
                  <c:v>-344.83424100000002</c:v>
                </c:pt>
                <c:pt idx="423">
                  <c:v>-344.77174100000002</c:v>
                </c:pt>
                <c:pt idx="424">
                  <c:v>-344.70924100000002</c:v>
                </c:pt>
                <c:pt idx="425">
                  <c:v>-344.64674100000002</c:v>
                </c:pt>
                <c:pt idx="426">
                  <c:v>-344.58424100000002</c:v>
                </c:pt>
                <c:pt idx="427">
                  <c:v>-344.52174100000002</c:v>
                </c:pt>
                <c:pt idx="428">
                  <c:v>-344.45924100000002</c:v>
                </c:pt>
                <c:pt idx="429">
                  <c:v>-344.39674100000002</c:v>
                </c:pt>
                <c:pt idx="430">
                  <c:v>-344.33424100000002</c:v>
                </c:pt>
                <c:pt idx="431">
                  <c:v>-344.27174100000002</c:v>
                </c:pt>
                <c:pt idx="432">
                  <c:v>-344.20924100000002</c:v>
                </c:pt>
                <c:pt idx="433">
                  <c:v>-344.14674100000002</c:v>
                </c:pt>
                <c:pt idx="434">
                  <c:v>-344.08424100000002</c:v>
                </c:pt>
                <c:pt idx="435">
                  <c:v>-344.02174100000002</c:v>
                </c:pt>
                <c:pt idx="436">
                  <c:v>-343.95924100000002</c:v>
                </c:pt>
                <c:pt idx="437">
                  <c:v>-343.89674100000002</c:v>
                </c:pt>
                <c:pt idx="438">
                  <c:v>-343.83424100000002</c:v>
                </c:pt>
                <c:pt idx="439">
                  <c:v>-343.77174100000002</c:v>
                </c:pt>
                <c:pt idx="440">
                  <c:v>-343.70924100000002</c:v>
                </c:pt>
                <c:pt idx="441">
                  <c:v>-343.64674100000002</c:v>
                </c:pt>
                <c:pt idx="442">
                  <c:v>-343.58424100000002</c:v>
                </c:pt>
                <c:pt idx="443">
                  <c:v>-343.52174100000002</c:v>
                </c:pt>
                <c:pt idx="444">
                  <c:v>-343.45924100000002</c:v>
                </c:pt>
                <c:pt idx="445">
                  <c:v>-343.39674100000002</c:v>
                </c:pt>
                <c:pt idx="446">
                  <c:v>-343.33424100000002</c:v>
                </c:pt>
                <c:pt idx="447">
                  <c:v>-343.27174100000002</c:v>
                </c:pt>
                <c:pt idx="448">
                  <c:v>-343.20924100000002</c:v>
                </c:pt>
                <c:pt idx="449">
                  <c:v>-343.14674100000002</c:v>
                </c:pt>
                <c:pt idx="450">
                  <c:v>-343.08424100000002</c:v>
                </c:pt>
                <c:pt idx="451">
                  <c:v>-343.02174100000002</c:v>
                </c:pt>
                <c:pt idx="452">
                  <c:v>-342.95924100000002</c:v>
                </c:pt>
                <c:pt idx="453">
                  <c:v>-342.89674100000002</c:v>
                </c:pt>
                <c:pt idx="454">
                  <c:v>-342.83424100000002</c:v>
                </c:pt>
                <c:pt idx="455">
                  <c:v>-342.77174100000002</c:v>
                </c:pt>
                <c:pt idx="456">
                  <c:v>-342.70924100000002</c:v>
                </c:pt>
                <c:pt idx="457">
                  <c:v>-342.64674100000002</c:v>
                </c:pt>
                <c:pt idx="458">
                  <c:v>-342.58424100000002</c:v>
                </c:pt>
                <c:pt idx="459">
                  <c:v>-342.52174100000002</c:v>
                </c:pt>
                <c:pt idx="460">
                  <c:v>-342.45924100000002</c:v>
                </c:pt>
                <c:pt idx="461">
                  <c:v>-342.39674100000002</c:v>
                </c:pt>
                <c:pt idx="462">
                  <c:v>-342.33424100000002</c:v>
                </c:pt>
                <c:pt idx="463">
                  <c:v>-342.27174100000002</c:v>
                </c:pt>
                <c:pt idx="464">
                  <c:v>-342.20924100000002</c:v>
                </c:pt>
                <c:pt idx="465">
                  <c:v>-342.14674100000002</c:v>
                </c:pt>
                <c:pt idx="466">
                  <c:v>-342.08424100000002</c:v>
                </c:pt>
                <c:pt idx="467">
                  <c:v>-342.02174100000002</c:v>
                </c:pt>
                <c:pt idx="468">
                  <c:v>-341.95924100000002</c:v>
                </c:pt>
                <c:pt idx="469">
                  <c:v>-341.89674100000002</c:v>
                </c:pt>
                <c:pt idx="470">
                  <c:v>-341.83424100000002</c:v>
                </c:pt>
                <c:pt idx="471">
                  <c:v>-341.77174100000002</c:v>
                </c:pt>
                <c:pt idx="472">
                  <c:v>-341.70924100000002</c:v>
                </c:pt>
                <c:pt idx="473">
                  <c:v>-341.64674100000002</c:v>
                </c:pt>
                <c:pt idx="474">
                  <c:v>-341.58424100000002</c:v>
                </c:pt>
                <c:pt idx="475">
                  <c:v>-341.52174100000002</c:v>
                </c:pt>
                <c:pt idx="476">
                  <c:v>-341.45924100000002</c:v>
                </c:pt>
                <c:pt idx="477">
                  <c:v>-341.39674100000002</c:v>
                </c:pt>
                <c:pt idx="478">
                  <c:v>-341.33424100000002</c:v>
                </c:pt>
                <c:pt idx="479">
                  <c:v>-341.27174100000002</c:v>
                </c:pt>
                <c:pt idx="480">
                  <c:v>-341.20924100000002</c:v>
                </c:pt>
                <c:pt idx="481">
                  <c:v>-341.14674100000002</c:v>
                </c:pt>
                <c:pt idx="482">
                  <c:v>-341.08424100000002</c:v>
                </c:pt>
                <c:pt idx="483">
                  <c:v>-341.02174100000002</c:v>
                </c:pt>
                <c:pt idx="484">
                  <c:v>-340.95924100000002</c:v>
                </c:pt>
                <c:pt idx="485">
                  <c:v>-340.89674100000002</c:v>
                </c:pt>
                <c:pt idx="486">
                  <c:v>-340.83424100000002</c:v>
                </c:pt>
                <c:pt idx="487">
                  <c:v>-340.77174100000002</c:v>
                </c:pt>
                <c:pt idx="488">
                  <c:v>-340.70924100000002</c:v>
                </c:pt>
                <c:pt idx="489">
                  <c:v>-340.64674100000002</c:v>
                </c:pt>
                <c:pt idx="490">
                  <c:v>-340.58424100000002</c:v>
                </c:pt>
                <c:pt idx="491">
                  <c:v>-340.52174100000002</c:v>
                </c:pt>
                <c:pt idx="492">
                  <c:v>-340.45924100000002</c:v>
                </c:pt>
                <c:pt idx="493">
                  <c:v>-340.39674100000002</c:v>
                </c:pt>
                <c:pt idx="494">
                  <c:v>-340.33424100000002</c:v>
                </c:pt>
                <c:pt idx="495">
                  <c:v>-340.27174100000002</c:v>
                </c:pt>
                <c:pt idx="496">
                  <c:v>-340.20924100000002</c:v>
                </c:pt>
                <c:pt idx="497">
                  <c:v>-340.14674100000002</c:v>
                </c:pt>
                <c:pt idx="498">
                  <c:v>-340.08424100000002</c:v>
                </c:pt>
                <c:pt idx="499">
                  <c:v>-340.02174100000002</c:v>
                </c:pt>
                <c:pt idx="500">
                  <c:v>-339.95924100000002</c:v>
                </c:pt>
                <c:pt idx="501">
                  <c:v>-339.89674100000002</c:v>
                </c:pt>
                <c:pt idx="502">
                  <c:v>-339.83424100000002</c:v>
                </c:pt>
                <c:pt idx="503">
                  <c:v>-339.77174100000002</c:v>
                </c:pt>
                <c:pt idx="504">
                  <c:v>-339.70924100000002</c:v>
                </c:pt>
                <c:pt idx="505">
                  <c:v>-339.64674100000002</c:v>
                </c:pt>
                <c:pt idx="506">
                  <c:v>-339.58424100000002</c:v>
                </c:pt>
                <c:pt idx="507">
                  <c:v>-339.52174100000002</c:v>
                </c:pt>
                <c:pt idx="508">
                  <c:v>-339.45924100000002</c:v>
                </c:pt>
                <c:pt idx="509">
                  <c:v>-339.39674100000002</c:v>
                </c:pt>
                <c:pt idx="510">
                  <c:v>-339.33424100000002</c:v>
                </c:pt>
                <c:pt idx="511">
                  <c:v>-339.27174100000002</c:v>
                </c:pt>
                <c:pt idx="512">
                  <c:v>-339.20924100000002</c:v>
                </c:pt>
                <c:pt idx="513">
                  <c:v>-339.14674100000002</c:v>
                </c:pt>
                <c:pt idx="514">
                  <c:v>-339.08424100000002</c:v>
                </c:pt>
                <c:pt idx="515">
                  <c:v>-339.02174100000002</c:v>
                </c:pt>
                <c:pt idx="516">
                  <c:v>-338.95924100000002</c:v>
                </c:pt>
                <c:pt idx="517">
                  <c:v>-338.89674100000002</c:v>
                </c:pt>
                <c:pt idx="518">
                  <c:v>-338.83424100000002</c:v>
                </c:pt>
                <c:pt idx="519">
                  <c:v>-338.77174100000002</c:v>
                </c:pt>
                <c:pt idx="520">
                  <c:v>-338.70924100000002</c:v>
                </c:pt>
                <c:pt idx="521">
                  <c:v>-338.64674100000002</c:v>
                </c:pt>
                <c:pt idx="522">
                  <c:v>-338.58424100000002</c:v>
                </c:pt>
                <c:pt idx="523">
                  <c:v>-338.52174100000002</c:v>
                </c:pt>
                <c:pt idx="524">
                  <c:v>-338.45924100000002</c:v>
                </c:pt>
                <c:pt idx="525">
                  <c:v>-338.39674100000002</c:v>
                </c:pt>
                <c:pt idx="526">
                  <c:v>-338.33424100000002</c:v>
                </c:pt>
                <c:pt idx="527">
                  <c:v>-338.27174100000002</c:v>
                </c:pt>
                <c:pt idx="528">
                  <c:v>-338.20924100000002</c:v>
                </c:pt>
                <c:pt idx="529">
                  <c:v>-338.14674100000002</c:v>
                </c:pt>
                <c:pt idx="530">
                  <c:v>-338.08424100000002</c:v>
                </c:pt>
                <c:pt idx="531">
                  <c:v>-338.02174100000002</c:v>
                </c:pt>
                <c:pt idx="532">
                  <c:v>-337.95924100000002</c:v>
                </c:pt>
                <c:pt idx="533">
                  <c:v>-337.89674100000002</c:v>
                </c:pt>
                <c:pt idx="534">
                  <c:v>-337.83424100000002</c:v>
                </c:pt>
                <c:pt idx="535">
                  <c:v>-337.77174100000002</c:v>
                </c:pt>
                <c:pt idx="536">
                  <c:v>-337.70924100000002</c:v>
                </c:pt>
                <c:pt idx="537">
                  <c:v>-337.64674100000002</c:v>
                </c:pt>
                <c:pt idx="538">
                  <c:v>-337.58424100000002</c:v>
                </c:pt>
                <c:pt idx="539">
                  <c:v>-337.52174100000002</c:v>
                </c:pt>
                <c:pt idx="540">
                  <c:v>-337.45924100000002</c:v>
                </c:pt>
                <c:pt idx="541">
                  <c:v>-337.39674100000002</c:v>
                </c:pt>
                <c:pt idx="542">
                  <c:v>-337.33424100000002</c:v>
                </c:pt>
                <c:pt idx="543">
                  <c:v>-337.27174100000002</c:v>
                </c:pt>
                <c:pt idx="544">
                  <c:v>-337.20924100000002</c:v>
                </c:pt>
                <c:pt idx="545">
                  <c:v>-337.14674100000002</c:v>
                </c:pt>
                <c:pt idx="546">
                  <c:v>-337.08424100000002</c:v>
                </c:pt>
                <c:pt idx="547">
                  <c:v>-337.02174100000002</c:v>
                </c:pt>
                <c:pt idx="548">
                  <c:v>-336.95924100000002</c:v>
                </c:pt>
                <c:pt idx="549">
                  <c:v>-336.89674100000002</c:v>
                </c:pt>
                <c:pt idx="550">
                  <c:v>-336.83424100000002</c:v>
                </c:pt>
                <c:pt idx="551">
                  <c:v>-336.77174100000002</c:v>
                </c:pt>
                <c:pt idx="552">
                  <c:v>-336.70924100000002</c:v>
                </c:pt>
                <c:pt idx="553">
                  <c:v>-336.64674100000002</c:v>
                </c:pt>
                <c:pt idx="554">
                  <c:v>-336.58424100000002</c:v>
                </c:pt>
                <c:pt idx="555">
                  <c:v>-336.52174100000002</c:v>
                </c:pt>
                <c:pt idx="556">
                  <c:v>-336.45924100000002</c:v>
                </c:pt>
                <c:pt idx="557">
                  <c:v>-336.39674100000002</c:v>
                </c:pt>
                <c:pt idx="558">
                  <c:v>-336.33424100000002</c:v>
                </c:pt>
                <c:pt idx="559">
                  <c:v>-336.27174100000002</c:v>
                </c:pt>
                <c:pt idx="560">
                  <c:v>-336.20924100000002</c:v>
                </c:pt>
                <c:pt idx="561">
                  <c:v>-336.14674100000002</c:v>
                </c:pt>
                <c:pt idx="562">
                  <c:v>-336.08424100000002</c:v>
                </c:pt>
                <c:pt idx="563">
                  <c:v>-336.02174100000002</c:v>
                </c:pt>
                <c:pt idx="564">
                  <c:v>-335.95924100000002</c:v>
                </c:pt>
                <c:pt idx="565">
                  <c:v>-335.89674100000002</c:v>
                </c:pt>
                <c:pt idx="566">
                  <c:v>-335.83424100000002</c:v>
                </c:pt>
                <c:pt idx="567">
                  <c:v>-335.77174100000002</c:v>
                </c:pt>
                <c:pt idx="568">
                  <c:v>-335.70924100000002</c:v>
                </c:pt>
                <c:pt idx="569">
                  <c:v>-335.64674100000002</c:v>
                </c:pt>
                <c:pt idx="570">
                  <c:v>-335.58424100000002</c:v>
                </c:pt>
                <c:pt idx="571">
                  <c:v>-335.52174100000002</c:v>
                </c:pt>
                <c:pt idx="572">
                  <c:v>-335.45924100000002</c:v>
                </c:pt>
                <c:pt idx="573">
                  <c:v>-335.39674100000002</c:v>
                </c:pt>
                <c:pt idx="574">
                  <c:v>-335.33424100000002</c:v>
                </c:pt>
                <c:pt idx="575">
                  <c:v>-335.27174100000002</c:v>
                </c:pt>
                <c:pt idx="576">
                  <c:v>-335.20924100000002</c:v>
                </c:pt>
                <c:pt idx="577">
                  <c:v>-335.14674100000002</c:v>
                </c:pt>
                <c:pt idx="578">
                  <c:v>-335.08424100000002</c:v>
                </c:pt>
                <c:pt idx="579">
                  <c:v>-335.02174100000002</c:v>
                </c:pt>
                <c:pt idx="580">
                  <c:v>-334.95924100000002</c:v>
                </c:pt>
                <c:pt idx="581">
                  <c:v>-334.89674100000002</c:v>
                </c:pt>
                <c:pt idx="582">
                  <c:v>-334.83424100000002</c:v>
                </c:pt>
                <c:pt idx="583">
                  <c:v>-334.77174100000002</c:v>
                </c:pt>
                <c:pt idx="584">
                  <c:v>-334.70924100000002</c:v>
                </c:pt>
                <c:pt idx="585">
                  <c:v>-334.64674100000002</c:v>
                </c:pt>
                <c:pt idx="586">
                  <c:v>-334.58424100000002</c:v>
                </c:pt>
                <c:pt idx="587">
                  <c:v>-334.52174100000002</c:v>
                </c:pt>
                <c:pt idx="588">
                  <c:v>-334.45924100000002</c:v>
                </c:pt>
                <c:pt idx="589">
                  <c:v>-334.39674100000002</c:v>
                </c:pt>
                <c:pt idx="590">
                  <c:v>-334.33424100000002</c:v>
                </c:pt>
                <c:pt idx="591">
                  <c:v>-334.27174100000002</c:v>
                </c:pt>
                <c:pt idx="592">
                  <c:v>-334.20924100000002</c:v>
                </c:pt>
                <c:pt idx="593">
                  <c:v>-334.14674100000002</c:v>
                </c:pt>
                <c:pt idx="594">
                  <c:v>-334.08424100000002</c:v>
                </c:pt>
                <c:pt idx="595">
                  <c:v>-334.02174100000002</c:v>
                </c:pt>
                <c:pt idx="596">
                  <c:v>-333.95924100000002</c:v>
                </c:pt>
                <c:pt idx="597">
                  <c:v>-333.89674100000002</c:v>
                </c:pt>
                <c:pt idx="598">
                  <c:v>-333.83424100000002</c:v>
                </c:pt>
                <c:pt idx="599">
                  <c:v>-333.77174100000002</c:v>
                </c:pt>
                <c:pt idx="600">
                  <c:v>-333.70924100000002</c:v>
                </c:pt>
                <c:pt idx="601">
                  <c:v>-333.64674100000002</c:v>
                </c:pt>
                <c:pt idx="602">
                  <c:v>-333.58424100000002</c:v>
                </c:pt>
                <c:pt idx="603">
                  <c:v>-333.52174100000002</c:v>
                </c:pt>
                <c:pt idx="604">
                  <c:v>-333.45924100000002</c:v>
                </c:pt>
                <c:pt idx="605">
                  <c:v>-333.39674100000002</c:v>
                </c:pt>
                <c:pt idx="606">
                  <c:v>-333.33424100000002</c:v>
                </c:pt>
                <c:pt idx="607">
                  <c:v>-333.27174100000002</c:v>
                </c:pt>
                <c:pt idx="608">
                  <c:v>-333.20924100000002</c:v>
                </c:pt>
                <c:pt idx="609">
                  <c:v>-333.14674100000002</c:v>
                </c:pt>
                <c:pt idx="610">
                  <c:v>-333.08424100000002</c:v>
                </c:pt>
                <c:pt idx="611">
                  <c:v>-333.02174100000002</c:v>
                </c:pt>
                <c:pt idx="612">
                  <c:v>-332.95924100000002</c:v>
                </c:pt>
                <c:pt idx="613">
                  <c:v>-332.89674100000002</c:v>
                </c:pt>
                <c:pt idx="614">
                  <c:v>-332.83424100000002</c:v>
                </c:pt>
                <c:pt idx="615">
                  <c:v>-332.77174100000002</c:v>
                </c:pt>
                <c:pt idx="616">
                  <c:v>-332.70924100000002</c:v>
                </c:pt>
                <c:pt idx="617">
                  <c:v>-332.64674100000002</c:v>
                </c:pt>
                <c:pt idx="618">
                  <c:v>-332.58424100000002</c:v>
                </c:pt>
                <c:pt idx="619">
                  <c:v>-332.52174100000002</c:v>
                </c:pt>
                <c:pt idx="620">
                  <c:v>-332.45924100000002</c:v>
                </c:pt>
                <c:pt idx="621">
                  <c:v>-332.39674100000002</c:v>
                </c:pt>
                <c:pt idx="622">
                  <c:v>-332.33424100000002</c:v>
                </c:pt>
                <c:pt idx="623">
                  <c:v>-332.27174100000002</c:v>
                </c:pt>
                <c:pt idx="624">
                  <c:v>-332.20924100000002</c:v>
                </c:pt>
                <c:pt idx="625">
                  <c:v>-332.14674100000002</c:v>
                </c:pt>
                <c:pt idx="626">
                  <c:v>-332.08424100000002</c:v>
                </c:pt>
                <c:pt idx="627">
                  <c:v>-332.02174100000002</c:v>
                </c:pt>
                <c:pt idx="628">
                  <c:v>-331.95924100000002</c:v>
                </c:pt>
                <c:pt idx="629">
                  <c:v>-331.89674100000002</c:v>
                </c:pt>
                <c:pt idx="630">
                  <c:v>-331.83424100000002</c:v>
                </c:pt>
                <c:pt idx="631">
                  <c:v>-331.77174100000002</c:v>
                </c:pt>
                <c:pt idx="632">
                  <c:v>-331.70924100000002</c:v>
                </c:pt>
                <c:pt idx="633">
                  <c:v>-331.64674100000002</c:v>
                </c:pt>
                <c:pt idx="634">
                  <c:v>-331.58424100000002</c:v>
                </c:pt>
                <c:pt idx="635">
                  <c:v>-331.52174100000002</c:v>
                </c:pt>
                <c:pt idx="636">
                  <c:v>-331.45924100000002</c:v>
                </c:pt>
                <c:pt idx="637">
                  <c:v>-331.39674100000002</c:v>
                </c:pt>
                <c:pt idx="638">
                  <c:v>-331.33424100000002</c:v>
                </c:pt>
                <c:pt idx="639">
                  <c:v>-331.27174100000002</c:v>
                </c:pt>
                <c:pt idx="640">
                  <c:v>-331.20924100000002</c:v>
                </c:pt>
                <c:pt idx="641">
                  <c:v>-331.14674100000002</c:v>
                </c:pt>
                <c:pt idx="642">
                  <c:v>-331.08424100000002</c:v>
                </c:pt>
                <c:pt idx="643">
                  <c:v>-331.02174100000002</c:v>
                </c:pt>
                <c:pt idx="644">
                  <c:v>-330.95924100000002</c:v>
                </c:pt>
                <c:pt idx="645">
                  <c:v>-330.89674100000002</c:v>
                </c:pt>
                <c:pt idx="646">
                  <c:v>-330.83424100000002</c:v>
                </c:pt>
                <c:pt idx="647">
                  <c:v>-330.77174100000002</c:v>
                </c:pt>
                <c:pt idx="648">
                  <c:v>-330.70924100000002</c:v>
                </c:pt>
                <c:pt idx="649">
                  <c:v>-330.64674100000002</c:v>
                </c:pt>
                <c:pt idx="650">
                  <c:v>-330.58424100000002</c:v>
                </c:pt>
                <c:pt idx="651">
                  <c:v>-330.52174100000002</c:v>
                </c:pt>
                <c:pt idx="652">
                  <c:v>-330.45924100000002</c:v>
                </c:pt>
                <c:pt idx="653">
                  <c:v>-330.39674100000002</c:v>
                </c:pt>
                <c:pt idx="654">
                  <c:v>-330.33424100000002</c:v>
                </c:pt>
                <c:pt idx="655">
                  <c:v>-330.27174100000002</c:v>
                </c:pt>
                <c:pt idx="656">
                  <c:v>-330.20924100000002</c:v>
                </c:pt>
                <c:pt idx="657">
                  <c:v>-330.14674100000002</c:v>
                </c:pt>
                <c:pt idx="658">
                  <c:v>-330.08424100000002</c:v>
                </c:pt>
                <c:pt idx="659">
                  <c:v>-330.02174100000002</c:v>
                </c:pt>
                <c:pt idx="660">
                  <c:v>-329.95924100000002</c:v>
                </c:pt>
                <c:pt idx="661">
                  <c:v>-329.89674100000002</c:v>
                </c:pt>
                <c:pt idx="662">
                  <c:v>-329.83424100000002</c:v>
                </c:pt>
                <c:pt idx="663">
                  <c:v>-329.77174100000002</c:v>
                </c:pt>
                <c:pt idx="664">
                  <c:v>-329.70924100000002</c:v>
                </c:pt>
                <c:pt idx="665">
                  <c:v>-329.64674100000002</c:v>
                </c:pt>
                <c:pt idx="666">
                  <c:v>-329.58424100000002</c:v>
                </c:pt>
                <c:pt idx="667">
                  <c:v>-329.52174100000002</c:v>
                </c:pt>
                <c:pt idx="668">
                  <c:v>-329.45924100000002</c:v>
                </c:pt>
                <c:pt idx="669">
                  <c:v>-329.39674100000002</c:v>
                </c:pt>
                <c:pt idx="670">
                  <c:v>-329.33424100000002</c:v>
                </c:pt>
                <c:pt idx="671">
                  <c:v>-329.27174100000002</c:v>
                </c:pt>
                <c:pt idx="672">
                  <c:v>-329.20924100000002</c:v>
                </c:pt>
                <c:pt idx="673">
                  <c:v>-329.14674100000002</c:v>
                </c:pt>
                <c:pt idx="674">
                  <c:v>-329.08424100000002</c:v>
                </c:pt>
                <c:pt idx="675">
                  <c:v>-329.02174100000002</c:v>
                </c:pt>
                <c:pt idx="676">
                  <c:v>-328.95924100000002</c:v>
                </c:pt>
                <c:pt idx="677">
                  <c:v>-328.89674100000002</c:v>
                </c:pt>
                <c:pt idx="678">
                  <c:v>-328.83424100000002</c:v>
                </c:pt>
                <c:pt idx="679">
                  <c:v>-328.77174100000002</c:v>
                </c:pt>
                <c:pt idx="680">
                  <c:v>-328.70924100000002</c:v>
                </c:pt>
                <c:pt idx="681">
                  <c:v>-328.64674100000002</c:v>
                </c:pt>
                <c:pt idx="682">
                  <c:v>-328.58424100000002</c:v>
                </c:pt>
                <c:pt idx="683">
                  <c:v>-328.52174100000002</c:v>
                </c:pt>
                <c:pt idx="684">
                  <c:v>-328.45924100000002</c:v>
                </c:pt>
                <c:pt idx="685">
                  <c:v>-328.39674100000002</c:v>
                </c:pt>
                <c:pt idx="686">
                  <c:v>-328.33424100000002</c:v>
                </c:pt>
                <c:pt idx="687">
                  <c:v>-328.27174100000002</c:v>
                </c:pt>
                <c:pt idx="688">
                  <c:v>-328.20924100000002</c:v>
                </c:pt>
                <c:pt idx="689">
                  <c:v>-328.14674100000002</c:v>
                </c:pt>
                <c:pt idx="690">
                  <c:v>-328.08424100000002</c:v>
                </c:pt>
                <c:pt idx="691">
                  <c:v>-328.02174100000002</c:v>
                </c:pt>
                <c:pt idx="692">
                  <c:v>-327.95924100000002</c:v>
                </c:pt>
                <c:pt idx="693">
                  <c:v>-327.89674100000002</c:v>
                </c:pt>
                <c:pt idx="694">
                  <c:v>-327.83424100000002</c:v>
                </c:pt>
                <c:pt idx="695">
                  <c:v>-327.77174100000002</c:v>
                </c:pt>
                <c:pt idx="696">
                  <c:v>-327.70924100000002</c:v>
                </c:pt>
                <c:pt idx="697">
                  <c:v>-327.64674100000002</c:v>
                </c:pt>
                <c:pt idx="698">
                  <c:v>-327.58424100000002</c:v>
                </c:pt>
                <c:pt idx="699">
                  <c:v>-327.52174100000002</c:v>
                </c:pt>
                <c:pt idx="700">
                  <c:v>-327.45924100000002</c:v>
                </c:pt>
                <c:pt idx="701">
                  <c:v>-327.39674100000002</c:v>
                </c:pt>
                <c:pt idx="702">
                  <c:v>-327.33424100000002</c:v>
                </c:pt>
                <c:pt idx="703">
                  <c:v>-327.27174100000002</c:v>
                </c:pt>
                <c:pt idx="704">
                  <c:v>-327.20924100000002</c:v>
                </c:pt>
                <c:pt idx="705">
                  <c:v>-327.14674100000002</c:v>
                </c:pt>
                <c:pt idx="706">
                  <c:v>-327.08424100000002</c:v>
                </c:pt>
                <c:pt idx="707">
                  <c:v>-327.02174100000002</c:v>
                </c:pt>
                <c:pt idx="708">
                  <c:v>-326.95924100000002</c:v>
                </c:pt>
                <c:pt idx="709">
                  <c:v>-326.89674100000002</c:v>
                </c:pt>
                <c:pt idx="710">
                  <c:v>-326.83424100000002</c:v>
                </c:pt>
                <c:pt idx="711">
                  <c:v>-326.77174100000002</c:v>
                </c:pt>
                <c:pt idx="712">
                  <c:v>-326.70924100000002</c:v>
                </c:pt>
                <c:pt idx="713">
                  <c:v>-326.64674100000002</c:v>
                </c:pt>
                <c:pt idx="714">
                  <c:v>-326.58424100000002</c:v>
                </c:pt>
                <c:pt idx="715">
                  <c:v>-326.52174100000002</c:v>
                </c:pt>
                <c:pt idx="716">
                  <c:v>-326.45924100000002</c:v>
                </c:pt>
                <c:pt idx="717">
                  <c:v>-326.39674100000002</c:v>
                </c:pt>
                <c:pt idx="718">
                  <c:v>-326.33424100000002</c:v>
                </c:pt>
                <c:pt idx="719">
                  <c:v>-326.27174100000002</c:v>
                </c:pt>
                <c:pt idx="720">
                  <c:v>-326.20924100000002</c:v>
                </c:pt>
                <c:pt idx="721">
                  <c:v>-326.14674100000002</c:v>
                </c:pt>
                <c:pt idx="722">
                  <c:v>-326.08424100000002</c:v>
                </c:pt>
                <c:pt idx="723">
                  <c:v>-326.02174100000002</c:v>
                </c:pt>
                <c:pt idx="724">
                  <c:v>-325.95924100000002</c:v>
                </c:pt>
                <c:pt idx="725">
                  <c:v>-325.89674100000002</c:v>
                </c:pt>
                <c:pt idx="726">
                  <c:v>-325.83424100000002</c:v>
                </c:pt>
                <c:pt idx="727">
                  <c:v>-325.77174100000002</c:v>
                </c:pt>
                <c:pt idx="728">
                  <c:v>-325.70924100000002</c:v>
                </c:pt>
                <c:pt idx="729">
                  <c:v>-325.64674100000002</c:v>
                </c:pt>
                <c:pt idx="730">
                  <c:v>-325.58424100000002</c:v>
                </c:pt>
                <c:pt idx="731">
                  <c:v>-325.52174100000002</c:v>
                </c:pt>
                <c:pt idx="732">
                  <c:v>-325.45924100000002</c:v>
                </c:pt>
                <c:pt idx="733">
                  <c:v>-325.39674100000002</c:v>
                </c:pt>
                <c:pt idx="734">
                  <c:v>-325.33424100000002</c:v>
                </c:pt>
                <c:pt idx="735">
                  <c:v>-325.27174100000002</c:v>
                </c:pt>
                <c:pt idx="736">
                  <c:v>-325.20924100000002</c:v>
                </c:pt>
                <c:pt idx="737">
                  <c:v>-325.14674100000002</c:v>
                </c:pt>
                <c:pt idx="738">
                  <c:v>-325.08424100000002</c:v>
                </c:pt>
                <c:pt idx="739">
                  <c:v>-325.02174100000002</c:v>
                </c:pt>
                <c:pt idx="740">
                  <c:v>-324.95924100000002</c:v>
                </c:pt>
                <c:pt idx="741">
                  <c:v>-324.89674100000002</c:v>
                </c:pt>
                <c:pt idx="742">
                  <c:v>-324.83424100000002</c:v>
                </c:pt>
                <c:pt idx="743">
                  <c:v>-324.77174100000002</c:v>
                </c:pt>
                <c:pt idx="744">
                  <c:v>-324.70924100000002</c:v>
                </c:pt>
                <c:pt idx="745">
                  <c:v>-324.64674100000002</c:v>
                </c:pt>
                <c:pt idx="746">
                  <c:v>-324.58424100000002</c:v>
                </c:pt>
                <c:pt idx="747">
                  <c:v>-324.52174100000002</c:v>
                </c:pt>
                <c:pt idx="748">
                  <c:v>-324.45924100000002</c:v>
                </c:pt>
                <c:pt idx="749">
                  <c:v>-324.39674100000002</c:v>
                </c:pt>
                <c:pt idx="750">
                  <c:v>-324.33424100000002</c:v>
                </c:pt>
                <c:pt idx="751">
                  <c:v>-324.27174100000002</c:v>
                </c:pt>
                <c:pt idx="752">
                  <c:v>-324.20924100000002</c:v>
                </c:pt>
                <c:pt idx="753">
                  <c:v>-324.14674100000002</c:v>
                </c:pt>
                <c:pt idx="754">
                  <c:v>-324.08424100000002</c:v>
                </c:pt>
                <c:pt idx="755">
                  <c:v>-324.02174100000002</c:v>
                </c:pt>
                <c:pt idx="756">
                  <c:v>-323.95924100000002</c:v>
                </c:pt>
                <c:pt idx="757">
                  <c:v>-323.89674100000002</c:v>
                </c:pt>
                <c:pt idx="758">
                  <c:v>-323.83424100000002</c:v>
                </c:pt>
                <c:pt idx="759">
                  <c:v>-323.77174100000002</c:v>
                </c:pt>
                <c:pt idx="760">
                  <c:v>-323.70924100000002</c:v>
                </c:pt>
                <c:pt idx="761">
                  <c:v>-323.64674100000002</c:v>
                </c:pt>
                <c:pt idx="762">
                  <c:v>-323.58424100000002</c:v>
                </c:pt>
                <c:pt idx="763">
                  <c:v>-323.52174100000002</c:v>
                </c:pt>
                <c:pt idx="764">
                  <c:v>-323.45924100000002</c:v>
                </c:pt>
                <c:pt idx="765">
                  <c:v>-323.39674100000002</c:v>
                </c:pt>
                <c:pt idx="766">
                  <c:v>-323.33424100000002</c:v>
                </c:pt>
                <c:pt idx="767">
                  <c:v>-323.27174100000002</c:v>
                </c:pt>
                <c:pt idx="768">
                  <c:v>-323.20924100000002</c:v>
                </c:pt>
                <c:pt idx="769">
                  <c:v>-323.14674100000002</c:v>
                </c:pt>
                <c:pt idx="770">
                  <c:v>-323.08424100000002</c:v>
                </c:pt>
                <c:pt idx="771">
                  <c:v>-323.02174100000002</c:v>
                </c:pt>
                <c:pt idx="772">
                  <c:v>-322.95924100000002</c:v>
                </c:pt>
                <c:pt idx="773">
                  <c:v>-322.89674100000002</c:v>
                </c:pt>
                <c:pt idx="774">
                  <c:v>-322.83424100000002</c:v>
                </c:pt>
                <c:pt idx="775">
                  <c:v>-322.77174100000002</c:v>
                </c:pt>
                <c:pt idx="776">
                  <c:v>-322.70924100000002</c:v>
                </c:pt>
                <c:pt idx="777">
                  <c:v>-322.64674100000002</c:v>
                </c:pt>
                <c:pt idx="778">
                  <c:v>-322.58424100000002</c:v>
                </c:pt>
                <c:pt idx="779">
                  <c:v>-322.52174100000002</c:v>
                </c:pt>
                <c:pt idx="780">
                  <c:v>-322.45924100000002</c:v>
                </c:pt>
                <c:pt idx="781">
                  <c:v>-322.39674100000002</c:v>
                </c:pt>
                <c:pt idx="782">
                  <c:v>-322.33424100000002</c:v>
                </c:pt>
                <c:pt idx="783">
                  <c:v>-322.27174100000002</c:v>
                </c:pt>
                <c:pt idx="784">
                  <c:v>-322.20924100000002</c:v>
                </c:pt>
                <c:pt idx="785">
                  <c:v>-322.14674100000002</c:v>
                </c:pt>
                <c:pt idx="786">
                  <c:v>-322.08424100000002</c:v>
                </c:pt>
                <c:pt idx="787">
                  <c:v>-322.02174100000002</c:v>
                </c:pt>
                <c:pt idx="788">
                  <c:v>-321.95924100000002</c:v>
                </c:pt>
                <c:pt idx="789">
                  <c:v>-321.89674100000002</c:v>
                </c:pt>
                <c:pt idx="790">
                  <c:v>-321.83424100000002</c:v>
                </c:pt>
                <c:pt idx="791">
                  <c:v>-321.77174100000002</c:v>
                </c:pt>
                <c:pt idx="792">
                  <c:v>-321.70924100000002</c:v>
                </c:pt>
                <c:pt idx="793">
                  <c:v>-321.64674100000002</c:v>
                </c:pt>
                <c:pt idx="794">
                  <c:v>-321.58424100000002</c:v>
                </c:pt>
                <c:pt idx="795">
                  <c:v>-321.52174100000002</c:v>
                </c:pt>
                <c:pt idx="796">
                  <c:v>-321.45924100000002</c:v>
                </c:pt>
                <c:pt idx="797">
                  <c:v>-321.39674100000002</c:v>
                </c:pt>
                <c:pt idx="798">
                  <c:v>-321.33424100000002</c:v>
                </c:pt>
                <c:pt idx="799">
                  <c:v>-321.27174100000002</c:v>
                </c:pt>
                <c:pt idx="800">
                  <c:v>-321.20924100000002</c:v>
                </c:pt>
                <c:pt idx="801">
                  <c:v>-321.14674100000002</c:v>
                </c:pt>
                <c:pt idx="802">
                  <c:v>-321.08424100000002</c:v>
                </c:pt>
                <c:pt idx="803">
                  <c:v>-321.02174100000002</c:v>
                </c:pt>
                <c:pt idx="804">
                  <c:v>-320.95924100000002</c:v>
                </c:pt>
                <c:pt idx="805">
                  <c:v>-320.89674100000002</c:v>
                </c:pt>
                <c:pt idx="806">
                  <c:v>-320.83424100000002</c:v>
                </c:pt>
                <c:pt idx="807">
                  <c:v>-320.77174100000002</c:v>
                </c:pt>
                <c:pt idx="808">
                  <c:v>-320.70924100000002</c:v>
                </c:pt>
                <c:pt idx="809">
                  <c:v>-320.64674100000002</c:v>
                </c:pt>
                <c:pt idx="810">
                  <c:v>-320.58424100000002</c:v>
                </c:pt>
                <c:pt idx="811">
                  <c:v>-320.52174100000002</c:v>
                </c:pt>
                <c:pt idx="812">
                  <c:v>-320.45924100000002</c:v>
                </c:pt>
                <c:pt idx="813">
                  <c:v>-320.39674100000002</c:v>
                </c:pt>
                <c:pt idx="814">
                  <c:v>-320.33424100000002</c:v>
                </c:pt>
                <c:pt idx="815">
                  <c:v>-320.27174100000002</c:v>
                </c:pt>
                <c:pt idx="816">
                  <c:v>-320.20924100000002</c:v>
                </c:pt>
                <c:pt idx="817">
                  <c:v>-320.14674100000002</c:v>
                </c:pt>
                <c:pt idx="818">
                  <c:v>-320.08424100000002</c:v>
                </c:pt>
                <c:pt idx="819">
                  <c:v>-320.02174100000002</c:v>
                </c:pt>
                <c:pt idx="820">
                  <c:v>-319.95924100000002</c:v>
                </c:pt>
                <c:pt idx="821">
                  <c:v>-319.89674100000002</c:v>
                </c:pt>
                <c:pt idx="822">
                  <c:v>-319.83424100000002</c:v>
                </c:pt>
                <c:pt idx="823">
                  <c:v>-319.77174100000002</c:v>
                </c:pt>
                <c:pt idx="824">
                  <c:v>-319.70924100000002</c:v>
                </c:pt>
                <c:pt idx="825">
                  <c:v>-319.64674100000002</c:v>
                </c:pt>
                <c:pt idx="826">
                  <c:v>-319.58424100000002</c:v>
                </c:pt>
                <c:pt idx="827">
                  <c:v>-319.52174100000002</c:v>
                </c:pt>
                <c:pt idx="828">
                  <c:v>-319.45924100000002</c:v>
                </c:pt>
                <c:pt idx="829">
                  <c:v>-319.39674100000002</c:v>
                </c:pt>
                <c:pt idx="830">
                  <c:v>-319.33424100000002</c:v>
                </c:pt>
                <c:pt idx="831">
                  <c:v>-319.27174100000002</c:v>
                </c:pt>
                <c:pt idx="832">
                  <c:v>-319.20924100000002</c:v>
                </c:pt>
                <c:pt idx="833">
                  <c:v>-319.14674100000002</c:v>
                </c:pt>
                <c:pt idx="834">
                  <c:v>-319.08424100000002</c:v>
                </c:pt>
                <c:pt idx="835">
                  <c:v>-319.02174100000002</c:v>
                </c:pt>
                <c:pt idx="836">
                  <c:v>-318.95924100000002</c:v>
                </c:pt>
                <c:pt idx="837">
                  <c:v>-318.89674100000002</c:v>
                </c:pt>
                <c:pt idx="838">
                  <c:v>-318.83424100000002</c:v>
                </c:pt>
                <c:pt idx="839">
                  <c:v>-318.77174100000002</c:v>
                </c:pt>
                <c:pt idx="840">
                  <c:v>-318.70924100000002</c:v>
                </c:pt>
                <c:pt idx="841">
                  <c:v>-318.64674100000002</c:v>
                </c:pt>
                <c:pt idx="842">
                  <c:v>-318.58424100000002</c:v>
                </c:pt>
                <c:pt idx="843">
                  <c:v>-318.52174100000002</c:v>
                </c:pt>
                <c:pt idx="844">
                  <c:v>-318.45924100000002</c:v>
                </c:pt>
                <c:pt idx="845">
                  <c:v>-318.39674100000002</c:v>
                </c:pt>
                <c:pt idx="846">
                  <c:v>-318.33424100000002</c:v>
                </c:pt>
                <c:pt idx="847">
                  <c:v>-318.27174100000002</c:v>
                </c:pt>
                <c:pt idx="848">
                  <c:v>-318.20924100000002</c:v>
                </c:pt>
                <c:pt idx="849">
                  <c:v>-318.14674100000002</c:v>
                </c:pt>
                <c:pt idx="850">
                  <c:v>-318.08424100000002</c:v>
                </c:pt>
                <c:pt idx="851">
                  <c:v>-318.02174100000002</c:v>
                </c:pt>
                <c:pt idx="852">
                  <c:v>-317.95924100000002</c:v>
                </c:pt>
                <c:pt idx="853">
                  <c:v>-317.89674100000002</c:v>
                </c:pt>
                <c:pt idx="854">
                  <c:v>-317.83424100000002</c:v>
                </c:pt>
                <c:pt idx="855">
                  <c:v>-317.77174100000002</c:v>
                </c:pt>
                <c:pt idx="856">
                  <c:v>-317.70924100000002</c:v>
                </c:pt>
                <c:pt idx="857">
                  <c:v>-317.64674100000002</c:v>
                </c:pt>
                <c:pt idx="858">
                  <c:v>-317.58424100000002</c:v>
                </c:pt>
                <c:pt idx="859">
                  <c:v>-317.52174100000002</c:v>
                </c:pt>
                <c:pt idx="860">
                  <c:v>-317.45924100000002</c:v>
                </c:pt>
                <c:pt idx="861">
                  <c:v>-317.39674100000002</c:v>
                </c:pt>
                <c:pt idx="862">
                  <c:v>-317.33424100000002</c:v>
                </c:pt>
                <c:pt idx="863">
                  <c:v>-317.27174100000002</c:v>
                </c:pt>
                <c:pt idx="864">
                  <c:v>-317.20924100000002</c:v>
                </c:pt>
                <c:pt idx="865">
                  <c:v>-317.14674100000002</c:v>
                </c:pt>
                <c:pt idx="866">
                  <c:v>-317.08424100000002</c:v>
                </c:pt>
                <c:pt idx="867">
                  <c:v>-317.02174100000002</c:v>
                </c:pt>
                <c:pt idx="868">
                  <c:v>-316.95924100000002</c:v>
                </c:pt>
                <c:pt idx="869">
                  <c:v>-316.89674100000002</c:v>
                </c:pt>
                <c:pt idx="870">
                  <c:v>-316.83424100000002</c:v>
                </c:pt>
                <c:pt idx="871">
                  <c:v>-316.77174100000002</c:v>
                </c:pt>
                <c:pt idx="872">
                  <c:v>-316.70924100000002</c:v>
                </c:pt>
                <c:pt idx="873">
                  <c:v>-316.64674100000002</c:v>
                </c:pt>
                <c:pt idx="874">
                  <c:v>-316.58424100000002</c:v>
                </c:pt>
                <c:pt idx="875">
                  <c:v>-316.52174100000002</c:v>
                </c:pt>
                <c:pt idx="876">
                  <c:v>-316.45924100000002</c:v>
                </c:pt>
                <c:pt idx="877">
                  <c:v>-316.39674100000002</c:v>
                </c:pt>
                <c:pt idx="878">
                  <c:v>-316.33424100000002</c:v>
                </c:pt>
                <c:pt idx="879">
                  <c:v>-316.27174100000002</c:v>
                </c:pt>
                <c:pt idx="880">
                  <c:v>-316.20924100000002</c:v>
                </c:pt>
                <c:pt idx="881">
                  <c:v>-316.14674100000002</c:v>
                </c:pt>
                <c:pt idx="882">
                  <c:v>-316.08424100000002</c:v>
                </c:pt>
                <c:pt idx="883">
                  <c:v>-316.02174100000002</c:v>
                </c:pt>
                <c:pt idx="884">
                  <c:v>-315.95924100000002</c:v>
                </c:pt>
                <c:pt idx="885">
                  <c:v>-315.89674100000002</c:v>
                </c:pt>
                <c:pt idx="886">
                  <c:v>-315.83424100000002</c:v>
                </c:pt>
                <c:pt idx="887">
                  <c:v>-315.77174100000002</c:v>
                </c:pt>
                <c:pt idx="888">
                  <c:v>-315.70924100000002</c:v>
                </c:pt>
                <c:pt idx="889">
                  <c:v>-315.64674100000002</c:v>
                </c:pt>
                <c:pt idx="890">
                  <c:v>-315.58424100000002</c:v>
                </c:pt>
                <c:pt idx="891">
                  <c:v>-315.52174100000002</c:v>
                </c:pt>
                <c:pt idx="892">
                  <c:v>-315.45924100000002</c:v>
                </c:pt>
                <c:pt idx="893">
                  <c:v>-315.39674100000002</c:v>
                </c:pt>
                <c:pt idx="894">
                  <c:v>-315.33424100000002</c:v>
                </c:pt>
                <c:pt idx="895">
                  <c:v>-315.27174100000002</c:v>
                </c:pt>
                <c:pt idx="896">
                  <c:v>-315.20924100000002</c:v>
                </c:pt>
                <c:pt idx="897">
                  <c:v>-315.14674100000002</c:v>
                </c:pt>
                <c:pt idx="898">
                  <c:v>-315.08424100000002</c:v>
                </c:pt>
                <c:pt idx="899">
                  <c:v>-315.02174100000002</c:v>
                </c:pt>
                <c:pt idx="900">
                  <c:v>-314.95924100000002</c:v>
                </c:pt>
                <c:pt idx="901">
                  <c:v>-314.89674100000002</c:v>
                </c:pt>
                <c:pt idx="902">
                  <c:v>-314.83424100000002</c:v>
                </c:pt>
                <c:pt idx="903">
                  <c:v>-314.77174100000002</c:v>
                </c:pt>
                <c:pt idx="904">
                  <c:v>-314.70924100000002</c:v>
                </c:pt>
                <c:pt idx="905">
                  <c:v>-314.64674100000002</c:v>
                </c:pt>
                <c:pt idx="906">
                  <c:v>-314.58424100000002</c:v>
                </c:pt>
                <c:pt idx="907">
                  <c:v>-314.52174100000002</c:v>
                </c:pt>
                <c:pt idx="908">
                  <c:v>-314.45924100000002</c:v>
                </c:pt>
                <c:pt idx="909">
                  <c:v>-314.39674100000002</c:v>
                </c:pt>
                <c:pt idx="910">
                  <c:v>-314.33424100000002</c:v>
                </c:pt>
                <c:pt idx="911">
                  <c:v>-314.27174100000002</c:v>
                </c:pt>
                <c:pt idx="912">
                  <c:v>-314.20924100000002</c:v>
                </c:pt>
                <c:pt idx="913">
                  <c:v>-314.14674100000002</c:v>
                </c:pt>
                <c:pt idx="914">
                  <c:v>-314.08424100000002</c:v>
                </c:pt>
                <c:pt idx="915">
                  <c:v>-314.02174100000002</c:v>
                </c:pt>
                <c:pt idx="916">
                  <c:v>-313.95924100000002</c:v>
                </c:pt>
                <c:pt idx="917">
                  <c:v>-313.89674100000002</c:v>
                </c:pt>
                <c:pt idx="918">
                  <c:v>-313.83424100000002</c:v>
                </c:pt>
                <c:pt idx="919">
                  <c:v>-313.77174100000002</c:v>
                </c:pt>
                <c:pt idx="920">
                  <c:v>-313.70924100000002</c:v>
                </c:pt>
                <c:pt idx="921">
                  <c:v>-313.64674100000002</c:v>
                </c:pt>
                <c:pt idx="922">
                  <c:v>-313.58424100000002</c:v>
                </c:pt>
                <c:pt idx="923">
                  <c:v>-313.52174100000002</c:v>
                </c:pt>
                <c:pt idx="924">
                  <c:v>-313.45924100000002</c:v>
                </c:pt>
                <c:pt idx="925">
                  <c:v>-313.39674100000002</c:v>
                </c:pt>
                <c:pt idx="926">
                  <c:v>-313.33424100000002</c:v>
                </c:pt>
                <c:pt idx="927">
                  <c:v>-313.27174100000002</c:v>
                </c:pt>
                <c:pt idx="928">
                  <c:v>-313.20924100000002</c:v>
                </c:pt>
                <c:pt idx="929">
                  <c:v>-313.14674100000002</c:v>
                </c:pt>
                <c:pt idx="930">
                  <c:v>-313.08424100000002</c:v>
                </c:pt>
                <c:pt idx="931">
                  <c:v>-313.02174100000002</c:v>
                </c:pt>
                <c:pt idx="932">
                  <c:v>-312.95924100000002</c:v>
                </c:pt>
                <c:pt idx="933">
                  <c:v>-312.89674100000002</c:v>
                </c:pt>
                <c:pt idx="934">
                  <c:v>-312.83424100000002</c:v>
                </c:pt>
                <c:pt idx="935">
                  <c:v>-312.77174100000002</c:v>
                </c:pt>
                <c:pt idx="936">
                  <c:v>-312.70924100000002</c:v>
                </c:pt>
                <c:pt idx="937">
                  <c:v>-312.64674100000002</c:v>
                </c:pt>
                <c:pt idx="938">
                  <c:v>-312.58424100000002</c:v>
                </c:pt>
                <c:pt idx="939">
                  <c:v>-312.52174100000002</c:v>
                </c:pt>
                <c:pt idx="940">
                  <c:v>-312.45924100000002</c:v>
                </c:pt>
                <c:pt idx="941">
                  <c:v>-312.39674100000002</c:v>
                </c:pt>
                <c:pt idx="942">
                  <c:v>-312.33424100000002</c:v>
                </c:pt>
                <c:pt idx="943">
                  <c:v>-312.27174100000002</c:v>
                </c:pt>
                <c:pt idx="944">
                  <c:v>-312.20924100000002</c:v>
                </c:pt>
                <c:pt idx="945">
                  <c:v>-312.14674100000002</c:v>
                </c:pt>
                <c:pt idx="946">
                  <c:v>-312.08424100000002</c:v>
                </c:pt>
                <c:pt idx="947">
                  <c:v>-312.02174100000002</c:v>
                </c:pt>
                <c:pt idx="948">
                  <c:v>-311.95924100000002</c:v>
                </c:pt>
                <c:pt idx="949">
                  <c:v>-311.89674100000002</c:v>
                </c:pt>
                <c:pt idx="950">
                  <c:v>-311.83424100000002</c:v>
                </c:pt>
                <c:pt idx="951">
                  <c:v>-311.77174100000002</c:v>
                </c:pt>
                <c:pt idx="952">
                  <c:v>-311.70924100000002</c:v>
                </c:pt>
                <c:pt idx="953">
                  <c:v>-311.64674100000002</c:v>
                </c:pt>
                <c:pt idx="954">
                  <c:v>-311.58424100000002</c:v>
                </c:pt>
                <c:pt idx="955">
                  <c:v>-311.52174100000002</c:v>
                </c:pt>
                <c:pt idx="956">
                  <c:v>-311.45924100000002</c:v>
                </c:pt>
                <c:pt idx="957">
                  <c:v>-311.39674100000002</c:v>
                </c:pt>
                <c:pt idx="958">
                  <c:v>-311.33424100000002</c:v>
                </c:pt>
                <c:pt idx="959">
                  <c:v>-311.27174100000002</c:v>
                </c:pt>
                <c:pt idx="960">
                  <c:v>-311.20924100000002</c:v>
                </c:pt>
                <c:pt idx="961">
                  <c:v>-311.14674100000002</c:v>
                </c:pt>
                <c:pt idx="962">
                  <c:v>-311.08424100000002</c:v>
                </c:pt>
                <c:pt idx="963">
                  <c:v>-311.02174100000002</c:v>
                </c:pt>
                <c:pt idx="964">
                  <c:v>-310.95924100000002</c:v>
                </c:pt>
                <c:pt idx="965">
                  <c:v>-310.89674100000002</c:v>
                </c:pt>
                <c:pt idx="966">
                  <c:v>-310.83424100000002</c:v>
                </c:pt>
                <c:pt idx="967">
                  <c:v>-310.77174100000002</c:v>
                </c:pt>
                <c:pt idx="968">
                  <c:v>-310.70924100000002</c:v>
                </c:pt>
                <c:pt idx="969">
                  <c:v>-310.64674100000002</c:v>
                </c:pt>
                <c:pt idx="970">
                  <c:v>-310.58424100000002</c:v>
                </c:pt>
                <c:pt idx="971">
                  <c:v>-310.52174100000002</c:v>
                </c:pt>
                <c:pt idx="972">
                  <c:v>-310.45924100000002</c:v>
                </c:pt>
                <c:pt idx="973">
                  <c:v>-310.39674100000002</c:v>
                </c:pt>
                <c:pt idx="974">
                  <c:v>-310.33424100000002</c:v>
                </c:pt>
                <c:pt idx="975">
                  <c:v>-310.27174100000002</c:v>
                </c:pt>
                <c:pt idx="976">
                  <c:v>-310.20924100000002</c:v>
                </c:pt>
                <c:pt idx="977">
                  <c:v>-310.14674100000002</c:v>
                </c:pt>
                <c:pt idx="978">
                  <c:v>-310.08424100000002</c:v>
                </c:pt>
                <c:pt idx="979">
                  <c:v>-310.02174100000002</c:v>
                </c:pt>
                <c:pt idx="980">
                  <c:v>-309.95924100000002</c:v>
                </c:pt>
                <c:pt idx="981">
                  <c:v>-309.89674100000002</c:v>
                </c:pt>
                <c:pt idx="982">
                  <c:v>-309.83424100000002</c:v>
                </c:pt>
                <c:pt idx="983">
                  <c:v>-309.77174100000002</c:v>
                </c:pt>
                <c:pt idx="984">
                  <c:v>-309.70924100000002</c:v>
                </c:pt>
                <c:pt idx="985">
                  <c:v>-309.64674100000002</c:v>
                </c:pt>
                <c:pt idx="986">
                  <c:v>-309.58424100000002</c:v>
                </c:pt>
                <c:pt idx="987">
                  <c:v>-309.52174100000002</c:v>
                </c:pt>
                <c:pt idx="988">
                  <c:v>-309.45924100000002</c:v>
                </c:pt>
                <c:pt idx="989">
                  <c:v>-309.39674100000002</c:v>
                </c:pt>
                <c:pt idx="990">
                  <c:v>-309.33424100000002</c:v>
                </c:pt>
                <c:pt idx="991">
                  <c:v>-309.27174100000002</c:v>
                </c:pt>
                <c:pt idx="992">
                  <c:v>-309.20924100000002</c:v>
                </c:pt>
                <c:pt idx="993">
                  <c:v>-309.14674100000002</c:v>
                </c:pt>
                <c:pt idx="994">
                  <c:v>-309.08424100000002</c:v>
                </c:pt>
                <c:pt idx="995">
                  <c:v>-309.02174100000002</c:v>
                </c:pt>
                <c:pt idx="996">
                  <c:v>-308.95924100000002</c:v>
                </c:pt>
                <c:pt idx="997">
                  <c:v>-308.89674100000002</c:v>
                </c:pt>
                <c:pt idx="998">
                  <c:v>-308.83424100000002</c:v>
                </c:pt>
                <c:pt idx="999">
                  <c:v>-308.77174100000002</c:v>
                </c:pt>
                <c:pt idx="1000">
                  <c:v>-308.70924100000002</c:v>
                </c:pt>
                <c:pt idx="1001">
                  <c:v>-308.64674100000002</c:v>
                </c:pt>
                <c:pt idx="1002">
                  <c:v>-308.58424100000002</c:v>
                </c:pt>
                <c:pt idx="1003">
                  <c:v>-308.52174100000002</c:v>
                </c:pt>
                <c:pt idx="1004">
                  <c:v>-308.45924100000002</c:v>
                </c:pt>
                <c:pt idx="1005">
                  <c:v>-308.39674100000002</c:v>
                </c:pt>
                <c:pt idx="1006">
                  <c:v>-308.33424100000002</c:v>
                </c:pt>
                <c:pt idx="1007">
                  <c:v>-308.27174100000002</c:v>
                </c:pt>
                <c:pt idx="1008">
                  <c:v>-308.20924100000002</c:v>
                </c:pt>
                <c:pt idx="1009">
                  <c:v>-308.14674100000002</c:v>
                </c:pt>
                <c:pt idx="1010">
                  <c:v>-308.08424100000002</c:v>
                </c:pt>
                <c:pt idx="1011">
                  <c:v>-308.02174100000002</c:v>
                </c:pt>
                <c:pt idx="1012">
                  <c:v>-307.95924100000002</c:v>
                </c:pt>
                <c:pt idx="1013">
                  <c:v>-307.89674100000002</c:v>
                </c:pt>
                <c:pt idx="1014">
                  <c:v>-307.83424100000002</c:v>
                </c:pt>
                <c:pt idx="1015">
                  <c:v>-307.77174100000002</c:v>
                </c:pt>
                <c:pt idx="1016">
                  <c:v>-307.70924100000002</c:v>
                </c:pt>
                <c:pt idx="1017">
                  <c:v>-307.64674100000002</c:v>
                </c:pt>
                <c:pt idx="1018">
                  <c:v>-307.58424100000002</c:v>
                </c:pt>
                <c:pt idx="1019">
                  <c:v>-307.52174100000002</c:v>
                </c:pt>
                <c:pt idx="1020">
                  <c:v>-307.45924100000002</c:v>
                </c:pt>
                <c:pt idx="1021">
                  <c:v>-307.39674100000002</c:v>
                </c:pt>
                <c:pt idx="1022">
                  <c:v>-307.33424100000002</c:v>
                </c:pt>
                <c:pt idx="1023">
                  <c:v>-307.27174100000002</c:v>
                </c:pt>
                <c:pt idx="1024">
                  <c:v>-307.20924100000002</c:v>
                </c:pt>
                <c:pt idx="1025">
                  <c:v>-307.14674100000002</c:v>
                </c:pt>
                <c:pt idx="1026">
                  <c:v>-307.08424100000002</c:v>
                </c:pt>
                <c:pt idx="1027">
                  <c:v>-307.02174100000002</c:v>
                </c:pt>
                <c:pt idx="1028">
                  <c:v>-306.95924100000002</c:v>
                </c:pt>
                <c:pt idx="1029">
                  <c:v>-306.89674100000002</c:v>
                </c:pt>
                <c:pt idx="1030">
                  <c:v>-306.83424100000002</c:v>
                </c:pt>
                <c:pt idx="1031">
                  <c:v>-306.77174100000002</c:v>
                </c:pt>
                <c:pt idx="1032">
                  <c:v>-306.70924100000002</c:v>
                </c:pt>
                <c:pt idx="1033">
                  <c:v>-306.64674100000002</c:v>
                </c:pt>
                <c:pt idx="1034">
                  <c:v>-306.58424100000002</c:v>
                </c:pt>
                <c:pt idx="1035">
                  <c:v>-306.52174100000002</c:v>
                </c:pt>
                <c:pt idx="1036">
                  <c:v>-306.45924100000002</c:v>
                </c:pt>
                <c:pt idx="1037">
                  <c:v>-306.39674100000002</c:v>
                </c:pt>
                <c:pt idx="1038">
                  <c:v>-306.33424100000002</c:v>
                </c:pt>
                <c:pt idx="1039">
                  <c:v>-306.27174100000002</c:v>
                </c:pt>
                <c:pt idx="1040">
                  <c:v>-306.20924100000002</c:v>
                </c:pt>
                <c:pt idx="1041">
                  <c:v>-306.14674100000002</c:v>
                </c:pt>
                <c:pt idx="1042">
                  <c:v>-306.08424100000002</c:v>
                </c:pt>
                <c:pt idx="1043">
                  <c:v>-306.02174100000002</c:v>
                </c:pt>
                <c:pt idx="1044">
                  <c:v>-305.95924100000002</c:v>
                </c:pt>
                <c:pt idx="1045">
                  <c:v>-305.89674100000002</c:v>
                </c:pt>
                <c:pt idx="1046">
                  <c:v>-305.83424100000002</c:v>
                </c:pt>
                <c:pt idx="1047">
                  <c:v>-305.77174100000002</c:v>
                </c:pt>
                <c:pt idx="1048">
                  <c:v>-305.70924100000002</c:v>
                </c:pt>
                <c:pt idx="1049">
                  <c:v>-305.64674100000002</c:v>
                </c:pt>
                <c:pt idx="1050">
                  <c:v>-305.58424100000002</c:v>
                </c:pt>
                <c:pt idx="1051">
                  <c:v>-305.52174100000002</c:v>
                </c:pt>
                <c:pt idx="1052">
                  <c:v>-305.45924100000002</c:v>
                </c:pt>
                <c:pt idx="1053">
                  <c:v>-305.39674100000002</c:v>
                </c:pt>
                <c:pt idx="1054">
                  <c:v>-305.33424100000002</c:v>
                </c:pt>
                <c:pt idx="1055">
                  <c:v>-305.27174100000002</c:v>
                </c:pt>
                <c:pt idx="1056">
                  <c:v>-305.20924100000002</c:v>
                </c:pt>
                <c:pt idx="1057">
                  <c:v>-305.14674100000002</c:v>
                </c:pt>
                <c:pt idx="1058">
                  <c:v>-305.08424100000002</c:v>
                </c:pt>
                <c:pt idx="1059">
                  <c:v>-305.02174100000002</c:v>
                </c:pt>
                <c:pt idx="1060">
                  <c:v>-304.95924100000002</c:v>
                </c:pt>
                <c:pt idx="1061">
                  <c:v>-304.89674100000002</c:v>
                </c:pt>
                <c:pt idx="1062">
                  <c:v>-304.83424100000002</c:v>
                </c:pt>
                <c:pt idx="1063">
                  <c:v>-304.77174100000002</c:v>
                </c:pt>
                <c:pt idx="1064">
                  <c:v>-304.70924100000002</c:v>
                </c:pt>
                <c:pt idx="1065">
                  <c:v>-304.64674100000002</c:v>
                </c:pt>
                <c:pt idx="1066">
                  <c:v>-304.58424100000002</c:v>
                </c:pt>
                <c:pt idx="1067">
                  <c:v>-304.52174100000002</c:v>
                </c:pt>
                <c:pt idx="1068">
                  <c:v>-304.45924100000002</c:v>
                </c:pt>
                <c:pt idx="1069">
                  <c:v>-304.39674100000002</c:v>
                </c:pt>
                <c:pt idx="1070">
                  <c:v>-304.33424100000002</c:v>
                </c:pt>
                <c:pt idx="1071">
                  <c:v>-304.27174100000002</c:v>
                </c:pt>
                <c:pt idx="1072">
                  <c:v>-304.20924100000002</c:v>
                </c:pt>
                <c:pt idx="1073">
                  <c:v>-304.14674100000002</c:v>
                </c:pt>
                <c:pt idx="1074">
                  <c:v>-304.08424100000002</c:v>
                </c:pt>
                <c:pt idx="1075">
                  <c:v>-304.02174100000002</c:v>
                </c:pt>
                <c:pt idx="1076">
                  <c:v>-303.95924100000002</c:v>
                </c:pt>
                <c:pt idx="1077">
                  <c:v>-303.89674100000002</c:v>
                </c:pt>
                <c:pt idx="1078">
                  <c:v>-303.83424100000002</c:v>
                </c:pt>
                <c:pt idx="1079">
                  <c:v>-303.77174100000002</c:v>
                </c:pt>
                <c:pt idx="1080">
                  <c:v>-303.70924100000002</c:v>
                </c:pt>
                <c:pt idx="1081">
                  <c:v>-303.64674100000002</c:v>
                </c:pt>
                <c:pt idx="1082">
                  <c:v>-303.58424100000002</c:v>
                </c:pt>
                <c:pt idx="1083">
                  <c:v>-303.52174100000002</c:v>
                </c:pt>
                <c:pt idx="1084">
                  <c:v>-303.45924100000002</c:v>
                </c:pt>
                <c:pt idx="1085">
                  <c:v>-303.39674100000002</c:v>
                </c:pt>
                <c:pt idx="1086">
                  <c:v>-303.33424100000002</c:v>
                </c:pt>
                <c:pt idx="1087">
                  <c:v>-303.27174100000002</c:v>
                </c:pt>
                <c:pt idx="1088">
                  <c:v>-303.20924100000002</c:v>
                </c:pt>
                <c:pt idx="1089">
                  <c:v>-303.14674100000002</c:v>
                </c:pt>
                <c:pt idx="1090">
                  <c:v>-303.08424100000002</c:v>
                </c:pt>
                <c:pt idx="1091">
                  <c:v>-303.02174100000002</c:v>
                </c:pt>
                <c:pt idx="1092">
                  <c:v>-302.95924100000002</c:v>
                </c:pt>
                <c:pt idx="1093">
                  <c:v>-302.89674100000002</c:v>
                </c:pt>
                <c:pt idx="1094">
                  <c:v>-302.83424100000002</c:v>
                </c:pt>
                <c:pt idx="1095">
                  <c:v>-302.77174100000002</c:v>
                </c:pt>
                <c:pt idx="1096">
                  <c:v>-302.70924100000002</c:v>
                </c:pt>
                <c:pt idx="1097">
                  <c:v>-302.64674100000002</c:v>
                </c:pt>
                <c:pt idx="1098">
                  <c:v>-302.58424100000002</c:v>
                </c:pt>
                <c:pt idx="1099">
                  <c:v>-302.52174100000002</c:v>
                </c:pt>
                <c:pt idx="1100">
                  <c:v>-302.45924100000002</c:v>
                </c:pt>
                <c:pt idx="1101">
                  <c:v>-302.39674100000002</c:v>
                </c:pt>
                <c:pt idx="1102">
                  <c:v>-302.33424100000002</c:v>
                </c:pt>
                <c:pt idx="1103">
                  <c:v>-302.27174100000002</c:v>
                </c:pt>
                <c:pt idx="1104">
                  <c:v>-302.20924100000002</c:v>
                </c:pt>
                <c:pt idx="1105">
                  <c:v>-302.14674100000002</c:v>
                </c:pt>
                <c:pt idx="1106">
                  <c:v>-302.08424100000002</c:v>
                </c:pt>
                <c:pt idx="1107">
                  <c:v>-302.02174100000002</c:v>
                </c:pt>
                <c:pt idx="1108">
                  <c:v>-301.95924100000002</c:v>
                </c:pt>
                <c:pt idx="1109">
                  <c:v>-301.89674100000002</c:v>
                </c:pt>
                <c:pt idx="1110">
                  <c:v>-301.83424100000002</c:v>
                </c:pt>
                <c:pt idx="1111">
                  <c:v>-301.77174100000002</c:v>
                </c:pt>
                <c:pt idx="1112">
                  <c:v>-301.70924100000002</c:v>
                </c:pt>
                <c:pt idx="1113">
                  <c:v>-301.64674100000002</c:v>
                </c:pt>
                <c:pt idx="1114">
                  <c:v>-301.58424100000002</c:v>
                </c:pt>
                <c:pt idx="1115">
                  <c:v>-301.52174100000002</c:v>
                </c:pt>
                <c:pt idx="1116">
                  <c:v>-301.45924100000002</c:v>
                </c:pt>
                <c:pt idx="1117">
                  <c:v>-301.39674100000002</c:v>
                </c:pt>
                <c:pt idx="1118">
                  <c:v>-301.33424100000002</c:v>
                </c:pt>
                <c:pt idx="1119">
                  <c:v>-301.27174100000002</c:v>
                </c:pt>
                <c:pt idx="1120">
                  <c:v>-301.20924100000002</c:v>
                </c:pt>
                <c:pt idx="1121">
                  <c:v>-301.14674100000002</c:v>
                </c:pt>
                <c:pt idx="1122">
                  <c:v>-301.08424100000002</c:v>
                </c:pt>
                <c:pt idx="1123">
                  <c:v>-301.02174100000002</c:v>
                </c:pt>
                <c:pt idx="1124">
                  <c:v>-300.95924100000002</c:v>
                </c:pt>
                <c:pt idx="1125">
                  <c:v>-300.89674100000002</c:v>
                </c:pt>
                <c:pt idx="1126">
                  <c:v>-300.83424100000002</c:v>
                </c:pt>
                <c:pt idx="1127">
                  <c:v>-300.77174100000002</c:v>
                </c:pt>
                <c:pt idx="1128">
                  <c:v>-300.70924100000002</c:v>
                </c:pt>
                <c:pt idx="1129">
                  <c:v>-300.64674100000002</c:v>
                </c:pt>
                <c:pt idx="1130">
                  <c:v>-300.58424100000002</c:v>
                </c:pt>
                <c:pt idx="1131">
                  <c:v>-300.52174100000002</c:v>
                </c:pt>
                <c:pt idx="1132">
                  <c:v>-300.45924100000002</c:v>
                </c:pt>
                <c:pt idx="1133">
                  <c:v>-300.39674100000002</c:v>
                </c:pt>
                <c:pt idx="1134">
                  <c:v>-300.33424100000002</c:v>
                </c:pt>
                <c:pt idx="1135">
                  <c:v>-300.27174100000002</c:v>
                </c:pt>
                <c:pt idx="1136">
                  <c:v>-300.20924100000002</c:v>
                </c:pt>
                <c:pt idx="1137">
                  <c:v>-300.14674100000002</c:v>
                </c:pt>
                <c:pt idx="1138">
                  <c:v>-300.08424100000002</c:v>
                </c:pt>
                <c:pt idx="1139">
                  <c:v>-300.02174100000002</c:v>
                </c:pt>
                <c:pt idx="1140">
                  <c:v>-299.95924100000002</c:v>
                </c:pt>
                <c:pt idx="1141">
                  <c:v>-299.89674100000002</c:v>
                </c:pt>
                <c:pt idx="1142">
                  <c:v>-299.83424100000002</c:v>
                </c:pt>
                <c:pt idx="1143">
                  <c:v>-299.77174100000002</c:v>
                </c:pt>
                <c:pt idx="1144">
                  <c:v>-299.70924100000002</c:v>
                </c:pt>
                <c:pt idx="1145">
                  <c:v>-299.64674100000002</c:v>
                </c:pt>
                <c:pt idx="1146">
                  <c:v>-299.58424100000002</c:v>
                </c:pt>
                <c:pt idx="1147">
                  <c:v>-299.52174100000002</c:v>
                </c:pt>
                <c:pt idx="1148">
                  <c:v>-299.45924100000002</c:v>
                </c:pt>
                <c:pt idx="1149">
                  <c:v>-299.39674100000002</c:v>
                </c:pt>
                <c:pt idx="1150">
                  <c:v>-299.33424100000002</c:v>
                </c:pt>
                <c:pt idx="1151">
                  <c:v>-299.27174100000002</c:v>
                </c:pt>
                <c:pt idx="1152">
                  <c:v>-299.20924100000002</c:v>
                </c:pt>
                <c:pt idx="1153">
                  <c:v>-299.14674100000002</c:v>
                </c:pt>
                <c:pt idx="1154">
                  <c:v>-299.08424100000002</c:v>
                </c:pt>
                <c:pt idx="1155">
                  <c:v>-299.02174100000002</c:v>
                </c:pt>
                <c:pt idx="1156">
                  <c:v>-298.95924100000002</c:v>
                </c:pt>
                <c:pt idx="1157">
                  <c:v>-298.89674100000002</c:v>
                </c:pt>
                <c:pt idx="1158">
                  <c:v>-298.83424100000002</c:v>
                </c:pt>
                <c:pt idx="1159">
                  <c:v>-298.77174100000002</c:v>
                </c:pt>
                <c:pt idx="1160">
                  <c:v>-298.70924100000002</c:v>
                </c:pt>
                <c:pt idx="1161">
                  <c:v>-298.64674100000002</c:v>
                </c:pt>
                <c:pt idx="1162">
                  <c:v>-298.58424100000002</c:v>
                </c:pt>
                <c:pt idx="1163">
                  <c:v>-298.52174100000002</c:v>
                </c:pt>
                <c:pt idx="1164">
                  <c:v>-298.45924100000002</c:v>
                </c:pt>
                <c:pt idx="1165">
                  <c:v>-298.39674100000002</c:v>
                </c:pt>
                <c:pt idx="1166">
                  <c:v>-298.33424100000002</c:v>
                </c:pt>
                <c:pt idx="1167">
                  <c:v>-298.27174100000002</c:v>
                </c:pt>
                <c:pt idx="1168">
                  <c:v>-298.20924100000002</c:v>
                </c:pt>
                <c:pt idx="1169">
                  <c:v>-298.14674100000002</c:v>
                </c:pt>
                <c:pt idx="1170">
                  <c:v>-298.08424100000002</c:v>
                </c:pt>
                <c:pt idx="1171">
                  <c:v>-298.02174100000002</c:v>
                </c:pt>
                <c:pt idx="1172">
                  <c:v>-297.95924100000002</c:v>
                </c:pt>
                <c:pt idx="1173">
                  <c:v>-297.89674100000002</c:v>
                </c:pt>
                <c:pt idx="1174">
                  <c:v>-297.83424100000002</c:v>
                </c:pt>
                <c:pt idx="1175">
                  <c:v>-297.77174100000002</c:v>
                </c:pt>
                <c:pt idx="1176">
                  <c:v>-297.70924100000002</c:v>
                </c:pt>
                <c:pt idx="1177">
                  <c:v>-297.64674100000002</c:v>
                </c:pt>
                <c:pt idx="1178">
                  <c:v>-297.58424100000002</c:v>
                </c:pt>
                <c:pt idx="1179">
                  <c:v>-297.52174100000002</c:v>
                </c:pt>
                <c:pt idx="1180">
                  <c:v>-297.45924100000002</c:v>
                </c:pt>
                <c:pt idx="1181">
                  <c:v>-297.39674100000002</c:v>
                </c:pt>
                <c:pt idx="1182">
                  <c:v>-297.33424100000002</c:v>
                </c:pt>
                <c:pt idx="1183">
                  <c:v>-297.27174100000002</c:v>
                </c:pt>
                <c:pt idx="1184">
                  <c:v>-297.20924100000002</c:v>
                </c:pt>
                <c:pt idx="1185">
                  <c:v>-297.14674100000002</c:v>
                </c:pt>
                <c:pt idx="1186">
                  <c:v>-297.08424100000002</c:v>
                </c:pt>
                <c:pt idx="1187">
                  <c:v>-297.02174100000002</c:v>
                </c:pt>
                <c:pt idx="1188">
                  <c:v>-296.95924100000002</c:v>
                </c:pt>
                <c:pt idx="1189">
                  <c:v>-296.89674100000002</c:v>
                </c:pt>
                <c:pt idx="1190">
                  <c:v>-296.83424100000002</c:v>
                </c:pt>
                <c:pt idx="1191">
                  <c:v>-296.77174100000002</c:v>
                </c:pt>
                <c:pt idx="1192">
                  <c:v>-296.70924100000002</c:v>
                </c:pt>
                <c:pt idx="1193">
                  <c:v>-296.64674100000002</c:v>
                </c:pt>
                <c:pt idx="1194">
                  <c:v>-296.58424100000002</c:v>
                </c:pt>
                <c:pt idx="1195">
                  <c:v>-296.52174100000002</c:v>
                </c:pt>
                <c:pt idx="1196">
                  <c:v>-296.45924100000002</c:v>
                </c:pt>
                <c:pt idx="1197">
                  <c:v>-296.39674100000002</c:v>
                </c:pt>
                <c:pt idx="1198">
                  <c:v>-296.33424100000002</c:v>
                </c:pt>
                <c:pt idx="1199">
                  <c:v>-296.27174100000002</c:v>
                </c:pt>
                <c:pt idx="1200">
                  <c:v>-296.20924100000002</c:v>
                </c:pt>
                <c:pt idx="1201">
                  <c:v>-296.14674100000002</c:v>
                </c:pt>
                <c:pt idx="1202">
                  <c:v>-296.08424100000002</c:v>
                </c:pt>
                <c:pt idx="1203">
                  <c:v>-296.02174100000002</c:v>
                </c:pt>
                <c:pt idx="1204">
                  <c:v>-295.95924100000002</c:v>
                </c:pt>
                <c:pt idx="1205">
                  <c:v>-295.89674100000002</c:v>
                </c:pt>
                <c:pt idx="1206">
                  <c:v>-295.83424100000002</c:v>
                </c:pt>
                <c:pt idx="1207">
                  <c:v>-295.77174100000002</c:v>
                </c:pt>
                <c:pt idx="1208">
                  <c:v>-295.70924100000002</c:v>
                </c:pt>
                <c:pt idx="1209">
                  <c:v>-295.64674100000002</c:v>
                </c:pt>
                <c:pt idx="1210">
                  <c:v>-295.58424100000002</c:v>
                </c:pt>
                <c:pt idx="1211">
                  <c:v>-295.52174100000002</c:v>
                </c:pt>
                <c:pt idx="1212">
                  <c:v>-295.45924100000002</c:v>
                </c:pt>
                <c:pt idx="1213">
                  <c:v>-295.39674100000002</c:v>
                </c:pt>
                <c:pt idx="1214">
                  <c:v>-295.33424100000002</c:v>
                </c:pt>
                <c:pt idx="1215">
                  <c:v>-295.27174100000002</c:v>
                </c:pt>
                <c:pt idx="1216">
                  <c:v>-295.20924100000002</c:v>
                </c:pt>
                <c:pt idx="1217">
                  <c:v>-295.14674100000002</c:v>
                </c:pt>
                <c:pt idx="1218">
                  <c:v>-295.08424100000002</c:v>
                </c:pt>
                <c:pt idx="1219">
                  <c:v>-295.02174100000002</c:v>
                </c:pt>
                <c:pt idx="1220">
                  <c:v>-294.95924100000002</c:v>
                </c:pt>
                <c:pt idx="1221">
                  <c:v>-294.89674100000002</c:v>
                </c:pt>
                <c:pt idx="1222">
                  <c:v>-294.83424100000002</c:v>
                </c:pt>
                <c:pt idx="1223">
                  <c:v>-294.77174100000002</c:v>
                </c:pt>
                <c:pt idx="1224">
                  <c:v>-294.70924100000002</c:v>
                </c:pt>
                <c:pt idx="1225">
                  <c:v>-294.64674100000002</c:v>
                </c:pt>
                <c:pt idx="1226">
                  <c:v>-294.58424100000002</c:v>
                </c:pt>
                <c:pt idx="1227">
                  <c:v>-294.52174100000002</c:v>
                </c:pt>
                <c:pt idx="1228">
                  <c:v>-294.45924100000002</c:v>
                </c:pt>
                <c:pt idx="1229">
                  <c:v>-294.39674100000002</c:v>
                </c:pt>
                <c:pt idx="1230">
                  <c:v>-294.33424100000002</c:v>
                </c:pt>
                <c:pt idx="1231">
                  <c:v>-294.27174100000002</c:v>
                </c:pt>
                <c:pt idx="1232">
                  <c:v>-294.20924100000002</c:v>
                </c:pt>
                <c:pt idx="1233">
                  <c:v>-294.14674100000002</c:v>
                </c:pt>
                <c:pt idx="1234">
                  <c:v>-294.08424100000002</c:v>
                </c:pt>
                <c:pt idx="1235">
                  <c:v>-294.02174100000002</c:v>
                </c:pt>
                <c:pt idx="1236">
                  <c:v>-293.95924100000002</c:v>
                </c:pt>
                <c:pt idx="1237">
                  <c:v>-293.89674100000002</c:v>
                </c:pt>
                <c:pt idx="1238">
                  <c:v>-293.83424100000002</c:v>
                </c:pt>
                <c:pt idx="1239">
                  <c:v>-293.77174100000002</c:v>
                </c:pt>
                <c:pt idx="1240">
                  <c:v>-293.70924100000002</c:v>
                </c:pt>
                <c:pt idx="1241">
                  <c:v>-293.64674100000002</c:v>
                </c:pt>
                <c:pt idx="1242">
                  <c:v>-293.58424100000002</c:v>
                </c:pt>
                <c:pt idx="1243">
                  <c:v>-293.52174100000002</c:v>
                </c:pt>
                <c:pt idx="1244">
                  <c:v>-293.45924100000002</c:v>
                </c:pt>
                <c:pt idx="1245">
                  <c:v>-293.39674100000002</c:v>
                </c:pt>
                <c:pt idx="1246">
                  <c:v>-293.33424100000002</c:v>
                </c:pt>
                <c:pt idx="1247">
                  <c:v>-293.27174100000002</c:v>
                </c:pt>
                <c:pt idx="1248">
                  <c:v>-293.20924100000002</c:v>
                </c:pt>
                <c:pt idx="1249">
                  <c:v>-293.14674100000002</c:v>
                </c:pt>
                <c:pt idx="1250">
                  <c:v>-293.08424100000002</c:v>
                </c:pt>
                <c:pt idx="1251">
                  <c:v>-293.02174100000002</c:v>
                </c:pt>
                <c:pt idx="1252">
                  <c:v>-292.95924100000002</c:v>
                </c:pt>
                <c:pt idx="1253">
                  <c:v>-292.89674100000002</c:v>
                </c:pt>
                <c:pt idx="1254">
                  <c:v>-292.83424100000002</c:v>
                </c:pt>
                <c:pt idx="1255">
                  <c:v>-292.77174100000002</c:v>
                </c:pt>
                <c:pt idx="1256">
                  <c:v>-292.70924100000002</c:v>
                </c:pt>
                <c:pt idx="1257">
                  <c:v>-292.64674100000002</c:v>
                </c:pt>
                <c:pt idx="1258">
                  <c:v>-292.58424100000002</c:v>
                </c:pt>
                <c:pt idx="1259">
                  <c:v>-292.52174100000002</c:v>
                </c:pt>
                <c:pt idx="1260">
                  <c:v>-292.45924100000002</c:v>
                </c:pt>
                <c:pt idx="1261">
                  <c:v>-292.39674100000002</c:v>
                </c:pt>
                <c:pt idx="1262">
                  <c:v>-292.33424100000002</c:v>
                </c:pt>
                <c:pt idx="1263">
                  <c:v>-292.27174100000002</c:v>
                </c:pt>
                <c:pt idx="1264">
                  <c:v>-292.20924100000002</c:v>
                </c:pt>
                <c:pt idx="1265">
                  <c:v>-292.14674100000002</c:v>
                </c:pt>
                <c:pt idx="1266">
                  <c:v>-292.08424100000002</c:v>
                </c:pt>
                <c:pt idx="1267">
                  <c:v>-292.02174100000002</c:v>
                </c:pt>
                <c:pt idx="1268">
                  <c:v>-291.95924100000002</c:v>
                </c:pt>
                <c:pt idx="1269">
                  <c:v>-291.89674100000002</c:v>
                </c:pt>
                <c:pt idx="1270">
                  <c:v>-291.83424100000002</c:v>
                </c:pt>
                <c:pt idx="1271">
                  <c:v>-291.77174100000002</c:v>
                </c:pt>
                <c:pt idx="1272">
                  <c:v>-291.70924100000002</c:v>
                </c:pt>
                <c:pt idx="1273">
                  <c:v>-291.64674100000002</c:v>
                </c:pt>
                <c:pt idx="1274">
                  <c:v>-291.58424100000002</c:v>
                </c:pt>
                <c:pt idx="1275">
                  <c:v>-291.52174100000002</c:v>
                </c:pt>
                <c:pt idx="1276">
                  <c:v>-291.45924100000002</c:v>
                </c:pt>
                <c:pt idx="1277">
                  <c:v>-291.39674100000002</c:v>
                </c:pt>
                <c:pt idx="1278">
                  <c:v>-291.33424100000002</c:v>
                </c:pt>
                <c:pt idx="1279">
                  <c:v>-291.27174100000002</c:v>
                </c:pt>
                <c:pt idx="1280">
                  <c:v>-291.20924100000002</c:v>
                </c:pt>
                <c:pt idx="1281">
                  <c:v>-291.14674100000002</c:v>
                </c:pt>
                <c:pt idx="1282">
                  <c:v>-291.08424100000002</c:v>
                </c:pt>
                <c:pt idx="1283">
                  <c:v>-291.02174100000002</c:v>
                </c:pt>
                <c:pt idx="1284">
                  <c:v>-290.95924100000002</c:v>
                </c:pt>
                <c:pt idx="1285">
                  <c:v>-290.89674100000002</c:v>
                </c:pt>
                <c:pt idx="1286">
                  <c:v>-290.83424100000002</c:v>
                </c:pt>
                <c:pt idx="1287">
                  <c:v>-290.77174100000002</c:v>
                </c:pt>
                <c:pt idx="1288">
                  <c:v>-290.70924100000002</c:v>
                </c:pt>
                <c:pt idx="1289">
                  <c:v>-290.64674100000002</c:v>
                </c:pt>
                <c:pt idx="1290">
                  <c:v>-290.58424100000002</c:v>
                </c:pt>
                <c:pt idx="1291">
                  <c:v>-290.52174100000002</c:v>
                </c:pt>
                <c:pt idx="1292">
                  <c:v>-290.45924100000002</c:v>
                </c:pt>
                <c:pt idx="1293">
                  <c:v>-290.39674100000002</c:v>
                </c:pt>
                <c:pt idx="1294">
                  <c:v>-290.33424100000002</c:v>
                </c:pt>
                <c:pt idx="1295">
                  <c:v>-290.27174100000002</c:v>
                </c:pt>
                <c:pt idx="1296">
                  <c:v>-290.20924100000002</c:v>
                </c:pt>
                <c:pt idx="1297">
                  <c:v>-290.14674100000002</c:v>
                </c:pt>
                <c:pt idx="1298">
                  <c:v>-290.08424100000002</c:v>
                </c:pt>
                <c:pt idx="1299">
                  <c:v>-290.02174100000002</c:v>
                </c:pt>
                <c:pt idx="1300">
                  <c:v>-289.95924100000002</c:v>
                </c:pt>
                <c:pt idx="1301">
                  <c:v>-289.89674100000002</c:v>
                </c:pt>
                <c:pt idx="1302">
                  <c:v>-289.83424100000002</c:v>
                </c:pt>
                <c:pt idx="1303">
                  <c:v>-289.77174100000002</c:v>
                </c:pt>
                <c:pt idx="1304">
                  <c:v>-289.70924100000002</c:v>
                </c:pt>
                <c:pt idx="1305">
                  <c:v>-289.64674100000002</c:v>
                </c:pt>
                <c:pt idx="1306">
                  <c:v>-289.58424100000002</c:v>
                </c:pt>
                <c:pt idx="1307">
                  <c:v>-289.52174100000002</c:v>
                </c:pt>
                <c:pt idx="1308">
                  <c:v>-289.45924100000002</c:v>
                </c:pt>
                <c:pt idx="1309">
                  <c:v>-289.39674100000002</c:v>
                </c:pt>
                <c:pt idx="1310">
                  <c:v>-289.33424100000002</c:v>
                </c:pt>
                <c:pt idx="1311">
                  <c:v>-289.27174100000002</c:v>
                </c:pt>
                <c:pt idx="1312">
                  <c:v>-289.20924100000002</c:v>
                </c:pt>
                <c:pt idx="1313">
                  <c:v>-289.14674100000002</c:v>
                </c:pt>
                <c:pt idx="1314">
                  <c:v>-289.08424100000002</c:v>
                </c:pt>
                <c:pt idx="1315">
                  <c:v>-289.02174100000002</c:v>
                </c:pt>
                <c:pt idx="1316">
                  <c:v>-288.95924100000002</c:v>
                </c:pt>
                <c:pt idx="1317">
                  <c:v>-288.89674100000002</c:v>
                </c:pt>
                <c:pt idx="1318">
                  <c:v>-288.83424100000002</c:v>
                </c:pt>
                <c:pt idx="1319">
                  <c:v>-288.77174100000002</c:v>
                </c:pt>
                <c:pt idx="1320">
                  <c:v>-288.70924100000002</c:v>
                </c:pt>
                <c:pt idx="1321">
                  <c:v>-288.64674100000002</c:v>
                </c:pt>
                <c:pt idx="1322">
                  <c:v>-288.58424100000002</c:v>
                </c:pt>
                <c:pt idx="1323">
                  <c:v>-288.52174100000002</c:v>
                </c:pt>
                <c:pt idx="1324">
                  <c:v>-288.45924100000002</c:v>
                </c:pt>
                <c:pt idx="1325">
                  <c:v>-288.39674100000002</c:v>
                </c:pt>
                <c:pt idx="1326">
                  <c:v>-288.33424100000002</c:v>
                </c:pt>
                <c:pt idx="1327">
                  <c:v>-288.27174100000002</c:v>
                </c:pt>
                <c:pt idx="1328">
                  <c:v>-288.20924100000002</c:v>
                </c:pt>
                <c:pt idx="1329">
                  <c:v>-288.14674100000002</c:v>
                </c:pt>
                <c:pt idx="1330">
                  <c:v>-288.08424100000002</c:v>
                </c:pt>
                <c:pt idx="1331">
                  <c:v>-288.02174100000002</c:v>
                </c:pt>
                <c:pt idx="1332">
                  <c:v>-287.95924100000002</c:v>
                </c:pt>
                <c:pt idx="1333">
                  <c:v>-287.89674100000002</c:v>
                </c:pt>
                <c:pt idx="1334">
                  <c:v>-287.83424100000002</c:v>
                </c:pt>
                <c:pt idx="1335">
                  <c:v>-287.77174100000002</c:v>
                </c:pt>
                <c:pt idx="1336">
                  <c:v>-287.70924100000002</c:v>
                </c:pt>
                <c:pt idx="1337">
                  <c:v>-287.64674100000002</c:v>
                </c:pt>
                <c:pt idx="1338">
                  <c:v>-287.58424100000002</c:v>
                </c:pt>
                <c:pt idx="1339">
                  <c:v>-287.52174100000002</c:v>
                </c:pt>
                <c:pt idx="1340">
                  <c:v>-287.45924100000002</c:v>
                </c:pt>
                <c:pt idx="1341">
                  <c:v>-287.39674100000002</c:v>
                </c:pt>
                <c:pt idx="1342">
                  <c:v>-287.33424100000002</c:v>
                </c:pt>
                <c:pt idx="1343">
                  <c:v>-287.27174100000002</c:v>
                </c:pt>
                <c:pt idx="1344">
                  <c:v>-287.20924100000002</c:v>
                </c:pt>
                <c:pt idx="1345">
                  <c:v>-287.14674100000002</c:v>
                </c:pt>
                <c:pt idx="1346">
                  <c:v>-287.08424100000002</c:v>
                </c:pt>
                <c:pt idx="1347">
                  <c:v>-287.02174100000002</c:v>
                </c:pt>
                <c:pt idx="1348">
                  <c:v>-286.95924100000002</c:v>
                </c:pt>
                <c:pt idx="1349">
                  <c:v>-286.89674100000002</c:v>
                </c:pt>
                <c:pt idx="1350">
                  <c:v>-286.83424100000002</c:v>
                </c:pt>
                <c:pt idx="1351">
                  <c:v>-286.77174100000002</c:v>
                </c:pt>
                <c:pt idx="1352">
                  <c:v>-286.70924100000002</c:v>
                </c:pt>
                <c:pt idx="1353">
                  <c:v>-286.64674100000002</c:v>
                </c:pt>
                <c:pt idx="1354">
                  <c:v>-286.58424100000002</c:v>
                </c:pt>
                <c:pt idx="1355">
                  <c:v>-286.52174100000002</c:v>
                </c:pt>
                <c:pt idx="1356">
                  <c:v>-286.45924100000002</c:v>
                </c:pt>
                <c:pt idx="1357">
                  <c:v>-286.39674100000002</c:v>
                </c:pt>
                <c:pt idx="1358">
                  <c:v>-286.33424100000002</c:v>
                </c:pt>
                <c:pt idx="1359">
                  <c:v>-286.27174100000002</c:v>
                </c:pt>
                <c:pt idx="1360">
                  <c:v>-286.20924100000002</c:v>
                </c:pt>
                <c:pt idx="1361">
                  <c:v>-286.14674100000002</c:v>
                </c:pt>
                <c:pt idx="1362">
                  <c:v>-286.08424100000002</c:v>
                </c:pt>
                <c:pt idx="1363">
                  <c:v>-286.02174100000002</c:v>
                </c:pt>
                <c:pt idx="1364">
                  <c:v>-285.95924100000002</c:v>
                </c:pt>
                <c:pt idx="1365">
                  <c:v>-285.89674100000002</c:v>
                </c:pt>
                <c:pt idx="1366">
                  <c:v>-285.83424100000002</c:v>
                </c:pt>
                <c:pt idx="1367">
                  <c:v>-285.77174100000002</c:v>
                </c:pt>
                <c:pt idx="1368">
                  <c:v>-285.70924100000002</c:v>
                </c:pt>
                <c:pt idx="1369">
                  <c:v>-285.64674100000002</c:v>
                </c:pt>
                <c:pt idx="1370">
                  <c:v>-285.58424100000002</c:v>
                </c:pt>
                <c:pt idx="1371">
                  <c:v>-285.52174100000002</c:v>
                </c:pt>
                <c:pt idx="1372">
                  <c:v>-285.45924100000002</c:v>
                </c:pt>
                <c:pt idx="1373">
                  <c:v>-285.39674100000002</c:v>
                </c:pt>
                <c:pt idx="1374">
                  <c:v>-285.33424100000002</c:v>
                </c:pt>
                <c:pt idx="1375">
                  <c:v>-285.27174100000002</c:v>
                </c:pt>
                <c:pt idx="1376">
                  <c:v>-285.20924100000002</c:v>
                </c:pt>
                <c:pt idx="1377">
                  <c:v>-285.14674100000002</c:v>
                </c:pt>
                <c:pt idx="1378">
                  <c:v>-285.08424100000002</c:v>
                </c:pt>
                <c:pt idx="1379">
                  <c:v>-285.02174100000002</c:v>
                </c:pt>
                <c:pt idx="1380">
                  <c:v>-284.95924100000002</c:v>
                </c:pt>
                <c:pt idx="1381">
                  <c:v>-284.89674100000002</c:v>
                </c:pt>
                <c:pt idx="1382">
                  <c:v>-284.83424100000002</c:v>
                </c:pt>
                <c:pt idx="1383">
                  <c:v>-284.77174100000002</c:v>
                </c:pt>
                <c:pt idx="1384">
                  <c:v>-284.70924100000002</c:v>
                </c:pt>
                <c:pt idx="1385">
                  <c:v>-284.64674100000002</c:v>
                </c:pt>
                <c:pt idx="1386">
                  <c:v>-284.58424100000002</c:v>
                </c:pt>
                <c:pt idx="1387">
                  <c:v>-284.52174100000002</c:v>
                </c:pt>
                <c:pt idx="1388">
                  <c:v>-284.45924100000002</c:v>
                </c:pt>
                <c:pt idx="1389">
                  <c:v>-284.39674100000002</c:v>
                </c:pt>
                <c:pt idx="1390">
                  <c:v>-284.33424100000002</c:v>
                </c:pt>
                <c:pt idx="1391">
                  <c:v>-284.27174100000002</c:v>
                </c:pt>
                <c:pt idx="1392">
                  <c:v>-284.20924100000002</c:v>
                </c:pt>
                <c:pt idx="1393">
                  <c:v>-284.14674100000002</c:v>
                </c:pt>
                <c:pt idx="1394">
                  <c:v>-284.08424100000002</c:v>
                </c:pt>
                <c:pt idx="1395">
                  <c:v>-284.02174100000002</c:v>
                </c:pt>
                <c:pt idx="1396">
                  <c:v>-283.95924100000002</c:v>
                </c:pt>
                <c:pt idx="1397">
                  <c:v>-283.89674100000002</c:v>
                </c:pt>
                <c:pt idx="1398">
                  <c:v>-283.83424100000002</c:v>
                </c:pt>
                <c:pt idx="1399">
                  <c:v>-283.77174100000002</c:v>
                </c:pt>
                <c:pt idx="1400">
                  <c:v>-283.70924100000002</c:v>
                </c:pt>
                <c:pt idx="1401">
                  <c:v>-283.64674100000002</c:v>
                </c:pt>
                <c:pt idx="1402">
                  <c:v>-283.58424100000002</c:v>
                </c:pt>
                <c:pt idx="1403">
                  <c:v>-283.52174100000002</c:v>
                </c:pt>
                <c:pt idx="1404">
                  <c:v>-283.45924100000002</c:v>
                </c:pt>
                <c:pt idx="1405">
                  <c:v>-283.39674100000002</c:v>
                </c:pt>
                <c:pt idx="1406">
                  <c:v>-283.33424100000002</c:v>
                </c:pt>
                <c:pt idx="1407">
                  <c:v>-283.27174100000002</c:v>
                </c:pt>
                <c:pt idx="1408">
                  <c:v>-283.20924100000002</c:v>
                </c:pt>
                <c:pt idx="1409">
                  <c:v>-283.14674100000002</c:v>
                </c:pt>
                <c:pt idx="1410">
                  <c:v>-283.08424100000002</c:v>
                </c:pt>
                <c:pt idx="1411">
                  <c:v>-283.02174100000002</c:v>
                </c:pt>
                <c:pt idx="1412">
                  <c:v>-282.95924100000002</c:v>
                </c:pt>
                <c:pt idx="1413">
                  <c:v>-282.89674100000002</c:v>
                </c:pt>
                <c:pt idx="1414">
                  <c:v>-282.83424100000002</c:v>
                </c:pt>
                <c:pt idx="1415">
                  <c:v>-282.77174100000002</c:v>
                </c:pt>
                <c:pt idx="1416">
                  <c:v>-282.70924100000002</c:v>
                </c:pt>
                <c:pt idx="1417">
                  <c:v>-282.64674100000002</c:v>
                </c:pt>
                <c:pt idx="1418">
                  <c:v>-282.58424100000002</c:v>
                </c:pt>
                <c:pt idx="1419">
                  <c:v>-282.52174100000002</c:v>
                </c:pt>
                <c:pt idx="1420">
                  <c:v>-282.45924100000002</c:v>
                </c:pt>
                <c:pt idx="1421">
                  <c:v>-282.39674100000002</c:v>
                </c:pt>
                <c:pt idx="1422">
                  <c:v>-282.33424100000002</c:v>
                </c:pt>
                <c:pt idx="1423">
                  <c:v>-282.27174100000002</c:v>
                </c:pt>
                <c:pt idx="1424">
                  <c:v>-282.20924100000002</c:v>
                </c:pt>
                <c:pt idx="1425">
                  <c:v>-282.14674100000002</c:v>
                </c:pt>
                <c:pt idx="1426">
                  <c:v>-282.08424100000002</c:v>
                </c:pt>
                <c:pt idx="1427">
                  <c:v>-282.02174100000002</c:v>
                </c:pt>
                <c:pt idx="1428">
                  <c:v>-281.95924100000002</c:v>
                </c:pt>
                <c:pt idx="1429">
                  <c:v>-281.89674100000002</c:v>
                </c:pt>
                <c:pt idx="1430">
                  <c:v>-281.83424100000002</c:v>
                </c:pt>
                <c:pt idx="1431">
                  <c:v>-281.77174100000002</c:v>
                </c:pt>
                <c:pt idx="1432">
                  <c:v>-281.70924100000002</c:v>
                </c:pt>
                <c:pt idx="1433">
                  <c:v>-281.64674100000002</c:v>
                </c:pt>
                <c:pt idx="1434">
                  <c:v>-281.58424100000002</c:v>
                </c:pt>
                <c:pt idx="1435">
                  <c:v>-281.52174100000002</c:v>
                </c:pt>
                <c:pt idx="1436">
                  <c:v>-281.45924100000002</c:v>
                </c:pt>
                <c:pt idx="1437">
                  <c:v>-281.39674100000002</c:v>
                </c:pt>
                <c:pt idx="1438">
                  <c:v>-281.33424100000002</c:v>
                </c:pt>
                <c:pt idx="1439">
                  <c:v>-281.27174100000002</c:v>
                </c:pt>
                <c:pt idx="1440">
                  <c:v>-281.20924100000002</c:v>
                </c:pt>
                <c:pt idx="1441">
                  <c:v>-281.14674100000002</c:v>
                </c:pt>
                <c:pt idx="1442">
                  <c:v>-281.08424100000002</c:v>
                </c:pt>
                <c:pt idx="1443">
                  <c:v>-281.02174100000002</c:v>
                </c:pt>
                <c:pt idx="1444">
                  <c:v>-280.95924100000002</c:v>
                </c:pt>
                <c:pt idx="1445">
                  <c:v>-280.89674100000002</c:v>
                </c:pt>
                <c:pt idx="1446">
                  <c:v>-280.83424100000002</c:v>
                </c:pt>
                <c:pt idx="1447">
                  <c:v>-280.77174100000002</c:v>
                </c:pt>
                <c:pt idx="1448">
                  <c:v>-280.70924100000002</c:v>
                </c:pt>
                <c:pt idx="1449">
                  <c:v>-280.64674100000002</c:v>
                </c:pt>
                <c:pt idx="1450">
                  <c:v>-280.58424100000002</c:v>
                </c:pt>
                <c:pt idx="1451">
                  <c:v>-280.52174100000002</c:v>
                </c:pt>
                <c:pt idx="1452">
                  <c:v>-280.45924100000002</c:v>
                </c:pt>
                <c:pt idx="1453">
                  <c:v>-280.39674100000002</c:v>
                </c:pt>
                <c:pt idx="1454">
                  <c:v>-280.33424100000002</c:v>
                </c:pt>
                <c:pt idx="1455">
                  <c:v>-280.27174100000002</c:v>
                </c:pt>
                <c:pt idx="1456">
                  <c:v>-280.20924100000002</c:v>
                </c:pt>
                <c:pt idx="1457">
                  <c:v>-280.14674100000002</c:v>
                </c:pt>
                <c:pt idx="1458">
                  <c:v>-280.08424100000002</c:v>
                </c:pt>
                <c:pt idx="1459">
                  <c:v>-280.02174100000002</c:v>
                </c:pt>
                <c:pt idx="1460">
                  <c:v>-279.95924100000002</c:v>
                </c:pt>
                <c:pt idx="1461">
                  <c:v>-279.89674100000002</c:v>
                </c:pt>
                <c:pt idx="1462">
                  <c:v>-279.83424100000002</c:v>
                </c:pt>
                <c:pt idx="1463">
                  <c:v>-279.77174100000002</c:v>
                </c:pt>
                <c:pt idx="1464">
                  <c:v>-279.70924100000002</c:v>
                </c:pt>
                <c:pt idx="1465">
                  <c:v>-279.64674100000002</c:v>
                </c:pt>
                <c:pt idx="1466">
                  <c:v>-279.58424100000002</c:v>
                </c:pt>
                <c:pt idx="1467">
                  <c:v>-279.52174100000002</c:v>
                </c:pt>
                <c:pt idx="1468">
                  <c:v>-279.45924100000002</c:v>
                </c:pt>
                <c:pt idx="1469">
                  <c:v>-279.39674100000002</c:v>
                </c:pt>
                <c:pt idx="1470">
                  <c:v>-279.33424100000002</c:v>
                </c:pt>
                <c:pt idx="1471">
                  <c:v>-279.27174100000002</c:v>
                </c:pt>
                <c:pt idx="1472">
                  <c:v>-279.20924100000002</c:v>
                </c:pt>
                <c:pt idx="1473">
                  <c:v>-279.14674100000002</c:v>
                </c:pt>
                <c:pt idx="1474">
                  <c:v>-279.08424100000002</c:v>
                </c:pt>
                <c:pt idx="1475">
                  <c:v>-279.02174100000002</c:v>
                </c:pt>
                <c:pt idx="1476">
                  <c:v>-278.95924100000002</c:v>
                </c:pt>
                <c:pt idx="1477">
                  <c:v>-278.89674100000002</c:v>
                </c:pt>
                <c:pt idx="1478">
                  <c:v>-278.83424100000002</c:v>
                </c:pt>
                <c:pt idx="1479">
                  <c:v>-278.77174100000002</c:v>
                </c:pt>
                <c:pt idx="1480">
                  <c:v>-278.70924100000002</c:v>
                </c:pt>
                <c:pt idx="1481">
                  <c:v>-278.64674100000002</c:v>
                </c:pt>
                <c:pt idx="1482">
                  <c:v>-278.58424100000002</c:v>
                </c:pt>
                <c:pt idx="1483">
                  <c:v>-278.52174100000002</c:v>
                </c:pt>
                <c:pt idx="1484">
                  <c:v>-278.45924100000002</c:v>
                </c:pt>
                <c:pt idx="1485">
                  <c:v>-278.39674100000002</c:v>
                </c:pt>
                <c:pt idx="1486">
                  <c:v>-278.33424100000002</c:v>
                </c:pt>
                <c:pt idx="1487">
                  <c:v>-278.27174100000002</c:v>
                </c:pt>
                <c:pt idx="1488">
                  <c:v>-278.20924100000002</c:v>
                </c:pt>
                <c:pt idx="1489">
                  <c:v>-278.14674100000002</c:v>
                </c:pt>
                <c:pt idx="1490">
                  <c:v>-278.08424100000002</c:v>
                </c:pt>
                <c:pt idx="1491">
                  <c:v>-278.02174100000002</c:v>
                </c:pt>
                <c:pt idx="1492">
                  <c:v>-277.95924100000002</c:v>
                </c:pt>
                <c:pt idx="1493">
                  <c:v>-277.89674100000002</c:v>
                </c:pt>
                <c:pt idx="1494">
                  <c:v>-277.83424100000002</c:v>
                </c:pt>
                <c:pt idx="1495">
                  <c:v>-277.77174100000002</c:v>
                </c:pt>
                <c:pt idx="1496">
                  <c:v>-277.70924100000002</c:v>
                </c:pt>
                <c:pt idx="1497">
                  <c:v>-277.64674100000002</c:v>
                </c:pt>
                <c:pt idx="1498">
                  <c:v>-277.58424100000002</c:v>
                </c:pt>
                <c:pt idx="1499">
                  <c:v>-277.52174100000002</c:v>
                </c:pt>
                <c:pt idx="1500">
                  <c:v>-277.45924100000002</c:v>
                </c:pt>
                <c:pt idx="1501">
                  <c:v>-277.39674100000002</c:v>
                </c:pt>
                <c:pt idx="1502">
                  <c:v>-277.33424100000002</c:v>
                </c:pt>
                <c:pt idx="1503">
                  <c:v>-277.27174100000002</c:v>
                </c:pt>
                <c:pt idx="1504">
                  <c:v>-277.20924100000002</c:v>
                </c:pt>
                <c:pt idx="1505">
                  <c:v>-277.14674100000002</c:v>
                </c:pt>
                <c:pt idx="1506">
                  <c:v>-277.08424100000002</c:v>
                </c:pt>
                <c:pt idx="1507">
                  <c:v>-277.02174100000002</c:v>
                </c:pt>
                <c:pt idx="1508">
                  <c:v>-276.95924100000002</c:v>
                </c:pt>
                <c:pt idx="1509">
                  <c:v>-276.89674100000002</c:v>
                </c:pt>
                <c:pt idx="1510">
                  <c:v>-276.83424100000002</c:v>
                </c:pt>
                <c:pt idx="1511">
                  <c:v>-276.77174100000002</c:v>
                </c:pt>
                <c:pt idx="1512">
                  <c:v>-276.70924100000002</c:v>
                </c:pt>
                <c:pt idx="1513">
                  <c:v>-276.64674100000002</c:v>
                </c:pt>
                <c:pt idx="1514">
                  <c:v>-276.58424100000002</c:v>
                </c:pt>
                <c:pt idx="1515">
                  <c:v>-276.52174100000002</c:v>
                </c:pt>
                <c:pt idx="1516">
                  <c:v>-276.45924100000002</c:v>
                </c:pt>
                <c:pt idx="1517">
                  <c:v>-276.39674100000002</c:v>
                </c:pt>
                <c:pt idx="1518">
                  <c:v>-276.33424100000002</c:v>
                </c:pt>
                <c:pt idx="1519">
                  <c:v>-276.27174100000002</c:v>
                </c:pt>
                <c:pt idx="1520">
                  <c:v>-276.20924100000002</c:v>
                </c:pt>
                <c:pt idx="1521">
                  <c:v>-276.14674100000002</c:v>
                </c:pt>
                <c:pt idx="1522">
                  <c:v>-276.08424100000002</c:v>
                </c:pt>
                <c:pt idx="1523">
                  <c:v>-276.02174100000002</c:v>
                </c:pt>
                <c:pt idx="1524">
                  <c:v>-275.95924100000002</c:v>
                </c:pt>
                <c:pt idx="1525">
                  <c:v>-275.89674100000002</c:v>
                </c:pt>
                <c:pt idx="1526">
                  <c:v>-275.83424100000002</c:v>
                </c:pt>
                <c:pt idx="1527">
                  <c:v>-275.77174100000002</c:v>
                </c:pt>
                <c:pt idx="1528">
                  <c:v>-275.70924100000002</c:v>
                </c:pt>
                <c:pt idx="1529">
                  <c:v>-275.64674100000002</c:v>
                </c:pt>
                <c:pt idx="1530">
                  <c:v>-275.58424100000002</c:v>
                </c:pt>
                <c:pt idx="1531">
                  <c:v>-275.52174100000002</c:v>
                </c:pt>
                <c:pt idx="1532">
                  <c:v>-275.45924100000002</c:v>
                </c:pt>
                <c:pt idx="1533">
                  <c:v>-275.39674100000002</c:v>
                </c:pt>
                <c:pt idx="1534">
                  <c:v>-275.33424100000002</c:v>
                </c:pt>
                <c:pt idx="1535">
                  <c:v>-275.27174100000002</c:v>
                </c:pt>
                <c:pt idx="1536">
                  <c:v>-275.20924100000002</c:v>
                </c:pt>
                <c:pt idx="1537">
                  <c:v>-275.14674100000002</c:v>
                </c:pt>
                <c:pt idx="1538">
                  <c:v>-275.08424100000002</c:v>
                </c:pt>
                <c:pt idx="1539">
                  <c:v>-275.02174100000002</c:v>
                </c:pt>
                <c:pt idx="1540">
                  <c:v>-274.95924100000002</c:v>
                </c:pt>
                <c:pt idx="1541">
                  <c:v>-274.89674100000002</c:v>
                </c:pt>
                <c:pt idx="1542">
                  <c:v>-274.83424100000002</c:v>
                </c:pt>
                <c:pt idx="1543">
                  <c:v>-274.77174100000002</c:v>
                </c:pt>
                <c:pt idx="1544">
                  <c:v>-274.70924100000002</c:v>
                </c:pt>
                <c:pt idx="1545">
                  <c:v>-274.64674100000002</c:v>
                </c:pt>
                <c:pt idx="1546">
                  <c:v>-274.58424100000002</c:v>
                </c:pt>
                <c:pt idx="1547">
                  <c:v>-274.52174100000002</c:v>
                </c:pt>
                <c:pt idx="1548">
                  <c:v>-274.45924100000002</c:v>
                </c:pt>
                <c:pt idx="1549">
                  <c:v>-274.39674100000002</c:v>
                </c:pt>
                <c:pt idx="1550">
                  <c:v>-274.33424100000002</c:v>
                </c:pt>
                <c:pt idx="1551">
                  <c:v>-274.27174100000002</c:v>
                </c:pt>
                <c:pt idx="1552">
                  <c:v>-274.20924100000002</c:v>
                </c:pt>
                <c:pt idx="1553">
                  <c:v>-274.14674100000002</c:v>
                </c:pt>
                <c:pt idx="1554">
                  <c:v>-274.08424100000002</c:v>
                </c:pt>
                <c:pt idx="1555">
                  <c:v>-274.02174100000002</c:v>
                </c:pt>
                <c:pt idx="1556">
                  <c:v>-273.95924100000002</c:v>
                </c:pt>
                <c:pt idx="1557">
                  <c:v>-273.89674100000002</c:v>
                </c:pt>
                <c:pt idx="1558">
                  <c:v>-273.83424100000002</c:v>
                </c:pt>
                <c:pt idx="1559">
                  <c:v>-273.77174100000002</c:v>
                </c:pt>
                <c:pt idx="1560">
                  <c:v>-273.70924100000002</c:v>
                </c:pt>
                <c:pt idx="1561">
                  <c:v>-273.64674100000002</c:v>
                </c:pt>
                <c:pt idx="1562">
                  <c:v>-273.58424100000002</c:v>
                </c:pt>
                <c:pt idx="1563">
                  <c:v>-273.52174100000002</c:v>
                </c:pt>
                <c:pt idx="1564">
                  <c:v>-273.45924100000002</c:v>
                </c:pt>
                <c:pt idx="1565">
                  <c:v>-273.39674100000002</c:v>
                </c:pt>
                <c:pt idx="1566">
                  <c:v>-273.33424100000002</c:v>
                </c:pt>
                <c:pt idx="1567">
                  <c:v>-273.27174100000002</c:v>
                </c:pt>
                <c:pt idx="1568">
                  <c:v>-273.20924100000002</c:v>
                </c:pt>
                <c:pt idx="1569">
                  <c:v>-273.14674100000002</c:v>
                </c:pt>
                <c:pt idx="1570">
                  <c:v>-273.08424100000002</c:v>
                </c:pt>
                <c:pt idx="1571">
                  <c:v>-273.02174100000002</c:v>
                </c:pt>
                <c:pt idx="1572">
                  <c:v>-272.95924100000002</c:v>
                </c:pt>
                <c:pt idx="1573">
                  <c:v>-272.89674100000002</c:v>
                </c:pt>
                <c:pt idx="1574">
                  <c:v>-272.83424100000002</c:v>
                </c:pt>
                <c:pt idx="1575">
                  <c:v>-272.77174100000002</c:v>
                </c:pt>
                <c:pt idx="1576">
                  <c:v>-272.70924100000002</c:v>
                </c:pt>
                <c:pt idx="1577">
                  <c:v>-272.64674100000002</c:v>
                </c:pt>
                <c:pt idx="1578">
                  <c:v>-272.58424100000002</c:v>
                </c:pt>
                <c:pt idx="1579">
                  <c:v>-272.52174100000002</c:v>
                </c:pt>
                <c:pt idx="1580">
                  <c:v>-272.45924100000002</c:v>
                </c:pt>
                <c:pt idx="1581">
                  <c:v>-272.39674100000002</c:v>
                </c:pt>
                <c:pt idx="1582">
                  <c:v>-272.33424100000002</c:v>
                </c:pt>
                <c:pt idx="1583">
                  <c:v>-272.27174100000002</c:v>
                </c:pt>
                <c:pt idx="1584">
                  <c:v>-272.20924100000002</c:v>
                </c:pt>
                <c:pt idx="1585">
                  <c:v>-272.14674100000002</c:v>
                </c:pt>
                <c:pt idx="1586">
                  <c:v>-272.08424100000002</c:v>
                </c:pt>
                <c:pt idx="1587">
                  <c:v>-272.02174100000002</c:v>
                </c:pt>
                <c:pt idx="1588">
                  <c:v>-271.95924100000002</c:v>
                </c:pt>
                <c:pt idx="1589">
                  <c:v>-271.89674100000002</c:v>
                </c:pt>
                <c:pt idx="1590">
                  <c:v>-271.83424100000002</c:v>
                </c:pt>
                <c:pt idx="1591">
                  <c:v>-271.77174100000002</c:v>
                </c:pt>
                <c:pt idx="1592">
                  <c:v>-271.70924100000002</c:v>
                </c:pt>
                <c:pt idx="1593">
                  <c:v>-271.64674100000002</c:v>
                </c:pt>
                <c:pt idx="1594">
                  <c:v>-271.58424100000002</c:v>
                </c:pt>
                <c:pt idx="1595">
                  <c:v>-271.52174100000002</c:v>
                </c:pt>
                <c:pt idx="1596">
                  <c:v>-271.45924100000002</c:v>
                </c:pt>
                <c:pt idx="1597">
                  <c:v>-271.39674100000002</c:v>
                </c:pt>
                <c:pt idx="1598">
                  <c:v>-271.33424100000002</c:v>
                </c:pt>
                <c:pt idx="1599">
                  <c:v>-271.27174100000002</c:v>
                </c:pt>
                <c:pt idx="1600">
                  <c:v>-271.20924100000002</c:v>
                </c:pt>
                <c:pt idx="1601">
                  <c:v>-271.14674100000002</c:v>
                </c:pt>
                <c:pt idx="1602">
                  <c:v>-271.08424100000002</c:v>
                </c:pt>
                <c:pt idx="1603">
                  <c:v>-271.02174100000002</c:v>
                </c:pt>
                <c:pt idx="1604">
                  <c:v>-270.95924100000002</c:v>
                </c:pt>
                <c:pt idx="1605">
                  <c:v>-270.89674100000002</c:v>
                </c:pt>
                <c:pt idx="1606">
                  <c:v>-270.83424100000002</c:v>
                </c:pt>
                <c:pt idx="1607">
                  <c:v>-270.77174100000002</c:v>
                </c:pt>
                <c:pt idx="1608">
                  <c:v>-270.70924100000002</c:v>
                </c:pt>
                <c:pt idx="1609">
                  <c:v>-270.64674100000002</c:v>
                </c:pt>
                <c:pt idx="1610">
                  <c:v>-270.58424100000002</c:v>
                </c:pt>
                <c:pt idx="1611">
                  <c:v>-270.52174100000002</c:v>
                </c:pt>
                <c:pt idx="1612">
                  <c:v>-270.45924100000002</c:v>
                </c:pt>
                <c:pt idx="1613">
                  <c:v>-270.39674100000002</c:v>
                </c:pt>
                <c:pt idx="1614">
                  <c:v>-270.33424100000002</c:v>
                </c:pt>
                <c:pt idx="1615">
                  <c:v>-270.27174100000002</c:v>
                </c:pt>
                <c:pt idx="1616">
                  <c:v>-270.20924100000002</c:v>
                </c:pt>
                <c:pt idx="1617">
                  <c:v>-270.14674100000002</c:v>
                </c:pt>
                <c:pt idx="1618">
                  <c:v>-270.08424100000002</c:v>
                </c:pt>
                <c:pt idx="1619">
                  <c:v>-270.02174100000002</c:v>
                </c:pt>
                <c:pt idx="1620">
                  <c:v>-269.95924100000002</c:v>
                </c:pt>
                <c:pt idx="1621">
                  <c:v>-269.89674100000002</c:v>
                </c:pt>
                <c:pt idx="1622">
                  <c:v>-269.83424100000002</c:v>
                </c:pt>
                <c:pt idx="1623">
                  <c:v>-269.77174100000002</c:v>
                </c:pt>
                <c:pt idx="1624">
                  <c:v>-269.70924100000002</c:v>
                </c:pt>
                <c:pt idx="1625">
                  <c:v>-269.64674100000002</c:v>
                </c:pt>
                <c:pt idx="1626">
                  <c:v>-269.58424100000002</c:v>
                </c:pt>
                <c:pt idx="1627">
                  <c:v>-269.52174100000002</c:v>
                </c:pt>
                <c:pt idx="1628">
                  <c:v>-269.45924100000002</c:v>
                </c:pt>
                <c:pt idx="1629">
                  <c:v>-269.39674100000002</c:v>
                </c:pt>
                <c:pt idx="1630">
                  <c:v>-269.33424100000002</c:v>
                </c:pt>
                <c:pt idx="1631">
                  <c:v>-269.27174100000002</c:v>
                </c:pt>
                <c:pt idx="1632">
                  <c:v>-269.20924100000002</c:v>
                </c:pt>
                <c:pt idx="1633">
                  <c:v>-269.14674100000002</c:v>
                </c:pt>
                <c:pt idx="1634">
                  <c:v>-269.08424100000002</c:v>
                </c:pt>
                <c:pt idx="1635">
                  <c:v>-269.02174100000002</c:v>
                </c:pt>
                <c:pt idx="1636">
                  <c:v>-268.95924100000002</c:v>
                </c:pt>
                <c:pt idx="1637">
                  <c:v>-268.89674100000002</c:v>
                </c:pt>
                <c:pt idx="1638">
                  <c:v>-268.83424100000002</c:v>
                </c:pt>
                <c:pt idx="1639">
                  <c:v>-268.77174100000002</c:v>
                </c:pt>
                <c:pt idx="1640">
                  <c:v>-268.70924100000002</c:v>
                </c:pt>
                <c:pt idx="1641">
                  <c:v>-268.64674100000002</c:v>
                </c:pt>
                <c:pt idx="1642">
                  <c:v>-268.58424100000002</c:v>
                </c:pt>
                <c:pt idx="1643">
                  <c:v>-268.52174100000002</c:v>
                </c:pt>
                <c:pt idx="1644">
                  <c:v>-268.45924100000002</c:v>
                </c:pt>
                <c:pt idx="1645">
                  <c:v>-268.39674100000002</c:v>
                </c:pt>
                <c:pt idx="1646">
                  <c:v>-268.33424100000002</c:v>
                </c:pt>
                <c:pt idx="1647">
                  <c:v>-268.27174100000002</c:v>
                </c:pt>
                <c:pt idx="1648">
                  <c:v>-268.20924100000002</c:v>
                </c:pt>
                <c:pt idx="1649">
                  <c:v>-268.14674100000002</c:v>
                </c:pt>
                <c:pt idx="1650">
                  <c:v>-268.08424100000002</c:v>
                </c:pt>
                <c:pt idx="1651">
                  <c:v>-268.02174100000002</c:v>
                </c:pt>
                <c:pt idx="1652">
                  <c:v>-267.95924100000002</c:v>
                </c:pt>
                <c:pt idx="1653">
                  <c:v>-267.89674100000002</c:v>
                </c:pt>
                <c:pt idx="1654">
                  <c:v>-267.83424100000002</c:v>
                </c:pt>
                <c:pt idx="1655">
                  <c:v>-267.77174100000002</c:v>
                </c:pt>
                <c:pt idx="1656">
                  <c:v>-267.70924100000002</c:v>
                </c:pt>
                <c:pt idx="1657">
                  <c:v>-267.64674100000002</c:v>
                </c:pt>
                <c:pt idx="1658">
                  <c:v>-267.58424100000002</c:v>
                </c:pt>
                <c:pt idx="1659">
                  <c:v>-267.52174100000002</c:v>
                </c:pt>
                <c:pt idx="1660">
                  <c:v>-267.45924100000002</c:v>
                </c:pt>
                <c:pt idx="1661">
                  <c:v>-267.39674100000002</c:v>
                </c:pt>
                <c:pt idx="1662">
                  <c:v>-267.33424100000002</c:v>
                </c:pt>
                <c:pt idx="1663">
                  <c:v>-267.27174100000002</c:v>
                </c:pt>
                <c:pt idx="1664">
                  <c:v>-267.20924100000002</c:v>
                </c:pt>
                <c:pt idx="1665">
                  <c:v>-267.14674100000002</c:v>
                </c:pt>
                <c:pt idx="1666">
                  <c:v>-267.08424100000002</c:v>
                </c:pt>
                <c:pt idx="1667">
                  <c:v>-267.02174100000002</c:v>
                </c:pt>
                <c:pt idx="1668">
                  <c:v>-266.95924100000002</c:v>
                </c:pt>
                <c:pt idx="1669">
                  <c:v>-266.89674100000002</c:v>
                </c:pt>
                <c:pt idx="1670">
                  <c:v>-266.83424100000002</c:v>
                </c:pt>
                <c:pt idx="1671">
                  <c:v>-266.77174100000002</c:v>
                </c:pt>
                <c:pt idx="1672">
                  <c:v>-266.70924100000002</c:v>
                </c:pt>
                <c:pt idx="1673">
                  <c:v>-266.64674100000002</c:v>
                </c:pt>
                <c:pt idx="1674">
                  <c:v>-266.58424100000002</c:v>
                </c:pt>
                <c:pt idx="1675">
                  <c:v>-266.52174100000002</c:v>
                </c:pt>
                <c:pt idx="1676">
                  <c:v>-266.45924100000002</c:v>
                </c:pt>
                <c:pt idx="1677">
                  <c:v>-266.39674100000002</c:v>
                </c:pt>
                <c:pt idx="1678">
                  <c:v>-266.33424100000002</c:v>
                </c:pt>
                <c:pt idx="1679">
                  <c:v>-266.27174100000002</c:v>
                </c:pt>
                <c:pt idx="1680">
                  <c:v>-266.20924100000002</c:v>
                </c:pt>
                <c:pt idx="1681">
                  <c:v>-266.14674100000002</c:v>
                </c:pt>
                <c:pt idx="1682">
                  <c:v>-266.08424100000002</c:v>
                </c:pt>
                <c:pt idx="1683">
                  <c:v>-266.02174100000002</c:v>
                </c:pt>
                <c:pt idx="1684">
                  <c:v>-265.95924100000002</c:v>
                </c:pt>
                <c:pt idx="1685">
                  <c:v>-265.89674100000002</c:v>
                </c:pt>
                <c:pt idx="1686">
                  <c:v>-265.83424100000002</c:v>
                </c:pt>
                <c:pt idx="1687">
                  <c:v>-265.77174100000002</c:v>
                </c:pt>
                <c:pt idx="1688">
                  <c:v>-265.70924100000002</c:v>
                </c:pt>
                <c:pt idx="1689">
                  <c:v>-265.64674100000002</c:v>
                </c:pt>
                <c:pt idx="1690">
                  <c:v>-265.58424100000002</c:v>
                </c:pt>
                <c:pt idx="1691">
                  <c:v>-265.52174100000002</c:v>
                </c:pt>
                <c:pt idx="1692">
                  <c:v>-265.45924100000002</c:v>
                </c:pt>
                <c:pt idx="1693">
                  <c:v>-265.39674100000002</c:v>
                </c:pt>
                <c:pt idx="1694">
                  <c:v>-265.33424100000002</c:v>
                </c:pt>
                <c:pt idx="1695">
                  <c:v>-265.27174100000002</c:v>
                </c:pt>
                <c:pt idx="1696">
                  <c:v>-265.20924100000002</c:v>
                </c:pt>
                <c:pt idx="1697">
                  <c:v>-265.14674100000002</c:v>
                </c:pt>
                <c:pt idx="1698">
                  <c:v>-265.08424100000002</c:v>
                </c:pt>
                <c:pt idx="1699">
                  <c:v>-265.02174100000002</c:v>
                </c:pt>
                <c:pt idx="1700">
                  <c:v>-264.95924100000002</c:v>
                </c:pt>
                <c:pt idx="1701">
                  <c:v>-264.89674100000002</c:v>
                </c:pt>
                <c:pt idx="1702">
                  <c:v>-264.83424100000002</c:v>
                </c:pt>
                <c:pt idx="1703">
                  <c:v>-264.77174100000002</c:v>
                </c:pt>
                <c:pt idx="1704">
                  <c:v>-264.70924100000002</c:v>
                </c:pt>
                <c:pt idx="1705">
                  <c:v>-264.64674100000002</c:v>
                </c:pt>
                <c:pt idx="1706">
                  <c:v>-264.58424100000002</c:v>
                </c:pt>
                <c:pt idx="1707">
                  <c:v>-264.52174100000002</c:v>
                </c:pt>
                <c:pt idx="1708">
                  <c:v>-264.45924100000002</c:v>
                </c:pt>
                <c:pt idx="1709">
                  <c:v>-264.39674100000002</c:v>
                </c:pt>
                <c:pt idx="1710">
                  <c:v>-264.33424100000002</c:v>
                </c:pt>
                <c:pt idx="1711">
                  <c:v>-264.27174100000002</c:v>
                </c:pt>
                <c:pt idx="1712">
                  <c:v>-264.20924100000002</c:v>
                </c:pt>
                <c:pt idx="1713">
                  <c:v>-264.14674100000002</c:v>
                </c:pt>
                <c:pt idx="1714">
                  <c:v>-264.08424100000002</c:v>
                </c:pt>
                <c:pt idx="1715">
                  <c:v>-264.02174100000002</c:v>
                </c:pt>
                <c:pt idx="1716">
                  <c:v>-263.95924100000002</c:v>
                </c:pt>
                <c:pt idx="1717">
                  <c:v>-263.89674100000002</c:v>
                </c:pt>
                <c:pt idx="1718">
                  <c:v>-263.83424100000002</c:v>
                </c:pt>
                <c:pt idx="1719">
                  <c:v>-263.77174100000002</c:v>
                </c:pt>
                <c:pt idx="1720">
                  <c:v>-263.70924100000002</c:v>
                </c:pt>
                <c:pt idx="1721">
                  <c:v>-263.64674100000002</c:v>
                </c:pt>
                <c:pt idx="1722">
                  <c:v>-263.58424100000002</c:v>
                </c:pt>
                <c:pt idx="1723">
                  <c:v>-263.52174100000002</c:v>
                </c:pt>
                <c:pt idx="1724">
                  <c:v>-263.45924100000002</c:v>
                </c:pt>
                <c:pt idx="1725">
                  <c:v>-263.39674100000002</c:v>
                </c:pt>
                <c:pt idx="1726">
                  <c:v>-263.33424100000002</c:v>
                </c:pt>
                <c:pt idx="1727">
                  <c:v>-263.27174100000002</c:v>
                </c:pt>
                <c:pt idx="1728">
                  <c:v>-263.20924100000002</c:v>
                </c:pt>
                <c:pt idx="1729">
                  <c:v>-263.14674100000002</c:v>
                </c:pt>
                <c:pt idx="1730">
                  <c:v>-263.08424100000002</c:v>
                </c:pt>
                <c:pt idx="1731">
                  <c:v>-263.02174100000002</c:v>
                </c:pt>
                <c:pt idx="1732">
                  <c:v>-262.95924100000002</c:v>
                </c:pt>
                <c:pt idx="1733">
                  <c:v>-262.89674100000002</c:v>
                </c:pt>
                <c:pt idx="1734">
                  <c:v>-262.83424100000002</c:v>
                </c:pt>
                <c:pt idx="1735">
                  <c:v>-262.77174100000002</c:v>
                </c:pt>
                <c:pt idx="1736">
                  <c:v>-262.70924100000002</c:v>
                </c:pt>
                <c:pt idx="1737">
                  <c:v>-262.64674100000002</c:v>
                </c:pt>
                <c:pt idx="1738">
                  <c:v>-262.58424100000002</c:v>
                </c:pt>
                <c:pt idx="1739">
                  <c:v>-262.52174100000002</c:v>
                </c:pt>
                <c:pt idx="1740">
                  <c:v>-262.45924100000002</c:v>
                </c:pt>
                <c:pt idx="1741">
                  <c:v>-262.39674100000002</c:v>
                </c:pt>
                <c:pt idx="1742">
                  <c:v>-262.33424100000002</c:v>
                </c:pt>
                <c:pt idx="1743">
                  <c:v>-262.27174100000002</c:v>
                </c:pt>
                <c:pt idx="1744">
                  <c:v>-262.20924100000002</c:v>
                </c:pt>
                <c:pt idx="1745">
                  <c:v>-262.14674100000002</c:v>
                </c:pt>
                <c:pt idx="1746">
                  <c:v>-262.08424100000002</c:v>
                </c:pt>
                <c:pt idx="1747">
                  <c:v>-262.02174100000002</c:v>
                </c:pt>
                <c:pt idx="1748">
                  <c:v>-261.95924100000002</c:v>
                </c:pt>
                <c:pt idx="1749">
                  <c:v>-261.89674100000002</c:v>
                </c:pt>
                <c:pt idx="1750">
                  <c:v>-261.83424100000002</c:v>
                </c:pt>
                <c:pt idx="1751">
                  <c:v>-261.77174100000002</c:v>
                </c:pt>
                <c:pt idx="1752">
                  <c:v>-261.70924100000002</c:v>
                </c:pt>
                <c:pt idx="1753">
                  <c:v>-261.64674100000002</c:v>
                </c:pt>
                <c:pt idx="1754">
                  <c:v>-261.58424100000002</c:v>
                </c:pt>
                <c:pt idx="1755">
                  <c:v>-261.52174100000002</c:v>
                </c:pt>
                <c:pt idx="1756">
                  <c:v>-261.45924100000002</c:v>
                </c:pt>
                <c:pt idx="1757">
                  <c:v>-261.39674100000002</c:v>
                </c:pt>
                <c:pt idx="1758">
                  <c:v>-261.33424100000002</c:v>
                </c:pt>
                <c:pt idx="1759">
                  <c:v>-261.27174100000002</c:v>
                </c:pt>
                <c:pt idx="1760">
                  <c:v>-261.20924100000002</c:v>
                </c:pt>
                <c:pt idx="1761">
                  <c:v>-261.14674100000002</c:v>
                </c:pt>
                <c:pt idx="1762">
                  <c:v>-261.08424100000002</c:v>
                </c:pt>
                <c:pt idx="1763">
                  <c:v>-261.02174100000002</c:v>
                </c:pt>
                <c:pt idx="1764">
                  <c:v>-260.95924100000002</c:v>
                </c:pt>
                <c:pt idx="1765">
                  <c:v>-260.89674100000002</c:v>
                </c:pt>
                <c:pt idx="1766">
                  <c:v>-260.83424100000002</c:v>
                </c:pt>
                <c:pt idx="1767">
                  <c:v>-260.77174100000002</c:v>
                </c:pt>
                <c:pt idx="1768">
                  <c:v>-260.70924100000002</c:v>
                </c:pt>
                <c:pt idx="1769">
                  <c:v>-260.64674100000002</c:v>
                </c:pt>
                <c:pt idx="1770">
                  <c:v>-260.58424100000002</c:v>
                </c:pt>
                <c:pt idx="1771">
                  <c:v>-260.52174100000002</c:v>
                </c:pt>
                <c:pt idx="1772">
                  <c:v>-260.45924100000002</c:v>
                </c:pt>
                <c:pt idx="1773">
                  <c:v>-260.39674100000002</c:v>
                </c:pt>
                <c:pt idx="1774">
                  <c:v>-260.33424100000002</c:v>
                </c:pt>
                <c:pt idx="1775">
                  <c:v>-260.27174100000002</c:v>
                </c:pt>
                <c:pt idx="1776">
                  <c:v>-260.20924100000002</c:v>
                </c:pt>
                <c:pt idx="1777">
                  <c:v>-260.14674100000002</c:v>
                </c:pt>
                <c:pt idx="1778">
                  <c:v>-260.08424100000002</c:v>
                </c:pt>
                <c:pt idx="1779">
                  <c:v>-260.02174100000002</c:v>
                </c:pt>
                <c:pt idx="1780">
                  <c:v>-259.95924100000002</c:v>
                </c:pt>
                <c:pt idx="1781">
                  <c:v>-259.89674100000002</c:v>
                </c:pt>
                <c:pt idx="1782">
                  <c:v>-259.83424100000002</c:v>
                </c:pt>
                <c:pt idx="1783">
                  <c:v>-259.77174100000002</c:v>
                </c:pt>
                <c:pt idx="1784">
                  <c:v>-259.70924100000002</c:v>
                </c:pt>
                <c:pt idx="1785">
                  <c:v>-259.64674100000002</c:v>
                </c:pt>
                <c:pt idx="1786">
                  <c:v>-259.58424100000002</c:v>
                </c:pt>
                <c:pt idx="1787">
                  <c:v>-259.52174100000002</c:v>
                </c:pt>
                <c:pt idx="1788">
                  <c:v>-259.45924100000002</c:v>
                </c:pt>
                <c:pt idx="1789">
                  <c:v>-259.39674100000002</c:v>
                </c:pt>
                <c:pt idx="1790">
                  <c:v>-259.33424100000002</c:v>
                </c:pt>
                <c:pt idx="1791">
                  <c:v>-259.27174100000002</c:v>
                </c:pt>
                <c:pt idx="1792">
                  <c:v>-259.20924100000002</c:v>
                </c:pt>
                <c:pt idx="1793">
                  <c:v>-259.14674100000002</c:v>
                </c:pt>
                <c:pt idx="1794">
                  <c:v>-259.08424100000002</c:v>
                </c:pt>
                <c:pt idx="1795">
                  <c:v>-259.02174100000002</c:v>
                </c:pt>
                <c:pt idx="1796">
                  <c:v>-258.95924100000002</c:v>
                </c:pt>
                <c:pt idx="1797">
                  <c:v>-258.89674100000002</c:v>
                </c:pt>
                <c:pt idx="1798">
                  <c:v>-258.83424100000002</c:v>
                </c:pt>
                <c:pt idx="1799">
                  <c:v>-258.77174100000002</c:v>
                </c:pt>
                <c:pt idx="1800">
                  <c:v>-258.70924100000002</c:v>
                </c:pt>
                <c:pt idx="1801">
                  <c:v>-258.64674100000002</c:v>
                </c:pt>
                <c:pt idx="1802">
                  <c:v>-258.58424100000002</c:v>
                </c:pt>
                <c:pt idx="1803">
                  <c:v>-258.52174100000002</c:v>
                </c:pt>
                <c:pt idx="1804">
                  <c:v>-258.45924100000002</c:v>
                </c:pt>
                <c:pt idx="1805">
                  <c:v>-258.39674100000002</c:v>
                </c:pt>
                <c:pt idx="1806">
                  <c:v>-258.33424100000002</c:v>
                </c:pt>
                <c:pt idx="1807">
                  <c:v>-258.27174100000002</c:v>
                </c:pt>
                <c:pt idx="1808">
                  <c:v>-258.20924100000002</c:v>
                </c:pt>
                <c:pt idx="1809">
                  <c:v>-258.14674100000002</c:v>
                </c:pt>
                <c:pt idx="1810">
                  <c:v>-258.08424100000002</c:v>
                </c:pt>
                <c:pt idx="1811">
                  <c:v>-258.02174100000002</c:v>
                </c:pt>
                <c:pt idx="1812">
                  <c:v>-257.95924100000002</c:v>
                </c:pt>
                <c:pt idx="1813">
                  <c:v>-257.89674100000002</c:v>
                </c:pt>
                <c:pt idx="1814">
                  <c:v>-257.83424100000002</c:v>
                </c:pt>
                <c:pt idx="1815">
                  <c:v>-257.77174100000002</c:v>
                </c:pt>
                <c:pt idx="1816">
                  <c:v>-257.70924100000002</c:v>
                </c:pt>
                <c:pt idx="1817">
                  <c:v>-257.64674100000002</c:v>
                </c:pt>
                <c:pt idx="1818">
                  <c:v>-257.58424100000002</c:v>
                </c:pt>
                <c:pt idx="1819">
                  <c:v>-257.52174100000002</c:v>
                </c:pt>
                <c:pt idx="1820">
                  <c:v>-257.45924100000002</c:v>
                </c:pt>
                <c:pt idx="1821">
                  <c:v>-257.39674100000002</c:v>
                </c:pt>
                <c:pt idx="1822">
                  <c:v>-257.33424100000002</c:v>
                </c:pt>
                <c:pt idx="1823">
                  <c:v>-257.27174100000002</c:v>
                </c:pt>
                <c:pt idx="1824">
                  <c:v>-257.20924100000002</c:v>
                </c:pt>
                <c:pt idx="1825">
                  <c:v>-257.14674100000002</c:v>
                </c:pt>
                <c:pt idx="1826">
                  <c:v>-257.08424100000002</c:v>
                </c:pt>
                <c:pt idx="1827">
                  <c:v>-257.02174100000002</c:v>
                </c:pt>
                <c:pt idx="1828">
                  <c:v>-256.95924100000002</c:v>
                </c:pt>
                <c:pt idx="1829">
                  <c:v>-256.89674100000002</c:v>
                </c:pt>
                <c:pt idx="1830">
                  <c:v>-256.83424100000002</c:v>
                </c:pt>
                <c:pt idx="1831">
                  <c:v>-256.77174100000002</c:v>
                </c:pt>
                <c:pt idx="1832">
                  <c:v>-256.70924100000002</c:v>
                </c:pt>
                <c:pt idx="1833">
                  <c:v>-256.64674100000002</c:v>
                </c:pt>
                <c:pt idx="1834">
                  <c:v>-256.58424100000002</c:v>
                </c:pt>
                <c:pt idx="1835">
                  <c:v>-256.52174100000002</c:v>
                </c:pt>
                <c:pt idx="1836">
                  <c:v>-256.45924100000002</c:v>
                </c:pt>
                <c:pt idx="1837">
                  <c:v>-256.39674100000002</c:v>
                </c:pt>
                <c:pt idx="1838">
                  <c:v>-256.33424100000002</c:v>
                </c:pt>
                <c:pt idx="1839">
                  <c:v>-256.27174100000002</c:v>
                </c:pt>
                <c:pt idx="1840">
                  <c:v>-256.20924100000002</c:v>
                </c:pt>
                <c:pt idx="1841">
                  <c:v>-256.14674100000002</c:v>
                </c:pt>
                <c:pt idx="1842">
                  <c:v>-256.08424100000002</c:v>
                </c:pt>
                <c:pt idx="1843">
                  <c:v>-256.02174100000002</c:v>
                </c:pt>
                <c:pt idx="1844">
                  <c:v>-255.95924100000002</c:v>
                </c:pt>
                <c:pt idx="1845">
                  <c:v>-255.89674100000002</c:v>
                </c:pt>
                <c:pt idx="1846">
                  <c:v>-255.83424100000002</c:v>
                </c:pt>
                <c:pt idx="1847">
                  <c:v>-255.77174100000002</c:v>
                </c:pt>
                <c:pt idx="1848">
                  <c:v>-255.70924100000002</c:v>
                </c:pt>
                <c:pt idx="1849">
                  <c:v>-255.64674100000002</c:v>
                </c:pt>
                <c:pt idx="1850">
                  <c:v>-255.58424100000002</c:v>
                </c:pt>
                <c:pt idx="1851">
                  <c:v>-255.52174100000002</c:v>
                </c:pt>
                <c:pt idx="1852">
                  <c:v>-255.45924100000002</c:v>
                </c:pt>
                <c:pt idx="1853">
                  <c:v>-255.39674100000002</c:v>
                </c:pt>
                <c:pt idx="1854">
                  <c:v>-255.33424100000002</c:v>
                </c:pt>
                <c:pt idx="1855">
                  <c:v>-255.27174100000002</c:v>
                </c:pt>
                <c:pt idx="1856">
                  <c:v>-255.20924100000002</c:v>
                </c:pt>
                <c:pt idx="1857">
                  <c:v>-255.14674100000002</c:v>
                </c:pt>
                <c:pt idx="1858">
                  <c:v>-255.08424100000002</c:v>
                </c:pt>
                <c:pt idx="1859">
                  <c:v>-255.02174100000002</c:v>
                </c:pt>
                <c:pt idx="1860">
                  <c:v>-254.95924100000002</c:v>
                </c:pt>
                <c:pt idx="1861">
                  <c:v>-254.89674100000002</c:v>
                </c:pt>
                <c:pt idx="1862">
                  <c:v>-254.83424100000002</c:v>
                </c:pt>
                <c:pt idx="1863">
                  <c:v>-254.77174100000002</c:v>
                </c:pt>
                <c:pt idx="1864">
                  <c:v>-254.70924100000002</c:v>
                </c:pt>
                <c:pt idx="1865">
                  <c:v>-254.64674100000002</c:v>
                </c:pt>
                <c:pt idx="1866">
                  <c:v>-254.58424100000002</c:v>
                </c:pt>
                <c:pt idx="1867">
                  <c:v>-254.52174100000002</c:v>
                </c:pt>
                <c:pt idx="1868">
                  <c:v>-254.45924100000002</c:v>
                </c:pt>
                <c:pt idx="1869">
                  <c:v>-254.39674100000002</c:v>
                </c:pt>
                <c:pt idx="1870">
                  <c:v>-254.33424100000002</c:v>
                </c:pt>
                <c:pt idx="1871">
                  <c:v>-254.27174100000002</c:v>
                </c:pt>
                <c:pt idx="1872">
                  <c:v>-254.20924100000002</c:v>
                </c:pt>
                <c:pt idx="1873">
                  <c:v>-254.14674100000002</c:v>
                </c:pt>
                <c:pt idx="1874">
                  <c:v>-254.08424100000002</c:v>
                </c:pt>
                <c:pt idx="1875">
                  <c:v>-254.02174100000002</c:v>
                </c:pt>
                <c:pt idx="1876">
                  <c:v>-253.95924100000002</c:v>
                </c:pt>
                <c:pt idx="1877">
                  <c:v>-253.89674100000002</c:v>
                </c:pt>
                <c:pt idx="1878">
                  <c:v>-253.83424100000002</c:v>
                </c:pt>
                <c:pt idx="1879">
                  <c:v>-253.77174100000002</c:v>
                </c:pt>
                <c:pt idx="1880">
                  <c:v>-253.70924100000002</c:v>
                </c:pt>
                <c:pt idx="1881">
                  <c:v>-253.64674100000002</c:v>
                </c:pt>
                <c:pt idx="1882">
                  <c:v>-253.58424100000002</c:v>
                </c:pt>
                <c:pt idx="1883">
                  <c:v>-253.52174100000002</c:v>
                </c:pt>
                <c:pt idx="1884">
                  <c:v>-253.45924100000002</c:v>
                </c:pt>
                <c:pt idx="1885">
                  <c:v>-253.39674100000002</c:v>
                </c:pt>
                <c:pt idx="1886">
                  <c:v>-253.33424100000002</c:v>
                </c:pt>
                <c:pt idx="1887">
                  <c:v>-253.27174100000002</c:v>
                </c:pt>
                <c:pt idx="1888">
                  <c:v>-253.20924100000002</c:v>
                </c:pt>
                <c:pt idx="1889">
                  <c:v>-253.14674100000002</c:v>
                </c:pt>
                <c:pt idx="1890">
                  <c:v>-253.08424100000002</c:v>
                </c:pt>
                <c:pt idx="1891">
                  <c:v>-253.02174100000002</c:v>
                </c:pt>
                <c:pt idx="1892">
                  <c:v>-252.95924100000002</c:v>
                </c:pt>
                <c:pt idx="1893">
                  <c:v>-252.89674100000002</c:v>
                </c:pt>
                <c:pt idx="1894">
                  <c:v>-252.83424100000002</c:v>
                </c:pt>
                <c:pt idx="1895">
                  <c:v>-252.77174100000002</c:v>
                </c:pt>
                <c:pt idx="1896">
                  <c:v>-252.70924100000002</c:v>
                </c:pt>
                <c:pt idx="1897">
                  <c:v>-252.64674100000002</c:v>
                </c:pt>
                <c:pt idx="1898">
                  <c:v>-252.58424100000002</c:v>
                </c:pt>
                <c:pt idx="1899">
                  <c:v>-252.52174100000002</c:v>
                </c:pt>
                <c:pt idx="1900">
                  <c:v>-252.45924100000002</c:v>
                </c:pt>
                <c:pt idx="1901">
                  <c:v>-252.39674100000002</c:v>
                </c:pt>
                <c:pt idx="1902">
                  <c:v>-252.33424100000002</c:v>
                </c:pt>
                <c:pt idx="1903">
                  <c:v>-252.27174100000002</c:v>
                </c:pt>
                <c:pt idx="1904">
                  <c:v>-252.20924100000002</c:v>
                </c:pt>
                <c:pt idx="1905">
                  <c:v>-252.14674100000002</c:v>
                </c:pt>
                <c:pt idx="1906">
                  <c:v>-252.08424100000002</c:v>
                </c:pt>
                <c:pt idx="1907">
                  <c:v>-252.02174100000002</c:v>
                </c:pt>
                <c:pt idx="1908">
                  <c:v>-251.95924100000002</c:v>
                </c:pt>
                <c:pt idx="1909">
                  <c:v>-251.89674100000002</c:v>
                </c:pt>
                <c:pt idx="1910">
                  <c:v>-251.83424100000002</c:v>
                </c:pt>
                <c:pt idx="1911">
                  <c:v>-251.77174100000002</c:v>
                </c:pt>
                <c:pt idx="1912">
                  <c:v>-251.70924100000002</c:v>
                </c:pt>
                <c:pt idx="1913">
                  <c:v>-251.64674100000002</c:v>
                </c:pt>
                <c:pt idx="1914">
                  <c:v>-251.58424100000002</c:v>
                </c:pt>
                <c:pt idx="1915">
                  <c:v>-251.52174100000002</c:v>
                </c:pt>
                <c:pt idx="1916">
                  <c:v>-251.45924100000002</c:v>
                </c:pt>
                <c:pt idx="1917">
                  <c:v>-251.39674100000002</c:v>
                </c:pt>
                <c:pt idx="1918">
                  <c:v>-251.33424100000002</c:v>
                </c:pt>
                <c:pt idx="1919">
                  <c:v>-251.27174100000002</c:v>
                </c:pt>
                <c:pt idx="1920">
                  <c:v>-251.20924100000002</c:v>
                </c:pt>
                <c:pt idx="1921">
                  <c:v>-251.14674100000002</c:v>
                </c:pt>
                <c:pt idx="1922">
                  <c:v>-251.08424100000002</c:v>
                </c:pt>
                <c:pt idx="1923">
                  <c:v>-251.02174100000002</c:v>
                </c:pt>
                <c:pt idx="1924">
                  <c:v>-250.95924100000002</c:v>
                </c:pt>
                <c:pt idx="1925">
                  <c:v>-250.89674100000002</c:v>
                </c:pt>
                <c:pt idx="1926">
                  <c:v>-250.83424100000002</c:v>
                </c:pt>
                <c:pt idx="1927">
                  <c:v>-250.77174100000002</c:v>
                </c:pt>
                <c:pt idx="1928">
                  <c:v>-250.70924100000002</c:v>
                </c:pt>
                <c:pt idx="1929">
                  <c:v>-250.64674100000002</c:v>
                </c:pt>
                <c:pt idx="1930">
                  <c:v>-250.58424100000002</c:v>
                </c:pt>
                <c:pt idx="1931">
                  <c:v>-250.52174100000002</c:v>
                </c:pt>
                <c:pt idx="1932">
                  <c:v>-250.45924100000002</c:v>
                </c:pt>
                <c:pt idx="1933">
                  <c:v>-250.39674100000002</c:v>
                </c:pt>
                <c:pt idx="1934">
                  <c:v>-250.33424100000002</c:v>
                </c:pt>
                <c:pt idx="1935">
                  <c:v>-250.27174100000002</c:v>
                </c:pt>
                <c:pt idx="1936">
                  <c:v>-250.20924100000002</c:v>
                </c:pt>
                <c:pt idx="1937">
                  <c:v>-250.14674100000002</c:v>
                </c:pt>
                <c:pt idx="1938">
                  <c:v>-250.08424100000002</c:v>
                </c:pt>
                <c:pt idx="1939">
                  <c:v>-250.02174100000002</c:v>
                </c:pt>
                <c:pt idx="1940">
                  <c:v>-249.95924100000002</c:v>
                </c:pt>
                <c:pt idx="1941">
                  <c:v>-249.89674100000002</c:v>
                </c:pt>
                <c:pt idx="1942">
                  <c:v>-249.83424100000002</c:v>
                </c:pt>
                <c:pt idx="1943">
                  <c:v>-249.77174100000002</c:v>
                </c:pt>
                <c:pt idx="1944">
                  <c:v>-249.70924100000002</c:v>
                </c:pt>
                <c:pt idx="1945">
                  <c:v>-249.64674100000002</c:v>
                </c:pt>
                <c:pt idx="1946">
                  <c:v>-249.58424100000002</c:v>
                </c:pt>
                <c:pt idx="1947">
                  <c:v>-249.52174100000002</c:v>
                </c:pt>
                <c:pt idx="1948">
                  <c:v>-249.45924100000002</c:v>
                </c:pt>
                <c:pt idx="1949">
                  <c:v>-249.39674100000002</c:v>
                </c:pt>
                <c:pt idx="1950">
                  <c:v>-249.33424100000002</c:v>
                </c:pt>
                <c:pt idx="1951">
                  <c:v>-249.27174100000002</c:v>
                </c:pt>
                <c:pt idx="1952">
                  <c:v>-249.20924100000002</c:v>
                </c:pt>
                <c:pt idx="1953">
                  <c:v>-249.14674100000002</c:v>
                </c:pt>
                <c:pt idx="1954">
                  <c:v>-249.08424100000002</c:v>
                </c:pt>
                <c:pt idx="1955">
                  <c:v>-249.02174100000002</c:v>
                </c:pt>
                <c:pt idx="1956">
                  <c:v>-248.95924100000002</c:v>
                </c:pt>
                <c:pt idx="1957">
                  <c:v>-248.89674100000002</c:v>
                </c:pt>
                <c:pt idx="1958">
                  <c:v>-248.83424100000002</c:v>
                </c:pt>
                <c:pt idx="1959">
                  <c:v>-248.77174100000002</c:v>
                </c:pt>
                <c:pt idx="1960">
                  <c:v>-248.70924100000002</c:v>
                </c:pt>
                <c:pt idx="1961">
                  <c:v>-248.64674100000002</c:v>
                </c:pt>
                <c:pt idx="1962">
                  <c:v>-248.58424100000002</c:v>
                </c:pt>
                <c:pt idx="1963">
                  <c:v>-248.52174100000002</c:v>
                </c:pt>
                <c:pt idx="1964">
                  <c:v>-248.45924100000002</c:v>
                </c:pt>
                <c:pt idx="1965">
                  <c:v>-248.39674100000002</c:v>
                </c:pt>
                <c:pt idx="1966">
                  <c:v>-248.33424100000002</c:v>
                </c:pt>
                <c:pt idx="1967">
                  <c:v>-248.27174100000002</c:v>
                </c:pt>
                <c:pt idx="1968">
                  <c:v>-248.20924100000002</c:v>
                </c:pt>
                <c:pt idx="1969">
                  <c:v>-248.14674100000002</c:v>
                </c:pt>
                <c:pt idx="1970">
                  <c:v>-248.08424100000002</c:v>
                </c:pt>
                <c:pt idx="1971">
                  <c:v>-248.02174100000002</c:v>
                </c:pt>
                <c:pt idx="1972">
                  <c:v>-247.95924100000002</c:v>
                </c:pt>
                <c:pt idx="1973">
                  <c:v>-247.89674100000002</c:v>
                </c:pt>
                <c:pt idx="1974">
                  <c:v>-247.83424100000002</c:v>
                </c:pt>
                <c:pt idx="1975">
                  <c:v>-247.77174100000002</c:v>
                </c:pt>
                <c:pt idx="1976">
                  <c:v>-247.70924100000002</c:v>
                </c:pt>
                <c:pt idx="1977">
                  <c:v>-247.64674100000002</c:v>
                </c:pt>
                <c:pt idx="1978">
                  <c:v>-247.58424100000002</c:v>
                </c:pt>
                <c:pt idx="1979">
                  <c:v>-247.52174100000002</c:v>
                </c:pt>
                <c:pt idx="1980">
                  <c:v>-247.45924100000002</c:v>
                </c:pt>
                <c:pt idx="1981">
                  <c:v>-247.39674100000002</c:v>
                </c:pt>
                <c:pt idx="1982">
                  <c:v>-247.33424100000002</c:v>
                </c:pt>
                <c:pt idx="1983">
                  <c:v>-247.27174100000002</c:v>
                </c:pt>
                <c:pt idx="1984">
                  <c:v>-247.20924100000002</c:v>
                </c:pt>
                <c:pt idx="1985">
                  <c:v>-247.14674100000002</c:v>
                </c:pt>
                <c:pt idx="1986">
                  <c:v>-247.08424100000002</c:v>
                </c:pt>
                <c:pt idx="1987">
                  <c:v>-247.02174100000002</c:v>
                </c:pt>
                <c:pt idx="1988">
                  <c:v>-246.95924100000002</c:v>
                </c:pt>
                <c:pt idx="1989">
                  <c:v>-246.89674100000002</c:v>
                </c:pt>
                <c:pt idx="1990">
                  <c:v>-246.83424100000002</c:v>
                </c:pt>
                <c:pt idx="1991">
                  <c:v>-246.77174100000002</c:v>
                </c:pt>
                <c:pt idx="1992">
                  <c:v>-246.70924100000002</c:v>
                </c:pt>
                <c:pt idx="1993">
                  <c:v>-246.64674100000002</c:v>
                </c:pt>
                <c:pt idx="1994">
                  <c:v>-246.58424100000002</c:v>
                </c:pt>
                <c:pt idx="1995">
                  <c:v>-246.52174100000002</c:v>
                </c:pt>
                <c:pt idx="1996">
                  <c:v>-246.45924100000002</c:v>
                </c:pt>
                <c:pt idx="1997">
                  <c:v>-246.39674100000002</c:v>
                </c:pt>
                <c:pt idx="1998">
                  <c:v>-246.33424100000002</c:v>
                </c:pt>
                <c:pt idx="1999">
                  <c:v>-246.27174100000002</c:v>
                </c:pt>
                <c:pt idx="2000">
                  <c:v>-246.20924100000002</c:v>
                </c:pt>
                <c:pt idx="2001">
                  <c:v>-246.14674100000002</c:v>
                </c:pt>
                <c:pt idx="2002">
                  <c:v>-246.08424100000002</c:v>
                </c:pt>
                <c:pt idx="2003">
                  <c:v>-246.02174100000002</c:v>
                </c:pt>
                <c:pt idx="2004">
                  <c:v>-245.95924100000002</c:v>
                </c:pt>
                <c:pt idx="2005">
                  <c:v>-245.89674100000002</c:v>
                </c:pt>
                <c:pt idx="2006">
                  <c:v>-245.83424100000002</c:v>
                </c:pt>
                <c:pt idx="2007">
                  <c:v>-245.77174100000002</c:v>
                </c:pt>
                <c:pt idx="2008">
                  <c:v>-245.70924100000002</c:v>
                </c:pt>
                <c:pt idx="2009">
                  <c:v>-245.64674100000002</c:v>
                </c:pt>
                <c:pt idx="2010">
                  <c:v>-245.58424100000002</c:v>
                </c:pt>
                <c:pt idx="2011">
                  <c:v>-245.52174100000002</c:v>
                </c:pt>
                <c:pt idx="2012">
                  <c:v>-245.45924100000002</c:v>
                </c:pt>
                <c:pt idx="2013">
                  <c:v>-245.39674100000002</c:v>
                </c:pt>
                <c:pt idx="2014">
                  <c:v>-245.33424100000002</c:v>
                </c:pt>
                <c:pt idx="2015">
                  <c:v>-245.27174100000002</c:v>
                </c:pt>
                <c:pt idx="2016">
                  <c:v>-245.20924100000002</c:v>
                </c:pt>
                <c:pt idx="2017">
                  <c:v>-245.14674100000002</c:v>
                </c:pt>
                <c:pt idx="2018">
                  <c:v>-245.08424100000002</c:v>
                </c:pt>
                <c:pt idx="2019">
                  <c:v>-245.02174100000002</c:v>
                </c:pt>
                <c:pt idx="2020">
                  <c:v>-244.95924100000002</c:v>
                </c:pt>
                <c:pt idx="2021">
                  <c:v>-244.89674100000002</c:v>
                </c:pt>
                <c:pt idx="2022">
                  <c:v>-244.83424100000002</c:v>
                </c:pt>
                <c:pt idx="2023">
                  <c:v>-244.77174100000002</c:v>
                </c:pt>
                <c:pt idx="2024">
                  <c:v>-244.70924100000002</c:v>
                </c:pt>
                <c:pt idx="2025">
                  <c:v>-244.64674100000002</c:v>
                </c:pt>
                <c:pt idx="2026">
                  <c:v>-244.58424100000002</c:v>
                </c:pt>
                <c:pt idx="2027">
                  <c:v>-244.52174100000002</c:v>
                </c:pt>
                <c:pt idx="2028">
                  <c:v>-244.45924100000002</c:v>
                </c:pt>
                <c:pt idx="2029">
                  <c:v>-244.39674100000002</c:v>
                </c:pt>
                <c:pt idx="2030">
                  <c:v>-244.33424100000002</c:v>
                </c:pt>
                <c:pt idx="2031">
                  <c:v>-244.27174100000002</c:v>
                </c:pt>
                <c:pt idx="2032">
                  <c:v>-244.20924100000002</c:v>
                </c:pt>
                <c:pt idx="2033">
                  <c:v>-244.14674100000002</c:v>
                </c:pt>
                <c:pt idx="2034">
                  <c:v>-244.08424100000002</c:v>
                </c:pt>
                <c:pt idx="2035">
                  <c:v>-244.02174100000002</c:v>
                </c:pt>
                <c:pt idx="2036">
                  <c:v>-243.95924100000002</c:v>
                </c:pt>
                <c:pt idx="2037">
                  <c:v>-243.89674100000002</c:v>
                </c:pt>
                <c:pt idx="2038">
                  <c:v>-243.83424100000002</c:v>
                </c:pt>
                <c:pt idx="2039">
                  <c:v>-243.77174100000002</c:v>
                </c:pt>
                <c:pt idx="2040">
                  <c:v>-243.70924100000002</c:v>
                </c:pt>
                <c:pt idx="2041">
                  <c:v>-243.64674100000002</c:v>
                </c:pt>
                <c:pt idx="2042">
                  <c:v>-243.58424100000002</c:v>
                </c:pt>
                <c:pt idx="2043">
                  <c:v>-243.52174100000002</c:v>
                </c:pt>
                <c:pt idx="2044">
                  <c:v>-243.45924100000002</c:v>
                </c:pt>
                <c:pt idx="2045">
                  <c:v>-243.39674100000002</c:v>
                </c:pt>
                <c:pt idx="2046">
                  <c:v>-243.33424100000002</c:v>
                </c:pt>
                <c:pt idx="2047">
                  <c:v>-243.27174100000002</c:v>
                </c:pt>
                <c:pt idx="2048">
                  <c:v>-243.20924100000002</c:v>
                </c:pt>
                <c:pt idx="2049">
                  <c:v>-243.14674100000002</c:v>
                </c:pt>
                <c:pt idx="2050">
                  <c:v>-243.08424100000002</c:v>
                </c:pt>
                <c:pt idx="2051">
                  <c:v>-243.02174100000002</c:v>
                </c:pt>
                <c:pt idx="2052">
                  <c:v>-242.95924100000002</c:v>
                </c:pt>
                <c:pt idx="2053">
                  <c:v>-242.89674100000002</c:v>
                </c:pt>
                <c:pt idx="2054">
                  <c:v>-242.83424100000002</c:v>
                </c:pt>
                <c:pt idx="2055">
                  <c:v>-242.77174100000002</c:v>
                </c:pt>
                <c:pt idx="2056">
                  <c:v>-242.70924100000002</c:v>
                </c:pt>
                <c:pt idx="2057">
                  <c:v>-242.64674100000002</c:v>
                </c:pt>
                <c:pt idx="2058">
                  <c:v>-242.58424100000002</c:v>
                </c:pt>
                <c:pt idx="2059">
                  <c:v>-242.52174100000002</c:v>
                </c:pt>
                <c:pt idx="2060">
                  <c:v>-242.45924100000002</c:v>
                </c:pt>
                <c:pt idx="2061">
                  <c:v>-242.39674100000002</c:v>
                </c:pt>
                <c:pt idx="2062">
                  <c:v>-242.33424100000002</c:v>
                </c:pt>
                <c:pt idx="2063">
                  <c:v>-242.27174100000002</c:v>
                </c:pt>
                <c:pt idx="2064">
                  <c:v>-242.20924100000002</c:v>
                </c:pt>
                <c:pt idx="2065">
                  <c:v>-242.14674100000002</c:v>
                </c:pt>
                <c:pt idx="2066">
                  <c:v>-242.08424100000002</c:v>
                </c:pt>
                <c:pt idx="2067">
                  <c:v>-242.02174100000002</c:v>
                </c:pt>
                <c:pt idx="2068">
                  <c:v>-241.95924100000002</c:v>
                </c:pt>
                <c:pt idx="2069">
                  <c:v>-241.89674100000002</c:v>
                </c:pt>
                <c:pt idx="2070">
                  <c:v>-241.83424100000002</c:v>
                </c:pt>
                <c:pt idx="2071">
                  <c:v>-241.77174100000002</c:v>
                </c:pt>
                <c:pt idx="2072">
                  <c:v>-241.70924100000002</c:v>
                </c:pt>
                <c:pt idx="2073">
                  <c:v>-241.64674100000002</c:v>
                </c:pt>
                <c:pt idx="2074">
                  <c:v>-241.58424100000002</c:v>
                </c:pt>
                <c:pt idx="2075">
                  <c:v>-241.52174100000002</c:v>
                </c:pt>
                <c:pt idx="2076">
                  <c:v>-241.45924100000002</c:v>
                </c:pt>
                <c:pt idx="2077">
                  <c:v>-241.39674100000002</c:v>
                </c:pt>
                <c:pt idx="2078">
                  <c:v>-241.33424100000002</c:v>
                </c:pt>
                <c:pt idx="2079">
                  <c:v>-241.27174100000002</c:v>
                </c:pt>
                <c:pt idx="2080">
                  <c:v>-241.20924100000002</c:v>
                </c:pt>
                <c:pt idx="2081">
                  <c:v>-241.14674100000002</c:v>
                </c:pt>
                <c:pt idx="2082">
                  <c:v>-241.08424100000002</c:v>
                </c:pt>
                <c:pt idx="2083">
                  <c:v>-241.02174100000002</c:v>
                </c:pt>
                <c:pt idx="2084">
                  <c:v>-240.95924100000002</c:v>
                </c:pt>
                <c:pt idx="2085">
                  <c:v>-240.89674100000002</c:v>
                </c:pt>
                <c:pt idx="2086">
                  <c:v>-240.83424100000002</c:v>
                </c:pt>
                <c:pt idx="2087">
                  <c:v>-240.77174100000002</c:v>
                </c:pt>
                <c:pt idx="2088">
                  <c:v>-240.70924100000002</c:v>
                </c:pt>
                <c:pt idx="2089">
                  <c:v>-240.64674100000002</c:v>
                </c:pt>
                <c:pt idx="2090">
                  <c:v>-240.58424100000002</c:v>
                </c:pt>
                <c:pt idx="2091">
                  <c:v>-240.52174100000002</c:v>
                </c:pt>
                <c:pt idx="2092">
                  <c:v>-240.45924100000002</c:v>
                </c:pt>
                <c:pt idx="2093">
                  <c:v>-240.39674100000002</c:v>
                </c:pt>
                <c:pt idx="2094">
                  <c:v>-240.33424100000002</c:v>
                </c:pt>
                <c:pt idx="2095">
                  <c:v>-240.27174100000002</c:v>
                </c:pt>
                <c:pt idx="2096">
                  <c:v>-240.20924100000002</c:v>
                </c:pt>
                <c:pt idx="2097">
                  <c:v>-240.14674100000002</c:v>
                </c:pt>
                <c:pt idx="2098">
                  <c:v>-240.08424100000002</c:v>
                </c:pt>
                <c:pt idx="2099">
                  <c:v>-240.02174100000002</c:v>
                </c:pt>
                <c:pt idx="2100">
                  <c:v>-239.95924100000002</c:v>
                </c:pt>
                <c:pt idx="2101">
                  <c:v>-239.89674100000002</c:v>
                </c:pt>
                <c:pt idx="2102">
                  <c:v>-239.83424100000002</c:v>
                </c:pt>
                <c:pt idx="2103">
                  <c:v>-239.77174100000002</c:v>
                </c:pt>
                <c:pt idx="2104">
                  <c:v>-239.70924100000002</c:v>
                </c:pt>
                <c:pt idx="2105">
                  <c:v>-239.64674100000002</c:v>
                </c:pt>
                <c:pt idx="2106">
                  <c:v>-239.58424100000002</c:v>
                </c:pt>
                <c:pt idx="2107">
                  <c:v>-239.52174100000002</c:v>
                </c:pt>
                <c:pt idx="2108">
                  <c:v>-239.45924100000002</c:v>
                </c:pt>
                <c:pt idx="2109">
                  <c:v>-239.39674100000002</c:v>
                </c:pt>
                <c:pt idx="2110">
                  <c:v>-239.33424100000002</c:v>
                </c:pt>
                <c:pt idx="2111">
                  <c:v>-239.27174100000002</c:v>
                </c:pt>
                <c:pt idx="2112">
                  <c:v>-239.20924100000002</c:v>
                </c:pt>
                <c:pt idx="2113">
                  <c:v>-239.14674100000002</c:v>
                </c:pt>
                <c:pt idx="2114">
                  <c:v>-239.08424100000002</c:v>
                </c:pt>
                <c:pt idx="2115">
                  <c:v>-239.02174100000002</c:v>
                </c:pt>
                <c:pt idx="2116">
                  <c:v>-238.95924100000002</c:v>
                </c:pt>
                <c:pt idx="2117">
                  <c:v>-238.89674100000002</c:v>
                </c:pt>
                <c:pt idx="2118">
                  <c:v>-238.83424100000002</c:v>
                </c:pt>
                <c:pt idx="2119">
                  <c:v>-238.77174100000002</c:v>
                </c:pt>
                <c:pt idx="2120">
                  <c:v>-238.70924100000002</c:v>
                </c:pt>
                <c:pt idx="2121">
                  <c:v>-238.64674100000002</c:v>
                </c:pt>
                <c:pt idx="2122">
                  <c:v>-238.58424100000002</c:v>
                </c:pt>
                <c:pt idx="2123">
                  <c:v>-238.52174100000002</c:v>
                </c:pt>
                <c:pt idx="2124">
                  <c:v>-238.45924100000002</c:v>
                </c:pt>
                <c:pt idx="2125">
                  <c:v>-238.39674100000002</c:v>
                </c:pt>
                <c:pt idx="2126">
                  <c:v>-238.33424100000002</c:v>
                </c:pt>
                <c:pt idx="2127">
                  <c:v>-238.27174100000002</c:v>
                </c:pt>
                <c:pt idx="2128">
                  <c:v>-238.20924100000002</c:v>
                </c:pt>
                <c:pt idx="2129">
                  <c:v>-238.14674100000002</c:v>
                </c:pt>
                <c:pt idx="2130">
                  <c:v>-238.08424100000002</c:v>
                </c:pt>
                <c:pt idx="2131">
                  <c:v>-238.02174100000002</c:v>
                </c:pt>
                <c:pt idx="2132">
                  <c:v>-237.95924100000002</c:v>
                </c:pt>
                <c:pt idx="2133">
                  <c:v>-237.89674100000002</c:v>
                </c:pt>
                <c:pt idx="2134">
                  <c:v>-237.83424100000002</c:v>
                </c:pt>
                <c:pt idx="2135">
                  <c:v>-237.77174100000002</c:v>
                </c:pt>
                <c:pt idx="2136">
                  <c:v>-237.70924100000002</c:v>
                </c:pt>
                <c:pt idx="2137">
                  <c:v>-237.64674100000002</c:v>
                </c:pt>
                <c:pt idx="2138">
                  <c:v>-237.58424100000002</c:v>
                </c:pt>
                <c:pt idx="2139">
                  <c:v>-237.52174100000002</c:v>
                </c:pt>
                <c:pt idx="2140">
                  <c:v>-237.45924100000002</c:v>
                </c:pt>
                <c:pt idx="2141">
                  <c:v>-237.39674100000002</c:v>
                </c:pt>
                <c:pt idx="2142">
                  <c:v>-237.33424100000002</c:v>
                </c:pt>
                <c:pt idx="2143">
                  <c:v>-237.27174100000002</c:v>
                </c:pt>
                <c:pt idx="2144">
                  <c:v>-237.20924100000002</c:v>
                </c:pt>
                <c:pt idx="2145">
                  <c:v>-237.14674100000002</c:v>
                </c:pt>
                <c:pt idx="2146">
                  <c:v>-237.08424100000002</c:v>
                </c:pt>
                <c:pt idx="2147">
                  <c:v>-237.02174100000002</c:v>
                </c:pt>
                <c:pt idx="2148">
                  <c:v>-236.95924100000002</c:v>
                </c:pt>
                <c:pt idx="2149">
                  <c:v>-236.89674100000002</c:v>
                </c:pt>
                <c:pt idx="2150">
                  <c:v>-236.83424100000002</c:v>
                </c:pt>
                <c:pt idx="2151">
                  <c:v>-236.77174100000002</c:v>
                </c:pt>
                <c:pt idx="2152">
                  <c:v>-236.70924100000002</c:v>
                </c:pt>
                <c:pt idx="2153">
                  <c:v>-236.64674100000002</c:v>
                </c:pt>
                <c:pt idx="2154">
                  <c:v>-236.58424100000002</c:v>
                </c:pt>
                <c:pt idx="2155">
                  <c:v>-236.52174100000002</c:v>
                </c:pt>
                <c:pt idx="2156">
                  <c:v>-236.45924100000002</c:v>
                </c:pt>
                <c:pt idx="2157">
                  <c:v>-236.39674100000002</c:v>
                </c:pt>
                <c:pt idx="2158">
                  <c:v>-236.33424100000002</c:v>
                </c:pt>
                <c:pt idx="2159">
                  <c:v>-236.27174100000002</c:v>
                </c:pt>
                <c:pt idx="2160">
                  <c:v>-236.20924100000002</c:v>
                </c:pt>
                <c:pt idx="2161">
                  <c:v>-236.14674100000002</c:v>
                </c:pt>
                <c:pt idx="2162">
                  <c:v>-236.08424100000002</c:v>
                </c:pt>
                <c:pt idx="2163">
                  <c:v>-236.02174100000002</c:v>
                </c:pt>
                <c:pt idx="2164">
                  <c:v>-235.95924100000002</c:v>
                </c:pt>
                <c:pt idx="2165">
                  <c:v>-235.89674100000002</c:v>
                </c:pt>
                <c:pt idx="2166">
                  <c:v>-235.83424100000002</c:v>
                </c:pt>
                <c:pt idx="2167">
                  <c:v>-235.77174100000002</c:v>
                </c:pt>
                <c:pt idx="2168">
                  <c:v>-235.70924100000002</c:v>
                </c:pt>
                <c:pt idx="2169">
                  <c:v>-235.64674100000002</c:v>
                </c:pt>
                <c:pt idx="2170">
                  <c:v>-235.58424100000002</c:v>
                </c:pt>
                <c:pt idx="2171">
                  <c:v>-235.52174100000002</c:v>
                </c:pt>
                <c:pt idx="2172">
                  <c:v>-235.45924100000002</c:v>
                </c:pt>
                <c:pt idx="2173">
                  <c:v>-235.39674100000002</c:v>
                </c:pt>
                <c:pt idx="2174">
                  <c:v>-235.33424100000002</c:v>
                </c:pt>
                <c:pt idx="2175">
                  <c:v>-235.27174100000002</c:v>
                </c:pt>
                <c:pt idx="2176">
                  <c:v>-235.20924100000002</c:v>
                </c:pt>
                <c:pt idx="2177">
                  <c:v>-235.14674100000002</c:v>
                </c:pt>
                <c:pt idx="2178">
                  <c:v>-235.08424100000002</c:v>
                </c:pt>
                <c:pt idx="2179">
                  <c:v>-235.02174100000002</c:v>
                </c:pt>
                <c:pt idx="2180">
                  <c:v>-234.95924100000002</c:v>
                </c:pt>
                <c:pt idx="2181">
                  <c:v>-234.89674100000002</c:v>
                </c:pt>
                <c:pt idx="2182">
                  <c:v>-234.83424100000002</c:v>
                </c:pt>
                <c:pt idx="2183">
                  <c:v>-234.77174100000002</c:v>
                </c:pt>
                <c:pt idx="2184">
                  <c:v>-234.70924100000002</c:v>
                </c:pt>
                <c:pt idx="2185">
                  <c:v>-234.64674100000002</c:v>
                </c:pt>
                <c:pt idx="2186">
                  <c:v>-234.58424100000002</c:v>
                </c:pt>
                <c:pt idx="2187">
                  <c:v>-234.52174100000002</c:v>
                </c:pt>
                <c:pt idx="2188">
                  <c:v>-234.45924100000002</c:v>
                </c:pt>
                <c:pt idx="2189">
                  <c:v>-234.39674100000002</c:v>
                </c:pt>
                <c:pt idx="2190">
                  <c:v>-234.33424100000002</c:v>
                </c:pt>
                <c:pt idx="2191">
                  <c:v>-234.27174100000002</c:v>
                </c:pt>
                <c:pt idx="2192">
                  <c:v>-234.20924100000002</c:v>
                </c:pt>
                <c:pt idx="2193">
                  <c:v>-234.14674100000002</c:v>
                </c:pt>
                <c:pt idx="2194">
                  <c:v>-234.08424100000002</c:v>
                </c:pt>
                <c:pt idx="2195">
                  <c:v>-234.02174100000002</c:v>
                </c:pt>
                <c:pt idx="2196">
                  <c:v>-233.95924100000002</c:v>
                </c:pt>
                <c:pt idx="2197">
                  <c:v>-233.89674100000002</c:v>
                </c:pt>
                <c:pt idx="2198">
                  <c:v>-233.83424100000002</c:v>
                </c:pt>
                <c:pt idx="2199">
                  <c:v>-233.77174100000002</c:v>
                </c:pt>
                <c:pt idx="2200">
                  <c:v>-233.70924100000002</c:v>
                </c:pt>
                <c:pt idx="2201">
                  <c:v>-233.64674100000002</c:v>
                </c:pt>
                <c:pt idx="2202">
                  <c:v>-233.58424100000002</c:v>
                </c:pt>
                <c:pt idx="2203">
                  <c:v>-233.52174100000002</c:v>
                </c:pt>
                <c:pt idx="2204">
                  <c:v>-233.45924100000002</c:v>
                </c:pt>
                <c:pt idx="2205">
                  <c:v>-233.39674100000002</c:v>
                </c:pt>
                <c:pt idx="2206">
                  <c:v>-233.33424100000002</c:v>
                </c:pt>
                <c:pt idx="2207">
                  <c:v>-233.27174100000002</c:v>
                </c:pt>
                <c:pt idx="2208">
                  <c:v>-233.20924100000002</c:v>
                </c:pt>
                <c:pt idx="2209">
                  <c:v>-233.14674100000002</c:v>
                </c:pt>
                <c:pt idx="2210">
                  <c:v>-233.08424100000002</c:v>
                </c:pt>
                <c:pt idx="2211">
                  <c:v>-233.02174100000002</c:v>
                </c:pt>
                <c:pt idx="2212">
                  <c:v>-232.95924100000002</c:v>
                </c:pt>
                <c:pt idx="2213">
                  <c:v>-232.89674100000002</c:v>
                </c:pt>
                <c:pt idx="2214">
                  <c:v>-232.83424100000002</c:v>
                </c:pt>
                <c:pt idx="2215">
                  <c:v>-232.77174100000002</c:v>
                </c:pt>
                <c:pt idx="2216">
                  <c:v>-232.70924100000002</c:v>
                </c:pt>
                <c:pt idx="2217">
                  <c:v>-232.64674100000002</c:v>
                </c:pt>
                <c:pt idx="2218">
                  <c:v>-232.58424100000002</c:v>
                </c:pt>
                <c:pt idx="2219">
                  <c:v>-232.52174100000002</c:v>
                </c:pt>
                <c:pt idx="2220">
                  <c:v>-232.45924100000002</c:v>
                </c:pt>
                <c:pt idx="2221">
                  <c:v>-232.39674100000002</c:v>
                </c:pt>
                <c:pt idx="2222">
                  <c:v>-232.33424100000002</c:v>
                </c:pt>
                <c:pt idx="2223">
                  <c:v>-232.27174100000002</c:v>
                </c:pt>
                <c:pt idx="2224">
                  <c:v>-232.20924100000002</c:v>
                </c:pt>
                <c:pt idx="2225">
                  <c:v>-232.14674100000002</c:v>
                </c:pt>
                <c:pt idx="2226">
                  <c:v>-232.08424100000002</c:v>
                </c:pt>
                <c:pt idx="2227">
                  <c:v>-232.02174100000002</c:v>
                </c:pt>
                <c:pt idx="2228">
                  <c:v>-231.95924100000002</c:v>
                </c:pt>
                <c:pt idx="2229">
                  <c:v>-231.89674100000002</c:v>
                </c:pt>
                <c:pt idx="2230">
                  <c:v>-231.83424100000002</c:v>
                </c:pt>
                <c:pt idx="2231">
                  <c:v>-231.77174100000002</c:v>
                </c:pt>
                <c:pt idx="2232">
                  <c:v>-231.70924100000002</c:v>
                </c:pt>
                <c:pt idx="2233">
                  <c:v>-231.64674100000002</c:v>
                </c:pt>
                <c:pt idx="2234">
                  <c:v>-231.58424100000002</c:v>
                </c:pt>
                <c:pt idx="2235">
                  <c:v>-231.52174100000002</c:v>
                </c:pt>
                <c:pt idx="2236">
                  <c:v>-231.45924100000002</c:v>
                </c:pt>
                <c:pt idx="2237">
                  <c:v>-231.39674100000002</c:v>
                </c:pt>
                <c:pt idx="2238">
                  <c:v>-231.33424100000002</c:v>
                </c:pt>
                <c:pt idx="2239">
                  <c:v>-231.27174100000002</c:v>
                </c:pt>
                <c:pt idx="2240">
                  <c:v>-231.20924100000002</c:v>
                </c:pt>
                <c:pt idx="2241">
                  <c:v>-231.14674100000002</c:v>
                </c:pt>
                <c:pt idx="2242">
                  <c:v>-231.08424100000002</c:v>
                </c:pt>
                <c:pt idx="2243">
                  <c:v>-231.02174100000002</c:v>
                </c:pt>
                <c:pt idx="2244">
                  <c:v>-230.95924100000002</c:v>
                </c:pt>
                <c:pt idx="2245">
                  <c:v>-230.89674100000002</c:v>
                </c:pt>
                <c:pt idx="2246">
                  <c:v>-230.83424100000002</c:v>
                </c:pt>
                <c:pt idx="2247">
                  <c:v>-230.77174100000002</c:v>
                </c:pt>
                <c:pt idx="2248">
                  <c:v>-230.70924100000002</c:v>
                </c:pt>
                <c:pt idx="2249">
                  <c:v>-230.64674100000002</c:v>
                </c:pt>
                <c:pt idx="2250">
                  <c:v>-230.58424100000002</c:v>
                </c:pt>
                <c:pt idx="2251">
                  <c:v>-230.52174100000002</c:v>
                </c:pt>
                <c:pt idx="2252">
                  <c:v>-230.45924100000002</c:v>
                </c:pt>
                <c:pt idx="2253">
                  <c:v>-230.39674100000002</c:v>
                </c:pt>
                <c:pt idx="2254">
                  <c:v>-230.33424100000002</c:v>
                </c:pt>
                <c:pt idx="2255">
                  <c:v>-230.27174100000002</c:v>
                </c:pt>
                <c:pt idx="2256">
                  <c:v>-230.20924100000002</c:v>
                </c:pt>
                <c:pt idx="2257">
                  <c:v>-230.14674100000002</c:v>
                </c:pt>
                <c:pt idx="2258">
                  <c:v>-230.08424100000002</c:v>
                </c:pt>
                <c:pt idx="2259">
                  <c:v>-230.02174100000002</c:v>
                </c:pt>
                <c:pt idx="2260">
                  <c:v>-229.95924100000002</c:v>
                </c:pt>
                <c:pt idx="2261">
                  <c:v>-229.89674100000002</c:v>
                </c:pt>
                <c:pt idx="2262">
                  <c:v>-229.83424100000002</c:v>
                </c:pt>
                <c:pt idx="2263">
                  <c:v>-229.77174100000002</c:v>
                </c:pt>
                <c:pt idx="2264">
                  <c:v>-229.70924100000002</c:v>
                </c:pt>
                <c:pt idx="2265">
                  <c:v>-229.64674100000002</c:v>
                </c:pt>
                <c:pt idx="2266">
                  <c:v>-229.58424100000002</c:v>
                </c:pt>
                <c:pt idx="2267">
                  <c:v>-229.52174100000002</c:v>
                </c:pt>
                <c:pt idx="2268">
                  <c:v>-229.45924100000002</c:v>
                </c:pt>
                <c:pt idx="2269">
                  <c:v>-229.39674100000002</c:v>
                </c:pt>
                <c:pt idx="2270">
                  <c:v>-229.33424100000002</c:v>
                </c:pt>
                <c:pt idx="2271">
                  <c:v>-229.27174100000002</c:v>
                </c:pt>
                <c:pt idx="2272">
                  <c:v>-229.20924100000002</c:v>
                </c:pt>
                <c:pt idx="2273">
                  <c:v>-229.14674100000002</c:v>
                </c:pt>
                <c:pt idx="2274">
                  <c:v>-229.08424100000002</c:v>
                </c:pt>
                <c:pt idx="2275">
                  <c:v>-229.02174100000002</c:v>
                </c:pt>
                <c:pt idx="2276">
                  <c:v>-228.95924100000002</c:v>
                </c:pt>
                <c:pt idx="2277">
                  <c:v>-228.89674100000002</c:v>
                </c:pt>
                <c:pt idx="2278">
                  <c:v>-228.83424100000002</c:v>
                </c:pt>
                <c:pt idx="2279">
                  <c:v>-228.77174100000002</c:v>
                </c:pt>
                <c:pt idx="2280">
                  <c:v>-228.70924100000002</c:v>
                </c:pt>
                <c:pt idx="2281">
                  <c:v>-228.64674100000002</c:v>
                </c:pt>
                <c:pt idx="2282">
                  <c:v>-228.58424100000002</c:v>
                </c:pt>
                <c:pt idx="2283">
                  <c:v>-228.52174100000002</c:v>
                </c:pt>
                <c:pt idx="2284">
                  <c:v>-228.45924100000002</c:v>
                </c:pt>
                <c:pt idx="2285">
                  <c:v>-228.39674100000002</c:v>
                </c:pt>
                <c:pt idx="2286">
                  <c:v>-228.33424100000002</c:v>
                </c:pt>
                <c:pt idx="2287">
                  <c:v>-228.27174100000002</c:v>
                </c:pt>
                <c:pt idx="2288">
                  <c:v>-228.20924100000002</c:v>
                </c:pt>
                <c:pt idx="2289">
                  <c:v>-228.14674100000002</c:v>
                </c:pt>
                <c:pt idx="2290">
                  <c:v>-228.08424100000002</c:v>
                </c:pt>
                <c:pt idx="2291">
                  <c:v>-228.02174100000002</c:v>
                </c:pt>
                <c:pt idx="2292">
                  <c:v>-227.95924100000002</c:v>
                </c:pt>
                <c:pt idx="2293">
                  <c:v>-227.89674100000002</c:v>
                </c:pt>
                <c:pt idx="2294">
                  <c:v>-227.83424100000002</c:v>
                </c:pt>
                <c:pt idx="2295">
                  <c:v>-227.77174100000002</c:v>
                </c:pt>
                <c:pt idx="2296">
                  <c:v>-227.70924100000002</c:v>
                </c:pt>
                <c:pt idx="2297">
                  <c:v>-227.64674100000002</c:v>
                </c:pt>
                <c:pt idx="2298">
                  <c:v>-227.58424100000002</c:v>
                </c:pt>
                <c:pt idx="2299">
                  <c:v>-227.52174100000002</c:v>
                </c:pt>
                <c:pt idx="2300">
                  <c:v>-227.45924100000002</c:v>
                </c:pt>
                <c:pt idx="2301">
                  <c:v>-227.39674100000002</c:v>
                </c:pt>
                <c:pt idx="2302">
                  <c:v>-227.33424100000002</c:v>
                </c:pt>
                <c:pt idx="2303">
                  <c:v>-227.27174100000002</c:v>
                </c:pt>
                <c:pt idx="2304">
                  <c:v>-227.20924100000002</c:v>
                </c:pt>
                <c:pt idx="2305">
                  <c:v>-227.14674100000002</c:v>
                </c:pt>
                <c:pt idx="2306">
                  <c:v>-227.08424100000002</c:v>
                </c:pt>
                <c:pt idx="2307">
                  <c:v>-227.02174100000002</c:v>
                </c:pt>
                <c:pt idx="2308">
                  <c:v>-226.95924100000002</c:v>
                </c:pt>
                <c:pt idx="2309">
                  <c:v>-226.89674100000002</c:v>
                </c:pt>
                <c:pt idx="2310">
                  <c:v>-226.83424100000002</c:v>
                </c:pt>
                <c:pt idx="2311">
                  <c:v>-226.77174100000002</c:v>
                </c:pt>
                <c:pt idx="2312">
                  <c:v>-226.70924100000002</c:v>
                </c:pt>
                <c:pt idx="2313">
                  <c:v>-226.64674100000002</c:v>
                </c:pt>
                <c:pt idx="2314">
                  <c:v>-226.58424100000002</c:v>
                </c:pt>
                <c:pt idx="2315">
                  <c:v>-226.52174100000002</c:v>
                </c:pt>
                <c:pt idx="2316">
                  <c:v>-226.45924100000002</c:v>
                </c:pt>
                <c:pt idx="2317">
                  <c:v>-226.39674100000002</c:v>
                </c:pt>
                <c:pt idx="2318">
                  <c:v>-226.33424100000002</c:v>
                </c:pt>
                <c:pt idx="2319">
                  <c:v>-226.27174100000002</c:v>
                </c:pt>
                <c:pt idx="2320">
                  <c:v>-226.20924100000002</c:v>
                </c:pt>
                <c:pt idx="2321">
                  <c:v>-226.14674100000002</c:v>
                </c:pt>
                <c:pt idx="2322">
                  <c:v>-226.08424100000002</c:v>
                </c:pt>
                <c:pt idx="2323">
                  <c:v>-226.02174100000002</c:v>
                </c:pt>
                <c:pt idx="2324">
                  <c:v>-225.95924100000002</c:v>
                </c:pt>
                <c:pt idx="2325">
                  <c:v>-225.89674100000002</c:v>
                </c:pt>
                <c:pt idx="2326">
                  <c:v>-225.83424100000002</c:v>
                </c:pt>
                <c:pt idx="2327">
                  <c:v>-225.77174100000002</c:v>
                </c:pt>
                <c:pt idx="2328">
                  <c:v>-225.70924100000002</c:v>
                </c:pt>
                <c:pt idx="2329">
                  <c:v>-225.64674100000002</c:v>
                </c:pt>
                <c:pt idx="2330">
                  <c:v>-225.58424100000002</c:v>
                </c:pt>
                <c:pt idx="2331">
                  <c:v>-225.52174100000002</c:v>
                </c:pt>
                <c:pt idx="2332">
                  <c:v>-225.45924100000002</c:v>
                </c:pt>
                <c:pt idx="2333">
                  <c:v>-225.39674100000002</c:v>
                </c:pt>
                <c:pt idx="2334">
                  <c:v>-225.33424100000002</c:v>
                </c:pt>
                <c:pt idx="2335">
                  <c:v>-225.27174100000002</c:v>
                </c:pt>
                <c:pt idx="2336">
                  <c:v>-225.20924100000002</c:v>
                </c:pt>
                <c:pt idx="2337">
                  <c:v>-225.14674100000002</c:v>
                </c:pt>
                <c:pt idx="2338">
                  <c:v>-225.08424100000002</c:v>
                </c:pt>
                <c:pt idx="2339">
                  <c:v>-225.02174100000002</c:v>
                </c:pt>
                <c:pt idx="2340">
                  <c:v>-224.95924100000002</c:v>
                </c:pt>
                <c:pt idx="2341">
                  <c:v>-224.89674100000002</c:v>
                </c:pt>
                <c:pt idx="2342">
                  <c:v>-224.83424100000002</c:v>
                </c:pt>
                <c:pt idx="2343">
                  <c:v>-224.77174100000002</c:v>
                </c:pt>
                <c:pt idx="2344">
                  <c:v>-224.70924100000002</c:v>
                </c:pt>
                <c:pt idx="2345">
                  <c:v>-224.64674100000002</c:v>
                </c:pt>
                <c:pt idx="2346">
                  <c:v>-224.58424100000002</c:v>
                </c:pt>
                <c:pt idx="2347">
                  <c:v>-224.52174100000002</c:v>
                </c:pt>
                <c:pt idx="2348">
                  <c:v>-224.45924100000002</c:v>
                </c:pt>
                <c:pt idx="2349">
                  <c:v>-224.39674100000002</c:v>
                </c:pt>
                <c:pt idx="2350">
                  <c:v>-224.33424100000002</c:v>
                </c:pt>
                <c:pt idx="2351">
                  <c:v>-224.27174100000002</c:v>
                </c:pt>
                <c:pt idx="2352">
                  <c:v>-224.20924100000002</c:v>
                </c:pt>
                <c:pt idx="2353">
                  <c:v>-224.14674100000002</c:v>
                </c:pt>
                <c:pt idx="2354">
                  <c:v>-224.08424100000002</c:v>
                </c:pt>
                <c:pt idx="2355">
                  <c:v>-224.02174100000002</c:v>
                </c:pt>
                <c:pt idx="2356">
                  <c:v>-223.95924100000002</c:v>
                </c:pt>
                <c:pt idx="2357">
                  <c:v>-223.89674100000002</c:v>
                </c:pt>
                <c:pt idx="2358">
                  <c:v>-223.83424100000002</c:v>
                </c:pt>
                <c:pt idx="2359">
                  <c:v>-223.77174100000002</c:v>
                </c:pt>
                <c:pt idx="2360">
                  <c:v>-223.70924100000002</c:v>
                </c:pt>
                <c:pt idx="2361">
                  <c:v>-223.64674100000002</c:v>
                </c:pt>
                <c:pt idx="2362">
                  <c:v>-223.58424100000002</c:v>
                </c:pt>
                <c:pt idx="2363">
                  <c:v>-223.52174100000002</c:v>
                </c:pt>
                <c:pt idx="2364">
                  <c:v>-223.45924100000002</c:v>
                </c:pt>
                <c:pt idx="2365">
                  <c:v>-223.39674100000002</c:v>
                </c:pt>
                <c:pt idx="2366">
                  <c:v>-223.33424100000002</c:v>
                </c:pt>
                <c:pt idx="2367">
                  <c:v>-223.27174100000002</c:v>
                </c:pt>
                <c:pt idx="2368">
                  <c:v>-223.20924100000002</c:v>
                </c:pt>
                <c:pt idx="2369">
                  <c:v>-223.14674100000002</c:v>
                </c:pt>
                <c:pt idx="2370">
                  <c:v>-223.08424100000002</c:v>
                </c:pt>
                <c:pt idx="2371">
                  <c:v>-223.02174100000002</c:v>
                </c:pt>
                <c:pt idx="2372">
                  <c:v>-222.95924100000002</c:v>
                </c:pt>
                <c:pt idx="2373">
                  <c:v>-222.89674100000002</c:v>
                </c:pt>
                <c:pt idx="2374">
                  <c:v>-222.83424100000002</c:v>
                </c:pt>
                <c:pt idx="2375">
                  <c:v>-222.77174100000002</c:v>
                </c:pt>
                <c:pt idx="2376">
                  <c:v>-222.70924100000002</c:v>
                </c:pt>
                <c:pt idx="2377">
                  <c:v>-222.64674100000002</c:v>
                </c:pt>
                <c:pt idx="2378">
                  <c:v>-222.58424100000002</c:v>
                </c:pt>
                <c:pt idx="2379">
                  <c:v>-222.52174100000002</c:v>
                </c:pt>
                <c:pt idx="2380">
                  <c:v>-222.45924100000002</c:v>
                </c:pt>
                <c:pt idx="2381">
                  <c:v>-222.39674100000002</c:v>
                </c:pt>
                <c:pt idx="2382">
                  <c:v>-222.33424100000002</c:v>
                </c:pt>
                <c:pt idx="2383">
                  <c:v>-222.27174100000002</c:v>
                </c:pt>
                <c:pt idx="2384">
                  <c:v>-222.20924100000002</c:v>
                </c:pt>
                <c:pt idx="2385">
                  <c:v>-222.14674100000002</c:v>
                </c:pt>
                <c:pt idx="2386">
                  <c:v>-222.08424100000002</c:v>
                </c:pt>
                <c:pt idx="2387">
                  <c:v>-222.02174100000002</c:v>
                </c:pt>
                <c:pt idx="2388">
                  <c:v>-221.95924100000002</c:v>
                </c:pt>
                <c:pt idx="2389">
                  <c:v>-221.89674100000002</c:v>
                </c:pt>
                <c:pt idx="2390">
                  <c:v>-221.83424100000002</c:v>
                </c:pt>
                <c:pt idx="2391">
                  <c:v>-221.77174100000002</c:v>
                </c:pt>
                <c:pt idx="2392">
                  <c:v>-221.70924100000002</c:v>
                </c:pt>
                <c:pt idx="2393">
                  <c:v>-221.64674100000002</c:v>
                </c:pt>
                <c:pt idx="2394">
                  <c:v>-221.58424100000002</c:v>
                </c:pt>
                <c:pt idx="2395">
                  <c:v>-221.52174100000002</c:v>
                </c:pt>
                <c:pt idx="2396">
                  <c:v>-221.45924100000002</c:v>
                </c:pt>
                <c:pt idx="2397">
                  <c:v>-221.39674100000002</c:v>
                </c:pt>
                <c:pt idx="2398">
                  <c:v>-221.33424100000002</c:v>
                </c:pt>
                <c:pt idx="2399">
                  <c:v>-221.27174100000002</c:v>
                </c:pt>
                <c:pt idx="2400">
                  <c:v>-221.20924100000002</c:v>
                </c:pt>
                <c:pt idx="2401">
                  <c:v>-221.14674100000002</c:v>
                </c:pt>
                <c:pt idx="2402">
                  <c:v>-221.08424100000002</c:v>
                </c:pt>
                <c:pt idx="2403">
                  <c:v>-221.02174100000002</c:v>
                </c:pt>
                <c:pt idx="2404">
                  <c:v>-220.95924100000002</c:v>
                </c:pt>
                <c:pt idx="2405">
                  <c:v>-220.89674100000002</c:v>
                </c:pt>
                <c:pt idx="2406">
                  <c:v>-220.83424100000002</c:v>
                </c:pt>
                <c:pt idx="2407">
                  <c:v>-220.77174100000002</c:v>
                </c:pt>
                <c:pt idx="2408">
                  <c:v>-220.70924100000002</c:v>
                </c:pt>
                <c:pt idx="2409">
                  <c:v>-220.64674100000002</c:v>
                </c:pt>
                <c:pt idx="2410">
                  <c:v>-220.58424100000002</c:v>
                </c:pt>
                <c:pt idx="2411">
                  <c:v>-220.52174100000002</c:v>
                </c:pt>
                <c:pt idx="2412">
                  <c:v>-220.45924100000002</c:v>
                </c:pt>
                <c:pt idx="2413">
                  <c:v>-220.39674100000002</c:v>
                </c:pt>
                <c:pt idx="2414">
                  <c:v>-220.33424100000002</c:v>
                </c:pt>
                <c:pt idx="2415">
                  <c:v>-220.27174100000002</c:v>
                </c:pt>
                <c:pt idx="2416">
                  <c:v>-220.20924100000002</c:v>
                </c:pt>
                <c:pt idx="2417">
                  <c:v>-220.14674100000002</c:v>
                </c:pt>
                <c:pt idx="2418">
                  <c:v>-220.08424100000002</c:v>
                </c:pt>
                <c:pt idx="2419">
                  <c:v>-220.02174100000002</c:v>
                </c:pt>
                <c:pt idx="2420">
                  <c:v>-219.95924100000002</c:v>
                </c:pt>
                <c:pt idx="2421">
                  <c:v>-219.89674100000002</c:v>
                </c:pt>
                <c:pt idx="2422">
                  <c:v>-219.83424100000002</c:v>
                </c:pt>
                <c:pt idx="2423">
                  <c:v>-219.77174100000002</c:v>
                </c:pt>
                <c:pt idx="2424">
                  <c:v>-219.70924100000002</c:v>
                </c:pt>
                <c:pt idx="2425">
                  <c:v>-219.64674100000002</c:v>
                </c:pt>
                <c:pt idx="2426">
                  <c:v>-219.58424100000002</c:v>
                </c:pt>
                <c:pt idx="2427">
                  <c:v>-219.52174100000002</c:v>
                </c:pt>
                <c:pt idx="2428">
                  <c:v>-219.45924100000002</c:v>
                </c:pt>
                <c:pt idx="2429">
                  <c:v>-219.39674100000002</c:v>
                </c:pt>
                <c:pt idx="2430">
                  <c:v>-219.33424100000002</c:v>
                </c:pt>
                <c:pt idx="2431">
                  <c:v>-219.27174100000002</c:v>
                </c:pt>
                <c:pt idx="2432">
                  <c:v>-219.20924100000002</c:v>
                </c:pt>
                <c:pt idx="2433">
                  <c:v>-219.14674100000002</c:v>
                </c:pt>
                <c:pt idx="2434">
                  <c:v>-219.08424100000002</c:v>
                </c:pt>
                <c:pt idx="2435">
                  <c:v>-219.02174100000002</c:v>
                </c:pt>
                <c:pt idx="2436">
                  <c:v>-218.95924100000002</c:v>
                </c:pt>
                <c:pt idx="2437">
                  <c:v>-218.89674100000002</c:v>
                </c:pt>
                <c:pt idx="2438">
                  <c:v>-218.83424100000002</c:v>
                </c:pt>
                <c:pt idx="2439">
                  <c:v>-218.77174100000002</c:v>
                </c:pt>
                <c:pt idx="2440">
                  <c:v>-218.70924100000002</c:v>
                </c:pt>
                <c:pt idx="2441">
                  <c:v>-218.64674100000002</c:v>
                </c:pt>
                <c:pt idx="2442">
                  <c:v>-218.58424100000002</c:v>
                </c:pt>
                <c:pt idx="2443">
                  <c:v>-218.52174100000002</c:v>
                </c:pt>
                <c:pt idx="2444">
                  <c:v>-218.45924100000002</c:v>
                </c:pt>
                <c:pt idx="2445">
                  <c:v>-218.39674100000002</c:v>
                </c:pt>
                <c:pt idx="2446">
                  <c:v>-218.33424100000002</c:v>
                </c:pt>
                <c:pt idx="2447">
                  <c:v>-218.27174100000002</c:v>
                </c:pt>
                <c:pt idx="2448">
                  <c:v>-218.20924100000002</c:v>
                </c:pt>
                <c:pt idx="2449">
                  <c:v>-218.14674100000002</c:v>
                </c:pt>
                <c:pt idx="2450">
                  <c:v>-218.08424100000002</c:v>
                </c:pt>
                <c:pt idx="2451">
                  <c:v>-218.02174100000002</c:v>
                </c:pt>
                <c:pt idx="2452">
                  <c:v>-217.95924100000002</c:v>
                </c:pt>
                <c:pt idx="2453">
                  <c:v>-217.89674100000002</c:v>
                </c:pt>
                <c:pt idx="2454">
                  <c:v>-217.83424100000002</c:v>
                </c:pt>
                <c:pt idx="2455">
                  <c:v>-217.77174100000002</c:v>
                </c:pt>
                <c:pt idx="2456">
                  <c:v>-217.70924100000002</c:v>
                </c:pt>
                <c:pt idx="2457">
                  <c:v>-217.64674100000002</c:v>
                </c:pt>
                <c:pt idx="2458">
                  <c:v>-217.58424100000002</c:v>
                </c:pt>
                <c:pt idx="2459">
                  <c:v>-217.52174100000002</c:v>
                </c:pt>
                <c:pt idx="2460">
                  <c:v>-217.45924100000002</c:v>
                </c:pt>
                <c:pt idx="2461">
                  <c:v>-217.39674100000002</c:v>
                </c:pt>
                <c:pt idx="2462">
                  <c:v>-217.33424100000002</c:v>
                </c:pt>
                <c:pt idx="2463">
                  <c:v>-217.27174100000002</c:v>
                </c:pt>
                <c:pt idx="2464">
                  <c:v>-217.20924100000002</c:v>
                </c:pt>
                <c:pt idx="2465">
                  <c:v>-217.14674100000002</c:v>
                </c:pt>
                <c:pt idx="2466">
                  <c:v>-217.08424100000002</c:v>
                </c:pt>
                <c:pt idx="2467">
                  <c:v>-217.02174100000002</c:v>
                </c:pt>
                <c:pt idx="2468">
                  <c:v>-216.95924100000002</c:v>
                </c:pt>
                <c:pt idx="2469">
                  <c:v>-216.89674100000002</c:v>
                </c:pt>
                <c:pt idx="2470">
                  <c:v>-216.83424100000002</c:v>
                </c:pt>
                <c:pt idx="2471">
                  <c:v>-216.77174100000002</c:v>
                </c:pt>
                <c:pt idx="2472">
                  <c:v>-216.70924100000002</c:v>
                </c:pt>
                <c:pt idx="2473">
                  <c:v>-216.64674100000002</c:v>
                </c:pt>
                <c:pt idx="2474">
                  <c:v>-216.58424100000002</c:v>
                </c:pt>
                <c:pt idx="2475">
                  <c:v>-216.52174100000002</c:v>
                </c:pt>
                <c:pt idx="2476">
                  <c:v>-216.45924100000002</c:v>
                </c:pt>
                <c:pt idx="2477">
                  <c:v>-216.39674100000002</c:v>
                </c:pt>
                <c:pt idx="2478">
                  <c:v>-216.33424100000002</c:v>
                </c:pt>
                <c:pt idx="2479">
                  <c:v>-216.27174100000002</c:v>
                </c:pt>
                <c:pt idx="2480">
                  <c:v>-216.20924100000002</c:v>
                </c:pt>
                <c:pt idx="2481">
                  <c:v>-216.14674100000002</c:v>
                </c:pt>
                <c:pt idx="2482">
                  <c:v>-216.08424100000002</c:v>
                </c:pt>
                <c:pt idx="2483">
                  <c:v>-216.02174100000002</c:v>
                </c:pt>
                <c:pt idx="2484">
                  <c:v>-215.95924100000002</c:v>
                </c:pt>
                <c:pt idx="2485">
                  <c:v>-215.89674100000002</c:v>
                </c:pt>
                <c:pt idx="2486">
                  <c:v>-215.83424100000002</c:v>
                </c:pt>
                <c:pt idx="2487">
                  <c:v>-215.77174100000002</c:v>
                </c:pt>
                <c:pt idx="2488">
                  <c:v>-215.70924100000002</c:v>
                </c:pt>
                <c:pt idx="2489">
                  <c:v>-215.64674100000002</c:v>
                </c:pt>
                <c:pt idx="2490">
                  <c:v>-215.58424100000002</c:v>
                </c:pt>
                <c:pt idx="2491">
                  <c:v>-215.52174100000002</c:v>
                </c:pt>
                <c:pt idx="2492">
                  <c:v>-215.45924100000002</c:v>
                </c:pt>
                <c:pt idx="2493">
                  <c:v>-215.39674100000002</c:v>
                </c:pt>
                <c:pt idx="2494">
                  <c:v>-215.33424100000002</c:v>
                </c:pt>
                <c:pt idx="2495">
                  <c:v>-215.27174100000002</c:v>
                </c:pt>
                <c:pt idx="2496">
                  <c:v>-215.20924100000002</c:v>
                </c:pt>
                <c:pt idx="2497">
                  <c:v>-215.14674100000002</c:v>
                </c:pt>
                <c:pt idx="2498">
                  <c:v>-215.08424100000002</c:v>
                </c:pt>
                <c:pt idx="2499">
                  <c:v>-215.02174100000002</c:v>
                </c:pt>
                <c:pt idx="2500">
                  <c:v>-214.95924100000002</c:v>
                </c:pt>
                <c:pt idx="2501">
                  <c:v>-214.89674100000002</c:v>
                </c:pt>
                <c:pt idx="2502">
                  <c:v>-214.83424100000002</c:v>
                </c:pt>
                <c:pt idx="2503">
                  <c:v>-214.77174100000002</c:v>
                </c:pt>
                <c:pt idx="2504">
                  <c:v>-214.70924100000002</c:v>
                </c:pt>
                <c:pt idx="2505">
                  <c:v>-214.64674100000002</c:v>
                </c:pt>
                <c:pt idx="2506">
                  <c:v>-214.58424100000002</c:v>
                </c:pt>
                <c:pt idx="2507">
                  <c:v>-214.52174100000002</c:v>
                </c:pt>
                <c:pt idx="2508">
                  <c:v>-214.45924100000002</c:v>
                </c:pt>
                <c:pt idx="2509">
                  <c:v>-214.39674100000002</c:v>
                </c:pt>
                <c:pt idx="2510">
                  <c:v>-214.33424100000002</c:v>
                </c:pt>
                <c:pt idx="2511">
                  <c:v>-214.27174100000002</c:v>
                </c:pt>
                <c:pt idx="2512">
                  <c:v>-214.20924100000002</c:v>
                </c:pt>
                <c:pt idx="2513">
                  <c:v>-214.14674100000002</c:v>
                </c:pt>
                <c:pt idx="2514">
                  <c:v>-214.08424100000002</c:v>
                </c:pt>
                <c:pt idx="2515">
                  <c:v>-214.02174100000002</c:v>
                </c:pt>
                <c:pt idx="2516">
                  <c:v>-213.95924100000002</c:v>
                </c:pt>
                <c:pt idx="2517">
                  <c:v>-213.89674100000002</c:v>
                </c:pt>
                <c:pt idx="2518">
                  <c:v>-213.83424100000002</c:v>
                </c:pt>
                <c:pt idx="2519">
                  <c:v>-213.77174100000002</c:v>
                </c:pt>
                <c:pt idx="2520">
                  <c:v>-213.70924100000002</c:v>
                </c:pt>
                <c:pt idx="2521">
                  <c:v>-213.64674100000002</c:v>
                </c:pt>
                <c:pt idx="2522">
                  <c:v>-213.58424100000002</c:v>
                </c:pt>
                <c:pt idx="2523">
                  <c:v>-213.52174100000002</c:v>
                </c:pt>
                <c:pt idx="2524">
                  <c:v>-213.45924100000002</c:v>
                </c:pt>
                <c:pt idx="2525">
                  <c:v>-213.39674100000002</c:v>
                </c:pt>
                <c:pt idx="2526">
                  <c:v>-213.33424100000002</c:v>
                </c:pt>
                <c:pt idx="2527">
                  <c:v>-213.27174100000002</c:v>
                </c:pt>
                <c:pt idx="2528">
                  <c:v>-213.20924100000002</c:v>
                </c:pt>
                <c:pt idx="2529">
                  <c:v>-213.14674100000002</c:v>
                </c:pt>
                <c:pt idx="2530">
                  <c:v>-213.08424100000002</c:v>
                </c:pt>
                <c:pt idx="2531">
                  <c:v>-213.02174100000002</c:v>
                </c:pt>
                <c:pt idx="2532">
                  <c:v>-212.95924100000002</c:v>
                </c:pt>
                <c:pt idx="2533">
                  <c:v>-212.89674100000002</c:v>
                </c:pt>
                <c:pt idx="2534">
                  <c:v>-212.83424100000002</c:v>
                </c:pt>
                <c:pt idx="2535">
                  <c:v>-212.77174100000002</c:v>
                </c:pt>
                <c:pt idx="2536">
                  <c:v>-212.70924100000002</c:v>
                </c:pt>
                <c:pt idx="2537">
                  <c:v>-212.64674100000002</c:v>
                </c:pt>
                <c:pt idx="2538">
                  <c:v>-212.58424100000002</c:v>
                </c:pt>
                <c:pt idx="2539">
                  <c:v>-212.52174100000002</c:v>
                </c:pt>
                <c:pt idx="2540">
                  <c:v>-212.45924100000002</c:v>
                </c:pt>
                <c:pt idx="2541">
                  <c:v>-212.39674100000002</c:v>
                </c:pt>
                <c:pt idx="2542">
                  <c:v>-212.33424100000002</c:v>
                </c:pt>
                <c:pt idx="2543">
                  <c:v>-212.27174100000002</c:v>
                </c:pt>
                <c:pt idx="2544">
                  <c:v>-212.20924100000002</c:v>
                </c:pt>
                <c:pt idx="2545">
                  <c:v>-212.14674100000002</c:v>
                </c:pt>
                <c:pt idx="2546">
                  <c:v>-212.08424100000002</c:v>
                </c:pt>
                <c:pt idx="2547">
                  <c:v>-212.02174100000002</c:v>
                </c:pt>
                <c:pt idx="2548">
                  <c:v>-211.95924100000002</c:v>
                </c:pt>
                <c:pt idx="2549">
                  <c:v>-211.89674100000002</c:v>
                </c:pt>
                <c:pt idx="2550">
                  <c:v>-211.83424100000002</c:v>
                </c:pt>
                <c:pt idx="2551">
                  <c:v>-211.77174100000002</c:v>
                </c:pt>
                <c:pt idx="2552">
                  <c:v>-211.70924100000002</c:v>
                </c:pt>
                <c:pt idx="2553">
                  <c:v>-211.64674100000002</c:v>
                </c:pt>
                <c:pt idx="2554">
                  <c:v>-211.58424100000002</c:v>
                </c:pt>
                <c:pt idx="2555">
                  <c:v>-211.52174100000002</c:v>
                </c:pt>
                <c:pt idx="2556">
                  <c:v>-211.45924100000002</c:v>
                </c:pt>
                <c:pt idx="2557">
                  <c:v>-211.39674100000002</c:v>
                </c:pt>
                <c:pt idx="2558">
                  <c:v>-211.33424100000002</c:v>
                </c:pt>
                <c:pt idx="2559">
                  <c:v>-211.27174100000002</c:v>
                </c:pt>
                <c:pt idx="2560">
                  <c:v>-211.20924100000002</c:v>
                </c:pt>
                <c:pt idx="2561">
                  <c:v>-211.14674100000002</c:v>
                </c:pt>
                <c:pt idx="2562">
                  <c:v>-211.08424100000002</c:v>
                </c:pt>
                <c:pt idx="2563">
                  <c:v>-211.02174100000002</c:v>
                </c:pt>
                <c:pt idx="2564">
                  <c:v>-210.95924100000002</c:v>
                </c:pt>
                <c:pt idx="2565">
                  <c:v>-210.89674100000002</c:v>
                </c:pt>
                <c:pt idx="2566">
                  <c:v>-210.83424100000002</c:v>
                </c:pt>
                <c:pt idx="2567">
                  <c:v>-210.77174100000002</c:v>
                </c:pt>
                <c:pt idx="2568">
                  <c:v>-210.70924100000002</c:v>
                </c:pt>
                <c:pt idx="2569">
                  <c:v>-210.64674100000002</c:v>
                </c:pt>
                <c:pt idx="2570">
                  <c:v>-210.58424100000002</c:v>
                </c:pt>
                <c:pt idx="2571">
                  <c:v>-210.52174100000002</c:v>
                </c:pt>
                <c:pt idx="2572">
                  <c:v>-210.45924100000002</c:v>
                </c:pt>
                <c:pt idx="2573">
                  <c:v>-210.39674100000002</c:v>
                </c:pt>
                <c:pt idx="2574">
                  <c:v>-210.33424100000002</c:v>
                </c:pt>
                <c:pt idx="2575">
                  <c:v>-210.27174100000002</c:v>
                </c:pt>
                <c:pt idx="2576">
                  <c:v>-210.20924100000002</c:v>
                </c:pt>
                <c:pt idx="2577">
                  <c:v>-210.14674100000002</c:v>
                </c:pt>
                <c:pt idx="2578">
                  <c:v>-210.08424100000002</c:v>
                </c:pt>
                <c:pt idx="2579">
                  <c:v>-210.02174100000002</c:v>
                </c:pt>
                <c:pt idx="2580">
                  <c:v>-209.95924100000002</c:v>
                </c:pt>
                <c:pt idx="2581">
                  <c:v>-209.89674100000002</c:v>
                </c:pt>
                <c:pt idx="2582">
                  <c:v>-209.83424100000002</c:v>
                </c:pt>
                <c:pt idx="2583">
                  <c:v>-209.77174100000002</c:v>
                </c:pt>
                <c:pt idx="2584">
                  <c:v>-209.70924100000002</c:v>
                </c:pt>
                <c:pt idx="2585">
                  <c:v>-209.64674100000002</c:v>
                </c:pt>
                <c:pt idx="2586">
                  <c:v>-209.58424100000002</c:v>
                </c:pt>
                <c:pt idx="2587">
                  <c:v>-209.52174100000002</c:v>
                </c:pt>
                <c:pt idx="2588">
                  <c:v>-209.45924100000002</c:v>
                </c:pt>
                <c:pt idx="2589">
                  <c:v>-209.39674100000002</c:v>
                </c:pt>
                <c:pt idx="2590">
                  <c:v>-209.33424100000002</c:v>
                </c:pt>
                <c:pt idx="2591">
                  <c:v>-209.27174100000002</c:v>
                </c:pt>
                <c:pt idx="2592">
                  <c:v>-209.20924100000002</c:v>
                </c:pt>
                <c:pt idx="2593">
                  <c:v>-209.14674100000002</c:v>
                </c:pt>
                <c:pt idx="2594">
                  <c:v>-209.08424100000002</c:v>
                </c:pt>
                <c:pt idx="2595">
                  <c:v>-209.02174100000002</c:v>
                </c:pt>
                <c:pt idx="2596">
                  <c:v>-208.95924100000002</c:v>
                </c:pt>
                <c:pt idx="2597">
                  <c:v>-208.89674100000002</c:v>
                </c:pt>
                <c:pt idx="2598">
                  <c:v>-208.83424100000002</c:v>
                </c:pt>
                <c:pt idx="2599">
                  <c:v>-208.77174100000002</c:v>
                </c:pt>
                <c:pt idx="2600">
                  <c:v>-208.70924100000002</c:v>
                </c:pt>
                <c:pt idx="2601">
                  <c:v>-208.64674100000002</c:v>
                </c:pt>
                <c:pt idx="2602">
                  <c:v>-208.58424100000002</c:v>
                </c:pt>
                <c:pt idx="2603">
                  <c:v>-208.52174100000002</c:v>
                </c:pt>
                <c:pt idx="2604">
                  <c:v>-208.45924100000002</c:v>
                </c:pt>
                <c:pt idx="2605">
                  <c:v>-208.39674100000002</c:v>
                </c:pt>
                <c:pt idx="2606">
                  <c:v>-208.33424100000002</c:v>
                </c:pt>
                <c:pt idx="2607">
                  <c:v>-208.27174100000002</c:v>
                </c:pt>
                <c:pt idx="2608">
                  <c:v>-208.20924100000002</c:v>
                </c:pt>
                <c:pt idx="2609">
                  <c:v>-208.14674100000002</c:v>
                </c:pt>
                <c:pt idx="2610">
                  <c:v>-208.08424100000002</c:v>
                </c:pt>
                <c:pt idx="2611">
                  <c:v>-208.02174100000002</c:v>
                </c:pt>
                <c:pt idx="2612">
                  <c:v>-207.95924100000002</c:v>
                </c:pt>
                <c:pt idx="2613">
                  <c:v>-207.89674100000002</c:v>
                </c:pt>
                <c:pt idx="2614">
                  <c:v>-207.83424100000002</c:v>
                </c:pt>
                <c:pt idx="2615">
                  <c:v>-207.77174100000002</c:v>
                </c:pt>
                <c:pt idx="2616">
                  <c:v>-207.70924100000002</c:v>
                </c:pt>
                <c:pt idx="2617">
                  <c:v>-207.64674100000002</c:v>
                </c:pt>
                <c:pt idx="2618">
                  <c:v>-207.58424100000002</c:v>
                </c:pt>
                <c:pt idx="2619">
                  <c:v>-207.52174100000002</c:v>
                </c:pt>
                <c:pt idx="2620">
                  <c:v>-207.45924100000002</c:v>
                </c:pt>
                <c:pt idx="2621">
                  <c:v>-207.39674100000002</c:v>
                </c:pt>
                <c:pt idx="2622">
                  <c:v>-207.33424100000002</c:v>
                </c:pt>
                <c:pt idx="2623">
                  <c:v>-207.27174100000002</c:v>
                </c:pt>
                <c:pt idx="2624">
                  <c:v>-207.20924100000002</c:v>
                </c:pt>
                <c:pt idx="2625">
                  <c:v>-207.14674100000002</c:v>
                </c:pt>
                <c:pt idx="2626">
                  <c:v>-207.08424100000002</c:v>
                </c:pt>
                <c:pt idx="2627">
                  <c:v>-207.02174100000002</c:v>
                </c:pt>
                <c:pt idx="2628">
                  <c:v>-206.95924100000002</c:v>
                </c:pt>
                <c:pt idx="2629">
                  <c:v>-206.89674100000002</c:v>
                </c:pt>
                <c:pt idx="2630">
                  <c:v>-206.83424100000002</c:v>
                </c:pt>
                <c:pt idx="2631">
                  <c:v>-206.77174100000002</c:v>
                </c:pt>
                <c:pt idx="2632">
                  <c:v>-206.70924100000002</c:v>
                </c:pt>
                <c:pt idx="2633">
                  <c:v>-206.64674100000002</c:v>
                </c:pt>
                <c:pt idx="2634">
                  <c:v>-206.58424100000002</c:v>
                </c:pt>
                <c:pt idx="2635">
                  <c:v>-206.52174100000002</c:v>
                </c:pt>
                <c:pt idx="2636">
                  <c:v>-206.45924100000002</c:v>
                </c:pt>
                <c:pt idx="2637">
                  <c:v>-206.39674100000002</c:v>
                </c:pt>
                <c:pt idx="2638">
                  <c:v>-206.33424100000002</c:v>
                </c:pt>
                <c:pt idx="2639">
                  <c:v>-206.27174100000002</c:v>
                </c:pt>
                <c:pt idx="2640">
                  <c:v>-206.20924100000002</c:v>
                </c:pt>
                <c:pt idx="2641">
                  <c:v>-206.14674100000002</c:v>
                </c:pt>
                <c:pt idx="2642">
                  <c:v>-206.08424100000002</c:v>
                </c:pt>
                <c:pt idx="2643">
                  <c:v>-206.02174100000002</c:v>
                </c:pt>
                <c:pt idx="2644">
                  <c:v>-205.95924100000002</c:v>
                </c:pt>
                <c:pt idx="2645">
                  <c:v>-205.89674100000002</c:v>
                </c:pt>
                <c:pt idx="2646">
                  <c:v>-205.83424100000002</c:v>
                </c:pt>
                <c:pt idx="2647">
                  <c:v>-205.77174100000002</c:v>
                </c:pt>
                <c:pt idx="2648">
                  <c:v>-205.70924100000002</c:v>
                </c:pt>
                <c:pt idx="2649">
                  <c:v>-205.64674100000002</c:v>
                </c:pt>
                <c:pt idx="2650">
                  <c:v>-205.58424100000002</c:v>
                </c:pt>
                <c:pt idx="2651">
                  <c:v>-205.52174100000002</c:v>
                </c:pt>
                <c:pt idx="2652">
                  <c:v>-205.45924100000002</c:v>
                </c:pt>
                <c:pt idx="2653">
                  <c:v>-205.39674100000002</c:v>
                </c:pt>
                <c:pt idx="2654">
                  <c:v>-205.33424100000002</c:v>
                </c:pt>
                <c:pt idx="2655">
                  <c:v>-205.27174100000002</c:v>
                </c:pt>
                <c:pt idx="2656">
                  <c:v>-205.20924100000002</c:v>
                </c:pt>
                <c:pt idx="2657">
                  <c:v>-205.14674100000002</c:v>
                </c:pt>
                <c:pt idx="2658">
                  <c:v>-205.08424100000002</c:v>
                </c:pt>
                <c:pt idx="2659">
                  <c:v>-205.02174100000002</c:v>
                </c:pt>
                <c:pt idx="2660">
                  <c:v>-204.95924100000002</c:v>
                </c:pt>
                <c:pt idx="2661">
                  <c:v>-204.89674100000002</c:v>
                </c:pt>
                <c:pt idx="2662">
                  <c:v>-204.83424100000002</c:v>
                </c:pt>
                <c:pt idx="2663">
                  <c:v>-204.77174100000002</c:v>
                </c:pt>
                <c:pt idx="2664">
                  <c:v>-204.70924100000002</c:v>
                </c:pt>
                <c:pt idx="2665">
                  <c:v>-204.64674100000002</c:v>
                </c:pt>
                <c:pt idx="2666">
                  <c:v>-204.58424100000002</c:v>
                </c:pt>
                <c:pt idx="2667">
                  <c:v>-204.52174100000002</c:v>
                </c:pt>
                <c:pt idx="2668">
                  <c:v>-204.45924100000002</c:v>
                </c:pt>
                <c:pt idx="2669">
                  <c:v>-204.39674100000002</c:v>
                </c:pt>
                <c:pt idx="2670">
                  <c:v>-204.33424100000002</c:v>
                </c:pt>
                <c:pt idx="2671">
                  <c:v>-204.27174100000002</c:v>
                </c:pt>
                <c:pt idx="2672">
                  <c:v>-204.20924100000002</c:v>
                </c:pt>
                <c:pt idx="2673">
                  <c:v>-204.14674100000002</c:v>
                </c:pt>
                <c:pt idx="2674">
                  <c:v>-204.08424100000002</c:v>
                </c:pt>
                <c:pt idx="2675">
                  <c:v>-204.02174100000002</c:v>
                </c:pt>
                <c:pt idx="2676">
                  <c:v>-203.95924100000002</c:v>
                </c:pt>
                <c:pt idx="2677">
                  <c:v>-203.89674100000002</c:v>
                </c:pt>
                <c:pt idx="2678">
                  <c:v>-203.83424100000002</c:v>
                </c:pt>
                <c:pt idx="2679">
                  <c:v>-203.77174100000002</c:v>
                </c:pt>
                <c:pt idx="2680">
                  <c:v>-203.70924100000002</c:v>
                </c:pt>
                <c:pt idx="2681">
                  <c:v>-203.64674100000002</c:v>
                </c:pt>
                <c:pt idx="2682">
                  <c:v>-203.58424100000002</c:v>
                </c:pt>
                <c:pt idx="2683">
                  <c:v>-203.52174100000002</c:v>
                </c:pt>
                <c:pt idx="2684">
                  <c:v>-203.45924100000002</c:v>
                </c:pt>
                <c:pt idx="2685">
                  <c:v>-203.39674100000002</c:v>
                </c:pt>
                <c:pt idx="2686">
                  <c:v>-203.33424100000002</c:v>
                </c:pt>
                <c:pt idx="2687">
                  <c:v>-203.27174100000002</c:v>
                </c:pt>
                <c:pt idx="2688">
                  <c:v>-203.20924100000002</c:v>
                </c:pt>
                <c:pt idx="2689">
                  <c:v>-203.14674100000002</c:v>
                </c:pt>
                <c:pt idx="2690">
                  <c:v>-203.08424100000002</c:v>
                </c:pt>
                <c:pt idx="2691">
                  <c:v>-203.02174100000002</c:v>
                </c:pt>
                <c:pt idx="2692">
                  <c:v>-202.95924100000002</c:v>
                </c:pt>
                <c:pt idx="2693">
                  <c:v>-202.89674100000002</c:v>
                </c:pt>
                <c:pt idx="2694">
                  <c:v>-202.83424100000002</c:v>
                </c:pt>
                <c:pt idx="2695">
                  <c:v>-202.77174100000002</c:v>
                </c:pt>
                <c:pt idx="2696">
                  <c:v>-202.70924100000002</c:v>
                </c:pt>
                <c:pt idx="2697">
                  <c:v>-202.64674100000002</c:v>
                </c:pt>
                <c:pt idx="2698">
                  <c:v>-202.58424100000002</c:v>
                </c:pt>
                <c:pt idx="2699">
                  <c:v>-202.52174100000002</c:v>
                </c:pt>
                <c:pt idx="2700">
                  <c:v>-202.45924100000002</c:v>
                </c:pt>
                <c:pt idx="2701">
                  <c:v>-202.39674100000002</c:v>
                </c:pt>
                <c:pt idx="2702">
                  <c:v>-202.33424100000002</c:v>
                </c:pt>
                <c:pt idx="2703">
                  <c:v>-202.27174100000002</c:v>
                </c:pt>
                <c:pt idx="2704">
                  <c:v>-202.20924100000002</c:v>
                </c:pt>
                <c:pt idx="2705">
                  <c:v>-202.14674100000002</c:v>
                </c:pt>
                <c:pt idx="2706">
                  <c:v>-202.08424100000002</c:v>
                </c:pt>
                <c:pt idx="2707">
                  <c:v>-202.02174100000002</c:v>
                </c:pt>
                <c:pt idx="2708">
                  <c:v>-201.95924100000002</c:v>
                </c:pt>
                <c:pt idx="2709">
                  <c:v>-201.89674100000002</c:v>
                </c:pt>
                <c:pt idx="2710">
                  <c:v>-201.83424100000002</c:v>
                </c:pt>
                <c:pt idx="2711">
                  <c:v>-201.77174100000002</c:v>
                </c:pt>
                <c:pt idx="2712">
                  <c:v>-201.70924100000002</c:v>
                </c:pt>
                <c:pt idx="2713">
                  <c:v>-201.64674100000002</c:v>
                </c:pt>
                <c:pt idx="2714">
                  <c:v>-201.58424100000002</c:v>
                </c:pt>
                <c:pt idx="2715">
                  <c:v>-201.52174100000002</c:v>
                </c:pt>
                <c:pt idx="2716">
                  <c:v>-201.45924100000002</c:v>
                </c:pt>
                <c:pt idx="2717">
                  <c:v>-201.39674100000002</c:v>
                </c:pt>
                <c:pt idx="2718">
                  <c:v>-201.33424100000002</c:v>
                </c:pt>
                <c:pt idx="2719">
                  <c:v>-201.27174100000002</c:v>
                </c:pt>
                <c:pt idx="2720">
                  <c:v>-201.20924100000002</c:v>
                </c:pt>
                <c:pt idx="2721">
                  <c:v>-201.14674100000002</c:v>
                </c:pt>
                <c:pt idx="2722">
                  <c:v>-201.08424100000002</c:v>
                </c:pt>
                <c:pt idx="2723">
                  <c:v>-201.02174100000002</c:v>
                </c:pt>
                <c:pt idx="2724">
                  <c:v>-200.95924100000002</c:v>
                </c:pt>
                <c:pt idx="2725">
                  <c:v>-200.89674100000002</c:v>
                </c:pt>
                <c:pt idx="2726">
                  <c:v>-200.83424100000002</c:v>
                </c:pt>
                <c:pt idx="2727">
                  <c:v>-200.77174100000002</c:v>
                </c:pt>
                <c:pt idx="2728">
                  <c:v>-200.70924100000002</c:v>
                </c:pt>
                <c:pt idx="2729">
                  <c:v>-200.64674100000002</c:v>
                </c:pt>
                <c:pt idx="2730">
                  <c:v>-200.58424100000002</c:v>
                </c:pt>
                <c:pt idx="2731">
                  <c:v>-200.52174100000002</c:v>
                </c:pt>
                <c:pt idx="2732">
                  <c:v>-200.45924100000002</c:v>
                </c:pt>
                <c:pt idx="2733">
                  <c:v>-200.39674100000002</c:v>
                </c:pt>
                <c:pt idx="2734">
                  <c:v>-200.33424100000002</c:v>
                </c:pt>
                <c:pt idx="2735">
                  <c:v>-200.27174100000002</c:v>
                </c:pt>
                <c:pt idx="2736">
                  <c:v>-200.20924100000002</c:v>
                </c:pt>
                <c:pt idx="2737">
                  <c:v>-200.14674100000002</c:v>
                </c:pt>
                <c:pt idx="2738">
                  <c:v>-200.08424100000002</c:v>
                </c:pt>
                <c:pt idx="2739">
                  <c:v>-200.02174100000002</c:v>
                </c:pt>
                <c:pt idx="2740">
                  <c:v>-199.95924100000002</c:v>
                </c:pt>
                <c:pt idx="2741">
                  <c:v>-199.89674100000002</c:v>
                </c:pt>
                <c:pt idx="2742">
                  <c:v>-199.83424100000002</c:v>
                </c:pt>
                <c:pt idx="2743">
                  <c:v>-199.77174100000002</c:v>
                </c:pt>
                <c:pt idx="2744">
                  <c:v>-199.70924100000002</c:v>
                </c:pt>
                <c:pt idx="2745">
                  <c:v>-199.64674100000002</c:v>
                </c:pt>
                <c:pt idx="2746">
                  <c:v>-199.58424100000002</c:v>
                </c:pt>
                <c:pt idx="2747">
                  <c:v>-199.52174100000002</c:v>
                </c:pt>
                <c:pt idx="2748">
                  <c:v>-199.45924100000002</c:v>
                </c:pt>
                <c:pt idx="2749">
                  <c:v>-199.39674100000002</c:v>
                </c:pt>
                <c:pt idx="2750">
                  <c:v>-199.33424100000002</c:v>
                </c:pt>
                <c:pt idx="2751">
                  <c:v>-199.27174100000002</c:v>
                </c:pt>
                <c:pt idx="2752">
                  <c:v>-199.20924100000002</c:v>
                </c:pt>
                <c:pt idx="2753">
                  <c:v>-199.14674100000002</c:v>
                </c:pt>
                <c:pt idx="2754">
                  <c:v>-199.08424100000002</c:v>
                </c:pt>
                <c:pt idx="2755">
                  <c:v>-199.02174100000002</c:v>
                </c:pt>
                <c:pt idx="2756">
                  <c:v>-198.95924100000002</c:v>
                </c:pt>
                <c:pt idx="2757">
                  <c:v>-198.89674100000002</c:v>
                </c:pt>
                <c:pt idx="2758">
                  <c:v>-198.83424100000002</c:v>
                </c:pt>
                <c:pt idx="2759">
                  <c:v>-198.77174100000002</c:v>
                </c:pt>
                <c:pt idx="2760">
                  <c:v>-198.70924100000002</c:v>
                </c:pt>
                <c:pt idx="2761">
                  <c:v>-198.64674100000002</c:v>
                </c:pt>
                <c:pt idx="2762">
                  <c:v>-198.58424100000002</c:v>
                </c:pt>
                <c:pt idx="2763">
                  <c:v>-198.52174100000002</c:v>
                </c:pt>
                <c:pt idx="2764">
                  <c:v>-198.45924100000002</c:v>
                </c:pt>
                <c:pt idx="2765">
                  <c:v>-198.39674100000002</c:v>
                </c:pt>
                <c:pt idx="2766">
                  <c:v>-198.33424100000002</c:v>
                </c:pt>
                <c:pt idx="2767">
                  <c:v>-198.27174100000002</c:v>
                </c:pt>
                <c:pt idx="2768">
                  <c:v>-198.20924100000002</c:v>
                </c:pt>
                <c:pt idx="2769">
                  <c:v>-198.14674100000002</c:v>
                </c:pt>
                <c:pt idx="2770">
                  <c:v>-198.08424100000002</c:v>
                </c:pt>
                <c:pt idx="2771">
                  <c:v>-198.02174100000002</c:v>
                </c:pt>
                <c:pt idx="2772">
                  <c:v>-197.95924100000002</c:v>
                </c:pt>
                <c:pt idx="2773">
                  <c:v>-197.89674100000002</c:v>
                </c:pt>
                <c:pt idx="2774">
                  <c:v>-197.83424100000002</c:v>
                </c:pt>
                <c:pt idx="2775">
                  <c:v>-197.77174100000002</c:v>
                </c:pt>
                <c:pt idx="2776">
                  <c:v>-197.70924100000002</c:v>
                </c:pt>
                <c:pt idx="2777">
                  <c:v>-197.64674100000002</c:v>
                </c:pt>
                <c:pt idx="2778">
                  <c:v>-197.58424100000002</c:v>
                </c:pt>
                <c:pt idx="2779">
                  <c:v>-197.52174100000002</c:v>
                </c:pt>
                <c:pt idx="2780">
                  <c:v>-197.45924100000002</c:v>
                </c:pt>
                <c:pt idx="2781">
                  <c:v>-197.39674100000002</c:v>
                </c:pt>
                <c:pt idx="2782">
                  <c:v>-197.33424100000002</c:v>
                </c:pt>
                <c:pt idx="2783">
                  <c:v>-197.27174100000002</c:v>
                </c:pt>
                <c:pt idx="2784">
                  <c:v>-197.20924100000002</c:v>
                </c:pt>
                <c:pt idx="2785">
                  <c:v>-197.14674100000002</c:v>
                </c:pt>
                <c:pt idx="2786">
                  <c:v>-197.08424100000002</c:v>
                </c:pt>
                <c:pt idx="2787">
                  <c:v>-197.02174100000002</c:v>
                </c:pt>
                <c:pt idx="2788">
                  <c:v>-196.95924100000002</c:v>
                </c:pt>
                <c:pt idx="2789">
                  <c:v>-196.89674100000002</c:v>
                </c:pt>
                <c:pt idx="2790">
                  <c:v>-196.83424100000002</c:v>
                </c:pt>
                <c:pt idx="2791">
                  <c:v>-196.77174100000002</c:v>
                </c:pt>
                <c:pt idx="2792">
                  <c:v>-196.70924100000002</c:v>
                </c:pt>
                <c:pt idx="2793">
                  <c:v>-196.64674100000002</c:v>
                </c:pt>
                <c:pt idx="2794">
                  <c:v>-196.58424100000002</c:v>
                </c:pt>
                <c:pt idx="2795">
                  <c:v>-196.52174100000002</c:v>
                </c:pt>
                <c:pt idx="2796">
                  <c:v>-196.45924100000002</c:v>
                </c:pt>
                <c:pt idx="2797">
                  <c:v>-196.39674100000002</c:v>
                </c:pt>
                <c:pt idx="2798">
                  <c:v>-196.33424100000002</c:v>
                </c:pt>
                <c:pt idx="2799">
                  <c:v>-196.27174100000002</c:v>
                </c:pt>
                <c:pt idx="2800">
                  <c:v>-196.20924100000002</c:v>
                </c:pt>
                <c:pt idx="2801">
                  <c:v>-196.14674100000002</c:v>
                </c:pt>
                <c:pt idx="2802">
                  <c:v>-196.08424100000002</c:v>
                </c:pt>
                <c:pt idx="2803">
                  <c:v>-196.02174100000002</c:v>
                </c:pt>
                <c:pt idx="2804">
                  <c:v>-195.95924100000002</c:v>
                </c:pt>
                <c:pt idx="2805">
                  <c:v>-195.89674100000002</c:v>
                </c:pt>
                <c:pt idx="2806">
                  <c:v>-195.83424100000002</c:v>
                </c:pt>
                <c:pt idx="2807">
                  <c:v>-195.77174100000002</c:v>
                </c:pt>
                <c:pt idx="2808">
                  <c:v>-195.70924100000002</c:v>
                </c:pt>
                <c:pt idx="2809">
                  <c:v>-195.64674100000002</c:v>
                </c:pt>
                <c:pt idx="2810">
                  <c:v>-195.58424100000002</c:v>
                </c:pt>
                <c:pt idx="2811">
                  <c:v>-195.52174100000002</c:v>
                </c:pt>
                <c:pt idx="2812">
                  <c:v>-195.45924100000002</c:v>
                </c:pt>
                <c:pt idx="2813">
                  <c:v>-195.39674100000002</c:v>
                </c:pt>
                <c:pt idx="2814">
                  <c:v>-195.33424100000002</c:v>
                </c:pt>
                <c:pt idx="2815">
                  <c:v>-195.27174100000002</c:v>
                </c:pt>
                <c:pt idx="2816">
                  <c:v>-195.20924100000002</c:v>
                </c:pt>
                <c:pt idx="2817">
                  <c:v>-195.14674100000002</c:v>
                </c:pt>
                <c:pt idx="2818">
                  <c:v>-195.08424100000002</c:v>
                </c:pt>
                <c:pt idx="2819">
                  <c:v>-195.02174100000002</c:v>
                </c:pt>
                <c:pt idx="2820">
                  <c:v>-194.95924100000002</c:v>
                </c:pt>
                <c:pt idx="2821">
                  <c:v>-194.89674100000002</c:v>
                </c:pt>
                <c:pt idx="2822">
                  <c:v>-194.83424100000002</c:v>
                </c:pt>
                <c:pt idx="2823">
                  <c:v>-194.77174100000002</c:v>
                </c:pt>
                <c:pt idx="2824">
                  <c:v>-194.70924100000002</c:v>
                </c:pt>
                <c:pt idx="2825">
                  <c:v>-194.64674100000002</c:v>
                </c:pt>
                <c:pt idx="2826">
                  <c:v>-194.58424100000002</c:v>
                </c:pt>
                <c:pt idx="2827">
                  <c:v>-194.52174100000002</c:v>
                </c:pt>
                <c:pt idx="2828">
                  <c:v>-194.45924100000002</c:v>
                </c:pt>
                <c:pt idx="2829">
                  <c:v>-194.39674100000002</c:v>
                </c:pt>
                <c:pt idx="2830">
                  <c:v>-194.33424100000002</c:v>
                </c:pt>
                <c:pt idx="2831">
                  <c:v>-194.27174100000002</c:v>
                </c:pt>
                <c:pt idx="2832">
                  <c:v>-194.20924100000002</c:v>
                </c:pt>
                <c:pt idx="2833">
                  <c:v>-194.14674100000002</c:v>
                </c:pt>
                <c:pt idx="2834">
                  <c:v>-194.08424100000002</c:v>
                </c:pt>
                <c:pt idx="2835">
                  <c:v>-194.02174100000002</c:v>
                </c:pt>
                <c:pt idx="2836">
                  <c:v>-193.95924100000002</c:v>
                </c:pt>
                <c:pt idx="2837">
                  <c:v>-193.89674100000002</c:v>
                </c:pt>
                <c:pt idx="2838">
                  <c:v>-193.83424100000002</c:v>
                </c:pt>
                <c:pt idx="2839">
                  <c:v>-193.77174100000002</c:v>
                </c:pt>
                <c:pt idx="2840">
                  <c:v>-193.70924100000002</c:v>
                </c:pt>
                <c:pt idx="2841">
                  <c:v>-193.64674100000002</c:v>
                </c:pt>
                <c:pt idx="2842">
                  <c:v>-193.58424100000002</c:v>
                </c:pt>
                <c:pt idx="2843">
                  <c:v>-193.52174100000002</c:v>
                </c:pt>
                <c:pt idx="2844">
                  <c:v>-193.45924100000002</c:v>
                </c:pt>
                <c:pt idx="2845">
                  <c:v>-193.39674100000002</c:v>
                </c:pt>
                <c:pt idx="2846">
                  <c:v>-193.33424100000002</c:v>
                </c:pt>
                <c:pt idx="2847">
                  <c:v>-193.27174100000002</c:v>
                </c:pt>
                <c:pt idx="2848">
                  <c:v>-193.20924100000002</c:v>
                </c:pt>
                <c:pt idx="2849">
                  <c:v>-193.14674100000002</c:v>
                </c:pt>
                <c:pt idx="2850">
                  <c:v>-193.08424100000002</c:v>
                </c:pt>
                <c:pt idx="2851">
                  <c:v>-193.02174100000002</c:v>
                </c:pt>
                <c:pt idx="2852">
                  <c:v>-192.95924100000002</c:v>
                </c:pt>
                <c:pt idx="2853">
                  <c:v>-192.89674100000002</c:v>
                </c:pt>
                <c:pt idx="2854">
                  <c:v>-192.83424100000002</c:v>
                </c:pt>
                <c:pt idx="2855">
                  <c:v>-192.77174100000002</c:v>
                </c:pt>
                <c:pt idx="2856">
                  <c:v>-192.70924100000002</c:v>
                </c:pt>
                <c:pt idx="2857">
                  <c:v>-192.64674100000002</c:v>
                </c:pt>
                <c:pt idx="2858">
                  <c:v>-192.58424100000002</c:v>
                </c:pt>
                <c:pt idx="2859">
                  <c:v>-192.52174100000002</c:v>
                </c:pt>
                <c:pt idx="2860">
                  <c:v>-192.45924100000002</c:v>
                </c:pt>
                <c:pt idx="2861">
                  <c:v>-192.39674100000002</c:v>
                </c:pt>
                <c:pt idx="2862">
                  <c:v>-192.33424100000002</c:v>
                </c:pt>
                <c:pt idx="2863">
                  <c:v>-192.27174100000002</c:v>
                </c:pt>
                <c:pt idx="2864">
                  <c:v>-192.20924100000002</c:v>
                </c:pt>
                <c:pt idx="2865">
                  <c:v>-192.14674100000002</c:v>
                </c:pt>
                <c:pt idx="2866">
                  <c:v>-192.08424100000002</c:v>
                </c:pt>
                <c:pt idx="2867">
                  <c:v>-192.02174100000002</c:v>
                </c:pt>
                <c:pt idx="2868">
                  <c:v>-191.95924100000002</c:v>
                </c:pt>
                <c:pt idx="2869">
                  <c:v>-191.89674100000002</c:v>
                </c:pt>
                <c:pt idx="2870">
                  <c:v>-191.83424100000002</c:v>
                </c:pt>
                <c:pt idx="2871">
                  <c:v>-191.77174100000002</c:v>
                </c:pt>
                <c:pt idx="2872">
                  <c:v>-191.70924100000002</c:v>
                </c:pt>
                <c:pt idx="2873">
                  <c:v>-191.64674100000002</c:v>
                </c:pt>
                <c:pt idx="2874">
                  <c:v>-191.58424100000002</c:v>
                </c:pt>
                <c:pt idx="2875">
                  <c:v>-191.52174100000002</c:v>
                </c:pt>
                <c:pt idx="2876">
                  <c:v>-191.45924100000002</c:v>
                </c:pt>
                <c:pt idx="2877">
                  <c:v>-191.39674100000002</c:v>
                </c:pt>
                <c:pt idx="2878">
                  <c:v>-191.33424100000002</c:v>
                </c:pt>
                <c:pt idx="2879">
                  <c:v>-191.27174100000002</c:v>
                </c:pt>
                <c:pt idx="2880">
                  <c:v>-191.20924100000002</c:v>
                </c:pt>
                <c:pt idx="2881">
                  <c:v>-191.14674100000002</c:v>
                </c:pt>
                <c:pt idx="2882">
                  <c:v>-191.08424100000002</c:v>
                </c:pt>
                <c:pt idx="2883">
                  <c:v>-191.02174100000002</c:v>
                </c:pt>
                <c:pt idx="2884">
                  <c:v>-190.95924100000002</c:v>
                </c:pt>
                <c:pt idx="2885">
                  <c:v>-190.89674100000002</c:v>
                </c:pt>
                <c:pt idx="2886">
                  <c:v>-190.83424100000002</c:v>
                </c:pt>
                <c:pt idx="2887">
                  <c:v>-190.77174100000002</c:v>
                </c:pt>
                <c:pt idx="2888">
                  <c:v>-190.70924100000002</c:v>
                </c:pt>
                <c:pt idx="2889">
                  <c:v>-190.64674100000002</c:v>
                </c:pt>
                <c:pt idx="2890">
                  <c:v>-190.58424100000002</c:v>
                </c:pt>
                <c:pt idx="2891">
                  <c:v>-190.52174100000002</c:v>
                </c:pt>
                <c:pt idx="2892">
                  <c:v>-190.45924100000002</c:v>
                </c:pt>
                <c:pt idx="2893">
                  <c:v>-190.39674100000002</c:v>
                </c:pt>
                <c:pt idx="2894">
                  <c:v>-190.33424100000002</c:v>
                </c:pt>
                <c:pt idx="2895">
                  <c:v>-190.27174100000002</c:v>
                </c:pt>
                <c:pt idx="2896">
                  <c:v>-190.20924100000002</c:v>
                </c:pt>
                <c:pt idx="2897">
                  <c:v>-190.14674100000002</c:v>
                </c:pt>
                <c:pt idx="2898">
                  <c:v>-190.08424100000002</c:v>
                </c:pt>
                <c:pt idx="2899">
                  <c:v>-190.02174100000002</c:v>
                </c:pt>
                <c:pt idx="2900">
                  <c:v>-189.95924100000002</c:v>
                </c:pt>
                <c:pt idx="2901">
                  <c:v>-189.89674100000002</c:v>
                </c:pt>
                <c:pt idx="2902">
                  <c:v>-189.83424100000002</c:v>
                </c:pt>
                <c:pt idx="2903">
                  <c:v>-189.77174100000002</c:v>
                </c:pt>
                <c:pt idx="2904">
                  <c:v>-189.70924100000002</c:v>
                </c:pt>
                <c:pt idx="2905">
                  <c:v>-189.64674100000002</c:v>
                </c:pt>
                <c:pt idx="2906">
                  <c:v>-189.58424100000002</c:v>
                </c:pt>
                <c:pt idx="2907">
                  <c:v>-189.52174100000002</c:v>
                </c:pt>
                <c:pt idx="2908">
                  <c:v>-189.45924100000002</c:v>
                </c:pt>
                <c:pt idx="2909">
                  <c:v>-189.39674100000002</c:v>
                </c:pt>
                <c:pt idx="2910">
                  <c:v>-189.33424100000002</c:v>
                </c:pt>
                <c:pt idx="2911">
                  <c:v>-189.27174100000002</c:v>
                </c:pt>
                <c:pt idx="2912">
                  <c:v>-189.20924100000002</c:v>
                </c:pt>
                <c:pt idx="2913">
                  <c:v>-189.14674100000002</c:v>
                </c:pt>
                <c:pt idx="2914">
                  <c:v>-189.08424100000002</c:v>
                </c:pt>
                <c:pt idx="2915">
                  <c:v>-189.02174100000002</c:v>
                </c:pt>
                <c:pt idx="2916">
                  <c:v>-188.95924100000002</c:v>
                </c:pt>
                <c:pt idx="2917">
                  <c:v>-188.89674100000002</c:v>
                </c:pt>
                <c:pt idx="2918">
                  <c:v>-188.83424100000002</c:v>
                </c:pt>
                <c:pt idx="2919">
                  <c:v>-188.77174100000002</c:v>
                </c:pt>
                <c:pt idx="2920">
                  <c:v>-188.70924100000002</c:v>
                </c:pt>
                <c:pt idx="2921">
                  <c:v>-188.64674100000002</c:v>
                </c:pt>
                <c:pt idx="2922">
                  <c:v>-188.58424100000002</c:v>
                </c:pt>
                <c:pt idx="2923">
                  <c:v>-188.52174100000002</c:v>
                </c:pt>
                <c:pt idx="2924">
                  <c:v>-188.45924100000002</c:v>
                </c:pt>
                <c:pt idx="2925">
                  <c:v>-188.39674100000002</c:v>
                </c:pt>
                <c:pt idx="2926">
                  <c:v>-188.33424100000002</c:v>
                </c:pt>
                <c:pt idx="2927">
                  <c:v>-188.27174100000002</c:v>
                </c:pt>
                <c:pt idx="2928">
                  <c:v>-188.20924100000002</c:v>
                </c:pt>
                <c:pt idx="2929">
                  <c:v>-188.14674100000002</c:v>
                </c:pt>
                <c:pt idx="2930">
                  <c:v>-188.08424100000002</c:v>
                </c:pt>
                <c:pt idx="2931">
                  <c:v>-188.02174100000002</c:v>
                </c:pt>
                <c:pt idx="2932">
                  <c:v>-187.95924100000002</c:v>
                </c:pt>
                <c:pt idx="2933">
                  <c:v>-187.89674100000002</c:v>
                </c:pt>
                <c:pt idx="2934">
                  <c:v>-187.83424100000002</c:v>
                </c:pt>
                <c:pt idx="2935">
                  <c:v>-187.77174100000002</c:v>
                </c:pt>
                <c:pt idx="2936">
                  <c:v>-187.70924100000002</c:v>
                </c:pt>
                <c:pt idx="2937">
                  <c:v>-187.64674100000002</c:v>
                </c:pt>
                <c:pt idx="2938">
                  <c:v>-187.58424100000002</c:v>
                </c:pt>
                <c:pt idx="2939">
                  <c:v>-187.52174100000002</c:v>
                </c:pt>
                <c:pt idx="2940">
                  <c:v>-187.45924100000002</c:v>
                </c:pt>
                <c:pt idx="2941">
                  <c:v>-187.39674100000002</c:v>
                </c:pt>
                <c:pt idx="2942">
                  <c:v>-187.33424100000002</c:v>
                </c:pt>
                <c:pt idx="2943">
                  <c:v>-187.27174100000002</c:v>
                </c:pt>
                <c:pt idx="2944">
                  <c:v>-187.20924100000002</c:v>
                </c:pt>
                <c:pt idx="2945">
                  <c:v>-187.14674100000002</c:v>
                </c:pt>
                <c:pt idx="2946">
                  <c:v>-187.08424100000002</c:v>
                </c:pt>
                <c:pt idx="2947">
                  <c:v>-187.02174100000002</c:v>
                </c:pt>
                <c:pt idx="2948">
                  <c:v>-186.95924100000002</c:v>
                </c:pt>
                <c:pt idx="2949">
                  <c:v>-186.89674100000002</c:v>
                </c:pt>
                <c:pt idx="2950">
                  <c:v>-186.83424100000002</c:v>
                </c:pt>
                <c:pt idx="2951">
                  <c:v>-186.77174100000002</c:v>
                </c:pt>
                <c:pt idx="2952">
                  <c:v>-186.70924100000002</c:v>
                </c:pt>
                <c:pt idx="2953">
                  <c:v>-186.64674100000002</c:v>
                </c:pt>
                <c:pt idx="2954">
                  <c:v>-186.58424100000002</c:v>
                </c:pt>
                <c:pt idx="2955">
                  <c:v>-186.52174100000002</c:v>
                </c:pt>
                <c:pt idx="2956">
                  <c:v>-186.45924100000002</c:v>
                </c:pt>
                <c:pt idx="2957">
                  <c:v>-186.39674100000002</c:v>
                </c:pt>
                <c:pt idx="2958">
                  <c:v>-186.33424100000002</c:v>
                </c:pt>
                <c:pt idx="2959">
                  <c:v>-186.27174100000002</c:v>
                </c:pt>
                <c:pt idx="2960">
                  <c:v>-186.20924100000002</c:v>
                </c:pt>
                <c:pt idx="2961">
                  <c:v>-186.14674100000002</c:v>
                </c:pt>
                <c:pt idx="2962">
                  <c:v>-186.08424100000002</c:v>
                </c:pt>
                <c:pt idx="2963">
                  <c:v>-186.02174100000002</c:v>
                </c:pt>
                <c:pt idx="2964">
                  <c:v>-185.95924100000002</c:v>
                </c:pt>
                <c:pt idx="2965">
                  <c:v>-185.89674100000002</c:v>
                </c:pt>
                <c:pt idx="2966">
                  <c:v>-185.83424100000002</c:v>
                </c:pt>
                <c:pt idx="2967">
                  <c:v>-185.77174100000002</c:v>
                </c:pt>
                <c:pt idx="2968">
                  <c:v>-185.70924100000002</c:v>
                </c:pt>
                <c:pt idx="2969">
                  <c:v>-185.64674100000002</c:v>
                </c:pt>
                <c:pt idx="2970">
                  <c:v>-185.58424100000002</c:v>
                </c:pt>
                <c:pt idx="2971">
                  <c:v>-185.52174100000002</c:v>
                </c:pt>
                <c:pt idx="2972">
                  <c:v>-185.45924100000002</c:v>
                </c:pt>
                <c:pt idx="2973">
                  <c:v>-185.39674100000002</c:v>
                </c:pt>
                <c:pt idx="2974">
                  <c:v>-185.33424100000002</c:v>
                </c:pt>
                <c:pt idx="2975">
                  <c:v>-185.27174100000002</c:v>
                </c:pt>
                <c:pt idx="2976">
                  <c:v>-185.20924100000002</c:v>
                </c:pt>
                <c:pt idx="2977">
                  <c:v>-185.14674100000002</c:v>
                </c:pt>
                <c:pt idx="2978">
                  <c:v>-185.08424100000002</c:v>
                </c:pt>
                <c:pt idx="2979">
                  <c:v>-185.02174100000002</c:v>
                </c:pt>
                <c:pt idx="2980">
                  <c:v>-184.95924100000002</c:v>
                </c:pt>
                <c:pt idx="2981">
                  <c:v>-184.89674100000002</c:v>
                </c:pt>
                <c:pt idx="2982">
                  <c:v>-184.83424100000002</c:v>
                </c:pt>
                <c:pt idx="2983">
                  <c:v>-184.77174100000002</c:v>
                </c:pt>
                <c:pt idx="2984">
                  <c:v>-184.70924100000002</c:v>
                </c:pt>
                <c:pt idx="2985">
                  <c:v>-184.64674100000002</c:v>
                </c:pt>
                <c:pt idx="2986">
                  <c:v>-184.58424100000002</c:v>
                </c:pt>
                <c:pt idx="2987">
                  <c:v>-184.52174100000002</c:v>
                </c:pt>
                <c:pt idx="2988">
                  <c:v>-184.45924100000002</c:v>
                </c:pt>
                <c:pt idx="2989">
                  <c:v>-184.39674100000002</c:v>
                </c:pt>
                <c:pt idx="2990">
                  <c:v>-184.33424100000002</c:v>
                </c:pt>
                <c:pt idx="2991">
                  <c:v>-184.27174100000002</c:v>
                </c:pt>
                <c:pt idx="2992">
                  <c:v>-184.20924100000002</c:v>
                </c:pt>
                <c:pt idx="2993">
                  <c:v>-184.14674100000002</c:v>
                </c:pt>
                <c:pt idx="2994">
                  <c:v>-184.08424100000002</c:v>
                </c:pt>
                <c:pt idx="2995">
                  <c:v>-184.02174100000002</c:v>
                </c:pt>
                <c:pt idx="2996">
                  <c:v>-183.95924100000002</c:v>
                </c:pt>
                <c:pt idx="2997">
                  <c:v>-183.89674100000002</c:v>
                </c:pt>
                <c:pt idx="2998">
                  <c:v>-183.83424100000002</c:v>
                </c:pt>
                <c:pt idx="2999">
                  <c:v>-183.77174100000002</c:v>
                </c:pt>
                <c:pt idx="3000">
                  <c:v>-183.70924100000002</c:v>
                </c:pt>
                <c:pt idx="3001">
                  <c:v>-183.64674100000002</c:v>
                </c:pt>
                <c:pt idx="3002">
                  <c:v>-183.58424100000002</c:v>
                </c:pt>
                <c:pt idx="3003">
                  <c:v>-183.52174100000002</c:v>
                </c:pt>
                <c:pt idx="3004">
                  <c:v>-183.45924100000002</c:v>
                </c:pt>
                <c:pt idx="3005">
                  <c:v>-183.39674100000002</c:v>
                </c:pt>
                <c:pt idx="3006">
                  <c:v>-183.33424100000002</c:v>
                </c:pt>
                <c:pt idx="3007">
                  <c:v>-183.27174100000002</c:v>
                </c:pt>
                <c:pt idx="3008">
                  <c:v>-183.20924100000002</c:v>
                </c:pt>
                <c:pt idx="3009">
                  <c:v>-183.14674100000002</c:v>
                </c:pt>
                <c:pt idx="3010">
                  <c:v>-183.08424100000002</c:v>
                </c:pt>
                <c:pt idx="3011">
                  <c:v>-183.02174100000002</c:v>
                </c:pt>
                <c:pt idx="3012">
                  <c:v>-182.95924100000002</c:v>
                </c:pt>
                <c:pt idx="3013">
                  <c:v>-182.89674100000002</c:v>
                </c:pt>
                <c:pt idx="3014">
                  <c:v>-182.83424100000002</c:v>
                </c:pt>
                <c:pt idx="3015">
                  <c:v>-182.77174100000002</c:v>
                </c:pt>
                <c:pt idx="3016">
                  <c:v>-182.70924100000002</c:v>
                </c:pt>
                <c:pt idx="3017">
                  <c:v>-182.64674100000002</c:v>
                </c:pt>
                <c:pt idx="3018">
                  <c:v>-182.58424100000002</c:v>
                </c:pt>
                <c:pt idx="3019">
                  <c:v>-182.52174100000002</c:v>
                </c:pt>
                <c:pt idx="3020">
                  <c:v>-182.45924100000002</c:v>
                </c:pt>
                <c:pt idx="3021">
                  <c:v>-182.39674100000002</c:v>
                </c:pt>
                <c:pt idx="3022">
                  <c:v>-182.33424100000002</c:v>
                </c:pt>
                <c:pt idx="3023">
                  <c:v>-182.27174100000002</c:v>
                </c:pt>
                <c:pt idx="3024">
                  <c:v>-182.20924100000002</c:v>
                </c:pt>
                <c:pt idx="3025">
                  <c:v>-182.14674100000002</c:v>
                </c:pt>
                <c:pt idx="3026">
                  <c:v>-182.08424100000002</c:v>
                </c:pt>
                <c:pt idx="3027">
                  <c:v>-182.02174100000002</c:v>
                </c:pt>
                <c:pt idx="3028">
                  <c:v>-181.95924100000002</c:v>
                </c:pt>
                <c:pt idx="3029">
                  <c:v>-181.89674100000002</c:v>
                </c:pt>
                <c:pt idx="3030">
                  <c:v>-181.83424100000002</c:v>
                </c:pt>
                <c:pt idx="3031">
                  <c:v>-181.77174100000002</c:v>
                </c:pt>
                <c:pt idx="3032">
                  <c:v>-181.70924100000002</c:v>
                </c:pt>
                <c:pt idx="3033">
                  <c:v>-181.64674100000002</c:v>
                </c:pt>
                <c:pt idx="3034">
                  <c:v>-181.58424100000002</c:v>
                </c:pt>
                <c:pt idx="3035">
                  <c:v>-181.52174100000002</c:v>
                </c:pt>
                <c:pt idx="3036">
                  <c:v>-181.45924100000002</c:v>
                </c:pt>
                <c:pt idx="3037">
                  <c:v>-181.39674100000002</c:v>
                </c:pt>
                <c:pt idx="3038">
                  <c:v>-181.33424100000002</c:v>
                </c:pt>
                <c:pt idx="3039">
                  <c:v>-181.27174100000002</c:v>
                </c:pt>
                <c:pt idx="3040">
                  <c:v>-181.20924100000002</c:v>
                </c:pt>
                <c:pt idx="3041">
                  <c:v>-181.14674100000002</c:v>
                </c:pt>
                <c:pt idx="3042">
                  <c:v>-181.08424100000002</c:v>
                </c:pt>
                <c:pt idx="3043">
                  <c:v>-181.02174100000002</c:v>
                </c:pt>
                <c:pt idx="3044">
                  <c:v>-180.95924100000002</c:v>
                </c:pt>
                <c:pt idx="3045">
                  <c:v>-180.89674100000002</c:v>
                </c:pt>
                <c:pt idx="3046">
                  <c:v>-180.83424100000002</c:v>
                </c:pt>
                <c:pt idx="3047">
                  <c:v>-180.77174100000002</c:v>
                </c:pt>
                <c:pt idx="3048">
                  <c:v>-180.70924100000002</c:v>
                </c:pt>
                <c:pt idx="3049">
                  <c:v>-180.64674100000002</c:v>
                </c:pt>
                <c:pt idx="3050">
                  <c:v>-180.58424100000002</c:v>
                </c:pt>
                <c:pt idx="3051">
                  <c:v>-180.52174100000002</c:v>
                </c:pt>
                <c:pt idx="3052">
                  <c:v>-180.45924100000002</c:v>
                </c:pt>
                <c:pt idx="3053">
                  <c:v>-180.39674100000002</c:v>
                </c:pt>
                <c:pt idx="3054">
                  <c:v>-180.33424100000002</c:v>
                </c:pt>
                <c:pt idx="3055">
                  <c:v>-180.27174100000002</c:v>
                </c:pt>
                <c:pt idx="3056">
                  <c:v>-180.20924100000002</c:v>
                </c:pt>
                <c:pt idx="3057">
                  <c:v>-180.14674100000002</c:v>
                </c:pt>
                <c:pt idx="3058">
                  <c:v>-180.08424100000002</c:v>
                </c:pt>
                <c:pt idx="3059">
                  <c:v>-180.02174100000002</c:v>
                </c:pt>
                <c:pt idx="3060">
                  <c:v>-179.95924100000002</c:v>
                </c:pt>
                <c:pt idx="3061">
                  <c:v>-179.89674100000002</c:v>
                </c:pt>
                <c:pt idx="3062">
                  <c:v>-179.83424100000002</c:v>
                </c:pt>
                <c:pt idx="3063">
                  <c:v>-179.77174100000002</c:v>
                </c:pt>
                <c:pt idx="3064">
                  <c:v>-179.70924100000002</c:v>
                </c:pt>
                <c:pt idx="3065">
                  <c:v>-179.64674100000002</c:v>
                </c:pt>
                <c:pt idx="3066">
                  <c:v>-179.58424100000002</c:v>
                </c:pt>
                <c:pt idx="3067">
                  <c:v>-179.52174100000002</c:v>
                </c:pt>
                <c:pt idx="3068">
                  <c:v>-179.45924100000002</c:v>
                </c:pt>
                <c:pt idx="3069">
                  <c:v>-179.39674100000002</c:v>
                </c:pt>
                <c:pt idx="3070">
                  <c:v>-179.33424100000002</c:v>
                </c:pt>
                <c:pt idx="3071">
                  <c:v>-179.27174100000002</c:v>
                </c:pt>
                <c:pt idx="3072">
                  <c:v>-179.20924100000002</c:v>
                </c:pt>
                <c:pt idx="3073">
                  <c:v>-179.14674100000002</c:v>
                </c:pt>
                <c:pt idx="3074">
                  <c:v>-179.08424100000002</c:v>
                </c:pt>
                <c:pt idx="3075">
                  <c:v>-179.02174100000002</c:v>
                </c:pt>
                <c:pt idx="3076">
                  <c:v>-178.95924100000002</c:v>
                </c:pt>
                <c:pt idx="3077">
                  <c:v>-178.89674100000002</c:v>
                </c:pt>
                <c:pt idx="3078">
                  <c:v>-178.83424100000002</c:v>
                </c:pt>
                <c:pt idx="3079">
                  <c:v>-178.77174100000002</c:v>
                </c:pt>
                <c:pt idx="3080">
                  <c:v>-178.70924100000002</c:v>
                </c:pt>
                <c:pt idx="3081">
                  <c:v>-178.64674100000002</c:v>
                </c:pt>
                <c:pt idx="3082">
                  <c:v>-178.58424100000002</c:v>
                </c:pt>
                <c:pt idx="3083">
                  <c:v>-178.52174100000002</c:v>
                </c:pt>
                <c:pt idx="3084">
                  <c:v>-178.45924100000002</c:v>
                </c:pt>
                <c:pt idx="3085">
                  <c:v>-178.39674100000002</c:v>
                </c:pt>
                <c:pt idx="3086">
                  <c:v>-178.33424100000002</c:v>
                </c:pt>
                <c:pt idx="3087">
                  <c:v>-178.27174100000002</c:v>
                </c:pt>
                <c:pt idx="3088">
                  <c:v>-178.20924100000002</c:v>
                </c:pt>
                <c:pt idx="3089">
                  <c:v>-178.14674100000002</c:v>
                </c:pt>
                <c:pt idx="3090">
                  <c:v>-178.08424100000002</c:v>
                </c:pt>
                <c:pt idx="3091">
                  <c:v>-178.02174100000002</c:v>
                </c:pt>
                <c:pt idx="3092">
                  <c:v>-177.95924100000002</c:v>
                </c:pt>
                <c:pt idx="3093">
                  <c:v>-177.89674100000002</c:v>
                </c:pt>
                <c:pt idx="3094">
                  <c:v>-177.83424100000002</c:v>
                </c:pt>
                <c:pt idx="3095">
                  <c:v>-177.77174100000002</c:v>
                </c:pt>
                <c:pt idx="3096">
                  <c:v>-177.70924100000002</c:v>
                </c:pt>
                <c:pt idx="3097">
                  <c:v>-177.64674100000002</c:v>
                </c:pt>
                <c:pt idx="3098">
                  <c:v>-177.58424100000002</c:v>
                </c:pt>
                <c:pt idx="3099">
                  <c:v>-177.52174100000002</c:v>
                </c:pt>
                <c:pt idx="3100">
                  <c:v>-177.45924100000002</c:v>
                </c:pt>
                <c:pt idx="3101">
                  <c:v>-177.39674100000002</c:v>
                </c:pt>
                <c:pt idx="3102">
                  <c:v>-177.33424100000002</c:v>
                </c:pt>
                <c:pt idx="3103">
                  <c:v>-177.27174100000002</c:v>
                </c:pt>
                <c:pt idx="3104">
                  <c:v>-177.20924100000002</c:v>
                </c:pt>
                <c:pt idx="3105">
                  <c:v>-177.14674100000002</c:v>
                </c:pt>
                <c:pt idx="3106">
                  <c:v>-177.08424100000002</c:v>
                </c:pt>
                <c:pt idx="3107">
                  <c:v>-177.02174100000002</c:v>
                </c:pt>
                <c:pt idx="3108">
                  <c:v>-176.95924100000002</c:v>
                </c:pt>
                <c:pt idx="3109">
                  <c:v>-176.89674100000002</c:v>
                </c:pt>
                <c:pt idx="3110">
                  <c:v>-176.83424100000002</c:v>
                </c:pt>
                <c:pt idx="3111">
                  <c:v>-176.77174100000002</c:v>
                </c:pt>
                <c:pt idx="3112">
                  <c:v>-176.70924100000002</c:v>
                </c:pt>
                <c:pt idx="3113">
                  <c:v>-176.64674100000002</c:v>
                </c:pt>
                <c:pt idx="3114">
                  <c:v>-176.58424100000002</c:v>
                </c:pt>
                <c:pt idx="3115">
                  <c:v>-176.52174100000002</c:v>
                </c:pt>
                <c:pt idx="3116">
                  <c:v>-176.45924100000002</c:v>
                </c:pt>
                <c:pt idx="3117">
                  <c:v>-176.39674100000002</c:v>
                </c:pt>
                <c:pt idx="3118">
                  <c:v>-176.33424100000002</c:v>
                </c:pt>
                <c:pt idx="3119">
                  <c:v>-176.27174100000002</c:v>
                </c:pt>
                <c:pt idx="3120">
                  <c:v>-176.20924100000002</c:v>
                </c:pt>
                <c:pt idx="3121">
                  <c:v>-176.14674100000002</c:v>
                </c:pt>
                <c:pt idx="3122">
                  <c:v>-176.08424100000002</c:v>
                </c:pt>
                <c:pt idx="3123">
                  <c:v>-176.02174100000002</c:v>
                </c:pt>
                <c:pt idx="3124">
                  <c:v>-175.95924100000002</c:v>
                </c:pt>
                <c:pt idx="3125">
                  <c:v>-175.89674100000002</c:v>
                </c:pt>
                <c:pt idx="3126">
                  <c:v>-175.83424100000002</c:v>
                </c:pt>
                <c:pt idx="3127">
                  <c:v>-175.77174100000002</c:v>
                </c:pt>
                <c:pt idx="3128">
                  <c:v>-175.70924100000002</c:v>
                </c:pt>
                <c:pt idx="3129">
                  <c:v>-175.64674100000002</c:v>
                </c:pt>
                <c:pt idx="3130">
                  <c:v>-175.58424100000002</c:v>
                </c:pt>
                <c:pt idx="3131">
                  <c:v>-175.52174100000002</c:v>
                </c:pt>
                <c:pt idx="3132">
                  <c:v>-175.45924100000002</c:v>
                </c:pt>
                <c:pt idx="3133">
                  <c:v>-175.39674100000002</c:v>
                </c:pt>
                <c:pt idx="3134">
                  <c:v>-175.33424100000002</c:v>
                </c:pt>
                <c:pt idx="3135">
                  <c:v>-175.27174100000002</c:v>
                </c:pt>
                <c:pt idx="3136">
                  <c:v>-175.20924100000002</c:v>
                </c:pt>
                <c:pt idx="3137">
                  <c:v>-175.14674100000002</c:v>
                </c:pt>
                <c:pt idx="3138">
                  <c:v>-175.08424100000002</c:v>
                </c:pt>
                <c:pt idx="3139">
                  <c:v>-175.02174100000002</c:v>
                </c:pt>
                <c:pt idx="3140">
                  <c:v>-174.95924100000002</c:v>
                </c:pt>
                <c:pt idx="3141">
                  <c:v>-174.89674100000002</c:v>
                </c:pt>
                <c:pt idx="3142">
                  <c:v>-174.83424100000002</c:v>
                </c:pt>
                <c:pt idx="3143">
                  <c:v>-174.77174100000002</c:v>
                </c:pt>
                <c:pt idx="3144">
                  <c:v>-174.70924100000002</c:v>
                </c:pt>
                <c:pt idx="3145">
                  <c:v>-174.64674100000002</c:v>
                </c:pt>
                <c:pt idx="3146">
                  <c:v>-174.58424100000002</c:v>
                </c:pt>
                <c:pt idx="3147">
                  <c:v>-174.52174100000002</c:v>
                </c:pt>
                <c:pt idx="3148">
                  <c:v>-174.45924100000002</c:v>
                </c:pt>
                <c:pt idx="3149">
                  <c:v>-174.39674100000002</c:v>
                </c:pt>
                <c:pt idx="3150">
                  <c:v>-174.33424100000002</c:v>
                </c:pt>
                <c:pt idx="3151">
                  <c:v>-174.27174100000002</c:v>
                </c:pt>
                <c:pt idx="3152">
                  <c:v>-174.20924100000002</c:v>
                </c:pt>
                <c:pt idx="3153">
                  <c:v>-174.14674100000002</c:v>
                </c:pt>
                <c:pt idx="3154">
                  <c:v>-174.08424100000002</c:v>
                </c:pt>
                <c:pt idx="3155">
                  <c:v>-174.02174100000002</c:v>
                </c:pt>
                <c:pt idx="3156">
                  <c:v>-173.95924100000002</c:v>
                </c:pt>
                <c:pt idx="3157">
                  <c:v>-173.89674100000002</c:v>
                </c:pt>
                <c:pt idx="3158">
                  <c:v>-173.83424100000002</c:v>
                </c:pt>
                <c:pt idx="3159">
                  <c:v>-173.77174100000002</c:v>
                </c:pt>
                <c:pt idx="3160">
                  <c:v>-173.70924100000002</c:v>
                </c:pt>
                <c:pt idx="3161">
                  <c:v>-173.64674100000002</c:v>
                </c:pt>
                <c:pt idx="3162">
                  <c:v>-173.58424100000002</c:v>
                </c:pt>
                <c:pt idx="3163">
                  <c:v>-173.52174100000002</c:v>
                </c:pt>
                <c:pt idx="3164">
                  <c:v>-173.45924100000002</c:v>
                </c:pt>
                <c:pt idx="3165">
                  <c:v>-173.39674100000002</c:v>
                </c:pt>
                <c:pt idx="3166">
                  <c:v>-173.33424100000002</c:v>
                </c:pt>
                <c:pt idx="3167">
                  <c:v>-173.27174100000002</c:v>
                </c:pt>
                <c:pt idx="3168">
                  <c:v>-173.20924100000002</c:v>
                </c:pt>
                <c:pt idx="3169">
                  <c:v>-173.14674100000002</c:v>
                </c:pt>
                <c:pt idx="3170">
                  <c:v>-173.08424100000002</c:v>
                </c:pt>
                <c:pt idx="3171">
                  <c:v>-173.02174100000002</c:v>
                </c:pt>
                <c:pt idx="3172">
                  <c:v>-172.95924100000002</c:v>
                </c:pt>
                <c:pt idx="3173">
                  <c:v>-172.89674100000002</c:v>
                </c:pt>
                <c:pt idx="3174">
                  <c:v>-172.83424100000002</c:v>
                </c:pt>
                <c:pt idx="3175">
                  <c:v>-172.77174100000002</c:v>
                </c:pt>
                <c:pt idx="3176">
                  <c:v>-172.70924100000002</c:v>
                </c:pt>
                <c:pt idx="3177">
                  <c:v>-172.64674100000002</c:v>
                </c:pt>
                <c:pt idx="3178">
                  <c:v>-172.58424100000002</c:v>
                </c:pt>
                <c:pt idx="3179">
                  <c:v>-172.52174100000002</c:v>
                </c:pt>
                <c:pt idx="3180">
                  <c:v>-172.45924100000002</c:v>
                </c:pt>
                <c:pt idx="3181">
                  <c:v>-172.39674100000002</c:v>
                </c:pt>
                <c:pt idx="3182">
                  <c:v>-172.33424100000002</c:v>
                </c:pt>
                <c:pt idx="3183">
                  <c:v>-172.27174100000002</c:v>
                </c:pt>
                <c:pt idx="3184">
                  <c:v>-172.20924100000002</c:v>
                </c:pt>
                <c:pt idx="3185">
                  <c:v>-172.14674100000002</c:v>
                </c:pt>
                <c:pt idx="3186">
                  <c:v>-172.08424100000002</c:v>
                </c:pt>
                <c:pt idx="3187">
                  <c:v>-172.02174100000002</c:v>
                </c:pt>
                <c:pt idx="3188">
                  <c:v>-171.95924100000002</c:v>
                </c:pt>
                <c:pt idx="3189">
                  <c:v>-171.89674100000002</c:v>
                </c:pt>
                <c:pt idx="3190">
                  <c:v>-171.83424100000002</c:v>
                </c:pt>
                <c:pt idx="3191">
                  <c:v>-171.77174100000002</c:v>
                </c:pt>
                <c:pt idx="3192">
                  <c:v>-171.70924100000002</c:v>
                </c:pt>
                <c:pt idx="3193">
                  <c:v>-171.64674100000002</c:v>
                </c:pt>
                <c:pt idx="3194">
                  <c:v>-171.58424100000002</c:v>
                </c:pt>
                <c:pt idx="3195">
                  <c:v>-171.52174100000002</c:v>
                </c:pt>
                <c:pt idx="3196">
                  <c:v>-171.45924100000002</c:v>
                </c:pt>
                <c:pt idx="3197">
                  <c:v>-171.39674100000002</c:v>
                </c:pt>
                <c:pt idx="3198">
                  <c:v>-171.33424100000002</c:v>
                </c:pt>
                <c:pt idx="3199">
                  <c:v>-171.27174100000002</c:v>
                </c:pt>
                <c:pt idx="3200">
                  <c:v>-171.20924100000002</c:v>
                </c:pt>
                <c:pt idx="3201">
                  <c:v>-171.14674100000002</c:v>
                </c:pt>
                <c:pt idx="3202">
                  <c:v>-171.08424100000002</c:v>
                </c:pt>
                <c:pt idx="3203">
                  <c:v>-171.02174100000002</c:v>
                </c:pt>
                <c:pt idx="3204">
                  <c:v>-170.95924100000002</c:v>
                </c:pt>
                <c:pt idx="3205">
                  <c:v>-170.89674100000002</c:v>
                </c:pt>
                <c:pt idx="3206">
                  <c:v>-170.83424100000002</c:v>
                </c:pt>
                <c:pt idx="3207">
                  <c:v>-170.77174100000002</c:v>
                </c:pt>
                <c:pt idx="3208">
                  <c:v>-170.70924100000002</c:v>
                </c:pt>
                <c:pt idx="3209">
                  <c:v>-170.64674100000002</c:v>
                </c:pt>
                <c:pt idx="3210">
                  <c:v>-170.58424100000002</c:v>
                </c:pt>
                <c:pt idx="3211">
                  <c:v>-170.52174100000002</c:v>
                </c:pt>
                <c:pt idx="3212">
                  <c:v>-170.45924100000002</c:v>
                </c:pt>
                <c:pt idx="3213">
                  <c:v>-170.39674100000002</c:v>
                </c:pt>
                <c:pt idx="3214">
                  <c:v>-170.33424100000002</c:v>
                </c:pt>
                <c:pt idx="3215">
                  <c:v>-170.27174100000002</c:v>
                </c:pt>
                <c:pt idx="3216">
                  <c:v>-170.20924100000002</c:v>
                </c:pt>
                <c:pt idx="3217">
                  <c:v>-170.14674100000002</c:v>
                </c:pt>
                <c:pt idx="3218">
                  <c:v>-170.08424100000002</c:v>
                </c:pt>
                <c:pt idx="3219">
                  <c:v>-170.02174100000002</c:v>
                </c:pt>
                <c:pt idx="3220">
                  <c:v>-169.95924100000002</c:v>
                </c:pt>
                <c:pt idx="3221">
                  <c:v>-169.89674100000002</c:v>
                </c:pt>
                <c:pt idx="3222">
                  <c:v>-169.83424100000002</c:v>
                </c:pt>
                <c:pt idx="3223">
                  <c:v>-169.77174100000002</c:v>
                </c:pt>
                <c:pt idx="3224">
                  <c:v>-169.70924100000002</c:v>
                </c:pt>
                <c:pt idx="3225">
                  <c:v>-169.64674100000002</c:v>
                </c:pt>
                <c:pt idx="3226">
                  <c:v>-169.58424100000002</c:v>
                </c:pt>
                <c:pt idx="3227">
                  <c:v>-169.52174100000002</c:v>
                </c:pt>
                <c:pt idx="3228">
                  <c:v>-169.45924100000002</c:v>
                </c:pt>
                <c:pt idx="3229">
                  <c:v>-169.39674100000002</c:v>
                </c:pt>
                <c:pt idx="3230">
                  <c:v>-169.33424100000002</c:v>
                </c:pt>
                <c:pt idx="3231">
                  <c:v>-169.27174100000002</c:v>
                </c:pt>
                <c:pt idx="3232">
                  <c:v>-169.20924100000002</c:v>
                </c:pt>
                <c:pt idx="3233">
                  <c:v>-169.14674100000002</c:v>
                </c:pt>
                <c:pt idx="3234">
                  <c:v>-169.08424100000002</c:v>
                </c:pt>
                <c:pt idx="3235">
                  <c:v>-169.02174100000002</c:v>
                </c:pt>
                <c:pt idx="3236">
                  <c:v>-168.95924100000002</c:v>
                </c:pt>
                <c:pt idx="3237">
                  <c:v>-168.89674100000002</c:v>
                </c:pt>
                <c:pt idx="3238">
                  <c:v>-168.83424100000002</c:v>
                </c:pt>
                <c:pt idx="3239">
                  <c:v>-168.77174100000002</c:v>
                </c:pt>
                <c:pt idx="3240">
                  <c:v>-168.70924100000002</c:v>
                </c:pt>
                <c:pt idx="3241">
                  <c:v>-168.64674100000002</c:v>
                </c:pt>
                <c:pt idx="3242">
                  <c:v>-168.58424100000002</c:v>
                </c:pt>
                <c:pt idx="3243">
                  <c:v>-168.52174100000002</c:v>
                </c:pt>
                <c:pt idx="3244">
                  <c:v>-168.45924100000002</c:v>
                </c:pt>
                <c:pt idx="3245">
                  <c:v>-168.39674100000002</c:v>
                </c:pt>
                <c:pt idx="3246">
                  <c:v>-168.33424100000002</c:v>
                </c:pt>
                <c:pt idx="3247">
                  <c:v>-168.27174100000002</c:v>
                </c:pt>
                <c:pt idx="3248">
                  <c:v>-168.20924100000002</c:v>
                </c:pt>
                <c:pt idx="3249">
                  <c:v>-168.14674100000002</c:v>
                </c:pt>
                <c:pt idx="3250">
                  <c:v>-168.08424100000002</c:v>
                </c:pt>
                <c:pt idx="3251">
                  <c:v>-168.02174100000002</c:v>
                </c:pt>
                <c:pt idx="3252">
                  <c:v>-167.95924100000002</c:v>
                </c:pt>
                <c:pt idx="3253">
                  <c:v>-167.89674100000002</c:v>
                </c:pt>
                <c:pt idx="3254">
                  <c:v>-167.83424100000002</c:v>
                </c:pt>
                <c:pt idx="3255">
                  <c:v>-167.77174100000002</c:v>
                </c:pt>
                <c:pt idx="3256">
                  <c:v>-167.70924100000002</c:v>
                </c:pt>
                <c:pt idx="3257">
                  <c:v>-167.64674100000002</c:v>
                </c:pt>
                <c:pt idx="3258">
                  <c:v>-167.58424100000002</c:v>
                </c:pt>
                <c:pt idx="3259">
                  <c:v>-167.52174100000002</c:v>
                </c:pt>
                <c:pt idx="3260">
                  <c:v>-167.45924100000002</c:v>
                </c:pt>
                <c:pt idx="3261">
                  <c:v>-167.39674100000002</c:v>
                </c:pt>
                <c:pt idx="3262">
                  <c:v>-167.33424100000002</c:v>
                </c:pt>
                <c:pt idx="3263">
                  <c:v>-167.27174100000002</c:v>
                </c:pt>
                <c:pt idx="3264">
                  <c:v>-167.20924100000002</c:v>
                </c:pt>
                <c:pt idx="3265">
                  <c:v>-167.14674100000002</c:v>
                </c:pt>
                <c:pt idx="3266">
                  <c:v>-167.08424100000002</c:v>
                </c:pt>
                <c:pt idx="3267">
                  <c:v>-167.02174100000002</c:v>
                </c:pt>
                <c:pt idx="3268">
                  <c:v>-166.95924100000002</c:v>
                </c:pt>
                <c:pt idx="3269">
                  <c:v>-166.89674100000002</c:v>
                </c:pt>
                <c:pt idx="3270">
                  <c:v>-166.83424100000002</c:v>
                </c:pt>
                <c:pt idx="3271">
                  <c:v>-166.77174100000002</c:v>
                </c:pt>
                <c:pt idx="3272">
                  <c:v>-166.70924100000002</c:v>
                </c:pt>
                <c:pt idx="3273">
                  <c:v>-166.64674100000002</c:v>
                </c:pt>
                <c:pt idx="3274">
                  <c:v>-166.58424100000002</c:v>
                </c:pt>
                <c:pt idx="3275">
                  <c:v>-166.52174100000002</c:v>
                </c:pt>
                <c:pt idx="3276">
                  <c:v>-166.45924100000002</c:v>
                </c:pt>
                <c:pt idx="3277">
                  <c:v>-166.39674100000002</c:v>
                </c:pt>
                <c:pt idx="3278">
                  <c:v>-166.33424100000002</c:v>
                </c:pt>
                <c:pt idx="3279">
                  <c:v>-166.27174100000002</c:v>
                </c:pt>
                <c:pt idx="3280">
                  <c:v>-166.20924100000002</c:v>
                </c:pt>
                <c:pt idx="3281">
                  <c:v>-166.14674100000002</c:v>
                </c:pt>
                <c:pt idx="3282">
                  <c:v>-166.08424100000002</c:v>
                </c:pt>
                <c:pt idx="3283">
                  <c:v>-166.02174100000002</c:v>
                </c:pt>
                <c:pt idx="3284">
                  <c:v>-165.95924100000002</c:v>
                </c:pt>
                <c:pt idx="3285">
                  <c:v>-165.89674100000002</c:v>
                </c:pt>
                <c:pt idx="3286">
                  <c:v>-165.83424100000002</c:v>
                </c:pt>
                <c:pt idx="3287">
                  <c:v>-165.77174100000002</c:v>
                </c:pt>
                <c:pt idx="3288">
                  <c:v>-165.70924100000002</c:v>
                </c:pt>
                <c:pt idx="3289">
                  <c:v>-165.64674100000002</c:v>
                </c:pt>
                <c:pt idx="3290">
                  <c:v>-165.58424100000002</c:v>
                </c:pt>
                <c:pt idx="3291">
                  <c:v>-165.52174100000002</c:v>
                </c:pt>
                <c:pt idx="3292">
                  <c:v>-165.45924100000002</c:v>
                </c:pt>
                <c:pt idx="3293">
                  <c:v>-165.39674100000002</c:v>
                </c:pt>
                <c:pt idx="3294">
                  <c:v>-165.33424100000002</c:v>
                </c:pt>
                <c:pt idx="3295">
                  <c:v>-165.27174100000002</c:v>
                </c:pt>
                <c:pt idx="3296">
                  <c:v>-165.20924100000002</c:v>
                </c:pt>
                <c:pt idx="3297">
                  <c:v>-165.14674100000002</c:v>
                </c:pt>
                <c:pt idx="3298">
                  <c:v>-165.08424100000002</c:v>
                </c:pt>
                <c:pt idx="3299">
                  <c:v>-165.02174100000002</c:v>
                </c:pt>
                <c:pt idx="3300">
                  <c:v>-164.95924100000002</c:v>
                </c:pt>
                <c:pt idx="3301">
                  <c:v>-164.89674100000002</c:v>
                </c:pt>
                <c:pt idx="3302">
                  <c:v>-164.83424100000002</c:v>
                </c:pt>
                <c:pt idx="3303">
                  <c:v>-164.77174100000002</c:v>
                </c:pt>
                <c:pt idx="3304">
                  <c:v>-164.70924100000002</c:v>
                </c:pt>
                <c:pt idx="3305">
                  <c:v>-164.64674100000002</c:v>
                </c:pt>
                <c:pt idx="3306">
                  <c:v>-164.58424100000002</c:v>
                </c:pt>
                <c:pt idx="3307">
                  <c:v>-164.52174100000002</c:v>
                </c:pt>
                <c:pt idx="3308">
                  <c:v>-164.45924100000002</c:v>
                </c:pt>
                <c:pt idx="3309">
                  <c:v>-164.39674100000002</c:v>
                </c:pt>
                <c:pt idx="3310">
                  <c:v>-164.33424100000002</c:v>
                </c:pt>
                <c:pt idx="3311">
                  <c:v>-164.27174100000002</c:v>
                </c:pt>
                <c:pt idx="3312">
                  <c:v>-164.20924100000002</c:v>
                </c:pt>
                <c:pt idx="3313">
                  <c:v>-164.14674100000002</c:v>
                </c:pt>
                <c:pt idx="3314">
                  <c:v>-164.08424100000002</c:v>
                </c:pt>
                <c:pt idx="3315">
                  <c:v>-164.02174100000002</c:v>
                </c:pt>
                <c:pt idx="3316">
                  <c:v>-163.95924100000002</c:v>
                </c:pt>
                <c:pt idx="3317">
                  <c:v>-163.89674100000002</c:v>
                </c:pt>
                <c:pt idx="3318">
                  <c:v>-163.83424100000002</c:v>
                </c:pt>
                <c:pt idx="3319">
                  <c:v>-163.77174100000002</c:v>
                </c:pt>
                <c:pt idx="3320">
                  <c:v>-163.70924100000002</c:v>
                </c:pt>
                <c:pt idx="3321">
                  <c:v>-163.64674100000002</c:v>
                </c:pt>
                <c:pt idx="3322">
                  <c:v>-163.58424100000002</c:v>
                </c:pt>
                <c:pt idx="3323">
                  <c:v>-163.52174100000002</c:v>
                </c:pt>
                <c:pt idx="3324">
                  <c:v>-163.45924100000002</c:v>
                </c:pt>
                <c:pt idx="3325">
                  <c:v>-163.39674100000002</c:v>
                </c:pt>
                <c:pt idx="3326">
                  <c:v>-163.33424100000002</c:v>
                </c:pt>
                <c:pt idx="3327">
                  <c:v>-163.27174100000002</c:v>
                </c:pt>
                <c:pt idx="3328">
                  <c:v>-163.20924100000002</c:v>
                </c:pt>
                <c:pt idx="3329">
                  <c:v>-163.14674100000002</c:v>
                </c:pt>
                <c:pt idx="3330">
                  <c:v>-163.08424100000002</c:v>
                </c:pt>
                <c:pt idx="3331">
                  <c:v>-163.02174100000002</c:v>
                </c:pt>
                <c:pt idx="3332">
                  <c:v>-162.95924100000002</c:v>
                </c:pt>
                <c:pt idx="3333">
                  <c:v>-162.89674100000002</c:v>
                </c:pt>
                <c:pt idx="3334">
                  <c:v>-162.83424100000002</c:v>
                </c:pt>
                <c:pt idx="3335">
                  <c:v>-162.77174100000002</c:v>
                </c:pt>
                <c:pt idx="3336">
                  <c:v>-162.70924100000002</c:v>
                </c:pt>
                <c:pt idx="3337">
                  <c:v>-162.64674100000002</c:v>
                </c:pt>
                <c:pt idx="3338">
                  <c:v>-162.58424100000002</c:v>
                </c:pt>
                <c:pt idx="3339">
                  <c:v>-162.52174100000002</c:v>
                </c:pt>
                <c:pt idx="3340">
                  <c:v>-162.45924100000002</c:v>
                </c:pt>
                <c:pt idx="3341">
                  <c:v>-162.39674100000002</c:v>
                </c:pt>
                <c:pt idx="3342">
                  <c:v>-162.33424100000002</c:v>
                </c:pt>
                <c:pt idx="3343">
                  <c:v>-162.27174100000002</c:v>
                </c:pt>
                <c:pt idx="3344">
                  <c:v>-162.20924100000002</c:v>
                </c:pt>
                <c:pt idx="3345">
                  <c:v>-162.14674100000002</c:v>
                </c:pt>
                <c:pt idx="3346">
                  <c:v>-162.08424100000002</c:v>
                </c:pt>
                <c:pt idx="3347">
                  <c:v>-162.02174100000002</c:v>
                </c:pt>
                <c:pt idx="3348">
                  <c:v>-161.95924100000002</c:v>
                </c:pt>
                <c:pt idx="3349">
                  <c:v>-161.89674100000002</c:v>
                </c:pt>
                <c:pt idx="3350">
                  <c:v>-161.83424100000002</c:v>
                </c:pt>
                <c:pt idx="3351">
                  <c:v>-161.77174100000002</c:v>
                </c:pt>
                <c:pt idx="3352">
                  <c:v>-161.70924100000002</c:v>
                </c:pt>
                <c:pt idx="3353">
                  <c:v>-161.64674100000002</c:v>
                </c:pt>
                <c:pt idx="3354">
                  <c:v>-161.58424100000002</c:v>
                </c:pt>
                <c:pt idx="3355">
                  <c:v>-161.52174100000002</c:v>
                </c:pt>
                <c:pt idx="3356">
                  <c:v>-161.45924100000002</c:v>
                </c:pt>
                <c:pt idx="3357">
                  <c:v>-161.39674100000002</c:v>
                </c:pt>
                <c:pt idx="3358">
                  <c:v>-161.33424100000002</c:v>
                </c:pt>
                <c:pt idx="3359">
                  <c:v>-161.27174100000002</c:v>
                </c:pt>
                <c:pt idx="3360">
                  <c:v>-161.20924100000002</c:v>
                </c:pt>
                <c:pt idx="3361">
                  <c:v>-161.14674100000002</c:v>
                </c:pt>
                <c:pt idx="3362">
                  <c:v>-161.08424100000002</c:v>
                </c:pt>
                <c:pt idx="3363">
                  <c:v>-161.02174100000002</c:v>
                </c:pt>
                <c:pt idx="3364">
                  <c:v>-160.95924100000002</c:v>
                </c:pt>
                <c:pt idx="3365">
                  <c:v>-160.89674100000002</c:v>
                </c:pt>
                <c:pt idx="3366">
                  <c:v>-160.83424100000002</c:v>
                </c:pt>
                <c:pt idx="3367">
                  <c:v>-160.77174100000002</c:v>
                </c:pt>
                <c:pt idx="3368">
                  <c:v>-160.70924100000002</c:v>
                </c:pt>
                <c:pt idx="3369">
                  <c:v>-160.64674100000002</c:v>
                </c:pt>
                <c:pt idx="3370">
                  <c:v>-160.58424100000002</c:v>
                </c:pt>
                <c:pt idx="3371">
                  <c:v>-160.52174100000002</c:v>
                </c:pt>
                <c:pt idx="3372">
                  <c:v>-160.45924100000002</c:v>
                </c:pt>
                <c:pt idx="3373">
                  <c:v>-160.39674100000002</c:v>
                </c:pt>
                <c:pt idx="3374">
                  <c:v>-160.33424100000002</c:v>
                </c:pt>
                <c:pt idx="3375">
                  <c:v>-160.27174100000002</c:v>
                </c:pt>
                <c:pt idx="3376">
                  <c:v>-160.20924100000002</c:v>
                </c:pt>
                <c:pt idx="3377">
                  <c:v>-160.14674100000002</c:v>
                </c:pt>
                <c:pt idx="3378">
                  <c:v>-160.08424100000002</c:v>
                </c:pt>
                <c:pt idx="3379">
                  <c:v>-160.02174100000002</c:v>
                </c:pt>
                <c:pt idx="3380">
                  <c:v>-159.95924100000002</c:v>
                </c:pt>
                <c:pt idx="3381">
                  <c:v>-159.89674100000002</c:v>
                </c:pt>
                <c:pt idx="3382">
                  <c:v>-159.83424100000002</c:v>
                </c:pt>
                <c:pt idx="3383">
                  <c:v>-159.77174100000002</c:v>
                </c:pt>
                <c:pt idx="3384">
                  <c:v>-159.70924100000002</c:v>
                </c:pt>
                <c:pt idx="3385">
                  <c:v>-159.64674100000002</c:v>
                </c:pt>
                <c:pt idx="3386">
                  <c:v>-159.58424100000002</c:v>
                </c:pt>
                <c:pt idx="3387">
                  <c:v>-159.52174100000002</c:v>
                </c:pt>
                <c:pt idx="3388">
                  <c:v>-159.45924100000002</c:v>
                </c:pt>
                <c:pt idx="3389">
                  <c:v>-159.39674100000002</c:v>
                </c:pt>
                <c:pt idx="3390">
                  <c:v>-159.33424100000002</c:v>
                </c:pt>
                <c:pt idx="3391">
                  <c:v>-159.27174100000002</c:v>
                </c:pt>
                <c:pt idx="3392">
                  <c:v>-159.20924100000002</c:v>
                </c:pt>
                <c:pt idx="3393">
                  <c:v>-159.14674100000002</c:v>
                </c:pt>
                <c:pt idx="3394">
                  <c:v>-159.08424100000002</c:v>
                </c:pt>
                <c:pt idx="3395">
                  <c:v>-159.02174100000002</c:v>
                </c:pt>
                <c:pt idx="3396">
                  <c:v>-158.95924100000002</c:v>
                </c:pt>
                <c:pt idx="3397">
                  <c:v>-158.89674100000002</c:v>
                </c:pt>
                <c:pt idx="3398">
                  <c:v>-158.83424100000002</c:v>
                </c:pt>
                <c:pt idx="3399">
                  <c:v>-158.77174100000002</c:v>
                </c:pt>
                <c:pt idx="3400">
                  <c:v>-158.70924100000002</c:v>
                </c:pt>
                <c:pt idx="3401">
                  <c:v>-158.64674100000002</c:v>
                </c:pt>
                <c:pt idx="3402">
                  <c:v>-158.58424100000002</c:v>
                </c:pt>
                <c:pt idx="3403">
                  <c:v>-158.52174100000002</c:v>
                </c:pt>
                <c:pt idx="3404">
                  <c:v>-158.45924100000002</c:v>
                </c:pt>
                <c:pt idx="3405">
                  <c:v>-158.39674100000002</c:v>
                </c:pt>
                <c:pt idx="3406">
                  <c:v>-158.33424100000002</c:v>
                </c:pt>
                <c:pt idx="3407">
                  <c:v>-158.27174100000002</c:v>
                </c:pt>
                <c:pt idx="3408">
                  <c:v>-158.20924100000002</c:v>
                </c:pt>
                <c:pt idx="3409">
                  <c:v>-158.14674100000002</c:v>
                </c:pt>
                <c:pt idx="3410">
                  <c:v>-158.08424100000002</c:v>
                </c:pt>
                <c:pt idx="3411">
                  <c:v>-158.02174100000002</c:v>
                </c:pt>
                <c:pt idx="3412">
                  <c:v>-157.95924100000002</c:v>
                </c:pt>
                <c:pt idx="3413">
                  <c:v>-157.89674100000002</c:v>
                </c:pt>
                <c:pt idx="3414">
                  <c:v>-157.83424100000002</c:v>
                </c:pt>
                <c:pt idx="3415">
                  <c:v>-157.77174100000002</c:v>
                </c:pt>
                <c:pt idx="3416">
                  <c:v>-157.70924100000002</c:v>
                </c:pt>
                <c:pt idx="3417">
                  <c:v>-157.64674100000002</c:v>
                </c:pt>
                <c:pt idx="3418">
                  <c:v>-157.58424100000002</c:v>
                </c:pt>
                <c:pt idx="3419">
                  <c:v>-157.52174100000002</c:v>
                </c:pt>
                <c:pt idx="3420">
                  <c:v>-157.45924100000002</c:v>
                </c:pt>
                <c:pt idx="3421">
                  <c:v>-157.39674100000002</c:v>
                </c:pt>
                <c:pt idx="3422">
                  <c:v>-157.33424100000002</c:v>
                </c:pt>
                <c:pt idx="3423">
                  <c:v>-157.27174100000002</c:v>
                </c:pt>
                <c:pt idx="3424">
                  <c:v>-157.20924100000002</c:v>
                </c:pt>
                <c:pt idx="3425">
                  <c:v>-157.14674100000002</c:v>
                </c:pt>
                <c:pt idx="3426">
                  <c:v>-157.08424100000002</c:v>
                </c:pt>
                <c:pt idx="3427">
                  <c:v>-157.02174100000002</c:v>
                </c:pt>
                <c:pt idx="3428">
                  <c:v>-156.95924100000002</c:v>
                </c:pt>
                <c:pt idx="3429">
                  <c:v>-156.89674100000002</c:v>
                </c:pt>
                <c:pt idx="3430">
                  <c:v>-156.83424100000002</c:v>
                </c:pt>
                <c:pt idx="3431">
                  <c:v>-156.77174100000002</c:v>
                </c:pt>
                <c:pt idx="3432">
                  <c:v>-156.70924100000002</c:v>
                </c:pt>
                <c:pt idx="3433">
                  <c:v>-156.64674100000002</c:v>
                </c:pt>
                <c:pt idx="3434">
                  <c:v>-156.58424100000002</c:v>
                </c:pt>
                <c:pt idx="3435">
                  <c:v>-156.52174100000002</c:v>
                </c:pt>
                <c:pt idx="3436">
                  <c:v>-156.45924100000002</c:v>
                </c:pt>
                <c:pt idx="3437">
                  <c:v>-156.39674100000002</c:v>
                </c:pt>
                <c:pt idx="3438">
                  <c:v>-156.33424100000002</c:v>
                </c:pt>
                <c:pt idx="3439">
                  <c:v>-156.27174100000002</c:v>
                </c:pt>
                <c:pt idx="3440">
                  <c:v>-156.20924100000002</c:v>
                </c:pt>
                <c:pt idx="3441">
                  <c:v>-156.14674100000002</c:v>
                </c:pt>
                <c:pt idx="3442">
                  <c:v>-156.08424100000002</c:v>
                </c:pt>
                <c:pt idx="3443">
                  <c:v>-156.02174100000002</c:v>
                </c:pt>
                <c:pt idx="3444">
                  <c:v>-155.95924100000002</c:v>
                </c:pt>
                <c:pt idx="3445">
                  <c:v>-155.89674100000002</c:v>
                </c:pt>
                <c:pt idx="3446">
                  <c:v>-155.83424100000002</c:v>
                </c:pt>
                <c:pt idx="3447">
                  <c:v>-155.77174100000002</c:v>
                </c:pt>
                <c:pt idx="3448">
                  <c:v>-155.70924100000002</c:v>
                </c:pt>
                <c:pt idx="3449">
                  <c:v>-155.64674100000002</c:v>
                </c:pt>
                <c:pt idx="3450">
                  <c:v>-155.58424100000002</c:v>
                </c:pt>
                <c:pt idx="3451">
                  <c:v>-155.52174100000002</c:v>
                </c:pt>
                <c:pt idx="3452">
                  <c:v>-155.45924100000002</c:v>
                </c:pt>
                <c:pt idx="3453">
                  <c:v>-155.39674100000002</c:v>
                </c:pt>
                <c:pt idx="3454">
                  <c:v>-155.33424100000002</c:v>
                </c:pt>
                <c:pt idx="3455">
                  <c:v>-155.27174100000002</c:v>
                </c:pt>
                <c:pt idx="3456">
                  <c:v>-155.20924100000002</c:v>
                </c:pt>
                <c:pt idx="3457">
                  <c:v>-155.14674100000002</c:v>
                </c:pt>
                <c:pt idx="3458">
                  <c:v>-155.08424100000002</c:v>
                </c:pt>
                <c:pt idx="3459">
                  <c:v>-155.02174100000002</c:v>
                </c:pt>
                <c:pt idx="3460">
                  <c:v>-154.95924100000002</c:v>
                </c:pt>
                <c:pt idx="3461">
                  <c:v>-154.89674100000002</c:v>
                </c:pt>
                <c:pt idx="3462">
                  <c:v>-154.83424100000002</c:v>
                </c:pt>
                <c:pt idx="3463">
                  <c:v>-154.77174100000002</c:v>
                </c:pt>
                <c:pt idx="3464">
                  <c:v>-154.70924100000002</c:v>
                </c:pt>
                <c:pt idx="3465">
                  <c:v>-154.64674100000002</c:v>
                </c:pt>
                <c:pt idx="3466">
                  <c:v>-154.58424100000002</c:v>
                </c:pt>
                <c:pt idx="3467">
                  <c:v>-154.52174100000002</c:v>
                </c:pt>
                <c:pt idx="3468">
                  <c:v>-154.45924100000002</c:v>
                </c:pt>
                <c:pt idx="3469">
                  <c:v>-154.39674100000002</c:v>
                </c:pt>
                <c:pt idx="3470">
                  <c:v>-154.33424100000002</c:v>
                </c:pt>
                <c:pt idx="3471">
                  <c:v>-154.27174100000002</c:v>
                </c:pt>
                <c:pt idx="3472">
                  <c:v>-154.20924100000002</c:v>
                </c:pt>
                <c:pt idx="3473">
                  <c:v>-154.14674100000002</c:v>
                </c:pt>
                <c:pt idx="3474">
                  <c:v>-154.08424100000002</c:v>
                </c:pt>
                <c:pt idx="3475">
                  <c:v>-154.02174100000002</c:v>
                </c:pt>
                <c:pt idx="3476">
                  <c:v>-153.95924100000002</c:v>
                </c:pt>
                <c:pt idx="3477">
                  <c:v>-153.89674100000002</c:v>
                </c:pt>
                <c:pt idx="3478">
                  <c:v>-153.83424100000002</c:v>
                </c:pt>
                <c:pt idx="3479">
                  <c:v>-153.77174100000002</c:v>
                </c:pt>
                <c:pt idx="3480">
                  <c:v>-153.70924100000002</c:v>
                </c:pt>
                <c:pt idx="3481">
                  <c:v>-153.64674100000002</c:v>
                </c:pt>
                <c:pt idx="3482">
                  <c:v>-153.58424100000002</c:v>
                </c:pt>
                <c:pt idx="3483">
                  <c:v>-153.52174100000002</c:v>
                </c:pt>
                <c:pt idx="3484">
                  <c:v>-153.45924100000002</c:v>
                </c:pt>
                <c:pt idx="3485">
                  <c:v>-153.39674100000002</c:v>
                </c:pt>
                <c:pt idx="3486">
                  <c:v>-153.33424100000002</c:v>
                </c:pt>
                <c:pt idx="3487">
                  <c:v>-153.27174100000002</c:v>
                </c:pt>
                <c:pt idx="3488">
                  <c:v>-153.20924100000002</c:v>
                </c:pt>
                <c:pt idx="3489">
                  <c:v>-153.14674100000002</c:v>
                </c:pt>
                <c:pt idx="3490">
                  <c:v>-153.08424100000002</c:v>
                </c:pt>
                <c:pt idx="3491">
                  <c:v>-153.02174100000002</c:v>
                </c:pt>
                <c:pt idx="3492">
                  <c:v>-152.95924100000002</c:v>
                </c:pt>
                <c:pt idx="3493">
                  <c:v>-152.89674100000002</c:v>
                </c:pt>
                <c:pt idx="3494">
                  <c:v>-152.83424100000002</c:v>
                </c:pt>
                <c:pt idx="3495">
                  <c:v>-152.77174100000002</c:v>
                </c:pt>
                <c:pt idx="3496">
                  <c:v>-152.70924100000002</c:v>
                </c:pt>
                <c:pt idx="3497">
                  <c:v>-152.64674100000002</c:v>
                </c:pt>
                <c:pt idx="3498">
                  <c:v>-152.58424100000002</c:v>
                </c:pt>
                <c:pt idx="3499">
                  <c:v>-152.52174100000002</c:v>
                </c:pt>
                <c:pt idx="3500">
                  <c:v>-152.45924100000002</c:v>
                </c:pt>
                <c:pt idx="3501">
                  <c:v>-152.39674100000002</c:v>
                </c:pt>
                <c:pt idx="3502">
                  <c:v>-152.33424100000002</c:v>
                </c:pt>
                <c:pt idx="3503">
                  <c:v>-152.27174100000002</c:v>
                </c:pt>
                <c:pt idx="3504">
                  <c:v>-152.20924100000002</c:v>
                </c:pt>
                <c:pt idx="3505">
                  <c:v>-152.14674100000002</c:v>
                </c:pt>
                <c:pt idx="3506">
                  <c:v>-152.08424100000002</c:v>
                </c:pt>
                <c:pt idx="3507">
                  <c:v>-152.02174100000002</c:v>
                </c:pt>
                <c:pt idx="3508">
                  <c:v>-151.95924100000002</c:v>
                </c:pt>
                <c:pt idx="3509">
                  <c:v>-151.89674100000002</c:v>
                </c:pt>
                <c:pt idx="3510">
                  <c:v>-151.83424100000002</c:v>
                </c:pt>
                <c:pt idx="3511">
                  <c:v>-151.77174100000002</c:v>
                </c:pt>
                <c:pt idx="3512">
                  <c:v>-151.70924100000002</c:v>
                </c:pt>
                <c:pt idx="3513">
                  <c:v>-151.64674100000002</c:v>
                </c:pt>
                <c:pt idx="3514">
                  <c:v>-151.58424100000002</c:v>
                </c:pt>
                <c:pt idx="3515">
                  <c:v>-151.52174100000002</c:v>
                </c:pt>
                <c:pt idx="3516">
                  <c:v>-151.45924100000002</c:v>
                </c:pt>
                <c:pt idx="3517">
                  <c:v>-151.39674100000002</c:v>
                </c:pt>
                <c:pt idx="3518">
                  <c:v>-151.33424100000002</c:v>
                </c:pt>
                <c:pt idx="3519">
                  <c:v>-151.27174100000002</c:v>
                </c:pt>
                <c:pt idx="3520">
                  <c:v>-151.20924100000002</c:v>
                </c:pt>
                <c:pt idx="3521">
                  <c:v>-151.14674100000002</c:v>
                </c:pt>
                <c:pt idx="3522">
                  <c:v>-151.08424100000002</c:v>
                </c:pt>
                <c:pt idx="3523">
                  <c:v>-151.02174100000002</c:v>
                </c:pt>
                <c:pt idx="3524">
                  <c:v>-150.95924100000002</c:v>
                </c:pt>
                <c:pt idx="3525">
                  <c:v>-150.89674100000002</c:v>
                </c:pt>
                <c:pt idx="3526">
                  <c:v>-150.83424100000002</c:v>
                </c:pt>
                <c:pt idx="3527">
                  <c:v>-150.77174100000002</c:v>
                </c:pt>
                <c:pt idx="3528">
                  <c:v>-150.70924100000002</c:v>
                </c:pt>
                <c:pt idx="3529">
                  <c:v>-150.64674100000002</c:v>
                </c:pt>
                <c:pt idx="3530">
                  <c:v>-150.58424100000002</c:v>
                </c:pt>
                <c:pt idx="3531">
                  <c:v>-150.52174100000002</c:v>
                </c:pt>
                <c:pt idx="3532">
                  <c:v>-150.45924100000002</c:v>
                </c:pt>
                <c:pt idx="3533">
                  <c:v>-150.39674100000002</c:v>
                </c:pt>
                <c:pt idx="3534">
                  <c:v>-150.33424100000002</c:v>
                </c:pt>
                <c:pt idx="3535">
                  <c:v>-150.27174100000002</c:v>
                </c:pt>
                <c:pt idx="3536">
                  <c:v>-150.20924100000002</c:v>
                </c:pt>
                <c:pt idx="3537">
                  <c:v>-150.14674100000002</c:v>
                </c:pt>
                <c:pt idx="3538">
                  <c:v>-150.08424100000002</c:v>
                </c:pt>
                <c:pt idx="3539">
                  <c:v>-150.02174100000002</c:v>
                </c:pt>
                <c:pt idx="3540">
                  <c:v>-149.95924100000002</c:v>
                </c:pt>
                <c:pt idx="3541">
                  <c:v>-149.89674100000002</c:v>
                </c:pt>
                <c:pt idx="3542">
                  <c:v>-149.83424100000002</c:v>
                </c:pt>
                <c:pt idx="3543">
                  <c:v>-149.77174100000002</c:v>
                </c:pt>
                <c:pt idx="3544">
                  <c:v>-149.70924100000002</c:v>
                </c:pt>
                <c:pt idx="3545">
                  <c:v>-149.64674100000002</c:v>
                </c:pt>
                <c:pt idx="3546">
                  <c:v>-149.58424100000002</c:v>
                </c:pt>
                <c:pt idx="3547">
                  <c:v>-149.52174100000002</c:v>
                </c:pt>
                <c:pt idx="3548">
                  <c:v>-149.45924100000002</c:v>
                </c:pt>
                <c:pt idx="3549">
                  <c:v>-149.39674100000002</c:v>
                </c:pt>
                <c:pt idx="3550">
                  <c:v>-149.33424100000002</c:v>
                </c:pt>
                <c:pt idx="3551">
                  <c:v>-149.27174100000002</c:v>
                </c:pt>
                <c:pt idx="3552">
                  <c:v>-149.20924100000002</c:v>
                </c:pt>
                <c:pt idx="3553">
                  <c:v>-149.14674100000002</c:v>
                </c:pt>
                <c:pt idx="3554">
                  <c:v>-149.08424100000002</c:v>
                </c:pt>
                <c:pt idx="3555">
                  <c:v>-149.02174100000002</c:v>
                </c:pt>
                <c:pt idx="3556">
                  <c:v>-148.95924100000002</c:v>
                </c:pt>
                <c:pt idx="3557">
                  <c:v>-148.89674100000002</c:v>
                </c:pt>
                <c:pt idx="3558">
                  <c:v>-148.83424100000002</c:v>
                </c:pt>
                <c:pt idx="3559">
                  <c:v>-148.77174100000002</c:v>
                </c:pt>
                <c:pt idx="3560">
                  <c:v>-148.70924100000002</c:v>
                </c:pt>
                <c:pt idx="3561">
                  <c:v>-148.64674100000002</c:v>
                </c:pt>
                <c:pt idx="3562">
                  <c:v>-148.58424100000002</c:v>
                </c:pt>
                <c:pt idx="3563">
                  <c:v>-148.52174100000002</c:v>
                </c:pt>
                <c:pt idx="3564">
                  <c:v>-148.45924100000002</c:v>
                </c:pt>
                <c:pt idx="3565">
                  <c:v>-148.39674100000002</c:v>
                </c:pt>
                <c:pt idx="3566">
                  <c:v>-148.33424100000002</c:v>
                </c:pt>
                <c:pt idx="3567">
                  <c:v>-148.27174100000002</c:v>
                </c:pt>
                <c:pt idx="3568">
                  <c:v>-148.20924100000002</c:v>
                </c:pt>
                <c:pt idx="3569">
                  <c:v>-148.14674100000002</c:v>
                </c:pt>
                <c:pt idx="3570">
                  <c:v>-148.08424100000002</c:v>
                </c:pt>
                <c:pt idx="3571">
                  <c:v>-148.02174100000002</c:v>
                </c:pt>
                <c:pt idx="3572">
                  <c:v>-147.95924100000002</c:v>
                </c:pt>
                <c:pt idx="3573">
                  <c:v>-147.89674100000002</c:v>
                </c:pt>
                <c:pt idx="3574">
                  <c:v>-147.83424100000002</c:v>
                </c:pt>
                <c:pt idx="3575">
                  <c:v>-147.77174100000002</c:v>
                </c:pt>
                <c:pt idx="3576">
                  <c:v>-147.70924100000002</c:v>
                </c:pt>
                <c:pt idx="3577">
                  <c:v>-147.64674100000002</c:v>
                </c:pt>
                <c:pt idx="3578">
                  <c:v>-147.58424100000002</c:v>
                </c:pt>
                <c:pt idx="3579">
                  <c:v>-147.52174100000002</c:v>
                </c:pt>
                <c:pt idx="3580">
                  <c:v>-147.45924100000002</c:v>
                </c:pt>
                <c:pt idx="3581">
                  <c:v>-147.39674100000002</c:v>
                </c:pt>
                <c:pt idx="3582">
                  <c:v>-147.33424100000002</c:v>
                </c:pt>
                <c:pt idx="3583">
                  <c:v>-147.27174100000002</c:v>
                </c:pt>
                <c:pt idx="3584">
                  <c:v>-147.20924100000002</c:v>
                </c:pt>
                <c:pt idx="3585">
                  <c:v>-147.14674100000002</c:v>
                </c:pt>
                <c:pt idx="3586">
                  <c:v>-147.08424100000002</c:v>
                </c:pt>
                <c:pt idx="3587">
                  <c:v>-147.02174100000002</c:v>
                </c:pt>
                <c:pt idx="3588">
                  <c:v>-146.95924100000002</c:v>
                </c:pt>
                <c:pt idx="3589">
                  <c:v>-146.89674100000002</c:v>
                </c:pt>
                <c:pt idx="3590">
                  <c:v>-146.83424100000002</c:v>
                </c:pt>
                <c:pt idx="3591">
                  <c:v>-146.77174100000002</c:v>
                </c:pt>
                <c:pt idx="3592">
                  <c:v>-146.70924100000002</c:v>
                </c:pt>
                <c:pt idx="3593">
                  <c:v>-146.64674100000002</c:v>
                </c:pt>
                <c:pt idx="3594">
                  <c:v>-146.58424100000002</c:v>
                </c:pt>
                <c:pt idx="3595">
                  <c:v>-146.52174100000002</c:v>
                </c:pt>
                <c:pt idx="3596">
                  <c:v>-146.45924100000002</c:v>
                </c:pt>
                <c:pt idx="3597">
                  <c:v>-146.39674100000002</c:v>
                </c:pt>
                <c:pt idx="3598">
                  <c:v>-146.33424100000002</c:v>
                </c:pt>
                <c:pt idx="3599">
                  <c:v>-146.27174100000002</c:v>
                </c:pt>
                <c:pt idx="3600">
                  <c:v>-146.20924100000002</c:v>
                </c:pt>
                <c:pt idx="3601">
                  <c:v>-146.14674100000002</c:v>
                </c:pt>
                <c:pt idx="3602">
                  <c:v>-146.08424100000002</c:v>
                </c:pt>
                <c:pt idx="3603">
                  <c:v>-146.02174100000002</c:v>
                </c:pt>
                <c:pt idx="3604">
                  <c:v>-145.95924100000002</c:v>
                </c:pt>
                <c:pt idx="3605">
                  <c:v>-145.89674100000002</c:v>
                </c:pt>
                <c:pt idx="3606">
                  <c:v>-145.83424100000002</c:v>
                </c:pt>
                <c:pt idx="3607">
                  <c:v>-145.77174100000002</c:v>
                </c:pt>
                <c:pt idx="3608">
                  <c:v>-145.70924100000002</c:v>
                </c:pt>
                <c:pt idx="3609">
                  <c:v>-145.64674100000002</c:v>
                </c:pt>
                <c:pt idx="3610">
                  <c:v>-145.58424100000002</c:v>
                </c:pt>
                <c:pt idx="3611">
                  <c:v>-145.52174100000002</c:v>
                </c:pt>
                <c:pt idx="3612">
                  <c:v>-145.45924100000002</c:v>
                </c:pt>
                <c:pt idx="3613">
                  <c:v>-145.39674100000002</c:v>
                </c:pt>
                <c:pt idx="3614">
                  <c:v>-145.33424100000002</c:v>
                </c:pt>
                <c:pt idx="3615">
                  <c:v>-145.27174100000002</c:v>
                </c:pt>
                <c:pt idx="3616">
                  <c:v>-145.20924100000002</c:v>
                </c:pt>
                <c:pt idx="3617">
                  <c:v>-145.14674100000002</c:v>
                </c:pt>
                <c:pt idx="3618">
                  <c:v>-145.08424100000002</c:v>
                </c:pt>
                <c:pt idx="3619">
                  <c:v>-145.02174100000002</c:v>
                </c:pt>
                <c:pt idx="3620">
                  <c:v>-144.95924100000002</c:v>
                </c:pt>
                <c:pt idx="3621">
                  <c:v>-144.89674100000002</c:v>
                </c:pt>
                <c:pt idx="3622">
                  <c:v>-144.83424100000002</c:v>
                </c:pt>
                <c:pt idx="3623">
                  <c:v>-144.77174100000002</c:v>
                </c:pt>
                <c:pt idx="3624">
                  <c:v>-144.70924100000002</c:v>
                </c:pt>
                <c:pt idx="3625">
                  <c:v>-144.64674100000002</c:v>
                </c:pt>
                <c:pt idx="3626">
                  <c:v>-144.58424100000002</c:v>
                </c:pt>
                <c:pt idx="3627">
                  <c:v>-144.52174100000002</c:v>
                </c:pt>
                <c:pt idx="3628">
                  <c:v>-144.45924100000002</c:v>
                </c:pt>
                <c:pt idx="3629">
                  <c:v>-144.39674100000002</c:v>
                </c:pt>
                <c:pt idx="3630">
                  <c:v>-144.33424100000002</c:v>
                </c:pt>
                <c:pt idx="3631">
                  <c:v>-144.27174100000002</c:v>
                </c:pt>
                <c:pt idx="3632">
                  <c:v>-144.20924100000002</c:v>
                </c:pt>
                <c:pt idx="3633">
                  <c:v>-144.14674100000002</c:v>
                </c:pt>
                <c:pt idx="3634">
                  <c:v>-144.08424100000002</c:v>
                </c:pt>
                <c:pt idx="3635">
                  <c:v>-144.02174100000002</c:v>
                </c:pt>
                <c:pt idx="3636">
                  <c:v>-143.95924100000002</c:v>
                </c:pt>
                <c:pt idx="3637">
                  <c:v>-143.89674100000002</c:v>
                </c:pt>
                <c:pt idx="3638">
                  <c:v>-143.83424100000002</c:v>
                </c:pt>
                <c:pt idx="3639">
                  <c:v>-143.77174100000002</c:v>
                </c:pt>
                <c:pt idx="3640">
                  <c:v>-143.70924100000002</c:v>
                </c:pt>
                <c:pt idx="3641">
                  <c:v>-143.64674100000002</c:v>
                </c:pt>
                <c:pt idx="3642">
                  <c:v>-143.58424100000002</c:v>
                </c:pt>
                <c:pt idx="3643">
                  <c:v>-143.52174100000002</c:v>
                </c:pt>
                <c:pt idx="3644">
                  <c:v>-143.45924100000002</c:v>
                </c:pt>
                <c:pt idx="3645">
                  <c:v>-143.39674100000002</c:v>
                </c:pt>
                <c:pt idx="3646">
                  <c:v>-143.33424100000002</c:v>
                </c:pt>
                <c:pt idx="3647">
                  <c:v>-143.27174100000002</c:v>
                </c:pt>
                <c:pt idx="3648">
                  <c:v>-143.20924100000002</c:v>
                </c:pt>
                <c:pt idx="3649">
                  <c:v>-143.14674100000002</c:v>
                </c:pt>
                <c:pt idx="3650">
                  <c:v>-143.08424100000002</c:v>
                </c:pt>
                <c:pt idx="3651">
                  <c:v>-143.02174100000002</c:v>
                </c:pt>
                <c:pt idx="3652">
                  <c:v>-142.95924100000002</c:v>
                </c:pt>
                <c:pt idx="3653">
                  <c:v>-142.89674100000002</c:v>
                </c:pt>
                <c:pt idx="3654">
                  <c:v>-142.83424100000002</c:v>
                </c:pt>
                <c:pt idx="3655">
                  <c:v>-142.77174100000002</c:v>
                </c:pt>
                <c:pt idx="3656">
                  <c:v>-142.70924100000002</c:v>
                </c:pt>
                <c:pt idx="3657">
                  <c:v>-142.64674100000002</c:v>
                </c:pt>
                <c:pt idx="3658">
                  <c:v>-142.58424100000002</c:v>
                </c:pt>
                <c:pt idx="3659">
                  <c:v>-142.52174100000002</c:v>
                </c:pt>
                <c:pt idx="3660">
                  <c:v>-142.45924100000002</c:v>
                </c:pt>
                <c:pt idx="3661">
                  <c:v>-142.39674100000002</c:v>
                </c:pt>
                <c:pt idx="3662">
                  <c:v>-142.33424100000002</c:v>
                </c:pt>
                <c:pt idx="3663">
                  <c:v>-142.27174100000002</c:v>
                </c:pt>
                <c:pt idx="3664">
                  <c:v>-142.20924100000002</c:v>
                </c:pt>
                <c:pt idx="3665">
                  <c:v>-142.14674100000002</c:v>
                </c:pt>
                <c:pt idx="3666">
                  <c:v>-142.08424100000002</c:v>
                </c:pt>
                <c:pt idx="3667">
                  <c:v>-142.02174100000002</c:v>
                </c:pt>
                <c:pt idx="3668">
                  <c:v>-141.95924100000002</c:v>
                </c:pt>
                <c:pt idx="3669">
                  <c:v>-141.89674100000002</c:v>
                </c:pt>
                <c:pt idx="3670">
                  <c:v>-141.83424100000002</c:v>
                </c:pt>
                <c:pt idx="3671">
                  <c:v>-141.77174100000002</c:v>
                </c:pt>
                <c:pt idx="3672">
                  <c:v>-141.70924100000002</c:v>
                </c:pt>
                <c:pt idx="3673">
                  <c:v>-141.64674100000002</c:v>
                </c:pt>
                <c:pt idx="3674">
                  <c:v>-141.58424100000002</c:v>
                </c:pt>
                <c:pt idx="3675">
                  <c:v>-141.52174100000002</c:v>
                </c:pt>
                <c:pt idx="3676">
                  <c:v>-141.45924100000002</c:v>
                </c:pt>
                <c:pt idx="3677">
                  <c:v>-141.39674100000002</c:v>
                </c:pt>
                <c:pt idx="3678">
                  <c:v>-141.33424100000002</c:v>
                </c:pt>
                <c:pt idx="3679">
                  <c:v>-141.27174100000002</c:v>
                </c:pt>
                <c:pt idx="3680">
                  <c:v>-141.20924100000002</c:v>
                </c:pt>
                <c:pt idx="3681">
                  <c:v>-141.14674100000002</c:v>
                </c:pt>
                <c:pt idx="3682">
                  <c:v>-141.08424100000002</c:v>
                </c:pt>
                <c:pt idx="3683">
                  <c:v>-141.02174100000002</c:v>
                </c:pt>
                <c:pt idx="3684">
                  <c:v>-140.95924100000002</c:v>
                </c:pt>
                <c:pt idx="3685">
                  <c:v>-140.89674100000002</c:v>
                </c:pt>
                <c:pt idx="3686">
                  <c:v>-140.83424100000002</c:v>
                </c:pt>
                <c:pt idx="3687">
                  <c:v>-140.77174100000002</c:v>
                </c:pt>
                <c:pt idx="3688">
                  <c:v>-140.70924100000002</c:v>
                </c:pt>
                <c:pt idx="3689">
                  <c:v>-140.64674100000002</c:v>
                </c:pt>
                <c:pt idx="3690">
                  <c:v>-140.58424100000002</c:v>
                </c:pt>
                <c:pt idx="3691">
                  <c:v>-140.52174100000002</c:v>
                </c:pt>
                <c:pt idx="3692">
                  <c:v>-140.45924100000002</c:v>
                </c:pt>
                <c:pt idx="3693">
                  <c:v>-140.39674100000002</c:v>
                </c:pt>
                <c:pt idx="3694">
                  <c:v>-140.33424100000002</c:v>
                </c:pt>
                <c:pt idx="3695">
                  <c:v>-140.27174100000002</c:v>
                </c:pt>
                <c:pt idx="3696">
                  <c:v>-140.20924100000002</c:v>
                </c:pt>
                <c:pt idx="3697">
                  <c:v>-140.14674100000002</c:v>
                </c:pt>
                <c:pt idx="3698">
                  <c:v>-140.08424100000002</c:v>
                </c:pt>
                <c:pt idx="3699">
                  <c:v>-140.02174100000002</c:v>
                </c:pt>
                <c:pt idx="3700">
                  <c:v>-139.95924100000002</c:v>
                </c:pt>
                <c:pt idx="3701">
                  <c:v>-139.89674100000002</c:v>
                </c:pt>
                <c:pt idx="3702">
                  <c:v>-139.83424100000002</c:v>
                </c:pt>
                <c:pt idx="3703">
                  <c:v>-139.77174100000002</c:v>
                </c:pt>
                <c:pt idx="3704">
                  <c:v>-139.70924100000002</c:v>
                </c:pt>
                <c:pt idx="3705">
                  <c:v>-139.64674100000002</c:v>
                </c:pt>
                <c:pt idx="3706">
                  <c:v>-139.58424100000002</c:v>
                </c:pt>
                <c:pt idx="3707">
                  <c:v>-139.52174100000002</c:v>
                </c:pt>
                <c:pt idx="3708">
                  <c:v>-139.45924100000002</c:v>
                </c:pt>
                <c:pt idx="3709">
                  <c:v>-139.39674100000002</c:v>
                </c:pt>
                <c:pt idx="3710">
                  <c:v>-139.33424100000002</c:v>
                </c:pt>
                <c:pt idx="3711">
                  <c:v>-139.27174100000002</c:v>
                </c:pt>
                <c:pt idx="3712">
                  <c:v>-139.20924100000002</c:v>
                </c:pt>
                <c:pt idx="3713">
                  <c:v>-139.14674100000002</c:v>
                </c:pt>
                <c:pt idx="3714">
                  <c:v>-139.08424100000002</c:v>
                </c:pt>
                <c:pt idx="3715">
                  <c:v>-139.02174100000002</c:v>
                </c:pt>
                <c:pt idx="3716">
                  <c:v>-138.95924100000002</c:v>
                </c:pt>
                <c:pt idx="3717">
                  <c:v>-138.89674100000002</c:v>
                </c:pt>
                <c:pt idx="3718">
                  <c:v>-138.83424100000002</c:v>
                </c:pt>
                <c:pt idx="3719">
                  <c:v>-138.77174100000002</c:v>
                </c:pt>
                <c:pt idx="3720">
                  <c:v>-138.70924100000002</c:v>
                </c:pt>
                <c:pt idx="3721">
                  <c:v>-138.64674100000002</c:v>
                </c:pt>
                <c:pt idx="3722">
                  <c:v>-138.58424100000002</c:v>
                </c:pt>
                <c:pt idx="3723">
                  <c:v>-138.52174100000002</c:v>
                </c:pt>
                <c:pt idx="3724">
                  <c:v>-138.45924100000002</c:v>
                </c:pt>
                <c:pt idx="3725">
                  <c:v>-138.39674100000002</c:v>
                </c:pt>
                <c:pt idx="3726">
                  <c:v>-138.33424100000002</c:v>
                </c:pt>
                <c:pt idx="3727">
                  <c:v>-138.27174100000002</c:v>
                </c:pt>
                <c:pt idx="3728">
                  <c:v>-138.20924100000002</c:v>
                </c:pt>
                <c:pt idx="3729">
                  <c:v>-138.14674100000002</c:v>
                </c:pt>
                <c:pt idx="3730">
                  <c:v>-138.08424100000002</c:v>
                </c:pt>
                <c:pt idx="3731">
                  <c:v>-138.02174100000002</c:v>
                </c:pt>
                <c:pt idx="3732">
                  <c:v>-137.95924100000002</c:v>
                </c:pt>
                <c:pt idx="3733">
                  <c:v>-137.89674100000002</c:v>
                </c:pt>
                <c:pt idx="3734">
                  <c:v>-137.83424100000002</c:v>
                </c:pt>
                <c:pt idx="3735">
                  <c:v>-137.77174100000002</c:v>
                </c:pt>
                <c:pt idx="3736">
                  <c:v>-137.70924100000002</c:v>
                </c:pt>
                <c:pt idx="3737">
                  <c:v>-137.64674100000002</c:v>
                </c:pt>
                <c:pt idx="3738">
                  <c:v>-137.58424100000002</c:v>
                </c:pt>
                <c:pt idx="3739">
                  <c:v>-137.52174100000002</c:v>
                </c:pt>
                <c:pt idx="3740">
                  <c:v>-137.45924100000002</c:v>
                </c:pt>
                <c:pt idx="3741">
                  <c:v>-137.39674100000002</c:v>
                </c:pt>
                <c:pt idx="3742">
                  <c:v>-137.33424100000002</c:v>
                </c:pt>
                <c:pt idx="3743">
                  <c:v>-137.27174100000002</c:v>
                </c:pt>
                <c:pt idx="3744">
                  <c:v>-137.20924100000002</c:v>
                </c:pt>
                <c:pt idx="3745">
                  <c:v>-137.14674100000002</c:v>
                </c:pt>
                <c:pt idx="3746">
                  <c:v>-137.08424100000002</c:v>
                </c:pt>
                <c:pt idx="3747">
                  <c:v>-137.02174100000002</c:v>
                </c:pt>
                <c:pt idx="3748">
                  <c:v>-136.95924100000002</c:v>
                </c:pt>
                <c:pt idx="3749">
                  <c:v>-136.89674100000002</c:v>
                </c:pt>
                <c:pt idx="3750">
                  <c:v>-136.83424100000002</c:v>
                </c:pt>
                <c:pt idx="3751">
                  <c:v>-136.77174100000002</c:v>
                </c:pt>
                <c:pt idx="3752">
                  <c:v>-136.70924100000002</c:v>
                </c:pt>
                <c:pt idx="3753">
                  <c:v>-136.64674100000002</c:v>
                </c:pt>
                <c:pt idx="3754">
                  <c:v>-136.58424100000002</c:v>
                </c:pt>
                <c:pt idx="3755">
                  <c:v>-136.52174100000002</c:v>
                </c:pt>
                <c:pt idx="3756">
                  <c:v>-136.45924100000002</c:v>
                </c:pt>
                <c:pt idx="3757">
                  <c:v>-136.39674100000002</c:v>
                </c:pt>
                <c:pt idx="3758">
                  <c:v>-136.33424100000002</c:v>
                </c:pt>
                <c:pt idx="3759">
                  <c:v>-136.27174100000002</c:v>
                </c:pt>
                <c:pt idx="3760">
                  <c:v>-136.20924100000002</c:v>
                </c:pt>
                <c:pt idx="3761">
                  <c:v>-136.14674100000002</c:v>
                </c:pt>
                <c:pt idx="3762">
                  <c:v>-136.08424100000002</c:v>
                </c:pt>
                <c:pt idx="3763">
                  <c:v>-136.02174100000002</c:v>
                </c:pt>
                <c:pt idx="3764">
                  <c:v>-135.95924100000002</c:v>
                </c:pt>
                <c:pt idx="3765">
                  <c:v>-135.89674100000002</c:v>
                </c:pt>
                <c:pt idx="3766">
                  <c:v>-135.83424100000002</c:v>
                </c:pt>
                <c:pt idx="3767">
                  <c:v>-135.77174100000002</c:v>
                </c:pt>
                <c:pt idx="3768">
                  <c:v>-135.70924100000002</c:v>
                </c:pt>
                <c:pt idx="3769">
                  <c:v>-135.64674100000002</c:v>
                </c:pt>
                <c:pt idx="3770">
                  <c:v>-135.58424100000002</c:v>
                </c:pt>
                <c:pt idx="3771">
                  <c:v>-135.52174100000002</c:v>
                </c:pt>
                <c:pt idx="3772">
                  <c:v>-135.45924100000002</c:v>
                </c:pt>
                <c:pt idx="3773">
                  <c:v>-135.39674100000002</c:v>
                </c:pt>
                <c:pt idx="3774">
                  <c:v>-135.33424100000002</c:v>
                </c:pt>
                <c:pt idx="3775">
                  <c:v>-135.27174100000002</c:v>
                </c:pt>
                <c:pt idx="3776">
                  <c:v>-135.20924100000002</c:v>
                </c:pt>
                <c:pt idx="3777">
                  <c:v>-135.14674100000002</c:v>
                </c:pt>
                <c:pt idx="3778">
                  <c:v>-135.08424100000002</c:v>
                </c:pt>
                <c:pt idx="3779">
                  <c:v>-135.02174100000002</c:v>
                </c:pt>
                <c:pt idx="3780">
                  <c:v>-134.95924100000002</c:v>
                </c:pt>
                <c:pt idx="3781">
                  <c:v>-134.89674100000002</c:v>
                </c:pt>
                <c:pt idx="3782">
                  <c:v>-134.83424100000002</c:v>
                </c:pt>
                <c:pt idx="3783">
                  <c:v>-134.77174100000002</c:v>
                </c:pt>
                <c:pt idx="3784">
                  <c:v>-134.70924100000002</c:v>
                </c:pt>
                <c:pt idx="3785">
                  <c:v>-134.64674100000002</c:v>
                </c:pt>
                <c:pt idx="3786">
                  <c:v>-134.58424100000002</c:v>
                </c:pt>
                <c:pt idx="3787">
                  <c:v>-134.52174100000002</c:v>
                </c:pt>
                <c:pt idx="3788">
                  <c:v>-134.45924100000002</c:v>
                </c:pt>
                <c:pt idx="3789">
                  <c:v>-134.39674100000002</c:v>
                </c:pt>
                <c:pt idx="3790">
                  <c:v>-134.33424100000002</c:v>
                </c:pt>
                <c:pt idx="3791">
                  <c:v>-134.27174100000002</c:v>
                </c:pt>
                <c:pt idx="3792">
                  <c:v>-134.20924100000002</c:v>
                </c:pt>
                <c:pt idx="3793">
                  <c:v>-134.14674100000002</c:v>
                </c:pt>
                <c:pt idx="3794">
                  <c:v>-134.08424100000002</c:v>
                </c:pt>
                <c:pt idx="3795">
                  <c:v>-134.02174100000002</c:v>
                </c:pt>
                <c:pt idx="3796">
                  <c:v>-133.95924100000002</c:v>
                </c:pt>
                <c:pt idx="3797">
                  <c:v>-133.89674100000002</c:v>
                </c:pt>
                <c:pt idx="3798">
                  <c:v>-133.83424100000002</c:v>
                </c:pt>
                <c:pt idx="3799">
                  <c:v>-133.77174100000002</c:v>
                </c:pt>
                <c:pt idx="3800">
                  <c:v>-133.70924100000002</c:v>
                </c:pt>
                <c:pt idx="3801">
                  <c:v>-133.64674100000002</c:v>
                </c:pt>
                <c:pt idx="3802">
                  <c:v>-133.58424100000002</c:v>
                </c:pt>
                <c:pt idx="3803">
                  <c:v>-133.52174100000002</c:v>
                </c:pt>
                <c:pt idx="3804">
                  <c:v>-133.45924100000002</c:v>
                </c:pt>
                <c:pt idx="3805">
                  <c:v>-133.39674100000002</c:v>
                </c:pt>
                <c:pt idx="3806">
                  <c:v>-133.33424100000002</c:v>
                </c:pt>
                <c:pt idx="3807">
                  <c:v>-133.27174100000002</c:v>
                </c:pt>
                <c:pt idx="3808">
                  <c:v>-133.20924100000002</c:v>
                </c:pt>
                <c:pt idx="3809">
                  <c:v>-133.14674100000002</c:v>
                </c:pt>
                <c:pt idx="3810">
                  <c:v>-133.08424100000002</c:v>
                </c:pt>
                <c:pt idx="3811">
                  <c:v>-133.02174100000002</c:v>
                </c:pt>
                <c:pt idx="3812">
                  <c:v>-132.95924100000002</c:v>
                </c:pt>
                <c:pt idx="3813">
                  <c:v>-132.89674100000002</c:v>
                </c:pt>
                <c:pt idx="3814">
                  <c:v>-132.83424100000002</c:v>
                </c:pt>
                <c:pt idx="3815">
                  <c:v>-132.77174100000002</c:v>
                </c:pt>
                <c:pt idx="3816">
                  <c:v>-132.70924100000002</c:v>
                </c:pt>
                <c:pt idx="3817">
                  <c:v>-132.64674100000002</c:v>
                </c:pt>
                <c:pt idx="3818">
                  <c:v>-132.58424100000002</c:v>
                </c:pt>
                <c:pt idx="3819">
                  <c:v>-132.52174100000002</c:v>
                </c:pt>
                <c:pt idx="3820">
                  <c:v>-132.45924100000002</c:v>
                </c:pt>
                <c:pt idx="3821">
                  <c:v>-132.39674100000002</c:v>
                </c:pt>
                <c:pt idx="3822">
                  <c:v>-132.33424100000002</c:v>
                </c:pt>
                <c:pt idx="3823">
                  <c:v>-132.27174100000002</c:v>
                </c:pt>
                <c:pt idx="3824">
                  <c:v>-132.20924100000002</c:v>
                </c:pt>
                <c:pt idx="3825">
                  <c:v>-132.14674100000002</c:v>
                </c:pt>
                <c:pt idx="3826">
                  <c:v>-132.08424100000002</c:v>
                </c:pt>
                <c:pt idx="3827">
                  <c:v>-132.02174100000002</c:v>
                </c:pt>
                <c:pt idx="3828">
                  <c:v>-131.95924100000002</c:v>
                </c:pt>
                <c:pt idx="3829">
                  <c:v>-131.89674100000002</c:v>
                </c:pt>
                <c:pt idx="3830">
                  <c:v>-131.83424100000002</c:v>
                </c:pt>
                <c:pt idx="3831">
                  <c:v>-131.77174100000002</c:v>
                </c:pt>
                <c:pt idx="3832">
                  <c:v>-131.70924100000002</c:v>
                </c:pt>
                <c:pt idx="3833">
                  <c:v>-131.64674100000002</c:v>
                </c:pt>
                <c:pt idx="3834">
                  <c:v>-131.58424100000002</c:v>
                </c:pt>
                <c:pt idx="3835">
                  <c:v>-131.52174100000002</c:v>
                </c:pt>
                <c:pt idx="3836">
                  <c:v>-131.45924100000002</c:v>
                </c:pt>
                <c:pt idx="3837">
                  <c:v>-131.39674100000002</c:v>
                </c:pt>
                <c:pt idx="3838">
                  <c:v>-131.33424100000002</c:v>
                </c:pt>
                <c:pt idx="3839">
                  <c:v>-131.27174100000002</c:v>
                </c:pt>
                <c:pt idx="3840">
                  <c:v>-131.20924100000002</c:v>
                </c:pt>
                <c:pt idx="3841">
                  <c:v>-131.14674100000002</c:v>
                </c:pt>
                <c:pt idx="3842">
                  <c:v>-131.08424100000002</c:v>
                </c:pt>
                <c:pt idx="3843">
                  <c:v>-131.02174100000002</c:v>
                </c:pt>
                <c:pt idx="3844">
                  <c:v>-130.95924100000002</c:v>
                </c:pt>
                <c:pt idx="3845">
                  <c:v>-130.89674100000002</c:v>
                </c:pt>
                <c:pt idx="3846">
                  <c:v>-130.83424100000002</c:v>
                </c:pt>
                <c:pt idx="3847">
                  <c:v>-130.77174100000002</c:v>
                </c:pt>
                <c:pt idx="3848">
                  <c:v>-130.70924100000002</c:v>
                </c:pt>
                <c:pt idx="3849">
                  <c:v>-130.64674100000002</c:v>
                </c:pt>
                <c:pt idx="3850">
                  <c:v>-130.58424100000002</c:v>
                </c:pt>
                <c:pt idx="3851">
                  <c:v>-130.52174100000002</c:v>
                </c:pt>
                <c:pt idx="3852">
                  <c:v>-130.45924100000002</c:v>
                </c:pt>
                <c:pt idx="3853">
                  <c:v>-130.39674100000002</c:v>
                </c:pt>
                <c:pt idx="3854">
                  <c:v>-130.33424100000002</c:v>
                </c:pt>
                <c:pt idx="3855">
                  <c:v>-130.27174100000002</c:v>
                </c:pt>
                <c:pt idx="3856">
                  <c:v>-130.20924100000002</c:v>
                </c:pt>
                <c:pt idx="3857">
                  <c:v>-130.14674100000002</c:v>
                </c:pt>
                <c:pt idx="3858">
                  <c:v>-130.08424100000002</c:v>
                </c:pt>
                <c:pt idx="3859">
                  <c:v>-130.02174100000002</c:v>
                </c:pt>
                <c:pt idx="3860">
                  <c:v>-129.95924100000002</c:v>
                </c:pt>
                <c:pt idx="3861">
                  <c:v>-129.89674100000002</c:v>
                </c:pt>
                <c:pt idx="3862">
                  <c:v>-129.83424100000002</c:v>
                </c:pt>
                <c:pt idx="3863">
                  <c:v>-129.77174100000002</c:v>
                </c:pt>
                <c:pt idx="3864">
                  <c:v>-129.70924100000002</c:v>
                </c:pt>
                <c:pt idx="3865">
                  <c:v>-129.64674100000002</c:v>
                </c:pt>
                <c:pt idx="3866">
                  <c:v>-129.58424100000002</c:v>
                </c:pt>
                <c:pt idx="3867">
                  <c:v>-129.52174100000002</c:v>
                </c:pt>
                <c:pt idx="3868">
                  <c:v>-129.45924100000002</c:v>
                </c:pt>
                <c:pt idx="3869">
                  <c:v>-129.39674100000002</c:v>
                </c:pt>
                <c:pt idx="3870">
                  <c:v>-129.33424100000002</c:v>
                </c:pt>
                <c:pt idx="3871">
                  <c:v>-129.27174100000002</c:v>
                </c:pt>
                <c:pt idx="3872">
                  <c:v>-129.20924100000002</c:v>
                </c:pt>
                <c:pt idx="3873">
                  <c:v>-129.14674100000002</c:v>
                </c:pt>
                <c:pt idx="3874">
                  <c:v>-129.08424100000002</c:v>
                </c:pt>
                <c:pt idx="3875">
                  <c:v>-129.02174100000002</c:v>
                </c:pt>
                <c:pt idx="3876">
                  <c:v>-128.95924100000002</c:v>
                </c:pt>
                <c:pt idx="3877">
                  <c:v>-128.89674100000002</c:v>
                </c:pt>
                <c:pt idx="3878">
                  <c:v>-128.83424100000002</c:v>
                </c:pt>
                <c:pt idx="3879">
                  <c:v>-128.77174100000002</c:v>
                </c:pt>
                <c:pt idx="3880">
                  <c:v>-128.70924100000002</c:v>
                </c:pt>
                <c:pt idx="3881">
                  <c:v>-128.64674100000002</c:v>
                </c:pt>
                <c:pt idx="3882">
                  <c:v>-128.58424100000002</c:v>
                </c:pt>
                <c:pt idx="3883">
                  <c:v>-128.52174100000002</c:v>
                </c:pt>
                <c:pt idx="3884">
                  <c:v>-128.45924100000002</c:v>
                </c:pt>
                <c:pt idx="3885">
                  <c:v>-128.39674100000002</c:v>
                </c:pt>
                <c:pt idx="3886">
                  <c:v>-128.33424100000002</c:v>
                </c:pt>
                <c:pt idx="3887">
                  <c:v>-128.27174100000002</c:v>
                </c:pt>
                <c:pt idx="3888">
                  <c:v>-128.20924100000002</c:v>
                </c:pt>
                <c:pt idx="3889">
                  <c:v>-128.14674100000002</c:v>
                </c:pt>
                <c:pt idx="3890">
                  <c:v>-128.08424100000002</c:v>
                </c:pt>
                <c:pt idx="3891">
                  <c:v>-128.02174100000002</c:v>
                </c:pt>
                <c:pt idx="3892">
                  <c:v>-127.95924100000002</c:v>
                </c:pt>
                <c:pt idx="3893">
                  <c:v>-127.89674100000002</c:v>
                </c:pt>
                <c:pt idx="3894">
                  <c:v>-127.83424100000002</c:v>
                </c:pt>
                <c:pt idx="3895">
                  <c:v>-127.77174100000002</c:v>
                </c:pt>
                <c:pt idx="3896">
                  <c:v>-127.70924100000002</c:v>
                </c:pt>
                <c:pt idx="3897">
                  <c:v>-127.64674100000002</c:v>
                </c:pt>
                <c:pt idx="3898">
                  <c:v>-127.58424100000002</c:v>
                </c:pt>
                <c:pt idx="3899">
                  <c:v>-127.52174100000002</c:v>
                </c:pt>
                <c:pt idx="3900">
                  <c:v>-127.45924100000002</c:v>
                </c:pt>
                <c:pt idx="3901">
                  <c:v>-127.39674100000002</c:v>
                </c:pt>
                <c:pt idx="3902">
                  <c:v>-127.33424100000002</c:v>
                </c:pt>
                <c:pt idx="3903">
                  <c:v>-127.27174100000002</c:v>
                </c:pt>
                <c:pt idx="3904">
                  <c:v>-127.20924100000002</c:v>
                </c:pt>
                <c:pt idx="3905">
                  <c:v>-127.14674100000002</c:v>
                </c:pt>
                <c:pt idx="3906">
                  <c:v>-127.08424100000002</c:v>
                </c:pt>
                <c:pt idx="3907">
                  <c:v>-127.02174100000002</c:v>
                </c:pt>
                <c:pt idx="3908">
                  <c:v>-126.95924100000002</c:v>
                </c:pt>
                <c:pt idx="3909">
                  <c:v>-126.89674100000002</c:v>
                </c:pt>
                <c:pt idx="3910">
                  <c:v>-126.83424100000002</c:v>
                </c:pt>
                <c:pt idx="3911">
                  <c:v>-126.77174100000002</c:v>
                </c:pt>
                <c:pt idx="3912">
                  <c:v>-126.70924100000002</c:v>
                </c:pt>
                <c:pt idx="3913">
                  <c:v>-126.64674100000002</c:v>
                </c:pt>
                <c:pt idx="3914">
                  <c:v>-126.58424100000002</c:v>
                </c:pt>
                <c:pt idx="3915">
                  <c:v>-126.52174100000002</c:v>
                </c:pt>
                <c:pt idx="3916">
                  <c:v>-126.45924100000002</c:v>
                </c:pt>
                <c:pt idx="3917">
                  <c:v>-126.39674100000002</c:v>
                </c:pt>
                <c:pt idx="3918">
                  <c:v>-126.33424100000002</c:v>
                </c:pt>
                <c:pt idx="3919">
                  <c:v>-126.27174100000002</c:v>
                </c:pt>
                <c:pt idx="3920">
                  <c:v>-126.20924100000002</c:v>
                </c:pt>
                <c:pt idx="3921">
                  <c:v>-126.14674100000002</c:v>
                </c:pt>
                <c:pt idx="3922">
                  <c:v>-126.08424100000002</c:v>
                </c:pt>
                <c:pt idx="3923">
                  <c:v>-126.02174100000002</c:v>
                </c:pt>
                <c:pt idx="3924">
                  <c:v>-125.95924100000002</c:v>
                </c:pt>
                <c:pt idx="3925">
                  <c:v>-125.89674100000002</c:v>
                </c:pt>
                <c:pt idx="3926">
                  <c:v>-125.83424100000002</c:v>
                </c:pt>
                <c:pt idx="3927">
                  <c:v>-125.77174100000002</c:v>
                </c:pt>
                <c:pt idx="3928">
                  <c:v>-125.70924100000002</c:v>
                </c:pt>
                <c:pt idx="3929">
                  <c:v>-125.64674100000002</c:v>
                </c:pt>
                <c:pt idx="3930">
                  <c:v>-125.58424100000002</c:v>
                </c:pt>
                <c:pt idx="3931">
                  <c:v>-125.52174100000002</c:v>
                </c:pt>
                <c:pt idx="3932">
                  <c:v>-125.45924100000002</c:v>
                </c:pt>
                <c:pt idx="3933">
                  <c:v>-125.39674100000002</c:v>
                </c:pt>
                <c:pt idx="3934">
                  <c:v>-125.33424100000002</c:v>
                </c:pt>
                <c:pt idx="3935">
                  <c:v>-125.27174100000002</c:v>
                </c:pt>
                <c:pt idx="3936">
                  <c:v>-125.20924100000002</c:v>
                </c:pt>
                <c:pt idx="3937">
                  <c:v>-125.14674100000002</c:v>
                </c:pt>
                <c:pt idx="3938">
                  <c:v>-125.08424100000002</c:v>
                </c:pt>
                <c:pt idx="3939">
                  <c:v>-125.02174100000002</c:v>
                </c:pt>
                <c:pt idx="3940">
                  <c:v>-124.95924100000002</c:v>
                </c:pt>
                <c:pt idx="3941">
                  <c:v>-124.89674100000002</c:v>
                </c:pt>
                <c:pt idx="3942">
                  <c:v>-124.83424100000002</c:v>
                </c:pt>
                <c:pt idx="3943">
                  <c:v>-124.77174100000002</c:v>
                </c:pt>
                <c:pt idx="3944">
                  <c:v>-124.70924100000002</c:v>
                </c:pt>
                <c:pt idx="3945">
                  <c:v>-124.64674100000002</c:v>
                </c:pt>
                <c:pt idx="3946">
                  <c:v>-124.58424100000002</c:v>
                </c:pt>
                <c:pt idx="3947">
                  <c:v>-124.52174100000002</c:v>
                </c:pt>
                <c:pt idx="3948">
                  <c:v>-124.45924100000002</c:v>
                </c:pt>
                <c:pt idx="3949">
                  <c:v>-124.39674100000002</c:v>
                </c:pt>
                <c:pt idx="3950">
                  <c:v>-124.33424100000002</c:v>
                </c:pt>
                <c:pt idx="3951">
                  <c:v>-124.27174100000002</c:v>
                </c:pt>
                <c:pt idx="3952">
                  <c:v>-124.20924100000002</c:v>
                </c:pt>
                <c:pt idx="3953">
                  <c:v>-124.14674100000002</c:v>
                </c:pt>
                <c:pt idx="3954">
                  <c:v>-124.08424100000002</c:v>
                </c:pt>
                <c:pt idx="3955">
                  <c:v>-124.02174100000002</c:v>
                </c:pt>
                <c:pt idx="3956">
                  <c:v>-123.95924100000002</c:v>
                </c:pt>
                <c:pt idx="3957">
                  <c:v>-123.89674100000002</c:v>
                </c:pt>
                <c:pt idx="3958">
                  <c:v>-123.83424100000002</c:v>
                </c:pt>
                <c:pt idx="3959">
                  <c:v>-123.77174100000002</c:v>
                </c:pt>
                <c:pt idx="3960">
                  <c:v>-123.70924100000002</c:v>
                </c:pt>
                <c:pt idx="3961">
                  <c:v>-123.64674100000002</c:v>
                </c:pt>
                <c:pt idx="3962">
                  <c:v>-123.58424100000002</c:v>
                </c:pt>
                <c:pt idx="3963">
                  <c:v>-123.52174100000002</c:v>
                </c:pt>
                <c:pt idx="3964">
                  <c:v>-123.45924100000002</c:v>
                </c:pt>
                <c:pt idx="3965">
                  <c:v>-123.39674100000002</c:v>
                </c:pt>
                <c:pt idx="3966">
                  <c:v>-123.33424100000002</c:v>
                </c:pt>
                <c:pt idx="3967">
                  <c:v>-123.27174100000002</c:v>
                </c:pt>
                <c:pt idx="3968">
                  <c:v>-123.20924100000002</c:v>
                </c:pt>
                <c:pt idx="3969">
                  <c:v>-123.14674100000002</c:v>
                </c:pt>
                <c:pt idx="3970">
                  <c:v>-123.08424100000002</c:v>
                </c:pt>
                <c:pt idx="3971">
                  <c:v>-123.02174100000002</c:v>
                </c:pt>
                <c:pt idx="3972">
                  <c:v>-122.95924100000002</c:v>
                </c:pt>
                <c:pt idx="3973">
                  <c:v>-122.89674100000002</c:v>
                </c:pt>
                <c:pt idx="3974">
                  <c:v>-122.83424100000002</c:v>
                </c:pt>
                <c:pt idx="3975">
                  <c:v>-122.77174100000002</c:v>
                </c:pt>
                <c:pt idx="3976">
                  <c:v>-122.70924100000002</c:v>
                </c:pt>
                <c:pt idx="3977">
                  <c:v>-122.64674100000002</c:v>
                </c:pt>
                <c:pt idx="3978">
                  <c:v>-122.58424100000002</c:v>
                </c:pt>
                <c:pt idx="3979">
                  <c:v>-122.52174100000002</c:v>
                </c:pt>
                <c:pt idx="3980">
                  <c:v>-122.45924100000002</c:v>
                </c:pt>
                <c:pt idx="3981">
                  <c:v>-122.39674100000002</c:v>
                </c:pt>
                <c:pt idx="3982">
                  <c:v>-122.33424100000002</c:v>
                </c:pt>
                <c:pt idx="3983">
                  <c:v>-122.27174100000002</c:v>
                </c:pt>
                <c:pt idx="3984">
                  <c:v>-122.20924100000002</c:v>
                </c:pt>
                <c:pt idx="3985">
                  <c:v>-122.14674100000002</c:v>
                </c:pt>
                <c:pt idx="3986">
                  <c:v>-122.08424100000002</c:v>
                </c:pt>
                <c:pt idx="3987">
                  <c:v>-122.02174100000002</c:v>
                </c:pt>
                <c:pt idx="3988">
                  <c:v>-121.95924100000002</c:v>
                </c:pt>
                <c:pt idx="3989">
                  <c:v>-121.89674100000002</c:v>
                </c:pt>
                <c:pt idx="3990">
                  <c:v>-121.83424100000002</c:v>
                </c:pt>
                <c:pt idx="3991">
                  <c:v>-121.77174100000002</c:v>
                </c:pt>
                <c:pt idx="3992">
                  <c:v>-121.70924100000002</c:v>
                </c:pt>
                <c:pt idx="3993">
                  <c:v>-121.64674100000002</c:v>
                </c:pt>
                <c:pt idx="3994">
                  <c:v>-121.58424100000002</c:v>
                </c:pt>
                <c:pt idx="3995">
                  <c:v>-121.52174100000002</c:v>
                </c:pt>
                <c:pt idx="3996">
                  <c:v>-121.45924100000002</c:v>
                </c:pt>
                <c:pt idx="3997">
                  <c:v>-121.39674100000002</c:v>
                </c:pt>
                <c:pt idx="3998">
                  <c:v>-121.33424100000002</c:v>
                </c:pt>
                <c:pt idx="3999">
                  <c:v>-121.27174100000002</c:v>
                </c:pt>
                <c:pt idx="4000">
                  <c:v>-121.20924100000002</c:v>
                </c:pt>
                <c:pt idx="4001">
                  <c:v>-121.14674100000002</c:v>
                </c:pt>
                <c:pt idx="4002">
                  <c:v>-121.08424100000002</c:v>
                </c:pt>
                <c:pt idx="4003">
                  <c:v>-121.02174100000002</c:v>
                </c:pt>
                <c:pt idx="4004">
                  <c:v>-120.95924100000002</c:v>
                </c:pt>
                <c:pt idx="4005">
                  <c:v>-120.89674100000002</c:v>
                </c:pt>
                <c:pt idx="4006">
                  <c:v>-120.83424100000002</c:v>
                </c:pt>
                <c:pt idx="4007">
                  <c:v>-120.77174100000002</c:v>
                </c:pt>
                <c:pt idx="4008">
                  <c:v>-120.70924100000002</c:v>
                </c:pt>
                <c:pt idx="4009">
                  <c:v>-120.64674100000002</c:v>
                </c:pt>
                <c:pt idx="4010">
                  <c:v>-120.58424100000002</c:v>
                </c:pt>
                <c:pt idx="4011">
                  <c:v>-120.52174100000002</c:v>
                </c:pt>
                <c:pt idx="4012">
                  <c:v>-120.45924100000002</c:v>
                </c:pt>
                <c:pt idx="4013">
                  <c:v>-120.39674100000002</c:v>
                </c:pt>
                <c:pt idx="4014">
                  <c:v>-120.33424100000002</c:v>
                </c:pt>
                <c:pt idx="4015">
                  <c:v>-120.27174100000002</c:v>
                </c:pt>
                <c:pt idx="4016">
                  <c:v>-120.20924100000002</c:v>
                </c:pt>
                <c:pt idx="4017">
                  <c:v>-120.14674100000002</c:v>
                </c:pt>
                <c:pt idx="4018">
                  <c:v>-120.08424100000002</c:v>
                </c:pt>
                <c:pt idx="4019">
                  <c:v>-120.02174100000002</c:v>
                </c:pt>
                <c:pt idx="4020">
                  <c:v>-119.95924100000002</c:v>
                </c:pt>
                <c:pt idx="4021">
                  <c:v>-119.89674100000002</c:v>
                </c:pt>
                <c:pt idx="4022">
                  <c:v>-119.83424100000002</c:v>
                </c:pt>
                <c:pt idx="4023">
                  <c:v>-119.77174100000002</c:v>
                </c:pt>
                <c:pt idx="4024">
                  <c:v>-119.70924100000002</c:v>
                </c:pt>
                <c:pt idx="4025">
                  <c:v>-119.64674100000002</c:v>
                </c:pt>
                <c:pt idx="4026">
                  <c:v>-119.58424100000002</c:v>
                </c:pt>
                <c:pt idx="4027">
                  <c:v>-119.52174100000002</c:v>
                </c:pt>
                <c:pt idx="4028">
                  <c:v>-119.45924100000002</c:v>
                </c:pt>
                <c:pt idx="4029">
                  <c:v>-119.39674100000002</c:v>
                </c:pt>
                <c:pt idx="4030">
                  <c:v>-119.33424100000002</c:v>
                </c:pt>
                <c:pt idx="4031">
                  <c:v>-119.27174100000002</c:v>
                </c:pt>
                <c:pt idx="4032">
                  <c:v>-119.20924100000002</c:v>
                </c:pt>
                <c:pt idx="4033">
                  <c:v>-119.14674100000002</c:v>
                </c:pt>
                <c:pt idx="4034">
                  <c:v>-119.08424100000002</c:v>
                </c:pt>
                <c:pt idx="4035">
                  <c:v>-119.02174100000002</c:v>
                </c:pt>
                <c:pt idx="4036">
                  <c:v>-118.95924100000002</c:v>
                </c:pt>
                <c:pt idx="4037">
                  <c:v>-118.89674100000002</c:v>
                </c:pt>
                <c:pt idx="4038">
                  <c:v>-118.83424100000002</c:v>
                </c:pt>
                <c:pt idx="4039">
                  <c:v>-118.77174100000002</c:v>
                </c:pt>
                <c:pt idx="4040">
                  <c:v>-118.70924100000002</c:v>
                </c:pt>
                <c:pt idx="4041">
                  <c:v>-118.64674100000002</c:v>
                </c:pt>
                <c:pt idx="4042">
                  <c:v>-118.58424100000002</c:v>
                </c:pt>
                <c:pt idx="4043">
                  <c:v>-118.52174100000002</c:v>
                </c:pt>
                <c:pt idx="4044">
                  <c:v>-118.45924100000002</c:v>
                </c:pt>
                <c:pt idx="4045">
                  <c:v>-118.39674100000002</c:v>
                </c:pt>
                <c:pt idx="4046">
                  <c:v>-118.33424100000002</c:v>
                </c:pt>
                <c:pt idx="4047">
                  <c:v>-118.27174100000002</c:v>
                </c:pt>
                <c:pt idx="4048">
                  <c:v>-118.20924100000002</c:v>
                </c:pt>
                <c:pt idx="4049">
                  <c:v>-118.14674100000002</c:v>
                </c:pt>
                <c:pt idx="4050">
                  <c:v>-118.08424100000002</c:v>
                </c:pt>
                <c:pt idx="4051">
                  <c:v>-118.02174100000002</c:v>
                </c:pt>
                <c:pt idx="4052">
                  <c:v>-117.95924100000002</c:v>
                </c:pt>
                <c:pt idx="4053">
                  <c:v>-117.89674100000002</c:v>
                </c:pt>
                <c:pt idx="4054">
                  <c:v>-117.83424100000002</c:v>
                </c:pt>
                <c:pt idx="4055">
                  <c:v>-117.77174100000002</c:v>
                </c:pt>
                <c:pt idx="4056">
                  <c:v>-117.70924100000002</c:v>
                </c:pt>
                <c:pt idx="4057">
                  <c:v>-117.64674100000002</c:v>
                </c:pt>
                <c:pt idx="4058">
                  <c:v>-117.58424100000002</c:v>
                </c:pt>
                <c:pt idx="4059">
                  <c:v>-117.52174100000002</c:v>
                </c:pt>
                <c:pt idx="4060">
                  <c:v>-117.45924100000002</c:v>
                </c:pt>
                <c:pt idx="4061">
                  <c:v>-117.39674100000002</c:v>
                </c:pt>
                <c:pt idx="4062">
                  <c:v>-117.33424100000002</c:v>
                </c:pt>
                <c:pt idx="4063">
                  <c:v>-117.27174100000002</c:v>
                </c:pt>
                <c:pt idx="4064">
                  <c:v>-117.20924100000002</c:v>
                </c:pt>
                <c:pt idx="4065">
                  <c:v>-117.14674100000002</c:v>
                </c:pt>
                <c:pt idx="4066">
                  <c:v>-117.08424100000002</c:v>
                </c:pt>
                <c:pt idx="4067">
                  <c:v>-117.02174100000002</c:v>
                </c:pt>
                <c:pt idx="4068">
                  <c:v>-116.95924100000002</c:v>
                </c:pt>
                <c:pt idx="4069">
                  <c:v>-116.89674100000002</c:v>
                </c:pt>
                <c:pt idx="4070">
                  <c:v>-116.83424100000002</c:v>
                </c:pt>
                <c:pt idx="4071">
                  <c:v>-116.77174100000002</c:v>
                </c:pt>
                <c:pt idx="4072">
                  <c:v>-116.70924100000002</c:v>
                </c:pt>
                <c:pt idx="4073">
                  <c:v>-116.64674100000002</c:v>
                </c:pt>
                <c:pt idx="4074">
                  <c:v>-116.58424100000002</c:v>
                </c:pt>
                <c:pt idx="4075">
                  <c:v>-116.52174100000002</c:v>
                </c:pt>
                <c:pt idx="4076">
                  <c:v>-116.45924100000002</c:v>
                </c:pt>
                <c:pt idx="4077">
                  <c:v>-116.39674100000002</c:v>
                </c:pt>
                <c:pt idx="4078">
                  <c:v>-116.33424100000002</c:v>
                </c:pt>
                <c:pt idx="4079">
                  <c:v>-116.27174100000002</c:v>
                </c:pt>
                <c:pt idx="4080">
                  <c:v>-116.20924100000002</c:v>
                </c:pt>
                <c:pt idx="4081">
                  <c:v>-116.14674100000002</c:v>
                </c:pt>
                <c:pt idx="4082">
                  <c:v>-116.08424100000002</c:v>
                </c:pt>
                <c:pt idx="4083">
                  <c:v>-116.02174100000002</c:v>
                </c:pt>
                <c:pt idx="4084">
                  <c:v>-115.95924100000002</c:v>
                </c:pt>
                <c:pt idx="4085">
                  <c:v>-115.89674100000002</c:v>
                </c:pt>
                <c:pt idx="4086">
                  <c:v>-115.83424100000002</c:v>
                </c:pt>
                <c:pt idx="4087">
                  <c:v>-115.77174100000002</c:v>
                </c:pt>
                <c:pt idx="4088">
                  <c:v>-115.70924100000002</c:v>
                </c:pt>
                <c:pt idx="4089">
                  <c:v>-115.64674100000002</c:v>
                </c:pt>
                <c:pt idx="4090">
                  <c:v>-115.58424100000002</c:v>
                </c:pt>
                <c:pt idx="4091">
                  <c:v>-115.52174100000002</c:v>
                </c:pt>
                <c:pt idx="4092">
                  <c:v>-115.45924100000002</c:v>
                </c:pt>
                <c:pt idx="4093">
                  <c:v>-115.39674100000002</c:v>
                </c:pt>
                <c:pt idx="4094">
                  <c:v>-115.33424100000002</c:v>
                </c:pt>
                <c:pt idx="4095">
                  <c:v>-115.27174100000002</c:v>
                </c:pt>
                <c:pt idx="4096">
                  <c:v>-115.20924100000002</c:v>
                </c:pt>
                <c:pt idx="4097">
                  <c:v>-115.14674100000002</c:v>
                </c:pt>
                <c:pt idx="4098">
                  <c:v>-115.08424100000002</c:v>
                </c:pt>
                <c:pt idx="4099">
                  <c:v>-115.02174100000002</c:v>
                </c:pt>
                <c:pt idx="4100">
                  <c:v>-114.95924100000002</c:v>
                </c:pt>
                <c:pt idx="4101">
                  <c:v>-114.89674100000002</c:v>
                </c:pt>
                <c:pt idx="4102">
                  <c:v>-114.83424100000002</c:v>
                </c:pt>
                <c:pt idx="4103">
                  <c:v>-114.77174100000002</c:v>
                </c:pt>
                <c:pt idx="4104">
                  <c:v>-114.70924100000002</c:v>
                </c:pt>
                <c:pt idx="4105">
                  <c:v>-114.64674100000002</c:v>
                </c:pt>
                <c:pt idx="4106">
                  <c:v>-114.58424100000002</c:v>
                </c:pt>
                <c:pt idx="4107">
                  <c:v>-114.52174100000002</c:v>
                </c:pt>
                <c:pt idx="4108">
                  <c:v>-114.45924100000002</c:v>
                </c:pt>
                <c:pt idx="4109">
                  <c:v>-114.39674100000002</c:v>
                </c:pt>
                <c:pt idx="4110">
                  <c:v>-114.33424100000002</c:v>
                </c:pt>
                <c:pt idx="4111">
                  <c:v>-114.27174100000002</c:v>
                </c:pt>
                <c:pt idx="4112">
                  <c:v>-114.20924100000002</c:v>
                </c:pt>
                <c:pt idx="4113">
                  <c:v>-114.14674100000002</c:v>
                </c:pt>
                <c:pt idx="4114">
                  <c:v>-114.08424100000002</c:v>
                </c:pt>
                <c:pt idx="4115">
                  <c:v>-114.02174100000002</c:v>
                </c:pt>
                <c:pt idx="4116">
                  <c:v>-113.95924100000002</c:v>
                </c:pt>
                <c:pt idx="4117">
                  <c:v>-113.89674100000002</c:v>
                </c:pt>
                <c:pt idx="4118">
                  <c:v>-113.83424100000002</c:v>
                </c:pt>
                <c:pt idx="4119">
                  <c:v>-113.77174100000002</c:v>
                </c:pt>
                <c:pt idx="4120">
                  <c:v>-113.70924100000002</c:v>
                </c:pt>
                <c:pt idx="4121">
                  <c:v>-113.64674100000002</c:v>
                </c:pt>
                <c:pt idx="4122">
                  <c:v>-113.58424100000002</c:v>
                </c:pt>
                <c:pt idx="4123">
                  <c:v>-113.52174100000002</c:v>
                </c:pt>
                <c:pt idx="4124">
                  <c:v>-113.45924100000002</c:v>
                </c:pt>
                <c:pt idx="4125">
                  <c:v>-113.39674100000002</c:v>
                </c:pt>
                <c:pt idx="4126">
                  <c:v>-113.33424100000002</c:v>
                </c:pt>
                <c:pt idx="4127">
                  <c:v>-113.27174100000002</c:v>
                </c:pt>
                <c:pt idx="4128">
                  <c:v>-113.20924100000002</c:v>
                </c:pt>
                <c:pt idx="4129">
                  <c:v>-113.14674100000002</c:v>
                </c:pt>
                <c:pt idx="4130">
                  <c:v>-113.08424100000002</c:v>
                </c:pt>
                <c:pt idx="4131">
                  <c:v>-113.02174100000002</c:v>
                </c:pt>
                <c:pt idx="4132">
                  <c:v>-112.95924100000002</c:v>
                </c:pt>
                <c:pt idx="4133">
                  <c:v>-112.89674100000002</c:v>
                </c:pt>
                <c:pt idx="4134">
                  <c:v>-112.83424100000002</c:v>
                </c:pt>
                <c:pt idx="4135">
                  <c:v>-112.77174100000002</c:v>
                </c:pt>
                <c:pt idx="4136">
                  <c:v>-112.70924100000002</c:v>
                </c:pt>
                <c:pt idx="4137">
                  <c:v>-112.64674100000002</c:v>
                </c:pt>
                <c:pt idx="4138">
                  <c:v>-112.58424100000002</c:v>
                </c:pt>
                <c:pt idx="4139">
                  <c:v>-112.52174100000002</c:v>
                </c:pt>
                <c:pt idx="4140">
                  <c:v>-112.45924100000002</c:v>
                </c:pt>
                <c:pt idx="4141">
                  <c:v>-112.39674100000002</c:v>
                </c:pt>
                <c:pt idx="4142">
                  <c:v>-112.33424100000002</c:v>
                </c:pt>
                <c:pt idx="4143">
                  <c:v>-112.27174100000002</c:v>
                </c:pt>
                <c:pt idx="4144">
                  <c:v>-112.20924100000002</c:v>
                </c:pt>
                <c:pt idx="4145">
                  <c:v>-112.14674100000002</c:v>
                </c:pt>
                <c:pt idx="4146">
                  <c:v>-112.08424100000002</c:v>
                </c:pt>
                <c:pt idx="4147">
                  <c:v>-112.02174100000002</c:v>
                </c:pt>
                <c:pt idx="4148">
                  <c:v>-111.95924100000002</c:v>
                </c:pt>
                <c:pt idx="4149">
                  <c:v>-111.89674100000002</c:v>
                </c:pt>
                <c:pt idx="4150">
                  <c:v>-111.83424100000002</c:v>
                </c:pt>
                <c:pt idx="4151">
                  <c:v>-111.77174100000002</c:v>
                </c:pt>
                <c:pt idx="4152">
                  <c:v>-111.70924100000002</c:v>
                </c:pt>
                <c:pt idx="4153">
                  <c:v>-111.64674100000002</c:v>
                </c:pt>
                <c:pt idx="4154">
                  <c:v>-111.58424100000002</c:v>
                </c:pt>
                <c:pt idx="4155">
                  <c:v>-111.52174100000002</c:v>
                </c:pt>
                <c:pt idx="4156">
                  <c:v>-111.45924100000002</c:v>
                </c:pt>
                <c:pt idx="4157">
                  <c:v>-111.39674100000002</c:v>
                </c:pt>
                <c:pt idx="4158">
                  <c:v>-111.33424100000002</c:v>
                </c:pt>
                <c:pt idx="4159">
                  <c:v>-111.27174100000002</c:v>
                </c:pt>
                <c:pt idx="4160">
                  <c:v>-111.20924100000002</c:v>
                </c:pt>
                <c:pt idx="4161">
                  <c:v>-111.14674100000002</c:v>
                </c:pt>
                <c:pt idx="4162">
                  <c:v>-111.08424100000002</c:v>
                </c:pt>
                <c:pt idx="4163">
                  <c:v>-111.02174100000002</c:v>
                </c:pt>
                <c:pt idx="4164">
                  <c:v>-110.95924100000002</c:v>
                </c:pt>
                <c:pt idx="4165">
                  <c:v>-110.89674100000002</c:v>
                </c:pt>
                <c:pt idx="4166">
                  <c:v>-110.83424100000002</c:v>
                </c:pt>
                <c:pt idx="4167">
                  <c:v>-110.77174100000002</c:v>
                </c:pt>
                <c:pt idx="4168">
                  <c:v>-110.70924100000002</c:v>
                </c:pt>
                <c:pt idx="4169">
                  <c:v>-110.64674100000002</c:v>
                </c:pt>
                <c:pt idx="4170">
                  <c:v>-110.58424100000002</c:v>
                </c:pt>
                <c:pt idx="4171">
                  <c:v>-110.52174100000002</c:v>
                </c:pt>
                <c:pt idx="4172">
                  <c:v>-110.45924100000002</c:v>
                </c:pt>
                <c:pt idx="4173">
                  <c:v>-110.39674100000002</c:v>
                </c:pt>
                <c:pt idx="4174">
                  <c:v>-110.33424100000002</c:v>
                </c:pt>
                <c:pt idx="4175">
                  <c:v>-110.27174100000002</c:v>
                </c:pt>
                <c:pt idx="4176">
                  <c:v>-110.20924100000002</c:v>
                </c:pt>
                <c:pt idx="4177">
                  <c:v>-110.14674100000002</c:v>
                </c:pt>
                <c:pt idx="4178">
                  <c:v>-110.08424100000002</c:v>
                </c:pt>
                <c:pt idx="4179">
                  <c:v>-110.02174100000002</c:v>
                </c:pt>
                <c:pt idx="4180">
                  <c:v>-109.95924100000002</c:v>
                </c:pt>
                <c:pt idx="4181">
                  <c:v>-109.89674100000002</c:v>
                </c:pt>
                <c:pt idx="4182">
                  <c:v>-109.83424100000002</c:v>
                </c:pt>
                <c:pt idx="4183">
                  <c:v>-109.77174100000002</c:v>
                </c:pt>
                <c:pt idx="4184">
                  <c:v>-109.70924100000002</c:v>
                </c:pt>
                <c:pt idx="4185">
                  <c:v>-109.64674100000002</c:v>
                </c:pt>
                <c:pt idx="4186">
                  <c:v>-109.58424100000002</c:v>
                </c:pt>
                <c:pt idx="4187">
                  <c:v>-109.52174100000002</c:v>
                </c:pt>
                <c:pt idx="4188">
                  <c:v>-109.45924100000002</c:v>
                </c:pt>
                <c:pt idx="4189">
                  <c:v>-109.39674100000002</c:v>
                </c:pt>
                <c:pt idx="4190">
                  <c:v>-109.33424100000002</c:v>
                </c:pt>
                <c:pt idx="4191">
                  <c:v>-109.27174100000002</c:v>
                </c:pt>
                <c:pt idx="4192">
                  <c:v>-109.20924100000002</c:v>
                </c:pt>
                <c:pt idx="4193">
                  <c:v>-109.14674100000002</c:v>
                </c:pt>
                <c:pt idx="4194">
                  <c:v>-109.08424100000002</c:v>
                </c:pt>
                <c:pt idx="4195">
                  <c:v>-109.02174100000002</c:v>
                </c:pt>
                <c:pt idx="4196">
                  <c:v>-108.95924100000002</c:v>
                </c:pt>
                <c:pt idx="4197">
                  <c:v>-108.89674100000002</c:v>
                </c:pt>
                <c:pt idx="4198">
                  <c:v>-108.83424100000002</c:v>
                </c:pt>
                <c:pt idx="4199">
                  <c:v>-108.77174100000002</c:v>
                </c:pt>
                <c:pt idx="4200">
                  <c:v>-108.70924100000002</c:v>
                </c:pt>
                <c:pt idx="4201">
                  <c:v>-108.64674100000002</c:v>
                </c:pt>
                <c:pt idx="4202">
                  <c:v>-108.58424100000002</c:v>
                </c:pt>
                <c:pt idx="4203">
                  <c:v>-108.52174100000002</c:v>
                </c:pt>
                <c:pt idx="4204">
                  <c:v>-108.45924100000002</c:v>
                </c:pt>
                <c:pt idx="4205">
                  <c:v>-108.39674100000002</c:v>
                </c:pt>
                <c:pt idx="4206">
                  <c:v>-108.33424100000002</c:v>
                </c:pt>
                <c:pt idx="4207">
                  <c:v>-108.27174100000002</c:v>
                </c:pt>
                <c:pt idx="4208">
                  <c:v>-108.20924100000002</c:v>
                </c:pt>
                <c:pt idx="4209">
                  <c:v>-108.14674100000002</c:v>
                </c:pt>
                <c:pt idx="4210">
                  <c:v>-108.08424100000002</c:v>
                </c:pt>
                <c:pt idx="4211">
                  <c:v>-108.02174100000002</c:v>
                </c:pt>
                <c:pt idx="4212">
                  <c:v>-107.95924100000002</c:v>
                </c:pt>
                <c:pt idx="4213">
                  <c:v>-107.89674100000002</c:v>
                </c:pt>
                <c:pt idx="4214">
                  <c:v>-107.83424100000002</c:v>
                </c:pt>
                <c:pt idx="4215">
                  <c:v>-107.77174100000002</c:v>
                </c:pt>
                <c:pt idx="4216">
                  <c:v>-107.70924100000002</c:v>
                </c:pt>
                <c:pt idx="4217">
                  <c:v>-107.64674100000002</c:v>
                </c:pt>
                <c:pt idx="4218">
                  <c:v>-107.58424100000002</c:v>
                </c:pt>
                <c:pt idx="4219">
                  <c:v>-107.52174100000002</c:v>
                </c:pt>
                <c:pt idx="4220">
                  <c:v>-107.45924100000002</c:v>
                </c:pt>
                <c:pt idx="4221">
                  <c:v>-107.39674100000002</c:v>
                </c:pt>
                <c:pt idx="4222">
                  <c:v>-107.33424100000002</c:v>
                </c:pt>
                <c:pt idx="4223">
                  <c:v>-107.27174100000002</c:v>
                </c:pt>
                <c:pt idx="4224">
                  <c:v>-107.20924100000002</c:v>
                </c:pt>
                <c:pt idx="4225">
                  <c:v>-107.14674100000002</c:v>
                </c:pt>
                <c:pt idx="4226">
                  <c:v>-107.08424100000002</c:v>
                </c:pt>
                <c:pt idx="4227">
                  <c:v>-107.02174100000002</c:v>
                </c:pt>
                <c:pt idx="4228">
                  <c:v>-106.95924100000002</c:v>
                </c:pt>
                <c:pt idx="4229">
                  <c:v>-106.89674100000002</c:v>
                </c:pt>
                <c:pt idx="4230">
                  <c:v>-106.83424100000002</c:v>
                </c:pt>
                <c:pt idx="4231">
                  <c:v>-106.77174100000002</c:v>
                </c:pt>
                <c:pt idx="4232">
                  <c:v>-106.70924100000002</c:v>
                </c:pt>
                <c:pt idx="4233">
                  <c:v>-106.64674100000002</c:v>
                </c:pt>
                <c:pt idx="4234">
                  <c:v>-106.58424100000002</c:v>
                </c:pt>
                <c:pt idx="4235">
                  <c:v>-106.52174100000002</c:v>
                </c:pt>
                <c:pt idx="4236">
                  <c:v>-106.45924100000002</c:v>
                </c:pt>
                <c:pt idx="4237">
                  <c:v>-106.39674100000002</c:v>
                </c:pt>
                <c:pt idx="4238">
                  <c:v>-106.33424100000002</c:v>
                </c:pt>
                <c:pt idx="4239">
                  <c:v>-106.27174100000002</c:v>
                </c:pt>
                <c:pt idx="4240">
                  <c:v>-106.20924100000002</c:v>
                </c:pt>
                <c:pt idx="4241">
                  <c:v>-106.14674100000002</c:v>
                </c:pt>
                <c:pt idx="4242">
                  <c:v>-106.08424100000002</c:v>
                </c:pt>
                <c:pt idx="4243">
                  <c:v>-106.02174100000002</c:v>
                </c:pt>
                <c:pt idx="4244">
                  <c:v>-105.95924100000002</c:v>
                </c:pt>
                <c:pt idx="4245">
                  <c:v>-105.89674100000002</c:v>
                </c:pt>
                <c:pt idx="4246">
                  <c:v>-105.83424100000002</c:v>
                </c:pt>
                <c:pt idx="4247">
                  <c:v>-105.77174100000002</c:v>
                </c:pt>
                <c:pt idx="4248">
                  <c:v>-105.70924100000002</c:v>
                </c:pt>
                <c:pt idx="4249">
                  <c:v>-105.64674100000002</c:v>
                </c:pt>
                <c:pt idx="4250">
                  <c:v>-105.58424100000002</c:v>
                </c:pt>
                <c:pt idx="4251">
                  <c:v>-105.52174100000002</c:v>
                </c:pt>
                <c:pt idx="4252">
                  <c:v>-105.45924100000002</c:v>
                </c:pt>
                <c:pt idx="4253">
                  <c:v>-105.39674100000002</c:v>
                </c:pt>
                <c:pt idx="4254">
                  <c:v>-105.33424100000002</c:v>
                </c:pt>
                <c:pt idx="4255">
                  <c:v>-105.27174100000002</c:v>
                </c:pt>
                <c:pt idx="4256">
                  <c:v>-105.20924100000002</c:v>
                </c:pt>
                <c:pt idx="4257">
                  <c:v>-105.14674100000002</c:v>
                </c:pt>
                <c:pt idx="4258">
                  <c:v>-105.08424100000002</c:v>
                </c:pt>
                <c:pt idx="4259">
                  <c:v>-105.02174100000002</c:v>
                </c:pt>
                <c:pt idx="4260">
                  <c:v>-104.95924100000002</c:v>
                </c:pt>
                <c:pt idx="4261">
                  <c:v>-104.89674100000002</c:v>
                </c:pt>
                <c:pt idx="4262">
                  <c:v>-104.83424100000002</c:v>
                </c:pt>
                <c:pt idx="4263">
                  <c:v>-104.77174100000002</c:v>
                </c:pt>
                <c:pt idx="4264">
                  <c:v>-104.70924100000002</c:v>
                </c:pt>
                <c:pt idx="4265">
                  <c:v>-104.64674100000002</c:v>
                </c:pt>
                <c:pt idx="4266">
                  <c:v>-104.58424100000002</c:v>
                </c:pt>
                <c:pt idx="4267">
                  <c:v>-104.52174100000002</c:v>
                </c:pt>
                <c:pt idx="4268">
                  <c:v>-104.45924100000002</c:v>
                </c:pt>
                <c:pt idx="4269">
                  <c:v>-104.39674100000002</c:v>
                </c:pt>
                <c:pt idx="4270">
                  <c:v>-104.33424100000002</c:v>
                </c:pt>
                <c:pt idx="4271">
                  <c:v>-104.27174100000002</c:v>
                </c:pt>
                <c:pt idx="4272">
                  <c:v>-104.20924100000002</c:v>
                </c:pt>
                <c:pt idx="4273">
                  <c:v>-104.14674100000002</c:v>
                </c:pt>
                <c:pt idx="4274">
                  <c:v>-104.08424100000002</c:v>
                </c:pt>
                <c:pt idx="4275">
                  <c:v>-104.02174100000002</c:v>
                </c:pt>
                <c:pt idx="4276">
                  <c:v>-103.95924100000002</c:v>
                </c:pt>
                <c:pt idx="4277">
                  <c:v>-103.89674100000002</c:v>
                </c:pt>
                <c:pt idx="4278">
                  <c:v>-103.83424100000002</c:v>
                </c:pt>
                <c:pt idx="4279">
                  <c:v>-103.77174100000002</c:v>
                </c:pt>
                <c:pt idx="4280">
                  <c:v>-103.70924100000002</c:v>
                </c:pt>
                <c:pt idx="4281">
                  <c:v>-103.64674100000002</c:v>
                </c:pt>
                <c:pt idx="4282">
                  <c:v>-103.58424100000002</c:v>
                </c:pt>
                <c:pt idx="4283">
                  <c:v>-103.52174100000002</c:v>
                </c:pt>
                <c:pt idx="4284">
                  <c:v>-103.45924100000002</c:v>
                </c:pt>
                <c:pt idx="4285">
                  <c:v>-103.39674100000002</c:v>
                </c:pt>
                <c:pt idx="4286">
                  <c:v>-103.33424100000002</c:v>
                </c:pt>
                <c:pt idx="4287">
                  <c:v>-103.27174100000002</c:v>
                </c:pt>
                <c:pt idx="4288">
                  <c:v>-103.20924100000002</c:v>
                </c:pt>
                <c:pt idx="4289">
                  <c:v>-103.14674100000002</c:v>
                </c:pt>
                <c:pt idx="4290">
                  <c:v>-103.08424100000002</c:v>
                </c:pt>
                <c:pt idx="4291">
                  <c:v>-103.02174100000002</c:v>
                </c:pt>
                <c:pt idx="4292">
                  <c:v>-102.95924100000002</c:v>
                </c:pt>
                <c:pt idx="4293">
                  <c:v>-102.89674100000002</c:v>
                </c:pt>
                <c:pt idx="4294">
                  <c:v>-102.83424100000002</c:v>
                </c:pt>
                <c:pt idx="4295">
                  <c:v>-102.77174100000002</c:v>
                </c:pt>
                <c:pt idx="4296">
                  <c:v>-102.70924100000002</c:v>
                </c:pt>
                <c:pt idx="4297">
                  <c:v>-102.64674100000002</c:v>
                </c:pt>
                <c:pt idx="4298">
                  <c:v>-102.58424100000002</c:v>
                </c:pt>
                <c:pt idx="4299">
                  <c:v>-102.52174100000002</c:v>
                </c:pt>
                <c:pt idx="4300">
                  <c:v>-102.45924100000002</c:v>
                </c:pt>
                <c:pt idx="4301">
                  <c:v>-102.39674100000002</c:v>
                </c:pt>
                <c:pt idx="4302">
                  <c:v>-102.33424100000002</c:v>
                </c:pt>
                <c:pt idx="4303">
                  <c:v>-102.27174100000002</c:v>
                </c:pt>
                <c:pt idx="4304">
                  <c:v>-102.20924100000002</c:v>
                </c:pt>
                <c:pt idx="4305">
                  <c:v>-102.14674100000002</c:v>
                </c:pt>
                <c:pt idx="4306">
                  <c:v>-102.08424100000002</c:v>
                </c:pt>
                <c:pt idx="4307">
                  <c:v>-102.02174100000002</c:v>
                </c:pt>
                <c:pt idx="4308">
                  <c:v>-101.95924100000002</c:v>
                </c:pt>
                <c:pt idx="4309">
                  <c:v>-101.89674100000002</c:v>
                </c:pt>
                <c:pt idx="4310">
                  <c:v>-101.83424100000002</c:v>
                </c:pt>
                <c:pt idx="4311">
                  <c:v>-101.77174100000002</c:v>
                </c:pt>
                <c:pt idx="4312">
                  <c:v>-101.70924100000002</c:v>
                </c:pt>
                <c:pt idx="4313">
                  <c:v>-101.64674100000002</c:v>
                </c:pt>
                <c:pt idx="4314">
                  <c:v>-101.58424100000002</c:v>
                </c:pt>
                <c:pt idx="4315">
                  <c:v>-101.52174100000002</c:v>
                </c:pt>
                <c:pt idx="4316">
                  <c:v>-101.45924100000002</c:v>
                </c:pt>
                <c:pt idx="4317">
                  <c:v>-101.39674100000002</c:v>
                </c:pt>
                <c:pt idx="4318">
                  <c:v>-101.33424100000002</c:v>
                </c:pt>
                <c:pt idx="4319">
                  <c:v>-101.27174100000002</c:v>
                </c:pt>
                <c:pt idx="4320">
                  <c:v>-101.20924100000002</c:v>
                </c:pt>
                <c:pt idx="4321">
                  <c:v>-101.14674100000002</c:v>
                </c:pt>
                <c:pt idx="4322">
                  <c:v>-101.08424100000002</c:v>
                </c:pt>
                <c:pt idx="4323">
                  <c:v>-101.02174100000002</c:v>
                </c:pt>
                <c:pt idx="4324">
                  <c:v>-100.95924100000002</c:v>
                </c:pt>
                <c:pt idx="4325">
                  <c:v>-100.89674100000002</c:v>
                </c:pt>
                <c:pt idx="4326">
                  <c:v>-100.83424100000002</c:v>
                </c:pt>
                <c:pt idx="4327">
                  <c:v>-100.77174100000002</c:v>
                </c:pt>
                <c:pt idx="4328">
                  <c:v>-100.70924100000002</c:v>
                </c:pt>
                <c:pt idx="4329">
                  <c:v>-100.64674100000002</c:v>
                </c:pt>
                <c:pt idx="4330">
                  <c:v>-100.58424100000002</c:v>
                </c:pt>
                <c:pt idx="4331">
                  <c:v>-100.52174100000002</c:v>
                </c:pt>
                <c:pt idx="4332">
                  <c:v>-100.45924100000002</c:v>
                </c:pt>
                <c:pt idx="4333">
                  <c:v>-100.39674100000002</c:v>
                </c:pt>
                <c:pt idx="4334">
                  <c:v>-100.33424100000002</c:v>
                </c:pt>
                <c:pt idx="4335">
                  <c:v>-100.27174100000002</c:v>
                </c:pt>
                <c:pt idx="4336">
                  <c:v>-100.20924100000002</c:v>
                </c:pt>
                <c:pt idx="4337">
                  <c:v>-100.14674100000002</c:v>
                </c:pt>
                <c:pt idx="4338">
                  <c:v>-100.08424100000002</c:v>
                </c:pt>
                <c:pt idx="4339">
                  <c:v>-100.02174100000002</c:v>
                </c:pt>
                <c:pt idx="4340">
                  <c:v>-99.95924100000002</c:v>
                </c:pt>
                <c:pt idx="4341">
                  <c:v>-99.89674100000002</c:v>
                </c:pt>
                <c:pt idx="4342">
                  <c:v>-99.83424100000002</c:v>
                </c:pt>
                <c:pt idx="4343">
                  <c:v>-99.77174100000002</c:v>
                </c:pt>
                <c:pt idx="4344">
                  <c:v>-99.70924100000002</c:v>
                </c:pt>
                <c:pt idx="4345">
                  <c:v>-99.64674100000002</c:v>
                </c:pt>
                <c:pt idx="4346">
                  <c:v>-99.58424100000002</c:v>
                </c:pt>
                <c:pt idx="4347">
                  <c:v>-99.52174100000002</c:v>
                </c:pt>
                <c:pt idx="4348">
                  <c:v>-99.45924100000002</c:v>
                </c:pt>
                <c:pt idx="4349">
                  <c:v>-99.39674100000002</c:v>
                </c:pt>
                <c:pt idx="4350">
                  <c:v>-99.33424100000002</c:v>
                </c:pt>
                <c:pt idx="4351">
                  <c:v>-99.27174100000002</c:v>
                </c:pt>
                <c:pt idx="4352">
                  <c:v>-99.20924100000002</c:v>
                </c:pt>
                <c:pt idx="4353">
                  <c:v>-99.14674100000002</c:v>
                </c:pt>
                <c:pt idx="4354">
                  <c:v>-99.08424100000002</c:v>
                </c:pt>
                <c:pt idx="4355">
                  <c:v>-99.02174100000002</c:v>
                </c:pt>
                <c:pt idx="4356">
                  <c:v>-98.95924100000002</c:v>
                </c:pt>
                <c:pt idx="4357">
                  <c:v>-98.89674100000002</c:v>
                </c:pt>
                <c:pt idx="4358">
                  <c:v>-98.83424100000002</c:v>
                </c:pt>
                <c:pt idx="4359">
                  <c:v>-98.77174100000002</c:v>
                </c:pt>
                <c:pt idx="4360">
                  <c:v>-98.70924100000002</c:v>
                </c:pt>
                <c:pt idx="4361">
                  <c:v>-98.64674100000002</c:v>
                </c:pt>
                <c:pt idx="4362">
                  <c:v>-98.58424100000002</c:v>
                </c:pt>
                <c:pt idx="4363">
                  <c:v>-98.52174100000002</c:v>
                </c:pt>
                <c:pt idx="4364">
                  <c:v>-98.45924100000002</c:v>
                </c:pt>
                <c:pt idx="4365">
                  <c:v>-98.39674100000002</c:v>
                </c:pt>
                <c:pt idx="4366">
                  <c:v>-98.33424100000002</c:v>
                </c:pt>
                <c:pt idx="4367">
                  <c:v>-98.27174100000002</c:v>
                </c:pt>
                <c:pt idx="4368">
                  <c:v>-98.20924100000002</c:v>
                </c:pt>
                <c:pt idx="4369">
                  <c:v>-98.14674100000002</c:v>
                </c:pt>
                <c:pt idx="4370">
                  <c:v>-98.08424100000002</c:v>
                </c:pt>
                <c:pt idx="4371">
                  <c:v>-98.02174100000002</c:v>
                </c:pt>
                <c:pt idx="4372">
                  <c:v>-97.95924100000002</c:v>
                </c:pt>
                <c:pt idx="4373">
                  <c:v>-97.89674100000002</c:v>
                </c:pt>
                <c:pt idx="4374">
                  <c:v>-97.83424100000002</c:v>
                </c:pt>
                <c:pt idx="4375">
                  <c:v>-97.77174100000002</c:v>
                </c:pt>
                <c:pt idx="4376">
                  <c:v>-97.70924100000002</c:v>
                </c:pt>
                <c:pt idx="4377">
                  <c:v>-97.64674100000002</c:v>
                </c:pt>
                <c:pt idx="4378">
                  <c:v>-97.58424100000002</c:v>
                </c:pt>
                <c:pt idx="4379">
                  <c:v>-97.52174100000002</c:v>
                </c:pt>
                <c:pt idx="4380">
                  <c:v>-97.45924100000002</c:v>
                </c:pt>
                <c:pt idx="4381">
                  <c:v>-97.39674100000002</c:v>
                </c:pt>
                <c:pt idx="4382">
                  <c:v>-97.33424100000002</c:v>
                </c:pt>
                <c:pt idx="4383">
                  <c:v>-97.27174100000002</c:v>
                </c:pt>
                <c:pt idx="4384">
                  <c:v>-97.20924100000002</c:v>
                </c:pt>
                <c:pt idx="4385">
                  <c:v>-97.14674100000002</c:v>
                </c:pt>
                <c:pt idx="4386">
                  <c:v>-97.08424100000002</c:v>
                </c:pt>
                <c:pt idx="4387">
                  <c:v>-97.02174100000002</c:v>
                </c:pt>
                <c:pt idx="4388">
                  <c:v>-96.95924100000002</c:v>
                </c:pt>
                <c:pt idx="4389">
                  <c:v>-96.89674100000002</c:v>
                </c:pt>
                <c:pt idx="4390">
                  <c:v>-96.83424100000002</c:v>
                </c:pt>
                <c:pt idx="4391">
                  <c:v>-96.77174100000002</c:v>
                </c:pt>
                <c:pt idx="4392">
                  <c:v>-96.70924100000002</c:v>
                </c:pt>
                <c:pt idx="4393">
                  <c:v>-96.64674100000002</c:v>
                </c:pt>
                <c:pt idx="4394">
                  <c:v>-96.58424100000002</c:v>
                </c:pt>
                <c:pt idx="4395">
                  <c:v>-96.52174100000002</c:v>
                </c:pt>
                <c:pt idx="4396">
                  <c:v>-96.45924100000002</c:v>
                </c:pt>
                <c:pt idx="4397">
                  <c:v>-96.39674100000002</c:v>
                </c:pt>
                <c:pt idx="4398">
                  <c:v>-96.33424100000002</c:v>
                </c:pt>
                <c:pt idx="4399">
                  <c:v>-96.27174100000002</c:v>
                </c:pt>
                <c:pt idx="4400">
                  <c:v>-96.20924100000002</c:v>
                </c:pt>
                <c:pt idx="4401">
                  <c:v>-96.14674100000002</c:v>
                </c:pt>
                <c:pt idx="4402">
                  <c:v>-96.08424100000002</c:v>
                </c:pt>
                <c:pt idx="4403">
                  <c:v>-96.02174100000002</c:v>
                </c:pt>
                <c:pt idx="4404">
                  <c:v>-95.95924100000002</c:v>
                </c:pt>
                <c:pt idx="4405">
                  <c:v>-95.89674100000002</c:v>
                </c:pt>
                <c:pt idx="4406">
                  <c:v>-95.83424100000002</c:v>
                </c:pt>
                <c:pt idx="4407">
                  <c:v>-95.77174100000002</c:v>
                </c:pt>
                <c:pt idx="4408">
                  <c:v>-95.70924100000002</c:v>
                </c:pt>
                <c:pt idx="4409">
                  <c:v>-95.64674100000002</c:v>
                </c:pt>
                <c:pt idx="4410">
                  <c:v>-95.58424100000002</c:v>
                </c:pt>
                <c:pt idx="4411">
                  <c:v>-95.52174100000002</c:v>
                </c:pt>
                <c:pt idx="4412">
                  <c:v>-95.45924100000002</c:v>
                </c:pt>
                <c:pt idx="4413">
                  <c:v>-95.39674100000002</c:v>
                </c:pt>
                <c:pt idx="4414">
                  <c:v>-95.33424100000002</c:v>
                </c:pt>
                <c:pt idx="4415">
                  <c:v>-95.27174100000002</c:v>
                </c:pt>
                <c:pt idx="4416">
                  <c:v>-95.20924100000002</c:v>
                </c:pt>
                <c:pt idx="4417">
                  <c:v>-95.14674100000002</c:v>
                </c:pt>
                <c:pt idx="4418">
                  <c:v>-95.08424100000002</c:v>
                </c:pt>
                <c:pt idx="4419">
                  <c:v>-95.02174100000002</c:v>
                </c:pt>
                <c:pt idx="4420">
                  <c:v>-94.95924100000002</c:v>
                </c:pt>
                <c:pt idx="4421">
                  <c:v>-94.89674100000002</c:v>
                </c:pt>
                <c:pt idx="4422">
                  <c:v>-94.83424100000002</c:v>
                </c:pt>
                <c:pt idx="4423">
                  <c:v>-94.77174100000002</c:v>
                </c:pt>
                <c:pt idx="4424">
                  <c:v>-94.70924100000002</c:v>
                </c:pt>
                <c:pt idx="4425">
                  <c:v>-94.64674100000002</c:v>
                </c:pt>
                <c:pt idx="4426">
                  <c:v>-94.58424100000002</c:v>
                </c:pt>
                <c:pt idx="4427">
                  <c:v>-94.52174100000002</c:v>
                </c:pt>
                <c:pt idx="4428">
                  <c:v>-94.45924100000002</c:v>
                </c:pt>
                <c:pt idx="4429">
                  <c:v>-94.39674100000002</c:v>
                </c:pt>
                <c:pt idx="4430">
                  <c:v>-94.33424100000002</c:v>
                </c:pt>
                <c:pt idx="4431">
                  <c:v>-94.27174100000002</c:v>
                </c:pt>
                <c:pt idx="4432">
                  <c:v>-94.20924100000002</c:v>
                </c:pt>
                <c:pt idx="4433">
                  <c:v>-94.14674100000002</c:v>
                </c:pt>
                <c:pt idx="4434">
                  <c:v>-94.08424100000002</c:v>
                </c:pt>
                <c:pt idx="4435">
                  <c:v>-94.02174100000002</c:v>
                </c:pt>
                <c:pt idx="4436">
                  <c:v>-93.95924100000002</c:v>
                </c:pt>
                <c:pt idx="4437">
                  <c:v>-93.89674100000002</c:v>
                </c:pt>
                <c:pt idx="4438">
                  <c:v>-93.83424100000002</c:v>
                </c:pt>
                <c:pt idx="4439">
                  <c:v>-93.77174100000002</c:v>
                </c:pt>
                <c:pt idx="4440">
                  <c:v>-93.70924100000002</c:v>
                </c:pt>
                <c:pt idx="4441">
                  <c:v>-93.64674100000002</c:v>
                </c:pt>
                <c:pt idx="4442">
                  <c:v>-93.58424100000002</c:v>
                </c:pt>
                <c:pt idx="4443">
                  <c:v>-93.52174100000002</c:v>
                </c:pt>
                <c:pt idx="4444">
                  <c:v>-93.45924100000002</c:v>
                </c:pt>
                <c:pt idx="4445">
                  <c:v>-93.39674100000002</c:v>
                </c:pt>
                <c:pt idx="4446">
                  <c:v>-93.33424100000002</c:v>
                </c:pt>
                <c:pt idx="4447">
                  <c:v>-93.27174100000002</c:v>
                </c:pt>
                <c:pt idx="4448">
                  <c:v>-93.20924100000002</c:v>
                </c:pt>
                <c:pt idx="4449">
                  <c:v>-93.14674100000002</c:v>
                </c:pt>
                <c:pt idx="4450">
                  <c:v>-93.08424100000002</c:v>
                </c:pt>
                <c:pt idx="4451">
                  <c:v>-93.02174100000002</c:v>
                </c:pt>
                <c:pt idx="4452">
                  <c:v>-92.95924100000002</c:v>
                </c:pt>
                <c:pt idx="4453">
                  <c:v>-92.89674100000002</c:v>
                </c:pt>
                <c:pt idx="4454">
                  <c:v>-92.83424100000002</c:v>
                </c:pt>
                <c:pt idx="4455">
                  <c:v>-92.77174100000002</c:v>
                </c:pt>
                <c:pt idx="4456">
                  <c:v>-92.70924100000002</c:v>
                </c:pt>
                <c:pt idx="4457">
                  <c:v>-92.64674100000002</c:v>
                </c:pt>
                <c:pt idx="4458">
                  <c:v>-92.58424100000002</c:v>
                </c:pt>
                <c:pt idx="4459">
                  <c:v>-92.52174100000002</c:v>
                </c:pt>
                <c:pt idx="4460">
                  <c:v>-92.45924100000002</c:v>
                </c:pt>
                <c:pt idx="4461">
                  <c:v>-92.39674100000002</c:v>
                </c:pt>
                <c:pt idx="4462">
                  <c:v>-92.33424100000002</c:v>
                </c:pt>
                <c:pt idx="4463">
                  <c:v>-92.27174100000002</c:v>
                </c:pt>
                <c:pt idx="4464">
                  <c:v>-92.20924100000002</c:v>
                </c:pt>
                <c:pt idx="4465">
                  <c:v>-92.14674100000002</c:v>
                </c:pt>
                <c:pt idx="4466">
                  <c:v>-92.08424100000002</c:v>
                </c:pt>
                <c:pt idx="4467">
                  <c:v>-92.02174100000002</c:v>
                </c:pt>
                <c:pt idx="4468">
                  <c:v>-91.95924100000002</c:v>
                </c:pt>
                <c:pt idx="4469">
                  <c:v>-91.89674100000002</c:v>
                </c:pt>
                <c:pt idx="4470">
                  <c:v>-91.83424100000002</c:v>
                </c:pt>
                <c:pt idx="4471">
                  <c:v>-91.77174100000002</c:v>
                </c:pt>
                <c:pt idx="4472">
                  <c:v>-91.70924100000002</c:v>
                </c:pt>
                <c:pt idx="4473">
                  <c:v>-91.64674100000002</c:v>
                </c:pt>
                <c:pt idx="4474">
                  <c:v>-91.58424100000002</c:v>
                </c:pt>
                <c:pt idx="4475">
                  <c:v>-91.52174100000002</c:v>
                </c:pt>
                <c:pt idx="4476">
                  <c:v>-91.45924100000002</c:v>
                </c:pt>
                <c:pt idx="4477">
                  <c:v>-91.39674100000002</c:v>
                </c:pt>
                <c:pt idx="4478">
                  <c:v>-91.33424100000002</c:v>
                </c:pt>
                <c:pt idx="4479">
                  <c:v>-91.27174100000002</c:v>
                </c:pt>
                <c:pt idx="4480">
                  <c:v>-91.20924100000002</c:v>
                </c:pt>
                <c:pt idx="4481">
                  <c:v>-91.14674100000002</c:v>
                </c:pt>
                <c:pt idx="4482">
                  <c:v>-91.08424100000002</c:v>
                </c:pt>
                <c:pt idx="4483">
                  <c:v>-91.02174100000002</c:v>
                </c:pt>
                <c:pt idx="4484">
                  <c:v>-90.95924100000002</c:v>
                </c:pt>
                <c:pt idx="4485">
                  <c:v>-90.89674100000002</c:v>
                </c:pt>
                <c:pt idx="4486">
                  <c:v>-90.83424100000002</c:v>
                </c:pt>
                <c:pt idx="4487">
                  <c:v>-90.77174100000002</c:v>
                </c:pt>
                <c:pt idx="4488">
                  <c:v>-90.70924100000002</c:v>
                </c:pt>
                <c:pt idx="4489">
                  <c:v>-90.64674100000002</c:v>
                </c:pt>
                <c:pt idx="4490">
                  <c:v>-90.58424100000002</c:v>
                </c:pt>
                <c:pt idx="4491">
                  <c:v>-90.52174100000002</c:v>
                </c:pt>
                <c:pt idx="4492">
                  <c:v>-90.45924100000002</c:v>
                </c:pt>
                <c:pt idx="4493">
                  <c:v>-90.39674100000002</c:v>
                </c:pt>
                <c:pt idx="4494">
                  <c:v>-90.33424100000002</c:v>
                </c:pt>
                <c:pt idx="4495">
                  <c:v>-90.27174100000002</c:v>
                </c:pt>
                <c:pt idx="4496">
                  <c:v>-90.20924100000002</c:v>
                </c:pt>
                <c:pt idx="4497">
                  <c:v>-90.14674100000002</c:v>
                </c:pt>
                <c:pt idx="4498">
                  <c:v>-90.08424100000002</c:v>
                </c:pt>
                <c:pt idx="4499">
                  <c:v>-90.02174100000002</c:v>
                </c:pt>
                <c:pt idx="4500">
                  <c:v>-89.95924100000002</c:v>
                </c:pt>
                <c:pt idx="4501">
                  <c:v>-89.89674100000002</c:v>
                </c:pt>
                <c:pt idx="4502">
                  <c:v>-89.83424100000002</c:v>
                </c:pt>
                <c:pt idx="4503">
                  <c:v>-89.77174100000002</c:v>
                </c:pt>
                <c:pt idx="4504">
                  <c:v>-89.70924100000002</c:v>
                </c:pt>
                <c:pt idx="4505">
                  <c:v>-89.64674100000002</c:v>
                </c:pt>
                <c:pt idx="4506">
                  <c:v>-89.58424100000002</c:v>
                </c:pt>
                <c:pt idx="4507">
                  <c:v>-89.52174100000002</c:v>
                </c:pt>
                <c:pt idx="4508">
                  <c:v>-89.45924100000002</c:v>
                </c:pt>
                <c:pt idx="4509">
                  <c:v>-89.39674100000002</c:v>
                </c:pt>
                <c:pt idx="4510">
                  <c:v>-89.33424100000002</c:v>
                </c:pt>
                <c:pt idx="4511">
                  <c:v>-89.27174100000002</c:v>
                </c:pt>
                <c:pt idx="4512">
                  <c:v>-89.20924100000002</c:v>
                </c:pt>
                <c:pt idx="4513">
                  <c:v>-89.14674100000002</c:v>
                </c:pt>
                <c:pt idx="4514">
                  <c:v>-89.08424100000002</c:v>
                </c:pt>
                <c:pt idx="4515">
                  <c:v>-89.02174100000002</c:v>
                </c:pt>
                <c:pt idx="4516">
                  <c:v>-88.95924100000002</c:v>
                </c:pt>
                <c:pt idx="4517">
                  <c:v>-88.89674100000002</c:v>
                </c:pt>
                <c:pt idx="4518">
                  <c:v>-88.83424100000002</c:v>
                </c:pt>
                <c:pt idx="4519">
                  <c:v>-88.77174100000002</c:v>
                </c:pt>
                <c:pt idx="4520">
                  <c:v>-88.70924100000002</c:v>
                </c:pt>
                <c:pt idx="4521">
                  <c:v>-88.64674100000002</c:v>
                </c:pt>
                <c:pt idx="4522">
                  <c:v>-88.58424100000002</c:v>
                </c:pt>
                <c:pt idx="4523">
                  <c:v>-88.52174100000002</c:v>
                </c:pt>
                <c:pt idx="4524">
                  <c:v>-88.45924100000002</c:v>
                </c:pt>
                <c:pt idx="4525">
                  <c:v>-88.39674100000002</c:v>
                </c:pt>
                <c:pt idx="4526">
                  <c:v>-88.33424100000002</c:v>
                </c:pt>
                <c:pt idx="4527">
                  <c:v>-88.27174100000002</c:v>
                </c:pt>
                <c:pt idx="4528">
                  <c:v>-88.20924100000002</c:v>
                </c:pt>
                <c:pt idx="4529">
                  <c:v>-88.14674100000002</c:v>
                </c:pt>
                <c:pt idx="4530">
                  <c:v>-88.08424100000002</c:v>
                </c:pt>
                <c:pt idx="4531">
                  <c:v>-88.02174100000002</c:v>
                </c:pt>
                <c:pt idx="4532">
                  <c:v>-87.95924100000002</c:v>
                </c:pt>
                <c:pt idx="4533">
                  <c:v>-87.89674100000002</c:v>
                </c:pt>
                <c:pt idx="4534">
                  <c:v>-87.83424100000002</c:v>
                </c:pt>
                <c:pt idx="4535">
                  <c:v>-87.77174100000002</c:v>
                </c:pt>
                <c:pt idx="4536">
                  <c:v>-87.70924100000002</c:v>
                </c:pt>
                <c:pt idx="4537">
                  <c:v>-87.64674100000002</c:v>
                </c:pt>
                <c:pt idx="4538">
                  <c:v>-87.58424100000002</c:v>
                </c:pt>
                <c:pt idx="4539">
                  <c:v>-87.52174100000002</c:v>
                </c:pt>
                <c:pt idx="4540">
                  <c:v>-87.45924100000002</c:v>
                </c:pt>
                <c:pt idx="4541">
                  <c:v>-87.39674100000002</c:v>
                </c:pt>
                <c:pt idx="4542">
                  <c:v>-87.33424100000002</c:v>
                </c:pt>
                <c:pt idx="4543">
                  <c:v>-87.27174100000002</c:v>
                </c:pt>
                <c:pt idx="4544">
                  <c:v>-87.20924100000002</c:v>
                </c:pt>
                <c:pt idx="4545">
                  <c:v>-87.14674100000002</c:v>
                </c:pt>
                <c:pt idx="4546">
                  <c:v>-87.08424100000002</c:v>
                </c:pt>
                <c:pt idx="4547">
                  <c:v>-87.02174100000002</c:v>
                </c:pt>
                <c:pt idx="4548">
                  <c:v>-86.95924100000002</c:v>
                </c:pt>
                <c:pt idx="4549">
                  <c:v>-86.89674100000002</c:v>
                </c:pt>
                <c:pt idx="4550">
                  <c:v>-86.83424100000002</c:v>
                </c:pt>
                <c:pt idx="4551">
                  <c:v>-86.77174100000002</c:v>
                </c:pt>
                <c:pt idx="4552">
                  <c:v>-86.70924100000002</c:v>
                </c:pt>
                <c:pt idx="4553">
                  <c:v>-86.64674100000002</c:v>
                </c:pt>
                <c:pt idx="4554">
                  <c:v>-86.58424100000002</c:v>
                </c:pt>
                <c:pt idx="4555">
                  <c:v>-86.52174100000002</c:v>
                </c:pt>
                <c:pt idx="4556">
                  <c:v>-86.45924100000002</c:v>
                </c:pt>
                <c:pt idx="4557">
                  <c:v>-86.39674100000002</c:v>
                </c:pt>
                <c:pt idx="4558">
                  <c:v>-86.33424100000002</c:v>
                </c:pt>
                <c:pt idx="4559">
                  <c:v>-86.27174100000002</c:v>
                </c:pt>
                <c:pt idx="4560">
                  <c:v>-86.20924100000002</c:v>
                </c:pt>
                <c:pt idx="4561">
                  <c:v>-86.14674100000002</c:v>
                </c:pt>
                <c:pt idx="4562">
                  <c:v>-86.08424100000002</c:v>
                </c:pt>
                <c:pt idx="4563">
                  <c:v>-86.02174100000002</c:v>
                </c:pt>
                <c:pt idx="4564">
                  <c:v>-85.95924100000002</c:v>
                </c:pt>
                <c:pt idx="4565">
                  <c:v>-85.89674100000002</c:v>
                </c:pt>
                <c:pt idx="4566">
                  <c:v>-85.83424100000002</c:v>
                </c:pt>
                <c:pt idx="4567">
                  <c:v>-85.77174100000002</c:v>
                </c:pt>
                <c:pt idx="4568">
                  <c:v>-85.70924100000002</c:v>
                </c:pt>
                <c:pt idx="4569">
                  <c:v>-85.64674100000002</c:v>
                </c:pt>
                <c:pt idx="4570">
                  <c:v>-85.58424100000002</c:v>
                </c:pt>
                <c:pt idx="4571">
                  <c:v>-85.52174100000002</c:v>
                </c:pt>
                <c:pt idx="4572">
                  <c:v>-85.45924100000002</c:v>
                </c:pt>
                <c:pt idx="4573">
                  <c:v>-85.39674100000002</c:v>
                </c:pt>
                <c:pt idx="4574">
                  <c:v>-85.33424100000002</c:v>
                </c:pt>
                <c:pt idx="4575">
                  <c:v>-85.27174100000002</c:v>
                </c:pt>
                <c:pt idx="4576">
                  <c:v>-85.20924100000002</c:v>
                </c:pt>
                <c:pt idx="4577">
                  <c:v>-85.14674100000002</c:v>
                </c:pt>
                <c:pt idx="4578">
                  <c:v>-85.08424100000002</c:v>
                </c:pt>
                <c:pt idx="4579">
                  <c:v>-85.02174100000002</c:v>
                </c:pt>
                <c:pt idx="4580">
                  <c:v>-84.95924100000002</c:v>
                </c:pt>
                <c:pt idx="4581">
                  <c:v>-84.89674100000002</c:v>
                </c:pt>
                <c:pt idx="4582">
                  <c:v>-84.83424100000002</c:v>
                </c:pt>
                <c:pt idx="4583">
                  <c:v>-84.77174100000002</c:v>
                </c:pt>
                <c:pt idx="4584">
                  <c:v>-84.70924100000002</c:v>
                </c:pt>
                <c:pt idx="4585">
                  <c:v>-84.64674100000002</c:v>
                </c:pt>
                <c:pt idx="4586">
                  <c:v>-84.58424100000002</c:v>
                </c:pt>
                <c:pt idx="4587">
                  <c:v>-84.52174100000002</c:v>
                </c:pt>
                <c:pt idx="4588">
                  <c:v>-84.45924100000002</c:v>
                </c:pt>
                <c:pt idx="4589">
                  <c:v>-84.39674100000002</c:v>
                </c:pt>
                <c:pt idx="4590">
                  <c:v>-84.33424100000002</c:v>
                </c:pt>
                <c:pt idx="4591">
                  <c:v>-84.27174100000002</c:v>
                </c:pt>
                <c:pt idx="4592">
                  <c:v>-84.20924100000002</c:v>
                </c:pt>
                <c:pt idx="4593">
                  <c:v>-84.14674100000002</c:v>
                </c:pt>
                <c:pt idx="4594">
                  <c:v>-84.08424100000002</c:v>
                </c:pt>
                <c:pt idx="4595">
                  <c:v>-84.02174100000002</c:v>
                </c:pt>
                <c:pt idx="4596">
                  <c:v>-83.95924100000002</c:v>
                </c:pt>
                <c:pt idx="4597">
                  <c:v>-83.89674100000002</c:v>
                </c:pt>
                <c:pt idx="4598">
                  <c:v>-83.83424100000002</c:v>
                </c:pt>
                <c:pt idx="4599">
                  <c:v>-83.77174100000002</c:v>
                </c:pt>
                <c:pt idx="4600">
                  <c:v>-83.70924100000002</c:v>
                </c:pt>
                <c:pt idx="4601">
                  <c:v>-83.64674100000002</c:v>
                </c:pt>
                <c:pt idx="4602">
                  <c:v>-83.58424100000002</c:v>
                </c:pt>
                <c:pt idx="4603">
                  <c:v>-83.52174100000002</c:v>
                </c:pt>
                <c:pt idx="4604">
                  <c:v>-83.45924100000002</c:v>
                </c:pt>
                <c:pt idx="4605">
                  <c:v>-83.39674100000002</c:v>
                </c:pt>
                <c:pt idx="4606">
                  <c:v>-83.33424100000002</c:v>
                </c:pt>
                <c:pt idx="4607">
                  <c:v>-83.27174100000002</c:v>
                </c:pt>
                <c:pt idx="4608">
                  <c:v>-83.20924100000002</c:v>
                </c:pt>
                <c:pt idx="4609">
                  <c:v>-83.14674100000002</c:v>
                </c:pt>
                <c:pt idx="4610">
                  <c:v>-83.08424100000002</c:v>
                </c:pt>
                <c:pt idx="4611">
                  <c:v>-83.02174100000002</c:v>
                </c:pt>
                <c:pt idx="4612">
                  <c:v>-82.95924100000002</c:v>
                </c:pt>
                <c:pt idx="4613">
                  <c:v>-82.89674100000002</c:v>
                </c:pt>
                <c:pt idx="4614">
                  <c:v>-82.83424100000002</c:v>
                </c:pt>
                <c:pt idx="4615">
                  <c:v>-82.77174100000002</c:v>
                </c:pt>
                <c:pt idx="4616">
                  <c:v>-82.70924100000002</c:v>
                </c:pt>
                <c:pt idx="4617">
                  <c:v>-82.64674100000002</c:v>
                </c:pt>
                <c:pt idx="4618">
                  <c:v>-82.58424100000002</c:v>
                </c:pt>
                <c:pt idx="4619">
                  <c:v>-82.52174100000002</c:v>
                </c:pt>
                <c:pt idx="4620">
                  <c:v>-82.45924100000002</c:v>
                </c:pt>
                <c:pt idx="4621">
                  <c:v>-82.39674100000002</c:v>
                </c:pt>
                <c:pt idx="4622">
                  <c:v>-82.33424100000002</c:v>
                </c:pt>
                <c:pt idx="4623">
                  <c:v>-82.27174100000002</c:v>
                </c:pt>
                <c:pt idx="4624">
                  <c:v>-82.20924100000002</c:v>
                </c:pt>
                <c:pt idx="4625">
                  <c:v>-82.14674100000002</c:v>
                </c:pt>
                <c:pt idx="4626">
                  <c:v>-82.08424100000002</c:v>
                </c:pt>
                <c:pt idx="4627">
                  <c:v>-82.02174100000002</c:v>
                </c:pt>
                <c:pt idx="4628">
                  <c:v>-81.95924100000002</c:v>
                </c:pt>
                <c:pt idx="4629">
                  <c:v>-81.89674100000002</c:v>
                </c:pt>
                <c:pt idx="4630">
                  <c:v>-81.83424100000002</c:v>
                </c:pt>
                <c:pt idx="4631">
                  <c:v>-81.77174100000002</c:v>
                </c:pt>
                <c:pt idx="4632">
                  <c:v>-81.70924100000002</c:v>
                </c:pt>
                <c:pt idx="4633">
                  <c:v>-81.64674100000002</c:v>
                </c:pt>
                <c:pt idx="4634">
                  <c:v>-81.58424100000002</c:v>
                </c:pt>
                <c:pt idx="4635">
                  <c:v>-81.52174100000002</c:v>
                </c:pt>
                <c:pt idx="4636">
                  <c:v>-81.45924100000002</c:v>
                </c:pt>
                <c:pt idx="4637">
                  <c:v>-81.39674100000002</c:v>
                </c:pt>
                <c:pt idx="4638">
                  <c:v>-81.33424100000002</c:v>
                </c:pt>
                <c:pt idx="4639">
                  <c:v>-81.27174100000002</c:v>
                </c:pt>
                <c:pt idx="4640">
                  <c:v>-81.20924100000002</c:v>
                </c:pt>
                <c:pt idx="4641">
                  <c:v>-81.14674100000002</c:v>
                </c:pt>
                <c:pt idx="4642">
                  <c:v>-81.08424100000002</c:v>
                </c:pt>
                <c:pt idx="4643">
                  <c:v>-81.02174100000002</c:v>
                </c:pt>
                <c:pt idx="4644">
                  <c:v>-80.95924100000002</c:v>
                </c:pt>
                <c:pt idx="4645">
                  <c:v>-80.89674100000002</c:v>
                </c:pt>
                <c:pt idx="4646">
                  <c:v>-80.83424100000002</c:v>
                </c:pt>
                <c:pt idx="4647">
                  <c:v>-80.77174100000002</c:v>
                </c:pt>
                <c:pt idx="4648">
                  <c:v>-80.70924100000002</c:v>
                </c:pt>
                <c:pt idx="4649">
                  <c:v>-80.64674100000002</c:v>
                </c:pt>
                <c:pt idx="4650">
                  <c:v>-80.58424100000002</c:v>
                </c:pt>
                <c:pt idx="4651">
                  <c:v>-80.52174100000002</c:v>
                </c:pt>
                <c:pt idx="4652">
                  <c:v>-80.45924100000002</c:v>
                </c:pt>
                <c:pt idx="4653">
                  <c:v>-80.39674100000002</c:v>
                </c:pt>
                <c:pt idx="4654">
                  <c:v>-80.33424100000002</c:v>
                </c:pt>
                <c:pt idx="4655">
                  <c:v>-80.27174100000002</c:v>
                </c:pt>
                <c:pt idx="4656">
                  <c:v>-80.20924100000002</c:v>
                </c:pt>
                <c:pt idx="4657">
                  <c:v>-80.14674100000002</c:v>
                </c:pt>
                <c:pt idx="4658">
                  <c:v>-80.08424100000002</c:v>
                </c:pt>
                <c:pt idx="4659">
                  <c:v>-80.02174100000002</c:v>
                </c:pt>
                <c:pt idx="4660">
                  <c:v>-79.95924100000002</c:v>
                </c:pt>
                <c:pt idx="4661">
                  <c:v>-79.89674100000002</c:v>
                </c:pt>
                <c:pt idx="4662">
                  <c:v>-79.83424100000002</c:v>
                </c:pt>
                <c:pt idx="4663">
                  <c:v>-79.77174100000002</c:v>
                </c:pt>
                <c:pt idx="4664">
                  <c:v>-79.70924100000002</c:v>
                </c:pt>
                <c:pt idx="4665">
                  <c:v>-79.64674100000002</c:v>
                </c:pt>
                <c:pt idx="4666">
                  <c:v>-79.58424100000002</c:v>
                </c:pt>
                <c:pt idx="4667">
                  <c:v>-79.52174100000002</c:v>
                </c:pt>
                <c:pt idx="4668">
                  <c:v>-79.45924100000002</c:v>
                </c:pt>
                <c:pt idx="4669">
                  <c:v>-79.39674100000002</c:v>
                </c:pt>
                <c:pt idx="4670">
                  <c:v>-79.33424100000002</c:v>
                </c:pt>
                <c:pt idx="4671">
                  <c:v>-79.27174100000002</c:v>
                </c:pt>
                <c:pt idx="4672">
                  <c:v>-79.20924100000002</c:v>
                </c:pt>
                <c:pt idx="4673">
                  <c:v>-79.14674100000002</c:v>
                </c:pt>
                <c:pt idx="4674">
                  <c:v>-79.08424100000002</c:v>
                </c:pt>
                <c:pt idx="4675">
                  <c:v>-79.02174100000002</c:v>
                </c:pt>
                <c:pt idx="4676">
                  <c:v>-78.95924100000002</c:v>
                </c:pt>
                <c:pt idx="4677">
                  <c:v>-78.89674100000002</c:v>
                </c:pt>
                <c:pt idx="4678">
                  <c:v>-78.83424100000002</c:v>
                </c:pt>
                <c:pt idx="4679">
                  <c:v>-78.77174100000002</c:v>
                </c:pt>
                <c:pt idx="4680">
                  <c:v>-78.70924100000002</c:v>
                </c:pt>
                <c:pt idx="4681">
                  <c:v>-78.64674100000002</c:v>
                </c:pt>
                <c:pt idx="4682">
                  <c:v>-78.58424100000002</c:v>
                </c:pt>
                <c:pt idx="4683">
                  <c:v>-78.52174100000002</c:v>
                </c:pt>
                <c:pt idx="4684">
                  <c:v>-78.45924100000002</c:v>
                </c:pt>
                <c:pt idx="4685">
                  <c:v>-78.39674100000002</c:v>
                </c:pt>
                <c:pt idx="4686">
                  <c:v>-78.33424100000002</c:v>
                </c:pt>
                <c:pt idx="4687">
                  <c:v>-78.27174100000002</c:v>
                </c:pt>
                <c:pt idx="4688">
                  <c:v>-78.20924100000002</c:v>
                </c:pt>
                <c:pt idx="4689">
                  <c:v>-78.14674100000002</c:v>
                </c:pt>
                <c:pt idx="4690">
                  <c:v>-78.08424100000002</c:v>
                </c:pt>
                <c:pt idx="4691">
                  <c:v>-78.02174100000002</c:v>
                </c:pt>
                <c:pt idx="4692">
                  <c:v>-77.95924100000002</c:v>
                </c:pt>
                <c:pt idx="4693">
                  <c:v>-77.89674100000002</c:v>
                </c:pt>
                <c:pt idx="4694">
                  <c:v>-77.83424100000002</c:v>
                </c:pt>
                <c:pt idx="4695">
                  <c:v>-77.77174100000002</c:v>
                </c:pt>
                <c:pt idx="4696">
                  <c:v>-77.70924100000002</c:v>
                </c:pt>
                <c:pt idx="4697">
                  <c:v>-77.64674100000002</c:v>
                </c:pt>
                <c:pt idx="4698">
                  <c:v>-77.58424100000002</c:v>
                </c:pt>
                <c:pt idx="4699">
                  <c:v>-77.52174100000002</c:v>
                </c:pt>
                <c:pt idx="4700">
                  <c:v>-77.45924100000002</c:v>
                </c:pt>
                <c:pt idx="4701">
                  <c:v>-77.39674100000002</c:v>
                </c:pt>
                <c:pt idx="4702">
                  <c:v>-77.33424100000002</c:v>
                </c:pt>
                <c:pt idx="4703">
                  <c:v>-77.27174100000002</c:v>
                </c:pt>
                <c:pt idx="4704">
                  <c:v>-77.20924100000002</c:v>
                </c:pt>
                <c:pt idx="4705">
                  <c:v>-77.14674100000002</c:v>
                </c:pt>
                <c:pt idx="4706">
                  <c:v>-77.08424100000002</c:v>
                </c:pt>
                <c:pt idx="4707">
                  <c:v>-77.02174100000002</c:v>
                </c:pt>
                <c:pt idx="4708">
                  <c:v>-76.95924100000002</c:v>
                </c:pt>
                <c:pt idx="4709">
                  <c:v>-76.89674100000002</c:v>
                </c:pt>
                <c:pt idx="4710">
                  <c:v>-76.83424100000002</c:v>
                </c:pt>
                <c:pt idx="4711">
                  <c:v>-76.77174100000002</c:v>
                </c:pt>
                <c:pt idx="4712">
                  <c:v>-76.70924100000002</c:v>
                </c:pt>
                <c:pt idx="4713">
                  <c:v>-76.64674100000002</c:v>
                </c:pt>
                <c:pt idx="4714">
                  <c:v>-76.58424100000002</c:v>
                </c:pt>
                <c:pt idx="4715">
                  <c:v>-76.52174100000002</c:v>
                </c:pt>
                <c:pt idx="4716">
                  <c:v>-76.45924100000002</c:v>
                </c:pt>
                <c:pt idx="4717">
                  <c:v>-76.39674100000002</c:v>
                </c:pt>
                <c:pt idx="4718">
                  <c:v>-76.33424100000002</c:v>
                </c:pt>
                <c:pt idx="4719">
                  <c:v>-76.27174100000002</c:v>
                </c:pt>
                <c:pt idx="4720">
                  <c:v>-76.20924100000002</c:v>
                </c:pt>
                <c:pt idx="4721">
                  <c:v>-76.14674100000002</c:v>
                </c:pt>
                <c:pt idx="4722">
                  <c:v>-76.08424100000002</c:v>
                </c:pt>
                <c:pt idx="4723">
                  <c:v>-76.02174100000002</c:v>
                </c:pt>
                <c:pt idx="4724">
                  <c:v>-75.95924100000002</c:v>
                </c:pt>
                <c:pt idx="4725">
                  <c:v>-75.89674100000002</c:v>
                </c:pt>
                <c:pt idx="4726">
                  <c:v>-75.83424100000002</c:v>
                </c:pt>
                <c:pt idx="4727">
                  <c:v>-75.77174100000002</c:v>
                </c:pt>
                <c:pt idx="4728">
                  <c:v>-75.70924100000002</c:v>
                </c:pt>
                <c:pt idx="4729">
                  <c:v>-75.64674100000002</c:v>
                </c:pt>
                <c:pt idx="4730">
                  <c:v>-75.58424100000002</c:v>
                </c:pt>
                <c:pt idx="4731">
                  <c:v>-75.52174100000002</c:v>
                </c:pt>
                <c:pt idx="4732">
                  <c:v>-75.45924100000002</c:v>
                </c:pt>
                <c:pt idx="4733">
                  <c:v>-75.39674100000002</c:v>
                </c:pt>
                <c:pt idx="4734">
                  <c:v>-75.33424100000002</c:v>
                </c:pt>
                <c:pt idx="4735">
                  <c:v>-75.27174100000002</c:v>
                </c:pt>
                <c:pt idx="4736">
                  <c:v>-75.20924100000002</c:v>
                </c:pt>
                <c:pt idx="4737">
                  <c:v>-75.14674100000002</c:v>
                </c:pt>
                <c:pt idx="4738">
                  <c:v>-75.08424100000002</c:v>
                </c:pt>
                <c:pt idx="4739">
                  <c:v>-75.02174100000002</c:v>
                </c:pt>
                <c:pt idx="4740">
                  <c:v>-74.95924100000002</c:v>
                </c:pt>
                <c:pt idx="4741">
                  <c:v>-74.89674100000002</c:v>
                </c:pt>
                <c:pt idx="4742">
                  <c:v>-74.83424100000002</c:v>
                </c:pt>
                <c:pt idx="4743">
                  <c:v>-74.77174100000002</c:v>
                </c:pt>
                <c:pt idx="4744">
                  <c:v>-74.70924100000002</c:v>
                </c:pt>
                <c:pt idx="4745">
                  <c:v>-74.64674100000002</c:v>
                </c:pt>
                <c:pt idx="4746">
                  <c:v>-74.58424100000002</c:v>
                </c:pt>
                <c:pt idx="4747">
                  <c:v>-74.52174100000002</c:v>
                </c:pt>
                <c:pt idx="4748">
                  <c:v>-74.45924100000002</c:v>
                </c:pt>
                <c:pt idx="4749">
                  <c:v>-74.39674100000002</c:v>
                </c:pt>
                <c:pt idx="4750">
                  <c:v>-74.33424100000002</c:v>
                </c:pt>
                <c:pt idx="4751">
                  <c:v>-74.27174100000002</c:v>
                </c:pt>
                <c:pt idx="4752">
                  <c:v>-74.20924100000002</c:v>
                </c:pt>
                <c:pt idx="4753">
                  <c:v>-74.14674100000002</c:v>
                </c:pt>
                <c:pt idx="4754">
                  <c:v>-74.08424100000002</c:v>
                </c:pt>
                <c:pt idx="4755">
                  <c:v>-74.02174100000002</c:v>
                </c:pt>
                <c:pt idx="4756">
                  <c:v>-73.95924100000002</c:v>
                </c:pt>
                <c:pt idx="4757">
                  <c:v>-73.89674100000002</c:v>
                </c:pt>
                <c:pt idx="4758">
                  <c:v>-73.83424100000002</c:v>
                </c:pt>
                <c:pt idx="4759">
                  <c:v>-73.77174100000002</c:v>
                </c:pt>
                <c:pt idx="4760">
                  <c:v>-73.70924100000002</c:v>
                </c:pt>
                <c:pt idx="4761">
                  <c:v>-73.64674100000002</c:v>
                </c:pt>
                <c:pt idx="4762">
                  <c:v>-73.58424100000002</c:v>
                </c:pt>
                <c:pt idx="4763">
                  <c:v>-73.52174100000002</c:v>
                </c:pt>
                <c:pt idx="4764">
                  <c:v>-73.45924100000002</c:v>
                </c:pt>
                <c:pt idx="4765">
                  <c:v>-73.39674100000002</c:v>
                </c:pt>
                <c:pt idx="4766">
                  <c:v>-73.33424100000002</c:v>
                </c:pt>
                <c:pt idx="4767">
                  <c:v>-73.27174100000002</c:v>
                </c:pt>
                <c:pt idx="4768">
                  <c:v>-73.20924100000002</c:v>
                </c:pt>
                <c:pt idx="4769">
                  <c:v>-73.14674100000002</c:v>
                </c:pt>
                <c:pt idx="4770">
                  <c:v>-73.08424100000002</c:v>
                </c:pt>
                <c:pt idx="4771">
                  <c:v>-73.02174100000002</c:v>
                </c:pt>
                <c:pt idx="4772">
                  <c:v>-72.95924100000002</c:v>
                </c:pt>
                <c:pt idx="4773">
                  <c:v>-72.89674100000002</c:v>
                </c:pt>
                <c:pt idx="4774">
                  <c:v>-72.83424100000002</c:v>
                </c:pt>
                <c:pt idx="4775">
                  <c:v>-72.77174100000002</c:v>
                </c:pt>
                <c:pt idx="4776">
                  <c:v>-72.70924100000002</c:v>
                </c:pt>
                <c:pt idx="4777">
                  <c:v>-72.64674100000002</c:v>
                </c:pt>
                <c:pt idx="4778">
                  <c:v>-72.58424100000002</c:v>
                </c:pt>
                <c:pt idx="4779">
                  <c:v>-72.52174100000002</c:v>
                </c:pt>
                <c:pt idx="4780">
                  <c:v>-72.45924100000002</c:v>
                </c:pt>
                <c:pt idx="4781">
                  <c:v>-72.39674100000002</c:v>
                </c:pt>
                <c:pt idx="4782">
                  <c:v>-72.33424100000002</c:v>
                </c:pt>
                <c:pt idx="4783">
                  <c:v>-72.27174100000002</c:v>
                </c:pt>
                <c:pt idx="4784">
                  <c:v>-72.20924100000002</c:v>
                </c:pt>
                <c:pt idx="4785">
                  <c:v>-72.14674100000002</c:v>
                </c:pt>
                <c:pt idx="4786">
                  <c:v>-72.08424100000002</c:v>
                </c:pt>
                <c:pt idx="4787">
                  <c:v>-72.02174100000002</c:v>
                </c:pt>
                <c:pt idx="4788">
                  <c:v>-71.95924100000002</c:v>
                </c:pt>
                <c:pt idx="4789">
                  <c:v>-71.89674100000002</c:v>
                </c:pt>
                <c:pt idx="4790">
                  <c:v>-71.83424100000002</c:v>
                </c:pt>
                <c:pt idx="4791">
                  <c:v>-71.77174100000002</c:v>
                </c:pt>
                <c:pt idx="4792">
                  <c:v>-71.70924100000002</c:v>
                </c:pt>
                <c:pt idx="4793">
                  <c:v>-71.64674100000002</c:v>
                </c:pt>
                <c:pt idx="4794">
                  <c:v>-71.58424100000002</c:v>
                </c:pt>
                <c:pt idx="4795">
                  <c:v>-71.52174100000002</c:v>
                </c:pt>
                <c:pt idx="4796">
                  <c:v>-71.45924100000002</c:v>
                </c:pt>
                <c:pt idx="4797">
                  <c:v>-71.39674100000002</c:v>
                </c:pt>
                <c:pt idx="4798">
                  <c:v>-71.33424100000002</c:v>
                </c:pt>
                <c:pt idx="4799">
                  <c:v>-71.27174100000002</c:v>
                </c:pt>
                <c:pt idx="4800">
                  <c:v>-71.20924100000002</c:v>
                </c:pt>
                <c:pt idx="4801">
                  <c:v>-71.14674100000002</c:v>
                </c:pt>
                <c:pt idx="4802">
                  <c:v>-71.08424100000002</c:v>
                </c:pt>
                <c:pt idx="4803">
                  <c:v>-71.02174100000002</c:v>
                </c:pt>
                <c:pt idx="4804">
                  <c:v>-70.95924100000002</c:v>
                </c:pt>
                <c:pt idx="4805">
                  <c:v>-70.89674100000002</c:v>
                </c:pt>
                <c:pt idx="4806">
                  <c:v>-70.83424100000002</c:v>
                </c:pt>
                <c:pt idx="4807">
                  <c:v>-70.77174100000002</c:v>
                </c:pt>
                <c:pt idx="4808">
                  <c:v>-70.70924100000002</c:v>
                </c:pt>
                <c:pt idx="4809">
                  <c:v>-70.64674100000002</c:v>
                </c:pt>
                <c:pt idx="4810">
                  <c:v>-70.58424100000002</c:v>
                </c:pt>
                <c:pt idx="4811">
                  <c:v>-70.52174100000002</c:v>
                </c:pt>
                <c:pt idx="4812">
                  <c:v>-70.45924100000002</c:v>
                </c:pt>
                <c:pt idx="4813">
                  <c:v>-70.39674100000002</c:v>
                </c:pt>
                <c:pt idx="4814">
                  <c:v>-70.33424100000002</c:v>
                </c:pt>
                <c:pt idx="4815">
                  <c:v>-70.27174100000002</c:v>
                </c:pt>
                <c:pt idx="4816">
                  <c:v>-70.20924100000002</c:v>
                </c:pt>
                <c:pt idx="4817">
                  <c:v>-70.14674100000002</c:v>
                </c:pt>
                <c:pt idx="4818">
                  <c:v>-70.08424100000002</c:v>
                </c:pt>
                <c:pt idx="4819">
                  <c:v>-70.02174100000002</c:v>
                </c:pt>
                <c:pt idx="4820">
                  <c:v>-69.95924100000002</c:v>
                </c:pt>
                <c:pt idx="4821">
                  <c:v>-69.89674100000002</c:v>
                </c:pt>
                <c:pt idx="4822">
                  <c:v>-69.83424100000002</c:v>
                </c:pt>
                <c:pt idx="4823">
                  <c:v>-69.77174100000002</c:v>
                </c:pt>
                <c:pt idx="4824">
                  <c:v>-69.70924100000002</c:v>
                </c:pt>
                <c:pt idx="4825">
                  <c:v>-69.64674100000002</c:v>
                </c:pt>
                <c:pt idx="4826">
                  <c:v>-69.58424100000002</c:v>
                </c:pt>
                <c:pt idx="4827">
                  <c:v>-69.52174100000002</c:v>
                </c:pt>
                <c:pt idx="4828">
                  <c:v>-69.45924100000002</c:v>
                </c:pt>
                <c:pt idx="4829">
                  <c:v>-69.39674100000002</c:v>
                </c:pt>
                <c:pt idx="4830">
                  <c:v>-69.33424100000002</c:v>
                </c:pt>
                <c:pt idx="4831">
                  <c:v>-69.27174100000002</c:v>
                </c:pt>
                <c:pt idx="4832">
                  <c:v>-69.20924100000002</c:v>
                </c:pt>
                <c:pt idx="4833">
                  <c:v>-69.14674100000002</c:v>
                </c:pt>
                <c:pt idx="4834">
                  <c:v>-69.08424100000002</c:v>
                </c:pt>
                <c:pt idx="4835">
                  <c:v>-69.02174100000002</c:v>
                </c:pt>
                <c:pt idx="4836">
                  <c:v>-68.95924100000002</c:v>
                </c:pt>
                <c:pt idx="4837">
                  <c:v>-68.89674100000002</c:v>
                </c:pt>
                <c:pt idx="4838">
                  <c:v>-68.83424100000002</c:v>
                </c:pt>
                <c:pt idx="4839">
                  <c:v>-68.77174100000002</c:v>
                </c:pt>
                <c:pt idx="4840">
                  <c:v>-68.70924100000002</c:v>
                </c:pt>
                <c:pt idx="4841">
                  <c:v>-68.64674100000002</c:v>
                </c:pt>
                <c:pt idx="4842">
                  <c:v>-68.58424100000002</c:v>
                </c:pt>
                <c:pt idx="4843">
                  <c:v>-68.52174100000002</c:v>
                </c:pt>
                <c:pt idx="4844">
                  <c:v>-68.45924100000002</c:v>
                </c:pt>
                <c:pt idx="4845">
                  <c:v>-68.39674100000002</c:v>
                </c:pt>
                <c:pt idx="4846">
                  <c:v>-68.33424100000002</c:v>
                </c:pt>
                <c:pt idx="4847">
                  <c:v>-68.27174100000002</c:v>
                </c:pt>
                <c:pt idx="4848">
                  <c:v>-68.20924100000002</c:v>
                </c:pt>
                <c:pt idx="4849">
                  <c:v>-68.14674100000002</c:v>
                </c:pt>
                <c:pt idx="4850">
                  <c:v>-68.08424100000002</c:v>
                </c:pt>
                <c:pt idx="4851">
                  <c:v>-68.02174100000002</c:v>
                </c:pt>
                <c:pt idx="4852">
                  <c:v>-67.95924100000002</c:v>
                </c:pt>
                <c:pt idx="4853">
                  <c:v>-67.89674100000002</c:v>
                </c:pt>
                <c:pt idx="4854">
                  <c:v>-67.83424100000002</c:v>
                </c:pt>
                <c:pt idx="4855">
                  <c:v>-67.77174100000002</c:v>
                </c:pt>
                <c:pt idx="4856">
                  <c:v>-67.70924100000002</c:v>
                </c:pt>
                <c:pt idx="4857">
                  <c:v>-67.64674100000002</c:v>
                </c:pt>
                <c:pt idx="4858">
                  <c:v>-67.58424100000002</c:v>
                </c:pt>
                <c:pt idx="4859">
                  <c:v>-67.52174100000002</c:v>
                </c:pt>
                <c:pt idx="4860">
                  <c:v>-67.45924100000002</c:v>
                </c:pt>
                <c:pt idx="4861">
                  <c:v>-67.39674100000002</c:v>
                </c:pt>
                <c:pt idx="4862">
                  <c:v>-67.33424100000002</c:v>
                </c:pt>
                <c:pt idx="4863">
                  <c:v>-67.27174100000002</c:v>
                </c:pt>
                <c:pt idx="4864">
                  <c:v>-67.20924100000002</c:v>
                </c:pt>
                <c:pt idx="4865">
                  <c:v>-67.14674100000002</c:v>
                </c:pt>
                <c:pt idx="4866">
                  <c:v>-67.08424100000002</c:v>
                </c:pt>
                <c:pt idx="4867">
                  <c:v>-67.02174100000002</c:v>
                </c:pt>
                <c:pt idx="4868">
                  <c:v>-66.95924100000002</c:v>
                </c:pt>
                <c:pt idx="4869">
                  <c:v>-66.89674100000002</c:v>
                </c:pt>
                <c:pt idx="4870">
                  <c:v>-66.83424100000002</c:v>
                </c:pt>
                <c:pt idx="4871">
                  <c:v>-66.77174100000002</c:v>
                </c:pt>
                <c:pt idx="4872">
                  <c:v>-66.70924100000002</c:v>
                </c:pt>
                <c:pt idx="4873">
                  <c:v>-66.64674100000002</c:v>
                </c:pt>
                <c:pt idx="4874">
                  <c:v>-66.58424100000002</c:v>
                </c:pt>
                <c:pt idx="4875">
                  <c:v>-66.52174100000002</c:v>
                </c:pt>
                <c:pt idx="4876">
                  <c:v>-66.45924100000002</c:v>
                </c:pt>
                <c:pt idx="4877">
                  <c:v>-66.39674100000002</c:v>
                </c:pt>
                <c:pt idx="4878">
                  <c:v>-66.33424100000002</c:v>
                </c:pt>
                <c:pt idx="4879">
                  <c:v>-66.27174100000002</c:v>
                </c:pt>
                <c:pt idx="4880">
                  <c:v>-66.20924100000002</c:v>
                </c:pt>
                <c:pt idx="4881">
                  <c:v>-66.14674100000002</c:v>
                </c:pt>
                <c:pt idx="4882">
                  <c:v>-66.08424100000002</c:v>
                </c:pt>
                <c:pt idx="4883">
                  <c:v>-66.02174100000002</c:v>
                </c:pt>
                <c:pt idx="4884">
                  <c:v>-65.95924100000002</c:v>
                </c:pt>
                <c:pt idx="4885">
                  <c:v>-65.89674100000002</c:v>
                </c:pt>
                <c:pt idx="4886">
                  <c:v>-65.83424100000002</c:v>
                </c:pt>
                <c:pt idx="4887">
                  <c:v>-65.77174100000002</c:v>
                </c:pt>
                <c:pt idx="4888">
                  <c:v>-65.70924100000002</c:v>
                </c:pt>
                <c:pt idx="4889">
                  <c:v>-65.64674100000002</c:v>
                </c:pt>
                <c:pt idx="4890">
                  <c:v>-65.58424100000002</c:v>
                </c:pt>
                <c:pt idx="4891">
                  <c:v>-65.52174100000002</c:v>
                </c:pt>
                <c:pt idx="4892">
                  <c:v>-65.45924100000002</c:v>
                </c:pt>
                <c:pt idx="4893">
                  <c:v>-65.39674100000002</c:v>
                </c:pt>
                <c:pt idx="4894">
                  <c:v>-65.33424100000002</c:v>
                </c:pt>
                <c:pt idx="4895">
                  <c:v>-65.27174100000002</c:v>
                </c:pt>
                <c:pt idx="4896">
                  <c:v>-65.20924100000002</c:v>
                </c:pt>
                <c:pt idx="4897">
                  <c:v>-65.14674100000002</c:v>
                </c:pt>
                <c:pt idx="4898">
                  <c:v>-65.08424100000002</c:v>
                </c:pt>
                <c:pt idx="4899">
                  <c:v>-65.02174100000002</c:v>
                </c:pt>
                <c:pt idx="4900">
                  <c:v>-64.95924100000002</c:v>
                </c:pt>
                <c:pt idx="4901">
                  <c:v>-64.89674100000002</c:v>
                </c:pt>
                <c:pt idx="4902">
                  <c:v>-64.83424100000002</c:v>
                </c:pt>
                <c:pt idx="4903">
                  <c:v>-64.77174100000002</c:v>
                </c:pt>
                <c:pt idx="4904">
                  <c:v>-64.70924100000002</c:v>
                </c:pt>
                <c:pt idx="4905">
                  <c:v>-64.64674100000002</c:v>
                </c:pt>
                <c:pt idx="4906">
                  <c:v>-64.58424100000002</c:v>
                </c:pt>
                <c:pt idx="4907">
                  <c:v>-64.52174100000002</c:v>
                </c:pt>
                <c:pt idx="4908">
                  <c:v>-64.45924100000002</c:v>
                </c:pt>
                <c:pt idx="4909">
                  <c:v>-64.39674100000002</c:v>
                </c:pt>
                <c:pt idx="4910">
                  <c:v>-64.33424100000002</c:v>
                </c:pt>
                <c:pt idx="4911">
                  <c:v>-64.27174100000002</c:v>
                </c:pt>
                <c:pt idx="4912">
                  <c:v>-64.20924100000002</c:v>
                </c:pt>
                <c:pt idx="4913">
                  <c:v>-64.14674100000002</c:v>
                </c:pt>
                <c:pt idx="4914">
                  <c:v>-64.08424100000002</c:v>
                </c:pt>
                <c:pt idx="4915">
                  <c:v>-64.02174100000002</c:v>
                </c:pt>
                <c:pt idx="4916">
                  <c:v>-63.95924100000002</c:v>
                </c:pt>
                <c:pt idx="4917">
                  <c:v>-63.89674100000002</c:v>
                </c:pt>
                <c:pt idx="4918">
                  <c:v>-63.83424100000002</c:v>
                </c:pt>
                <c:pt idx="4919">
                  <c:v>-63.77174100000002</c:v>
                </c:pt>
                <c:pt idx="4920">
                  <c:v>-63.70924100000002</c:v>
                </c:pt>
                <c:pt idx="4921">
                  <c:v>-63.64674100000002</c:v>
                </c:pt>
                <c:pt idx="4922">
                  <c:v>-63.58424100000002</c:v>
                </c:pt>
                <c:pt idx="4923">
                  <c:v>-63.52174100000002</c:v>
                </c:pt>
                <c:pt idx="4924">
                  <c:v>-63.45924100000002</c:v>
                </c:pt>
                <c:pt idx="4925">
                  <c:v>-63.39674100000002</c:v>
                </c:pt>
                <c:pt idx="4926">
                  <c:v>-63.33424100000002</c:v>
                </c:pt>
                <c:pt idx="4927">
                  <c:v>-63.27174100000002</c:v>
                </c:pt>
                <c:pt idx="4928">
                  <c:v>-63.20924100000002</c:v>
                </c:pt>
                <c:pt idx="4929">
                  <c:v>-63.14674100000002</c:v>
                </c:pt>
                <c:pt idx="4930">
                  <c:v>-63.08424100000002</c:v>
                </c:pt>
                <c:pt idx="4931">
                  <c:v>-63.02174100000002</c:v>
                </c:pt>
                <c:pt idx="4932">
                  <c:v>-62.95924100000002</c:v>
                </c:pt>
                <c:pt idx="4933">
                  <c:v>-62.89674100000002</c:v>
                </c:pt>
                <c:pt idx="4934">
                  <c:v>-62.83424100000002</c:v>
                </c:pt>
                <c:pt idx="4935">
                  <c:v>-62.77174100000002</c:v>
                </c:pt>
                <c:pt idx="4936">
                  <c:v>-62.70924100000002</c:v>
                </c:pt>
                <c:pt idx="4937">
                  <c:v>-62.64674100000002</c:v>
                </c:pt>
                <c:pt idx="4938">
                  <c:v>-62.58424100000002</c:v>
                </c:pt>
                <c:pt idx="4939">
                  <c:v>-62.52174100000002</c:v>
                </c:pt>
                <c:pt idx="4940">
                  <c:v>-62.45924100000002</c:v>
                </c:pt>
                <c:pt idx="4941">
                  <c:v>-62.39674100000002</c:v>
                </c:pt>
                <c:pt idx="4942">
                  <c:v>-62.33424100000002</c:v>
                </c:pt>
                <c:pt idx="4943">
                  <c:v>-62.27174100000002</c:v>
                </c:pt>
                <c:pt idx="4944">
                  <c:v>-62.20924100000002</c:v>
                </c:pt>
                <c:pt idx="4945">
                  <c:v>-62.14674100000002</c:v>
                </c:pt>
                <c:pt idx="4946">
                  <c:v>-62.08424100000002</c:v>
                </c:pt>
                <c:pt idx="4947">
                  <c:v>-62.02174100000002</c:v>
                </c:pt>
                <c:pt idx="4948">
                  <c:v>-61.95924100000002</c:v>
                </c:pt>
                <c:pt idx="4949">
                  <c:v>-61.89674100000002</c:v>
                </c:pt>
                <c:pt idx="4950">
                  <c:v>-61.83424100000002</c:v>
                </c:pt>
                <c:pt idx="4951">
                  <c:v>-61.77174100000002</c:v>
                </c:pt>
                <c:pt idx="4952">
                  <c:v>-61.70924100000002</c:v>
                </c:pt>
                <c:pt idx="4953">
                  <c:v>-61.64674100000002</c:v>
                </c:pt>
                <c:pt idx="4954">
                  <c:v>-61.58424100000002</c:v>
                </c:pt>
                <c:pt idx="4955">
                  <c:v>-61.52174100000002</c:v>
                </c:pt>
                <c:pt idx="4956">
                  <c:v>-61.45924100000002</c:v>
                </c:pt>
                <c:pt idx="4957">
                  <c:v>-61.39674100000002</c:v>
                </c:pt>
                <c:pt idx="4958">
                  <c:v>-61.33424100000002</c:v>
                </c:pt>
                <c:pt idx="4959">
                  <c:v>-61.27174100000002</c:v>
                </c:pt>
                <c:pt idx="4960">
                  <c:v>-61.20924100000002</c:v>
                </c:pt>
                <c:pt idx="4961">
                  <c:v>-61.14674100000002</c:v>
                </c:pt>
                <c:pt idx="4962">
                  <c:v>-61.08424100000002</c:v>
                </c:pt>
                <c:pt idx="4963">
                  <c:v>-61.02174100000002</c:v>
                </c:pt>
                <c:pt idx="4964">
                  <c:v>-60.95924100000002</c:v>
                </c:pt>
                <c:pt idx="4965">
                  <c:v>-60.89674100000002</c:v>
                </c:pt>
                <c:pt idx="4966">
                  <c:v>-60.83424100000002</c:v>
                </c:pt>
                <c:pt idx="4967">
                  <c:v>-60.77174100000002</c:v>
                </c:pt>
                <c:pt idx="4968">
                  <c:v>-60.70924100000002</c:v>
                </c:pt>
                <c:pt idx="4969">
                  <c:v>-60.64674100000002</c:v>
                </c:pt>
                <c:pt idx="4970">
                  <c:v>-60.58424100000002</c:v>
                </c:pt>
                <c:pt idx="4971">
                  <c:v>-60.52174100000002</c:v>
                </c:pt>
                <c:pt idx="4972">
                  <c:v>-60.45924100000002</c:v>
                </c:pt>
                <c:pt idx="4973">
                  <c:v>-60.39674100000002</c:v>
                </c:pt>
                <c:pt idx="4974">
                  <c:v>-60.33424100000002</c:v>
                </c:pt>
                <c:pt idx="4975">
                  <c:v>-60.27174100000002</c:v>
                </c:pt>
                <c:pt idx="4976">
                  <c:v>-60.20924100000002</c:v>
                </c:pt>
                <c:pt idx="4977">
                  <c:v>-60.14674100000002</c:v>
                </c:pt>
                <c:pt idx="4978">
                  <c:v>-60.08424100000002</c:v>
                </c:pt>
                <c:pt idx="4979">
                  <c:v>-60.02174100000002</c:v>
                </c:pt>
                <c:pt idx="4980">
                  <c:v>-59.95924100000002</c:v>
                </c:pt>
                <c:pt idx="4981">
                  <c:v>-59.89674100000002</c:v>
                </c:pt>
                <c:pt idx="4982">
                  <c:v>-59.83424100000002</c:v>
                </c:pt>
                <c:pt idx="4983">
                  <c:v>-59.77174100000002</c:v>
                </c:pt>
                <c:pt idx="4984">
                  <c:v>-59.70924100000002</c:v>
                </c:pt>
                <c:pt idx="4985">
                  <c:v>-59.64674100000002</c:v>
                </c:pt>
                <c:pt idx="4986">
                  <c:v>-59.58424100000002</c:v>
                </c:pt>
                <c:pt idx="4987">
                  <c:v>-59.52174100000002</c:v>
                </c:pt>
                <c:pt idx="4988">
                  <c:v>-59.45924100000002</c:v>
                </c:pt>
                <c:pt idx="4989">
                  <c:v>-59.39674100000002</c:v>
                </c:pt>
                <c:pt idx="4990">
                  <c:v>-59.33424100000002</c:v>
                </c:pt>
                <c:pt idx="4991">
                  <c:v>-59.27174100000002</c:v>
                </c:pt>
                <c:pt idx="4992">
                  <c:v>-59.20924100000002</c:v>
                </c:pt>
                <c:pt idx="4993">
                  <c:v>-59.14674100000002</c:v>
                </c:pt>
                <c:pt idx="4994">
                  <c:v>-59.08424100000002</c:v>
                </c:pt>
                <c:pt idx="4995">
                  <c:v>-59.02174100000002</c:v>
                </c:pt>
                <c:pt idx="4996">
                  <c:v>-58.95924100000002</c:v>
                </c:pt>
                <c:pt idx="4997">
                  <c:v>-58.89674100000002</c:v>
                </c:pt>
                <c:pt idx="4998">
                  <c:v>-58.83424100000002</c:v>
                </c:pt>
                <c:pt idx="4999">
                  <c:v>-58.77174100000002</c:v>
                </c:pt>
                <c:pt idx="5000">
                  <c:v>-58.70924100000002</c:v>
                </c:pt>
                <c:pt idx="5001">
                  <c:v>-58.64674100000002</c:v>
                </c:pt>
                <c:pt idx="5002">
                  <c:v>-58.58424100000002</c:v>
                </c:pt>
                <c:pt idx="5003">
                  <c:v>-58.52174100000002</c:v>
                </c:pt>
                <c:pt idx="5004">
                  <c:v>-58.45924100000002</c:v>
                </c:pt>
                <c:pt idx="5005">
                  <c:v>-58.39674100000002</c:v>
                </c:pt>
                <c:pt idx="5006">
                  <c:v>-58.33424100000002</c:v>
                </c:pt>
                <c:pt idx="5007">
                  <c:v>-58.27174100000002</c:v>
                </c:pt>
                <c:pt idx="5008">
                  <c:v>-58.20924100000002</c:v>
                </c:pt>
                <c:pt idx="5009">
                  <c:v>-58.14674100000002</c:v>
                </c:pt>
                <c:pt idx="5010">
                  <c:v>-58.08424100000002</c:v>
                </c:pt>
                <c:pt idx="5011">
                  <c:v>-58.02174100000002</c:v>
                </c:pt>
                <c:pt idx="5012">
                  <c:v>-57.95924100000002</c:v>
                </c:pt>
                <c:pt idx="5013">
                  <c:v>-57.89674100000002</c:v>
                </c:pt>
                <c:pt idx="5014">
                  <c:v>-57.83424100000002</c:v>
                </c:pt>
                <c:pt idx="5015">
                  <c:v>-57.77174100000002</c:v>
                </c:pt>
                <c:pt idx="5016">
                  <c:v>-57.70924100000002</c:v>
                </c:pt>
                <c:pt idx="5017">
                  <c:v>-57.64674100000002</c:v>
                </c:pt>
                <c:pt idx="5018">
                  <c:v>-57.58424100000002</c:v>
                </c:pt>
                <c:pt idx="5019">
                  <c:v>-57.52174100000002</c:v>
                </c:pt>
                <c:pt idx="5020">
                  <c:v>-57.45924100000002</c:v>
                </c:pt>
                <c:pt idx="5021">
                  <c:v>-57.39674100000002</c:v>
                </c:pt>
                <c:pt idx="5022">
                  <c:v>-57.33424100000002</c:v>
                </c:pt>
                <c:pt idx="5023">
                  <c:v>-57.27174100000002</c:v>
                </c:pt>
                <c:pt idx="5024">
                  <c:v>-57.20924100000002</c:v>
                </c:pt>
                <c:pt idx="5025">
                  <c:v>-57.14674100000002</c:v>
                </c:pt>
                <c:pt idx="5026">
                  <c:v>-57.08424100000002</c:v>
                </c:pt>
                <c:pt idx="5027">
                  <c:v>-57.02174100000002</c:v>
                </c:pt>
                <c:pt idx="5028">
                  <c:v>-56.95924100000002</c:v>
                </c:pt>
                <c:pt idx="5029">
                  <c:v>-56.89674100000002</c:v>
                </c:pt>
                <c:pt idx="5030">
                  <c:v>-56.83424100000002</c:v>
                </c:pt>
                <c:pt idx="5031">
                  <c:v>-56.77174100000002</c:v>
                </c:pt>
                <c:pt idx="5032">
                  <c:v>-56.70924100000002</c:v>
                </c:pt>
                <c:pt idx="5033">
                  <c:v>-56.64674100000002</c:v>
                </c:pt>
                <c:pt idx="5034">
                  <c:v>-56.58424100000002</c:v>
                </c:pt>
                <c:pt idx="5035">
                  <c:v>-56.52174100000002</c:v>
                </c:pt>
                <c:pt idx="5036">
                  <c:v>-56.45924100000002</c:v>
                </c:pt>
                <c:pt idx="5037">
                  <c:v>-56.39674100000002</c:v>
                </c:pt>
                <c:pt idx="5038">
                  <c:v>-56.33424100000002</c:v>
                </c:pt>
                <c:pt idx="5039">
                  <c:v>-56.27174100000002</c:v>
                </c:pt>
                <c:pt idx="5040">
                  <c:v>-56.20924100000002</c:v>
                </c:pt>
                <c:pt idx="5041">
                  <c:v>-56.14674100000002</c:v>
                </c:pt>
                <c:pt idx="5042">
                  <c:v>-56.08424100000002</c:v>
                </c:pt>
                <c:pt idx="5043">
                  <c:v>-56.02174100000002</c:v>
                </c:pt>
                <c:pt idx="5044">
                  <c:v>-55.95924100000002</c:v>
                </c:pt>
                <c:pt idx="5045">
                  <c:v>-55.89674100000002</c:v>
                </c:pt>
                <c:pt idx="5046">
                  <c:v>-55.83424100000002</c:v>
                </c:pt>
                <c:pt idx="5047">
                  <c:v>-55.77174100000002</c:v>
                </c:pt>
                <c:pt idx="5048">
                  <c:v>-55.70924100000002</c:v>
                </c:pt>
                <c:pt idx="5049">
                  <c:v>-55.64674100000002</c:v>
                </c:pt>
                <c:pt idx="5050">
                  <c:v>-55.58424100000002</c:v>
                </c:pt>
                <c:pt idx="5051">
                  <c:v>-55.52174100000002</c:v>
                </c:pt>
                <c:pt idx="5052">
                  <c:v>-55.45924100000002</c:v>
                </c:pt>
                <c:pt idx="5053">
                  <c:v>-55.39674100000002</c:v>
                </c:pt>
                <c:pt idx="5054">
                  <c:v>-55.33424100000002</c:v>
                </c:pt>
                <c:pt idx="5055">
                  <c:v>-55.27174100000002</c:v>
                </c:pt>
                <c:pt idx="5056">
                  <c:v>-55.20924100000002</c:v>
                </c:pt>
                <c:pt idx="5057">
                  <c:v>-55.14674100000002</c:v>
                </c:pt>
                <c:pt idx="5058">
                  <c:v>-55.08424100000002</c:v>
                </c:pt>
                <c:pt idx="5059">
                  <c:v>-55.02174100000002</c:v>
                </c:pt>
                <c:pt idx="5060">
                  <c:v>-54.95924100000002</c:v>
                </c:pt>
                <c:pt idx="5061">
                  <c:v>-54.89674100000002</c:v>
                </c:pt>
                <c:pt idx="5062">
                  <c:v>-54.83424100000002</c:v>
                </c:pt>
                <c:pt idx="5063">
                  <c:v>-54.77174100000002</c:v>
                </c:pt>
                <c:pt idx="5064">
                  <c:v>-54.70924100000002</c:v>
                </c:pt>
                <c:pt idx="5065">
                  <c:v>-54.64674100000002</c:v>
                </c:pt>
                <c:pt idx="5066">
                  <c:v>-54.58424100000002</c:v>
                </c:pt>
                <c:pt idx="5067">
                  <c:v>-54.52174100000002</c:v>
                </c:pt>
                <c:pt idx="5068">
                  <c:v>-54.45924100000002</c:v>
                </c:pt>
                <c:pt idx="5069">
                  <c:v>-54.39674100000002</c:v>
                </c:pt>
                <c:pt idx="5070">
                  <c:v>-54.33424100000002</c:v>
                </c:pt>
                <c:pt idx="5071">
                  <c:v>-54.27174100000002</c:v>
                </c:pt>
                <c:pt idx="5072">
                  <c:v>-54.20924100000002</c:v>
                </c:pt>
                <c:pt idx="5073">
                  <c:v>-54.14674100000002</c:v>
                </c:pt>
                <c:pt idx="5074">
                  <c:v>-54.08424100000002</c:v>
                </c:pt>
                <c:pt idx="5075">
                  <c:v>-54.02174100000002</c:v>
                </c:pt>
                <c:pt idx="5076">
                  <c:v>-53.95924100000002</c:v>
                </c:pt>
                <c:pt idx="5077">
                  <c:v>-53.89674100000002</c:v>
                </c:pt>
                <c:pt idx="5078">
                  <c:v>-53.83424100000002</c:v>
                </c:pt>
                <c:pt idx="5079">
                  <c:v>-53.77174100000002</c:v>
                </c:pt>
                <c:pt idx="5080">
                  <c:v>-53.70924100000002</c:v>
                </c:pt>
                <c:pt idx="5081">
                  <c:v>-53.64674100000002</c:v>
                </c:pt>
                <c:pt idx="5082">
                  <c:v>-53.58424100000002</c:v>
                </c:pt>
                <c:pt idx="5083">
                  <c:v>-53.52174100000002</c:v>
                </c:pt>
                <c:pt idx="5084">
                  <c:v>-53.45924100000002</c:v>
                </c:pt>
                <c:pt idx="5085">
                  <c:v>-53.39674100000002</c:v>
                </c:pt>
                <c:pt idx="5086">
                  <c:v>-53.33424100000002</c:v>
                </c:pt>
                <c:pt idx="5087">
                  <c:v>-53.27174100000002</c:v>
                </c:pt>
                <c:pt idx="5088">
                  <c:v>-53.20924100000002</c:v>
                </c:pt>
                <c:pt idx="5089">
                  <c:v>-53.14674100000002</c:v>
                </c:pt>
                <c:pt idx="5090">
                  <c:v>-53.08424100000002</c:v>
                </c:pt>
                <c:pt idx="5091">
                  <c:v>-53.02174100000002</c:v>
                </c:pt>
                <c:pt idx="5092">
                  <c:v>-52.95924100000002</c:v>
                </c:pt>
                <c:pt idx="5093">
                  <c:v>-52.89674100000002</c:v>
                </c:pt>
                <c:pt idx="5094">
                  <c:v>-52.83424100000002</c:v>
                </c:pt>
                <c:pt idx="5095">
                  <c:v>-52.77174100000002</c:v>
                </c:pt>
                <c:pt idx="5096">
                  <c:v>-52.70924100000002</c:v>
                </c:pt>
                <c:pt idx="5097">
                  <c:v>-52.64674100000002</c:v>
                </c:pt>
                <c:pt idx="5098">
                  <c:v>-52.58424100000002</c:v>
                </c:pt>
                <c:pt idx="5099">
                  <c:v>-52.52174100000002</c:v>
                </c:pt>
                <c:pt idx="5100">
                  <c:v>-52.45924100000002</c:v>
                </c:pt>
                <c:pt idx="5101">
                  <c:v>-52.39674100000002</c:v>
                </c:pt>
                <c:pt idx="5102">
                  <c:v>-52.33424100000002</c:v>
                </c:pt>
                <c:pt idx="5103">
                  <c:v>-52.27174100000002</c:v>
                </c:pt>
                <c:pt idx="5104">
                  <c:v>-52.20924100000002</c:v>
                </c:pt>
                <c:pt idx="5105">
                  <c:v>-52.14674100000002</c:v>
                </c:pt>
                <c:pt idx="5106">
                  <c:v>-52.08424100000002</c:v>
                </c:pt>
                <c:pt idx="5107">
                  <c:v>-52.02174100000002</c:v>
                </c:pt>
                <c:pt idx="5108">
                  <c:v>-51.95924100000002</c:v>
                </c:pt>
                <c:pt idx="5109">
                  <c:v>-51.89674100000002</c:v>
                </c:pt>
                <c:pt idx="5110">
                  <c:v>-51.83424100000002</c:v>
                </c:pt>
                <c:pt idx="5111">
                  <c:v>-51.77174100000002</c:v>
                </c:pt>
                <c:pt idx="5112">
                  <c:v>-51.70924100000002</c:v>
                </c:pt>
                <c:pt idx="5113">
                  <c:v>-51.64674100000002</c:v>
                </c:pt>
                <c:pt idx="5114">
                  <c:v>-51.58424100000002</c:v>
                </c:pt>
                <c:pt idx="5115">
                  <c:v>-51.52174100000002</c:v>
                </c:pt>
                <c:pt idx="5116">
                  <c:v>-51.45924100000002</c:v>
                </c:pt>
                <c:pt idx="5117">
                  <c:v>-51.39674100000002</c:v>
                </c:pt>
                <c:pt idx="5118">
                  <c:v>-51.33424100000002</c:v>
                </c:pt>
                <c:pt idx="5119">
                  <c:v>-51.27174100000002</c:v>
                </c:pt>
                <c:pt idx="5120">
                  <c:v>-51.20924100000002</c:v>
                </c:pt>
                <c:pt idx="5121">
                  <c:v>-51.14674100000002</c:v>
                </c:pt>
                <c:pt idx="5122">
                  <c:v>-51.08424100000002</c:v>
                </c:pt>
                <c:pt idx="5123">
                  <c:v>-51.02174100000002</c:v>
                </c:pt>
                <c:pt idx="5124">
                  <c:v>-50.95924100000002</c:v>
                </c:pt>
                <c:pt idx="5125">
                  <c:v>-50.89674100000002</c:v>
                </c:pt>
                <c:pt idx="5126">
                  <c:v>-50.83424100000002</c:v>
                </c:pt>
                <c:pt idx="5127">
                  <c:v>-50.77174100000002</c:v>
                </c:pt>
                <c:pt idx="5128">
                  <c:v>-50.70924100000002</c:v>
                </c:pt>
                <c:pt idx="5129">
                  <c:v>-50.64674100000002</c:v>
                </c:pt>
                <c:pt idx="5130">
                  <c:v>-50.58424100000002</c:v>
                </c:pt>
                <c:pt idx="5131">
                  <c:v>-50.52174100000002</c:v>
                </c:pt>
                <c:pt idx="5132">
                  <c:v>-50.45924100000002</c:v>
                </c:pt>
                <c:pt idx="5133">
                  <c:v>-50.39674100000002</c:v>
                </c:pt>
                <c:pt idx="5134">
                  <c:v>-50.33424100000002</c:v>
                </c:pt>
                <c:pt idx="5135">
                  <c:v>-50.27174100000002</c:v>
                </c:pt>
                <c:pt idx="5136">
                  <c:v>-50.20924100000002</c:v>
                </c:pt>
                <c:pt idx="5137">
                  <c:v>-50.14674100000002</c:v>
                </c:pt>
                <c:pt idx="5138">
                  <c:v>-50.08424100000002</c:v>
                </c:pt>
                <c:pt idx="5139">
                  <c:v>-50.02174100000002</c:v>
                </c:pt>
                <c:pt idx="5140">
                  <c:v>-49.95924100000002</c:v>
                </c:pt>
                <c:pt idx="5141">
                  <c:v>-49.89674100000002</c:v>
                </c:pt>
                <c:pt idx="5142">
                  <c:v>-49.83424100000002</c:v>
                </c:pt>
                <c:pt idx="5143">
                  <c:v>-49.77174100000002</c:v>
                </c:pt>
                <c:pt idx="5144">
                  <c:v>-49.70924100000002</c:v>
                </c:pt>
                <c:pt idx="5145">
                  <c:v>-49.64674100000002</c:v>
                </c:pt>
                <c:pt idx="5146">
                  <c:v>-49.58424100000002</c:v>
                </c:pt>
                <c:pt idx="5147">
                  <c:v>-49.52174100000002</c:v>
                </c:pt>
                <c:pt idx="5148">
                  <c:v>-49.45924100000002</c:v>
                </c:pt>
                <c:pt idx="5149">
                  <c:v>-49.39674100000002</c:v>
                </c:pt>
                <c:pt idx="5150">
                  <c:v>-49.33424100000002</c:v>
                </c:pt>
                <c:pt idx="5151">
                  <c:v>-49.27174100000002</c:v>
                </c:pt>
                <c:pt idx="5152">
                  <c:v>-49.20924100000002</c:v>
                </c:pt>
                <c:pt idx="5153">
                  <c:v>-49.14674100000002</c:v>
                </c:pt>
                <c:pt idx="5154">
                  <c:v>-49.08424100000002</c:v>
                </c:pt>
                <c:pt idx="5155">
                  <c:v>-49.02174100000002</c:v>
                </c:pt>
                <c:pt idx="5156">
                  <c:v>-48.95924100000002</c:v>
                </c:pt>
                <c:pt idx="5157">
                  <c:v>-48.89674100000002</c:v>
                </c:pt>
                <c:pt idx="5158">
                  <c:v>-48.83424100000002</c:v>
                </c:pt>
                <c:pt idx="5159">
                  <c:v>-48.77174100000002</c:v>
                </c:pt>
                <c:pt idx="5160">
                  <c:v>-48.70924100000002</c:v>
                </c:pt>
                <c:pt idx="5161">
                  <c:v>-48.64674100000002</c:v>
                </c:pt>
                <c:pt idx="5162">
                  <c:v>-48.58424100000002</c:v>
                </c:pt>
                <c:pt idx="5163">
                  <c:v>-48.52174100000002</c:v>
                </c:pt>
                <c:pt idx="5164">
                  <c:v>-48.45924100000002</c:v>
                </c:pt>
                <c:pt idx="5165">
                  <c:v>-48.39674100000002</c:v>
                </c:pt>
                <c:pt idx="5166">
                  <c:v>-48.33424100000002</c:v>
                </c:pt>
                <c:pt idx="5167">
                  <c:v>-48.27174100000002</c:v>
                </c:pt>
                <c:pt idx="5168">
                  <c:v>-48.20924100000002</c:v>
                </c:pt>
                <c:pt idx="5169">
                  <c:v>-48.14674100000002</c:v>
                </c:pt>
                <c:pt idx="5170">
                  <c:v>-48.08424100000002</c:v>
                </c:pt>
                <c:pt idx="5171">
                  <c:v>-48.02174100000002</c:v>
                </c:pt>
                <c:pt idx="5172">
                  <c:v>-47.95924100000002</c:v>
                </c:pt>
                <c:pt idx="5173">
                  <c:v>-47.89674100000002</c:v>
                </c:pt>
                <c:pt idx="5174">
                  <c:v>-47.83424100000002</c:v>
                </c:pt>
                <c:pt idx="5175">
                  <c:v>-47.77174100000002</c:v>
                </c:pt>
                <c:pt idx="5176">
                  <c:v>-47.70924100000002</c:v>
                </c:pt>
                <c:pt idx="5177">
                  <c:v>-47.64674100000002</c:v>
                </c:pt>
                <c:pt idx="5178">
                  <c:v>-47.58424100000002</c:v>
                </c:pt>
                <c:pt idx="5179">
                  <c:v>-47.52174100000002</c:v>
                </c:pt>
                <c:pt idx="5180">
                  <c:v>-47.45924100000002</c:v>
                </c:pt>
                <c:pt idx="5181">
                  <c:v>-47.39674100000002</c:v>
                </c:pt>
                <c:pt idx="5182">
                  <c:v>-47.33424100000002</c:v>
                </c:pt>
                <c:pt idx="5183">
                  <c:v>-47.27174100000002</c:v>
                </c:pt>
                <c:pt idx="5184">
                  <c:v>-47.20924100000002</c:v>
                </c:pt>
                <c:pt idx="5185">
                  <c:v>-47.14674100000002</c:v>
                </c:pt>
                <c:pt idx="5186">
                  <c:v>-47.08424100000002</c:v>
                </c:pt>
                <c:pt idx="5187">
                  <c:v>-47.02174100000002</c:v>
                </c:pt>
                <c:pt idx="5188">
                  <c:v>-46.95924100000002</c:v>
                </c:pt>
                <c:pt idx="5189">
                  <c:v>-46.89674100000002</c:v>
                </c:pt>
                <c:pt idx="5190">
                  <c:v>-46.83424100000002</c:v>
                </c:pt>
                <c:pt idx="5191">
                  <c:v>-46.77174100000002</c:v>
                </c:pt>
                <c:pt idx="5192">
                  <c:v>-46.70924100000002</c:v>
                </c:pt>
                <c:pt idx="5193">
                  <c:v>-46.64674100000002</c:v>
                </c:pt>
                <c:pt idx="5194">
                  <c:v>-46.58424100000002</c:v>
                </c:pt>
                <c:pt idx="5195">
                  <c:v>-46.52174100000002</c:v>
                </c:pt>
                <c:pt idx="5196">
                  <c:v>-46.45924100000002</c:v>
                </c:pt>
                <c:pt idx="5197">
                  <c:v>-46.39674100000002</c:v>
                </c:pt>
                <c:pt idx="5198">
                  <c:v>-46.33424100000002</c:v>
                </c:pt>
                <c:pt idx="5199">
                  <c:v>-46.27174100000002</c:v>
                </c:pt>
                <c:pt idx="5200">
                  <c:v>-46.20924100000002</c:v>
                </c:pt>
                <c:pt idx="5201">
                  <c:v>-46.14674100000002</c:v>
                </c:pt>
                <c:pt idx="5202">
                  <c:v>-46.08424100000002</c:v>
                </c:pt>
                <c:pt idx="5203">
                  <c:v>-46.02174100000002</c:v>
                </c:pt>
                <c:pt idx="5204">
                  <c:v>-45.95924100000002</c:v>
                </c:pt>
                <c:pt idx="5205">
                  <c:v>-45.89674100000002</c:v>
                </c:pt>
                <c:pt idx="5206">
                  <c:v>-45.83424100000002</c:v>
                </c:pt>
                <c:pt idx="5207">
                  <c:v>-45.77174100000002</c:v>
                </c:pt>
                <c:pt idx="5208">
                  <c:v>-45.70924100000002</c:v>
                </c:pt>
                <c:pt idx="5209">
                  <c:v>-45.64674100000002</c:v>
                </c:pt>
                <c:pt idx="5210">
                  <c:v>-45.58424100000002</c:v>
                </c:pt>
                <c:pt idx="5211">
                  <c:v>-45.52174100000002</c:v>
                </c:pt>
                <c:pt idx="5212">
                  <c:v>-45.45924100000002</c:v>
                </c:pt>
                <c:pt idx="5213">
                  <c:v>-45.39674100000002</c:v>
                </c:pt>
                <c:pt idx="5214">
                  <c:v>-45.33424100000002</c:v>
                </c:pt>
                <c:pt idx="5215">
                  <c:v>-45.27174100000002</c:v>
                </c:pt>
                <c:pt idx="5216">
                  <c:v>-45.20924100000002</c:v>
                </c:pt>
                <c:pt idx="5217">
                  <c:v>-45.14674100000002</c:v>
                </c:pt>
                <c:pt idx="5218">
                  <c:v>-45.08424100000002</c:v>
                </c:pt>
                <c:pt idx="5219">
                  <c:v>-45.02174100000002</c:v>
                </c:pt>
                <c:pt idx="5220">
                  <c:v>-44.95924100000002</c:v>
                </c:pt>
                <c:pt idx="5221">
                  <c:v>-44.89674100000002</c:v>
                </c:pt>
                <c:pt idx="5222">
                  <c:v>-44.83424100000002</c:v>
                </c:pt>
                <c:pt idx="5223">
                  <c:v>-44.77174100000002</c:v>
                </c:pt>
                <c:pt idx="5224">
                  <c:v>-44.70924100000002</c:v>
                </c:pt>
                <c:pt idx="5225">
                  <c:v>-44.64674100000002</c:v>
                </c:pt>
                <c:pt idx="5226">
                  <c:v>-44.58424100000002</c:v>
                </c:pt>
                <c:pt idx="5227">
                  <c:v>-44.52174100000002</c:v>
                </c:pt>
                <c:pt idx="5228">
                  <c:v>-44.45924100000002</c:v>
                </c:pt>
                <c:pt idx="5229">
                  <c:v>-44.39674100000002</c:v>
                </c:pt>
                <c:pt idx="5230">
                  <c:v>-44.33424100000002</c:v>
                </c:pt>
                <c:pt idx="5231">
                  <c:v>-44.27174100000002</c:v>
                </c:pt>
                <c:pt idx="5232">
                  <c:v>-44.20924100000002</c:v>
                </c:pt>
                <c:pt idx="5233">
                  <c:v>-44.14674100000002</c:v>
                </c:pt>
                <c:pt idx="5234">
                  <c:v>-44.08424100000002</c:v>
                </c:pt>
                <c:pt idx="5235">
                  <c:v>-44.02174100000002</c:v>
                </c:pt>
                <c:pt idx="5236">
                  <c:v>-43.95924100000002</c:v>
                </c:pt>
                <c:pt idx="5237">
                  <c:v>-43.89674100000002</c:v>
                </c:pt>
                <c:pt idx="5238">
                  <c:v>-43.83424100000002</c:v>
                </c:pt>
                <c:pt idx="5239">
                  <c:v>-43.77174100000002</c:v>
                </c:pt>
                <c:pt idx="5240">
                  <c:v>-43.70924100000002</c:v>
                </c:pt>
                <c:pt idx="5241">
                  <c:v>-43.64674100000002</c:v>
                </c:pt>
                <c:pt idx="5242">
                  <c:v>-43.58424100000002</c:v>
                </c:pt>
                <c:pt idx="5243">
                  <c:v>-43.52174100000002</c:v>
                </c:pt>
                <c:pt idx="5244">
                  <c:v>-43.45924100000002</c:v>
                </c:pt>
                <c:pt idx="5245">
                  <c:v>-43.39674100000002</c:v>
                </c:pt>
                <c:pt idx="5246">
                  <c:v>-43.33424100000002</c:v>
                </c:pt>
                <c:pt idx="5247">
                  <c:v>-43.27174100000002</c:v>
                </c:pt>
                <c:pt idx="5248">
                  <c:v>-43.20924100000002</c:v>
                </c:pt>
                <c:pt idx="5249">
                  <c:v>-43.14674100000002</c:v>
                </c:pt>
                <c:pt idx="5250">
                  <c:v>-43.08424100000002</c:v>
                </c:pt>
                <c:pt idx="5251">
                  <c:v>-43.02174100000002</c:v>
                </c:pt>
                <c:pt idx="5252">
                  <c:v>-42.95924100000002</c:v>
                </c:pt>
                <c:pt idx="5253">
                  <c:v>-42.89674100000002</c:v>
                </c:pt>
                <c:pt idx="5254">
                  <c:v>-42.83424100000002</c:v>
                </c:pt>
                <c:pt idx="5255">
                  <c:v>-42.77174100000002</c:v>
                </c:pt>
                <c:pt idx="5256">
                  <c:v>-42.70924100000002</c:v>
                </c:pt>
                <c:pt idx="5257">
                  <c:v>-42.64674100000002</c:v>
                </c:pt>
                <c:pt idx="5258">
                  <c:v>-42.58424100000002</c:v>
                </c:pt>
                <c:pt idx="5259">
                  <c:v>-42.52174100000002</c:v>
                </c:pt>
                <c:pt idx="5260">
                  <c:v>-42.45924100000002</c:v>
                </c:pt>
                <c:pt idx="5261">
                  <c:v>-42.39674100000002</c:v>
                </c:pt>
                <c:pt idx="5262">
                  <c:v>-42.33424100000002</c:v>
                </c:pt>
                <c:pt idx="5263">
                  <c:v>-42.27174100000002</c:v>
                </c:pt>
                <c:pt idx="5264">
                  <c:v>-42.20924100000002</c:v>
                </c:pt>
                <c:pt idx="5265">
                  <c:v>-42.14674100000002</c:v>
                </c:pt>
                <c:pt idx="5266">
                  <c:v>-42.08424100000002</c:v>
                </c:pt>
                <c:pt idx="5267">
                  <c:v>-42.02174100000002</c:v>
                </c:pt>
                <c:pt idx="5268">
                  <c:v>-41.95924100000002</c:v>
                </c:pt>
                <c:pt idx="5269">
                  <c:v>-41.89674100000002</c:v>
                </c:pt>
                <c:pt idx="5270">
                  <c:v>-41.83424100000002</c:v>
                </c:pt>
                <c:pt idx="5271">
                  <c:v>-41.77174100000002</c:v>
                </c:pt>
                <c:pt idx="5272">
                  <c:v>-41.70924100000002</c:v>
                </c:pt>
                <c:pt idx="5273">
                  <c:v>-41.64674100000002</c:v>
                </c:pt>
                <c:pt idx="5274">
                  <c:v>-41.58424100000002</c:v>
                </c:pt>
                <c:pt idx="5275">
                  <c:v>-41.52174100000002</c:v>
                </c:pt>
                <c:pt idx="5276">
                  <c:v>-41.45924100000002</c:v>
                </c:pt>
                <c:pt idx="5277">
                  <c:v>-41.39674100000002</c:v>
                </c:pt>
                <c:pt idx="5278">
                  <c:v>-41.33424100000002</c:v>
                </c:pt>
                <c:pt idx="5279">
                  <c:v>-41.27174100000002</c:v>
                </c:pt>
                <c:pt idx="5280">
                  <c:v>-41.20924100000002</c:v>
                </c:pt>
                <c:pt idx="5281">
                  <c:v>-41.14674100000002</c:v>
                </c:pt>
                <c:pt idx="5282">
                  <c:v>-41.08424100000002</c:v>
                </c:pt>
                <c:pt idx="5283">
                  <c:v>-41.02174100000002</c:v>
                </c:pt>
                <c:pt idx="5284">
                  <c:v>-40.95924100000002</c:v>
                </c:pt>
                <c:pt idx="5285">
                  <c:v>-40.89674100000002</c:v>
                </c:pt>
                <c:pt idx="5286">
                  <c:v>-40.83424100000002</c:v>
                </c:pt>
                <c:pt idx="5287">
                  <c:v>-40.77174100000002</c:v>
                </c:pt>
                <c:pt idx="5288">
                  <c:v>-40.70924100000002</c:v>
                </c:pt>
                <c:pt idx="5289">
                  <c:v>-40.64674100000002</c:v>
                </c:pt>
                <c:pt idx="5290">
                  <c:v>-40.58424100000002</c:v>
                </c:pt>
                <c:pt idx="5291">
                  <c:v>-40.52174100000002</c:v>
                </c:pt>
                <c:pt idx="5292">
                  <c:v>-40.45924100000002</c:v>
                </c:pt>
                <c:pt idx="5293">
                  <c:v>-40.39674100000002</c:v>
                </c:pt>
                <c:pt idx="5294">
                  <c:v>-40.33424100000002</c:v>
                </c:pt>
                <c:pt idx="5295">
                  <c:v>-40.27174100000002</c:v>
                </c:pt>
                <c:pt idx="5296">
                  <c:v>-40.20924100000002</c:v>
                </c:pt>
                <c:pt idx="5297">
                  <c:v>-40.14674100000002</c:v>
                </c:pt>
                <c:pt idx="5298">
                  <c:v>-40.08424100000002</c:v>
                </c:pt>
                <c:pt idx="5299">
                  <c:v>-40.02174100000002</c:v>
                </c:pt>
                <c:pt idx="5300">
                  <c:v>-39.95924100000002</c:v>
                </c:pt>
                <c:pt idx="5301">
                  <c:v>-39.89674100000002</c:v>
                </c:pt>
                <c:pt idx="5302">
                  <c:v>-39.83424100000002</c:v>
                </c:pt>
                <c:pt idx="5303">
                  <c:v>-39.77174100000002</c:v>
                </c:pt>
                <c:pt idx="5304">
                  <c:v>-39.70924100000002</c:v>
                </c:pt>
                <c:pt idx="5305">
                  <c:v>-39.64674100000002</c:v>
                </c:pt>
                <c:pt idx="5306">
                  <c:v>-39.58424100000002</c:v>
                </c:pt>
                <c:pt idx="5307">
                  <c:v>-39.52174100000002</c:v>
                </c:pt>
                <c:pt idx="5308">
                  <c:v>-39.45924100000002</c:v>
                </c:pt>
                <c:pt idx="5309">
                  <c:v>-39.39674100000002</c:v>
                </c:pt>
                <c:pt idx="5310">
                  <c:v>-39.33424100000002</c:v>
                </c:pt>
                <c:pt idx="5311">
                  <c:v>-39.27174100000002</c:v>
                </c:pt>
                <c:pt idx="5312">
                  <c:v>-39.20924100000002</c:v>
                </c:pt>
                <c:pt idx="5313">
                  <c:v>-39.14674100000002</c:v>
                </c:pt>
                <c:pt idx="5314">
                  <c:v>-39.08424100000002</c:v>
                </c:pt>
                <c:pt idx="5315">
                  <c:v>-39.02174100000002</c:v>
                </c:pt>
                <c:pt idx="5316">
                  <c:v>-38.95924100000002</c:v>
                </c:pt>
                <c:pt idx="5317">
                  <c:v>-38.89674100000002</c:v>
                </c:pt>
                <c:pt idx="5318">
                  <c:v>-38.83424100000002</c:v>
                </c:pt>
                <c:pt idx="5319">
                  <c:v>-38.77174100000002</c:v>
                </c:pt>
                <c:pt idx="5320">
                  <c:v>-38.70924100000002</c:v>
                </c:pt>
                <c:pt idx="5321">
                  <c:v>-38.64674100000002</c:v>
                </c:pt>
                <c:pt idx="5322">
                  <c:v>-38.58424100000002</c:v>
                </c:pt>
                <c:pt idx="5323">
                  <c:v>-38.52174100000002</c:v>
                </c:pt>
                <c:pt idx="5324">
                  <c:v>-38.45924100000002</c:v>
                </c:pt>
                <c:pt idx="5325">
                  <c:v>-38.39674100000002</c:v>
                </c:pt>
                <c:pt idx="5326">
                  <c:v>-38.33424100000002</c:v>
                </c:pt>
                <c:pt idx="5327">
                  <c:v>-38.27174100000002</c:v>
                </c:pt>
                <c:pt idx="5328">
                  <c:v>-38.20924100000002</c:v>
                </c:pt>
                <c:pt idx="5329">
                  <c:v>-38.14674100000002</c:v>
                </c:pt>
                <c:pt idx="5330">
                  <c:v>-38.08424100000002</c:v>
                </c:pt>
                <c:pt idx="5331">
                  <c:v>-38.02174100000002</c:v>
                </c:pt>
                <c:pt idx="5332">
                  <c:v>-37.95924100000002</c:v>
                </c:pt>
                <c:pt idx="5333">
                  <c:v>-37.89674100000002</c:v>
                </c:pt>
                <c:pt idx="5334">
                  <c:v>-37.83424100000002</c:v>
                </c:pt>
                <c:pt idx="5335">
                  <c:v>-37.77174100000002</c:v>
                </c:pt>
                <c:pt idx="5336">
                  <c:v>-37.70924100000002</c:v>
                </c:pt>
                <c:pt idx="5337">
                  <c:v>-37.64674100000002</c:v>
                </c:pt>
                <c:pt idx="5338">
                  <c:v>-37.58424100000002</c:v>
                </c:pt>
                <c:pt idx="5339">
                  <c:v>-37.52174100000002</c:v>
                </c:pt>
                <c:pt idx="5340">
                  <c:v>-37.45924100000002</c:v>
                </c:pt>
                <c:pt idx="5341">
                  <c:v>-37.39674100000002</c:v>
                </c:pt>
                <c:pt idx="5342">
                  <c:v>-37.33424100000002</c:v>
                </c:pt>
                <c:pt idx="5343">
                  <c:v>-37.27174100000002</c:v>
                </c:pt>
                <c:pt idx="5344">
                  <c:v>-37.20924100000002</c:v>
                </c:pt>
                <c:pt idx="5345">
                  <c:v>-37.14674100000002</c:v>
                </c:pt>
                <c:pt idx="5346">
                  <c:v>-37.08424100000002</c:v>
                </c:pt>
                <c:pt idx="5347">
                  <c:v>-37.02174100000002</c:v>
                </c:pt>
                <c:pt idx="5348">
                  <c:v>-36.95924100000002</c:v>
                </c:pt>
                <c:pt idx="5349">
                  <c:v>-36.89674100000002</c:v>
                </c:pt>
                <c:pt idx="5350">
                  <c:v>-36.83424100000002</c:v>
                </c:pt>
                <c:pt idx="5351">
                  <c:v>-36.77174100000002</c:v>
                </c:pt>
                <c:pt idx="5352">
                  <c:v>-36.70924100000002</c:v>
                </c:pt>
                <c:pt idx="5353">
                  <c:v>-36.64674100000002</c:v>
                </c:pt>
                <c:pt idx="5354">
                  <c:v>-36.58424100000002</c:v>
                </c:pt>
                <c:pt idx="5355">
                  <c:v>-36.52174100000002</c:v>
                </c:pt>
                <c:pt idx="5356">
                  <c:v>-36.45924100000002</c:v>
                </c:pt>
                <c:pt idx="5357">
                  <c:v>-36.39674100000002</c:v>
                </c:pt>
                <c:pt idx="5358">
                  <c:v>-36.33424100000002</c:v>
                </c:pt>
                <c:pt idx="5359">
                  <c:v>-36.27174100000002</c:v>
                </c:pt>
                <c:pt idx="5360">
                  <c:v>-36.20924100000002</c:v>
                </c:pt>
                <c:pt idx="5361">
                  <c:v>-36.14674100000002</c:v>
                </c:pt>
                <c:pt idx="5362">
                  <c:v>-36.08424100000002</c:v>
                </c:pt>
                <c:pt idx="5363">
                  <c:v>-36.02174100000002</c:v>
                </c:pt>
                <c:pt idx="5364">
                  <c:v>-35.95924100000002</c:v>
                </c:pt>
                <c:pt idx="5365">
                  <c:v>-35.89674100000002</c:v>
                </c:pt>
                <c:pt idx="5366">
                  <c:v>-35.83424100000002</c:v>
                </c:pt>
                <c:pt idx="5367">
                  <c:v>-35.77174100000002</c:v>
                </c:pt>
                <c:pt idx="5368">
                  <c:v>-35.70924100000002</c:v>
                </c:pt>
                <c:pt idx="5369">
                  <c:v>-35.64674100000002</c:v>
                </c:pt>
                <c:pt idx="5370">
                  <c:v>-35.58424100000002</c:v>
                </c:pt>
                <c:pt idx="5371">
                  <c:v>-35.52174100000002</c:v>
                </c:pt>
                <c:pt idx="5372">
                  <c:v>-35.45924100000002</c:v>
                </c:pt>
                <c:pt idx="5373">
                  <c:v>-35.39674100000002</c:v>
                </c:pt>
                <c:pt idx="5374">
                  <c:v>-35.33424100000002</c:v>
                </c:pt>
                <c:pt idx="5375">
                  <c:v>-35.27174100000002</c:v>
                </c:pt>
                <c:pt idx="5376">
                  <c:v>-35.20924100000002</c:v>
                </c:pt>
                <c:pt idx="5377">
                  <c:v>-35.14674100000002</c:v>
                </c:pt>
                <c:pt idx="5378">
                  <c:v>-35.08424100000002</c:v>
                </c:pt>
                <c:pt idx="5379">
                  <c:v>-35.02174100000002</c:v>
                </c:pt>
                <c:pt idx="5380">
                  <c:v>-34.95924100000002</c:v>
                </c:pt>
                <c:pt idx="5381">
                  <c:v>-34.89674100000002</c:v>
                </c:pt>
                <c:pt idx="5382">
                  <c:v>-34.83424100000002</c:v>
                </c:pt>
                <c:pt idx="5383">
                  <c:v>-34.77174100000002</c:v>
                </c:pt>
                <c:pt idx="5384">
                  <c:v>-34.70924100000002</c:v>
                </c:pt>
                <c:pt idx="5385">
                  <c:v>-34.64674100000002</c:v>
                </c:pt>
                <c:pt idx="5386">
                  <c:v>-34.58424100000002</c:v>
                </c:pt>
                <c:pt idx="5387">
                  <c:v>-34.52174100000002</c:v>
                </c:pt>
                <c:pt idx="5388">
                  <c:v>-34.45924100000002</c:v>
                </c:pt>
                <c:pt idx="5389">
                  <c:v>-34.39674100000002</c:v>
                </c:pt>
                <c:pt idx="5390">
                  <c:v>-34.33424100000002</c:v>
                </c:pt>
                <c:pt idx="5391">
                  <c:v>-34.27174100000002</c:v>
                </c:pt>
                <c:pt idx="5392">
                  <c:v>-34.20924100000002</c:v>
                </c:pt>
                <c:pt idx="5393">
                  <c:v>-34.14674100000002</c:v>
                </c:pt>
                <c:pt idx="5394">
                  <c:v>-34.08424100000002</c:v>
                </c:pt>
                <c:pt idx="5395">
                  <c:v>-34.02174100000002</c:v>
                </c:pt>
                <c:pt idx="5396">
                  <c:v>-33.95924100000002</c:v>
                </c:pt>
                <c:pt idx="5397">
                  <c:v>-33.89674100000002</c:v>
                </c:pt>
                <c:pt idx="5398">
                  <c:v>-33.83424100000002</c:v>
                </c:pt>
                <c:pt idx="5399">
                  <c:v>-33.77174100000002</c:v>
                </c:pt>
                <c:pt idx="5400">
                  <c:v>-33.70924100000002</c:v>
                </c:pt>
                <c:pt idx="5401">
                  <c:v>-33.64674100000002</c:v>
                </c:pt>
                <c:pt idx="5402">
                  <c:v>-33.58424100000002</c:v>
                </c:pt>
                <c:pt idx="5403">
                  <c:v>-33.52174100000002</c:v>
                </c:pt>
                <c:pt idx="5404">
                  <c:v>-33.45924100000002</c:v>
                </c:pt>
                <c:pt idx="5405">
                  <c:v>-33.39674100000002</c:v>
                </c:pt>
                <c:pt idx="5406">
                  <c:v>-33.33424100000002</c:v>
                </c:pt>
                <c:pt idx="5407">
                  <c:v>-33.27174100000002</c:v>
                </c:pt>
                <c:pt idx="5408">
                  <c:v>-33.20924100000002</c:v>
                </c:pt>
                <c:pt idx="5409">
                  <c:v>-33.14674100000002</c:v>
                </c:pt>
                <c:pt idx="5410">
                  <c:v>-33.08424100000002</c:v>
                </c:pt>
                <c:pt idx="5411">
                  <c:v>-33.02174100000002</c:v>
                </c:pt>
                <c:pt idx="5412">
                  <c:v>-32.95924100000002</c:v>
                </c:pt>
                <c:pt idx="5413">
                  <c:v>-32.89674100000002</c:v>
                </c:pt>
                <c:pt idx="5414">
                  <c:v>-32.83424100000002</c:v>
                </c:pt>
                <c:pt idx="5415">
                  <c:v>-32.77174100000002</c:v>
                </c:pt>
                <c:pt idx="5416">
                  <c:v>-32.70924100000002</c:v>
                </c:pt>
                <c:pt idx="5417">
                  <c:v>-32.64674100000002</c:v>
                </c:pt>
                <c:pt idx="5418">
                  <c:v>-32.58424100000002</c:v>
                </c:pt>
                <c:pt idx="5419">
                  <c:v>-32.52174100000002</c:v>
                </c:pt>
                <c:pt idx="5420">
                  <c:v>-32.45924100000002</c:v>
                </c:pt>
                <c:pt idx="5421">
                  <c:v>-32.39674100000002</c:v>
                </c:pt>
                <c:pt idx="5422">
                  <c:v>-32.33424100000002</c:v>
                </c:pt>
                <c:pt idx="5423">
                  <c:v>-32.27174100000002</c:v>
                </c:pt>
                <c:pt idx="5424">
                  <c:v>-32.20924100000002</c:v>
                </c:pt>
                <c:pt idx="5425">
                  <c:v>-32.14674100000002</c:v>
                </c:pt>
                <c:pt idx="5426">
                  <c:v>-32.08424100000002</c:v>
                </c:pt>
                <c:pt idx="5427">
                  <c:v>-32.02174100000002</c:v>
                </c:pt>
                <c:pt idx="5428">
                  <c:v>-31.95924100000002</c:v>
                </c:pt>
                <c:pt idx="5429">
                  <c:v>-31.89674100000002</c:v>
                </c:pt>
                <c:pt idx="5430">
                  <c:v>-31.83424100000002</c:v>
                </c:pt>
                <c:pt idx="5431">
                  <c:v>-31.77174100000002</c:v>
                </c:pt>
                <c:pt idx="5432">
                  <c:v>-31.70924100000002</c:v>
                </c:pt>
                <c:pt idx="5433">
                  <c:v>-31.64674100000002</c:v>
                </c:pt>
                <c:pt idx="5434">
                  <c:v>-31.58424100000002</c:v>
                </c:pt>
                <c:pt idx="5435">
                  <c:v>-31.52174100000002</c:v>
                </c:pt>
                <c:pt idx="5436">
                  <c:v>-31.45924100000002</c:v>
                </c:pt>
                <c:pt idx="5437">
                  <c:v>-31.39674100000002</c:v>
                </c:pt>
                <c:pt idx="5438">
                  <c:v>-31.33424100000002</c:v>
                </c:pt>
                <c:pt idx="5439">
                  <c:v>-31.27174100000002</c:v>
                </c:pt>
                <c:pt idx="5440">
                  <c:v>-31.20924100000002</c:v>
                </c:pt>
                <c:pt idx="5441">
                  <c:v>-31.14674100000002</c:v>
                </c:pt>
                <c:pt idx="5442">
                  <c:v>-31.08424100000002</c:v>
                </c:pt>
                <c:pt idx="5443">
                  <c:v>-31.02174100000002</c:v>
                </c:pt>
                <c:pt idx="5444">
                  <c:v>-30.95924100000002</c:v>
                </c:pt>
                <c:pt idx="5445">
                  <c:v>-30.89674100000002</c:v>
                </c:pt>
                <c:pt idx="5446">
                  <c:v>-30.83424100000002</c:v>
                </c:pt>
                <c:pt idx="5447">
                  <c:v>-30.77174100000002</c:v>
                </c:pt>
                <c:pt idx="5448">
                  <c:v>-30.70924100000002</c:v>
                </c:pt>
                <c:pt idx="5449">
                  <c:v>-30.64674100000002</c:v>
                </c:pt>
                <c:pt idx="5450">
                  <c:v>-30.58424100000002</c:v>
                </c:pt>
                <c:pt idx="5451">
                  <c:v>-30.52174100000002</c:v>
                </c:pt>
                <c:pt idx="5452">
                  <c:v>-30.45924100000002</c:v>
                </c:pt>
                <c:pt idx="5453">
                  <c:v>-30.39674100000002</c:v>
                </c:pt>
                <c:pt idx="5454">
                  <c:v>-30.33424100000002</c:v>
                </c:pt>
                <c:pt idx="5455">
                  <c:v>-30.27174100000002</c:v>
                </c:pt>
                <c:pt idx="5456">
                  <c:v>-30.20924100000002</c:v>
                </c:pt>
                <c:pt idx="5457">
                  <c:v>-30.14674100000002</c:v>
                </c:pt>
                <c:pt idx="5458">
                  <c:v>-30.08424100000002</c:v>
                </c:pt>
                <c:pt idx="5459">
                  <c:v>-30.02174100000002</c:v>
                </c:pt>
                <c:pt idx="5460">
                  <c:v>-29.95924100000002</c:v>
                </c:pt>
                <c:pt idx="5461">
                  <c:v>-29.89674100000002</c:v>
                </c:pt>
                <c:pt idx="5462">
                  <c:v>-29.83424100000002</c:v>
                </c:pt>
                <c:pt idx="5463">
                  <c:v>-29.77174100000002</c:v>
                </c:pt>
                <c:pt idx="5464">
                  <c:v>-29.70924100000002</c:v>
                </c:pt>
                <c:pt idx="5465">
                  <c:v>-29.64674100000002</c:v>
                </c:pt>
                <c:pt idx="5466">
                  <c:v>-29.58424100000002</c:v>
                </c:pt>
                <c:pt idx="5467">
                  <c:v>-29.52174100000002</c:v>
                </c:pt>
                <c:pt idx="5468">
                  <c:v>-29.45924100000002</c:v>
                </c:pt>
                <c:pt idx="5469">
                  <c:v>-29.39674100000002</c:v>
                </c:pt>
                <c:pt idx="5470">
                  <c:v>-29.33424100000002</c:v>
                </c:pt>
                <c:pt idx="5471">
                  <c:v>-29.27174100000002</c:v>
                </c:pt>
                <c:pt idx="5472">
                  <c:v>-29.20924100000002</c:v>
                </c:pt>
                <c:pt idx="5473">
                  <c:v>-29.14674100000002</c:v>
                </c:pt>
                <c:pt idx="5474">
                  <c:v>-29.08424100000002</c:v>
                </c:pt>
                <c:pt idx="5475">
                  <c:v>-29.02174100000002</c:v>
                </c:pt>
                <c:pt idx="5476">
                  <c:v>-28.95924100000002</c:v>
                </c:pt>
                <c:pt idx="5477">
                  <c:v>-28.89674100000002</c:v>
                </c:pt>
                <c:pt idx="5478">
                  <c:v>-28.83424100000002</c:v>
                </c:pt>
                <c:pt idx="5479">
                  <c:v>-28.77174100000002</c:v>
                </c:pt>
                <c:pt idx="5480">
                  <c:v>-28.70924100000002</c:v>
                </c:pt>
                <c:pt idx="5481">
                  <c:v>-28.64674100000002</c:v>
                </c:pt>
                <c:pt idx="5482">
                  <c:v>-28.58424100000002</c:v>
                </c:pt>
                <c:pt idx="5483">
                  <c:v>-28.52174100000002</c:v>
                </c:pt>
                <c:pt idx="5484">
                  <c:v>-28.45924100000002</c:v>
                </c:pt>
                <c:pt idx="5485">
                  <c:v>-28.39674100000002</c:v>
                </c:pt>
                <c:pt idx="5486">
                  <c:v>-28.33424100000002</c:v>
                </c:pt>
                <c:pt idx="5487">
                  <c:v>-28.27174100000002</c:v>
                </c:pt>
                <c:pt idx="5488">
                  <c:v>-28.20924100000002</c:v>
                </c:pt>
                <c:pt idx="5489">
                  <c:v>-28.14674100000002</c:v>
                </c:pt>
                <c:pt idx="5490">
                  <c:v>-28.08424100000002</c:v>
                </c:pt>
                <c:pt idx="5491">
                  <c:v>-28.02174100000002</c:v>
                </c:pt>
                <c:pt idx="5492">
                  <c:v>-27.95924100000002</c:v>
                </c:pt>
                <c:pt idx="5493">
                  <c:v>-27.89674100000002</c:v>
                </c:pt>
                <c:pt idx="5494">
                  <c:v>-27.83424100000002</c:v>
                </c:pt>
                <c:pt idx="5495">
                  <c:v>-27.77174100000002</c:v>
                </c:pt>
                <c:pt idx="5496">
                  <c:v>-27.70924100000002</c:v>
                </c:pt>
                <c:pt idx="5497">
                  <c:v>-27.64674100000002</c:v>
                </c:pt>
                <c:pt idx="5498">
                  <c:v>-27.58424100000002</c:v>
                </c:pt>
                <c:pt idx="5499">
                  <c:v>-27.52174100000002</c:v>
                </c:pt>
                <c:pt idx="5500">
                  <c:v>-27.45924100000002</c:v>
                </c:pt>
                <c:pt idx="5501">
                  <c:v>-27.39674100000002</c:v>
                </c:pt>
                <c:pt idx="5502">
                  <c:v>-27.33424100000002</c:v>
                </c:pt>
                <c:pt idx="5503">
                  <c:v>-27.27174100000002</c:v>
                </c:pt>
                <c:pt idx="5504">
                  <c:v>-27.20924100000002</c:v>
                </c:pt>
                <c:pt idx="5505">
                  <c:v>-27.14674100000002</c:v>
                </c:pt>
                <c:pt idx="5506">
                  <c:v>-27.08424100000002</c:v>
                </c:pt>
                <c:pt idx="5507">
                  <c:v>-27.02174100000002</c:v>
                </c:pt>
                <c:pt idx="5508">
                  <c:v>-26.95924100000002</c:v>
                </c:pt>
                <c:pt idx="5509">
                  <c:v>-26.89674100000002</c:v>
                </c:pt>
                <c:pt idx="5510">
                  <c:v>-26.83424100000002</c:v>
                </c:pt>
                <c:pt idx="5511">
                  <c:v>-26.77174100000002</c:v>
                </c:pt>
                <c:pt idx="5512">
                  <c:v>-26.70924100000002</c:v>
                </c:pt>
                <c:pt idx="5513">
                  <c:v>-26.64674100000002</c:v>
                </c:pt>
                <c:pt idx="5514">
                  <c:v>-26.58424100000002</c:v>
                </c:pt>
                <c:pt idx="5515">
                  <c:v>-26.52174100000002</c:v>
                </c:pt>
                <c:pt idx="5516">
                  <c:v>-26.45924100000002</c:v>
                </c:pt>
                <c:pt idx="5517">
                  <c:v>-26.39674100000002</c:v>
                </c:pt>
                <c:pt idx="5518">
                  <c:v>-26.33424100000002</c:v>
                </c:pt>
                <c:pt idx="5519">
                  <c:v>-26.27174100000002</c:v>
                </c:pt>
                <c:pt idx="5520">
                  <c:v>-26.20924100000002</c:v>
                </c:pt>
                <c:pt idx="5521">
                  <c:v>-26.14674100000002</c:v>
                </c:pt>
                <c:pt idx="5522">
                  <c:v>-26.08424100000002</c:v>
                </c:pt>
                <c:pt idx="5523">
                  <c:v>-26.02174100000002</c:v>
                </c:pt>
                <c:pt idx="5524">
                  <c:v>-25.95924100000002</c:v>
                </c:pt>
                <c:pt idx="5525">
                  <c:v>-25.89674100000002</c:v>
                </c:pt>
                <c:pt idx="5526">
                  <c:v>-25.83424100000002</c:v>
                </c:pt>
                <c:pt idx="5527">
                  <c:v>-25.77174100000002</c:v>
                </c:pt>
                <c:pt idx="5528">
                  <c:v>-25.70924100000002</c:v>
                </c:pt>
                <c:pt idx="5529">
                  <c:v>-25.64674100000002</c:v>
                </c:pt>
                <c:pt idx="5530">
                  <c:v>-25.58424100000002</c:v>
                </c:pt>
                <c:pt idx="5531">
                  <c:v>-25.52174100000002</c:v>
                </c:pt>
                <c:pt idx="5532">
                  <c:v>-25.45924100000002</c:v>
                </c:pt>
                <c:pt idx="5533">
                  <c:v>-25.39674100000002</c:v>
                </c:pt>
                <c:pt idx="5534">
                  <c:v>-25.33424100000002</c:v>
                </c:pt>
                <c:pt idx="5535">
                  <c:v>-25.27174100000002</c:v>
                </c:pt>
                <c:pt idx="5536">
                  <c:v>-25.20924100000002</c:v>
                </c:pt>
                <c:pt idx="5537">
                  <c:v>-25.14674100000002</c:v>
                </c:pt>
                <c:pt idx="5538">
                  <c:v>-25.08424100000002</c:v>
                </c:pt>
                <c:pt idx="5539">
                  <c:v>-25.02174100000002</c:v>
                </c:pt>
                <c:pt idx="5540">
                  <c:v>-24.95924100000002</c:v>
                </c:pt>
                <c:pt idx="5541">
                  <c:v>-24.89674100000002</c:v>
                </c:pt>
                <c:pt idx="5542">
                  <c:v>-24.83424100000002</c:v>
                </c:pt>
                <c:pt idx="5543">
                  <c:v>-24.77174100000002</c:v>
                </c:pt>
                <c:pt idx="5544">
                  <c:v>-24.70924100000002</c:v>
                </c:pt>
                <c:pt idx="5545">
                  <c:v>-24.64674100000002</c:v>
                </c:pt>
                <c:pt idx="5546">
                  <c:v>-24.58424100000002</c:v>
                </c:pt>
                <c:pt idx="5547">
                  <c:v>-24.52174100000002</c:v>
                </c:pt>
                <c:pt idx="5548">
                  <c:v>-24.45924100000002</c:v>
                </c:pt>
                <c:pt idx="5549">
                  <c:v>-24.39674100000002</c:v>
                </c:pt>
                <c:pt idx="5550">
                  <c:v>-24.33424100000002</c:v>
                </c:pt>
                <c:pt idx="5551">
                  <c:v>-24.27174100000002</c:v>
                </c:pt>
                <c:pt idx="5552">
                  <c:v>-24.20924100000002</c:v>
                </c:pt>
                <c:pt idx="5553">
                  <c:v>-24.14674100000002</c:v>
                </c:pt>
                <c:pt idx="5554">
                  <c:v>-24.08424100000002</c:v>
                </c:pt>
                <c:pt idx="5555">
                  <c:v>-24.02174100000002</c:v>
                </c:pt>
                <c:pt idx="5556">
                  <c:v>-23.95924100000002</c:v>
                </c:pt>
                <c:pt idx="5557">
                  <c:v>-23.89674100000002</c:v>
                </c:pt>
                <c:pt idx="5558">
                  <c:v>-23.83424100000002</c:v>
                </c:pt>
                <c:pt idx="5559">
                  <c:v>-23.77174100000002</c:v>
                </c:pt>
                <c:pt idx="5560">
                  <c:v>-23.70924100000002</c:v>
                </c:pt>
                <c:pt idx="5561">
                  <c:v>-23.64674100000002</c:v>
                </c:pt>
                <c:pt idx="5562">
                  <c:v>-23.58424100000002</c:v>
                </c:pt>
                <c:pt idx="5563">
                  <c:v>-23.52174100000002</c:v>
                </c:pt>
                <c:pt idx="5564">
                  <c:v>-23.45924100000002</c:v>
                </c:pt>
                <c:pt idx="5565">
                  <c:v>-23.39674100000002</c:v>
                </c:pt>
                <c:pt idx="5566">
                  <c:v>-23.33424100000002</c:v>
                </c:pt>
                <c:pt idx="5567">
                  <c:v>-23.27174100000002</c:v>
                </c:pt>
                <c:pt idx="5568">
                  <c:v>-23.20924100000002</c:v>
                </c:pt>
                <c:pt idx="5569">
                  <c:v>-23.14674100000002</c:v>
                </c:pt>
                <c:pt idx="5570">
                  <c:v>-23.08424100000002</c:v>
                </c:pt>
                <c:pt idx="5571">
                  <c:v>-23.02174100000002</c:v>
                </c:pt>
                <c:pt idx="5572">
                  <c:v>-22.95924100000002</c:v>
                </c:pt>
                <c:pt idx="5573">
                  <c:v>-22.89674100000002</c:v>
                </c:pt>
                <c:pt idx="5574">
                  <c:v>-22.83424100000002</c:v>
                </c:pt>
                <c:pt idx="5575">
                  <c:v>-22.77174100000002</c:v>
                </c:pt>
                <c:pt idx="5576">
                  <c:v>-22.70924100000002</c:v>
                </c:pt>
                <c:pt idx="5577">
                  <c:v>-22.64674100000002</c:v>
                </c:pt>
                <c:pt idx="5578">
                  <c:v>-22.58424100000002</c:v>
                </c:pt>
                <c:pt idx="5579">
                  <c:v>-22.52174100000002</c:v>
                </c:pt>
                <c:pt idx="5580">
                  <c:v>-22.45924100000002</c:v>
                </c:pt>
                <c:pt idx="5581">
                  <c:v>-22.39674100000002</c:v>
                </c:pt>
                <c:pt idx="5582">
                  <c:v>-22.33424100000002</c:v>
                </c:pt>
                <c:pt idx="5583">
                  <c:v>-22.27174100000002</c:v>
                </c:pt>
                <c:pt idx="5584">
                  <c:v>-22.20924100000002</c:v>
                </c:pt>
                <c:pt idx="5585">
                  <c:v>-22.14674100000002</c:v>
                </c:pt>
                <c:pt idx="5586">
                  <c:v>-22.08424100000002</c:v>
                </c:pt>
                <c:pt idx="5587">
                  <c:v>-22.02174100000002</c:v>
                </c:pt>
                <c:pt idx="5588">
                  <c:v>-21.95924100000002</c:v>
                </c:pt>
                <c:pt idx="5589">
                  <c:v>-21.89674100000002</c:v>
                </c:pt>
                <c:pt idx="5590">
                  <c:v>-21.83424100000002</c:v>
                </c:pt>
                <c:pt idx="5591">
                  <c:v>-21.77174100000002</c:v>
                </c:pt>
                <c:pt idx="5592">
                  <c:v>-21.70924100000002</c:v>
                </c:pt>
                <c:pt idx="5593">
                  <c:v>-21.64674100000002</c:v>
                </c:pt>
                <c:pt idx="5594">
                  <c:v>-21.58424100000002</c:v>
                </c:pt>
                <c:pt idx="5595">
                  <c:v>-21.52174100000002</c:v>
                </c:pt>
                <c:pt idx="5596">
                  <c:v>-21.45924100000002</c:v>
                </c:pt>
                <c:pt idx="5597">
                  <c:v>-21.39674100000002</c:v>
                </c:pt>
                <c:pt idx="5598">
                  <c:v>-21.33424100000002</c:v>
                </c:pt>
                <c:pt idx="5599">
                  <c:v>-21.27174100000002</c:v>
                </c:pt>
                <c:pt idx="5600">
                  <c:v>-21.20924100000002</c:v>
                </c:pt>
                <c:pt idx="5601">
                  <c:v>-21.14674100000002</c:v>
                </c:pt>
                <c:pt idx="5602">
                  <c:v>-21.08424100000002</c:v>
                </c:pt>
                <c:pt idx="5603">
                  <c:v>-21.02174100000002</c:v>
                </c:pt>
                <c:pt idx="5604">
                  <c:v>-20.95924100000002</c:v>
                </c:pt>
                <c:pt idx="5605">
                  <c:v>-20.89674100000002</c:v>
                </c:pt>
                <c:pt idx="5606">
                  <c:v>-20.83424100000002</c:v>
                </c:pt>
                <c:pt idx="5607">
                  <c:v>-20.77174100000002</c:v>
                </c:pt>
                <c:pt idx="5608">
                  <c:v>-20.70924100000002</c:v>
                </c:pt>
                <c:pt idx="5609">
                  <c:v>-20.64674100000002</c:v>
                </c:pt>
                <c:pt idx="5610">
                  <c:v>-20.58424100000002</c:v>
                </c:pt>
                <c:pt idx="5611">
                  <c:v>-20.52174100000002</c:v>
                </c:pt>
                <c:pt idx="5612">
                  <c:v>-20.45924100000002</c:v>
                </c:pt>
                <c:pt idx="5613">
                  <c:v>-20.39674100000002</c:v>
                </c:pt>
                <c:pt idx="5614">
                  <c:v>-20.33424100000002</c:v>
                </c:pt>
                <c:pt idx="5615">
                  <c:v>-20.27174100000002</c:v>
                </c:pt>
                <c:pt idx="5616">
                  <c:v>-20.20924100000002</c:v>
                </c:pt>
                <c:pt idx="5617">
                  <c:v>-20.14674100000002</c:v>
                </c:pt>
                <c:pt idx="5618">
                  <c:v>-20.08424100000002</c:v>
                </c:pt>
                <c:pt idx="5619">
                  <c:v>-20.02174100000002</c:v>
                </c:pt>
                <c:pt idx="5620">
                  <c:v>-19.95924100000002</c:v>
                </c:pt>
                <c:pt idx="5621">
                  <c:v>-19.89674100000002</c:v>
                </c:pt>
                <c:pt idx="5622">
                  <c:v>-19.83424100000002</c:v>
                </c:pt>
                <c:pt idx="5623">
                  <c:v>-19.77174100000002</c:v>
                </c:pt>
                <c:pt idx="5624">
                  <c:v>-19.70924100000002</c:v>
                </c:pt>
                <c:pt idx="5625">
                  <c:v>-19.64674100000002</c:v>
                </c:pt>
                <c:pt idx="5626">
                  <c:v>-19.58424100000002</c:v>
                </c:pt>
                <c:pt idx="5627">
                  <c:v>-19.52174100000002</c:v>
                </c:pt>
                <c:pt idx="5628">
                  <c:v>-19.45924100000002</c:v>
                </c:pt>
                <c:pt idx="5629">
                  <c:v>-19.39674100000002</c:v>
                </c:pt>
                <c:pt idx="5630">
                  <c:v>-19.33424100000002</c:v>
                </c:pt>
                <c:pt idx="5631">
                  <c:v>-19.27174100000002</c:v>
                </c:pt>
                <c:pt idx="5632">
                  <c:v>-19.20924100000002</c:v>
                </c:pt>
                <c:pt idx="5633">
                  <c:v>-19.14674100000002</c:v>
                </c:pt>
                <c:pt idx="5634">
                  <c:v>-19.08424100000002</c:v>
                </c:pt>
                <c:pt idx="5635">
                  <c:v>-19.02174100000002</c:v>
                </c:pt>
                <c:pt idx="5636">
                  <c:v>-18.95924100000002</c:v>
                </c:pt>
                <c:pt idx="5637">
                  <c:v>-18.89674100000002</c:v>
                </c:pt>
                <c:pt idx="5638">
                  <c:v>-18.83424100000002</c:v>
                </c:pt>
                <c:pt idx="5639">
                  <c:v>-18.77174100000002</c:v>
                </c:pt>
                <c:pt idx="5640">
                  <c:v>-18.70924100000002</c:v>
                </c:pt>
                <c:pt idx="5641">
                  <c:v>-18.64674100000002</c:v>
                </c:pt>
                <c:pt idx="5642">
                  <c:v>-18.58424100000002</c:v>
                </c:pt>
                <c:pt idx="5643">
                  <c:v>-18.52174100000002</c:v>
                </c:pt>
                <c:pt idx="5644">
                  <c:v>-18.45924100000002</c:v>
                </c:pt>
                <c:pt idx="5645">
                  <c:v>-18.39674100000002</c:v>
                </c:pt>
                <c:pt idx="5646">
                  <c:v>-18.33424100000002</c:v>
                </c:pt>
                <c:pt idx="5647">
                  <c:v>-18.27174100000002</c:v>
                </c:pt>
                <c:pt idx="5648">
                  <c:v>-18.20924100000002</c:v>
                </c:pt>
                <c:pt idx="5649">
                  <c:v>-18.14674100000002</c:v>
                </c:pt>
                <c:pt idx="5650">
                  <c:v>-18.08424100000002</c:v>
                </c:pt>
                <c:pt idx="5651">
                  <c:v>-18.02174100000002</c:v>
                </c:pt>
                <c:pt idx="5652">
                  <c:v>-17.95924100000002</c:v>
                </c:pt>
                <c:pt idx="5653">
                  <c:v>-17.89674100000002</c:v>
                </c:pt>
                <c:pt idx="5654">
                  <c:v>-17.83424100000002</c:v>
                </c:pt>
                <c:pt idx="5655">
                  <c:v>-17.77174100000002</c:v>
                </c:pt>
                <c:pt idx="5656">
                  <c:v>-17.70924100000002</c:v>
                </c:pt>
                <c:pt idx="5657">
                  <c:v>-17.64674100000002</c:v>
                </c:pt>
                <c:pt idx="5658">
                  <c:v>-17.58424100000002</c:v>
                </c:pt>
                <c:pt idx="5659">
                  <c:v>-17.52174100000002</c:v>
                </c:pt>
                <c:pt idx="5660">
                  <c:v>-17.45924100000002</c:v>
                </c:pt>
                <c:pt idx="5661">
                  <c:v>-17.39674100000002</c:v>
                </c:pt>
                <c:pt idx="5662">
                  <c:v>-17.33424100000002</c:v>
                </c:pt>
                <c:pt idx="5663">
                  <c:v>-17.27174100000002</c:v>
                </c:pt>
                <c:pt idx="5664">
                  <c:v>-17.20924100000002</c:v>
                </c:pt>
                <c:pt idx="5665">
                  <c:v>-17.14674100000002</c:v>
                </c:pt>
                <c:pt idx="5666">
                  <c:v>-17.08424100000002</c:v>
                </c:pt>
                <c:pt idx="5667">
                  <c:v>-17.02174100000002</c:v>
                </c:pt>
                <c:pt idx="5668">
                  <c:v>-16.95924100000002</c:v>
                </c:pt>
                <c:pt idx="5669">
                  <c:v>-16.89674100000002</c:v>
                </c:pt>
                <c:pt idx="5670">
                  <c:v>-16.83424100000002</c:v>
                </c:pt>
                <c:pt idx="5671">
                  <c:v>-16.77174100000002</c:v>
                </c:pt>
                <c:pt idx="5672">
                  <c:v>-16.70924100000002</c:v>
                </c:pt>
                <c:pt idx="5673">
                  <c:v>-16.64674100000002</c:v>
                </c:pt>
                <c:pt idx="5674">
                  <c:v>-16.58424100000002</c:v>
                </c:pt>
                <c:pt idx="5675">
                  <c:v>-16.52174100000002</c:v>
                </c:pt>
                <c:pt idx="5676">
                  <c:v>-16.45924100000002</c:v>
                </c:pt>
                <c:pt idx="5677">
                  <c:v>-16.39674100000002</c:v>
                </c:pt>
                <c:pt idx="5678">
                  <c:v>-16.33424100000002</c:v>
                </c:pt>
                <c:pt idx="5679">
                  <c:v>-16.27174100000002</c:v>
                </c:pt>
                <c:pt idx="5680">
                  <c:v>-16.20924100000002</c:v>
                </c:pt>
                <c:pt idx="5681">
                  <c:v>-16.14674100000002</c:v>
                </c:pt>
                <c:pt idx="5682">
                  <c:v>-16.08424100000002</c:v>
                </c:pt>
                <c:pt idx="5683">
                  <c:v>-16.02174100000002</c:v>
                </c:pt>
                <c:pt idx="5684">
                  <c:v>-15.95924100000002</c:v>
                </c:pt>
                <c:pt idx="5685">
                  <c:v>-15.89674100000002</c:v>
                </c:pt>
                <c:pt idx="5686">
                  <c:v>-15.83424100000002</c:v>
                </c:pt>
                <c:pt idx="5687">
                  <c:v>-15.77174100000002</c:v>
                </c:pt>
                <c:pt idx="5688">
                  <c:v>-15.70924100000002</c:v>
                </c:pt>
                <c:pt idx="5689">
                  <c:v>-15.64674100000002</c:v>
                </c:pt>
                <c:pt idx="5690">
                  <c:v>-15.58424100000002</c:v>
                </c:pt>
                <c:pt idx="5691">
                  <c:v>-15.52174100000002</c:v>
                </c:pt>
                <c:pt idx="5692">
                  <c:v>-15.45924100000002</c:v>
                </c:pt>
                <c:pt idx="5693">
                  <c:v>-15.39674100000002</c:v>
                </c:pt>
                <c:pt idx="5694">
                  <c:v>-15.33424100000002</c:v>
                </c:pt>
                <c:pt idx="5695">
                  <c:v>-15.27174100000002</c:v>
                </c:pt>
                <c:pt idx="5696">
                  <c:v>-15.20924100000002</c:v>
                </c:pt>
                <c:pt idx="5697">
                  <c:v>-15.14674100000002</c:v>
                </c:pt>
                <c:pt idx="5698">
                  <c:v>-15.08424100000002</c:v>
                </c:pt>
                <c:pt idx="5699">
                  <c:v>-15.02174100000002</c:v>
                </c:pt>
                <c:pt idx="5700">
                  <c:v>-14.95924100000002</c:v>
                </c:pt>
                <c:pt idx="5701">
                  <c:v>-14.89674100000002</c:v>
                </c:pt>
                <c:pt idx="5702">
                  <c:v>-14.83424100000002</c:v>
                </c:pt>
                <c:pt idx="5703">
                  <c:v>-14.77174100000002</c:v>
                </c:pt>
                <c:pt idx="5704">
                  <c:v>-14.70924100000002</c:v>
                </c:pt>
                <c:pt idx="5705">
                  <c:v>-14.64674100000002</c:v>
                </c:pt>
                <c:pt idx="5706">
                  <c:v>-14.58424100000002</c:v>
                </c:pt>
                <c:pt idx="5707">
                  <c:v>-14.52174100000002</c:v>
                </c:pt>
                <c:pt idx="5708">
                  <c:v>-14.45924100000002</c:v>
                </c:pt>
                <c:pt idx="5709">
                  <c:v>-14.39674100000002</c:v>
                </c:pt>
                <c:pt idx="5710">
                  <c:v>-14.33424100000002</c:v>
                </c:pt>
                <c:pt idx="5711">
                  <c:v>-14.27174100000002</c:v>
                </c:pt>
                <c:pt idx="5712">
                  <c:v>-14.20924100000002</c:v>
                </c:pt>
                <c:pt idx="5713">
                  <c:v>-14.14674100000002</c:v>
                </c:pt>
                <c:pt idx="5714">
                  <c:v>-14.08424100000002</c:v>
                </c:pt>
                <c:pt idx="5715">
                  <c:v>-14.02174100000002</c:v>
                </c:pt>
                <c:pt idx="5716">
                  <c:v>-13.95924100000002</c:v>
                </c:pt>
                <c:pt idx="5717">
                  <c:v>-13.89674100000002</c:v>
                </c:pt>
                <c:pt idx="5718">
                  <c:v>-13.83424100000002</c:v>
                </c:pt>
                <c:pt idx="5719">
                  <c:v>-13.77174100000002</c:v>
                </c:pt>
                <c:pt idx="5720">
                  <c:v>-13.70924100000002</c:v>
                </c:pt>
                <c:pt idx="5721">
                  <c:v>-13.64674100000002</c:v>
                </c:pt>
                <c:pt idx="5722">
                  <c:v>-13.58424100000002</c:v>
                </c:pt>
                <c:pt idx="5723">
                  <c:v>-13.52174100000002</c:v>
                </c:pt>
                <c:pt idx="5724">
                  <c:v>-13.45924100000002</c:v>
                </c:pt>
                <c:pt idx="5725">
                  <c:v>-13.39674100000002</c:v>
                </c:pt>
                <c:pt idx="5726">
                  <c:v>-13.33424100000002</c:v>
                </c:pt>
                <c:pt idx="5727">
                  <c:v>-13.27174100000002</c:v>
                </c:pt>
                <c:pt idx="5728">
                  <c:v>-13.20924100000002</c:v>
                </c:pt>
                <c:pt idx="5729">
                  <c:v>-13.14674100000002</c:v>
                </c:pt>
                <c:pt idx="5730">
                  <c:v>-13.08424100000002</c:v>
                </c:pt>
                <c:pt idx="5731">
                  <c:v>-13.02174100000002</c:v>
                </c:pt>
                <c:pt idx="5732">
                  <c:v>-12.95924100000002</c:v>
                </c:pt>
                <c:pt idx="5733">
                  <c:v>-12.89674100000002</c:v>
                </c:pt>
                <c:pt idx="5734">
                  <c:v>-12.83424100000002</c:v>
                </c:pt>
                <c:pt idx="5735">
                  <c:v>-12.77174100000002</c:v>
                </c:pt>
                <c:pt idx="5736">
                  <c:v>-12.70924100000002</c:v>
                </c:pt>
                <c:pt idx="5737">
                  <c:v>-12.64674100000002</c:v>
                </c:pt>
                <c:pt idx="5738">
                  <c:v>-12.58424100000002</c:v>
                </c:pt>
                <c:pt idx="5739">
                  <c:v>-12.52174100000002</c:v>
                </c:pt>
                <c:pt idx="5740">
                  <c:v>-12.45924100000002</c:v>
                </c:pt>
                <c:pt idx="5741">
                  <c:v>-12.39674100000002</c:v>
                </c:pt>
                <c:pt idx="5742">
                  <c:v>-12.33424100000002</c:v>
                </c:pt>
                <c:pt idx="5743">
                  <c:v>-12.27174100000002</c:v>
                </c:pt>
                <c:pt idx="5744">
                  <c:v>-12.20924100000002</c:v>
                </c:pt>
                <c:pt idx="5745">
                  <c:v>-12.14674100000002</c:v>
                </c:pt>
                <c:pt idx="5746">
                  <c:v>-12.08424100000002</c:v>
                </c:pt>
                <c:pt idx="5747">
                  <c:v>-12.02174100000002</c:v>
                </c:pt>
                <c:pt idx="5748">
                  <c:v>-11.95924100000002</c:v>
                </c:pt>
                <c:pt idx="5749">
                  <c:v>-11.89674100000002</c:v>
                </c:pt>
                <c:pt idx="5750">
                  <c:v>-11.83424100000002</c:v>
                </c:pt>
                <c:pt idx="5751">
                  <c:v>-11.77174100000002</c:v>
                </c:pt>
                <c:pt idx="5752">
                  <c:v>-11.70924100000002</c:v>
                </c:pt>
                <c:pt idx="5753">
                  <c:v>-11.64674100000002</c:v>
                </c:pt>
                <c:pt idx="5754">
                  <c:v>-11.58424100000002</c:v>
                </c:pt>
                <c:pt idx="5755">
                  <c:v>-11.52174100000002</c:v>
                </c:pt>
                <c:pt idx="5756">
                  <c:v>-11.45924100000002</c:v>
                </c:pt>
                <c:pt idx="5757">
                  <c:v>-11.39674100000002</c:v>
                </c:pt>
                <c:pt idx="5758">
                  <c:v>-11.33424100000002</c:v>
                </c:pt>
                <c:pt idx="5759">
                  <c:v>-11.27174100000002</c:v>
                </c:pt>
                <c:pt idx="5760">
                  <c:v>-11.20924100000002</c:v>
                </c:pt>
                <c:pt idx="5761">
                  <c:v>-11.14674100000002</c:v>
                </c:pt>
                <c:pt idx="5762">
                  <c:v>-11.08424100000002</c:v>
                </c:pt>
                <c:pt idx="5763">
                  <c:v>-11.02174100000002</c:v>
                </c:pt>
                <c:pt idx="5764">
                  <c:v>-10.95924100000002</c:v>
                </c:pt>
                <c:pt idx="5765">
                  <c:v>-10.89674100000002</c:v>
                </c:pt>
                <c:pt idx="5766">
                  <c:v>-10.83424100000002</c:v>
                </c:pt>
                <c:pt idx="5767">
                  <c:v>-10.77174100000002</c:v>
                </c:pt>
                <c:pt idx="5768">
                  <c:v>-10.70924100000002</c:v>
                </c:pt>
                <c:pt idx="5769">
                  <c:v>-10.64674100000002</c:v>
                </c:pt>
                <c:pt idx="5770">
                  <c:v>-10.58424100000002</c:v>
                </c:pt>
                <c:pt idx="5771">
                  <c:v>-10.52174100000002</c:v>
                </c:pt>
                <c:pt idx="5772">
                  <c:v>-10.45924100000002</c:v>
                </c:pt>
                <c:pt idx="5773">
                  <c:v>-10.39674100000002</c:v>
                </c:pt>
                <c:pt idx="5774">
                  <c:v>-10.33424100000002</c:v>
                </c:pt>
                <c:pt idx="5775">
                  <c:v>-10.27174100000002</c:v>
                </c:pt>
                <c:pt idx="5776">
                  <c:v>-10.20924100000002</c:v>
                </c:pt>
                <c:pt idx="5777">
                  <c:v>-10.14674100000002</c:v>
                </c:pt>
                <c:pt idx="5778">
                  <c:v>-10.08424100000002</c:v>
                </c:pt>
                <c:pt idx="5779">
                  <c:v>-10.02174100000002</c:v>
                </c:pt>
                <c:pt idx="5780">
                  <c:v>-9.95924100000002</c:v>
                </c:pt>
                <c:pt idx="5781">
                  <c:v>-9.89674100000002</c:v>
                </c:pt>
                <c:pt idx="5782">
                  <c:v>-9.83424100000002</c:v>
                </c:pt>
                <c:pt idx="5783">
                  <c:v>-9.77174100000002</c:v>
                </c:pt>
                <c:pt idx="5784">
                  <c:v>-9.70924100000002</c:v>
                </c:pt>
                <c:pt idx="5785">
                  <c:v>-9.64674100000002</c:v>
                </c:pt>
                <c:pt idx="5786">
                  <c:v>-9.58424100000002</c:v>
                </c:pt>
                <c:pt idx="5787">
                  <c:v>-9.52174100000002</c:v>
                </c:pt>
                <c:pt idx="5788">
                  <c:v>-9.45924100000002</c:v>
                </c:pt>
                <c:pt idx="5789">
                  <c:v>-9.39674100000002</c:v>
                </c:pt>
                <c:pt idx="5790">
                  <c:v>-9.33424100000002</c:v>
                </c:pt>
                <c:pt idx="5791">
                  <c:v>-9.27174100000002</c:v>
                </c:pt>
                <c:pt idx="5792">
                  <c:v>-9.20924100000002</c:v>
                </c:pt>
                <c:pt idx="5793">
                  <c:v>-9.14674100000002</c:v>
                </c:pt>
                <c:pt idx="5794">
                  <c:v>-9.08424100000002</c:v>
                </c:pt>
                <c:pt idx="5795">
                  <c:v>-9.02174100000002</c:v>
                </c:pt>
                <c:pt idx="5796">
                  <c:v>-8.95924100000002</c:v>
                </c:pt>
                <c:pt idx="5797">
                  <c:v>-8.89674100000002</c:v>
                </c:pt>
                <c:pt idx="5798">
                  <c:v>-8.83424100000002</c:v>
                </c:pt>
                <c:pt idx="5799">
                  <c:v>-8.77174100000002</c:v>
                </c:pt>
                <c:pt idx="5800">
                  <c:v>-8.70924100000002</c:v>
                </c:pt>
                <c:pt idx="5801">
                  <c:v>-8.64674100000002</c:v>
                </c:pt>
                <c:pt idx="5802">
                  <c:v>-8.58424100000002</c:v>
                </c:pt>
                <c:pt idx="5803">
                  <c:v>-8.52174100000002</c:v>
                </c:pt>
                <c:pt idx="5804">
                  <c:v>-8.45924100000002</c:v>
                </c:pt>
                <c:pt idx="5805">
                  <c:v>-8.39674100000002</c:v>
                </c:pt>
                <c:pt idx="5806">
                  <c:v>-8.33424100000002</c:v>
                </c:pt>
                <c:pt idx="5807">
                  <c:v>-8.27174100000002</c:v>
                </c:pt>
                <c:pt idx="5808">
                  <c:v>-8.20924100000002</c:v>
                </c:pt>
                <c:pt idx="5809">
                  <c:v>-8.14674100000002</c:v>
                </c:pt>
                <c:pt idx="5810">
                  <c:v>-8.08424100000002</c:v>
                </c:pt>
                <c:pt idx="5811">
                  <c:v>-8.02174100000002</c:v>
                </c:pt>
                <c:pt idx="5812">
                  <c:v>-7.95924100000002</c:v>
                </c:pt>
                <c:pt idx="5813">
                  <c:v>-7.89674100000002</c:v>
                </c:pt>
                <c:pt idx="5814">
                  <c:v>-7.83424100000002</c:v>
                </c:pt>
                <c:pt idx="5815">
                  <c:v>-7.77174100000002</c:v>
                </c:pt>
                <c:pt idx="5816">
                  <c:v>-7.70924100000002</c:v>
                </c:pt>
                <c:pt idx="5817">
                  <c:v>-7.64674100000002</c:v>
                </c:pt>
                <c:pt idx="5818">
                  <c:v>-7.58424100000002</c:v>
                </c:pt>
                <c:pt idx="5819">
                  <c:v>-7.52174100000002</c:v>
                </c:pt>
                <c:pt idx="5820">
                  <c:v>-7.45924100000002</c:v>
                </c:pt>
                <c:pt idx="5821">
                  <c:v>-7.39674100000002</c:v>
                </c:pt>
                <c:pt idx="5822">
                  <c:v>-7.33424100000002</c:v>
                </c:pt>
                <c:pt idx="5823">
                  <c:v>-7.27174100000002</c:v>
                </c:pt>
                <c:pt idx="5824">
                  <c:v>-7.20924100000002</c:v>
                </c:pt>
                <c:pt idx="5825">
                  <c:v>-7.14674100000002</c:v>
                </c:pt>
                <c:pt idx="5826">
                  <c:v>-7.08424100000002</c:v>
                </c:pt>
                <c:pt idx="5827">
                  <c:v>-7.02174100000002</c:v>
                </c:pt>
                <c:pt idx="5828">
                  <c:v>-6.95924100000002</c:v>
                </c:pt>
                <c:pt idx="5829">
                  <c:v>-6.89674100000002</c:v>
                </c:pt>
                <c:pt idx="5830">
                  <c:v>-6.83424100000002</c:v>
                </c:pt>
                <c:pt idx="5831">
                  <c:v>-6.77174100000002</c:v>
                </c:pt>
                <c:pt idx="5832">
                  <c:v>-6.70924100000002</c:v>
                </c:pt>
                <c:pt idx="5833">
                  <c:v>-6.64674100000002</c:v>
                </c:pt>
                <c:pt idx="5834">
                  <c:v>-6.58424100000002</c:v>
                </c:pt>
                <c:pt idx="5835">
                  <c:v>-6.52174100000002</c:v>
                </c:pt>
                <c:pt idx="5836">
                  <c:v>-6.45924100000002</c:v>
                </c:pt>
                <c:pt idx="5837">
                  <c:v>-6.39674100000002</c:v>
                </c:pt>
                <c:pt idx="5838">
                  <c:v>-6.33424100000002</c:v>
                </c:pt>
                <c:pt idx="5839">
                  <c:v>-6.27174100000002</c:v>
                </c:pt>
                <c:pt idx="5840">
                  <c:v>-6.20924100000002</c:v>
                </c:pt>
                <c:pt idx="5841">
                  <c:v>-6.14674100000002</c:v>
                </c:pt>
                <c:pt idx="5842">
                  <c:v>-6.08424100000002</c:v>
                </c:pt>
                <c:pt idx="5843">
                  <c:v>-6.02174100000002</c:v>
                </c:pt>
                <c:pt idx="5844">
                  <c:v>-5.95924100000002</c:v>
                </c:pt>
                <c:pt idx="5845">
                  <c:v>-5.89674100000002</c:v>
                </c:pt>
                <c:pt idx="5846">
                  <c:v>-5.83424100000002</c:v>
                </c:pt>
                <c:pt idx="5847">
                  <c:v>-5.77174100000002</c:v>
                </c:pt>
                <c:pt idx="5848">
                  <c:v>-5.70924100000002</c:v>
                </c:pt>
                <c:pt idx="5849">
                  <c:v>-5.64674100000002</c:v>
                </c:pt>
                <c:pt idx="5850">
                  <c:v>-5.58424100000002</c:v>
                </c:pt>
                <c:pt idx="5851">
                  <c:v>-5.52174100000002</c:v>
                </c:pt>
                <c:pt idx="5852">
                  <c:v>-5.45924100000002</c:v>
                </c:pt>
                <c:pt idx="5853">
                  <c:v>-5.39674100000002</c:v>
                </c:pt>
                <c:pt idx="5854">
                  <c:v>-5.33424100000002</c:v>
                </c:pt>
                <c:pt idx="5855">
                  <c:v>-5.27174100000002</c:v>
                </c:pt>
                <c:pt idx="5856">
                  <c:v>-5.20924100000002</c:v>
                </c:pt>
                <c:pt idx="5857">
                  <c:v>-5.14674100000002</c:v>
                </c:pt>
                <c:pt idx="5858">
                  <c:v>-5.08424100000002</c:v>
                </c:pt>
                <c:pt idx="5859">
                  <c:v>-5.02174100000002</c:v>
                </c:pt>
                <c:pt idx="5860">
                  <c:v>-4.95924100000002</c:v>
                </c:pt>
                <c:pt idx="5861">
                  <c:v>-4.89674100000002</c:v>
                </c:pt>
                <c:pt idx="5862">
                  <c:v>-4.83424100000002</c:v>
                </c:pt>
                <c:pt idx="5863">
                  <c:v>-4.77174100000002</c:v>
                </c:pt>
                <c:pt idx="5864">
                  <c:v>-4.70924100000002</c:v>
                </c:pt>
                <c:pt idx="5865">
                  <c:v>-4.64674100000002</c:v>
                </c:pt>
                <c:pt idx="5866">
                  <c:v>-4.58424100000002</c:v>
                </c:pt>
                <c:pt idx="5867">
                  <c:v>-4.52174100000002</c:v>
                </c:pt>
                <c:pt idx="5868">
                  <c:v>-4.45924100000002</c:v>
                </c:pt>
                <c:pt idx="5869">
                  <c:v>-4.39674100000002</c:v>
                </c:pt>
                <c:pt idx="5870">
                  <c:v>-4.33424100000002</c:v>
                </c:pt>
                <c:pt idx="5871">
                  <c:v>-4.27174100000002</c:v>
                </c:pt>
                <c:pt idx="5872">
                  <c:v>-4.20924100000002</c:v>
                </c:pt>
                <c:pt idx="5873">
                  <c:v>-4.14674100000002</c:v>
                </c:pt>
                <c:pt idx="5874">
                  <c:v>-4.08424100000002</c:v>
                </c:pt>
                <c:pt idx="5875">
                  <c:v>-4.02174100000002</c:v>
                </c:pt>
                <c:pt idx="5876">
                  <c:v>-3.95924100000002</c:v>
                </c:pt>
                <c:pt idx="5877">
                  <c:v>-3.89674100000002</c:v>
                </c:pt>
                <c:pt idx="5878">
                  <c:v>-3.83424100000002</c:v>
                </c:pt>
                <c:pt idx="5879">
                  <c:v>-3.77174100000002</c:v>
                </c:pt>
                <c:pt idx="5880">
                  <c:v>-3.70924100000002</c:v>
                </c:pt>
                <c:pt idx="5881">
                  <c:v>-3.64674100000002</c:v>
                </c:pt>
                <c:pt idx="5882">
                  <c:v>-3.58424100000002</c:v>
                </c:pt>
                <c:pt idx="5883">
                  <c:v>-3.52174100000002</c:v>
                </c:pt>
                <c:pt idx="5884">
                  <c:v>-3.45924100000002</c:v>
                </c:pt>
                <c:pt idx="5885">
                  <c:v>-3.39674100000002</c:v>
                </c:pt>
                <c:pt idx="5886">
                  <c:v>-3.33424100000002</c:v>
                </c:pt>
                <c:pt idx="5887">
                  <c:v>-3.27174100000002</c:v>
                </c:pt>
                <c:pt idx="5888">
                  <c:v>-3.20924100000002</c:v>
                </c:pt>
                <c:pt idx="5889">
                  <c:v>-3.14674100000002</c:v>
                </c:pt>
                <c:pt idx="5890">
                  <c:v>-3.08424100000002</c:v>
                </c:pt>
                <c:pt idx="5891">
                  <c:v>-3.02174100000002</c:v>
                </c:pt>
                <c:pt idx="5892">
                  <c:v>-2.95924100000002</c:v>
                </c:pt>
                <c:pt idx="5893">
                  <c:v>-2.89674100000002</c:v>
                </c:pt>
                <c:pt idx="5894">
                  <c:v>-2.83424100000002</c:v>
                </c:pt>
                <c:pt idx="5895">
                  <c:v>-2.77174100000002</c:v>
                </c:pt>
                <c:pt idx="5896">
                  <c:v>-2.70924100000002</c:v>
                </c:pt>
                <c:pt idx="5897">
                  <c:v>-2.64674100000002</c:v>
                </c:pt>
                <c:pt idx="5898">
                  <c:v>-2.58424100000002</c:v>
                </c:pt>
                <c:pt idx="5899">
                  <c:v>-2.52174100000002</c:v>
                </c:pt>
                <c:pt idx="5900">
                  <c:v>-2.45924100000002</c:v>
                </c:pt>
                <c:pt idx="5901">
                  <c:v>-2.39674100000002</c:v>
                </c:pt>
                <c:pt idx="5902">
                  <c:v>-2.33424100000002</c:v>
                </c:pt>
                <c:pt idx="5903">
                  <c:v>-2.27174100000002</c:v>
                </c:pt>
                <c:pt idx="5904">
                  <c:v>-2.20924100000002</c:v>
                </c:pt>
                <c:pt idx="5905">
                  <c:v>-2.14674100000002</c:v>
                </c:pt>
                <c:pt idx="5906">
                  <c:v>-2.08424100000002</c:v>
                </c:pt>
                <c:pt idx="5907">
                  <c:v>-2.02174100000002</c:v>
                </c:pt>
                <c:pt idx="5908">
                  <c:v>-1.95924100000002</c:v>
                </c:pt>
                <c:pt idx="5909">
                  <c:v>-1.89674100000002</c:v>
                </c:pt>
                <c:pt idx="5910">
                  <c:v>-1.83424100000002</c:v>
                </c:pt>
                <c:pt idx="5911">
                  <c:v>-1.77174100000002</c:v>
                </c:pt>
                <c:pt idx="5912">
                  <c:v>-1.70924100000002</c:v>
                </c:pt>
                <c:pt idx="5913">
                  <c:v>-1.64674100000002</c:v>
                </c:pt>
                <c:pt idx="5914">
                  <c:v>-1.58424100000002</c:v>
                </c:pt>
                <c:pt idx="5915">
                  <c:v>-1.52174100000002</c:v>
                </c:pt>
                <c:pt idx="5916">
                  <c:v>-1.45924100000002</c:v>
                </c:pt>
                <c:pt idx="5917">
                  <c:v>-1.39674100000002</c:v>
                </c:pt>
                <c:pt idx="5918">
                  <c:v>-1.33424100000002</c:v>
                </c:pt>
                <c:pt idx="5919">
                  <c:v>-1.27174100000002</c:v>
                </c:pt>
                <c:pt idx="5920">
                  <c:v>-1.20924100000002</c:v>
                </c:pt>
                <c:pt idx="5921">
                  <c:v>-1.14674100000002</c:v>
                </c:pt>
                <c:pt idx="5922">
                  <c:v>-1.08424100000002</c:v>
                </c:pt>
                <c:pt idx="5923">
                  <c:v>-1.02174100000002</c:v>
                </c:pt>
                <c:pt idx="5924">
                  <c:v>-0.95924100000001999</c:v>
                </c:pt>
                <c:pt idx="5925">
                  <c:v>-0.89674100000001999</c:v>
                </c:pt>
                <c:pt idx="5926">
                  <c:v>-0.83424100000001999</c:v>
                </c:pt>
                <c:pt idx="5927">
                  <c:v>-0.77174100000001999</c:v>
                </c:pt>
                <c:pt idx="5928">
                  <c:v>-0.70924100000001999</c:v>
                </c:pt>
                <c:pt idx="5929">
                  <c:v>-0.64674100000001999</c:v>
                </c:pt>
                <c:pt idx="5930">
                  <c:v>-0.58424100000001999</c:v>
                </c:pt>
                <c:pt idx="5931">
                  <c:v>-0.52174100000001999</c:v>
                </c:pt>
                <c:pt idx="5932">
                  <c:v>-0.45924100000001999</c:v>
                </c:pt>
                <c:pt idx="5933">
                  <c:v>-0.39674100000001999</c:v>
                </c:pt>
                <c:pt idx="5934">
                  <c:v>-0.33424100000001999</c:v>
                </c:pt>
                <c:pt idx="5935">
                  <c:v>-0.27174100000001999</c:v>
                </c:pt>
                <c:pt idx="5936">
                  <c:v>-0.20924100000001999</c:v>
                </c:pt>
                <c:pt idx="5937">
                  <c:v>-0.14674100000001999</c:v>
                </c:pt>
                <c:pt idx="5938">
                  <c:v>-8.4241000000019994E-2</c:v>
                </c:pt>
                <c:pt idx="5939">
                  <c:v>-2.1741000000019994E-2</c:v>
                </c:pt>
                <c:pt idx="5940">
                  <c:v>4.0758999999980006E-2</c:v>
                </c:pt>
                <c:pt idx="5941">
                  <c:v>0.10325899999998001</c:v>
                </c:pt>
                <c:pt idx="5942">
                  <c:v>0.16575899999998001</c:v>
                </c:pt>
                <c:pt idx="5943">
                  <c:v>0.22825899999998001</c:v>
                </c:pt>
                <c:pt idx="5944">
                  <c:v>0.29075899999998001</c:v>
                </c:pt>
                <c:pt idx="5945">
                  <c:v>0.35325899999998001</c:v>
                </c:pt>
                <c:pt idx="5946">
                  <c:v>0.41575899999998001</c:v>
                </c:pt>
                <c:pt idx="5947">
                  <c:v>0.47825899999998001</c:v>
                </c:pt>
                <c:pt idx="5948">
                  <c:v>0.54075899999998001</c:v>
                </c:pt>
                <c:pt idx="5949">
                  <c:v>0.60325899999998001</c:v>
                </c:pt>
                <c:pt idx="5950">
                  <c:v>0.66575899999998001</c:v>
                </c:pt>
                <c:pt idx="5951">
                  <c:v>0.72825899999998001</c:v>
                </c:pt>
                <c:pt idx="5952">
                  <c:v>0.79075899999998001</c:v>
                </c:pt>
                <c:pt idx="5953">
                  <c:v>0.85325899999998001</c:v>
                </c:pt>
                <c:pt idx="5954">
                  <c:v>0.91575899999998001</c:v>
                </c:pt>
                <c:pt idx="5955">
                  <c:v>0.97825899999998001</c:v>
                </c:pt>
                <c:pt idx="5956">
                  <c:v>1.04075899999998</c:v>
                </c:pt>
                <c:pt idx="5957">
                  <c:v>1.10325899999998</c:v>
                </c:pt>
                <c:pt idx="5958">
                  <c:v>1.16575899999998</c:v>
                </c:pt>
                <c:pt idx="5959">
                  <c:v>1.22825899999998</c:v>
                </c:pt>
                <c:pt idx="5960">
                  <c:v>1.29075899999998</c:v>
                </c:pt>
                <c:pt idx="5961">
                  <c:v>1.35325899999998</c:v>
                </c:pt>
                <c:pt idx="5962">
                  <c:v>1.41575899999998</c:v>
                </c:pt>
                <c:pt idx="5963">
                  <c:v>1.47825899999998</c:v>
                </c:pt>
                <c:pt idx="5964">
                  <c:v>1.54075899999998</c:v>
                </c:pt>
                <c:pt idx="5965">
                  <c:v>1.60325899999998</c:v>
                </c:pt>
                <c:pt idx="5966">
                  <c:v>1.66575899999998</c:v>
                </c:pt>
                <c:pt idx="5967">
                  <c:v>1.72825899999998</c:v>
                </c:pt>
                <c:pt idx="5968">
                  <c:v>1.79075899999998</c:v>
                </c:pt>
                <c:pt idx="5969">
                  <c:v>1.85325899999998</c:v>
                </c:pt>
                <c:pt idx="5970">
                  <c:v>1.91575899999998</c:v>
                </c:pt>
                <c:pt idx="5971">
                  <c:v>1.97825899999998</c:v>
                </c:pt>
                <c:pt idx="5972">
                  <c:v>2.04075899999998</c:v>
                </c:pt>
                <c:pt idx="5973">
                  <c:v>2.10325899999998</c:v>
                </c:pt>
                <c:pt idx="5974">
                  <c:v>2.16575899999998</c:v>
                </c:pt>
                <c:pt idx="5975">
                  <c:v>2.22825899999998</c:v>
                </c:pt>
                <c:pt idx="5976">
                  <c:v>2.29075899999998</c:v>
                </c:pt>
                <c:pt idx="5977">
                  <c:v>2.35325899999998</c:v>
                </c:pt>
                <c:pt idx="5978">
                  <c:v>2.41575899999998</c:v>
                </c:pt>
                <c:pt idx="5979">
                  <c:v>2.47825899999998</c:v>
                </c:pt>
                <c:pt idx="5980">
                  <c:v>2.54075899999998</c:v>
                </c:pt>
                <c:pt idx="5981">
                  <c:v>2.60325899999998</c:v>
                </c:pt>
                <c:pt idx="5982">
                  <c:v>2.66575899999998</c:v>
                </c:pt>
                <c:pt idx="5983">
                  <c:v>2.72825899999998</c:v>
                </c:pt>
                <c:pt idx="5984">
                  <c:v>2.79075899999998</c:v>
                </c:pt>
                <c:pt idx="5985">
                  <c:v>2.85325899999998</c:v>
                </c:pt>
                <c:pt idx="5986">
                  <c:v>2.91575899999998</c:v>
                </c:pt>
                <c:pt idx="5987">
                  <c:v>2.97825899999998</c:v>
                </c:pt>
                <c:pt idx="5988">
                  <c:v>3.04075899999998</c:v>
                </c:pt>
                <c:pt idx="5989">
                  <c:v>3.10325899999998</c:v>
                </c:pt>
                <c:pt idx="5990">
                  <c:v>3.16575899999998</c:v>
                </c:pt>
                <c:pt idx="5991">
                  <c:v>3.22825899999998</c:v>
                </c:pt>
                <c:pt idx="5992">
                  <c:v>3.29075899999998</c:v>
                </c:pt>
                <c:pt idx="5993">
                  <c:v>3.35325899999998</c:v>
                </c:pt>
                <c:pt idx="5994">
                  <c:v>3.41575899999998</c:v>
                </c:pt>
                <c:pt idx="5995">
                  <c:v>3.47825899999998</c:v>
                </c:pt>
                <c:pt idx="5996">
                  <c:v>3.54075899999998</c:v>
                </c:pt>
                <c:pt idx="5997">
                  <c:v>3.60325899999998</c:v>
                </c:pt>
                <c:pt idx="5998">
                  <c:v>3.66575899999998</c:v>
                </c:pt>
                <c:pt idx="5999">
                  <c:v>3.72825899999998</c:v>
                </c:pt>
                <c:pt idx="6000">
                  <c:v>3.79075899999998</c:v>
                </c:pt>
                <c:pt idx="6001">
                  <c:v>3.85325899999998</c:v>
                </c:pt>
                <c:pt idx="6002">
                  <c:v>3.91575899999998</c:v>
                </c:pt>
                <c:pt idx="6003">
                  <c:v>3.97825899999998</c:v>
                </c:pt>
                <c:pt idx="6004">
                  <c:v>4.04075899999998</c:v>
                </c:pt>
                <c:pt idx="6005">
                  <c:v>4.10325899999998</c:v>
                </c:pt>
                <c:pt idx="6006">
                  <c:v>4.16575899999998</c:v>
                </c:pt>
                <c:pt idx="6007">
                  <c:v>4.22825899999998</c:v>
                </c:pt>
                <c:pt idx="6008">
                  <c:v>4.29075899999998</c:v>
                </c:pt>
                <c:pt idx="6009">
                  <c:v>4.35325899999998</c:v>
                </c:pt>
                <c:pt idx="6010">
                  <c:v>4.41575899999998</c:v>
                </c:pt>
                <c:pt idx="6011">
                  <c:v>4.47825899999998</c:v>
                </c:pt>
                <c:pt idx="6012">
                  <c:v>4.54075899999998</c:v>
                </c:pt>
                <c:pt idx="6013">
                  <c:v>4.60325899999998</c:v>
                </c:pt>
                <c:pt idx="6014">
                  <c:v>4.66575899999998</c:v>
                </c:pt>
                <c:pt idx="6015">
                  <c:v>4.72825899999998</c:v>
                </c:pt>
                <c:pt idx="6016">
                  <c:v>4.79075899999998</c:v>
                </c:pt>
                <c:pt idx="6017">
                  <c:v>4.85325899999998</c:v>
                </c:pt>
                <c:pt idx="6018">
                  <c:v>4.91575899999998</c:v>
                </c:pt>
                <c:pt idx="6019">
                  <c:v>4.97825899999998</c:v>
                </c:pt>
                <c:pt idx="6020">
                  <c:v>5.04075899999998</c:v>
                </c:pt>
                <c:pt idx="6021">
                  <c:v>5.10325899999998</c:v>
                </c:pt>
                <c:pt idx="6022">
                  <c:v>5.16575899999998</c:v>
                </c:pt>
                <c:pt idx="6023">
                  <c:v>5.22825899999998</c:v>
                </c:pt>
                <c:pt idx="6024">
                  <c:v>5.29075899999998</c:v>
                </c:pt>
                <c:pt idx="6025">
                  <c:v>5.35325899999998</c:v>
                </c:pt>
                <c:pt idx="6026">
                  <c:v>5.41575899999998</c:v>
                </c:pt>
                <c:pt idx="6027">
                  <c:v>5.47825899999998</c:v>
                </c:pt>
                <c:pt idx="6028">
                  <c:v>5.54075899999998</c:v>
                </c:pt>
                <c:pt idx="6029">
                  <c:v>5.60325899999998</c:v>
                </c:pt>
                <c:pt idx="6030">
                  <c:v>5.66575899999998</c:v>
                </c:pt>
                <c:pt idx="6031">
                  <c:v>5.72825899999998</c:v>
                </c:pt>
                <c:pt idx="6032">
                  <c:v>5.79075899999998</c:v>
                </c:pt>
                <c:pt idx="6033">
                  <c:v>5.85325899999998</c:v>
                </c:pt>
                <c:pt idx="6034">
                  <c:v>5.91575899999998</c:v>
                </c:pt>
                <c:pt idx="6035">
                  <c:v>5.97825899999998</c:v>
                </c:pt>
                <c:pt idx="6036">
                  <c:v>6.04075899999998</c:v>
                </c:pt>
                <c:pt idx="6037">
                  <c:v>6.10325899999998</c:v>
                </c:pt>
                <c:pt idx="6038">
                  <c:v>6.16575899999998</c:v>
                </c:pt>
                <c:pt idx="6039">
                  <c:v>6.22825899999998</c:v>
                </c:pt>
                <c:pt idx="6040">
                  <c:v>6.29075899999998</c:v>
                </c:pt>
                <c:pt idx="6041">
                  <c:v>6.35325899999998</c:v>
                </c:pt>
                <c:pt idx="6042">
                  <c:v>6.41575899999998</c:v>
                </c:pt>
                <c:pt idx="6043">
                  <c:v>6.47825899999998</c:v>
                </c:pt>
                <c:pt idx="6044">
                  <c:v>6.54075899999998</c:v>
                </c:pt>
                <c:pt idx="6045">
                  <c:v>6.60325899999998</c:v>
                </c:pt>
                <c:pt idx="6046">
                  <c:v>6.66575899999998</c:v>
                </c:pt>
                <c:pt idx="6047">
                  <c:v>6.72825899999998</c:v>
                </c:pt>
                <c:pt idx="6048">
                  <c:v>6.79075899999998</c:v>
                </c:pt>
                <c:pt idx="6049">
                  <c:v>6.85325899999998</c:v>
                </c:pt>
                <c:pt idx="6050">
                  <c:v>6.91575899999998</c:v>
                </c:pt>
                <c:pt idx="6051">
                  <c:v>6.97825899999998</c:v>
                </c:pt>
                <c:pt idx="6052">
                  <c:v>7.04075899999998</c:v>
                </c:pt>
                <c:pt idx="6053">
                  <c:v>7.10325899999998</c:v>
                </c:pt>
                <c:pt idx="6054">
                  <c:v>7.16575899999998</c:v>
                </c:pt>
                <c:pt idx="6055">
                  <c:v>7.22825899999998</c:v>
                </c:pt>
                <c:pt idx="6056">
                  <c:v>7.29075899999998</c:v>
                </c:pt>
                <c:pt idx="6057">
                  <c:v>7.35325899999998</c:v>
                </c:pt>
                <c:pt idx="6058">
                  <c:v>7.41575899999998</c:v>
                </c:pt>
                <c:pt idx="6059">
                  <c:v>7.47825899999998</c:v>
                </c:pt>
                <c:pt idx="6060">
                  <c:v>7.54075899999998</c:v>
                </c:pt>
                <c:pt idx="6061">
                  <c:v>7.60325899999998</c:v>
                </c:pt>
                <c:pt idx="6062">
                  <c:v>7.66575899999998</c:v>
                </c:pt>
                <c:pt idx="6063">
                  <c:v>7.72825899999998</c:v>
                </c:pt>
                <c:pt idx="6064">
                  <c:v>7.79075899999998</c:v>
                </c:pt>
                <c:pt idx="6065">
                  <c:v>7.85325899999998</c:v>
                </c:pt>
                <c:pt idx="6066">
                  <c:v>7.91575899999998</c:v>
                </c:pt>
                <c:pt idx="6067">
                  <c:v>7.97825899999998</c:v>
                </c:pt>
                <c:pt idx="6068">
                  <c:v>8.04075899999998</c:v>
                </c:pt>
                <c:pt idx="6069">
                  <c:v>8.10325899999998</c:v>
                </c:pt>
                <c:pt idx="6070">
                  <c:v>8.16575899999998</c:v>
                </c:pt>
                <c:pt idx="6071">
                  <c:v>8.22825899999998</c:v>
                </c:pt>
                <c:pt idx="6072">
                  <c:v>8.29075899999998</c:v>
                </c:pt>
                <c:pt idx="6073">
                  <c:v>8.35325899999998</c:v>
                </c:pt>
                <c:pt idx="6074">
                  <c:v>8.41575899999998</c:v>
                </c:pt>
                <c:pt idx="6075">
                  <c:v>8.47825899999998</c:v>
                </c:pt>
                <c:pt idx="6076">
                  <c:v>8.54075899999998</c:v>
                </c:pt>
                <c:pt idx="6077">
                  <c:v>8.60325899999998</c:v>
                </c:pt>
                <c:pt idx="6078">
                  <c:v>8.66575899999998</c:v>
                </c:pt>
                <c:pt idx="6079">
                  <c:v>8.72825899999998</c:v>
                </c:pt>
                <c:pt idx="6080">
                  <c:v>8.79075899999998</c:v>
                </c:pt>
                <c:pt idx="6081">
                  <c:v>8.85325899999998</c:v>
                </c:pt>
                <c:pt idx="6082">
                  <c:v>8.91575899999998</c:v>
                </c:pt>
                <c:pt idx="6083">
                  <c:v>8.97825899999998</c:v>
                </c:pt>
                <c:pt idx="6084">
                  <c:v>9.04075899999998</c:v>
                </c:pt>
                <c:pt idx="6085">
                  <c:v>9.10325899999998</c:v>
                </c:pt>
                <c:pt idx="6086">
                  <c:v>9.16575899999998</c:v>
                </c:pt>
                <c:pt idx="6087">
                  <c:v>9.22825899999998</c:v>
                </c:pt>
                <c:pt idx="6088">
                  <c:v>9.29075899999998</c:v>
                </c:pt>
                <c:pt idx="6089">
                  <c:v>9.35325899999998</c:v>
                </c:pt>
                <c:pt idx="6090">
                  <c:v>9.41575899999998</c:v>
                </c:pt>
                <c:pt idx="6091">
                  <c:v>9.47825899999998</c:v>
                </c:pt>
                <c:pt idx="6092">
                  <c:v>9.54075899999998</c:v>
                </c:pt>
                <c:pt idx="6093">
                  <c:v>9.60325899999998</c:v>
                </c:pt>
                <c:pt idx="6094">
                  <c:v>9.66575899999998</c:v>
                </c:pt>
                <c:pt idx="6095">
                  <c:v>9.72825899999998</c:v>
                </c:pt>
                <c:pt idx="6096">
                  <c:v>9.79075899999998</c:v>
                </c:pt>
                <c:pt idx="6097">
                  <c:v>9.85325899999998</c:v>
                </c:pt>
                <c:pt idx="6098">
                  <c:v>9.91575899999998</c:v>
                </c:pt>
                <c:pt idx="6099">
                  <c:v>9.97825899999998</c:v>
                </c:pt>
                <c:pt idx="6100">
                  <c:v>10.04075899999998</c:v>
                </c:pt>
                <c:pt idx="6101">
                  <c:v>10.10325899999998</c:v>
                </c:pt>
                <c:pt idx="6102">
                  <c:v>10.16575899999998</c:v>
                </c:pt>
                <c:pt idx="6103">
                  <c:v>10.22825899999998</c:v>
                </c:pt>
                <c:pt idx="6104">
                  <c:v>10.29075899999998</c:v>
                </c:pt>
                <c:pt idx="6105">
                  <c:v>10.35325899999998</c:v>
                </c:pt>
                <c:pt idx="6106">
                  <c:v>10.41575899999998</c:v>
                </c:pt>
                <c:pt idx="6107">
                  <c:v>10.47825899999998</c:v>
                </c:pt>
                <c:pt idx="6108">
                  <c:v>10.54075899999998</c:v>
                </c:pt>
                <c:pt idx="6109">
                  <c:v>10.60325899999998</c:v>
                </c:pt>
                <c:pt idx="6110">
                  <c:v>10.66575899999998</c:v>
                </c:pt>
                <c:pt idx="6111">
                  <c:v>10.72825899999998</c:v>
                </c:pt>
                <c:pt idx="6112">
                  <c:v>10.79075899999998</c:v>
                </c:pt>
                <c:pt idx="6113">
                  <c:v>10.85325899999998</c:v>
                </c:pt>
                <c:pt idx="6114">
                  <c:v>10.91575899999998</c:v>
                </c:pt>
                <c:pt idx="6115">
                  <c:v>10.97825899999998</c:v>
                </c:pt>
                <c:pt idx="6116">
                  <c:v>11.04075899999998</c:v>
                </c:pt>
                <c:pt idx="6117">
                  <c:v>11.10325899999998</c:v>
                </c:pt>
                <c:pt idx="6118">
                  <c:v>11.16575899999998</c:v>
                </c:pt>
                <c:pt idx="6119">
                  <c:v>11.22825899999998</c:v>
                </c:pt>
                <c:pt idx="6120">
                  <c:v>11.29075899999998</c:v>
                </c:pt>
                <c:pt idx="6121">
                  <c:v>11.35325899999998</c:v>
                </c:pt>
                <c:pt idx="6122">
                  <c:v>11.41575899999998</c:v>
                </c:pt>
                <c:pt idx="6123">
                  <c:v>11.47825899999998</c:v>
                </c:pt>
                <c:pt idx="6124">
                  <c:v>11.54075899999998</c:v>
                </c:pt>
                <c:pt idx="6125">
                  <c:v>11.60325899999998</c:v>
                </c:pt>
                <c:pt idx="6126">
                  <c:v>11.66575899999998</c:v>
                </c:pt>
                <c:pt idx="6127">
                  <c:v>11.72825899999998</c:v>
                </c:pt>
                <c:pt idx="6128">
                  <c:v>11.79075899999998</c:v>
                </c:pt>
                <c:pt idx="6129">
                  <c:v>11.85325899999998</c:v>
                </c:pt>
                <c:pt idx="6130">
                  <c:v>11.91575899999998</c:v>
                </c:pt>
                <c:pt idx="6131">
                  <c:v>11.97825899999998</c:v>
                </c:pt>
                <c:pt idx="6132">
                  <c:v>12.04075899999998</c:v>
                </c:pt>
                <c:pt idx="6133">
                  <c:v>12.10325899999998</c:v>
                </c:pt>
                <c:pt idx="6134">
                  <c:v>12.16575899999998</c:v>
                </c:pt>
                <c:pt idx="6135">
                  <c:v>12.22825899999998</c:v>
                </c:pt>
                <c:pt idx="6136">
                  <c:v>12.29075899999998</c:v>
                </c:pt>
                <c:pt idx="6137">
                  <c:v>12.35325899999998</c:v>
                </c:pt>
                <c:pt idx="6138">
                  <c:v>12.41575899999998</c:v>
                </c:pt>
                <c:pt idx="6139">
                  <c:v>12.47825899999998</c:v>
                </c:pt>
                <c:pt idx="6140">
                  <c:v>12.54075899999998</c:v>
                </c:pt>
                <c:pt idx="6141">
                  <c:v>12.60325899999998</c:v>
                </c:pt>
                <c:pt idx="6142">
                  <c:v>12.66575899999998</c:v>
                </c:pt>
                <c:pt idx="6143">
                  <c:v>12.72825899999998</c:v>
                </c:pt>
                <c:pt idx="6144">
                  <c:v>12.79075899999998</c:v>
                </c:pt>
                <c:pt idx="6145">
                  <c:v>12.85325899999998</c:v>
                </c:pt>
                <c:pt idx="6146">
                  <c:v>12.91575899999998</c:v>
                </c:pt>
                <c:pt idx="6147">
                  <c:v>12.97825899999998</c:v>
                </c:pt>
                <c:pt idx="6148">
                  <c:v>13.04075899999998</c:v>
                </c:pt>
                <c:pt idx="6149">
                  <c:v>13.10325899999998</c:v>
                </c:pt>
                <c:pt idx="6150">
                  <c:v>13.16575899999998</c:v>
                </c:pt>
                <c:pt idx="6151">
                  <c:v>13.22825899999998</c:v>
                </c:pt>
                <c:pt idx="6152">
                  <c:v>13.29075899999998</c:v>
                </c:pt>
                <c:pt idx="6153">
                  <c:v>13.35325899999998</c:v>
                </c:pt>
                <c:pt idx="6154">
                  <c:v>13.41575899999998</c:v>
                </c:pt>
                <c:pt idx="6155">
                  <c:v>13.47825899999998</c:v>
                </c:pt>
                <c:pt idx="6156">
                  <c:v>13.54075899999998</c:v>
                </c:pt>
                <c:pt idx="6157">
                  <c:v>13.60325899999998</c:v>
                </c:pt>
                <c:pt idx="6158">
                  <c:v>13.66575899999998</c:v>
                </c:pt>
                <c:pt idx="6159">
                  <c:v>13.72825899999998</c:v>
                </c:pt>
                <c:pt idx="6160">
                  <c:v>13.79075899999998</c:v>
                </c:pt>
                <c:pt idx="6161">
                  <c:v>13.85325899999998</c:v>
                </c:pt>
                <c:pt idx="6162">
                  <c:v>13.91575899999998</c:v>
                </c:pt>
                <c:pt idx="6163">
                  <c:v>13.97825899999998</c:v>
                </c:pt>
                <c:pt idx="6164">
                  <c:v>14.04075899999998</c:v>
                </c:pt>
                <c:pt idx="6165">
                  <c:v>14.10325899999998</c:v>
                </c:pt>
                <c:pt idx="6166">
                  <c:v>14.16575899999998</c:v>
                </c:pt>
                <c:pt idx="6167">
                  <c:v>14.22825899999998</c:v>
                </c:pt>
                <c:pt idx="6168">
                  <c:v>14.29075899999998</c:v>
                </c:pt>
                <c:pt idx="6169">
                  <c:v>14.35325899999998</c:v>
                </c:pt>
                <c:pt idx="6170">
                  <c:v>14.41575899999998</c:v>
                </c:pt>
                <c:pt idx="6171">
                  <c:v>14.47825899999998</c:v>
                </c:pt>
                <c:pt idx="6172">
                  <c:v>14.54075899999998</c:v>
                </c:pt>
                <c:pt idx="6173">
                  <c:v>14.60325899999998</c:v>
                </c:pt>
                <c:pt idx="6174">
                  <c:v>14.66575899999998</c:v>
                </c:pt>
                <c:pt idx="6175">
                  <c:v>14.72825899999998</c:v>
                </c:pt>
                <c:pt idx="6176">
                  <c:v>14.79075899999998</c:v>
                </c:pt>
                <c:pt idx="6177">
                  <c:v>14.85325899999998</c:v>
                </c:pt>
                <c:pt idx="6178">
                  <c:v>14.91575899999998</c:v>
                </c:pt>
                <c:pt idx="6179">
                  <c:v>14.97825899999998</c:v>
                </c:pt>
                <c:pt idx="6180">
                  <c:v>15.04075899999998</c:v>
                </c:pt>
                <c:pt idx="6181">
                  <c:v>15.10325899999998</c:v>
                </c:pt>
                <c:pt idx="6182">
                  <c:v>15.16575899999998</c:v>
                </c:pt>
                <c:pt idx="6183">
                  <c:v>15.22825899999998</c:v>
                </c:pt>
                <c:pt idx="6184">
                  <c:v>15.29075899999998</c:v>
                </c:pt>
                <c:pt idx="6185">
                  <c:v>15.35325899999998</c:v>
                </c:pt>
                <c:pt idx="6186">
                  <c:v>15.41575899999998</c:v>
                </c:pt>
                <c:pt idx="6187">
                  <c:v>15.47825899999998</c:v>
                </c:pt>
                <c:pt idx="6188">
                  <c:v>15.54075899999998</c:v>
                </c:pt>
                <c:pt idx="6189">
                  <c:v>15.60325899999998</c:v>
                </c:pt>
                <c:pt idx="6190">
                  <c:v>15.66575899999998</c:v>
                </c:pt>
                <c:pt idx="6191">
                  <c:v>15.72825899999998</c:v>
                </c:pt>
                <c:pt idx="6192">
                  <c:v>15.79075899999998</c:v>
                </c:pt>
                <c:pt idx="6193">
                  <c:v>15.85325899999998</c:v>
                </c:pt>
                <c:pt idx="6194">
                  <c:v>15.91575899999998</c:v>
                </c:pt>
                <c:pt idx="6195">
                  <c:v>15.97825899999998</c:v>
                </c:pt>
                <c:pt idx="6196">
                  <c:v>16.04075899999998</c:v>
                </c:pt>
                <c:pt idx="6197">
                  <c:v>16.10325899999998</c:v>
                </c:pt>
                <c:pt idx="6198">
                  <c:v>16.16575899999998</c:v>
                </c:pt>
                <c:pt idx="6199">
                  <c:v>16.22825899999998</c:v>
                </c:pt>
                <c:pt idx="6200">
                  <c:v>16.29075899999998</c:v>
                </c:pt>
                <c:pt idx="6201">
                  <c:v>16.35325899999998</c:v>
                </c:pt>
                <c:pt idx="6202">
                  <c:v>16.41575899999998</c:v>
                </c:pt>
                <c:pt idx="6203">
                  <c:v>16.47825899999998</c:v>
                </c:pt>
                <c:pt idx="6204">
                  <c:v>16.54075899999998</c:v>
                </c:pt>
                <c:pt idx="6205">
                  <c:v>16.60325899999998</c:v>
                </c:pt>
                <c:pt idx="6206">
                  <c:v>16.66575899999998</c:v>
                </c:pt>
                <c:pt idx="6207">
                  <c:v>16.72825899999998</c:v>
                </c:pt>
                <c:pt idx="6208">
                  <c:v>16.79075899999998</c:v>
                </c:pt>
                <c:pt idx="6209">
                  <c:v>16.85325899999998</c:v>
                </c:pt>
                <c:pt idx="6210">
                  <c:v>16.91575899999998</c:v>
                </c:pt>
                <c:pt idx="6211">
                  <c:v>16.97825899999998</c:v>
                </c:pt>
                <c:pt idx="6212">
                  <c:v>17.04075899999998</c:v>
                </c:pt>
                <c:pt idx="6213">
                  <c:v>17.10325899999998</c:v>
                </c:pt>
                <c:pt idx="6214">
                  <c:v>17.16575899999998</c:v>
                </c:pt>
                <c:pt idx="6215">
                  <c:v>17.22825899999998</c:v>
                </c:pt>
                <c:pt idx="6216">
                  <c:v>17.29075899999998</c:v>
                </c:pt>
                <c:pt idx="6217">
                  <c:v>17.35325899999998</c:v>
                </c:pt>
                <c:pt idx="6218">
                  <c:v>17.41575899999998</c:v>
                </c:pt>
                <c:pt idx="6219">
                  <c:v>17.47825899999998</c:v>
                </c:pt>
                <c:pt idx="6220">
                  <c:v>17.54075899999998</c:v>
                </c:pt>
                <c:pt idx="6221">
                  <c:v>17.60325899999998</c:v>
                </c:pt>
                <c:pt idx="6222">
                  <c:v>17.66575899999998</c:v>
                </c:pt>
                <c:pt idx="6223">
                  <c:v>17.72825899999998</c:v>
                </c:pt>
                <c:pt idx="6224">
                  <c:v>17.79075899999998</c:v>
                </c:pt>
                <c:pt idx="6225">
                  <c:v>17.85325899999998</c:v>
                </c:pt>
                <c:pt idx="6226">
                  <c:v>17.91575899999998</c:v>
                </c:pt>
                <c:pt idx="6227">
                  <c:v>17.97825899999998</c:v>
                </c:pt>
                <c:pt idx="6228">
                  <c:v>18.04075899999998</c:v>
                </c:pt>
                <c:pt idx="6229">
                  <c:v>18.10325899999998</c:v>
                </c:pt>
                <c:pt idx="6230">
                  <c:v>18.16575899999998</c:v>
                </c:pt>
                <c:pt idx="6231">
                  <c:v>18.22825899999998</c:v>
                </c:pt>
                <c:pt idx="6232">
                  <c:v>18.29075899999998</c:v>
                </c:pt>
                <c:pt idx="6233">
                  <c:v>18.35325899999998</c:v>
                </c:pt>
                <c:pt idx="6234">
                  <c:v>18.41575899999998</c:v>
                </c:pt>
                <c:pt idx="6235">
                  <c:v>18.47825899999998</c:v>
                </c:pt>
                <c:pt idx="6236">
                  <c:v>18.54075899999998</c:v>
                </c:pt>
                <c:pt idx="6237">
                  <c:v>18.60325899999998</c:v>
                </c:pt>
                <c:pt idx="6238">
                  <c:v>18.66575899999998</c:v>
                </c:pt>
                <c:pt idx="6239">
                  <c:v>18.72825899999998</c:v>
                </c:pt>
                <c:pt idx="6240">
                  <c:v>18.79075899999998</c:v>
                </c:pt>
                <c:pt idx="6241">
                  <c:v>18.85325899999998</c:v>
                </c:pt>
                <c:pt idx="6242">
                  <c:v>18.91575899999998</c:v>
                </c:pt>
                <c:pt idx="6243">
                  <c:v>18.97825899999998</c:v>
                </c:pt>
                <c:pt idx="6244">
                  <c:v>19.04075899999998</c:v>
                </c:pt>
                <c:pt idx="6245">
                  <c:v>19.10325899999998</c:v>
                </c:pt>
                <c:pt idx="6246">
                  <c:v>19.16575899999998</c:v>
                </c:pt>
                <c:pt idx="6247">
                  <c:v>19.22825899999998</c:v>
                </c:pt>
                <c:pt idx="6248">
                  <c:v>19.29075899999998</c:v>
                </c:pt>
                <c:pt idx="6249">
                  <c:v>19.35325899999998</c:v>
                </c:pt>
                <c:pt idx="6250">
                  <c:v>19.41575899999998</c:v>
                </c:pt>
                <c:pt idx="6251">
                  <c:v>19.47825899999998</c:v>
                </c:pt>
                <c:pt idx="6252">
                  <c:v>19.54075899999998</c:v>
                </c:pt>
                <c:pt idx="6253">
                  <c:v>19.60325899999998</c:v>
                </c:pt>
                <c:pt idx="6254">
                  <c:v>19.66575899999998</c:v>
                </c:pt>
                <c:pt idx="6255">
                  <c:v>19.72825899999998</c:v>
                </c:pt>
                <c:pt idx="6256">
                  <c:v>19.79075899999998</c:v>
                </c:pt>
                <c:pt idx="6257">
                  <c:v>19.85325899999998</c:v>
                </c:pt>
                <c:pt idx="6258">
                  <c:v>19.91575899999998</c:v>
                </c:pt>
                <c:pt idx="6259">
                  <c:v>19.97825899999998</c:v>
                </c:pt>
                <c:pt idx="6260">
                  <c:v>20.04075899999998</c:v>
                </c:pt>
                <c:pt idx="6261">
                  <c:v>20.10325899999998</c:v>
                </c:pt>
                <c:pt idx="6262">
                  <c:v>20.16575899999998</c:v>
                </c:pt>
                <c:pt idx="6263">
                  <c:v>20.22825899999998</c:v>
                </c:pt>
                <c:pt idx="6264">
                  <c:v>20.29075899999998</c:v>
                </c:pt>
                <c:pt idx="6265">
                  <c:v>20.35325899999998</c:v>
                </c:pt>
                <c:pt idx="6266">
                  <c:v>20.41575899999998</c:v>
                </c:pt>
                <c:pt idx="6267">
                  <c:v>20.47825899999998</c:v>
                </c:pt>
                <c:pt idx="6268">
                  <c:v>20.54075899999998</c:v>
                </c:pt>
                <c:pt idx="6269">
                  <c:v>20.60325899999998</c:v>
                </c:pt>
                <c:pt idx="6270">
                  <c:v>20.66575899999998</c:v>
                </c:pt>
                <c:pt idx="6271">
                  <c:v>20.72825899999998</c:v>
                </c:pt>
                <c:pt idx="6272">
                  <c:v>20.79075899999998</c:v>
                </c:pt>
                <c:pt idx="6273">
                  <c:v>20.85325899999998</c:v>
                </c:pt>
                <c:pt idx="6274">
                  <c:v>20.91575899999998</c:v>
                </c:pt>
                <c:pt idx="6275">
                  <c:v>20.97825899999998</c:v>
                </c:pt>
                <c:pt idx="6276">
                  <c:v>21.04075899999998</c:v>
                </c:pt>
                <c:pt idx="6277">
                  <c:v>21.10325899999998</c:v>
                </c:pt>
                <c:pt idx="6278">
                  <c:v>21.16575899999998</c:v>
                </c:pt>
                <c:pt idx="6279">
                  <c:v>21.22825899999998</c:v>
                </c:pt>
                <c:pt idx="6280">
                  <c:v>21.29075899999998</c:v>
                </c:pt>
                <c:pt idx="6281">
                  <c:v>21.35325899999998</c:v>
                </c:pt>
                <c:pt idx="6282">
                  <c:v>21.41575899999998</c:v>
                </c:pt>
                <c:pt idx="6283">
                  <c:v>21.47825899999998</c:v>
                </c:pt>
                <c:pt idx="6284">
                  <c:v>21.54075899999998</c:v>
                </c:pt>
                <c:pt idx="6285">
                  <c:v>21.60325899999998</c:v>
                </c:pt>
                <c:pt idx="6286">
                  <c:v>21.66575899999998</c:v>
                </c:pt>
                <c:pt idx="6287">
                  <c:v>21.72825899999998</c:v>
                </c:pt>
                <c:pt idx="6288">
                  <c:v>21.79075899999998</c:v>
                </c:pt>
                <c:pt idx="6289">
                  <c:v>21.85325899999998</c:v>
                </c:pt>
                <c:pt idx="6290">
                  <c:v>21.91575899999998</c:v>
                </c:pt>
                <c:pt idx="6291">
                  <c:v>21.97825899999998</c:v>
                </c:pt>
                <c:pt idx="6292">
                  <c:v>22.04075899999998</c:v>
                </c:pt>
                <c:pt idx="6293">
                  <c:v>22.10325899999998</c:v>
                </c:pt>
                <c:pt idx="6294">
                  <c:v>22.16575899999998</c:v>
                </c:pt>
                <c:pt idx="6295">
                  <c:v>22.22825899999998</c:v>
                </c:pt>
                <c:pt idx="6296">
                  <c:v>22.29075899999998</c:v>
                </c:pt>
                <c:pt idx="6297">
                  <c:v>22.35325899999998</c:v>
                </c:pt>
                <c:pt idx="6298">
                  <c:v>22.41575899999998</c:v>
                </c:pt>
                <c:pt idx="6299">
                  <c:v>22.47825899999998</c:v>
                </c:pt>
                <c:pt idx="6300">
                  <c:v>22.54075899999998</c:v>
                </c:pt>
                <c:pt idx="6301">
                  <c:v>22.60325899999998</c:v>
                </c:pt>
                <c:pt idx="6302">
                  <c:v>22.66575899999998</c:v>
                </c:pt>
                <c:pt idx="6303">
                  <c:v>22.72825899999998</c:v>
                </c:pt>
                <c:pt idx="6304">
                  <c:v>22.79075899999998</c:v>
                </c:pt>
                <c:pt idx="6305">
                  <c:v>22.85325899999998</c:v>
                </c:pt>
                <c:pt idx="6306">
                  <c:v>22.91575899999998</c:v>
                </c:pt>
                <c:pt idx="6307">
                  <c:v>22.97825899999998</c:v>
                </c:pt>
                <c:pt idx="6308">
                  <c:v>23.04075899999998</c:v>
                </c:pt>
                <c:pt idx="6309">
                  <c:v>23.10325899999998</c:v>
                </c:pt>
                <c:pt idx="6310">
                  <c:v>23.16575899999998</c:v>
                </c:pt>
                <c:pt idx="6311">
                  <c:v>23.22825899999998</c:v>
                </c:pt>
                <c:pt idx="6312">
                  <c:v>23.29075899999998</c:v>
                </c:pt>
                <c:pt idx="6313">
                  <c:v>23.35325899999998</c:v>
                </c:pt>
                <c:pt idx="6314">
                  <c:v>23.41575899999998</c:v>
                </c:pt>
                <c:pt idx="6315">
                  <c:v>23.47825899999998</c:v>
                </c:pt>
                <c:pt idx="6316">
                  <c:v>23.54075899999998</c:v>
                </c:pt>
                <c:pt idx="6317">
                  <c:v>23.60325899999998</c:v>
                </c:pt>
                <c:pt idx="6318">
                  <c:v>23.66575899999998</c:v>
                </c:pt>
                <c:pt idx="6319">
                  <c:v>23.72825899999998</c:v>
                </c:pt>
                <c:pt idx="6320">
                  <c:v>23.79075899999998</c:v>
                </c:pt>
                <c:pt idx="6321">
                  <c:v>23.85325899999998</c:v>
                </c:pt>
                <c:pt idx="6322">
                  <c:v>23.91575899999998</c:v>
                </c:pt>
                <c:pt idx="6323">
                  <c:v>23.97825899999998</c:v>
                </c:pt>
                <c:pt idx="6324">
                  <c:v>24.04075899999998</c:v>
                </c:pt>
                <c:pt idx="6325">
                  <c:v>24.10325899999998</c:v>
                </c:pt>
                <c:pt idx="6326">
                  <c:v>24.16575899999998</c:v>
                </c:pt>
                <c:pt idx="6327">
                  <c:v>24.22825899999998</c:v>
                </c:pt>
                <c:pt idx="6328">
                  <c:v>24.29075899999998</c:v>
                </c:pt>
                <c:pt idx="6329">
                  <c:v>24.35325899999998</c:v>
                </c:pt>
                <c:pt idx="6330">
                  <c:v>24.41575899999998</c:v>
                </c:pt>
                <c:pt idx="6331">
                  <c:v>24.47825899999998</c:v>
                </c:pt>
                <c:pt idx="6332">
                  <c:v>24.54075899999998</c:v>
                </c:pt>
                <c:pt idx="6333">
                  <c:v>24.60325899999998</c:v>
                </c:pt>
                <c:pt idx="6334">
                  <c:v>24.66575899999998</c:v>
                </c:pt>
                <c:pt idx="6335">
                  <c:v>24.72825899999998</c:v>
                </c:pt>
                <c:pt idx="6336">
                  <c:v>24.79075899999998</c:v>
                </c:pt>
                <c:pt idx="6337">
                  <c:v>24.85325899999998</c:v>
                </c:pt>
                <c:pt idx="6338">
                  <c:v>24.91575899999998</c:v>
                </c:pt>
                <c:pt idx="6339">
                  <c:v>24.97825899999998</c:v>
                </c:pt>
                <c:pt idx="6340">
                  <c:v>25.04075899999998</c:v>
                </c:pt>
                <c:pt idx="6341">
                  <c:v>25.10325899999998</c:v>
                </c:pt>
                <c:pt idx="6342">
                  <c:v>25.16575899999998</c:v>
                </c:pt>
                <c:pt idx="6343">
                  <c:v>25.22825899999998</c:v>
                </c:pt>
                <c:pt idx="6344">
                  <c:v>25.29075899999998</c:v>
                </c:pt>
                <c:pt idx="6345">
                  <c:v>25.35325899999998</c:v>
                </c:pt>
                <c:pt idx="6346">
                  <c:v>25.41575899999998</c:v>
                </c:pt>
                <c:pt idx="6347">
                  <c:v>25.47825899999998</c:v>
                </c:pt>
                <c:pt idx="6348">
                  <c:v>25.54075899999998</c:v>
                </c:pt>
                <c:pt idx="6349">
                  <c:v>25.60325899999998</c:v>
                </c:pt>
                <c:pt idx="6350">
                  <c:v>25.66575899999998</c:v>
                </c:pt>
                <c:pt idx="6351">
                  <c:v>25.72825899999998</c:v>
                </c:pt>
                <c:pt idx="6352">
                  <c:v>25.79075899999998</c:v>
                </c:pt>
                <c:pt idx="6353">
                  <c:v>25.85325899999998</c:v>
                </c:pt>
                <c:pt idx="6354">
                  <c:v>25.91575899999998</c:v>
                </c:pt>
                <c:pt idx="6355">
                  <c:v>25.97825899999998</c:v>
                </c:pt>
                <c:pt idx="6356">
                  <c:v>26.04075899999998</c:v>
                </c:pt>
                <c:pt idx="6357">
                  <c:v>26.10325899999998</c:v>
                </c:pt>
                <c:pt idx="6358">
                  <c:v>26.16575899999998</c:v>
                </c:pt>
                <c:pt idx="6359">
                  <c:v>26.22825899999998</c:v>
                </c:pt>
                <c:pt idx="6360">
                  <c:v>26.29075899999998</c:v>
                </c:pt>
                <c:pt idx="6361">
                  <c:v>26.35325899999998</c:v>
                </c:pt>
                <c:pt idx="6362">
                  <c:v>26.41575899999998</c:v>
                </c:pt>
                <c:pt idx="6363">
                  <c:v>26.47825899999998</c:v>
                </c:pt>
                <c:pt idx="6364">
                  <c:v>26.54075899999998</c:v>
                </c:pt>
                <c:pt idx="6365">
                  <c:v>26.60325899999998</c:v>
                </c:pt>
                <c:pt idx="6366">
                  <c:v>26.66575899999998</c:v>
                </c:pt>
                <c:pt idx="6367">
                  <c:v>26.72825899999998</c:v>
                </c:pt>
                <c:pt idx="6368">
                  <c:v>26.79075899999998</c:v>
                </c:pt>
                <c:pt idx="6369">
                  <c:v>26.85325899999998</c:v>
                </c:pt>
                <c:pt idx="6370">
                  <c:v>26.91575899999998</c:v>
                </c:pt>
                <c:pt idx="6371">
                  <c:v>26.97825899999998</c:v>
                </c:pt>
                <c:pt idx="6372">
                  <c:v>27.04075899999998</c:v>
                </c:pt>
                <c:pt idx="6373">
                  <c:v>27.10325899999998</c:v>
                </c:pt>
                <c:pt idx="6374">
                  <c:v>27.16575899999998</c:v>
                </c:pt>
                <c:pt idx="6375">
                  <c:v>27.22825899999998</c:v>
                </c:pt>
                <c:pt idx="6376">
                  <c:v>27.29075899999998</c:v>
                </c:pt>
                <c:pt idx="6377">
                  <c:v>27.35325899999998</c:v>
                </c:pt>
                <c:pt idx="6378">
                  <c:v>27.41575899999998</c:v>
                </c:pt>
                <c:pt idx="6379">
                  <c:v>27.47825899999998</c:v>
                </c:pt>
                <c:pt idx="6380">
                  <c:v>27.54075899999998</c:v>
                </c:pt>
                <c:pt idx="6381">
                  <c:v>27.60325899999998</c:v>
                </c:pt>
                <c:pt idx="6382">
                  <c:v>27.66575899999998</c:v>
                </c:pt>
                <c:pt idx="6383">
                  <c:v>27.72825899999998</c:v>
                </c:pt>
                <c:pt idx="6384">
                  <c:v>27.79075899999998</c:v>
                </c:pt>
                <c:pt idx="6385">
                  <c:v>27.85325899999998</c:v>
                </c:pt>
                <c:pt idx="6386">
                  <c:v>27.91575899999998</c:v>
                </c:pt>
                <c:pt idx="6387">
                  <c:v>27.97825899999998</c:v>
                </c:pt>
                <c:pt idx="6388">
                  <c:v>28.04075899999998</c:v>
                </c:pt>
                <c:pt idx="6389">
                  <c:v>28.10325899999998</c:v>
                </c:pt>
                <c:pt idx="6390">
                  <c:v>28.16575899999998</c:v>
                </c:pt>
                <c:pt idx="6391">
                  <c:v>28.22825899999998</c:v>
                </c:pt>
                <c:pt idx="6392">
                  <c:v>28.29075899999998</c:v>
                </c:pt>
                <c:pt idx="6393">
                  <c:v>28.35325899999998</c:v>
                </c:pt>
                <c:pt idx="6394">
                  <c:v>28.41575899999998</c:v>
                </c:pt>
                <c:pt idx="6395">
                  <c:v>28.47825899999998</c:v>
                </c:pt>
                <c:pt idx="6396">
                  <c:v>28.54075899999998</c:v>
                </c:pt>
                <c:pt idx="6397">
                  <c:v>28.60325899999998</c:v>
                </c:pt>
                <c:pt idx="6398">
                  <c:v>28.66575899999998</c:v>
                </c:pt>
                <c:pt idx="6399">
                  <c:v>28.72825899999998</c:v>
                </c:pt>
                <c:pt idx="6400">
                  <c:v>28.79075899999998</c:v>
                </c:pt>
                <c:pt idx="6401">
                  <c:v>28.85325899999998</c:v>
                </c:pt>
                <c:pt idx="6402">
                  <c:v>28.91575899999998</c:v>
                </c:pt>
                <c:pt idx="6403">
                  <c:v>28.97825899999998</c:v>
                </c:pt>
                <c:pt idx="6404">
                  <c:v>29.04075899999998</c:v>
                </c:pt>
                <c:pt idx="6405">
                  <c:v>29.10325899999998</c:v>
                </c:pt>
                <c:pt idx="6406">
                  <c:v>29.16575899999998</c:v>
                </c:pt>
                <c:pt idx="6407">
                  <c:v>29.22825899999998</c:v>
                </c:pt>
                <c:pt idx="6408">
                  <c:v>29.29075899999998</c:v>
                </c:pt>
                <c:pt idx="6409">
                  <c:v>29.35325899999998</c:v>
                </c:pt>
                <c:pt idx="6410">
                  <c:v>29.41575899999998</c:v>
                </c:pt>
                <c:pt idx="6411">
                  <c:v>29.47825899999998</c:v>
                </c:pt>
                <c:pt idx="6412">
                  <c:v>29.54075899999998</c:v>
                </c:pt>
                <c:pt idx="6413">
                  <c:v>29.60325899999998</c:v>
                </c:pt>
                <c:pt idx="6414">
                  <c:v>29.66575899999998</c:v>
                </c:pt>
                <c:pt idx="6415">
                  <c:v>29.72825899999998</c:v>
                </c:pt>
                <c:pt idx="6416">
                  <c:v>29.79075899999998</c:v>
                </c:pt>
                <c:pt idx="6417">
                  <c:v>29.85325899999998</c:v>
                </c:pt>
                <c:pt idx="6418">
                  <c:v>29.91575899999998</c:v>
                </c:pt>
                <c:pt idx="6419">
                  <c:v>29.97825899999998</c:v>
                </c:pt>
                <c:pt idx="6420">
                  <c:v>30.04075899999998</c:v>
                </c:pt>
                <c:pt idx="6421">
                  <c:v>30.10325899999998</c:v>
                </c:pt>
                <c:pt idx="6422">
                  <c:v>30.16575899999998</c:v>
                </c:pt>
                <c:pt idx="6423">
                  <c:v>30.22825899999998</c:v>
                </c:pt>
                <c:pt idx="6424">
                  <c:v>30.29075899999998</c:v>
                </c:pt>
                <c:pt idx="6425">
                  <c:v>30.35325899999998</c:v>
                </c:pt>
                <c:pt idx="6426">
                  <c:v>30.41575899999998</c:v>
                </c:pt>
                <c:pt idx="6427">
                  <c:v>30.47825899999998</c:v>
                </c:pt>
                <c:pt idx="6428">
                  <c:v>30.54075899999998</c:v>
                </c:pt>
                <c:pt idx="6429">
                  <c:v>30.60325899999998</c:v>
                </c:pt>
                <c:pt idx="6430">
                  <c:v>30.66575899999998</c:v>
                </c:pt>
                <c:pt idx="6431">
                  <c:v>30.72825899999998</c:v>
                </c:pt>
                <c:pt idx="6432">
                  <c:v>30.79075899999998</c:v>
                </c:pt>
                <c:pt idx="6433">
                  <c:v>30.85325899999998</c:v>
                </c:pt>
                <c:pt idx="6434">
                  <c:v>30.91575899999998</c:v>
                </c:pt>
                <c:pt idx="6435">
                  <c:v>30.97825899999998</c:v>
                </c:pt>
                <c:pt idx="6436">
                  <c:v>31.04075899999998</c:v>
                </c:pt>
                <c:pt idx="6437">
                  <c:v>31.10325899999998</c:v>
                </c:pt>
                <c:pt idx="6438">
                  <c:v>31.16575899999998</c:v>
                </c:pt>
                <c:pt idx="6439">
                  <c:v>31.22825899999998</c:v>
                </c:pt>
                <c:pt idx="6440">
                  <c:v>31.29075899999998</c:v>
                </c:pt>
                <c:pt idx="6441">
                  <c:v>31.35325899999998</c:v>
                </c:pt>
                <c:pt idx="6442">
                  <c:v>31.41575899999998</c:v>
                </c:pt>
                <c:pt idx="6443">
                  <c:v>31.47825899999998</c:v>
                </c:pt>
                <c:pt idx="6444">
                  <c:v>31.54075899999998</c:v>
                </c:pt>
                <c:pt idx="6445">
                  <c:v>31.60325899999998</c:v>
                </c:pt>
                <c:pt idx="6446">
                  <c:v>31.66575899999998</c:v>
                </c:pt>
                <c:pt idx="6447">
                  <c:v>31.72825899999998</c:v>
                </c:pt>
                <c:pt idx="6448">
                  <c:v>31.79075899999998</c:v>
                </c:pt>
                <c:pt idx="6449">
                  <c:v>31.85325899999998</c:v>
                </c:pt>
                <c:pt idx="6450">
                  <c:v>31.91575899999998</c:v>
                </c:pt>
                <c:pt idx="6451">
                  <c:v>31.97825899999998</c:v>
                </c:pt>
                <c:pt idx="6452">
                  <c:v>32.04075899999998</c:v>
                </c:pt>
                <c:pt idx="6453">
                  <c:v>32.10325899999998</c:v>
                </c:pt>
                <c:pt idx="6454">
                  <c:v>32.16575899999998</c:v>
                </c:pt>
                <c:pt idx="6455">
                  <c:v>32.22825899999998</c:v>
                </c:pt>
                <c:pt idx="6456">
                  <c:v>32.29075899999998</c:v>
                </c:pt>
                <c:pt idx="6457">
                  <c:v>32.35325899999998</c:v>
                </c:pt>
                <c:pt idx="6458">
                  <c:v>32.41575899999998</c:v>
                </c:pt>
                <c:pt idx="6459">
                  <c:v>32.47825899999998</c:v>
                </c:pt>
                <c:pt idx="6460">
                  <c:v>32.54075899999998</c:v>
                </c:pt>
                <c:pt idx="6461">
                  <c:v>32.60325899999998</c:v>
                </c:pt>
                <c:pt idx="6462">
                  <c:v>32.66575899999998</c:v>
                </c:pt>
                <c:pt idx="6463">
                  <c:v>32.72825899999998</c:v>
                </c:pt>
                <c:pt idx="6464">
                  <c:v>32.79075899999998</c:v>
                </c:pt>
                <c:pt idx="6465">
                  <c:v>32.85325899999998</c:v>
                </c:pt>
                <c:pt idx="6466">
                  <c:v>32.91575899999998</c:v>
                </c:pt>
                <c:pt idx="6467">
                  <c:v>32.97825899999998</c:v>
                </c:pt>
                <c:pt idx="6468">
                  <c:v>33.04075899999998</c:v>
                </c:pt>
                <c:pt idx="6469">
                  <c:v>33.10325899999998</c:v>
                </c:pt>
                <c:pt idx="6470">
                  <c:v>33.16575899999998</c:v>
                </c:pt>
                <c:pt idx="6471">
                  <c:v>33.22825899999998</c:v>
                </c:pt>
                <c:pt idx="6472">
                  <c:v>33.29075899999998</c:v>
                </c:pt>
                <c:pt idx="6473">
                  <c:v>33.35325899999998</c:v>
                </c:pt>
                <c:pt idx="6474">
                  <c:v>33.41575899999998</c:v>
                </c:pt>
                <c:pt idx="6475">
                  <c:v>33.47825899999998</c:v>
                </c:pt>
                <c:pt idx="6476">
                  <c:v>33.54075899999998</c:v>
                </c:pt>
                <c:pt idx="6477">
                  <c:v>33.60325899999998</c:v>
                </c:pt>
                <c:pt idx="6478">
                  <c:v>33.66575899999998</c:v>
                </c:pt>
                <c:pt idx="6479">
                  <c:v>33.72825899999998</c:v>
                </c:pt>
                <c:pt idx="6480">
                  <c:v>33.79075899999998</c:v>
                </c:pt>
                <c:pt idx="6481">
                  <c:v>33.85325899999998</c:v>
                </c:pt>
                <c:pt idx="6482">
                  <c:v>33.91575899999998</c:v>
                </c:pt>
                <c:pt idx="6483">
                  <c:v>33.97825899999998</c:v>
                </c:pt>
                <c:pt idx="6484">
                  <c:v>34.04075899999998</c:v>
                </c:pt>
                <c:pt idx="6485">
                  <c:v>34.10325899999998</c:v>
                </c:pt>
                <c:pt idx="6486">
                  <c:v>34.16575899999998</c:v>
                </c:pt>
                <c:pt idx="6487">
                  <c:v>34.22825899999998</c:v>
                </c:pt>
                <c:pt idx="6488">
                  <c:v>34.29075899999998</c:v>
                </c:pt>
                <c:pt idx="6489">
                  <c:v>34.35325899999998</c:v>
                </c:pt>
                <c:pt idx="6490">
                  <c:v>34.41575899999998</c:v>
                </c:pt>
                <c:pt idx="6491">
                  <c:v>34.47825899999998</c:v>
                </c:pt>
                <c:pt idx="6492">
                  <c:v>34.54075899999998</c:v>
                </c:pt>
                <c:pt idx="6493">
                  <c:v>34.60325899999998</c:v>
                </c:pt>
                <c:pt idx="6494">
                  <c:v>34.66575899999998</c:v>
                </c:pt>
                <c:pt idx="6495">
                  <c:v>34.72825899999998</c:v>
                </c:pt>
                <c:pt idx="6496">
                  <c:v>34.79075899999998</c:v>
                </c:pt>
                <c:pt idx="6497">
                  <c:v>34.85325899999998</c:v>
                </c:pt>
                <c:pt idx="6498">
                  <c:v>34.91575899999998</c:v>
                </c:pt>
                <c:pt idx="6499">
                  <c:v>34.97825899999998</c:v>
                </c:pt>
                <c:pt idx="6500">
                  <c:v>35.04075899999998</c:v>
                </c:pt>
                <c:pt idx="6501">
                  <c:v>35.10325899999998</c:v>
                </c:pt>
                <c:pt idx="6502">
                  <c:v>35.16575899999998</c:v>
                </c:pt>
                <c:pt idx="6503">
                  <c:v>35.22825899999998</c:v>
                </c:pt>
                <c:pt idx="6504">
                  <c:v>35.29075899999998</c:v>
                </c:pt>
                <c:pt idx="6505">
                  <c:v>35.35325899999998</c:v>
                </c:pt>
                <c:pt idx="6506">
                  <c:v>35.41575899999998</c:v>
                </c:pt>
                <c:pt idx="6507">
                  <c:v>35.47825899999998</c:v>
                </c:pt>
                <c:pt idx="6508">
                  <c:v>35.54075899999998</c:v>
                </c:pt>
                <c:pt idx="6509">
                  <c:v>35.60325899999998</c:v>
                </c:pt>
                <c:pt idx="6510">
                  <c:v>35.66575899999998</c:v>
                </c:pt>
                <c:pt idx="6511">
                  <c:v>35.72825899999998</c:v>
                </c:pt>
                <c:pt idx="6512">
                  <c:v>35.79075899999998</c:v>
                </c:pt>
                <c:pt idx="6513">
                  <c:v>35.85325899999998</c:v>
                </c:pt>
                <c:pt idx="6514">
                  <c:v>35.91575899999998</c:v>
                </c:pt>
                <c:pt idx="6515">
                  <c:v>35.97825899999998</c:v>
                </c:pt>
                <c:pt idx="6516">
                  <c:v>36.04075899999998</c:v>
                </c:pt>
                <c:pt idx="6517">
                  <c:v>36.10325899999998</c:v>
                </c:pt>
                <c:pt idx="6518">
                  <c:v>36.16575899999998</c:v>
                </c:pt>
                <c:pt idx="6519">
                  <c:v>36.22825899999998</c:v>
                </c:pt>
                <c:pt idx="6520">
                  <c:v>36.29075899999998</c:v>
                </c:pt>
                <c:pt idx="6521">
                  <c:v>36.35325899999998</c:v>
                </c:pt>
                <c:pt idx="6522">
                  <c:v>36.41575899999998</c:v>
                </c:pt>
                <c:pt idx="6523">
                  <c:v>36.47825899999998</c:v>
                </c:pt>
                <c:pt idx="6524">
                  <c:v>36.54075899999998</c:v>
                </c:pt>
                <c:pt idx="6525">
                  <c:v>36.60325899999998</c:v>
                </c:pt>
                <c:pt idx="6526">
                  <c:v>36.66575899999998</c:v>
                </c:pt>
                <c:pt idx="6527">
                  <c:v>36.72825899999998</c:v>
                </c:pt>
                <c:pt idx="6528">
                  <c:v>36.79075899999998</c:v>
                </c:pt>
                <c:pt idx="6529">
                  <c:v>36.85325899999998</c:v>
                </c:pt>
                <c:pt idx="6530">
                  <c:v>36.91575899999998</c:v>
                </c:pt>
                <c:pt idx="6531">
                  <c:v>36.97825899999998</c:v>
                </c:pt>
                <c:pt idx="6532">
                  <c:v>37.04075899999998</c:v>
                </c:pt>
                <c:pt idx="6533">
                  <c:v>37.10325899999998</c:v>
                </c:pt>
                <c:pt idx="6534">
                  <c:v>37.16575899999998</c:v>
                </c:pt>
                <c:pt idx="6535">
                  <c:v>37.22825899999998</c:v>
                </c:pt>
                <c:pt idx="6536">
                  <c:v>37.29075899999998</c:v>
                </c:pt>
                <c:pt idx="6537">
                  <c:v>37.35325899999998</c:v>
                </c:pt>
                <c:pt idx="6538">
                  <c:v>37.41575899999998</c:v>
                </c:pt>
                <c:pt idx="6539">
                  <c:v>37.47825899999998</c:v>
                </c:pt>
                <c:pt idx="6540">
                  <c:v>37.54075899999998</c:v>
                </c:pt>
                <c:pt idx="6541">
                  <c:v>37.60325899999998</c:v>
                </c:pt>
                <c:pt idx="6542">
                  <c:v>37.66575899999998</c:v>
                </c:pt>
                <c:pt idx="6543">
                  <c:v>37.72825899999998</c:v>
                </c:pt>
                <c:pt idx="6544">
                  <c:v>37.79075899999998</c:v>
                </c:pt>
                <c:pt idx="6545">
                  <c:v>37.85325899999998</c:v>
                </c:pt>
                <c:pt idx="6546">
                  <c:v>37.91575899999998</c:v>
                </c:pt>
                <c:pt idx="6547">
                  <c:v>37.97825899999998</c:v>
                </c:pt>
                <c:pt idx="6548">
                  <c:v>38.04075899999998</c:v>
                </c:pt>
                <c:pt idx="6549">
                  <c:v>38.10325899999998</c:v>
                </c:pt>
                <c:pt idx="6550">
                  <c:v>38.16575899999998</c:v>
                </c:pt>
                <c:pt idx="6551">
                  <c:v>38.22825899999998</c:v>
                </c:pt>
                <c:pt idx="6552">
                  <c:v>38.29075899999998</c:v>
                </c:pt>
                <c:pt idx="6553">
                  <c:v>38.35325899999998</c:v>
                </c:pt>
                <c:pt idx="6554">
                  <c:v>38.41575899999998</c:v>
                </c:pt>
                <c:pt idx="6555">
                  <c:v>38.47825899999998</c:v>
                </c:pt>
                <c:pt idx="6556">
                  <c:v>38.54075899999998</c:v>
                </c:pt>
                <c:pt idx="6557">
                  <c:v>38.60325899999998</c:v>
                </c:pt>
                <c:pt idx="6558">
                  <c:v>38.66575899999998</c:v>
                </c:pt>
                <c:pt idx="6559">
                  <c:v>38.72825899999998</c:v>
                </c:pt>
                <c:pt idx="6560">
                  <c:v>38.79075899999998</c:v>
                </c:pt>
                <c:pt idx="6561">
                  <c:v>38.85325899999998</c:v>
                </c:pt>
                <c:pt idx="6562">
                  <c:v>38.91575899999998</c:v>
                </c:pt>
                <c:pt idx="6563">
                  <c:v>38.97825899999998</c:v>
                </c:pt>
                <c:pt idx="6564">
                  <c:v>39.04075899999998</c:v>
                </c:pt>
                <c:pt idx="6565">
                  <c:v>39.10325899999998</c:v>
                </c:pt>
                <c:pt idx="6566">
                  <c:v>39.16575899999998</c:v>
                </c:pt>
                <c:pt idx="6567">
                  <c:v>39.22825899999998</c:v>
                </c:pt>
                <c:pt idx="6568">
                  <c:v>39.29075899999998</c:v>
                </c:pt>
                <c:pt idx="6569">
                  <c:v>39.35325899999998</c:v>
                </c:pt>
                <c:pt idx="6570">
                  <c:v>39.41575899999998</c:v>
                </c:pt>
                <c:pt idx="6571">
                  <c:v>39.47825899999998</c:v>
                </c:pt>
                <c:pt idx="6572">
                  <c:v>39.54075899999998</c:v>
                </c:pt>
                <c:pt idx="6573">
                  <c:v>39.60325899999998</c:v>
                </c:pt>
                <c:pt idx="6574">
                  <c:v>39.66575899999998</c:v>
                </c:pt>
                <c:pt idx="6575">
                  <c:v>39.72825899999998</c:v>
                </c:pt>
                <c:pt idx="6576">
                  <c:v>39.79075899999998</c:v>
                </c:pt>
                <c:pt idx="6577">
                  <c:v>39.85325899999998</c:v>
                </c:pt>
                <c:pt idx="6578">
                  <c:v>39.91575899999998</c:v>
                </c:pt>
                <c:pt idx="6579">
                  <c:v>39.97825899999998</c:v>
                </c:pt>
                <c:pt idx="6580">
                  <c:v>40.04075899999998</c:v>
                </c:pt>
                <c:pt idx="6581">
                  <c:v>40.10325899999998</c:v>
                </c:pt>
                <c:pt idx="6582">
                  <c:v>40.16575899999998</c:v>
                </c:pt>
                <c:pt idx="6583">
                  <c:v>40.22825899999998</c:v>
                </c:pt>
                <c:pt idx="6584">
                  <c:v>40.29075899999998</c:v>
                </c:pt>
                <c:pt idx="6585">
                  <c:v>40.35325899999998</c:v>
                </c:pt>
                <c:pt idx="6586">
                  <c:v>40.41575899999998</c:v>
                </c:pt>
                <c:pt idx="6587">
                  <c:v>40.47825899999998</c:v>
                </c:pt>
                <c:pt idx="6588">
                  <c:v>40.54075899999998</c:v>
                </c:pt>
                <c:pt idx="6589">
                  <c:v>40.60325899999998</c:v>
                </c:pt>
                <c:pt idx="6590">
                  <c:v>40.66575899999998</c:v>
                </c:pt>
                <c:pt idx="6591">
                  <c:v>40.72825899999998</c:v>
                </c:pt>
                <c:pt idx="6592">
                  <c:v>40.79075899999998</c:v>
                </c:pt>
                <c:pt idx="6593">
                  <c:v>40.85325899999998</c:v>
                </c:pt>
                <c:pt idx="6594">
                  <c:v>40.91575899999998</c:v>
                </c:pt>
                <c:pt idx="6595">
                  <c:v>40.97825899999998</c:v>
                </c:pt>
                <c:pt idx="6596">
                  <c:v>41.04075899999998</c:v>
                </c:pt>
                <c:pt idx="6597">
                  <c:v>41.10325899999998</c:v>
                </c:pt>
                <c:pt idx="6598">
                  <c:v>41.16575899999998</c:v>
                </c:pt>
                <c:pt idx="6599">
                  <c:v>41.22825899999998</c:v>
                </c:pt>
                <c:pt idx="6600">
                  <c:v>41.29075899999998</c:v>
                </c:pt>
                <c:pt idx="6601">
                  <c:v>41.35325899999998</c:v>
                </c:pt>
                <c:pt idx="6602">
                  <c:v>41.41575899999998</c:v>
                </c:pt>
                <c:pt idx="6603">
                  <c:v>41.47825899999998</c:v>
                </c:pt>
                <c:pt idx="6604">
                  <c:v>41.54075899999998</c:v>
                </c:pt>
                <c:pt idx="6605">
                  <c:v>41.60325899999998</c:v>
                </c:pt>
                <c:pt idx="6606">
                  <c:v>41.66575899999998</c:v>
                </c:pt>
                <c:pt idx="6607">
                  <c:v>41.72825899999998</c:v>
                </c:pt>
                <c:pt idx="6608">
                  <c:v>41.79075899999998</c:v>
                </c:pt>
                <c:pt idx="6609">
                  <c:v>41.85325899999998</c:v>
                </c:pt>
                <c:pt idx="6610">
                  <c:v>41.91575899999998</c:v>
                </c:pt>
                <c:pt idx="6611">
                  <c:v>41.97825899999998</c:v>
                </c:pt>
                <c:pt idx="6612">
                  <c:v>42.04075899999998</c:v>
                </c:pt>
                <c:pt idx="6613">
                  <c:v>42.10325899999998</c:v>
                </c:pt>
                <c:pt idx="6614">
                  <c:v>42.16575899999998</c:v>
                </c:pt>
                <c:pt idx="6615">
                  <c:v>42.22825899999998</c:v>
                </c:pt>
                <c:pt idx="6616">
                  <c:v>42.29075899999998</c:v>
                </c:pt>
                <c:pt idx="6617">
                  <c:v>42.35325899999998</c:v>
                </c:pt>
                <c:pt idx="6618">
                  <c:v>42.41575899999998</c:v>
                </c:pt>
                <c:pt idx="6619">
                  <c:v>42.47825899999998</c:v>
                </c:pt>
                <c:pt idx="6620">
                  <c:v>42.54075899999998</c:v>
                </c:pt>
                <c:pt idx="6621">
                  <c:v>42.60325899999998</c:v>
                </c:pt>
                <c:pt idx="6622">
                  <c:v>42.66575899999998</c:v>
                </c:pt>
                <c:pt idx="6623">
                  <c:v>42.72825899999998</c:v>
                </c:pt>
                <c:pt idx="6624">
                  <c:v>42.79075899999998</c:v>
                </c:pt>
                <c:pt idx="6625">
                  <c:v>42.85325899999998</c:v>
                </c:pt>
                <c:pt idx="6626">
                  <c:v>42.91575899999998</c:v>
                </c:pt>
                <c:pt idx="6627">
                  <c:v>42.97825899999998</c:v>
                </c:pt>
                <c:pt idx="6628">
                  <c:v>43.04075899999998</c:v>
                </c:pt>
                <c:pt idx="6629">
                  <c:v>43.10325899999998</c:v>
                </c:pt>
                <c:pt idx="6630">
                  <c:v>43.16575899999998</c:v>
                </c:pt>
                <c:pt idx="6631">
                  <c:v>43.22825899999998</c:v>
                </c:pt>
                <c:pt idx="6632">
                  <c:v>43.29075899999998</c:v>
                </c:pt>
                <c:pt idx="6633">
                  <c:v>43.35325899999998</c:v>
                </c:pt>
                <c:pt idx="6634">
                  <c:v>43.41575899999998</c:v>
                </c:pt>
                <c:pt idx="6635">
                  <c:v>43.47825899999998</c:v>
                </c:pt>
                <c:pt idx="6636">
                  <c:v>43.54075899999998</c:v>
                </c:pt>
                <c:pt idx="6637">
                  <c:v>43.60325899999998</c:v>
                </c:pt>
                <c:pt idx="6638">
                  <c:v>43.66575899999998</c:v>
                </c:pt>
                <c:pt idx="6639">
                  <c:v>43.72825899999998</c:v>
                </c:pt>
                <c:pt idx="6640">
                  <c:v>43.79075899999998</c:v>
                </c:pt>
                <c:pt idx="6641">
                  <c:v>43.85325899999998</c:v>
                </c:pt>
                <c:pt idx="6642">
                  <c:v>43.91575899999998</c:v>
                </c:pt>
                <c:pt idx="6643">
                  <c:v>43.97825899999998</c:v>
                </c:pt>
                <c:pt idx="6644">
                  <c:v>44.04075899999998</c:v>
                </c:pt>
                <c:pt idx="6645">
                  <c:v>44.10325899999998</c:v>
                </c:pt>
                <c:pt idx="6646">
                  <c:v>44.16575899999998</c:v>
                </c:pt>
                <c:pt idx="6647">
                  <c:v>44.22825899999998</c:v>
                </c:pt>
                <c:pt idx="6648">
                  <c:v>44.29075899999998</c:v>
                </c:pt>
                <c:pt idx="6649">
                  <c:v>44.35325899999998</c:v>
                </c:pt>
                <c:pt idx="6650">
                  <c:v>44.41575899999998</c:v>
                </c:pt>
                <c:pt idx="6651">
                  <c:v>44.47825899999998</c:v>
                </c:pt>
                <c:pt idx="6652">
                  <c:v>44.54075899999998</c:v>
                </c:pt>
                <c:pt idx="6653">
                  <c:v>44.60325899999998</c:v>
                </c:pt>
                <c:pt idx="6654">
                  <c:v>44.66575899999998</c:v>
                </c:pt>
                <c:pt idx="6655">
                  <c:v>44.72825899999998</c:v>
                </c:pt>
                <c:pt idx="6656">
                  <c:v>44.79075899999998</c:v>
                </c:pt>
                <c:pt idx="6657">
                  <c:v>44.85325899999998</c:v>
                </c:pt>
                <c:pt idx="6658">
                  <c:v>44.91575899999998</c:v>
                </c:pt>
                <c:pt idx="6659">
                  <c:v>44.97825899999998</c:v>
                </c:pt>
                <c:pt idx="6660">
                  <c:v>45.04075899999998</c:v>
                </c:pt>
                <c:pt idx="6661">
                  <c:v>45.10325899999998</c:v>
                </c:pt>
                <c:pt idx="6662">
                  <c:v>45.16575899999998</c:v>
                </c:pt>
                <c:pt idx="6663">
                  <c:v>45.22825899999998</c:v>
                </c:pt>
                <c:pt idx="6664">
                  <c:v>45.29075899999998</c:v>
                </c:pt>
                <c:pt idx="6665">
                  <c:v>45.35325899999998</c:v>
                </c:pt>
                <c:pt idx="6666">
                  <c:v>45.41575899999998</c:v>
                </c:pt>
                <c:pt idx="6667">
                  <c:v>45.47825899999998</c:v>
                </c:pt>
                <c:pt idx="6668">
                  <c:v>45.54075899999998</c:v>
                </c:pt>
                <c:pt idx="6669">
                  <c:v>45.60325899999998</c:v>
                </c:pt>
                <c:pt idx="6670">
                  <c:v>45.66575899999998</c:v>
                </c:pt>
                <c:pt idx="6671">
                  <c:v>45.72825899999998</c:v>
                </c:pt>
                <c:pt idx="6672">
                  <c:v>45.79075899999998</c:v>
                </c:pt>
                <c:pt idx="6673">
                  <c:v>45.85325899999998</c:v>
                </c:pt>
                <c:pt idx="6674">
                  <c:v>45.91575899999998</c:v>
                </c:pt>
                <c:pt idx="6675">
                  <c:v>45.97825899999998</c:v>
                </c:pt>
                <c:pt idx="6676">
                  <c:v>46.04075899999998</c:v>
                </c:pt>
                <c:pt idx="6677">
                  <c:v>46.10325899999998</c:v>
                </c:pt>
                <c:pt idx="6678">
                  <c:v>46.16575899999998</c:v>
                </c:pt>
                <c:pt idx="6679">
                  <c:v>46.22825899999998</c:v>
                </c:pt>
                <c:pt idx="6680">
                  <c:v>46.29075899999998</c:v>
                </c:pt>
                <c:pt idx="6681">
                  <c:v>46.35325899999998</c:v>
                </c:pt>
                <c:pt idx="6682">
                  <c:v>46.41575899999998</c:v>
                </c:pt>
                <c:pt idx="6683">
                  <c:v>46.47825899999998</c:v>
                </c:pt>
                <c:pt idx="6684">
                  <c:v>46.54075899999998</c:v>
                </c:pt>
                <c:pt idx="6685">
                  <c:v>46.60325899999998</c:v>
                </c:pt>
                <c:pt idx="6686">
                  <c:v>46.66575899999998</c:v>
                </c:pt>
                <c:pt idx="6687">
                  <c:v>46.72825899999998</c:v>
                </c:pt>
                <c:pt idx="6688">
                  <c:v>46.79075899999998</c:v>
                </c:pt>
                <c:pt idx="6689">
                  <c:v>46.85325899999998</c:v>
                </c:pt>
                <c:pt idx="6690">
                  <c:v>46.91575899999998</c:v>
                </c:pt>
                <c:pt idx="6691">
                  <c:v>46.97825899999998</c:v>
                </c:pt>
                <c:pt idx="6692">
                  <c:v>47.04075899999998</c:v>
                </c:pt>
                <c:pt idx="6693">
                  <c:v>47.10325899999998</c:v>
                </c:pt>
                <c:pt idx="6694">
                  <c:v>47.16575899999998</c:v>
                </c:pt>
                <c:pt idx="6695">
                  <c:v>47.22825899999998</c:v>
                </c:pt>
                <c:pt idx="6696">
                  <c:v>47.29075899999998</c:v>
                </c:pt>
                <c:pt idx="6697">
                  <c:v>47.35325899999998</c:v>
                </c:pt>
                <c:pt idx="6698">
                  <c:v>47.41575899999998</c:v>
                </c:pt>
                <c:pt idx="6699">
                  <c:v>47.47825899999998</c:v>
                </c:pt>
                <c:pt idx="6700">
                  <c:v>47.54075899999998</c:v>
                </c:pt>
                <c:pt idx="6701">
                  <c:v>47.60325899999998</c:v>
                </c:pt>
                <c:pt idx="6702">
                  <c:v>47.66575899999998</c:v>
                </c:pt>
                <c:pt idx="6703">
                  <c:v>47.72825899999998</c:v>
                </c:pt>
                <c:pt idx="6704">
                  <c:v>47.79075899999998</c:v>
                </c:pt>
                <c:pt idx="6705">
                  <c:v>47.85325899999998</c:v>
                </c:pt>
                <c:pt idx="6706">
                  <c:v>47.91575899999998</c:v>
                </c:pt>
                <c:pt idx="6707">
                  <c:v>47.97825899999998</c:v>
                </c:pt>
                <c:pt idx="6708">
                  <c:v>48.04075899999998</c:v>
                </c:pt>
                <c:pt idx="6709">
                  <c:v>48.10325899999998</c:v>
                </c:pt>
                <c:pt idx="6710">
                  <c:v>48.16575899999998</c:v>
                </c:pt>
                <c:pt idx="6711">
                  <c:v>48.22825899999998</c:v>
                </c:pt>
                <c:pt idx="6712">
                  <c:v>48.29075899999998</c:v>
                </c:pt>
                <c:pt idx="6713">
                  <c:v>48.35325899999998</c:v>
                </c:pt>
                <c:pt idx="6714">
                  <c:v>48.41575899999998</c:v>
                </c:pt>
                <c:pt idx="6715">
                  <c:v>48.47825899999998</c:v>
                </c:pt>
                <c:pt idx="6716">
                  <c:v>48.540759999999977</c:v>
                </c:pt>
                <c:pt idx="6717">
                  <c:v>48.603259999999977</c:v>
                </c:pt>
                <c:pt idx="6718">
                  <c:v>48.665759999999977</c:v>
                </c:pt>
                <c:pt idx="6719">
                  <c:v>48.728259999999977</c:v>
                </c:pt>
                <c:pt idx="6720">
                  <c:v>48.790759999999977</c:v>
                </c:pt>
                <c:pt idx="6721">
                  <c:v>48.853259999999977</c:v>
                </c:pt>
                <c:pt idx="6722">
                  <c:v>48.915759999999977</c:v>
                </c:pt>
                <c:pt idx="6723">
                  <c:v>48.978259999999977</c:v>
                </c:pt>
                <c:pt idx="6724">
                  <c:v>49.040759999999977</c:v>
                </c:pt>
                <c:pt idx="6725">
                  <c:v>49.103259999999977</c:v>
                </c:pt>
                <c:pt idx="6726">
                  <c:v>49.165759999999977</c:v>
                </c:pt>
                <c:pt idx="6727">
                  <c:v>49.228259999999977</c:v>
                </c:pt>
                <c:pt idx="6728">
                  <c:v>49.290759999999977</c:v>
                </c:pt>
                <c:pt idx="6729">
                  <c:v>49.353259999999977</c:v>
                </c:pt>
                <c:pt idx="6730">
                  <c:v>49.415759999999977</c:v>
                </c:pt>
                <c:pt idx="6731">
                  <c:v>49.478259999999977</c:v>
                </c:pt>
                <c:pt idx="6732">
                  <c:v>49.540759999999977</c:v>
                </c:pt>
                <c:pt idx="6733">
                  <c:v>49.603259999999977</c:v>
                </c:pt>
                <c:pt idx="6734">
                  <c:v>49.665759999999977</c:v>
                </c:pt>
                <c:pt idx="6735">
                  <c:v>49.728259999999977</c:v>
                </c:pt>
                <c:pt idx="6736">
                  <c:v>49.790759999999977</c:v>
                </c:pt>
                <c:pt idx="6737">
                  <c:v>49.853259999999977</c:v>
                </c:pt>
                <c:pt idx="6738">
                  <c:v>49.915759999999977</c:v>
                </c:pt>
                <c:pt idx="6739">
                  <c:v>49.978259999999977</c:v>
                </c:pt>
                <c:pt idx="6740">
                  <c:v>50.040759999999977</c:v>
                </c:pt>
                <c:pt idx="6741">
                  <c:v>50.103259999999977</c:v>
                </c:pt>
                <c:pt idx="6742">
                  <c:v>50.165759999999977</c:v>
                </c:pt>
                <c:pt idx="6743">
                  <c:v>50.228259999999977</c:v>
                </c:pt>
                <c:pt idx="6744">
                  <c:v>50.290759999999977</c:v>
                </c:pt>
                <c:pt idx="6745">
                  <c:v>50.353259999999977</c:v>
                </c:pt>
                <c:pt idx="6746">
                  <c:v>50.415759999999977</c:v>
                </c:pt>
                <c:pt idx="6747">
                  <c:v>50.478259999999977</c:v>
                </c:pt>
                <c:pt idx="6748">
                  <c:v>50.540759999999977</c:v>
                </c:pt>
                <c:pt idx="6749">
                  <c:v>50.603259999999977</c:v>
                </c:pt>
                <c:pt idx="6750">
                  <c:v>50.665759999999977</c:v>
                </c:pt>
                <c:pt idx="6751">
                  <c:v>50.728259999999977</c:v>
                </c:pt>
                <c:pt idx="6752">
                  <c:v>50.790759999999977</c:v>
                </c:pt>
                <c:pt idx="6753">
                  <c:v>50.853259999999977</c:v>
                </c:pt>
                <c:pt idx="6754">
                  <c:v>50.915759999999977</c:v>
                </c:pt>
                <c:pt idx="6755">
                  <c:v>50.978259999999977</c:v>
                </c:pt>
                <c:pt idx="6756">
                  <c:v>51.040759999999977</c:v>
                </c:pt>
                <c:pt idx="6757">
                  <c:v>51.103259999999977</c:v>
                </c:pt>
                <c:pt idx="6758">
                  <c:v>51.165759999999977</c:v>
                </c:pt>
                <c:pt idx="6759">
                  <c:v>51.228259999999977</c:v>
                </c:pt>
                <c:pt idx="6760">
                  <c:v>51.290759999999977</c:v>
                </c:pt>
                <c:pt idx="6761">
                  <c:v>51.353259999999977</c:v>
                </c:pt>
                <c:pt idx="6762">
                  <c:v>51.415759999999977</c:v>
                </c:pt>
                <c:pt idx="6763">
                  <c:v>51.478259999999977</c:v>
                </c:pt>
                <c:pt idx="6764">
                  <c:v>51.540759999999977</c:v>
                </c:pt>
                <c:pt idx="6765">
                  <c:v>51.603259999999977</c:v>
                </c:pt>
                <c:pt idx="6766">
                  <c:v>51.665759999999977</c:v>
                </c:pt>
                <c:pt idx="6767">
                  <c:v>51.728259999999977</c:v>
                </c:pt>
                <c:pt idx="6768">
                  <c:v>51.790759999999977</c:v>
                </c:pt>
                <c:pt idx="6769">
                  <c:v>51.853259999999977</c:v>
                </c:pt>
                <c:pt idx="6770">
                  <c:v>51.915759999999977</c:v>
                </c:pt>
                <c:pt idx="6771">
                  <c:v>51.978259999999977</c:v>
                </c:pt>
                <c:pt idx="6772">
                  <c:v>52.040759999999977</c:v>
                </c:pt>
                <c:pt idx="6773">
                  <c:v>52.103259999999977</c:v>
                </c:pt>
                <c:pt idx="6774">
                  <c:v>52.165759999999977</c:v>
                </c:pt>
                <c:pt idx="6775">
                  <c:v>52.228259999999977</c:v>
                </c:pt>
                <c:pt idx="6776">
                  <c:v>52.290759999999977</c:v>
                </c:pt>
                <c:pt idx="6777">
                  <c:v>52.353259999999977</c:v>
                </c:pt>
                <c:pt idx="6778">
                  <c:v>52.415759999999977</c:v>
                </c:pt>
                <c:pt idx="6779">
                  <c:v>52.478259999999977</c:v>
                </c:pt>
                <c:pt idx="6780">
                  <c:v>52.540759999999977</c:v>
                </c:pt>
                <c:pt idx="6781">
                  <c:v>52.603259999999977</c:v>
                </c:pt>
                <c:pt idx="6782">
                  <c:v>52.665759999999977</c:v>
                </c:pt>
                <c:pt idx="6783">
                  <c:v>52.728259999999977</c:v>
                </c:pt>
                <c:pt idx="6784">
                  <c:v>52.790759999999977</c:v>
                </c:pt>
                <c:pt idx="6785">
                  <c:v>52.853259999999977</c:v>
                </c:pt>
                <c:pt idx="6786">
                  <c:v>52.915759999999977</c:v>
                </c:pt>
                <c:pt idx="6787">
                  <c:v>52.978259999999977</c:v>
                </c:pt>
                <c:pt idx="6788">
                  <c:v>53.040759999999977</c:v>
                </c:pt>
                <c:pt idx="6789">
                  <c:v>53.103259999999977</c:v>
                </c:pt>
                <c:pt idx="6790">
                  <c:v>53.165759999999977</c:v>
                </c:pt>
                <c:pt idx="6791">
                  <c:v>53.228259999999977</c:v>
                </c:pt>
                <c:pt idx="6792">
                  <c:v>53.290759999999977</c:v>
                </c:pt>
                <c:pt idx="6793">
                  <c:v>53.353259999999977</c:v>
                </c:pt>
                <c:pt idx="6794">
                  <c:v>53.415759999999977</c:v>
                </c:pt>
                <c:pt idx="6795">
                  <c:v>53.478259999999977</c:v>
                </c:pt>
                <c:pt idx="6796">
                  <c:v>53.540759999999977</c:v>
                </c:pt>
                <c:pt idx="6797">
                  <c:v>53.603259999999977</c:v>
                </c:pt>
                <c:pt idx="6798">
                  <c:v>53.665759999999977</c:v>
                </c:pt>
                <c:pt idx="6799">
                  <c:v>53.728259999999977</c:v>
                </c:pt>
                <c:pt idx="6800">
                  <c:v>53.790759999999977</c:v>
                </c:pt>
                <c:pt idx="6801">
                  <c:v>53.853259999999977</c:v>
                </c:pt>
                <c:pt idx="6802">
                  <c:v>53.915759999999977</c:v>
                </c:pt>
                <c:pt idx="6803">
                  <c:v>53.978259999999977</c:v>
                </c:pt>
                <c:pt idx="6804">
                  <c:v>54.040759999999977</c:v>
                </c:pt>
                <c:pt idx="6805">
                  <c:v>54.103259999999977</c:v>
                </c:pt>
                <c:pt idx="6806">
                  <c:v>54.165759999999977</c:v>
                </c:pt>
                <c:pt idx="6807">
                  <c:v>54.228259999999977</c:v>
                </c:pt>
                <c:pt idx="6808">
                  <c:v>54.290759999999977</c:v>
                </c:pt>
                <c:pt idx="6809">
                  <c:v>54.353259999999977</c:v>
                </c:pt>
                <c:pt idx="6810">
                  <c:v>54.415759999999977</c:v>
                </c:pt>
                <c:pt idx="6811">
                  <c:v>54.478259999999977</c:v>
                </c:pt>
                <c:pt idx="6812">
                  <c:v>54.540759999999977</c:v>
                </c:pt>
                <c:pt idx="6813">
                  <c:v>54.603259999999977</c:v>
                </c:pt>
                <c:pt idx="6814">
                  <c:v>54.665759999999977</c:v>
                </c:pt>
                <c:pt idx="6815">
                  <c:v>54.728259999999977</c:v>
                </c:pt>
                <c:pt idx="6816">
                  <c:v>54.790759999999977</c:v>
                </c:pt>
                <c:pt idx="6817">
                  <c:v>54.853259999999977</c:v>
                </c:pt>
                <c:pt idx="6818">
                  <c:v>54.915759999999977</c:v>
                </c:pt>
                <c:pt idx="6819">
                  <c:v>54.978259999999977</c:v>
                </c:pt>
                <c:pt idx="6820">
                  <c:v>55.040759999999977</c:v>
                </c:pt>
                <c:pt idx="6821">
                  <c:v>55.103259999999977</c:v>
                </c:pt>
                <c:pt idx="6822">
                  <c:v>55.165759999999977</c:v>
                </c:pt>
                <c:pt idx="6823">
                  <c:v>55.228259999999977</c:v>
                </c:pt>
                <c:pt idx="6824">
                  <c:v>55.290759999999977</c:v>
                </c:pt>
                <c:pt idx="6825">
                  <c:v>55.353259999999977</c:v>
                </c:pt>
                <c:pt idx="6826">
                  <c:v>55.415759999999977</c:v>
                </c:pt>
                <c:pt idx="6827">
                  <c:v>55.478259999999977</c:v>
                </c:pt>
                <c:pt idx="6828">
                  <c:v>55.540759999999977</c:v>
                </c:pt>
                <c:pt idx="6829">
                  <c:v>55.603259999999977</c:v>
                </c:pt>
                <c:pt idx="6830">
                  <c:v>55.665759999999977</c:v>
                </c:pt>
                <c:pt idx="6831">
                  <c:v>55.728259999999977</c:v>
                </c:pt>
                <c:pt idx="6832">
                  <c:v>55.790759999999977</c:v>
                </c:pt>
                <c:pt idx="6833">
                  <c:v>55.853259999999977</c:v>
                </c:pt>
                <c:pt idx="6834">
                  <c:v>55.915759999999977</c:v>
                </c:pt>
                <c:pt idx="6835">
                  <c:v>55.978259999999977</c:v>
                </c:pt>
                <c:pt idx="6836">
                  <c:v>56.040759999999977</c:v>
                </c:pt>
                <c:pt idx="6837">
                  <c:v>56.103259999999977</c:v>
                </c:pt>
                <c:pt idx="6838">
                  <c:v>56.165759999999977</c:v>
                </c:pt>
                <c:pt idx="6839">
                  <c:v>56.228259999999977</c:v>
                </c:pt>
                <c:pt idx="6840">
                  <c:v>56.290759999999977</c:v>
                </c:pt>
                <c:pt idx="6841">
                  <c:v>56.353259999999977</c:v>
                </c:pt>
                <c:pt idx="6842">
                  <c:v>56.415759999999977</c:v>
                </c:pt>
                <c:pt idx="6843">
                  <c:v>56.478259999999977</c:v>
                </c:pt>
                <c:pt idx="6844">
                  <c:v>56.540759999999977</c:v>
                </c:pt>
                <c:pt idx="6845">
                  <c:v>56.603259999999977</c:v>
                </c:pt>
                <c:pt idx="6846">
                  <c:v>56.665759999999977</c:v>
                </c:pt>
                <c:pt idx="6847">
                  <c:v>56.728259999999977</c:v>
                </c:pt>
                <c:pt idx="6848">
                  <c:v>56.790759999999977</c:v>
                </c:pt>
                <c:pt idx="6849">
                  <c:v>56.853259999999977</c:v>
                </c:pt>
                <c:pt idx="6850">
                  <c:v>56.915759999999977</c:v>
                </c:pt>
                <c:pt idx="6851">
                  <c:v>56.978259999999977</c:v>
                </c:pt>
                <c:pt idx="6852">
                  <c:v>57.040759999999977</c:v>
                </c:pt>
                <c:pt idx="6853">
                  <c:v>57.103259999999977</c:v>
                </c:pt>
                <c:pt idx="6854">
                  <c:v>57.165759999999977</c:v>
                </c:pt>
                <c:pt idx="6855">
                  <c:v>57.228259999999977</c:v>
                </c:pt>
                <c:pt idx="6856">
                  <c:v>57.290759999999977</c:v>
                </c:pt>
                <c:pt idx="6857">
                  <c:v>57.353259999999977</c:v>
                </c:pt>
                <c:pt idx="6858">
                  <c:v>57.415759999999977</c:v>
                </c:pt>
                <c:pt idx="6859">
                  <c:v>57.478259999999977</c:v>
                </c:pt>
                <c:pt idx="6860">
                  <c:v>57.540759999999977</c:v>
                </c:pt>
                <c:pt idx="6861">
                  <c:v>57.603259999999977</c:v>
                </c:pt>
                <c:pt idx="6862">
                  <c:v>57.665759999999977</c:v>
                </c:pt>
                <c:pt idx="6863">
                  <c:v>57.728259999999977</c:v>
                </c:pt>
                <c:pt idx="6864">
                  <c:v>57.790759999999977</c:v>
                </c:pt>
                <c:pt idx="6865">
                  <c:v>57.853259999999977</c:v>
                </c:pt>
                <c:pt idx="6866">
                  <c:v>57.915759999999977</c:v>
                </c:pt>
                <c:pt idx="6867">
                  <c:v>57.978259999999977</c:v>
                </c:pt>
                <c:pt idx="6868">
                  <c:v>58.040759999999977</c:v>
                </c:pt>
                <c:pt idx="6869">
                  <c:v>58.103259999999977</c:v>
                </c:pt>
                <c:pt idx="6870">
                  <c:v>58.165759999999977</c:v>
                </c:pt>
                <c:pt idx="6871">
                  <c:v>58.228259999999977</c:v>
                </c:pt>
                <c:pt idx="6872">
                  <c:v>58.290759999999977</c:v>
                </c:pt>
                <c:pt idx="6873">
                  <c:v>58.353259999999977</c:v>
                </c:pt>
                <c:pt idx="6874">
                  <c:v>58.415759999999977</c:v>
                </c:pt>
                <c:pt idx="6875">
                  <c:v>58.478259999999977</c:v>
                </c:pt>
                <c:pt idx="6876">
                  <c:v>58.540759999999977</c:v>
                </c:pt>
                <c:pt idx="6877">
                  <c:v>58.603259999999977</c:v>
                </c:pt>
                <c:pt idx="6878">
                  <c:v>58.665759999999977</c:v>
                </c:pt>
                <c:pt idx="6879">
                  <c:v>58.728259999999977</c:v>
                </c:pt>
                <c:pt idx="6880">
                  <c:v>58.790759999999977</c:v>
                </c:pt>
                <c:pt idx="6881">
                  <c:v>58.853259999999977</c:v>
                </c:pt>
                <c:pt idx="6882">
                  <c:v>58.915759999999977</c:v>
                </c:pt>
                <c:pt idx="6883">
                  <c:v>58.978259999999977</c:v>
                </c:pt>
                <c:pt idx="6884">
                  <c:v>59.040759999999977</c:v>
                </c:pt>
                <c:pt idx="6885">
                  <c:v>59.103259999999977</c:v>
                </c:pt>
                <c:pt idx="6886">
                  <c:v>59.165759999999977</c:v>
                </c:pt>
                <c:pt idx="6887">
                  <c:v>59.228259999999977</c:v>
                </c:pt>
                <c:pt idx="6888">
                  <c:v>59.290759999999977</c:v>
                </c:pt>
                <c:pt idx="6889">
                  <c:v>59.353259999999977</c:v>
                </c:pt>
                <c:pt idx="6890">
                  <c:v>59.415759999999977</c:v>
                </c:pt>
                <c:pt idx="6891">
                  <c:v>59.478259999999977</c:v>
                </c:pt>
                <c:pt idx="6892">
                  <c:v>59.540759999999977</c:v>
                </c:pt>
                <c:pt idx="6893">
                  <c:v>59.603259999999977</c:v>
                </c:pt>
                <c:pt idx="6894">
                  <c:v>59.665759999999977</c:v>
                </c:pt>
                <c:pt idx="6895">
                  <c:v>59.728259999999977</c:v>
                </c:pt>
                <c:pt idx="6896">
                  <c:v>59.790759999999977</c:v>
                </c:pt>
                <c:pt idx="6897">
                  <c:v>59.853259999999977</c:v>
                </c:pt>
                <c:pt idx="6898">
                  <c:v>59.915759999999977</c:v>
                </c:pt>
                <c:pt idx="6899">
                  <c:v>59.978259999999977</c:v>
                </c:pt>
                <c:pt idx="6900">
                  <c:v>60.040759999999977</c:v>
                </c:pt>
                <c:pt idx="6901">
                  <c:v>60.103259999999977</c:v>
                </c:pt>
                <c:pt idx="6902">
                  <c:v>60.165759999999977</c:v>
                </c:pt>
                <c:pt idx="6903">
                  <c:v>60.228259999999977</c:v>
                </c:pt>
                <c:pt idx="6904">
                  <c:v>60.290759999999977</c:v>
                </c:pt>
                <c:pt idx="6905">
                  <c:v>60.353259999999977</c:v>
                </c:pt>
                <c:pt idx="6906">
                  <c:v>60.415759999999977</c:v>
                </c:pt>
                <c:pt idx="6907">
                  <c:v>60.478259999999977</c:v>
                </c:pt>
                <c:pt idx="6908">
                  <c:v>60.540759999999977</c:v>
                </c:pt>
                <c:pt idx="6909">
                  <c:v>60.603259999999977</c:v>
                </c:pt>
                <c:pt idx="6910">
                  <c:v>60.665759999999977</c:v>
                </c:pt>
                <c:pt idx="6911">
                  <c:v>60.728259999999977</c:v>
                </c:pt>
                <c:pt idx="6912">
                  <c:v>60.790759999999977</c:v>
                </c:pt>
                <c:pt idx="6913">
                  <c:v>60.853259999999977</c:v>
                </c:pt>
                <c:pt idx="6914">
                  <c:v>60.915759999999977</c:v>
                </c:pt>
                <c:pt idx="6915">
                  <c:v>60.978259999999977</c:v>
                </c:pt>
                <c:pt idx="6916">
                  <c:v>61.040759999999977</c:v>
                </c:pt>
                <c:pt idx="6917">
                  <c:v>61.103259999999977</c:v>
                </c:pt>
                <c:pt idx="6918">
                  <c:v>61.165759999999977</c:v>
                </c:pt>
                <c:pt idx="6919">
                  <c:v>61.228259999999977</c:v>
                </c:pt>
                <c:pt idx="6920">
                  <c:v>61.290759999999977</c:v>
                </c:pt>
                <c:pt idx="6921">
                  <c:v>61.353259999999977</c:v>
                </c:pt>
                <c:pt idx="6922">
                  <c:v>61.415759999999977</c:v>
                </c:pt>
                <c:pt idx="6923">
                  <c:v>61.478259999999977</c:v>
                </c:pt>
                <c:pt idx="6924">
                  <c:v>61.540759999999977</c:v>
                </c:pt>
                <c:pt idx="6925">
                  <c:v>61.603259999999977</c:v>
                </c:pt>
                <c:pt idx="6926">
                  <c:v>61.665759999999977</c:v>
                </c:pt>
                <c:pt idx="6927">
                  <c:v>61.728259999999977</c:v>
                </c:pt>
                <c:pt idx="6928">
                  <c:v>61.790759999999977</c:v>
                </c:pt>
                <c:pt idx="6929">
                  <c:v>61.853259999999977</c:v>
                </c:pt>
                <c:pt idx="6930">
                  <c:v>61.915759999999977</c:v>
                </c:pt>
                <c:pt idx="6931">
                  <c:v>61.978259999999977</c:v>
                </c:pt>
                <c:pt idx="6932">
                  <c:v>62.040759999999977</c:v>
                </c:pt>
                <c:pt idx="6933">
                  <c:v>62.103259999999977</c:v>
                </c:pt>
                <c:pt idx="6934">
                  <c:v>62.165759999999977</c:v>
                </c:pt>
                <c:pt idx="6935">
                  <c:v>62.228259999999977</c:v>
                </c:pt>
                <c:pt idx="6936">
                  <c:v>62.290759999999977</c:v>
                </c:pt>
                <c:pt idx="6937">
                  <c:v>62.353259999999977</c:v>
                </c:pt>
                <c:pt idx="6938">
                  <c:v>62.415759999999977</c:v>
                </c:pt>
                <c:pt idx="6939">
                  <c:v>62.478259999999977</c:v>
                </c:pt>
                <c:pt idx="6940">
                  <c:v>62.540759999999977</c:v>
                </c:pt>
                <c:pt idx="6941">
                  <c:v>62.603259999999977</c:v>
                </c:pt>
                <c:pt idx="6942">
                  <c:v>62.665759999999977</c:v>
                </c:pt>
                <c:pt idx="6943">
                  <c:v>62.728259999999977</c:v>
                </c:pt>
                <c:pt idx="6944">
                  <c:v>62.790759999999977</c:v>
                </c:pt>
                <c:pt idx="6945">
                  <c:v>62.853259999999977</c:v>
                </c:pt>
                <c:pt idx="6946">
                  <c:v>62.915759999999977</c:v>
                </c:pt>
                <c:pt idx="6947">
                  <c:v>62.978259999999977</c:v>
                </c:pt>
                <c:pt idx="6948">
                  <c:v>63.040759999999977</c:v>
                </c:pt>
                <c:pt idx="6949">
                  <c:v>63.103259999999977</c:v>
                </c:pt>
                <c:pt idx="6950">
                  <c:v>63.165759999999977</c:v>
                </c:pt>
                <c:pt idx="6951">
                  <c:v>63.228259999999977</c:v>
                </c:pt>
                <c:pt idx="6952">
                  <c:v>63.290759999999977</c:v>
                </c:pt>
                <c:pt idx="6953">
                  <c:v>63.353259999999977</c:v>
                </c:pt>
                <c:pt idx="6954">
                  <c:v>63.415759999999977</c:v>
                </c:pt>
                <c:pt idx="6955">
                  <c:v>63.478259999999977</c:v>
                </c:pt>
                <c:pt idx="6956">
                  <c:v>63.540759999999977</c:v>
                </c:pt>
                <c:pt idx="6957">
                  <c:v>63.603259999999977</c:v>
                </c:pt>
                <c:pt idx="6958">
                  <c:v>63.665759999999977</c:v>
                </c:pt>
                <c:pt idx="6959">
                  <c:v>63.728259999999977</c:v>
                </c:pt>
                <c:pt idx="6960">
                  <c:v>63.790759999999977</c:v>
                </c:pt>
                <c:pt idx="6961">
                  <c:v>63.853259999999977</c:v>
                </c:pt>
                <c:pt idx="6962">
                  <c:v>63.915759999999977</c:v>
                </c:pt>
                <c:pt idx="6963">
                  <c:v>63.978259999999977</c:v>
                </c:pt>
                <c:pt idx="6964">
                  <c:v>64.040759999999977</c:v>
                </c:pt>
                <c:pt idx="6965">
                  <c:v>64.103259999999977</c:v>
                </c:pt>
                <c:pt idx="6966">
                  <c:v>64.165759999999977</c:v>
                </c:pt>
                <c:pt idx="6967">
                  <c:v>64.228259999999977</c:v>
                </c:pt>
                <c:pt idx="6968">
                  <c:v>64.290759999999977</c:v>
                </c:pt>
                <c:pt idx="6969">
                  <c:v>64.353259999999977</c:v>
                </c:pt>
                <c:pt idx="6970">
                  <c:v>64.415759999999977</c:v>
                </c:pt>
                <c:pt idx="6971">
                  <c:v>64.478259999999977</c:v>
                </c:pt>
                <c:pt idx="6972">
                  <c:v>64.540759999999977</c:v>
                </c:pt>
                <c:pt idx="6973">
                  <c:v>64.603259999999977</c:v>
                </c:pt>
                <c:pt idx="6974">
                  <c:v>64.665759999999977</c:v>
                </c:pt>
                <c:pt idx="6975">
                  <c:v>64.728259999999977</c:v>
                </c:pt>
                <c:pt idx="6976">
                  <c:v>64.790759999999977</c:v>
                </c:pt>
                <c:pt idx="6977">
                  <c:v>64.853259999999977</c:v>
                </c:pt>
                <c:pt idx="6978">
                  <c:v>64.915759999999977</c:v>
                </c:pt>
                <c:pt idx="6979">
                  <c:v>64.978259999999977</c:v>
                </c:pt>
                <c:pt idx="6980">
                  <c:v>65.040759999999977</c:v>
                </c:pt>
                <c:pt idx="6981">
                  <c:v>65.103259999999977</c:v>
                </c:pt>
                <c:pt idx="6982">
                  <c:v>65.165759999999977</c:v>
                </c:pt>
                <c:pt idx="6983">
                  <c:v>65.228259999999977</c:v>
                </c:pt>
                <c:pt idx="6984">
                  <c:v>65.290759999999977</c:v>
                </c:pt>
                <c:pt idx="6985">
                  <c:v>65.353259999999977</c:v>
                </c:pt>
                <c:pt idx="6986">
                  <c:v>65.415759999999977</c:v>
                </c:pt>
                <c:pt idx="6987">
                  <c:v>65.478259999999977</c:v>
                </c:pt>
                <c:pt idx="6988">
                  <c:v>65.540759999999977</c:v>
                </c:pt>
                <c:pt idx="6989">
                  <c:v>65.603259999999977</c:v>
                </c:pt>
                <c:pt idx="6990">
                  <c:v>65.665759999999977</c:v>
                </c:pt>
                <c:pt idx="6991">
                  <c:v>65.728259999999977</c:v>
                </c:pt>
                <c:pt idx="6992">
                  <c:v>65.790759999999977</c:v>
                </c:pt>
                <c:pt idx="6993">
                  <c:v>65.853259999999977</c:v>
                </c:pt>
                <c:pt idx="6994">
                  <c:v>65.915759999999977</c:v>
                </c:pt>
                <c:pt idx="6995">
                  <c:v>65.978259999999977</c:v>
                </c:pt>
                <c:pt idx="6996">
                  <c:v>66.040759999999977</c:v>
                </c:pt>
                <c:pt idx="6997">
                  <c:v>66.103259999999977</c:v>
                </c:pt>
                <c:pt idx="6998">
                  <c:v>66.165759999999977</c:v>
                </c:pt>
                <c:pt idx="6999">
                  <c:v>66.228259999999977</c:v>
                </c:pt>
                <c:pt idx="7000">
                  <c:v>66.290759999999977</c:v>
                </c:pt>
                <c:pt idx="7001">
                  <c:v>66.353259999999977</c:v>
                </c:pt>
                <c:pt idx="7002">
                  <c:v>66.415759999999977</c:v>
                </c:pt>
                <c:pt idx="7003">
                  <c:v>66.478259999999977</c:v>
                </c:pt>
                <c:pt idx="7004">
                  <c:v>66.540759999999977</c:v>
                </c:pt>
                <c:pt idx="7005">
                  <c:v>66.603259999999977</c:v>
                </c:pt>
                <c:pt idx="7006">
                  <c:v>66.665759999999977</c:v>
                </c:pt>
                <c:pt idx="7007">
                  <c:v>66.728259999999977</c:v>
                </c:pt>
                <c:pt idx="7008">
                  <c:v>66.790759999999977</c:v>
                </c:pt>
                <c:pt idx="7009">
                  <c:v>66.853259999999977</c:v>
                </c:pt>
                <c:pt idx="7010">
                  <c:v>66.915759999999977</c:v>
                </c:pt>
                <c:pt idx="7011">
                  <c:v>66.978259999999977</c:v>
                </c:pt>
                <c:pt idx="7012">
                  <c:v>67.040759999999977</c:v>
                </c:pt>
                <c:pt idx="7013">
                  <c:v>67.103259999999977</c:v>
                </c:pt>
                <c:pt idx="7014">
                  <c:v>67.165759999999977</c:v>
                </c:pt>
                <c:pt idx="7015">
                  <c:v>67.228259999999977</c:v>
                </c:pt>
                <c:pt idx="7016">
                  <c:v>67.290759999999977</c:v>
                </c:pt>
                <c:pt idx="7017">
                  <c:v>67.353259999999977</c:v>
                </c:pt>
                <c:pt idx="7018">
                  <c:v>67.415759999999977</c:v>
                </c:pt>
                <c:pt idx="7019">
                  <c:v>67.478259999999977</c:v>
                </c:pt>
                <c:pt idx="7020">
                  <c:v>67.540759999999977</c:v>
                </c:pt>
                <c:pt idx="7021">
                  <c:v>67.603259999999977</c:v>
                </c:pt>
                <c:pt idx="7022">
                  <c:v>67.665759999999977</c:v>
                </c:pt>
                <c:pt idx="7023">
                  <c:v>67.728259999999977</c:v>
                </c:pt>
                <c:pt idx="7024">
                  <c:v>67.790759999999977</c:v>
                </c:pt>
                <c:pt idx="7025">
                  <c:v>67.853259999999977</c:v>
                </c:pt>
                <c:pt idx="7026">
                  <c:v>67.915759999999977</c:v>
                </c:pt>
                <c:pt idx="7027">
                  <c:v>67.978259999999977</c:v>
                </c:pt>
                <c:pt idx="7028">
                  <c:v>68.040759999999977</c:v>
                </c:pt>
                <c:pt idx="7029">
                  <c:v>68.103259999999977</c:v>
                </c:pt>
                <c:pt idx="7030">
                  <c:v>68.165759999999977</c:v>
                </c:pt>
                <c:pt idx="7031">
                  <c:v>68.228259999999977</c:v>
                </c:pt>
                <c:pt idx="7032">
                  <c:v>68.290759999999977</c:v>
                </c:pt>
                <c:pt idx="7033">
                  <c:v>68.353259999999977</c:v>
                </c:pt>
                <c:pt idx="7034">
                  <c:v>68.415759999999977</c:v>
                </c:pt>
                <c:pt idx="7035">
                  <c:v>68.478259999999977</c:v>
                </c:pt>
                <c:pt idx="7036">
                  <c:v>68.540759999999977</c:v>
                </c:pt>
                <c:pt idx="7037">
                  <c:v>68.603259999999977</c:v>
                </c:pt>
                <c:pt idx="7038">
                  <c:v>68.665759999999977</c:v>
                </c:pt>
                <c:pt idx="7039">
                  <c:v>68.728259999999977</c:v>
                </c:pt>
                <c:pt idx="7040">
                  <c:v>68.790759999999977</c:v>
                </c:pt>
                <c:pt idx="7041">
                  <c:v>68.853259999999977</c:v>
                </c:pt>
                <c:pt idx="7042">
                  <c:v>68.915759999999977</c:v>
                </c:pt>
                <c:pt idx="7043">
                  <c:v>68.978259999999977</c:v>
                </c:pt>
                <c:pt idx="7044">
                  <c:v>69.040759999999977</c:v>
                </c:pt>
                <c:pt idx="7045">
                  <c:v>69.103259999999977</c:v>
                </c:pt>
                <c:pt idx="7046">
                  <c:v>69.165759999999977</c:v>
                </c:pt>
                <c:pt idx="7047">
                  <c:v>69.228259999999977</c:v>
                </c:pt>
                <c:pt idx="7048">
                  <c:v>69.290759999999977</c:v>
                </c:pt>
                <c:pt idx="7049">
                  <c:v>69.353259999999977</c:v>
                </c:pt>
                <c:pt idx="7050">
                  <c:v>69.415759999999977</c:v>
                </c:pt>
                <c:pt idx="7051">
                  <c:v>69.478259999999977</c:v>
                </c:pt>
                <c:pt idx="7052">
                  <c:v>69.540759999999977</c:v>
                </c:pt>
                <c:pt idx="7053">
                  <c:v>69.603259999999977</c:v>
                </c:pt>
                <c:pt idx="7054">
                  <c:v>69.665759999999977</c:v>
                </c:pt>
                <c:pt idx="7055">
                  <c:v>69.728259999999977</c:v>
                </c:pt>
                <c:pt idx="7056">
                  <c:v>69.790759999999977</c:v>
                </c:pt>
                <c:pt idx="7057">
                  <c:v>69.853259999999977</c:v>
                </c:pt>
                <c:pt idx="7058">
                  <c:v>69.915759999999977</c:v>
                </c:pt>
                <c:pt idx="7059">
                  <c:v>69.978259999999977</c:v>
                </c:pt>
                <c:pt idx="7060">
                  <c:v>70.040759999999977</c:v>
                </c:pt>
                <c:pt idx="7061">
                  <c:v>70.103259999999977</c:v>
                </c:pt>
                <c:pt idx="7062">
                  <c:v>70.165759999999977</c:v>
                </c:pt>
                <c:pt idx="7063">
                  <c:v>70.228259999999977</c:v>
                </c:pt>
                <c:pt idx="7064">
                  <c:v>70.290759999999977</c:v>
                </c:pt>
                <c:pt idx="7065">
                  <c:v>70.353259999999977</c:v>
                </c:pt>
                <c:pt idx="7066">
                  <c:v>70.415759999999977</c:v>
                </c:pt>
                <c:pt idx="7067">
                  <c:v>70.478259999999977</c:v>
                </c:pt>
                <c:pt idx="7068">
                  <c:v>70.540759999999977</c:v>
                </c:pt>
                <c:pt idx="7069">
                  <c:v>70.603259999999977</c:v>
                </c:pt>
                <c:pt idx="7070">
                  <c:v>70.665759999999977</c:v>
                </c:pt>
                <c:pt idx="7071">
                  <c:v>70.728259999999977</c:v>
                </c:pt>
                <c:pt idx="7072">
                  <c:v>70.790759999999977</c:v>
                </c:pt>
                <c:pt idx="7073">
                  <c:v>70.853259999999977</c:v>
                </c:pt>
                <c:pt idx="7074">
                  <c:v>70.915759999999977</c:v>
                </c:pt>
                <c:pt idx="7075">
                  <c:v>70.978259999999977</c:v>
                </c:pt>
                <c:pt idx="7076">
                  <c:v>71.040759999999977</c:v>
                </c:pt>
                <c:pt idx="7077">
                  <c:v>71.103259999999977</c:v>
                </c:pt>
                <c:pt idx="7078">
                  <c:v>71.165759999999977</c:v>
                </c:pt>
                <c:pt idx="7079">
                  <c:v>71.228259999999977</c:v>
                </c:pt>
                <c:pt idx="7080">
                  <c:v>71.290759999999977</c:v>
                </c:pt>
                <c:pt idx="7081">
                  <c:v>71.353259999999977</c:v>
                </c:pt>
                <c:pt idx="7082">
                  <c:v>71.415759999999977</c:v>
                </c:pt>
                <c:pt idx="7083">
                  <c:v>71.478259999999977</c:v>
                </c:pt>
                <c:pt idx="7084">
                  <c:v>71.540759999999977</c:v>
                </c:pt>
                <c:pt idx="7085">
                  <c:v>71.603259999999977</c:v>
                </c:pt>
                <c:pt idx="7086">
                  <c:v>71.665759999999977</c:v>
                </c:pt>
                <c:pt idx="7087">
                  <c:v>71.728259999999977</c:v>
                </c:pt>
                <c:pt idx="7088">
                  <c:v>71.790759999999977</c:v>
                </c:pt>
                <c:pt idx="7089">
                  <c:v>71.853259999999977</c:v>
                </c:pt>
                <c:pt idx="7090">
                  <c:v>71.915759999999977</c:v>
                </c:pt>
                <c:pt idx="7091">
                  <c:v>71.978259999999977</c:v>
                </c:pt>
                <c:pt idx="7092">
                  <c:v>72.040759999999977</c:v>
                </c:pt>
                <c:pt idx="7093">
                  <c:v>72.103259999999977</c:v>
                </c:pt>
                <c:pt idx="7094">
                  <c:v>72.165759999999977</c:v>
                </c:pt>
                <c:pt idx="7095">
                  <c:v>72.228259999999977</c:v>
                </c:pt>
                <c:pt idx="7096">
                  <c:v>72.290759999999977</c:v>
                </c:pt>
                <c:pt idx="7097">
                  <c:v>72.353259999999977</c:v>
                </c:pt>
                <c:pt idx="7098">
                  <c:v>72.415759999999977</c:v>
                </c:pt>
                <c:pt idx="7099">
                  <c:v>72.478259999999977</c:v>
                </c:pt>
                <c:pt idx="7100">
                  <c:v>72.540759999999864</c:v>
                </c:pt>
                <c:pt idx="7101">
                  <c:v>72.603259999999864</c:v>
                </c:pt>
                <c:pt idx="7102">
                  <c:v>72.665759999999864</c:v>
                </c:pt>
                <c:pt idx="7103">
                  <c:v>72.728259999999864</c:v>
                </c:pt>
                <c:pt idx="7104">
                  <c:v>72.790759999999864</c:v>
                </c:pt>
                <c:pt idx="7105">
                  <c:v>72.853259999999864</c:v>
                </c:pt>
                <c:pt idx="7106">
                  <c:v>72.915759999999864</c:v>
                </c:pt>
                <c:pt idx="7107">
                  <c:v>72.978259999999864</c:v>
                </c:pt>
                <c:pt idx="7108">
                  <c:v>73.040759999999864</c:v>
                </c:pt>
                <c:pt idx="7109">
                  <c:v>73.103259999999864</c:v>
                </c:pt>
                <c:pt idx="7110">
                  <c:v>73.165759999999864</c:v>
                </c:pt>
                <c:pt idx="7111">
                  <c:v>73.228259999999864</c:v>
                </c:pt>
                <c:pt idx="7112">
                  <c:v>73.290759999999864</c:v>
                </c:pt>
                <c:pt idx="7113">
                  <c:v>73.353259999999864</c:v>
                </c:pt>
                <c:pt idx="7114">
                  <c:v>73.415759999999864</c:v>
                </c:pt>
                <c:pt idx="7115">
                  <c:v>73.478259999999864</c:v>
                </c:pt>
                <c:pt idx="7116">
                  <c:v>73.540759999999864</c:v>
                </c:pt>
                <c:pt idx="7117">
                  <c:v>73.603259999999864</c:v>
                </c:pt>
                <c:pt idx="7118">
                  <c:v>73.665759999999864</c:v>
                </c:pt>
                <c:pt idx="7119">
                  <c:v>73.728259999999864</c:v>
                </c:pt>
                <c:pt idx="7120">
                  <c:v>73.790759999999864</c:v>
                </c:pt>
                <c:pt idx="7121">
                  <c:v>73.853259999999864</c:v>
                </c:pt>
                <c:pt idx="7122">
                  <c:v>73.915759999999864</c:v>
                </c:pt>
                <c:pt idx="7123">
                  <c:v>73.978259999999864</c:v>
                </c:pt>
                <c:pt idx="7124">
                  <c:v>74.040759999999864</c:v>
                </c:pt>
                <c:pt idx="7125">
                  <c:v>74.103259999999864</c:v>
                </c:pt>
                <c:pt idx="7126">
                  <c:v>74.165759999999864</c:v>
                </c:pt>
                <c:pt idx="7127">
                  <c:v>74.228259999999864</c:v>
                </c:pt>
                <c:pt idx="7128">
                  <c:v>74.290759999999864</c:v>
                </c:pt>
                <c:pt idx="7129">
                  <c:v>74.353259999999864</c:v>
                </c:pt>
                <c:pt idx="7130">
                  <c:v>74.415759999999864</c:v>
                </c:pt>
                <c:pt idx="7131">
                  <c:v>74.478259999999864</c:v>
                </c:pt>
                <c:pt idx="7132">
                  <c:v>74.540759999999864</c:v>
                </c:pt>
                <c:pt idx="7133">
                  <c:v>74.603259999999864</c:v>
                </c:pt>
                <c:pt idx="7134">
                  <c:v>74.665759999999864</c:v>
                </c:pt>
                <c:pt idx="7135">
                  <c:v>74.728259999999864</c:v>
                </c:pt>
                <c:pt idx="7136">
                  <c:v>74.790759999999864</c:v>
                </c:pt>
                <c:pt idx="7137">
                  <c:v>74.853259999999864</c:v>
                </c:pt>
                <c:pt idx="7138">
                  <c:v>74.915759999999864</c:v>
                </c:pt>
                <c:pt idx="7139">
                  <c:v>74.978259999999864</c:v>
                </c:pt>
                <c:pt idx="7140">
                  <c:v>75.040759999999864</c:v>
                </c:pt>
                <c:pt idx="7141">
                  <c:v>75.103259999999864</c:v>
                </c:pt>
                <c:pt idx="7142">
                  <c:v>75.165759999999864</c:v>
                </c:pt>
                <c:pt idx="7143">
                  <c:v>75.228259999999864</c:v>
                </c:pt>
                <c:pt idx="7144">
                  <c:v>75.290759999999864</c:v>
                </c:pt>
                <c:pt idx="7145">
                  <c:v>75.353259999999864</c:v>
                </c:pt>
                <c:pt idx="7146">
                  <c:v>75.415759999999864</c:v>
                </c:pt>
                <c:pt idx="7147">
                  <c:v>75.478259999999864</c:v>
                </c:pt>
                <c:pt idx="7148">
                  <c:v>75.540759999999864</c:v>
                </c:pt>
                <c:pt idx="7149">
                  <c:v>75.603259999999864</c:v>
                </c:pt>
                <c:pt idx="7150">
                  <c:v>75.665759999999864</c:v>
                </c:pt>
                <c:pt idx="7151">
                  <c:v>75.728259999999864</c:v>
                </c:pt>
                <c:pt idx="7152">
                  <c:v>75.790759999999864</c:v>
                </c:pt>
                <c:pt idx="7153">
                  <c:v>75.853259999999864</c:v>
                </c:pt>
                <c:pt idx="7154">
                  <c:v>75.915759999999864</c:v>
                </c:pt>
                <c:pt idx="7155">
                  <c:v>75.978259999999864</c:v>
                </c:pt>
                <c:pt idx="7156">
                  <c:v>76.040759999999864</c:v>
                </c:pt>
                <c:pt idx="7157">
                  <c:v>76.103259999999864</c:v>
                </c:pt>
                <c:pt idx="7158">
                  <c:v>76.165759999999864</c:v>
                </c:pt>
                <c:pt idx="7159">
                  <c:v>76.228259999999864</c:v>
                </c:pt>
                <c:pt idx="7160">
                  <c:v>76.290759999999864</c:v>
                </c:pt>
                <c:pt idx="7161">
                  <c:v>76.353259999999864</c:v>
                </c:pt>
                <c:pt idx="7162">
                  <c:v>76.415759999999864</c:v>
                </c:pt>
                <c:pt idx="7163">
                  <c:v>76.478259999999864</c:v>
                </c:pt>
                <c:pt idx="7164">
                  <c:v>76.540759999999864</c:v>
                </c:pt>
                <c:pt idx="7165">
                  <c:v>76.603259999999864</c:v>
                </c:pt>
                <c:pt idx="7166">
                  <c:v>76.665759999999864</c:v>
                </c:pt>
                <c:pt idx="7167">
                  <c:v>76.728259999999864</c:v>
                </c:pt>
                <c:pt idx="7168">
                  <c:v>76.790759999999864</c:v>
                </c:pt>
                <c:pt idx="7169">
                  <c:v>76.853259999999864</c:v>
                </c:pt>
                <c:pt idx="7170">
                  <c:v>76.915759999999864</c:v>
                </c:pt>
                <c:pt idx="7171">
                  <c:v>76.978259999999864</c:v>
                </c:pt>
                <c:pt idx="7172">
                  <c:v>77.040759999999864</c:v>
                </c:pt>
                <c:pt idx="7173">
                  <c:v>77.103259999999864</c:v>
                </c:pt>
                <c:pt idx="7174">
                  <c:v>77.165759999999864</c:v>
                </c:pt>
                <c:pt idx="7175">
                  <c:v>77.228259999999864</c:v>
                </c:pt>
                <c:pt idx="7176">
                  <c:v>77.290759999999864</c:v>
                </c:pt>
                <c:pt idx="7177">
                  <c:v>77.353259999999864</c:v>
                </c:pt>
                <c:pt idx="7178">
                  <c:v>77.415759999999864</c:v>
                </c:pt>
                <c:pt idx="7179">
                  <c:v>77.478259999999864</c:v>
                </c:pt>
                <c:pt idx="7180">
                  <c:v>77.540759999999864</c:v>
                </c:pt>
                <c:pt idx="7181">
                  <c:v>77.603259999999864</c:v>
                </c:pt>
                <c:pt idx="7182">
                  <c:v>77.665759999999864</c:v>
                </c:pt>
                <c:pt idx="7183">
                  <c:v>77.728259999999864</c:v>
                </c:pt>
                <c:pt idx="7184">
                  <c:v>77.790759999999864</c:v>
                </c:pt>
                <c:pt idx="7185">
                  <c:v>77.853259999999864</c:v>
                </c:pt>
                <c:pt idx="7186">
                  <c:v>77.915759999999864</c:v>
                </c:pt>
                <c:pt idx="7187">
                  <c:v>77.978259999999864</c:v>
                </c:pt>
                <c:pt idx="7188">
                  <c:v>78.040759999999864</c:v>
                </c:pt>
                <c:pt idx="7189">
                  <c:v>78.103259999999864</c:v>
                </c:pt>
                <c:pt idx="7190">
                  <c:v>78.165759999999864</c:v>
                </c:pt>
                <c:pt idx="7191">
                  <c:v>78.228259999999864</c:v>
                </c:pt>
                <c:pt idx="7192">
                  <c:v>78.290759999999864</c:v>
                </c:pt>
                <c:pt idx="7193">
                  <c:v>78.353259999999864</c:v>
                </c:pt>
                <c:pt idx="7194">
                  <c:v>78.415759999999864</c:v>
                </c:pt>
                <c:pt idx="7195">
                  <c:v>78.478259999999864</c:v>
                </c:pt>
                <c:pt idx="7196">
                  <c:v>78.540759999999864</c:v>
                </c:pt>
                <c:pt idx="7197">
                  <c:v>78.603259999999864</c:v>
                </c:pt>
                <c:pt idx="7198">
                  <c:v>78.665759999999864</c:v>
                </c:pt>
                <c:pt idx="7199">
                  <c:v>78.728259999999864</c:v>
                </c:pt>
                <c:pt idx="7200">
                  <c:v>78.790759999999864</c:v>
                </c:pt>
                <c:pt idx="7201">
                  <c:v>78.853259999999864</c:v>
                </c:pt>
                <c:pt idx="7202">
                  <c:v>78.915759999999864</c:v>
                </c:pt>
                <c:pt idx="7203">
                  <c:v>78.978259999999864</c:v>
                </c:pt>
                <c:pt idx="7204">
                  <c:v>79.040759999999864</c:v>
                </c:pt>
                <c:pt idx="7205">
                  <c:v>79.103259999999864</c:v>
                </c:pt>
                <c:pt idx="7206">
                  <c:v>79.165759999999864</c:v>
                </c:pt>
                <c:pt idx="7207">
                  <c:v>79.228259999999864</c:v>
                </c:pt>
                <c:pt idx="7208">
                  <c:v>79.290759999999864</c:v>
                </c:pt>
                <c:pt idx="7209">
                  <c:v>79.353259999999864</c:v>
                </c:pt>
                <c:pt idx="7210">
                  <c:v>79.415759999999864</c:v>
                </c:pt>
                <c:pt idx="7211">
                  <c:v>79.478259999999864</c:v>
                </c:pt>
                <c:pt idx="7212">
                  <c:v>79.540759999999864</c:v>
                </c:pt>
                <c:pt idx="7213">
                  <c:v>79.603259999999864</c:v>
                </c:pt>
                <c:pt idx="7214">
                  <c:v>79.665759999999864</c:v>
                </c:pt>
                <c:pt idx="7215">
                  <c:v>79.728259999999864</c:v>
                </c:pt>
                <c:pt idx="7216">
                  <c:v>79.790759999999864</c:v>
                </c:pt>
                <c:pt idx="7217">
                  <c:v>79.853259999999864</c:v>
                </c:pt>
                <c:pt idx="7218">
                  <c:v>79.915759999999864</c:v>
                </c:pt>
                <c:pt idx="7219">
                  <c:v>79.978259999999864</c:v>
                </c:pt>
                <c:pt idx="7220">
                  <c:v>80.040759999999864</c:v>
                </c:pt>
                <c:pt idx="7221">
                  <c:v>80.103259999999864</c:v>
                </c:pt>
                <c:pt idx="7222">
                  <c:v>80.165759999999864</c:v>
                </c:pt>
                <c:pt idx="7223">
                  <c:v>80.228259999999864</c:v>
                </c:pt>
                <c:pt idx="7224">
                  <c:v>80.290759999999864</c:v>
                </c:pt>
                <c:pt idx="7225">
                  <c:v>80.353259999999864</c:v>
                </c:pt>
                <c:pt idx="7226">
                  <c:v>80.415759999999864</c:v>
                </c:pt>
                <c:pt idx="7227">
                  <c:v>80.478259999999864</c:v>
                </c:pt>
                <c:pt idx="7228">
                  <c:v>80.540759999999864</c:v>
                </c:pt>
                <c:pt idx="7229">
                  <c:v>80.603259999999864</c:v>
                </c:pt>
                <c:pt idx="7230">
                  <c:v>80.665759999999864</c:v>
                </c:pt>
                <c:pt idx="7231">
                  <c:v>80.728259999999864</c:v>
                </c:pt>
                <c:pt idx="7232">
                  <c:v>80.790759999999864</c:v>
                </c:pt>
                <c:pt idx="7233">
                  <c:v>80.853259999999864</c:v>
                </c:pt>
                <c:pt idx="7234">
                  <c:v>80.915759999999864</c:v>
                </c:pt>
                <c:pt idx="7235">
                  <c:v>80.978259999999864</c:v>
                </c:pt>
                <c:pt idx="7236">
                  <c:v>81.040759999999864</c:v>
                </c:pt>
                <c:pt idx="7237">
                  <c:v>81.103259999999864</c:v>
                </c:pt>
                <c:pt idx="7238">
                  <c:v>81.165759999999864</c:v>
                </c:pt>
                <c:pt idx="7239">
                  <c:v>81.228259999999864</c:v>
                </c:pt>
                <c:pt idx="7240">
                  <c:v>81.290759999999864</c:v>
                </c:pt>
                <c:pt idx="7241">
                  <c:v>81.353259999999864</c:v>
                </c:pt>
                <c:pt idx="7242">
                  <c:v>81.415759999999864</c:v>
                </c:pt>
                <c:pt idx="7243">
                  <c:v>81.478259999999864</c:v>
                </c:pt>
                <c:pt idx="7244">
                  <c:v>81.540759999999864</c:v>
                </c:pt>
                <c:pt idx="7245">
                  <c:v>81.603259999999864</c:v>
                </c:pt>
                <c:pt idx="7246">
                  <c:v>81.665759999999864</c:v>
                </c:pt>
                <c:pt idx="7247">
                  <c:v>81.728259999999864</c:v>
                </c:pt>
                <c:pt idx="7248">
                  <c:v>81.790759999999864</c:v>
                </c:pt>
                <c:pt idx="7249">
                  <c:v>81.853259999999864</c:v>
                </c:pt>
                <c:pt idx="7250">
                  <c:v>81.915759999999864</c:v>
                </c:pt>
                <c:pt idx="7251">
                  <c:v>81.978259999999864</c:v>
                </c:pt>
                <c:pt idx="7252">
                  <c:v>82.040759999999864</c:v>
                </c:pt>
                <c:pt idx="7253">
                  <c:v>82.103259999999864</c:v>
                </c:pt>
                <c:pt idx="7254">
                  <c:v>82.165759999999864</c:v>
                </c:pt>
                <c:pt idx="7255">
                  <c:v>82.228259999999864</c:v>
                </c:pt>
                <c:pt idx="7256">
                  <c:v>82.290759999999864</c:v>
                </c:pt>
                <c:pt idx="7257">
                  <c:v>82.353259999999864</c:v>
                </c:pt>
                <c:pt idx="7258">
                  <c:v>82.415759999999864</c:v>
                </c:pt>
                <c:pt idx="7259">
                  <c:v>82.478259999999864</c:v>
                </c:pt>
                <c:pt idx="7260">
                  <c:v>82.540759999999864</c:v>
                </c:pt>
                <c:pt idx="7261">
                  <c:v>82.603259999999864</c:v>
                </c:pt>
                <c:pt idx="7262">
                  <c:v>82.665759999999864</c:v>
                </c:pt>
                <c:pt idx="7263">
                  <c:v>82.728259999999864</c:v>
                </c:pt>
                <c:pt idx="7264">
                  <c:v>82.790759999999864</c:v>
                </c:pt>
                <c:pt idx="7265">
                  <c:v>82.853259999999864</c:v>
                </c:pt>
                <c:pt idx="7266">
                  <c:v>82.915759999999864</c:v>
                </c:pt>
                <c:pt idx="7267">
                  <c:v>82.978259999999864</c:v>
                </c:pt>
                <c:pt idx="7268">
                  <c:v>83.040759999999864</c:v>
                </c:pt>
                <c:pt idx="7269">
                  <c:v>83.103259999999864</c:v>
                </c:pt>
                <c:pt idx="7270">
                  <c:v>83.165759999999864</c:v>
                </c:pt>
                <c:pt idx="7271">
                  <c:v>83.228259999999864</c:v>
                </c:pt>
                <c:pt idx="7272">
                  <c:v>83.290759999999864</c:v>
                </c:pt>
                <c:pt idx="7273">
                  <c:v>83.353259999999864</c:v>
                </c:pt>
                <c:pt idx="7274">
                  <c:v>83.415759999999864</c:v>
                </c:pt>
                <c:pt idx="7275">
                  <c:v>83.478259999999864</c:v>
                </c:pt>
                <c:pt idx="7276">
                  <c:v>83.540759999999864</c:v>
                </c:pt>
                <c:pt idx="7277">
                  <c:v>83.603259999999864</c:v>
                </c:pt>
                <c:pt idx="7278">
                  <c:v>83.665759999999864</c:v>
                </c:pt>
                <c:pt idx="7279">
                  <c:v>83.728259999999864</c:v>
                </c:pt>
                <c:pt idx="7280">
                  <c:v>83.790759999999864</c:v>
                </c:pt>
                <c:pt idx="7281">
                  <c:v>83.853259999999864</c:v>
                </c:pt>
                <c:pt idx="7282">
                  <c:v>83.915759999999864</c:v>
                </c:pt>
                <c:pt idx="7283">
                  <c:v>83.978259999999864</c:v>
                </c:pt>
                <c:pt idx="7284">
                  <c:v>84.040759999999864</c:v>
                </c:pt>
                <c:pt idx="7285">
                  <c:v>84.103259999999864</c:v>
                </c:pt>
                <c:pt idx="7286">
                  <c:v>84.165759999999864</c:v>
                </c:pt>
                <c:pt idx="7287">
                  <c:v>84.228259999999864</c:v>
                </c:pt>
                <c:pt idx="7288">
                  <c:v>84.290759999999864</c:v>
                </c:pt>
                <c:pt idx="7289">
                  <c:v>84.353259999999864</c:v>
                </c:pt>
                <c:pt idx="7290">
                  <c:v>84.415759999999864</c:v>
                </c:pt>
                <c:pt idx="7291">
                  <c:v>84.478259999999864</c:v>
                </c:pt>
                <c:pt idx="7292">
                  <c:v>84.540759999999864</c:v>
                </c:pt>
                <c:pt idx="7293">
                  <c:v>84.603259999999864</c:v>
                </c:pt>
                <c:pt idx="7294">
                  <c:v>84.665759999999864</c:v>
                </c:pt>
                <c:pt idx="7295">
                  <c:v>84.728259999999864</c:v>
                </c:pt>
                <c:pt idx="7296">
                  <c:v>84.790759999999864</c:v>
                </c:pt>
                <c:pt idx="7297">
                  <c:v>84.853259999999864</c:v>
                </c:pt>
                <c:pt idx="7298">
                  <c:v>84.915759999999864</c:v>
                </c:pt>
                <c:pt idx="7299">
                  <c:v>84.978259999999864</c:v>
                </c:pt>
                <c:pt idx="7300">
                  <c:v>85.040759999999864</c:v>
                </c:pt>
                <c:pt idx="7301">
                  <c:v>85.103259999999864</c:v>
                </c:pt>
                <c:pt idx="7302">
                  <c:v>85.165759999999864</c:v>
                </c:pt>
                <c:pt idx="7303">
                  <c:v>85.228259999999864</c:v>
                </c:pt>
                <c:pt idx="7304">
                  <c:v>85.290759999999864</c:v>
                </c:pt>
                <c:pt idx="7305">
                  <c:v>85.353259999999864</c:v>
                </c:pt>
                <c:pt idx="7306">
                  <c:v>85.415759999999864</c:v>
                </c:pt>
                <c:pt idx="7307">
                  <c:v>85.478259999999864</c:v>
                </c:pt>
                <c:pt idx="7308">
                  <c:v>85.540759999999864</c:v>
                </c:pt>
                <c:pt idx="7309">
                  <c:v>85.603259999999864</c:v>
                </c:pt>
                <c:pt idx="7310">
                  <c:v>85.665759999999864</c:v>
                </c:pt>
                <c:pt idx="7311">
                  <c:v>85.728259999999864</c:v>
                </c:pt>
                <c:pt idx="7312">
                  <c:v>85.790759999999864</c:v>
                </c:pt>
                <c:pt idx="7313">
                  <c:v>85.853259999999864</c:v>
                </c:pt>
                <c:pt idx="7314">
                  <c:v>85.915759999999864</c:v>
                </c:pt>
                <c:pt idx="7315">
                  <c:v>85.978259999999864</c:v>
                </c:pt>
                <c:pt idx="7316">
                  <c:v>86.040759999999864</c:v>
                </c:pt>
                <c:pt idx="7317">
                  <c:v>86.103259999999864</c:v>
                </c:pt>
                <c:pt idx="7318">
                  <c:v>86.165759999999864</c:v>
                </c:pt>
                <c:pt idx="7319">
                  <c:v>86.228259999999864</c:v>
                </c:pt>
                <c:pt idx="7320">
                  <c:v>86.290759999999864</c:v>
                </c:pt>
                <c:pt idx="7321">
                  <c:v>86.353259999999864</c:v>
                </c:pt>
                <c:pt idx="7322">
                  <c:v>86.415759999999864</c:v>
                </c:pt>
                <c:pt idx="7323">
                  <c:v>86.478259999999864</c:v>
                </c:pt>
                <c:pt idx="7324">
                  <c:v>86.540759999999864</c:v>
                </c:pt>
                <c:pt idx="7325">
                  <c:v>86.603259999999864</c:v>
                </c:pt>
                <c:pt idx="7326">
                  <c:v>86.665759999999864</c:v>
                </c:pt>
                <c:pt idx="7327">
                  <c:v>86.728259999999864</c:v>
                </c:pt>
                <c:pt idx="7328">
                  <c:v>86.790759999999864</c:v>
                </c:pt>
                <c:pt idx="7329">
                  <c:v>86.853259999999864</c:v>
                </c:pt>
                <c:pt idx="7330">
                  <c:v>86.915759999999864</c:v>
                </c:pt>
                <c:pt idx="7331">
                  <c:v>86.978259999999864</c:v>
                </c:pt>
                <c:pt idx="7332">
                  <c:v>87.040759999999864</c:v>
                </c:pt>
                <c:pt idx="7333">
                  <c:v>87.103259999999864</c:v>
                </c:pt>
                <c:pt idx="7334">
                  <c:v>87.165759999999864</c:v>
                </c:pt>
                <c:pt idx="7335">
                  <c:v>87.228259999999864</c:v>
                </c:pt>
                <c:pt idx="7336">
                  <c:v>87.290759999999864</c:v>
                </c:pt>
                <c:pt idx="7337">
                  <c:v>87.353259999999864</c:v>
                </c:pt>
                <c:pt idx="7338">
                  <c:v>87.415759999999864</c:v>
                </c:pt>
                <c:pt idx="7339">
                  <c:v>87.478259999999864</c:v>
                </c:pt>
                <c:pt idx="7340">
                  <c:v>87.540759999999864</c:v>
                </c:pt>
                <c:pt idx="7341">
                  <c:v>87.603259999999864</c:v>
                </c:pt>
                <c:pt idx="7342">
                  <c:v>87.665759999999864</c:v>
                </c:pt>
                <c:pt idx="7343">
                  <c:v>87.728259999999864</c:v>
                </c:pt>
                <c:pt idx="7344">
                  <c:v>87.790759999999864</c:v>
                </c:pt>
                <c:pt idx="7345">
                  <c:v>87.853259999999864</c:v>
                </c:pt>
                <c:pt idx="7346">
                  <c:v>87.915759999999864</c:v>
                </c:pt>
                <c:pt idx="7347">
                  <c:v>87.978259999999864</c:v>
                </c:pt>
                <c:pt idx="7348">
                  <c:v>88.040759999999864</c:v>
                </c:pt>
                <c:pt idx="7349">
                  <c:v>88.103259999999864</c:v>
                </c:pt>
                <c:pt idx="7350">
                  <c:v>88.165759999999864</c:v>
                </c:pt>
                <c:pt idx="7351">
                  <c:v>88.228259999999864</c:v>
                </c:pt>
                <c:pt idx="7352">
                  <c:v>88.290759999999864</c:v>
                </c:pt>
                <c:pt idx="7353">
                  <c:v>88.353259999999864</c:v>
                </c:pt>
                <c:pt idx="7354">
                  <c:v>88.415759999999864</c:v>
                </c:pt>
                <c:pt idx="7355">
                  <c:v>88.478259999999864</c:v>
                </c:pt>
                <c:pt idx="7356">
                  <c:v>88.540759999999864</c:v>
                </c:pt>
                <c:pt idx="7357">
                  <c:v>88.603259999999864</c:v>
                </c:pt>
                <c:pt idx="7358">
                  <c:v>88.665759999999864</c:v>
                </c:pt>
                <c:pt idx="7359">
                  <c:v>88.728259999999864</c:v>
                </c:pt>
                <c:pt idx="7360">
                  <c:v>88.790759999999864</c:v>
                </c:pt>
                <c:pt idx="7361">
                  <c:v>88.853259999999864</c:v>
                </c:pt>
                <c:pt idx="7362">
                  <c:v>88.915759999999864</c:v>
                </c:pt>
                <c:pt idx="7363">
                  <c:v>88.978259999999864</c:v>
                </c:pt>
                <c:pt idx="7364">
                  <c:v>89.040759999999864</c:v>
                </c:pt>
                <c:pt idx="7365">
                  <c:v>89.103259999999864</c:v>
                </c:pt>
                <c:pt idx="7366">
                  <c:v>89.165759999999864</c:v>
                </c:pt>
                <c:pt idx="7367">
                  <c:v>89.228259999999864</c:v>
                </c:pt>
                <c:pt idx="7368">
                  <c:v>89.290759999999864</c:v>
                </c:pt>
                <c:pt idx="7369">
                  <c:v>89.353259999999864</c:v>
                </c:pt>
                <c:pt idx="7370">
                  <c:v>89.415759999999864</c:v>
                </c:pt>
                <c:pt idx="7371">
                  <c:v>89.478259999999864</c:v>
                </c:pt>
                <c:pt idx="7372">
                  <c:v>89.540759999999864</c:v>
                </c:pt>
                <c:pt idx="7373">
                  <c:v>89.603259999999864</c:v>
                </c:pt>
                <c:pt idx="7374">
                  <c:v>89.665759999999864</c:v>
                </c:pt>
                <c:pt idx="7375">
                  <c:v>89.728259999999864</c:v>
                </c:pt>
                <c:pt idx="7376">
                  <c:v>89.790759999999864</c:v>
                </c:pt>
                <c:pt idx="7377">
                  <c:v>89.853259999999864</c:v>
                </c:pt>
                <c:pt idx="7378">
                  <c:v>89.915759999999864</c:v>
                </c:pt>
                <c:pt idx="7379">
                  <c:v>89.978259999999864</c:v>
                </c:pt>
                <c:pt idx="7380">
                  <c:v>90.040759999999864</c:v>
                </c:pt>
                <c:pt idx="7381">
                  <c:v>90.103259999999864</c:v>
                </c:pt>
                <c:pt idx="7382">
                  <c:v>90.165759999999864</c:v>
                </c:pt>
                <c:pt idx="7383">
                  <c:v>90.228259999999864</c:v>
                </c:pt>
                <c:pt idx="7384">
                  <c:v>90.290759999999864</c:v>
                </c:pt>
                <c:pt idx="7385">
                  <c:v>90.353259999999864</c:v>
                </c:pt>
                <c:pt idx="7386">
                  <c:v>90.415759999999864</c:v>
                </c:pt>
                <c:pt idx="7387">
                  <c:v>90.478259999999864</c:v>
                </c:pt>
                <c:pt idx="7388">
                  <c:v>90.540759999999864</c:v>
                </c:pt>
                <c:pt idx="7389">
                  <c:v>90.603259999999864</c:v>
                </c:pt>
                <c:pt idx="7390">
                  <c:v>90.665759999999864</c:v>
                </c:pt>
                <c:pt idx="7391">
                  <c:v>90.728259999999864</c:v>
                </c:pt>
                <c:pt idx="7392">
                  <c:v>90.790759999999864</c:v>
                </c:pt>
                <c:pt idx="7393">
                  <c:v>90.853259999999864</c:v>
                </c:pt>
                <c:pt idx="7394">
                  <c:v>90.915759999999864</c:v>
                </c:pt>
                <c:pt idx="7395">
                  <c:v>90.978259999999864</c:v>
                </c:pt>
                <c:pt idx="7396">
                  <c:v>91.040759999999864</c:v>
                </c:pt>
                <c:pt idx="7397">
                  <c:v>91.103259999999864</c:v>
                </c:pt>
                <c:pt idx="7398">
                  <c:v>91.165759999999864</c:v>
                </c:pt>
                <c:pt idx="7399">
                  <c:v>91.228259999999864</c:v>
                </c:pt>
                <c:pt idx="7400">
                  <c:v>91.290759999999864</c:v>
                </c:pt>
                <c:pt idx="7401">
                  <c:v>91.353259999999864</c:v>
                </c:pt>
                <c:pt idx="7402">
                  <c:v>91.415759999999864</c:v>
                </c:pt>
                <c:pt idx="7403">
                  <c:v>91.478259999999864</c:v>
                </c:pt>
                <c:pt idx="7404">
                  <c:v>91.540759999999864</c:v>
                </c:pt>
                <c:pt idx="7405">
                  <c:v>91.603259999999864</c:v>
                </c:pt>
                <c:pt idx="7406">
                  <c:v>91.665759999999864</c:v>
                </c:pt>
                <c:pt idx="7407">
                  <c:v>91.728259999999864</c:v>
                </c:pt>
                <c:pt idx="7408">
                  <c:v>91.790759999999864</c:v>
                </c:pt>
                <c:pt idx="7409">
                  <c:v>91.853259999999864</c:v>
                </c:pt>
                <c:pt idx="7410">
                  <c:v>91.915759999999864</c:v>
                </c:pt>
                <c:pt idx="7411">
                  <c:v>91.978259999999864</c:v>
                </c:pt>
                <c:pt idx="7412">
                  <c:v>92.040759999999864</c:v>
                </c:pt>
                <c:pt idx="7413">
                  <c:v>92.103259999999864</c:v>
                </c:pt>
                <c:pt idx="7414">
                  <c:v>92.165759999999864</c:v>
                </c:pt>
                <c:pt idx="7415">
                  <c:v>92.228259999999864</c:v>
                </c:pt>
                <c:pt idx="7416">
                  <c:v>92.290759999999864</c:v>
                </c:pt>
                <c:pt idx="7417">
                  <c:v>92.353259999999864</c:v>
                </c:pt>
                <c:pt idx="7418">
                  <c:v>92.415759999999864</c:v>
                </c:pt>
                <c:pt idx="7419">
                  <c:v>92.478259999999864</c:v>
                </c:pt>
                <c:pt idx="7420">
                  <c:v>92.540759999999864</c:v>
                </c:pt>
                <c:pt idx="7421">
                  <c:v>92.603259999999864</c:v>
                </c:pt>
                <c:pt idx="7422">
                  <c:v>92.665759999999864</c:v>
                </c:pt>
                <c:pt idx="7423">
                  <c:v>92.728259999999864</c:v>
                </c:pt>
                <c:pt idx="7424">
                  <c:v>92.790759999999864</c:v>
                </c:pt>
                <c:pt idx="7425">
                  <c:v>92.853259999999864</c:v>
                </c:pt>
                <c:pt idx="7426">
                  <c:v>92.915759999999864</c:v>
                </c:pt>
                <c:pt idx="7427">
                  <c:v>92.978259999999864</c:v>
                </c:pt>
                <c:pt idx="7428">
                  <c:v>93.040759999999864</c:v>
                </c:pt>
                <c:pt idx="7429">
                  <c:v>93.103259999999864</c:v>
                </c:pt>
                <c:pt idx="7430">
                  <c:v>93.165759999999864</c:v>
                </c:pt>
                <c:pt idx="7431">
                  <c:v>93.228259999999864</c:v>
                </c:pt>
                <c:pt idx="7432">
                  <c:v>93.290759999999864</c:v>
                </c:pt>
                <c:pt idx="7433">
                  <c:v>93.353259999999864</c:v>
                </c:pt>
                <c:pt idx="7434">
                  <c:v>93.415759999999864</c:v>
                </c:pt>
                <c:pt idx="7435">
                  <c:v>93.478259999999864</c:v>
                </c:pt>
                <c:pt idx="7436">
                  <c:v>93.540759999999864</c:v>
                </c:pt>
                <c:pt idx="7437">
                  <c:v>93.603259999999864</c:v>
                </c:pt>
                <c:pt idx="7438">
                  <c:v>93.665759999999864</c:v>
                </c:pt>
                <c:pt idx="7439">
                  <c:v>93.728259999999864</c:v>
                </c:pt>
                <c:pt idx="7440">
                  <c:v>93.790759999999864</c:v>
                </c:pt>
                <c:pt idx="7441">
                  <c:v>93.853259999999864</c:v>
                </c:pt>
                <c:pt idx="7442">
                  <c:v>93.915759999999864</c:v>
                </c:pt>
                <c:pt idx="7443">
                  <c:v>93.978259999999864</c:v>
                </c:pt>
                <c:pt idx="7444">
                  <c:v>94.040759999999864</c:v>
                </c:pt>
                <c:pt idx="7445">
                  <c:v>94.103259999999864</c:v>
                </c:pt>
                <c:pt idx="7446">
                  <c:v>94.165759999999864</c:v>
                </c:pt>
                <c:pt idx="7447">
                  <c:v>94.228259999999864</c:v>
                </c:pt>
                <c:pt idx="7448">
                  <c:v>94.290759999999864</c:v>
                </c:pt>
                <c:pt idx="7449">
                  <c:v>94.353259999999864</c:v>
                </c:pt>
                <c:pt idx="7450">
                  <c:v>94.415759999999864</c:v>
                </c:pt>
                <c:pt idx="7451">
                  <c:v>94.478259999999864</c:v>
                </c:pt>
                <c:pt idx="7452">
                  <c:v>94.540759999999864</c:v>
                </c:pt>
                <c:pt idx="7453">
                  <c:v>94.603259999999864</c:v>
                </c:pt>
                <c:pt idx="7454">
                  <c:v>94.665759999999864</c:v>
                </c:pt>
                <c:pt idx="7455">
                  <c:v>94.728259999999864</c:v>
                </c:pt>
                <c:pt idx="7456">
                  <c:v>94.790759999999864</c:v>
                </c:pt>
                <c:pt idx="7457">
                  <c:v>94.853259999999864</c:v>
                </c:pt>
                <c:pt idx="7458">
                  <c:v>94.915759999999864</c:v>
                </c:pt>
                <c:pt idx="7459">
                  <c:v>94.978259999999864</c:v>
                </c:pt>
                <c:pt idx="7460">
                  <c:v>95.040759999999864</c:v>
                </c:pt>
                <c:pt idx="7461">
                  <c:v>95.103259999999864</c:v>
                </c:pt>
                <c:pt idx="7462">
                  <c:v>95.165759999999864</c:v>
                </c:pt>
                <c:pt idx="7463">
                  <c:v>95.228259999999864</c:v>
                </c:pt>
                <c:pt idx="7464">
                  <c:v>95.290759999999864</c:v>
                </c:pt>
                <c:pt idx="7465">
                  <c:v>95.353259999999864</c:v>
                </c:pt>
                <c:pt idx="7466">
                  <c:v>95.415759999999864</c:v>
                </c:pt>
                <c:pt idx="7467">
                  <c:v>95.478259999999864</c:v>
                </c:pt>
                <c:pt idx="7468">
                  <c:v>95.540759999999864</c:v>
                </c:pt>
                <c:pt idx="7469">
                  <c:v>95.603259999999864</c:v>
                </c:pt>
                <c:pt idx="7470">
                  <c:v>95.665759999999864</c:v>
                </c:pt>
                <c:pt idx="7471">
                  <c:v>95.728259999999864</c:v>
                </c:pt>
                <c:pt idx="7472">
                  <c:v>95.790759999999864</c:v>
                </c:pt>
                <c:pt idx="7473">
                  <c:v>95.853259999999864</c:v>
                </c:pt>
                <c:pt idx="7474">
                  <c:v>95.915759999999864</c:v>
                </c:pt>
                <c:pt idx="7475">
                  <c:v>95.978259999999864</c:v>
                </c:pt>
                <c:pt idx="7476">
                  <c:v>96.040759999999864</c:v>
                </c:pt>
                <c:pt idx="7477">
                  <c:v>96.103259999999864</c:v>
                </c:pt>
                <c:pt idx="7478">
                  <c:v>96.165759999999864</c:v>
                </c:pt>
                <c:pt idx="7479">
                  <c:v>96.228259999999864</c:v>
                </c:pt>
                <c:pt idx="7480">
                  <c:v>96.290759999999864</c:v>
                </c:pt>
                <c:pt idx="7481">
                  <c:v>96.353259999999864</c:v>
                </c:pt>
                <c:pt idx="7482">
                  <c:v>96.415759999999864</c:v>
                </c:pt>
                <c:pt idx="7483">
                  <c:v>96.478259999999864</c:v>
                </c:pt>
                <c:pt idx="7484">
                  <c:v>96.540759999999864</c:v>
                </c:pt>
                <c:pt idx="7485">
                  <c:v>96.603259999999864</c:v>
                </c:pt>
                <c:pt idx="7486">
                  <c:v>96.665759999999864</c:v>
                </c:pt>
                <c:pt idx="7487">
                  <c:v>96.728259999999864</c:v>
                </c:pt>
                <c:pt idx="7488">
                  <c:v>96.790759999999864</c:v>
                </c:pt>
                <c:pt idx="7489">
                  <c:v>96.853259999999864</c:v>
                </c:pt>
                <c:pt idx="7490">
                  <c:v>96.915759999999864</c:v>
                </c:pt>
                <c:pt idx="7491">
                  <c:v>96.978259999999864</c:v>
                </c:pt>
                <c:pt idx="7492">
                  <c:v>97.040759999999864</c:v>
                </c:pt>
                <c:pt idx="7493">
                  <c:v>97.103259999999864</c:v>
                </c:pt>
                <c:pt idx="7494">
                  <c:v>97.165759999999864</c:v>
                </c:pt>
                <c:pt idx="7495">
                  <c:v>97.228259999999864</c:v>
                </c:pt>
                <c:pt idx="7496">
                  <c:v>97.290759999999864</c:v>
                </c:pt>
                <c:pt idx="7497">
                  <c:v>97.353259999999864</c:v>
                </c:pt>
                <c:pt idx="7498">
                  <c:v>97.415759999999864</c:v>
                </c:pt>
                <c:pt idx="7499">
                  <c:v>97.478259999999864</c:v>
                </c:pt>
                <c:pt idx="7500">
                  <c:v>97.540759999999864</c:v>
                </c:pt>
                <c:pt idx="7501">
                  <c:v>97.603259999999864</c:v>
                </c:pt>
                <c:pt idx="7502">
                  <c:v>97.665759999999864</c:v>
                </c:pt>
                <c:pt idx="7503">
                  <c:v>97.728259999999864</c:v>
                </c:pt>
                <c:pt idx="7504">
                  <c:v>97.790759999999864</c:v>
                </c:pt>
                <c:pt idx="7505">
                  <c:v>97.853259999999864</c:v>
                </c:pt>
                <c:pt idx="7506">
                  <c:v>97.915759999999864</c:v>
                </c:pt>
                <c:pt idx="7507">
                  <c:v>97.978259999999864</c:v>
                </c:pt>
                <c:pt idx="7508">
                  <c:v>98.040759999999864</c:v>
                </c:pt>
                <c:pt idx="7509">
                  <c:v>98.103259999999864</c:v>
                </c:pt>
                <c:pt idx="7510">
                  <c:v>98.165759999999864</c:v>
                </c:pt>
                <c:pt idx="7511">
                  <c:v>98.228259999999864</c:v>
                </c:pt>
                <c:pt idx="7512">
                  <c:v>98.290759999999864</c:v>
                </c:pt>
                <c:pt idx="7513">
                  <c:v>98.353259999999864</c:v>
                </c:pt>
                <c:pt idx="7514">
                  <c:v>98.415759999999864</c:v>
                </c:pt>
                <c:pt idx="7515">
                  <c:v>98.478259999999864</c:v>
                </c:pt>
                <c:pt idx="7516">
                  <c:v>98.540759999999864</c:v>
                </c:pt>
                <c:pt idx="7517">
                  <c:v>98.603259999999864</c:v>
                </c:pt>
                <c:pt idx="7518">
                  <c:v>98.665759999999864</c:v>
                </c:pt>
                <c:pt idx="7519">
                  <c:v>98.728259999999864</c:v>
                </c:pt>
                <c:pt idx="7520">
                  <c:v>98.790759999999864</c:v>
                </c:pt>
                <c:pt idx="7521">
                  <c:v>98.853259999999864</c:v>
                </c:pt>
                <c:pt idx="7522">
                  <c:v>98.915759999999864</c:v>
                </c:pt>
                <c:pt idx="7523">
                  <c:v>98.978259999999864</c:v>
                </c:pt>
                <c:pt idx="7524">
                  <c:v>99.040759999999864</c:v>
                </c:pt>
                <c:pt idx="7525">
                  <c:v>99.103259999999864</c:v>
                </c:pt>
                <c:pt idx="7526">
                  <c:v>99.165759999999864</c:v>
                </c:pt>
                <c:pt idx="7527">
                  <c:v>99.228259999999864</c:v>
                </c:pt>
                <c:pt idx="7528">
                  <c:v>99.290759999999864</c:v>
                </c:pt>
                <c:pt idx="7529">
                  <c:v>99.353259999999864</c:v>
                </c:pt>
                <c:pt idx="7530">
                  <c:v>99.415759999999864</c:v>
                </c:pt>
                <c:pt idx="7531">
                  <c:v>99.478259999999864</c:v>
                </c:pt>
                <c:pt idx="7532">
                  <c:v>99.540759999999864</c:v>
                </c:pt>
                <c:pt idx="7533">
                  <c:v>99.603259999999864</c:v>
                </c:pt>
                <c:pt idx="7534">
                  <c:v>99.665759999999864</c:v>
                </c:pt>
                <c:pt idx="7535">
                  <c:v>99.728259999999864</c:v>
                </c:pt>
                <c:pt idx="7536">
                  <c:v>99.790759999999864</c:v>
                </c:pt>
                <c:pt idx="7537">
                  <c:v>99.853259999999864</c:v>
                </c:pt>
                <c:pt idx="7538">
                  <c:v>99.915759999999864</c:v>
                </c:pt>
                <c:pt idx="7539">
                  <c:v>99.978259999999864</c:v>
                </c:pt>
                <c:pt idx="7540">
                  <c:v>100.04075999999986</c:v>
                </c:pt>
                <c:pt idx="7541">
                  <c:v>100.10325999999986</c:v>
                </c:pt>
                <c:pt idx="7542">
                  <c:v>100.16575999999986</c:v>
                </c:pt>
                <c:pt idx="7543">
                  <c:v>100.22825999999986</c:v>
                </c:pt>
                <c:pt idx="7544">
                  <c:v>100.29075999999986</c:v>
                </c:pt>
                <c:pt idx="7545">
                  <c:v>100.35325999999986</c:v>
                </c:pt>
                <c:pt idx="7546">
                  <c:v>100.41575999999986</c:v>
                </c:pt>
                <c:pt idx="7547">
                  <c:v>100.47825999999986</c:v>
                </c:pt>
                <c:pt idx="7548">
                  <c:v>100.54075999999986</c:v>
                </c:pt>
                <c:pt idx="7549">
                  <c:v>100.60325999999986</c:v>
                </c:pt>
                <c:pt idx="7550">
                  <c:v>100.66575999999986</c:v>
                </c:pt>
                <c:pt idx="7551">
                  <c:v>100.72825999999986</c:v>
                </c:pt>
                <c:pt idx="7552">
                  <c:v>100.79075999999986</c:v>
                </c:pt>
                <c:pt idx="7553">
                  <c:v>100.85325999999986</c:v>
                </c:pt>
                <c:pt idx="7554">
                  <c:v>100.91575999999986</c:v>
                </c:pt>
                <c:pt idx="7555">
                  <c:v>100.97825999999986</c:v>
                </c:pt>
                <c:pt idx="7556">
                  <c:v>101.04075999999986</c:v>
                </c:pt>
                <c:pt idx="7557">
                  <c:v>101.10325999999986</c:v>
                </c:pt>
                <c:pt idx="7558">
                  <c:v>101.16575999999986</c:v>
                </c:pt>
                <c:pt idx="7559">
                  <c:v>101.22825999999986</c:v>
                </c:pt>
                <c:pt idx="7560">
                  <c:v>101.29075999999986</c:v>
                </c:pt>
                <c:pt idx="7561">
                  <c:v>101.35325999999986</c:v>
                </c:pt>
                <c:pt idx="7562">
                  <c:v>101.41575999999986</c:v>
                </c:pt>
                <c:pt idx="7563">
                  <c:v>101.47825999999986</c:v>
                </c:pt>
                <c:pt idx="7564">
                  <c:v>101.54075999999986</c:v>
                </c:pt>
                <c:pt idx="7565">
                  <c:v>101.60325999999986</c:v>
                </c:pt>
                <c:pt idx="7566">
                  <c:v>101.66575999999986</c:v>
                </c:pt>
                <c:pt idx="7567">
                  <c:v>101.72825999999986</c:v>
                </c:pt>
                <c:pt idx="7568">
                  <c:v>101.79075999999986</c:v>
                </c:pt>
                <c:pt idx="7569">
                  <c:v>101.85325999999986</c:v>
                </c:pt>
                <c:pt idx="7570">
                  <c:v>101.91575999999986</c:v>
                </c:pt>
                <c:pt idx="7571">
                  <c:v>101.97825999999986</c:v>
                </c:pt>
                <c:pt idx="7572">
                  <c:v>102.04075999999986</c:v>
                </c:pt>
                <c:pt idx="7573">
                  <c:v>102.10325999999986</c:v>
                </c:pt>
                <c:pt idx="7574">
                  <c:v>102.16575999999986</c:v>
                </c:pt>
                <c:pt idx="7575">
                  <c:v>102.22825999999986</c:v>
                </c:pt>
                <c:pt idx="7576">
                  <c:v>102.29075999999986</c:v>
                </c:pt>
                <c:pt idx="7577">
                  <c:v>102.35325999999986</c:v>
                </c:pt>
                <c:pt idx="7578">
                  <c:v>102.41575999999986</c:v>
                </c:pt>
                <c:pt idx="7579">
                  <c:v>102.47825999999986</c:v>
                </c:pt>
                <c:pt idx="7580">
                  <c:v>102.54075999999986</c:v>
                </c:pt>
                <c:pt idx="7581">
                  <c:v>102.60325999999986</c:v>
                </c:pt>
                <c:pt idx="7582">
                  <c:v>102.66575999999986</c:v>
                </c:pt>
                <c:pt idx="7583">
                  <c:v>102.72825999999986</c:v>
                </c:pt>
                <c:pt idx="7584">
                  <c:v>102.79075999999986</c:v>
                </c:pt>
                <c:pt idx="7585">
                  <c:v>102.85325999999986</c:v>
                </c:pt>
                <c:pt idx="7586">
                  <c:v>102.91575999999986</c:v>
                </c:pt>
                <c:pt idx="7587">
                  <c:v>102.97825999999986</c:v>
                </c:pt>
                <c:pt idx="7588">
                  <c:v>103.04075999999986</c:v>
                </c:pt>
                <c:pt idx="7589">
                  <c:v>103.10325999999986</c:v>
                </c:pt>
                <c:pt idx="7590">
                  <c:v>103.16575999999986</c:v>
                </c:pt>
                <c:pt idx="7591">
                  <c:v>103.22825999999986</c:v>
                </c:pt>
                <c:pt idx="7592">
                  <c:v>103.29075999999986</c:v>
                </c:pt>
                <c:pt idx="7593">
                  <c:v>103.35325999999986</c:v>
                </c:pt>
                <c:pt idx="7594">
                  <c:v>103.41575999999986</c:v>
                </c:pt>
                <c:pt idx="7595">
                  <c:v>103.47825999999986</c:v>
                </c:pt>
                <c:pt idx="7596">
                  <c:v>103.54075999999986</c:v>
                </c:pt>
                <c:pt idx="7597">
                  <c:v>103.60325999999986</c:v>
                </c:pt>
                <c:pt idx="7598">
                  <c:v>103.66575999999986</c:v>
                </c:pt>
                <c:pt idx="7599">
                  <c:v>103.72825999999986</c:v>
                </c:pt>
                <c:pt idx="7600">
                  <c:v>103.79075999999986</c:v>
                </c:pt>
                <c:pt idx="7601">
                  <c:v>103.85325999999986</c:v>
                </c:pt>
                <c:pt idx="7602">
                  <c:v>103.91575999999986</c:v>
                </c:pt>
                <c:pt idx="7603">
                  <c:v>103.97825999999986</c:v>
                </c:pt>
                <c:pt idx="7604">
                  <c:v>104.04075999999986</c:v>
                </c:pt>
                <c:pt idx="7605">
                  <c:v>104.10325999999986</c:v>
                </c:pt>
                <c:pt idx="7606">
                  <c:v>104.16575999999986</c:v>
                </c:pt>
                <c:pt idx="7607">
                  <c:v>104.22825999999986</c:v>
                </c:pt>
                <c:pt idx="7608">
                  <c:v>104.29075999999986</c:v>
                </c:pt>
                <c:pt idx="7609">
                  <c:v>104.35325999999986</c:v>
                </c:pt>
                <c:pt idx="7610">
                  <c:v>104.41575999999986</c:v>
                </c:pt>
                <c:pt idx="7611">
                  <c:v>104.47825999999986</c:v>
                </c:pt>
                <c:pt idx="7612">
                  <c:v>104.54075999999986</c:v>
                </c:pt>
                <c:pt idx="7613">
                  <c:v>104.60325999999986</c:v>
                </c:pt>
                <c:pt idx="7614">
                  <c:v>104.66575999999986</c:v>
                </c:pt>
                <c:pt idx="7615">
                  <c:v>104.72825999999986</c:v>
                </c:pt>
                <c:pt idx="7616">
                  <c:v>104.79075999999986</c:v>
                </c:pt>
                <c:pt idx="7617">
                  <c:v>104.85325999999986</c:v>
                </c:pt>
                <c:pt idx="7618">
                  <c:v>104.91575999999986</c:v>
                </c:pt>
                <c:pt idx="7619">
                  <c:v>104.97825999999986</c:v>
                </c:pt>
                <c:pt idx="7620">
                  <c:v>105.04075999999986</c:v>
                </c:pt>
                <c:pt idx="7621">
                  <c:v>105.10325999999986</c:v>
                </c:pt>
                <c:pt idx="7622">
                  <c:v>105.16575999999986</c:v>
                </c:pt>
                <c:pt idx="7623">
                  <c:v>105.22825999999986</c:v>
                </c:pt>
                <c:pt idx="7624">
                  <c:v>105.29075999999986</c:v>
                </c:pt>
                <c:pt idx="7625">
                  <c:v>105.35325999999986</c:v>
                </c:pt>
                <c:pt idx="7626">
                  <c:v>105.41575999999986</c:v>
                </c:pt>
                <c:pt idx="7627">
                  <c:v>105.47825999999986</c:v>
                </c:pt>
                <c:pt idx="7628">
                  <c:v>105.54075999999986</c:v>
                </c:pt>
                <c:pt idx="7629">
                  <c:v>105.60325999999986</c:v>
                </c:pt>
                <c:pt idx="7630">
                  <c:v>105.66575999999986</c:v>
                </c:pt>
                <c:pt idx="7631">
                  <c:v>105.72825999999986</c:v>
                </c:pt>
                <c:pt idx="7632">
                  <c:v>105.79075999999986</c:v>
                </c:pt>
                <c:pt idx="7633">
                  <c:v>105.85325999999986</c:v>
                </c:pt>
                <c:pt idx="7634">
                  <c:v>105.91575999999986</c:v>
                </c:pt>
                <c:pt idx="7635">
                  <c:v>105.97825999999986</c:v>
                </c:pt>
                <c:pt idx="7636">
                  <c:v>106.04075999999986</c:v>
                </c:pt>
                <c:pt idx="7637">
                  <c:v>106.10325999999986</c:v>
                </c:pt>
                <c:pt idx="7638">
                  <c:v>106.16575999999986</c:v>
                </c:pt>
                <c:pt idx="7639">
                  <c:v>106.22825999999986</c:v>
                </c:pt>
                <c:pt idx="7640">
                  <c:v>106.29075999999986</c:v>
                </c:pt>
                <c:pt idx="7641">
                  <c:v>106.35325999999986</c:v>
                </c:pt>
                <c:pt idx="7642">
                  <c:v>106.41575999999986</c:v>
                </c:pt>
                <c:pt idx="7643">
                  <c:v>106.47825999999986</c:v>
                </c:pt>
                <c:pt idx="7644">
                  <c:v>106.54075999999986</c:v>
                </c:pt>
                <c:pt idx="7645">
                  <c:v>106.60325999999986</c:v>
                </c:pt>
                <c:pt idx="7646">
                  <c:v>106.66575999999986</c:v>
                </c:pt>
                <c:pt idx="7647">
                  <c:v>106.72825999999986</c:v>
                </c:pt>
                <c:pt idx="7648">
                  <c:v>106.79075999999986</c:v>
                </c:pt>
                <c:pt idx="7649">
                  <c:v>106.85325999999986</c:v>
                </c:pt>
                <c:pt idx="7650">
                  <c:v>106.91575999999986</c:v>
                </c:pt>
                <c:pt idx="7651">
                  <c:v>106.97825999999986</c:v>
                </c:pt>
                <c:pt idx="7652">
                  <c:v>107.04075999999986</c:v>
                </c:pt>
                <c:pt idx="7653">
                  <c:v>107.10325999999986</c:v>
                </c:pt>
                <c:pt idx="7654">
                  <c:v>107.16575999999986</c:v>
                </c:pt>
                <c:pt idx="7655">
                  <c:v>107.22825999999986</c:v>
                </c:pt>
                <c:pt idx="7656">
                  <c:v>107.29075999999986</c:v>
                </c:pt>
                <c:pt idx="7657">
                  <c:v>107.35325999999986</c:v>
                </c:pt>
                <c:pt idx="7658">
                  <c:v>107.41575999999986</c:v>
                </c:pt>
                <c:pt idx="7659">
                  <c:v>107.47825999999986</c:v>
                </c:pt>
                <c:pt idx="7660">
                  <c:v>107.54075999999986</c:v>
                </c:pt>
                <c:pt idx="7661">
                  <c:v>107.60325999999986</c:v>
                </c:pt>
                <c:pt idx="7662">
                  <c:v>107.66575999999986</c:v>
                </c:pt>
                <c:pt idx="7663">
                  <c:v>107.72825999999986</c:v>
                </c:pt>
                <c:pt idx="7664">
                  <c:v>107.79075999999986</c:v>
                </c:pt>
                <c:pt idx="7665">
                  <c:v>107.85325999999986</c:v>
                </c:pt>
                <c:pt idx="7666">
                  <c:v>107.91575999999986</c:v>
                </c:pt>
                <c:pt idx="7667">
                  <c:v>107.97825999999986</c:v>
                </c:pt>
                <c:pt idx="7668">
                  <c:v>108.04075999999986</c:v>
                </c:pt>
                <c:pt idx="7669">
                  <c:v>108.10325999999986</c:v>
                </c:pt>
                <c:pt idx="7670">
                  <c:v>108.16575999999986</c:v>
                </c:pt>
                <c:pt idx="7671">
                  <c:v>108.22825999999986</c:v>
                </c:pt>
                <c:pt idx="7672">
                  <c:v>108.29075999999986</c:v>
                </c:pt>
                <c:pt idx="7673">
                  <c:v>108.35325999999986</c:v>
                </c:pt>
                <c:pt idx="7674">
                  <c:v>108.41575999999986</c:v>
                </c:pt>
                <c:pt idx="7675">
                  <c:v>108.47825999999986</c:v>
                </c:pt>
                <c:pt idx="7676">
                  <c:v>108.54075999999986</c:v>
                </c:pt>
                <c:pt idx="7677">
                  <c:v>108.60325999999986</c:v>
                </c:pt>
                <c:pt idx="7678">
                  <c:v>108.66575999999986</c:v>
                </c:pt>
                <c:pt idx="7679">
                  <c:v>108.72825999999986</c:v>
                </c:pt>
                <c:pt idx="7680">
                  <c:v>108.79075999999986</c:v>
                </c:pt>
                <c:pt idx="7681">
                  <c:v>108.85325999999986</c:v>
                </c:pt>
                <c:pt idx="7682">
                  <c:v>108.91575999999986</c:v>
                </c:pt>
                <c:pt idx="7683">
                  <c:v>108.97825999999986</c:v>
                </c:pt>
                <c:pt idx="7684">
                  <c:v>109.04075999999986</c:v>
                </c:pt>
                <c:pt idx="7685">
                  <c:v>109.10325999999986</c:v>
                </c:pt>
                <c:pt idx="7686">
                  <c:v>109.16575999999986</c:v>
                </c:pt>
                <c:pt idx="7687">
                  <c:v>109.22825999999986</c:v>
                </c:pt>
                <c:pt idx="7688">
                  <c:v>109.29075999999986</c:v>
                </c:pt>
                <c:pt idx="7689">
                  <c:v>109.35325999999986</c:v>
                </c:pt>
                <c:pt idx="7690">
                  <c:v>109.41575999999986</c:v>
                </c:pt>
                <c:pt idx="7691">
                  <c:v>109.47825999999986</c:v>
                </c:pt>
                <c:pt idx="7692">
                  <c:v>109.54075999999986</c:v>
                </c:pt>
                <c:pt idx="7693">
                  <c:v>109.60325999999986</c:v>
                </c:pt>
                <c:pt idx="7694">
                  <c:v>109.66575999999986</c:v>
                </c:pt>
                <c:pt idx="7695">
                  <c:v>109.72825999999986</c:v>
                </c:pt>
                <c:pt idx="7696">
                  <c:v>109.79075999999986</c:v>
                </c:pt>
                <c:pt idx="7697">
                  <c:v>109.85325999999986</c:v>
                </c:pt>
                <c:pt idx="7698">
                  <c:v>109.91575999999986</c:v>
                </c:pt>
                <c:pt idx="7699">
                  <c:v>109.97825999999986</c:v>
                </c:pt>
                <c:pt idx="7700">
                  <c:v>110.04075999999986</c:v>
                </c:pt>
                <c:pt idx="7701">
                  <c:v>110.10325999999986</c:v>
                </c:pt>
                <c:pt idx="7702">
                  <c:v>110.16575999999986</c:v>
                </c:pt>
                <c:pt idx="7703">
                  <c:v>110.22825999999986</c:v>
                </c:pt>
                <c:pt idx="7704">
                  <c:v>110.29075999999986</c:v>
                </c:pt>
                <c:pt idx="7705">
                  <c:v>110.35325999999986</c:v>
                </c:pt>
                <c:pt idx="7706">
                  <c:v>110.41575999999986</c:v>
                </c:pt>
                <c:pt idx="7707">
                  <c:v>110.47825999999986</c:v>
                </c:pt>
                <c:pt idx="7708">
                  <c:v>110.54075999999986</c:v>
                </c:pt>
                <c:pt idx="7709">
                  <c:v>110.60325999999986</c:v>
                </c:pt>
                <c:pt idx="7710">
                  <c:v>110.66575999999986</c:v>
                </c:pt>
                <c:pt idx="7711">
                  <c:v>110.72825999999986</c:v>
                </c:pt>
                <c:pt idx="7712">
                  <c:v>110.79075999999986</c:v>
                </c:pt>
                <c:pt idx="7713">
                  <c:v>110.85325999999986</c:v>
                </c:pt>
                <c:pt idx="7714">
                  <c:v>110.91575999999986</c:v>
                </c:pt>
                <c:pt idx="7715">
                  <c:v>110.97825999999986</c:v>
                </c:pt>
                <c:pt idx="7716">
                  <c:v>111.04075999999986</c:v>
                </c:pt>
                <c:pt idx="7717">
                  <c:v>111.10325999999986</c:v>
                </c:pt>
                <c:pt idx="7718">
                  <c:v>111.16575999999986</c:v>
                </c:pt>
                <c:pt idx="7719">
                  <c:v>111.22825999999986</c:v>
                </c:pt>
                <c:pt idx="7720">
                  <c:v>111.29075999999986</c:v>
                </c:pt>
                <c:pt idx="7721">
                  <c:v>111.35325999999986</c:v>
                </c:pt>
                <c:pt idx="7722">
                  <c:v>111.41575999999986</c:v>
                </c:pt>
                <c:pt idx="7723">
                  <c:v>111.47825999999986</c:v>
                </c:pt>
                <c:pt idx="7724">
                  <c:v>111.54075999999986</c:v>
                </c:pt>
                <c:pt idx="7725">
                  <c:v>111.60325999999986</c:v>
                </c:pt>
                <c:pt idx="7726">
                  <c:v>111.66575999999986</c:v>
                </c:pt>
                <c:pt idx="7727">
                  <c:v>111.72825999999986</c:v>
                </c:pt>
                <c:pt idx="7728">
                  <c:v>111.79075999999986</c:v>
                </c:pt>
                <c:pt idx="7729">
                  <c:v>111.85325999999986</c:v>
                </c:pt>
                <c:pt idx="7730">
                  <c:v>111.91575999999986</c:v>
                </c:pt>
                <c:pt idx="7731">
                  <c:v>111.97825999999986</c:v>
                </c:pt>
                <c:pt idx="7732">
                  <c:v>112.04075999999986</c:v>
                </c:pt>
                <c:pt idx="7733">
                  <c:v>112.10325999999986</c:v>
                </c:pt>
                <c:pt idx="7734">
                  <c:v>112.16575999999986</c:v>
                </c:pt>
                <c:pt idx="7735">
                  <c:v>112.22825999999986</c:v>
                </c:pt>
                <c:pt idx="7736">
                  <c:v>112.29075999999986</c:v>
                </c:pt>
                <c:pt idx="7737">
                  <c:v>112.35325999999986</c:v>
                </c:pt>
                <c:pt idx="7738">
                  <c:v>112.41575999999986</c:v>
                </c:pt>
                <c:pt idx="7739">
                  <c:v>112.47825999999986</c:v>
                </c:pt>
                <c:pt idx="7740">
                  <c:v>112.54075999999986</c:v>
                </c:pt>
                <c:pt idx="7741">
                  <c:v>112.60325999999986</c:v>
                </c:pt>
                <c:pt idx="7742">
                  <c:v>112.66575999999986</c:v>
                </c:pt>
                <c:pt idx="7743">
                  <c:v>112.72825999999986</c:v>
                </c:pt>
                <c:pt idx="7744">
                  <c:v>112.79075999999986</c:v>
                </c:pt>
                <c:pt idx="7745">
                  <c:v>112.85325999999986</c:v>
                </c:pt>
                <c:pt idx="7746">
                  <c:v>112.91575999999986</c:v>
                </c:pt>
                <c:pt idx="7747">
                  <c:v>112.97825999999986</c:v>
                </c:pt>
                <c:pt idx="7748">
                  <c:v>113.04075999999986</c:v>
                </c:pt>
                <c:pt idx="7749">
                  <c:v>113.10325999999986</c:v>
                </c:pt>
                <c:pt idx="7750">
                  <c:v>113.16575999999986</c:v>
                </c:pt>
                <c:pt idx="7751">
                  <c:v>113.22825999999986</c:v>
                </c:pt>
                <c:pt idx="7752">
                  <c:v>113.29075999999986</c:v>
                </c:pt>
                <c:pt idx="7753">
                  <c:v>113.35325999999986</c:v>
                </c:pt>
                <c:pt idx="7754">
                  <c:v>113.41575999999986</c:v>
                </c:pt>
                <c:pt idx="7755">
                  <c:v>113.47825999999986</c:v>
                </c:pt>
                <c:pt idx="7756">
                  <c:v>113.54075999999986</c:v>
                </c:pt>
                <c:pt idx="7757">
                  <c:v>113.60325999999986</c:v>
                </c:pt>
                <c:pt idx="7758">
                  <c:v>113.66575999999986</c:v>
                </c:pt>
                <c:pt idx="7759">
                  <c:v>113.72825999999986</c:v>
                </c:pt>
                <c:pt idx="7760">
                  <c:v>113.79075999999986</c:v>
                </c:pt>
                <c:pt idx="7761">
                  <c:v>113.85325999999986</c:v>
                </c:pt>
                <c:pt idx="7762">
                  <c:v>113.91575999999986</c:v>
                </c:pt>
                <c:pt idx="7763">
                  <c:v>113.97825999999986</c:v>
                </c:pt>
                <c:pt idx="7764">
                  <c:v>114.04075999999986</c:v>
                </c:pt>
                <c:pt idx="7765">
                  <c:v>114.10325999999986</c:v>
                </c:pt>
                <c:pt idx="7766">
                  <c:v>114.16575999999986</c:v>
                </c:pt>
                <c:pt idx="7767">
                  <c:v>114.22825999999986</c:v>
                </c:pt>
                <c:pt idx="7768">
                  <c:v>114.29075999999986</c:v>
                </c:pt>
                <c:pt idx="7769">
                  <c:v>114.35325999999986</c:v>
                </c:pt>
                <c:pt idx="7770">
                  <c:v>114.41575999999986</c:v>
                </c:pt>
                <c:pt idx="7771">
                  <c:v>114.47825999999986</c:v>
                </c:pt>
                <c:pt idx="7772">
                  <c:v>114.54075999999986</c:v>
                </c:pt>
                <c:pt idx="7773">
                  <c:v>114.60325999999986</c:v>
                </c:pt>
                <c:pt idx="7774">
                  <c:v>114.66575999999986</c:v>
                </c:pt>
                <c:pt idx="7775">
                  <c:v>114.72825999999986</c:v>
                </c:pt>
                <c:pt idx="7776">
                  <c:v>114.79075999999986</c:v>
                </c:pt>
                <c:pt idx="7777">
                  <c:v>114.85325999999986</c:v>
                </c:pt>
                <c:pt idx="7778">
                  <c:v>114.91575999999986</c:v>
                </c:pt>
                <c:pt idx="7779">
                  <c:v>114.97825999999986</c:v>
                </c:pt>
                <c:pt idx="7780">
                  <c:v>115.04075999999986</c:v>
                </c:pt>
                <c:pt idx="7781">
                  <c:v>115.10325999999986</c:v>
                </c:pt>
                <c:pt idx="7782">
                  <c:v>115.16575999999986</c:v>
                </c:pt>
                <c:pt idx="7783">
                  <c:v>115.22825999999986</c:v>
                </c:pt>
                <c:pt idx="7784">
                  <c:v>115.29075999999986</c:v>
                </c:pt>
                <c:pt idx="7785">
                  <c:v>115.35325999999986</c:v>
                </c:pt>
                <c:pt idx="7786">
                  <c:v>115.41575999999986</c:v>
                </c:pt>
                <c:pt idx="7787">
                  <c:v>115.47825999999986</c:v>
                </c:pt>
                <c:pt idx="7788">
                  <c:v>115.54075999999986</c:v>
                </c:pt>
                <c:pt idx="7789">
                  <c:v>115.60325999999986</c:v>
                </c:pt>
                <c:pt idx="7790">
                  <c:v>115.66575999999986</c:v>
                </c:pt>
                <c:pt idx="7791">
                  <c:v>115.72825999999986</c:v>
                </c:pt>
                <c:pt idx="7792">
                  <c:v>115.79075999999986</c:v>
                </c:pt>
                <c:pt idx="7793">
                  <c:v>115.85325999999986</c:v>
                </c:pt>
                <c:pt idx="7794">
                  <c:v>115.91575999999986</c:v>
                </c:pt>
                <c:pt idx="7795">
                  <c:v>115.97825999999986</c:v>
                </c:pt>
                <c:pt idx="7796">
                  <c:v>116.04075999999986</c:v>
                </c:pt>
                <c:pt idx="7797">
                  <c:v>116.10325999999986</c:v>
                </c:pt>
                <c:pt idx="7798">
                  <c:v>116.16575999999986</c:v>
                </c:pt>
                <c:pt idx="7799">
                  <c:v>116.22825999999986</c:v>
                </c:pt>
                <c:pt idx="7800">
                  <c:v>116.29075999999986</c:v>
                </c:pt>
                <c:pt idx="7801">
                  <c:v>116.35325999999986</c:v>
                </c:pt>
                <c:pt idx="7802">
                  <c:v>116.41575999999986</c:v>
                </c:pt>
                <c:pt idx="7803">
                  <c:v>116.47825999999986</c:v>
                </c:pt>
                <c:pt idx="7804">
                  <c:v>116.54075999999986</c:v>
                </c:pt>
                <c:pt idx="7805">
                  <c:v>116.60325999999986</c:v>
                </c:pt>
                <c:pt idx="7806">
                  <c:v>116.66575999999986</c:v>
                </c:pt>
                <c:pt idx="7807">
                  <c:v>116.72825999999986</c:v>
                </c:pt>
                <c:pt idx="7808">
                  <c:v>116.79075999999986</c:v>
                </c:pt>
                <c:pt idx="7809">
                  <c:v>116.85325999999986</c:v>
                </c:pt>
                <c:pt idx="7810">
                  <c:v>116.91575999999986</c:v>
                </c:pt>
                <c:pt idx="7811">
                  <c:v>116.97825999999986</c:v>
                </c:pt>
                <c:pt idx="7812">
                  <c:v>117.04075999999986</c:v>
                </c:pt>
                <c:pt idx="7813">
                  <c:v>117.10325999999986</c:v>
                </c:pt>
                <c:pt idx="7814">
                  <c:v>117.16575999999986</c:v>
                </c:pt>
                <c:pt idx="7815">
                  <c:v>117.22825999999986</c:v>
                </c:pt>
                <c:pt idx="7816">
                  <c:v>117.29075999999986</c:v>
                </c:pt>
                <c:pt idx="7817">
                  <c:v>117.35325999999986</c:v>
                </c:pt>
                <c:pt idx="7818">
                  <c:v>117.41575999999986</c:v>
                </c:pt>
                <c:pt idx="7819">
                  <c:v>117.47825999999986</c:v>
                </c:pt>
                <c:pt idx="7820">
                  <c:v>117.54075999999986</c:v>
                </c:pt>
                <c:pt idx="7821">
                  <c:v>117.60325999999986</c:v>
                </c:pt>
                <c:pt idx="7822">
                  <c:v>117.66575999999986</c:v>
                </c:pt>
                <c:pt idx="7823">
                  <c:v>117.72825999999986</c:v>
                </c:pt>
                <c:pt idx="7824">
                  <c:v>117.79075999999986</c:v>
                </c:pt>
                <c:pt idx="7825">
                  <c:v>117.85325999999986</c:v>
                </c:pt>
                <c:pt idx="7826">
                  <c:v>117.91575999999986</c:v>
                </c:pt>
                <c:pt idx="7827">
                  <c:v>117.97825999999986</c:v>
                </c:pt>
                <c:pt idx="7828">
                  <c:v>118.04075999999986</c:v>
                </c:pt>
                <c:pt idx="7829">
                  <c:v>118.10325999999986</c:v>
                </c:pt>
                <c:pt idx="7830">
                  <c:v>118.16575999999986</c:v>
                </c:pt>
                <c:pt idx="7831">
                  <c:v>118.22825999999986</c:v>
                </c:pt>
                <c:pt idx="7832">
                  <c:v>118.29075999999986</c:v>
                </c:pt>
                <c:pt idx="7833">
                  <c:v>118.35325999999986</c:v>
                </c:pt>
                <c:pt idx="7834">
                  <c:v>118.41575999999986</c:v>
                </c:pt>
                <c:pt idx="7835">
                  <c:v>118.47825999999986</c:v>
                </c:pt>
                <c:pt idx="7836">
                  <c:v>118.54075999999986</c:v>
                </c:pt>
                <c:pt idx="7837">
                  <c:v>118.60325999999986</c:v>
                </c:pt>
                <c:pt idx="7838">
                  <c:v>118.66575999999986</c:v>
                </c:pt>
                <c:pt idx="7839">
                  <c:v>118.72825999999986</c:v>
                </c:pt>
                <c:pt idx="7840">
                  <c:v>118.79075999999986</c:v>
                </c:pt>
                <c:pt idx="7841">
                  <c:v>118.85325999999986</c:v>
                </c:pt>
                <c:pt idx="7842">
                  <c:v>118.91575999999986</c:v>
                </c:pt>
                <c:pt idx="7843">
                  <c:v>118.97825999999986</c:v>
                </c:pt>
                <c:pt idx="7844">
                  <c:v>119.04075999999986</c:v>
                </c:pt>
                <c:pt idx="7845">
                  <c:v>119.10325999999986</c:v>
                </c:pt>
                <c:pt idx="7846">
                  <c:v>119.16575999999986</c:v>
                </c:pt>
                <c:pt idx="7847">
                  <c:v>119.22825999999986</c:v>
                </c:pt>
                <c:pt idx="7848">
                  <c:v>119.29075999999986</c:v>
                </c:pt>
                <c:pt idx="7849">
                  <c:v>119.35325999999986</c:v>
                </c:pt>
                <c:pt idx="7850">
                  <c:v>119.41575999999986</c:v>
                </c:pt>
                <c:pt idx="7851">
                  <c:v>119.47825999999986</c:v>
                </c:pt>
                <c:pt idx="7852">
                  <c:v>119.54075999999986</c:v>
                </c:pt>
                <c:pt idx="7853">
                  <c:v>119.60325999999986</c:v>
                </c:pt>
                <c:pt idx="7854">
                  <c:v>119.66575999999986</c:v>
                </c:pt>
                <c:pt idx="7855">
                  <c:v>119.72825999999986</c:v>
                </c:pt>
                <c:pt idx="7856">
                  <c:v>119.79075999999986</c:v>
                </c:pt>
                <c:pt idx="7857">
                  <c:v>119.85325999999986</c:v>
                </c:pt>
                <c:pt idx="7858">
                  <c:v>119.91575999999986</c:v>
                </c:pt>
                <c:pt idx="7859">
                  <c:v>119.97825999999986</c:v>
                </c:pt>
                <c:pt idx="7860">
                  <c:v>120.04075999999986</c:v>
                </c:pt>
                <c:pt idx="7861">
                  <c:v>120.10325999999986</c:v>
                </c:pt>
                <c:pt idx="7862">
                  <c:v>120.16575999999986</c:v>
                </c:pt>
                <c:pt idx="7863">
                  <c:v>120.22825999999986</c:v>
                </c:pt>
                <c:pt idx="7864">
                  <c:v>120.29075999999986</c:v>
                </c:pt>
                <c:pt idx="7865">
                  <c:v>120.35325999999986</c:v>
                </c:pt>
                <c:pt idx="7866">
                  <c:v>120.41575999999986</c:v>
                </c:pt>
                <c:pt idx="7867">
                  <c:v>120.47825999999986</c:v>
                </c:pt>
                <c:pt idx="7868">
                  <c:v>120.54075999999986</c:v>
                </c:pt>
                <c:pt idx="7869">
                  <c:v>120.60325999999986</c:v>
                </c:pt>
                <c:pt idx="7870">
                  <c:v>120.66575999999986</c:v>
                </c:pt>
                <c:pt idx="7871">
                  <c:v>120.72825999999986</c:v>
                </c:pt>
                <c:pt idx="7872">
                  <c:v>120.79075999999986</c:v>
                </c:pt>
                <c:pt idx="7873">
                  <c:v>120.85325999999986</c:v>
                </c:pt>
                <c:pt idx="7874">
                  <c:v>120.91575999999986</c:v>
                </c:pt>
                <c:pt idx="7875">
                  <c:v>120.97825999999986</c:v>
                </c:pt>
                <c:pt idx="7876">
                  <c:v>121.04075999999986</c:v>
                </c:pt>
                <c:pt idx="7877">
                  <c:v>121.10325999999986</c:v>
                </c:pt>
                <c:pt idx="7878">
                  <c:v>121.16575999999986</c:v>
                </c:pt>
                <c:pt idx="7879">
                  <c:v>121.22825999999986</c:v>
                </c:pt>
                <c:pt idx="7880">
                  <c:v>121.29075999999986</c:v>
                </c:pt>
                <c:pt idx="7881">
                  <c:v>121.35325999999986</c:v>
                </c:pt>
                <c:pt idx="7882">
                  <c:v>121.41575999999986</c:v>
                </c:pt>
                <c:pt idx="7883">
                  <c:v>121.47825999999986</c:v>
                </c:pt>
                <c:pt idx="7884">
                  <c:v>121.54075999999986</c:v>
                </c:pt>
                <c:pt idx="7885">
                  <c:v>121.60325999999986</c:v>
                </c:pt>
                <c:pt idx="7886">
                  <c:v>121.66575999999986</c:v>
                </c:pt>
                <c:pt idx="7887">
                  <c:v>121.72825999999986</c:v>
                </c:pt>
                <c:pt idx="7888">
                  <c:v>121.79075999999986</c:v>
                </c:pt>
                <c:pt idx="7889">
                  <c:v>121.85325999999986</c:v>
                </c:pt>
                <c:pt idx="7890">
                  <c:v>121.91575999999986</c:v>
                </c:pt>
                <c:pt idx="7891">
                  <c:v>121.97825999999986</c:v>
                </c:pt>
                <c:pt idx="7892">
                  <c:v>122.04075999999986</c:v>
                </c:pt>
                <c:pt idx="7893">
                  <c:v>122.10325999999986</c:v>
                </c:pt>
                <c:pt idx="7894">
                  <c:v>122.16575999999986</c:v>
                </c:pt>
                <c:pt idx="7895">
                  <c:v>122.22825999999986</c:v>
                </c:pt>
                <c:pt idx="7896">
                  <c:v>122.29075999999986</c:v>
                </c:pt>
                <c:pt idx="7897">
                  <c:v>122.35325999999986</c:v>
                </c:pt>
                <c:pt idx="7898">
                  <c:v>122.41575999999986</c:v>
                </c:pt>
                <c:pt idx="7899">
                  <c:v>122.47825999999986</c:v>
                </c:pt>
                <c:pt idx="7900">
                  <c:v>122.54075999999986</c:v>
                </c:pt>
                <c:pt idx="7901">
                  <c:v>122.60325999999986</c:v>
                </c:pt>
                <c:pt idx="7902">
                  <c:v>122.66575999999986</c:v>
                </c:pt>
                <c:pt idx="7903">
                  <c:v>122.72825999999986</c:v>
                </c:pt>
                <c:pt idx="7904">
                  <c:v>122.79075999999986</c:v>
                </c:pt>
                <c:pt idx="7905">
                  <c:v>122.85325999999986</c:v>
                </c:pt>
                <c:pt idx="7906">
                  <c:v>122.91575999999986</c:v>
                </c:pt>
                <c:pt idx="7907">
                  <c:v>122.97825999999986</c:v>
                </c:pt>
                <c:pt idx="7908">
                  <c:v>123.04075999999986</c:v>
                </c:pt>
                <c:pt idx="7909">
                  <c:v>123.10325999999986</c:v>
                </c:pt>
                <c:pt idx="7910">
                  <c:v>123.16575999999986</c:v>
                </c:pt>
                <c:pt idx="7911">
                  <c:v>123.22825999999986</c:v>
                </c:pt>
                <c:pt idx="7912">
                  <c:v>123.29075999999986</c:v>
                </c:pt>
                <c:pt idx="7913">
                  <c:v>123.35325999999986</c:v>
                </c:pt>
                <c:pt idx="7914">
                  <c:v>123.41575999999986</c:v>
                </c:pt>
                <c:pt idx="7915">
                  <c:v>123.47825999999986</c:v>
                </c:pt>
                <c:pt idx="7916">
                  <c:v>123.54075999999986</c:v>
                </c:pt>
                <c:pt idx="7917">
                  <c:v>123.60325999999986</c:v>
                </c:pt>
                <c:pt idx="7918">
                  <c:v>123.66575999999986</c:v>
                </c:pt>
                <c:pt idx="7919">
                  <c:v>123.72825999999986</c:v>
                </c:pt>
                <c:pt idx="7920">
                  <c:v>123.79075999999986</c:v>
                </c:pt>
                <c:pt idx="7921">
                  <c:v>123.85325999999986</c:v>
                </c:pt>
                <c:pt idx="7922">
                  <c:v>123.91575999999986</c:v>
                </c:pt>
                <c:pt idx="7923">
                  <c:v>123.97825999999986</c:v>
                </c:pt>
                <c:pt idx="7924">
                  <c:v>124.04075999999986</c:v>
                </c:pt>
                <c:pt idx="7925">
                  <c:v>124.10325999999986</c:v>
                </c:pt>
                <c:pt idx="7926">
                  <c:v>124.16575999999986</c:v>
                </c:pt>
                <c:pt idx="7927">
                  <c:v>124.22825999999986</c:v>
                </c:pt>
                <c:pt idx="7928">
                  <c:v>124.29075999999986</c:v>
                </c:pt>
                <c:pt idx="7929">
                  <c:v>124.35325999999986</c:v>
                </c:pt>
                <c:pt idx="7930">
                  <c:v>124.41575999999986</c:v>
                </c:pt>
                <c:pt idx="7931">
                  <c:v>124.47825999999986</c:v>
                </c:pt>
                <c:pt idx="7932">
                  <c:v>124.54075999999986</c:v>
                </c:pt>
                <c:pt idx="7933">
                  <c:v>124.60325999999986</c:v>
                </c:pt>
                <c:pt idx="7934">
                  <c:v>124.66575999999986</c:v>
                </c:pt>
                <c:pt idx="7935">
                  <c:v>124.72825999999986</c:v>
                </c:pt>
                <c:pt idx="7936">
                  <c:v>124.79075999999986</c:v>
                </c:pt>
                <c:pt idx="7937">
                  <c:v>124.85325999999986</c:v>
                </c:pt>
                <c:pt idx="7938">
                  <c:v>124.91575999999986</c:v>
                </c:pt>
                <c:pt idx="7939">
                  <c:v>124.97825999999986</c:v>
                </c:pt>
                <c:pt idx="7940">
                  <c:v>125.04075999999986</c:v>
                </c:pt>
                <c:pt idx="7941">
                  <c:v>125.10325999999986</c:v>
                </c:pt>
                <c:pt idx="7942">
                  <c:v>125.16575999999986</c:v>
                </c:pt>
                <c:pt idx="7943">
                  <c:v>125.22825999999986</c:v>
                </c:pt>
                <c:pt idx="7944">
                  <c:v>125.29075999999986</c:v>
                </c:pt>
                <c:pt idx="7945">
                  <c:v>125.35325999999986</c:v>
                </c:pt>
                <c:pt idx="7946">
                  <c:v>125.41575999999986</c:v>
                </c:pt>
                <c:pt idx="7947">
                  <c:v>125.47825999999986</c:v>
                </c:pt>
                <c:pt idx="7948">
                  <c:v>125.54075999999986</c:v>
                </c:pt>
                <c:pt idx="7949">
                  <c:v>125.60325999999986</c:v>
                </c:pt>
                <c:pt idx="7950">
                  <c:v>125.66575999999986</c:v>
                </c:pt>
                <c:pt idx="7951">
                  <c:v>125.72825999999986</c:v>
                </c:pt>
                <c:pt idx="7952">
                  <c:v>125.79075999999986</c:v>
                </c:pt>
                <c:pt idx="7953">
                  <c:v>125.85325999999986</c:v>
                </c:pt>
                <c:pt idx="7954">
                  <c:v>125.91575999999986</c:v>
                </c:pt>
                <c:pt idx="7955">
                  <c:v>125.97825999999986</c:v>
                </c:pt>
                <c:pt idx="7956">
                  <c:v>126.04075999999986</c:v>
                </c:pt>
                <c:pt idx="7957">
                  <c:v>126.10325999999986</c:v>
                </c:pt>
                <c:pt idx="7958">
                  <c:v>126.16575999999986</c:v>
                </c:pt>
                <c:pt idx="7959">
                  <c:v>126.22825999999986</c:v>
                </c:pt>
                <c:pt idx="7960">
                  <c:v>126.29075999999986</c:v>
                </c:pt>
                <c:pt idx="7961">
                  <c:v>126.35325999999986</c:v>
                </c:pt>
                <c:pt idx="7962">
                  <c:v>126.41575999999986</c:v>
                </c:pt>
                <c:pt idx="7963">
                  <c:v>126.47825999999986</c:v>
                </c:pt>
                <c:pt idx="7964">
                  <c:v>126.54075999999986</c:v>
                </c:pt>
                <c:pt idx="7965">
                  <c:v>126.60325999999986</c:v>
                </c:pt>
                <c:pt idx="7966">
                  <c:v>126.66575999999986</c:v>
                </c:pt>
                <c:pt idx="7967">
                  <c:v>126.72825999999986</c:v>
                </c:pt>
                <c:pt idx="7968">
                  <c:v>126.79075999999986</c:v>
                </c:pt>
                <c:pt idx="7969">
                  <c:v>126.85325999999986</c:v>
                </c:pt>
                <c:pt idx="7970">
                  <c:v>126.91575999999986</c:v>
                </c:pt>
                <c:pt idx="7971">
                  <c:v>126.97825999999986</c:v>
                </c:pt>
                <c:pt idx="7972">
                  <c:v>127.04075999999986</c:v>
                </c:pt>
                <c:pt idx="7973">
                  <c:v>127.10325999999986</c:v>
                </c:pt>
                <c:pt idx="7974">
                  <c:v>127.16575999999986</c:v>
                </c:pt>
                <c:pt idx="7975">
                  <c:v>127.22825999999986</c:v>
                </c:pt>
                <c:pt idx="7976">
                  <c:v>127.29075999999986</c:v>
                </c:pt>
                <c:pt idx="7977">
                  <c:v>127.35325999999986</c:v>
                </c:pt>
                <c:pt idx="7978">
                  <c:v>127.41575999999986</c:v>
                </c:pt>
                <c:pt idx="7979">
                  <c:v>127.47825999999986</c:v>
                </c:pt>
                <c:pt idx="7980">
                  <c:v>127.54075999999986</c:v>
                </c:pt>
                <c:pt idx="7981">
                  <c:v>127.60325999999986</c:v>
                </c:pt>
                <c:pt idx="7982">
                  <c:v>127.66575999999986</c:v>
                </c:pt>
                <c:pt idx="7983">
                  <c:v>127.72825999999986</c:v>
                </c:pt>
                <c:pt idx="7984">
                  <c:v>127.79075999999986</c:v>
                </c:pt>
                <c:pt idx="7985">
                  <c:v>127.85325999999986</c:v>
                </c:pt>
                <c:pt idx="7986">
                  <c:v>127.91575999999986</c:v>
                </c:pt>
                <c:pt idx="7987">
                  <c:v>127.97825999999986</c:v>
                </c:pt>
                <c:pt idx="7988">
                  <c:v>128.04075999999986</c:v>
                </c:pt>
                <c:pt idx="7989">
                  <c:v>128.10325999999986</c:v>
                </c:pt>
                <c:pt idx="7990">
                  <c:v>128.16575999999986</c:v>
                </c:pt>
                <c:pt idx="7991">
                  <c:v>128.22825999999986</c:v>
                </c:pt>
                <c:pt idx="7992">
                  <c:v>128.29075999999986</c:v>
                </c:pt>
                <c:pt idx="7993">
                  <c:v>128.35325999999986</c:v>
                </c:pt>
                <c:pt idx="7994">
                  <c:v>128.41575999999986</c:v>
                </c:pt>
                <c:pt idx="7995">
                  <c:v>128.47825999999986</c:v>
                </c:pt>
                <c:pt idx="7996">
                  <c:v>128.54075999999986</c:v>
                </c:pt>
                <c:pt idx="7997">
                  <c:v>128.60325999999986</c:v>
                </c:pt>
                <c:pt idx="7998">
                  <c:v>128.66575999999986</c:v>
                </c:pt>
                <c:pt idx="7999">
                  <c:v>128.72825999999986</c:v>
                </c:pt>
                <c:pt idx="8000">
                  <c:v>128.79075999999986</c:v>
                </c:pt>
                <c:pt idx="8001">
                  <c:v>128.85325999999986</c:v>
                </c:pt>
                <c:pt idx="8002">
                  <c:v>128.91575999999986</c:v>
                </c:pt>
                <c:pt idx="8003">
                  <c:v>128.97825999999986</c:v>
                </c:pt>
                <c:pt idx="8004">
                  <c:v>129.04075999999986</c:v>
                </c:pt>
                <c:pt idx="8005">
                  <c:v>129.10325999999986</c:v>
                </c:pt>
                <c:pt idx="8006">
                  <c:v>129.16575999999986</c:v>
                </c:pt>
                <c:pt idx="8007">
                  <c:v>129.22825999999986</c:v>
                </c:pt>
                <c:pt idx="8008">
                  <c:v>129.29075999999986</c:v>
                </c:pt>
                <c:pt idx="8009">
                  <c:v>129.35325999999986</c:v>
                </c:pt>
                <c:pt idx="8010">
                  <c:v>129.41575999999986</c:v>
                </c:pt>
                <c:pt idx="8011">
                  <c:v>129.47825999999986</c:v>
                </c:pt>
                <c:pt idx="8012">
                  <c:v>129.54075999999986</c:v>
                </c:pt>
                <c:pt idx="8013">
                  <c:v>129.60325999999986</c:v>
                </c:pt>
                <c:pt idx="8014">
                  <c:v>129.66575999999986</c:v>
                </c:pt>
                <c:pt idx="8015">
                  <c:v>129.72825999999986</c:v>
                </c:pt>
                <c:pt idx="8016">
                  <c:v>129.79075999999986</c:v>
                </c:pt>
                <c:pt idx="8017">
                  <c:v>129.85325999999986</c:v>
                </c:pt>
                <c:pt idx="8018">
                  <c:v>129.91575999999986</c:v>
                </c:pt>
                <c:pt idx="8019">
                  <c:v>129.97825999999986</c:v>
                </c:pt>
                <c:pt idx="8020">
                  <c:v>130.04075999999986</c:v>
                </c:pt>
                <c:pt idx="8021">
                  <c:v>130.10325999999986</c:v>
                </c:pt>
                <c:pt idx="8022">
                  <c:v>130.16575999999986</c:v>
                </c:pt>
                <c:pt idx="8023">
                  <c:v>130.22825999999986</c:v>
                </c:pt>
                <c:pt idx="8024">
                  <c:v>130.29075999999986</c:v>
                </c:pt>
                <c:pt idx="8025">
                  <c:v>130.35325999999986</c:v>
                </c:pt>
                <c:pt idx="8026">
                  <c:v>130.41575999999986</c:v>
                </c:pt>
                <c:pt idx="8027">
                  <c:v>130.47825999999986</c:v>
                </c:pt>
                <c:pt idx="8028">
                  <c:v>130.54075999999986</c:v>
                </c:pt>
                <c:pt idx="8029">
                  <c:v>130.60325999999986</c:v>
                </c:pt>
                <c:pt idx="8030">
                  <c:v>130.66575999999986</c:v>
                </c:pt>
                <c:pt idx="8031">
                  <c:v>130.72825999999986</c:v>
                </c:pt>
                <c:pt idx="8032">
                  <c:v>130.79075999999986</c:v>
                </c:pt>
                <c:pt idx="8033">
                  <c:v>130.85325999999986</c:v>
                </c:pt>
                <c:pt idx="8034">
                  <c:v>130.91575999999986</c:v>
                </c:pt>
                <c:pt idx="8035">
                  <c:v>130.97825999999986</c:v>
                </c:pt>
                <c:pt idx="8036">
                  <c:v>131.04075999999986</c:v>
                </c:pt>
                <c:pt idx="8037">
                  <c:v>131.10325999999986</c:v>
                </c:pt>
                <c:pt idx="8038">
                  <c:v>131.16575999999986</c:v>
                </c:pt>
                <c:pt idx="8039">
                  <c:v>131.22825999999986</c:v>
                </c:pt>
                <c:pt idx="8040">
                  <c:v>131.29075999999986</c:v>
                </c:pt>
                <c:pt idx="8041">
                  <c:v>131.35325999999986</c:v>
                </c:pt>
                <c:pt idx="8042">
                  <c:v>131.41575999999986</c:v>
                </c:pt>
                <c:pt idx="8043">
                  <c:v>131.47825999999986</c:v>
                </c:pt>
                <c:pt idx="8044">
                  <c:v>131.54075999999986</c:v>
                </c:pt>
                <c:pt idx="8045">
                  <c:v>131.60325999999986</c:v>
                </c:pt>
                <c:pt idx="8046">
                  <c:v>131.66575999999986</c:v>
                </c:pt>
                <c:pt idx="8047">
                  <c:v>131.72825999999986</c:v>
                </c:pt>
                <c:pt idx="8048">
                  <c:v>131.79075999999986</c:v>
                </c:pt>
                <c:pt idx="8049">
                  <c:v>131.85325999999986</c:v>
                </c:pt>
                <c:pt idx="8050">
                  <c:v>131.91575999999986</c:v>
                </c:pt>
                <c:pt idx="8051">
                  <c:v>131.97825999999986</c:v>
                </c:pt>
                <c:pt idx="8052">
                  <c:v>132.04075999999986</c:v>
                </c:pt>
                <c:pt idx="8053">
                  <c:v>132.10325999999986</c:v>
                </c:pt>
                <c:pt idx="8054">
                  <c:v>132.16575999999986</c:v>
                </c:pt>
                <c:pt idx="8055">
                  <c:v>132.22825999999986</c:v>
                </c:pt>
                <c:pt idx="8056">
                  <c:v>132.29075999999986</c:v>
                </c:pt>
                <c:pt idx="8057">
                  <c:v>132.35325999999986</c:v>
                </c:pt>
                <c:pt idx="8058">
                  <c:v>132.41575999999986</c:v>
                </c:pt>
                <c:pt idx="8059">
                  <c:v>132.47825999999986</c:v>
                </c:pt>
                <c:pt idx="8060">
                  <c:v>132.54075999999986</c:v>
                </c:pt>
                <c:pt idx="8061">
                  <c:v>132.60325999999986</c:v>
                </c:pt>
                <c:pt idx="8062">
                  <c:v>132.66575999999986</c:v>
                </c:pt>
                <c:pt idx="8063">
                  <c:v>132.72825999999986</c:v>
                </c:pt>
                <c:pt idx="8064">
                  <c:v>132.79075999999986</c:v>
                </c:pt>
                <c:pt idx="8065">
                  <c:v>132.85325999999986</c:v>
                </c:pt>
                <c:pt idx="8066">
                  <c:v>132.91575999999986</c:v>
                </c:pt>
                <c:pt idx="8067">
                  <c:v>132.97825999999986</c:v>
                </c:pt>
                <c:pt idx="8068">
                  <c:v>133.04075999999986</c:v>
                </c:pt>
                <c:pt idx="8069">
                  <c:v>133.10325999999986</c:v>
                </c:pt>
                <c:pt idx="8070">
                  <c:v>133.16575999999986</c:v>
                </c:pt>
                <c:pt idx="8071">
                  <c:v>133.22825999999986</c:v>
                </c:pt>
                <c:pt idx="8072">
                  <c:v>133.29075999999986</c:v>
                </c:pt>
                <c:pt idx="8073">
                  <c:v>133.35325999999986</c:v>
                </c:pt>
                <c:pt idx="8074">
                  <c:v>133.41575999999986</c:v>
                </c:pt>
                <c:pt idx="8075">
                  <c:v>133.47825999999986</c:v>
                </c:pt>
                <c:pt idx="8076">
                  <c:v>133.54075999999986</c:v>
                </c:pt>
                <c:pt idx="8077">
                  <c:v>133.60325999999986</c:v>
                </c:pt>
                <c:pt idx="8078">
                  <c:v>133.66575999999986</c:v>
                </c:pt>
                <c:pt idx="8079">
                  <c:v>133.72825999999986</c:v>
                </c:pt>
                <c:pt idx="8080">
                  <c:v>133.79075999999986</c:v>
                </c:pt>
                <c:pt idx="8081">
                  <c:v>133.85325999999986</c:v>
                </c:pt>
                <c:pt idx="8082">
                  <c:v>133.91575999999986</c:v>
                </c:pt>
                <c:pt idx="8083">
                  <c:v>133.97825999999986</c:v>
                </c:pt>
                <c:pt idx="8084">
                  <c:v>134.04075999999986</c:v>
                </c:pt>
                <c:pt idx="8085">
                  <c:v>134.10325999999986</c:v>
                </c:pt>
                <c:pt idx="8086">
                  <c:v>134.16575999999986</c:v>
                </c:pt>
                <c:pt idx="8087">
                  <c:v>134.22825999999986</c:v>
                </c:pt>
                <c:pt idx="8088">
                  <c:v>134.29075999999986</c:v>
                </c:pt>
                <c:pt idx="8089">
                  <c:v>134.35325999999986</c:v>
                </c:pt>
                <c:pt idx="8090">
                  <c:v>134.41575999999986</c:v>
                </c:pt>
                <c:pt idx="8091">
                  <c:v>134.47825999999986</c:v>
                </c:pt>
                <c:pt idx="8092">
                  <c:v>134.54075999999986</c:v>
                </c:pt>
                <c:pt idx="8093">
                  <c:v>134.60325999999986</c:v>
                </c:pt>
                <c:pt idx="8094">
                  <c:v>134.66575999999986</c:v>
                </c:pt>
                <c:pt idx="8095">
                  <c:v>134.72825999999986</c:v>
                </c:pt>
                <c:pt idx="8096">
                  <c:v>134.79075999999986</c:v>
                </c:pt>
                <c:pt idx="8097">
                  <c:v>134.85325999999986</c:v>
                </c:pt>
                <c:pt idx="8098">
                  <c:v>134.91575999999986</c:v>
                </c:pt>
                <c:pt idx="8099">
                  <c:v>134.97825999999986</c:v>
                </c:pt>
                <c:pt idx="8100">
                  <c:v>135.04075999999986</c:v>
                </c:pt>
                <c:pt idx="8101">
                  <c:v>135.10325999999986</c:v>
                </c:pt>
                <c:pt idx="8102">
                  <c:v>135.16575999999986</c:v>
                </c:pt>
                <c:pt idx="8103">
                  <c:v>135.22825999999986</c:v>
                </c:pt>
                <c:pt idx="8104">
                  <c:v>135.29075999999986</c:v>
                </c:pt>
                <c:pt idx="8105">
                  <c:v>135.35325999999986</c:v>
                </c:pt>
                <c:pt idx="8106">
                  <c:v>135.41575999999986</c:v>
                </c:pt>
                <c:pt idx="8107">
                  <c:v>135.47825999999986</c:v>
                </c:pt>
                <c:pt idx="8108">
                  <c:v>135.54075999999986</c:v>
                </c:pt>
                <c:pt idx="8109">
                  <c:v>135.60325999999986</c:v>
                </c:pt>
                <c:pt idx="8110">
                  <c:v>135.66575999999986</c:v>
                </c:pt>
                <c:pt idx="8111">
                  <c:v>135.72825999999986</c:v>
                </c:pt>
                <c:pt idx="8112">
                  <c:v>135.79075999999986</c:v>
                </c:pt>
                <c:pt idx="8113">
                  <c:v>135.85325999999986</c:v>
                </c:pt>
                <c:pt idx="8114">
                  <c:v>135.91575999999986</c:v>
                </c:pt>
                <c:pt idx="8115">
                  <c:v>135.97825999999986</c:v>
                </c:pt>
                <c:pt idx="8116">
                  <c:v>136.04075999999986</c:v>
                </c:pt>
                <c:pt idx="8117">
                  <c:v>136.10325999999986</c:v>
                </c:pt>
                <c:pt idx="8118">
                  <c:v>136.16575999999986</c:v>
                </c:pt>
                <c:pt idx="8119">
                  <c:v>136.22825999999986</c:v>
                </c:pt>
                <c:pt idx="8120">
                  <c:v>136.29075999999986</c:v>
                </c:pt>
                <c:pt idx="8121">
                  <c:v>136.35325999999986</c:v>
                </c:pt>
                <c:pt idx="8122">
                  <c:v>136.41575999999986</c:v>
                </c:pt>
                <c:pt idx="8123">
                  <c:v>136.47825999999986</c:v>
                </c:pt>
                <c:pt idx="8124">
                  <c:v>136.54075999999986</c:v>
                </c:pt>
                <c:pt idx="8125">
                  <c:v>136.60325999999986</c:v>
                </c:pt>
                <c:pt idx="8126">
                  <c:v>136.66575999999986</c:v>
                </c:pt>
                <c:pt idx="8127">
                  <c:v>136.72825999999986</c:v>
                </c:pt>
                <c:pt idx="8128">
                  <c:v>136.79075999999986</c:v>
                </c:pt>
                <c:pt idx="8129">
                  <c:v>136.85325999999986</c:v>
                </c:pt>
                <c:pt idx="8130">
                  <c:v>136.91575999999986</c:v>
                </c:pt>
                <c:pt idx="8131">
                  <c:v>136.97825999999986</c:v>
                </c:pt>
                <c:pt idx="8132">
                  <c:v>137.04075999999986</c:v>
                </c:pt>
                <c:pt idx="8133">
                  <c:v>137.10325999999986</c:v>
                </c:pt>
                <c:pt idx="8134">
                  <c:v>137.16575999999986</c:v>
                </c:pt>
                <c:pt idx="8135">
                  <c:v>137.22825999999986</c:v>
                </c:pt>
                <c:pt idx="8136">
                  <c:v>137.29075999999986</c:v>
                </c:pt>
                <c:pt idx="8137">
                  <c:v>137.35325999999986</c:v>
                </c:pt>
                <c:pt idx="8138">
                  <c:v>137.41575999999986</c:v>
                </c:pt>
                <c:pt idx="8139">
                  <c:v>137.47825999999986</c:v>
                </c:pt>
                <c:pt idx="8140">
                  <c:v>137.54075999999986</c:v>
                </c:pt>
                <c:pt idx="8141">
                  <c:v>137.60325999999986</c:v>
                </c:pt>
                <c:pt idx="8142">
                  <c:v>137.66575999999986</c:v>
                </c:pt>
                <c:pt idx="8143">
                  <c:v>137.72825999999986</c:v>
                </c:pt>
                <c:pt idx="8144">
                  <c:v>137.79075999999986</c:v>
                </c:pt>
                <c:pt idx="8145">
                  <c:v>137.85325999999986</c:v>
                </c:pt>
                <c:pt idx="8146">
                  <c:v>137.91575999999986</c:v>
                </c:pt>
                <c:pt idx="8147">
                  <c:v>137.97825999999986</c:v>
                </c:pt>
                <c:pt idx="8148">
                  <c:v>138.04075999999986</c:v>
                </c:pt>
                <c:pt idx="8149">
                  <c:v>138.10325999999986</c:v>
                </c:pt>
                <c:pt idx="8150">
                  <c:v>138.16575999999986</c:v>
                </c:pt>
                <c:pt idx="8151">
                  <c:v>138.22825999999986</c:v>
                </c:pt>
                <c:pt idx="8152">
                  <c:v>138.29075999999986</c:v>
                </c:pt>
                <c:pt idx="8153">
                  <c:v>138.35325999999986</c:v>
                </c:pt>
                <c:pt idx="8154">
                  <c:v>138.41575999999986</c:v>
                </c:pt>
                <c:pt idx="8155">
                  <c:v>138.47825999999986</c:v>
                </c:pt>
                <c:pt idx="8156">
                  <c:v>138.54075999999986</c:v>
                </c:pt>
                <c:pt idx="8157">
                  <c:v>138.60325999999986</c:v>
                </c:pt>
                <c:pt idx="8158">
                  <c:v>138.66575999999986</c:v>
                </c:pt>
                <c:pt idx="8159">
                  <c:v>138.72825999999986</c:v>
                </c:pt>
                <c:pt idx="8160">
                  <c:v>138.79075999999986</c:v>
                </c:pt>
                <c:pt idx="8161">
                  <c:v>138.85325999999986</c:v>
                </c:pt>
                <c:pt idx="8162">
                  <c:v>138.91575999999986</c:v>
                </c:pt>
                <c:pt idx="8163">
                  <c:v>138.97825999999986</c:v>
                </c:pt>
                <c:pt idx="8164">
                  <c:v>139.04075999999986</c:v>
                </c:pt>
                <c:pt idx="8165">
                  <c:v>139.10325999999986</c:v>
                </c:pt>
                <c:pt idx="8166">
                  <c:v>139.16575999999986</c:v>
                </c:pt>
                <c:pt idx="8167">
                  <c:v>139.22825999999986</c:v>
                </c:pt>
                <c:pt idx="8168">
                  <c:v>139.29075999999986</c:v>
                </c:pt>
                <c:pt idx="8169">
                  <c:v>139.35325999999986</c:v>
                </c:pt>
                <c:pt idx="8170">
                  <c:v>139.41575999999986</c:v>
                </c:pt>
                <c:pt idx="8171">
                  <c:v>139.47825999999986</c:v>
                </c:pt>
                <c:pt idx="8172">
                  <c:v>139.54075999999986</c:v>
                </c:pt>
                <c:pt idx="8173">
                  <c:v>139.60325999999986</c:v>
                </c:pt>
                <c:pt idx="8174">
                  <c:v>139.66575999999986</c:v>
                </c:pt>
                <c:pt idx="8175">
                  <c:v>139.72825999999986</c:v>
                </c:pt>
                <c:pt idx="8176">
                  <c:v>139.79075999999986</c:v>
                </c:pt>
                <c:pt idx="8177">
                  <c:v>139.85325999999986</c:v>
                </c:pt>
                <c:pt idx="8178">
                  <c:v>139.91575999999986</c:v>
                </c:pt>
                <c:pt idx="8179">
                  <c:v>139.97825999999986</c:v>
                </c:pt>
                <c:pt idx="8180">
                  <c:v>140.04075999999986</c:v>
                </c:pt>
                <c:pt idx="8181">
                  <c:v>140.10325999999986</c:v>
                </c:pt>
                <c:pt idx="8182">
                  <c:v>140.16575999999986</c:v>
                </c:pt>
                <c:pt idx="8183">
                  <c:v>140.22825999999986</c:v>
                </c:pt>
                <c:pt idx="8184">
                  <c:v>140.29075999999986</c:v>
                </c:pt>
                <c:pt idx="8185">
                  <c:v>140.35325999999986</c:v>
                </c:pt>
                <c:pt idx="8186">
                  <c:v>140.41575999999986</c:v>
                </c:pt>
                <c:pt idx="8187">
                  <c:v>140.47825999999986</c:v>
                </c:pt>
                <c:pt idx="8188">
                  <c:v>140.54075999999986</c:v>
                </c:pt>
                <c:pt idx="8189">
                  <c:v>140.60325999999986</c:v>
                </c:pt>
                <c:pt idx="8190">
                  <c:v>140.66575999999986</c:v>
                </c:pt>
                <c:pt idx="8191">
                  <c:v>140.72825999999986</c:v>
                </c:pt>
                <c:pt idx="8192">
                  <c:v>140.79075999999986</c:v>
                </c:pt>
                <c:pt idx="8193">
                  <c:v>140.85325999999986</c:v>
                </c:pt>
                <c:pt idx="8194">
                  <c:v>140.91575999999986</c:v>
                </c:pt>
                <c:pt idx="8195">
                  <c:v>140.97825999999986</c:v>
                </c:pt>
                <c:pt idx="8196">
                  <c:v>141.04075999999986</c:v>
                </c:pt>
                <c:pt idx="8197">
                  <c:v>141.10325999999986</c:v>
                </c:pt>
                <c:pt idx="8198">
                  <c:v>141.16575999999986</c:v>
                </c:pt>
                <c:pt idx="8199">
                  <c:v>141.22825999999986</c:v>
                </c:pt>
                <c:pt idx="8200">
                  <c:v>141.29075999999986</c:v>
                </c:pt>
                <c:pt idx="8201">
                  <c:v>141.35325999999986</c:v>
                </c:pt>
                <c:pt idx="8202">
                  <c:v>141.41575999999986</c:v>
                </c:pt>
                <c:pt idx="8203">
                  <c:v>141.47825999999986</c:v>
                </c:pt>
                <c:pt idx="8204">
                  <c:v>141.54075999999986</c:v>
                </c:pt>
                <c:pt idx="8205">
                  <c:v>141.60325999999986</c:v>
                </c:pt>
                <c:pt idx="8206">
                  <c:v>141.66575999999986</c:v>
                </c:pt>
                <c:pt idx="8207">
                  <c:v>141.72825999999986</c:v>
                </c:pt>
                <c:pt idx="8208">
                  <c:v>141.79075999999986</c:v>
                </c:pt>
                <c:pt idx="8209">
                  <c:v>141.85325999999986</c:v>
                </c:pt>
                <c:pt idx="8210">
                  <c:v>141.91575999999986</c:v>
                </c:pt>
                <c:pt idx="8211">
                  <c:v>141.97825999999986</c:v>
                </c:pt>
                <c:pt idx="8212">
                  <c:v>142.04075999999986</c:v>
                </c:pt>
                <c:pt idx="8213">
                  <c:v>142.10325999999986</c:v>
                </c:pt>
                <c:pt idx="8214">
                  <c:v>142.16575999999986</c:v>
                </c:pt>
                <c:pt idx="8215">
                  <c:v>142.22825999999986</c:v>
                </c:pt>
                <c:pt idx="8216">
                  <c:v>142.29075999999986</c:v>
                </c:pt>
                <c:pt idx="8217">
                  <c:v>142.35325999999986</c:v>
                </c:pt>
                <c:pt idx="8218">
                  <c:v>142.41575999999986</c:v>
                </c:pt>
                <c:pt idx="8219">
                  <c:v>142.47825999999986</c:v>
                </c:pt>
                <c:pt idx="8220">
                  <c:v>142.54075999999986</c:v>
                </c:pt>
                <c:pt idx="8221">
                  <c:v>142.60325999999986</c:v>
                </c:pt>
                <c:pt idx="8222">
                  <c:v>142.66575999999986</c:v>
                </c:pt>
                <c:pt idx="8223">
                  <c:v>142.72825999999986</c:v>
                </c:pt>
                <c:pt idx="8224">
                  <c:v>142.79075999999986</c:v>
                </c:pt>
                <c:pt idx="8225">
                  <c:v>142.85325999999986</c:v>
                </c:pt>
                <c:pt idx="8226">
                  <c:v>142.91575999999986</c:v>
                </c:pt>
                <c:pt idx="8227">
                  <c:v>142.97825999999986</c:v>
                </c:pt>
                <c:pt idx="8228">
                  <c:v>143.04075999999986</c:v>
                </c:pt>
                <c:pt idx="8229">
                  <c:v>143.10325999999986</c:v>
                </c:pt>
                <c:pt idx="8230">
                  <c:v>143.16575999999986</c:v>
                </c:pt>
                <c:pt idx="8231">
                  <c:v>143.22825999999986</c:v>
                </c:pt>
                <c:pt idx="8232">
                  <c:v>143.29075999999986</c:v>
                </c:pt>
                <c:pt idx="8233">
                  <c:v>143.35325999999986</c:v>
                </c:pt>
                <c:pt idx="8234">
                  <c:v>143.41575999999986</c:v>
                </c:pt>
                <c:pt idx="8235">
                  <c:v>143.47825999999986</c:v>
                </c:pt>
                <c:pt idx="8236">
                  <c:v>143.54075999999986</c:v>
                </c:pt>
                <c:pt idx="8237">
                  <c:v>143.60325999999986</c:v>
                </c:pt>
                <c:pt idx="8238">
                  <c:v>143.66575999999986</c:v>
                </c:pt>
                <c:pt idx="8239">
                  <c:v>143.72825999999986</c:v>
                </c:pt>
                <c:pt idx="8240">
                  <c:v>143.79075999999986</c:v>
                </c:pt>
                <c:pt idx="8241">
                  <c:v>143.85325999999986</c:v>
                </c:pt>
                <c:pt idx="8242">
                  <c:v>143.91575999999986</c:v>
                </c:pt>
                <c:pt idx="8243">
                  <c:v>143.97825999999986</c:v>
                </c:pt>
                <c:pt idx="8244">
                  <c:v>144.04075999999986</c:v>
                </c:pt>
                <c:pt idx="8245">
                  <c:v>144.10325999999986</c:v>
                </c:pt>
                <c:pt idx="8246">
                  <c:v>144.16575999999986</c:v>
                </c:pt>
                <c:pt idx="8247">
                  <c:v>144.22825999999986</c:v>
                </c:pt>
                <c:pt idx="8248">
                  <c:v>144.29075999999986</c:v>
                </c:pt>
                <c:pt idx="8249">
                  <c:v>144.35325999999986</c:v>
                </c:pt>
                <c:pt idx="8250">
                  <c:v>144.41575999999986</c:v>
                </c:pt>
                <c:pt idx="8251">
                  <c:v>144.47825999999986</c:v>
                </c:pt>
                <c:pt idx="8252">
                  <c:v>144.54075999999986</c:v>
                </c:pt>
                <c:pt idx="8253">
                  <c:v>144.60325999999986</c:v>
                </c:pt>
                <c:pt idx="8254">
                  <c:v>144.66575999999986</c:v>
                </c:pt>
                <c:pt idx="8255">
                  <c:v>144.72825999999986</c:v>
                </c:pt>
                <c:pt idx="8256">
                  <c:v>144.79075999999986</c:v>
                </c:pt>
                <c:pt idx="8257">
                  <c:v>144.85325999999986</c:v>
                </c:pt>
                <c:pt idx="8258">
                  <c:v>144.91575999999986</c:v>
                </c:pt>
                <c:pt idx="8259">
                  <c:v>144.97825999999986</c:v>
                </c:pt>
                <c:pt idx="8260">
                  <c:v>145.04075999999986</c:v>
                </c:pt>
                <c:pt idx="8261">
                  <c:v>145.10325999999986</c:v>
                </c:pt>
                <c:pt idx="8262">
                  <c:v>145.16575999999986</c:v>
                </c:pt>
                <c:pt idx="8263">
                  <c:v>145.22825999999986</c:v>
                </c:pt>
                <c:pt idx="8264">
                  <c:v>145.29075999999986</c:v>
                </c:pt>
                <c:pt idx="8265">
                  <c:v>145.35325999999986</c:v>
                </c:pt>
                <c:pt idx="8266">
                  <c:v>145.41575999999986</c:v>
                </c:pt>
                <c:pt idx="8267">
                  <c:v>145.47825999999986</c:v>
                </c:pt>
                <c:pt idx="8268">
                  <c:v>145.54075999999986</c:v>
                </c:pt>
                <c:pt idx="8269">
                  <c:v>145.60325999999986</c:v>
                </c:pt>
                <c:pt idx="8270">
                  <c:v>145.66575999999986</c:v>
                </c:pt>
                <c:pt idx="8271">
                  <c:v>145.72825999999986</c:v>
                </c:pt>
                <c:pt idx="8272">
                  <c:v>145.79075999999986</c:v>
                </c:pt>
                <c:pt idx="8273">
                  <c:v>145.85325999999986</c:v>
                </c:pt>
                <c:pt idx="8274">
                  <c:v>145.91575999999986</c:v>
                </c:pt>
                <c:pt idx="8275">
                  <c:v>145.97825999999986</c:v>
                </c:pt>
                <c:pt idx="8276">
                  <c:v>146.04075999999986</c:v>
                </c:pt>
                <c:pt idx="8277">
                  <c:v>146.10325999999986</c:v>
                </c:pt>
                <c:pt idx="8278">
                  <c:v>146.16575999999986</c:v>
                </c:pt>
                <c:pt idx="8279">
                  <c:v>146.22825999999986</c:v>
                </c:pt>
                <c:pt idx="8280">
                  <c:v>146.29075999999986</c:v>
                </c:pt>
                <c:pt idx="8281">
                  <c:v>146.35325999999986</c:v>
                </c:pt>
                <c:pt idx="8282">
                  <c:v>146.41575999999986</c:v>
                </c:pt>
                <c:pt idx="8283">
                  <c:v>146.47825999999986</c:v>
                </c:pt>
                <c:pt idx="8284">
                  <c:v>146.54075999999986</c:v>
                </c:pt>
                <c:pt idx="8285">
                  <c:v>146.60325999999986</c:v>
                </c:pt>
                <c:pt idx="8286">
                  <c:v>146.66575999999986</c:v>
                </c:pt>
                <c:pt idx="8287">
                  <c:v>146.72825999999986</c:v>
                </c:pt>
                <c:pt idx="8288">
                  <c:v>146.79075999999986</c:v>
                </c:pt>
                <c:pt idx="8289">
                  <c:v>146.85325999999986</c:v>
                </c:pt>
                <c:pt idx="8290">
                  <c:v>146.91575999999986</c:v>
                </c:pt>
                <c:pt idx="8291">
                  <c:v>146.97825999999986</c:v>
                </c:pt>
                <c:pt idx="8292">
                  <c:v>147.04075999999986</c:v>
                </c:pt>
                <c:pt idx="8293">
                  <c:v>147.10325999999986</c:v>
                </c:pt>
                <c:pt idx="8294">
                  <c:v>147.16575999999986</c:v>
                </c:pt>
                <c:pt idx="8295">
                  <c:v>147.22825999999986</c:v>
                </c:pt>
                <c:pt idx="8296">
                  <c:v>147.29075999999986</c:v>
                </c:pt>
                <c:pt idx="8297">
                  <c:v>147.35325999999986</c:v>
                </c:pt>
                <c:pt idx="8298">
                  <c:v>147.41575999999986</c:v>
                </c:pt>
                <c:pt idx="8299">
                  <c:v>147.47825999999986</c:v>
                </c:pt>
                <c:pt idx="8300">
                  <c:v>147.54075999999986</c:v>
                </c:pt>
                <c:pt idx="8301">
                  <c:v>147.60325999999986</c:v>
                </c:pt>
                <c:pt idx="8302">
                  <c:v>147.66575999999986</c:v>
                </c:pt>
                <c:pt idx="8303">
                  <c:v>147.72825999999986</c:v>
                </c:pt>
                <c:pt idx="8304">
                  <c:v>147.79075999999986</c:v>
                </c:pt>
                <c:pt idx="8305">
                  <c:v>147.85325999999986</c:v>
                </c:pt>
                <c:pt idx="8306">
                  <c:v>147.91575999999986</c:v>
                </c:pt>
                <c:pt idx="8307">
                  <c:v>147.97825999999986</c:v>
                </c:pt>
                <c:pt idx="8308">
                  <c:v>148.04075999999986</c:v>
                </c:pt>
                <c:pt idx="8309">
                  <c:v>148.10325999999986</c:v>
                </c:pt>
                <c:pt idx="8310">
                  <c:v>148.16575999999986</c:v>
                </c:pt>
                <c:pt idx="8311">
                  <c:v>148.22825999999986</c:v>
                </c:pt>
                <c:pt idx="8312">
                  <c:v>148.29075999999986</c:v>
                </c:pt>
                <c:pt idx="8313">
                  <c:v>148.35325999999986</c:v>
                </c:pt>
                <c:pt idx="8314">
                  <c:v>148.41575999999986</c:v>
                </c:pt>
                <c:pt idx="8315">
                  <c:v>148.47825999999986</c:v>
                </c:pt>
                <c:pt idx="8316">
                  <c:v>148.54075999999986</c:v>
                </c:pt>
                <c:pt idx="8317">
                  <c:v>148.60325999999986</c:v>
                </c:pt>
                <c:pt idx="8318">
                  <c:v>148.66575999999986</c:v>
                </c:pt>
                <c:pt idx="8319">
                  <c:v>148.72825999999986</c:v>
                </c:pt>
                <c:pt idx="8320">
                  <c:v>148.79075999999986</c:v>
                </c:pt>
                <c:pt idx="8321">
                  <c:v>148.85325999999986</c:v>
                </c:pt>
                <c:pt idx="8322">
                  <c:v>148.91575999999986</c:v>
                </c:pt>
                <c:pt idx="8323">
                  <c:v>148.97825999999986</c:v>
                </c:pt>
                <c:pt idx="8324">
                  <c:v>149.04075999999986</c:v>
                </c:pt>
                <c:pt idx="8325">
                  <c:v>149.10325999999986</c:v>
                </c:pt>
                <c:pt idx="8326">
                  <c:v>149.16575999999986</c:v>
                </c:pt>
                <c:pt idx="8327">
                  <c:v>149.22825999999986</c:v>
                </c:pt>
                <c:pt idx="8328">
                  <c:v>149.29075999999986</c:v>
                </c:pt>
                <c:pt idx="8329">
                  <c:v>149.35325999999986</c:v>
                </c:pt>
                <c:pt idx="8330">
                  <c:v>149.41575999999986</c:v>
                </c:pt>
                <c:pt idx="8331">
                  <c:v>149.47825999999986</c:v>
                </c:pt>
                <c:pt idx="8332">
                  <c:v>149.54075999999986</c:v>
                </c:pt>
                <c:pt idx="8333">
                  <c:v>149.60325999999986</c:v>
                </c:pt>
                <c:pt idx="8334">
                  <c:v>149.66575999999986</c:v>
                </c:pt>
                <c:pt idx="8335">
                  <c:v>149.72825999999986</c:v>
                </c:pt>
                <c:pt idx="8336">
                  <c:v>149.79075999999986</c:v>
                </c:pt>
                <c:pt idx="8337">
                  <c:v>149.85325999999986</c:v>
                </c:pt>
                <c:pt idx="8338">
                  <c:v>149.91575999999986</c:v>
                </c:pt>
                <c:pt idx="8339">
                  <c:v>149.97825999999986</c:v>
                </c:pt>
                <c:pt idx="8340">
                  <c:v>150.04075999999986</c:v>
                </c:pt>
                <c:pt idx="8341">
                  <c:v>150.10325999999986</c:v>
                </c:pt>
                <c:pt idx="8342">
                  <c:v>150.16575999999986</c:v>
                </c:pt>
                <c:pt idx="8343">
                  <c:v>150.22825999999986</c:v>
                </c:pt>
                <c:pt idx="8344">
                  <c:v>150.29075999999986</c:v>
                </c:pt>
                <c:pt idx="8345">
                  <c:v>150.35325999999986</c:v>
                </c:pt>
                <c:pt idx="8346">
                  <c:v>150.41575999999986</c:v>
                </c:pt>
                <c:pt idx="8347">
                  <c:v>150.47825999999986</c:v>
                </c:pt>
                <c:pt idx="8348">
                  <c:v>150.54075999999986</c:v>
                </c:pt>
                <c:pt idx="8349">
                  <c:v>150.60325999999986</c:v>
                </c:pt>
                <c:pt idx="8350">
                  <c:v>150.66575999999986</c:v>
                </c:pt>
                <c:pt idx="8351">
                  <c:v>150.72825999999986</c:v>
                </c:pt>
                <c:pt idx="8352">
                  <c:v>150.79075999999986</c:v>
                </c:pt>
                <c:pt idx="8353">
                  <c:v>150.85325999999986</c:v>
                </c:pt>
                <c:pt idx="8354">
                  <c:v>150.91575999999986</c:v>
                </c:pt>
                <c:pt idx="8355">
                  <c:v>150.97825999999986</c:v>
                </c:pt>
                <c:pt idx="8356">
                  <c:v>151.04075999999986</c:v>
                </c:pt>
                <c:pt idx="8357">
                  <c:v>151.10325999999986</c:v>
                </c:pt>
                <c:pt idx="8358">
                  <c:v>151.16575999999986</c:v>
                </c:pt>
                <c:pt idx="8359">
                  <c:v>151.22825999999986</c:v>
                </c:pt>
                <c:pt idx="8360">
                  <c:v>151.29075999999986</c:v>
                </c:pt>
                <c:pt idx="8361">
                  <c:v>151.35325999999986</c:v>
                </c:pt>
                <c:pt idx="8362">
                  <c:v>151.41575999999986</c:v>
                </c:pt>
                <c:pt idx="8363">
                  <c:v>151.47825999999986</c:v>
                </c:pt>
                <c:pt idx="8364">
                  <c:v>151.54075999999986</c:v>
                </c:pt>
                <c:pt idx="8365">
                  <c:v>151.60325999999986</c:v>
                </c:pt>
                <c:pt idx="8366">
                  <c:v>151.66575999999986</c:v>
                </c:pt>
                <c:pt idx="8367">
                  <c:v>151.72825999999986</c:v>
                </c:pt>
                <c:pt idx="8368">
                  <c:v>151.79075999999986</c:v>
                </c:pt>
                <c:pt idx="8369">
                  <c:v>151.85325999999986</c:v>
                </c:pt>
                <c:pt idx="8370">
                  <c:v>151.91575999999986</c:v>
                </c:pt>
                <c:pt idx="8371">
                  <c:v>151.97825999999986</c:v>
                </c:pt>
                <c:pt idx="8372">
                  <c:v>152.04075999999986</c:v>
                </c:pt>
                <c:pt idx="8373">
                  <c:v>152.10325999999986</c:v>
                </c:pt>
                <c:pt idx="8374">
                  <c:v>152.16575999999986</c:v>
                </c:pt>
                <c:pt idx="8375">
                  <c:v>152.22825999999986</c:v>
                </c:pt>
                <c:pt idx="8376">
                  <c:v>152.29075999999986</c:v>
                </c:pt>
                <c:pt idx="8377">
                  <c:v>152.35325999999986</c:v>
                </c:pt>
                <c:pt idx="8378">
                  <c:v>152.41575999999986</c:v>
                </c:pt>
                <c:pt idx="8379">
                  <c:v>152.47825999999986</c:v>
                </c:pt>
                <c:pt idx="8380">
                  <c:v>152.54075999999986</c:v>
                </c:pt>
                <c:pt idx="8381">
                  <c:v>152.60325999999986</c:v>
                </c:pt>
                <c:pt idx="8382">
                  <c:v>152.66575999999986</c:v>
                </c:pt>
                <c:pt idx="8383">
                  <c:v>152.72825999999986</c:v>
                </c:pt>
                <c:pt idx="8384">
                  <c:v>152.79075999999986</c:v>
                </c:pt>
                <c:pt idx="8385">
                  <c:v>152.85325999999986</c:v>
                </c:pt>
                <c:pt idx="8386">
                  <c:v>152.91575999999986</c:v>
                </c:pt>
                <c:pt idx="8387">
                  <c:v>152.97825999999986</c:v>
                </c:pt>
                <c:pt idx="8388">
                  <c:v>153.04075999999986</c:v>
                </c:pt>
                <c:pt idx="8389">
                  <c:v>153.10325999999986</c:v>
                </c:pt>
                <c:pt idx="8390">
                  <c:v>153.16575999999986</c:v>
                </c:pt>
                <c:pt idx="8391">
                  <c:v>153.22825999999986</c:v>
                </c:pt>
                <c:pt idx="8392">
                  <c:v>153.29075999999986</c:v>
                </c:pt>
                <c:pt idx="8393">
                  <c:v>153.35325999999986</c:v>
                </c:pt>
                <c:pt idx="8394">
                  <c:v>153.41575999999986</c:v>
                </c:pt>
                <c:pt idx="8395">
                  <c:v>153.47825999999986</c:v>
                </c:pt>
                <c:pt idx="8396">
                  <c:v>153.54075999999986</c:v>
                </c:pt>
                <c:pt idx="8397">
                  <c:v>153.60325999999986</c:v>
                </c:pt>
                <c:pt idx="8398">
                  <c:v>153.66575999999986</c:v>
                </c:pt>
                <c:pt idx="8399">
                  <c:v>153.72825999999986</c:v>
                </c:pt>
                <c:pt idx="8400">
                  <c:v>153.79075999999986</c:v>
                </c:pt>
                <c:pt idx="8401">
                  <c:v>153.85325999999986</c:v>
                </c:pt>
                <c:pt idx="8402">
                  <c:v>153.91575999999986</c:v>
                </c:pt>
                <c:pt idx="8403">
                  <c:v>153.97825999999986</c:v>
                </c:pt>
                <c:pt idx="8404">
                  <c:v>154.04075999999986</c:v>
                </c:pt>
                <c:pt idx="8405">
                  <c:v>154.10325999999986</c:v>
                </c:pt>
                <c:pt idx="8406">
                  <c:v>154.16575999999986</c:v>
                </c:pt>
                <c:pt idx="8407">
                  <c:v>154.22825999999986</c:v>
                </c:pt>
                <c:pt idx="8408">
                  <c:v>154.29075999999986</c:v>
                </c:pt>
                <c:pt idx="8409">
                  <c:v>154.35325999999986</c:v>
                </c:pt>
                <c:pt idx="8410">
                  <c:v>154.41575999999986</c:v>
                </c:pt>
                <c:pt idx="8411">
                  <c:v>154.47825999999986</c:v>
                </c:pt>
                <c:pt idx="8412">
                  <c:v>154.54075999999986</c:v>
                </c:pt>
                <c:pt idx="8413">
                  <c:v>154.60325999999986</c:v>
                </c:pt>
                <c:pt idx="8414">
                  <c:v>154.66575999999986</c:v>
                </c:pt>
                <c:pt idx="8415">
                  <c:v>154.72825999999986</c:v>
                </c:pt>
                <c:pt idx="8416">
                  <c:v>154.79075999999986</c:v>
                </c:pt>
                <c:pt idx="8417">
                  <c:v>154.85325999999986</c:v>
                </c:pt>
                <c:pt idx="8418">
                  <c:v>154.91575999999986</c:v>
                </c:pt>
                <c:pt idx="8419">
                  <c:v>154.97825999999986</c:v>
                </c:pt>
                <c:pt idx="8420">
                  <c:v>155.04075999999986</c:v>
                </c:pt>
                <c:pt idx="8421">
                  <c:v>155.10325999999986</c:v>
                </c:pt>
                <c:pt idx="8422">
                  <c:v>155.16575999999986</c:v>
                </c:pt>
                <c:pt idx="8423">
                  <c:v>155.22825999999986</c:v>
                </c:pt>
                <c:pt idx="8424">
                  <c:v>155.29075999999986</c:v>
                </c:pt>
                <c:pt idx="8425">
                  <c:v>155.35325999999986</c:v>
                </c:pt>
                <c:pt idx="8426">
                  <c:v>155.41575999999986</c:v>
                </c:pt>
                <c:pt idx="8427">
                  <c:v>155.47825999999986</c:v>
                </c:pt>
                <c:pt idx="8428">
                  <c:v>155.54075999999986</c:v>
                </c:pt>
                <c:pt idx="8429">
                  <c:v>155.60325999999986</c:v>
                </c:pt>
                <c:pt idx="8430">
                  <c:v>155.66575999999986</c:v>
                </c:pt>
                <c:pt idx="8431">
                  <c:v>155.72825999999986</c:v>
                </c:pt>
                <c:pt idx="8432">
                  <c:v>155.79075999999986</c:v>
                </c:pt>
                <c:pt idx="8433">
                  <c:v>155.85325999999986</c:v>
                </c:pt>
                <c:pt idx="8434">
                  <c:v>155.91575999999986</c:v>
                </c:pt>
                <c:pt idx="8435">
                  <c:v>155.97825999999986</c:v>
                </c:pt>
                <c:pt idx="8436">
                  <c:v>156.04075999999986</c:v>
                </c:pt>
                <c:pt idx="8437">
                  <c:v>156.10325999999986</c:v>
                </c:pt>
                <c:pt idx="8438">
                  <c:v>156.16575999999986</c:v>
                </c:pt>
                <c:pt idx="8439">
                  <c:v>156.22825999999986</c:v>
                </c:pt>
                <c:pt idx="8440">
                  <c:v>156.29075999999986</c:v>
                </c:pt>
                <c:pt idx="8441">
                  <c:v>156.35325999999986</c:v>
                </c:pt>
                <c:pt idx="8442">
                  <c:v>156.41575999999986</c:v>
                </c:pt>
                <c:pt idx="8443">
                  <c:v>156.47825999999986</c:v>
                </c:pt>
                <c:pt idx="8444">
                  <c:v>156.54075999999986</c:v>
                </c:pt>
                <c:pt idx="8445">
                  <c:v>156.60325999999986</c:v>
                </c:pt>
                <c:pt idx="8446">
                  <c:v>156.66575999999986</c:v>
                </c:pt>
                <c:pt idx="8447">
                  <c:v>156.72825999999986</c:v>
                </c:pt>
                <c:pt idx="8448">
                  <c:v>156.79075999999986</c:v>
                </c:pt>
                <c:pt idx="8449">
                  <c:v>156.85325999999986</c:v>
                </c:pt>
                <c:pt idx="8450">
                  <c:v>156.91575999999986</c:v>
                </c:pt>
                <c:pt idx="8451">
                  <c:v>156.97825999999986</c:v>
                </c:pt>
                <c:pt idx="8452">
                  <c:v>157.04075999999986</c:v>
                </c:pt>
                <c:pt idx="8453">
                  <c:v>157.10325999999986</c:v>
                </c:pt>
                <c:pt idx="8454">
                  <c:v>157.16575999999986</c:v>
                </c:pt>
                <c:pt idx="8455">
                  <c:v>157.22825999999986</c:v>
                </c:pt>
                <c:pt idx="8456">
                  <c:v>157.29075999999986</c:v>
                </c:pt>
                <c:pt idx="8457">
                  <c:v>157.35325999999986</c:v>
                </c:pt>
                <c:pt idx="8458">
                  <c:v>157.41575999999986</c:v>
                </c:pt>
                <c:pt idx="8459">
                  <c:v>157.47825999999986</c:v>
                </c:pt>
                <c:pt idx="8460">
                  <c:v>157.54075999999986</c:v>
                </c:pt>
                <c:pt idx="8461">
                  <c:v>157.60325999999986</c:v>
                </c:pt>
                <c:pt idx="8462">
                  <c:v>157.66575999999986</c:v>
                </c:pt>
                <c:pt idx="8463">
                  <c:v>157.72825999999986</c:v>
                </c:pt>
                <c:pt idx="8464">
                  <c:v>157.79075999999986</c:v>
                </c:pt>
                <c:pt idx="8465">
                  <c:v>157.85325999999986</c:v>
                </c:pt>
                <c:pt idx="8466">
                  <c:v>157.91575999999986</c:v>
                </c:pt>
                <c:pt idx="8467">
                  <c:v>157.97825999999986</c:v>
                </c:pt>
                <c:pt idx="8468">
                  <c:v>158.04075999999986</c:v>
                </c:pt>
                <c:pt idx="8469">
                  <c:v>158.10325999999986</c:v>
                </c:pt>
                <c:pt idx="8470">
                  <c:v>158.16575999999986</c:v>
                </c:pt>
                <c:pt idx="8471">
                  <c:v>158.22825999999986</c:v>
                </c:pt>
                <c:pt idx="8472">
                  <c:v>158.29075999999986</c:v>
                </c:pt>
                <c:pt idx="8473">
                  <c:v>158.35325999999986</c:v>
                </c:pt>
                <c:pt idx="8474">
                  <c:v>158.41575999999986</c:v>
                </c:pt>
                <c:pt idx="8475">
                  <c:v>158.47825999999986</c:v>
                </c:pt>
                <c:pt idx="8476">
                  <c:v>158.54075999999986</c:v>
                </c:pt>
                <c:pt idx="8477">
                  <c:v>158.60325999999986</c:v>
                </c:pt>
                <c:pt idx="8478">
                  <c:v>158.66575999999986</c:v>
                </c:pt>
                <c:pt idx="8479">
                  <c:v>158.72825999999986</c:v>
                </c:pt>
                <c:pt idx="8480">
                  <c:v>158.79075999999986</c:v>
                </c:pt>
                <c:pt idx="8481">
                  <c:v>158.85325999999986</c:v>
                </c:pt>
                <c:pt idx="8482">
                  <c:v>158.91575999999986</c:v>
                </c:pt>
                <c:pt idx="8483">
                  <c:v>158.97825999999986</c:v>
                </c:pt>
                <c:pt idx="8484">
                  <c:v>159.04075999999986</c:v>
                </c:pt>
                <c:pt idx="8485">
                  <c:v>159.10325999999986</c:v>
                </c:pt>
                <c:pt idx="8486">
                  <c:v>159.16575999999986</c:v>
                </c:pt>
                <c:pt idx="8487">
                  <c:v>159.22825999999986</c:v>
                </c:pt>
                <c:pt idx="8488">
                  <c:v>159.29075999999986</c:v>
                </c:pt>
                <c:pt idx="8489">
                  <c:v>159.35325999999986</c:v>
                </c:pt>
                <c:pt idx="8490">
                  <c:v>159.41575999999986</c:v>
                </c:pt>
                <c:pt idx="8491">
                  <c:v>159.47825999999986</c:v>
                </c:pt>
                <c:pt idx="8492">
                  <c:v>159.54075999999986</c:v>
                </c:pt>
                <c:pt idx="8493">
                  <c:v>159.60325999999986</c:v>
                </c:pt>
                <c:pt idx="8494">
                  <c:v>159.66575999999986</c:v>
                </c:pt>
                <c:pt idx="8495">
                  <c:v>159.72825999999986</c:v>
                </c:pt>
                <c:pt idx="8496">
                  <c:v>159.79075999999986</c:v>
                </c:pt>
                <c:pt idx="8497">
                  <c:v>159.85325999999986</c:v>
                </c:pt>
                <c:pt idx="8498">
                  <c:v>159.91575999999986</c:v>
                </c:pt>
                <c:pt idx="8499">
                  <c:v>159.97825999999986</c:v>
                </c:pt>
                <c:pt idx="8500">
                  <c:v>160.04075999999986</c:v>
                </c:pt>
                <c:pt idx="8501">
                  <c:v>160.10325999999986</c:v>
                </c:pt>
                <c:pt idx="8502">
                  <c:v>160.16575999999986</c:v>
                </c:pt>
                <c:pt idx="8503">
                  <c:v>160.22825999999986</c:v>
                </c:pt>
                <c:pt idx="8504">
                  <c:v>160.29075999999986</c:v>
                </c:pt>
                <c:pt idx="8505">
                  <c:v>160.35325999999986</c:v>
                </c:pt>
                <c:pt idx="8506">
                  <c:v>160.41575999999986</c:v>
                </c:pt>
                <c:pt idx="8507">
                  <c:v>160.47825999999986</c:v>
                </c:pt>
                <c:pt idx="8508">
                  <c:v>160.54075999999986</c:v>
                </c:pt>
                <c:pt idx="8509">
                  <c:v>160.60325999999986</c:v>
                </c:pt>
                <c:pt idx="8510">
                  <c:v>160.66575999999986</c:v>
                </c:pt>
                <c:pt idx="8511">
                  <c:v>160.72825999999986</c:v>
                </c:pt>
                <c:pt idx="8512">
                  <c:v>160.79075999999986</c:v>
                </c:pt>
                <c:pt idx="8513">
                  <c:v>160.85325999999986</c:v>
                </c:pt>
                <c:pt idx="8514">
                  <c:v>160.91575999999986</c:v>
                </c:pt>
                <c:pt idx="8515">
                  <c:v>160.97825999999986</c:v>
                </c:pt>
                <c:pt idx="8516">
                  <c:v>161.04075999999986</c:v>
                </c:pt>
                <c:pt idx="8517">
                  <c:v>161.10325999999986</c:v>
                </c:pt>
                <c:pt idx="8518">
                  <c:v>161.16575999999986</c:v>
                </c:pt>
                <c:pt idx="8519">
                  <c:v>161.22825999999986</c:v>
                </c:pt>
                <c:pt idx="8520">
                  <c:v>161.29075999999986</c:v>
                </c:pt>
                <c:pt idx="8521">
                  <c:v>161.35325999999986</c:v>
                </c:pt>
                <c:pt idx="8522">
                  <c:v>161.41575999999986</c:v>
                </c:pt>
                <c:pt idx="8523">
                  <c:v>161.47825999999986</c:v>
                </c:pt>
                <c:pt idx="8524">
                  <c:v>161.54075999999986</c:v>
                </c:pt>
                <c:pt idx="8525">
                  <c:v>161.60325999999986</c:v>
                </c:pt>
                <c:pt idx="8526">
                  <c:v>161.66575999999986</c:v>
                </c:pt>
                <c:pt idx="8527">
                  <c:v>161.72825999999986</c:v>
                </c:pt>
                <c:pt idx="8528">
                  <c:v>161.79075999999986</c:v>
                </c:pt>
                <c:pt idx="8529">
                  <c:v>161.85325999999986</c:v>
                </c:pt>
                <c:pt idx="8530">
                  <c:v>161.91575999999986</c:v>
                </c:pt>
                <c:pt idx="8531">
                  <c:v>161.97825999999986</c:v>
                </c:pt>
                <c:pt idx="8532">
                  <c:v>162.04075999999986</c:v>
                </c:pt>
                <c:pt idx="8533">
                  <c:v>162.10325999999986</c:v>
                </c:pt>
                <c:pt idx="8534">
                  <c:v>162.16575999999986</c:v>
                </c:pt>
                <c:pt idx="8535">
                  <c:v>162.22825999999986</c:v>
                </c:pt>
                <c:pt idx="8536">
                  <c:v>162.29075999999986</c:v>
                </c:pt>
                <c:pt idx="8537">
                  <c:v>162.35325999999986</c:v>
                </c:pt>
                <c:pt idx="8538">
                  <c:v>162.41575999999986</c:v>
                </c:pt>
                <c:pt idx="8539">
                  <c:v>162.47825999999986</c:v>
                </c:pt>
                <c:pt idx="8540">
                  <c:v>162.54075999999986</c:v>
                </c:pt>
                <c:pt idx="8541">
                  <c:v>162.60325999999986</c:v>
                </c:pt>
                <c:pt idx="8542">
                  <c:v>162.66575999999986</c:v>
                </c:pt>
                <c:pt idx="8543">
                  <c:v>162.72825999999986</c:v>
                </c:pt>
                <c:pt idx="8544">
                  <c:v>162.79075999999986</c:v>
                </c:pt>
                <c:pt idx="8545">
                  <c:v>162.85325999999986</c:v>
                </c:pt>
                <c:pt idx="8546">
                  <c:v>162.91575999999986</c:v>
                </c:pt>
                <c:pt idx="8547">
                  <c:v>162.97825999999986</c:v>
                </c:pt>
                <c:pt idx="8548">
                  <c:v>163.04075999999986</c:v>
                </c:pt>
                <c:pt idx="8549">
                  <c:v>163.10325999999986</c:v>
                </c:pt>
                <c:pt idx="8550">
                  <c:v>163.16575999999986</c:v>
                </c:pt>
                <c:pt idx="8551">
                  <c:v>163.22825999999986</c:v>
                </c:pt>
                <c:pt idx="8552">
                  <c:v>163.29075999999986</c:v>
                </c:pt>
                <c:pt idx="8553">
                  <c:v>163.35325999999986</c:v>
                </c:pt>
                <c:pt idx="8554">
                  <c:v>163.41575999999986</c:v>
                </c:pt>
                <c:pt idx="8555">
                  <c:v>163.47825999999986</c:v>
                </c:pt>
                <c:pt idx="8556">
                  <c:v>163.54075999999986</c:v>
                </c:pt>
                <c:pt idx="8557">
                  <c:v>163.60325999999986</c:v>
                </c:pt>
                <c:pt idx="8558">
                  <c:v>163.66575999999986</c:v>
                </c:pt>
                <c:pt idx="8559">
                  <c:v>163.72825999999986</c:v>
                </c:pt>
                <c:pt idx="8560">
                  <c:v>163.79075999999986</c:v>
                </c:pt>
                <c:pt idx="8561">
                  <c:v>163.85325999999986</c:v>
                </c:pt>
                <c:pt idx="8562">
                  <c:v>163.91575999999986</c:v>
                </c:pt>
                <c:pt idx="8563">
                  <c:v>163.97825999999986</c:v>
                </c:pt>
                <c:pt idx="8564">
                  <c:v>164.04075999999986</c:v>
                </c:pt>
                <c:pt idx="8565">
                  <c:v>164.10325999999986</c:v>
                </c:pt>
                <c:pt idx="8566">
                  <c:v>164.16575999999986</c:v>
                </c:pt>
                <c:pt idx="8567">
                  <c:v>164.22825999999986</c:v>
                </c:pt>
                <c:pt idx="8568">
                  <c:v>164.29075999999986</c:v>
                </c:pt>
                <c:pt idx="8569">
                  <c:v>164.35325999999986</c:v>
                </c:pt>
                <c:pt idx="8570">
                  <c:v>164.41575999999986</c:v>
                </c:pt>
                <c:pt idx="8571">
                  <c:v>164.47825999999986</c:v>
                </c:pt>
                <c:pt idx="8572">
                  <c:v>164.54075999999986</c:v>
                </c:pt>
                <c:pt idx="8573">
                  <c:v>164.60325999999986</c:v>
                </c:pt>
                <c:pt idx="8574">
                  <c:v>164.66575999999986</c:v>
                </c:pt>
                <c:pt idx="8575">
                  <c:v>164.72825999999986</c:v>
                </c:pt>
                <c:pt idx="8576">
                  <c:v>164.79075999999986</c:v>
                </c:pt>
                <c:pt idx="8577">
                  <c:v>164.85325999999986</c:v>
                </c:pt>
                <c:pt idx="8578">
                  <c:v>164.91575999999986</c:v>
                </c:pt>
                <c:pt idx="8579">
                  <c:v>164.97825999999986</c:v>
                </c:pt>
                <c:pt idx="8580">
                  <c:v>165.04075999999986</c:v>
                </c:pt>
                <c:pt idx="8581">
                  <c:v>165.10325999999986</c:v>
                </c:pt>
                <c:pt idx="8582">
                  <c:v>165.16575999999986</c:v>
                </c:pt>
                <c:pt idx="8583">
                  <c:v>165.22825999999986</c:v>
                </c:pt>
                <c:pt idx="8584">
                  <c:v>165.29075999999986</c:v>
                </c:pt>
                <c:pt idx="8585">
                  <c:v>165.35325999999986</c:v>
                </c:pt>
                <c:pt idx="8586">
                  <c:v>165.41575999999986</c:v>
                </c:pt>
                <c:pt idx="8587">
                  <c:v>165.47825999999986</c:v>
                </c:pt>
                <c:pt idx="8588">
                  <c:v>165.54075999999986</c:v>
                </c:pt>
                <c:pt idx="8589">
                  <c:v>165.60325999999986</c:v>
                </c:pt>
                <c:pt idx="8590">
                  <c:v>165.66575999999986</c:v>
                </c:pt>
                <c:pt idx="8591">
                  <c:v>165.72825999999986</c:v>
                </c:pt>
                <c:pt idx="8592">
                  <c:v>165.79075999999986</c:v>
                </c:pt>
                <c:pt idx="8593">
                  <c:v>165.85325999999986</c:v>
                </c:pt>
                <c:pt idx="8594">
                  <c:v>165.91575999999986</c:v>
                </c:pt>
                <c:pt idx="8595">
                  <c:v>165.97825999999986</c:v>
                </c:pt>
                <c:pt idx="8596">
                  <c:v>166.04075999999986</c:v>
                </c:pt>
                <c:pt idx="8597">
                  <c:v>166.10325999999986</c:v>
                </c:pt>
                <c:pt idx="8598">
                  <c:v>166.16575999999986</c:v>
                </c:pt>
                <c:pt idx="8599">
                  <c:v>166.22825999999986</c:v>
                </c:pt>
                <c:pt idx="8600">
                  <c:v>166.29075999999986</c:v>
                </c:pt>
                <c:pt idx="8601">
                  <c:v>166.35325999999986</c:v>
                </c:pt>
                <c:pt idx="8602">
                  <c:v>166.41575999999986</c:v>
                </c:pt>
                <c:pt idx="8603">
                  <c:v>166.47825999999986</c:v>
                </c:pt>
                <c:pt idx="8604">
                  <c:v>166.54075999999986</c:v>
                </c:pt>
                <c:pt idx="8605">
                  <c:v>166.60325999999986</c:v>
                </c:pt>
                <c:pt idx="8606">
                  <c:v>166.66575999999986</c:v>
                </c:pt>
                <c:pt idx="8607">
                  <c:v>166.72825999999986</c:v>
                </c:pt>
                <c:pt idx="8608">
                  <c:v>166.79075999999986</c:v>
                </c:pt>
                <c:pt idx="8609">
                  <c:v>166.85325999999986</c:v>
                </c:pt>
                <c:pt idx="8610">
                  <c:v>166.91575999999986</c:v>
                </c:pt>
                <c:pt idx="8611">
                  <c:v>166.97825999999986</c:v>
                </c:pt>
                <c:pt idx="8612">
                  <c:v>167.04075999999986</c:v>
                </c:pt>
                <c:pt idx="8613">
                  <c:v>167.10325999999986</c:v>
                </c:pt>
                <c:pt idx="8614">
                  <c:v>167.16575999999986</c:v>
                </c:pt>
                <c:pt idx="8615">
                  <c:v>167.22825999999986</c:v>
                </c:pt>
                <c:pt idx="8616">
                  <c:v>167.29075999999986</c:v>
                </c:pt>
                <c:pt idx="8617">
                  <c:v>167.35325999999986</c:v>
                </c:pt>
                <c:pt idx="8618">
                  <c:v>167.41575999999986</c:v>
                </c:pt>
                <c:pt idx="8619">
                  <c:v>167.47825999999986</c:v>
                </c:pt>
                <c:pt idx="8620">
                  <c:v>167.54075999999986</c:v>
                </c:pt>
                <c:pt idx="8621">
                  <c:v>167.60325999999986</c:v>
                </c:pt>
                <c:pt idx="8622">
                  <c:v>167.66575999999986</c:v>
                </c:pt>
                <c:pt idx="8623">
                  <c:v>167.72825999999986</c:v>
                </c:pt>
                <c:pt idx="8624">
                  <c:v>167.79075999999986</c:v>
                </c:pt>
                <c:pt idx="8625">
                  <c:v>167.85325999999986</c:v>
                </c:pt>
                <c:pt idx="8626">
                  <c:v>167.91575999999986</c:v>
                </c:pt>
                <c:pt idx="8627">
                  <c:v>167.97825999999986</c:v>
                </c:pt>
                <c:pt idx="8628">
                  <c:v>168.04075999999986</c:v>
                </c:pt>
                <c:pt idx="8629">
                  <c:v>168.10325999999986</c:v>
                </c:pt>
                <c:pt idx="8630">
                  <c:v>168.16575999999986</c:v>
                </c:pt>
                <c:pt idx="8631">
                  <c:v>168.22825999999986</c:v>
                </c:pt>
                <c:pt idx="8632">
                  <c:v>168.29075999999986</c:v>
                </c:pt>
                <c:pt idx="8633">
                  <c:v>168.35325999999986</c:v>
                </c:pt>
                <c:pt idx="8634">
                  <c:v>168.41575999999986</c:v>
                </c:pt>
                <c:pt idx="8635">
                  <c:v>168.47825999999986</c:v>
                </c:pt>
                <c:pt idx="8636">
                  <c:v>168.54075999999986</c:v>
                </c:pt>
                <c:pt idx="8637">
                  <c:v>168.60325999999986</c:v>
                </c:pt>
                <c:pt idx="8638">
                  <c:v>168.66575999999986</c:v>
                </c:pt>
                <c:pt idx="8639">
                  <c:v>168.72825999999986</c:v>
                </c:pt>
                <c:pt idx="8640">
                  <c:v>168.79075999999986</c:v>
                </c:pt>
                <c:pt idx="8641">
                  <c:v>168.85325999999986</c:v>
                </c:pt>
                <c:pt idx="8642">
                  <c:v>168.91575999999986</c:v>
                </c:pt>
                <c:pt idx="8643">
                  <c:v>168.97825999999986</c:v>
                </c:pt>
                <c:pt idx="8644">
                  <c:v>169.04075999999986</c:v>
                </c:pt>
                <c:pt idx="8645">
                  <c:v>169.10325999999986</c:v>
                </c:pt>
                <c:pt idx="8646">
                  <c:v>169.16575999999986</c:v>
                </c:pt>
                <c:pt idx="8647">
                  <c:v>169.22825999999986</c:v>
                </c:pt>
                <c:pt idx="8648">
                  <c:v>169.29075999999986</c:v>
                </c:pt>
                <c:pt idx="8649">
                  <c:v>169.35325999999986</c:v>
                </c:pt>
                <c:pt idx="8650">
                  <c:v>169.41575999999986</c:v>
                </c:pt>
                <c:pt idx="8651">
                  <c:v>169.47825999999986</c:v>
                </c:pt>
                <c:pt idx="8652">
                  <c:v>169.54075999999986</c:v>
                </c:pt>
                <c:pt idx="8653">
                  <c:v>169.60325999999986</c:v>
                </c:pt>
                <c:pt idx="8654">
                  <c:v>169.66575999999986</c:v>
                </c:pt>
                <c:pt idx="8655">
                  <c:v>169.72825999999986</c:v>
                </c:pt>
                <c:pt idx="8656">
                  <c:v>169.79075999999986</c:v>
                </c:pt>
                <c:pt idx="8657">
                  <c:v>169.85325999999986</c:v>
                </c:pt>
                <c:pt idx="8658">
                  <c:v>169.91575999999986</c:v>
                </c:pt>
                <c:pt idx="8659">
                  <c:v>169.97825999999986</c:v>
                </c:pt>
                <c:pt idx="8660">
                  <c:v>170.04075999999986</c:v>
                </c:pt>
                <c:pt idx="8661">
                  <c:v>170.10325999999986</c:v>
                </c:pt>
                <c:pt idx="8662">
                  <c:v>170.16575999999986</c:v>
                </c:pt>
                <c:pt idx="8663">
                  <c:v>170.22825999999986</c:v>
                </c:pt>
                <c:pt idx="8664">
                  <c:v>170.29075999999986</c:v>
                </c:pt>
                <c:pt idx="8665">
                  <c:v>170.35325999999986</c:v>
                </c:pt>
                <c:pt idx="8666">
                  <c:v>170.41575999999986</c:v>
                </c:pt>
                <c:pt idx="8667">
                  <c:v>170.47825999999986</c:v>
                </c:pt>
                <c:pt idx="8668">
                  <c:v>170.54075999999986</c:v>
                </c:pt>
                <c:pt idx="8669">
                  <c:v>170.60325999999986</c:v>
                </c:pt>
                <c:pt idx="8670">
                  <c:v>170.66575999999986</c:v>
                </c:pt>
                <c:pt idx="8671">
                  <c:v>170.72825999999986</c:v>
                </c:pt>
                <c:pt idx="8672">
                  <c:v>170.79075999999986</c:v>
                </c:pt>
                <c:pt idx="8673">
                  <c:v>170.85325999999986</c:v>
                </c:pt>
                <c:pt idx="8674">
                  <c:v>170.91575999999986</c:v>
                </c:pt>
                <c:pt idx="8675">
                  <c:v>170.97825999999986</c:v>
                </c:pt>
                <c:pt idx="8676">
                  <c:v>171.04075999999986</c:v>
                </c:pt>
                <c:pt idx="8677">
                  <c:v>171.10325999999986</c:v>
                </c:pt>
                <c:pt idx="8678">
                  <c:v>171.16575999999986</c:v>
                </c:pt>
                <c:pt idx="8679">
                  <c:v>171.22825999999986</c:v>
                </c:pt>
                <c:pt idx="8680">
                  <c:v>171.29075999999986</c:v>
                </c:pt>
                <c:pt idx="8681">
                  <c:v>171.35325999999986</c:v>
                </c:pt>
                <c:pt idx="8682">
                  <c:v>171.41575999999986</c:v>
                </c:pt>
                <c:pt idx="8683">
                  <c:v>171.47825999999986</c:v>
                </c:pt>
                <c:pt idx="8684">
                  <c:v>171.54075999999986</c:v>
                </c:pt>
                <c:pt idx="8685">
                  <c:v>171.60325999999986</c:v>
                </c:pt>
                <c:pt idx="8686">
                  <c:v>171.66575999999986</c:v>
                </c:pt>
                <c:pt idx="8687">
                  <c:v>171.72825999999986</c:v>
                </c:pt>
                <c:pt idx="8688">
                  <c:v>171.79075999999986</c:v>
                </c:pt>
                <c:pt idx="8689">
                  <c:v>171.85325999999986</c:v>
                </c:pt>
                <c:pt idx="8690">
                  <c:v>171.91575999999986</c:v>
                </c:pt>
                <c:pt idx="8691">
                  <c:v>171.97825999999986</c:v>
                </c:pt>
                <c:pt idx="8692">
                  <c:v>172.04075999999986</c:v>
                </c:pt>
                <c:pt idx="8693">
                  <c:v>172.10325999999986</c:v>
                </c:pt>
                <c:pt idx="8694">
                  <c:v>172.16575999999986</c:v>
                </c:pt>
                <c:pt idx="8695">
                  <c:v>172.22825999999986</c:v>
                </c:pt>
                <c:pt idx="8696">
                  <c:v>172.29075999999986</c:v>
                </c:pt>
                <c:pt idx="8697">
                  <c:v>172.35325999999986</c:v>
                </c:pt>
                <c:pt idx="8698">
                  <c:v>172.41575999999986</c:v>
                </c:pt>
                <c:pt idx="8699">
                  <c:v>172.47825999999986</c:v>
                </c:pt>
                <c:pt idx="8700">
                  <c:v>172.54075999999986</c:v>
                </c:pt>
                <c:pt idx="8701">
                  <c:v>172.60325999999986</c:v>
                </c:pt>
                <c:pt idx="8702">
                  <c:v>172.66575999999986</c:v>
                </c:pt>
                <c:pt idx="8703">
                  <c:v>172.72825999999986</c:v>
                </c:pt>
                <c:pt idx="8704">
                  <c:v>172.79075999999986</c:v>
                </c:pt>
                <c:pt idx="8705">
                  <c:v>172.85325999999986</c:v>
                </c:pt>
                <c:pt idx="8706">
                  <c:v>172.91575999999986</c:v>
                </c:pt>
                <c:pt idx="8707">
                  <c:v>172.97825999999986</c:v>
                </c:pt>
                <c:pt idx="8708">
                  <c:v>173.04075999999986</c:v>
                </c:pt>
                <c:pt idx="8709">
                  <c:v>173.10325999999986</c:v>
                </c:pt>
                <c:pt idx="8710">
                  <c:v>173.16575999999986</c:v>
                </c:pt>
                <c:pt idx="8711">
                  <c:v>173.22825999999986</c:v>
                </c:pt>
                <c:pt idx="8712">
                  <c:v>173.29075999999986</c:v>
                </c:pt>
                <c:pt idx="8713">
                  <c:v>173.35325999999986</c:v>
                </c:pt>
                <c:pt idx="8714">
                  <c:v>173.41575999999986</c:v>
                </c:pt>
                <c:pt idx="8715">
                  <c:v>173.47825999999986</c:v>
                </c:pt>
                <c:pt idx="8716">
                  <c:v>173.54075999999986</c:v>
                </c:pt>
                <c:pt idx="8717">
                  <c:v>173.60325999999986</c:v>
                </c:pt>
                <c:pt idx="8718">
                  <c:v>173.66575999999986</c:v>
                </c:pt>
                <c:pt idx="8719">
                  <c:v>173.72825999999986</c:v>
                </c:pt>
                <c:pt idx="8720">
                  <c:v>173.79075999999986</c:v>
                </c:pt>
                <c:pt idx="8721">
                  <c:v>173.85325999999986</c:v>
                </c:pt>
                <c:pt idx="8722">
                  <c:v>173.91575999999986</c:v>
                </c:pt>
                <c:pt idx="8723">
                  <c:v>173.97825999999986</c:v>
                </c:pt>
                <c:pt idx="8724">
                  <c:v>174.04075999999986</c:v>
                </c:pt>
                <c:pt idx="8725">
                  <c:v>174.10325999999986</c:v>
                </c:pt>
                <c:pt idx="8726">
                  <c:v>174.16575999999986</c:v>
                </c:pt>
                <c:pt idx="8727">
                  <c:v>174.22825999999986</c:v>
                </c:pt>
                <c:pt idx="8728">
                  <c:v>174.29075999999986</c:v>
                </c:pt>
                <c:pt idx="8729">
                  <c:v>174.35325999999986</c:v>
                </c:pt>
                <c:pt idx="8730">
                  <c:v>174.41575999999986</c:v>
                </c:pt>
                <c:pt idx="8731">
                  <c:v>174.47825999999986</c:v>
                </c:pt>
                <c:pt idx="8732">
                  <c:v>174.54075999999986</c:v>
                </c:pt>
                <c:pt idx="8733">
                  <c:v>174.60325999999986</c:v>
                </c:pt>
                <c:pt idx="8734">
                  <c:v>174.66575999999986</c:v>
                </c:pt>
                <c:pt idx="8735">
                  <c:v>174.72825999999986</c:v>
                </c:pt>
                <c:pt idx="8736">
                  <c:v>174.79075999999986</c:v>
                </c:pt>
                <c:pt idx="8737">
                  <c:v>174.85325999999986</c:v>
                </c:pt>
                <c:pt idx="8738">
                  <c:v>174.91575999999986</c:v>
                </c:pt>
                <c:pt idx="8739">
                  <c:v>174.97825999999986</c:v>
                </c:pt>
                <c:pt idx="8740">
                  <c:v>175.04075999999986</c:v>
                </c:pt>
                <c:pt idx="8741">
                  <c:v>175.10325999999986</c:v>
                </c:pt>
                <c:pt idx="8742">
                  <c:v>175.16575999999986</c:v>
                </c:pt>
                <c:pt idx="8743">
                  <c:v>175.22825999999986</c:v>
                </c:pt>
                <c:pt idx="8744">
                  <c:v>175.29075999999986</c:v>
                </c:pt>
                <c:pt idx="8745">
                  <c:v>175.35325999999986</c:v>
                </c:pt>
                <c:pt idx="8746">
                  <c:v>175.41575999999986</c:v>
                </c:pt>
                <c:pt idx="8747">
                  <c:v>175.47825999999986</c:v>
                </c:pt>
                <c:pt idx="8748">
                  <c:v>175.54075999999986</c:v>
                </c:pt>
                <c:pt idx="8749">
                  <c:v>175.60325999999986</c:v>
                </c:pt>
                <c:pt idx="8750">
                  <c:v>175.66575999999986</c:v>
                </c:pt>
                <c:pt idx="8751">
                  <c:v>175.72825999999986</c:v>
                </c:pt>
                <c:pt idx="8752">
                  <c:v>175.79075999999986</c:v>
                </c:pt>
                <c:pt idx="8753">
                  <c:v>175.85325999999986</c:v>
                </c:pt>
                <c:pt idx="8754">
                  <c:v>175.91575999999986</c:v>
                </c:pt>
                <c:pt idx="8755">
                  <c:v>175.97825999999986</c:v>
                </c:pt>
                <c:pt idx="8756">
                  <c:v>176.04075999999986</c:v>
                </c:pt>
                <c:pt idx="8757">
                  <c:v>176.10325999999986</c:v>
                </c:pt>
                <c:pt idx="8758">
                  <c:v>176.16575999999986</c:v>
                </c:pt>
                <c:pt idx="8759">
                  <c:v>176.22825999999986</c:v>
                </c:pt>
                <c:pt idx="8760">
                  <c:v>176.29075999999986</c:v>
                </c:pt>
                <c:pt idx="8761">
                  <c:v>176.35325999999986</c:v>
                </c:pt>
                <c:pt idx="8762">
                  <c:v>176.41575999999986</c:v>
                </c:pt>
                <c:pt idx="8763">
                  <c:v>176.47825999999986</c:v>
                </c:pt>
                <c:pt idx="8764">
                  <c:v>176.54075999999986</c:v>
                </c:pt>
                <c:pt idx="8765">
                  <c:v>176.60325999999986</c:v>
                </c:pt>
                <c:pt idx="8766">
                  <c:v>176.66575999999986</c:v>
                </c:pt>
                <c:pt idx="8767">
                  <c:v>176.72825999999986</c:v>
                </c:pt>
                <c:pt idx="8768">
                  <c:v>176.79075999999986</c:v>
                </c:pt>
                <c:pt idx="8769">
                  <c:v>176.85325999999986</c:v>
                </c:pt>
                <c:pt idx="8770">
                  <c:v>176.91575999999986</c:v>
                </c:pt>
                <c:pt idx="8771">
                  <c:v>176.97825999999986</c:v>
                </c:pt>
                <c:pt idx="8772">
                  <c:v>177.04075999999986</c:v>
                </c:pt>
                <c:pt idx="8773">
                  <c:v>177.10325999999986</c:v>
                </c:pt>
                <c:pt idx="8774">
                  <c:v>177.16575999999986</c:v>
                </c:pt>
                <c:pt idx="8775">
                  <c:v>177.22825999999986</c:v>
                </c:pt>
                <c:pt idx="8776">
                  <c:v>177.29075999999986</c:v>
                </c:pt>
                <c:pt idx="8777">
                  <c:v>177.35325999999986</c:v>
                </c:pt>
                <c:pt idx="8778">
                  <c:v>177.41575999999986</c:v>
                </c:pt>
                <c:pt idx="8779">
                  <c:v>177.47825999999986</c:v>
                </c:pt>
                <c:pt idx="8780">
                  <c:v>177.54075999999986</c:v>
                </c:pt>
                <c:pt idx="8781">
                  <c:v>177.60325999999986</c:v>
                </c:pt>
                <c:pt idx="8782">
                  <c:v>177.66575999999986</c:v>
                </c:pt>
                <c:pt idx="8783">
                  <c:v>177.72825999999986</c:v>
                </c:pt>
                <c:pt idx="8784">
                  <c:v>177.79075999999986</c:v>
                </c:pt>
                <c:pt idx="8785">
                  <c:v>177.85325999999986</c:v>
                </c:pt>
                <c:pt idx="8786">
                  <c:v>177.91575999999986</c:v>
                </c:pt>
                <c:pt idx="8787">
                  <c:v>177.97825999999986</c:v>
                </c:pt>
                <c:pt idx="8788">
                  <c:v>178.04075999999986</c:v>
                </c:pt>
                <c:pt idx="8789">
                  <c:v>178.10325999999986</c:v>
                </c:pt>
                <c:pt idx="8790">
                  <c:v>178.16575999999986</c:v>
                </c:pt>
                <c:pt idx="8791">
                  <c:v>178.22825999999986</c:v>
                </c:pt>
                <c:pt idx="8792">
                  <c:v>178.29075999999986</c:v>
                </c:pt>
                <c:pt idx="8793">
                  <c:v>178.35325999999986</c:v>
                </c:pt>
                <c:pt idx="8794">
                  <c:v>178.41575999999986</c:v>
                </c:pt>
                <c:pt idx="8795">
                  <c:v>178.47825999999986</c:v>
                </c:pt>
                <c:pt idx="8796">
                  <c:v>178.54075999999986</c:v>
                </c:pt>
                <c:pt idx="8797">
                  <c:v>178.60325999999986</c:v>
                </c:pt>
                <c:pt idx="8798">
                  <c:v>178.66575999999986</c:v>
                </c:pt>
                <c:pt idx="8799">
                  <c:v>178.72825999999986</c:v>
                </c:pt>
                <c:pt idx="8800">
                  <c:v>178.79075999999986</c:v>
                </c:pt>
                <c:pt idx="8801">
                  <c:v>178.85325999999986</c:v>
                </c:pt>
                <c:pt idx="8802">
                  <c:v>178.91575999999986</c:v>
                </c:pt>
                <c:pt idx="8803">
                  <c:v>178.97825999999986</c:v>
                </c:pt>
                <c:pt idx="8804">
                  <c:v>179.04075999999986</c:v>
                </c:pt>
                <c:pt idx="8805">
                  <c:v>179.10325999999986</c:v>
                </c:pt>
                <c:pt idx="8806">
                  <c:v>179.16575999999986</c:v>
                </c:pt>
                <c:pt idx="8807">
                  <c:v>179.22825999999986</c:v>
                </c:pt>
                <c:pt idx="8808">
                  <c:v>179.29075999999986</c:v>
                </c:pt>
                <c:pt idx="8809">
                  <c:v>179.35325999999986</c:v>
                </c:pt>
                <c:pt idx="8810">
                  <c:v>179.41575999999986</c:v>
                </c:pt>
                <c:pt idx="8811">
                  <c:v>179.47825999999986</c:v>
                </c:pt>
                <c:pt idx="8812">
                  <c:v>179.54075999999986</c:v>
                </c:pt>
                <c:pt idx="8813">
                  <c:v>179.60325999999986</c:v>
                </c:pt>
                <c:pt idx="8814">
                  <c:v>179.66575999999986</c:v>
                </c:pt>
                <c:pt idx="8815">
                  <c:v>179.72825999999986</c:v>
                </c:pt>
                <c:pt idx="8816">
                  <c:v>179.79075999999986</c:v>
                </c:pt>
                <c:pt idx="8817">
                  <c:v>179.85325999999986</c:v>
                </c:pt>
                <c:pt idx="8818">
                  <c:v>179.91575999999986</c:v>
                </c:pt>
                <c:pt idx="8819">
                  <c:v>179.97825999999986</c:v>
                </c:pt>
                <c:pt idx="8820">
                  <c:v>180.04075999999986</c:v>
                </c:pt>
                <c:pt idx="8821">
                  <c:v>180.10325999999986</c:v>
                </c:pt>
                <c:pt idx="8822">
                  <c:v>180.16575999999986</c:v>
                </c:pt>
                <c:pt idx="8823">
                  <c:v>180.22825999999986</c:v>
                </c:pt>
                <c:pt idx="8824">
                  <c:v>180.29075999999986</c:v>
                </c:pt>
                <c:pt idx="8825">
                  <c:v>180.35325999999986</c:v>
                </c:pt>
                <c:pt idx="8826">
                  <c:v>180.41575999999986</c:v>
                </c:pt>
                <c:pt idx="8827">
                  <c:v>180.47825999999986</c:v>
                </c:pt>
                <c:pt idx="8828">
                  <c:v>180.54075999999986</c:v>
                </c:pt>
                <c:pt idx="8829">
                  <c:v>180.60325999999986</c:v>
                </c:pt>
                <c:pt idx="8830">
                  <c:v>180.66575999999986</c:v>
                </c:pt>
                <c:pt idx="8831">
                  <c:v>180.72825999999986</c:v>
                </c:pt>
                <c:pt idx="8832">
                  <c:v>180.79075999999986</c:v>
                </c:pt>
                <c:pt idx="8833">
                  <c:v>180.85325999999986</c:v>
                </c:pt>
                <c:pt idx="8834">
                  <c:v>180.91575999999986</c:v>
                </c:pt>
                <c:pt idx="8835">
                  <c:v>180.97825999999986</c:v>
                </c:pt>
                <c:pt idx="8836">
                  <c:v>181.04075999999986</c:v>
                </c:pt>
                <c:pt idx="8837">
                  <c:v>181.10325999999986</c:v>
                </c:pt>
                <c:pt idx="8838">
                  <c:v>181.16575999999986</c:v>
                </c:pt>
                <c:pt idx="8839">
                  <c:v>181.22825999999986</c:v>
                </c:pt>
                <c:pt idx="8840">
                  <c:v>181.29075999999986</c:v>
                </c:pt>
                <c:pt idx="8841">
                  <c:v>181.35325999999986</c:v>
                </c:pt>
                <c:pt idx="8842">
                  <c:v>181.41575999999986</c:v>
                </c:pt>
                <c:pt idx="8843">
                  <c:v>181.47825999999986</c:v>
                </c:pt>
                <c:pt idx="8844">
                  <c:v>181.54075999999986</c:v>
                </c:pt>
                <c:pt idx="8845">
                  <c:v>181.60325999999986</c:v>
                </c:pt>
                <c:pt idx="8846">
                  <c:v>181.66575999999986</c:v>
                </c:pt>
                <c:pt idx="8847">
                  <c:v>181.72825999999986</c:v>
                </c:pt>
                <c:pt idx="8848">
                  <c:v>181.79075999999986</c:v>
                </c:pt>
                <c:pt idx="8849">
                  <c:v>181.85325999999986</c:v>
                </c:pt>
                <c:pt idx="8850">
                  <c:v>181.91575999999986</c:v>
                </c:pt>
                <c:pt idx="8851">
                  <c:v>181.97825999999986</c:v>
                </c:pt>
                <c:pt idx="8852">
                  <c:v>182.04075999999986</c:v>
                </c:pt>
                <c:pt idx="8853">
                  <c:v>182.10325999999986</c:v>
                </c:pt>
                <c:pt idx="8854">
                  <c:v>182.16575999999986</c:v>
                </c:pt>
                <c:pt idx="8855">
                  <c:v>182.22825999999986</c:v>
                </c:pt>
                <c:pt idx="8856">
                  <c:v>182.29075999999986</c:v>
                </c:pt>
                <c:pt idx="8857">
                  <c:v>182.35325999999986</c:v>
                </c:pt>
                <c:pt idx="8858">
                  <c:v>182.41575999999986</c:v>
                </c:pt>
                <c:pt idx="8859">
                  <c:v>182.47825999999986</c:v>
                </c:pt>
                <c:pt idx="8860">
                  <c:v>182.54075999999986</c:v>
                </c:pt>
                <c:pt idx="8861">
                  <c:v>182.60325999999986</c:v>
                </c:pt>
                <c:pt idx="8862">
                  <c:v>182.66575999999986</c:v>
                </c:pt>
                <c:pt idx="8863">
                  <c:v>182.72825999999986</c:v>
                </c:pt>
                <c:pt idx="8864">
                  <c:v>182.79075999999986</c:v>
                </c:pt>
                <c:pt idx="8865">
                  <c:v>182.85325999999986</c:v>
                </c:pt>
                <c:pt idx="8866">
                  <c:v>182.91575999999986</c:v>
                </c:pt>
                <c:pt idx="8867">
                  <c:v>182.97825999999986</c:v>
                </c:pt>
                <c:pt idx="8868">
                  <c:v>183.04075999999986</c:v>
                </c:pt>
                <c:pt idx="8869">
                  <c:v>183.10325999999986</c:v>
                </c:pt>
                <c:pt idx="8870">
                  <c:v>183.16575999999986</c:v>
                </c:pt>
                <c:pt idx="8871">
                  <c:v>183.22825999999986</c:v>
                </c:pt>
                <c:pt idx="8872">
                  <c:v>183.29075999999986</c:v>
                </c:pt>
                <c:pt idx="8873">
                  <c:v>183.35325999999986</c:v>
                </c:pt>
                <c:pt idx="8874">
                  <c:v>183.41575999999986</c:v>
                </c:pt>
                <c:pt idx="8875">
                  <c:v>183.47825999999986</c:v>
                </c:pt>
                <c:pt idx="8876">
                  <c:v>183.54075999999986</c:v>
                </c:pt>
                <c:pt idx="8877">
                  <c:v>183.60325999999986</c:v>
                </c:pt>
                <c:pt idx="8878">
                  <c:v>183.66575999999986</c:v>
                </c:pt>
                <c:pt idx="8879">
                  <c:v>183.72825999999986</c:v>
                </c:pt>
                <c:pt idx="8880">
                  <c:v>183.79075999999986</c:v>
                </c:pt>
                <c:pt idx="8881">
                  <c:v>183.85325999999986</c:v>
                </c:pt>
                <c:pt idx="8882">
                  <c:v>183.91575999999986</c:v>
                </c:pt>
                <c:pt idx="8883">
                  <c:v>183.97825999999986</c:v>
                </c:pt>
                <c:pt idx="8884">
                  <c:v>184.04075999999986</c:v>
                </c:pt>
                <c:pt idx="8885">
                  <c:v>184.10325999999986</c:v>
                </c:pt>
                <c:pt idx="8886">
                  <c:v>184.16575999999986</c:v>
                </c:pt>
                <c:pt idx="8887">
                  <c:v>184.22825999999986</c:v>
                </c:pt>
                <c:pt idx="8888">
                  <c:v>184.29075999999986</c:v>
                </c:pt>
                <c:pt idx="8889">
                  <c:v>184.35325999999986</c:v>
                </c:pt>
                <c:pt idx="8890">
                  <c:v>184.41575999999986</c:v>
                </c:pt>
                <c:pt idx="8891">
                  <c:v>184.47825999999986</c:v>
                </c:pt>
                <c:pt idx="8892">
                  <c:v>184.54075999999986</c:v>
                </c:pt>
                <c:pt idx="8893">
                  <c:v>184.60325999999986</c:v>
                </c:pt>
                <c:pt idx="8894">
                  <c:v>184.66575999999986</c:v>
                </c:pt>
                <c:pt idx="8895">
                  <c:v>184.72825999999986</c:v>
                </c:pt>
                <c:pt idx="8896">
                  <c:v>184.79075999999986</c:v>
                </c:pt>
                <c:pt idx="8897">
                  <c:v>184.85325999999986</c:v>
                </c:pt>
                <c:pt idx="8898">
                  <c:v>184.91575999999986</c:v>
                </c:pt>
                <c:pt idx="8899">
                  <c:v>184.97825999999986</c:v>
                </c:pt>
                <c:pt idx="8900">
                  <c:v>185.04075999999986</c:v>
                </c:pt>
                <c:pt idx="8901">
                  <c:v>185.10325999999986</c:v>
                </c:pt>
                <c:pt idx="8902">
                  <c:v>185.16575999999986</c:v>
                </c:pt>
                <c:pt idx="8903">
                  <c:v>185.22825999999986</c:v>
                </c:pt>
                <c:pt idx="8904">
                  <c:v>185.29075999999986</c:v>
                </c:pt>
                <c:pt idx="8905">
                  <c:v>185.35325999999986</c:v>
                </c:pt>
                <c:pt idx="8906">
                  <c:v>185.41575999999986</c:v>
                </c:pt>
                <c:pt idx="8907">
                  <c:v>185.47825999999986</c:v>
                </c:pt>
                <c:pt idx="8908">
                  <c:v>185.54075999999986</c:v>
                </c:pt>
                <c:pt idx="8909">
                  <c:v>185.60325999999986</c:v>
                </c:pt>
                <c:pt idx="8910">
                  <c:v>185.66575999999986</c:v>
                </c:pt>
                <c:pt idx="8911">
                  <c:v>185.72825999999986</c:v>
                </c:pt>
                <c:pt idx="8912">
                  <c:v>185.79075999999986</c:v>
                </c:pt>
                <c:pt idx="8913">
                  <c:v>185.85325999999986</c:v>
                </c:pt>
                <c:pt idx="8914">
                  <c:v>185.91575999999986</c:v>
                </c:pt>
                <c:pt idx="8915">
                  <c:v>185.97825999999986</c:v>
                </c:pt>
                <c:pt idx="8916">
                  <c:v>186.04075999999986</c:v>
                </c:pt>
                <c:pt idx="8917">
                  <c:v>186.10325999999986</c:v>
                </c:pt>
                <c:pt idx="8918">
                  <c:v>186.16575999999986</c:v>
                </c:pt>
                <c:pt idx="8919">
                  <c:v>186.22825999999986</c:v>
                </c:pt>
                <c:pt idx="8920">
                  <c:v>186.29075999999986</c:v>
                </c:pt>
                <c:pt idx="8921">
                  <c:v>186.35325999999986</c:v>
                </c:pt>
                <c:pt idx="8922">
                  <c:v>186.41575999999986</c:v>
                </c:pt>
                <c:pt idx="8923">
                  <c:v>186.47825999999986</c:v>
                </c:pt>
                <c:pt idx="8924">
                  <c:v>186.54075999999986</c:v>
                </c:pt>
                <c:pt idx="8925">
                  <c:v>186.60325999999986</c:v>
                </c:pt>
                <c:pt idx="8926">
                  <c:v>186.66575999999986</c:v>
                </c:pt>
                <c:pt idx="8927">
                  <c:v>186.72825999999986</c:v>
                </c:pt>
                <c:pt idx="8928">
                  <c:v>186.79075999999986</c:v>
                </c:pt>
                <c:pt idx="8929">
                  <c:v>186.85325999999986</c:v>
                </c:pt>
                <c:pt idx="8930">
                  <c:v>186.91575999999986</c:v>
                </c:pt>
                <c:pt idx="8931">
                  <c:v>186.97825999999986</c:v>
                </c:pt>
                <c:pt idx="8932">
                  <c:v>187.04075999999986</c:v>
                </c:pt>
                <c:pt idx="8933">
                  <c:v>187.10325999999986</c:v>
                </c:pt>
                <c:pt idx="8934">
                  <c:v>187.16575999999986</c:v>
                </c:pt>
                <c:pt idx="8935">
                  <c:v>187.22825999999986</c:v>
                </c:pt>
                <c:pt idx="8936">
                  <c:v>187.29075999999986</c:v>
                </c:pt>
                <c:pt idx="8937">
                  <c:v>187.35325999999986</c:v>
                </c:pt>
                <c:pt idx="8938">
                  <c:v>187.41575999999986</c:v>
                </c:pt>
                <c:pt idx="8939">
                  <c:v>187.47825999999986</c:v>
                </c:pt>
                <c:pt idx="8940">
                  <c:v>187.54075999999986</c:v>
                </c:pt>
                <c:pt idx="8941">
                  <c:v>187.60325999999986</c:v>
                </c:pt>
                <c:pt idx="8942">
                  <c:v>187.66575999999986</c:v>
                </c:pt>
                <c:pt idx="8943">
                  <c:v>187.72825999999986</c:v>
                </c:pt>
                <c:pt idx="8944">
                  <c:v>187.79075999999986</c:v>
                </c:pt>
                <c:pt idx="8945">
                  <c:v>187.85325999999986</c:v>
                </c:pt>
                <c:pt idx="8946">
                  <c:v>187.91575999999986</c:v>
                </c:pt>
                <c:pt idx="8947">
                  <c:v>187.97825999999986</c:v>
                </c:pt>
                <c:pt idx="8948">
                  <c:v>188.04075999999986</c:v>
                </c:pt>
                <c:pt idx="8949">
                  <c:v>188.10325999999986</c:v>
                </c:pt>
                <c:pt idx="8950">
                  <c:v>188.16575999999986</c:v>
                </c:pt>
                <c:pt idx="8951">
                  <c:v>188.22825999999986</c:v>
                </c:pt>
                <c:pt idx="8952">
                  <c:v>188.29075999999986</c:v>
                </c:pt>
                <c:pt idx="8953">
                  <c:v>188.35325999999986</c:v>
                </c:pt>
                <c:pt idx="8954">
                  <c:v>188.41575999999986</c:v>
                </c:pt>
                <c:pt idx="8955">
                  <c:v>188.47825999999986</c:v>
                </c:pt>
                <c:pt idx="8956">
                  <c:v>188.54075999999986</c:v>
                </c:pt>
                <c:pt idx="8957">
                  <c:v>188.60325999999986</c:v>
                </c:pt>
                <c:pt idx="8958">
                  <c:v>188.66575999999986</c:v>
                </c:pt>
                <c:pt idx="8959">
                  <c:v>188.72825999999986</c:v>
                </c:pt>
                <c:pt idx="8960">
                  <c:v>188.79075999999986</c:v>
                </c:pt>
                <c:pt idx="8961">
                  <c:v>188.85325999999986</c:v>
                </c:pt>
                <c:pt idx="8962">
                  <c:v>188.91575999999986</c:v>
                </c:pt>
                <c:pt idx="8963">
                  <c:v>188.97825999999986</c:v>
                </c:pt>
                <c:pt idx="8964">
                  <c:v>189.04075999999986</c:v>
                </c:pt>
                <c:pt idx="8965">
                  <c:v>189.10325999999986</c:v>
                </c:pt>
                <c:pt idx="8966">
                  <c:v>189.16575999999986</c:v>
                </c:pt>
                <c:pt idx="8967">
                  <c:v>189.22825999999986</c:v>
                </c:pt>
                <c:pt idx="8968">
                  <c:v>189.29075999999986</c:v>
                </c:pt>
                <c:pt idx="8969">
                  <c:v>189.35325999999986</c:v>
                </c:pt>
                <c:pt idx="8970">
                  <c:v>189.41575999999986</c:v>
                </c:pt>
                <c:pt idx="8971">
                  <c:v>189.47825999999986</c:v>
                </c:pt>
                <c:pt idx="8972">
                  <c:v>189.54075999999986</c:v>
                </c:pt>
                <c:pt idx="8973">
                  <c:v>189.60325999999986</c:v>
                </c:pt>
                <c:pt idx="8974">
                  <c:v>189.66575999999986</c:v>
                </c:pt>
                <c:pt idx="8975">
                  <c:v>189.72825999999986</c:v>
                </c:pt>
                <c:pt idx="8976">
                  <c:v>189.79075999999986</c:v>
                </c:pt>
                <c:pt idx="8977">
                  <c:v>189.85325999999986</c:v>
                </c:pt>
                <c:pt idx="8978">
                  <c:v>189.91575999999986</c:v>
                </c:pt>
                <c:pt idx="8979">
                  <c:v>189.97825999999986</c:v>
                </c:pt>
                <c:pt idx="8980">
                  <c:v>190.04075999999986</c:v>
                </c:pt>
                <c:pt idx="8981">
                  <c:v>190.10325999999986</c:v>
                </c:pt>
                <c:pt idx="8982">
                  <c:v>190.16575999999986</c:v>
                </c:pt>
                <c:pt idx="8983">
                  <c:v>190.22825999999986</c:v>
                </c:pt>
                <c:pt idx="8984">
                  <c:v>190.29075999999986</c:v>
                </c:pt>
                <c:pt idx="8985">
                  <c:v>190.35325999999986</c:v>
                </c:pt>
                <c:pt idx="8986">
                  <c:v>190.41575999999986</c:v>
                </c:pt>
                <c:pt idx="8987">
                  <c:v>190.47825999999986</c:v>
                </c:pt>
                <c:pt idx="8988">
                  <c:v>190.54075999999986</c:v>
                </c:pt>
                <c:pt idx="8989">
                  <c:v>190.60325999999986</c:v>
                </c:pt>
                <c:pt idx="8990">
                  <c:v>190.66575999999986</c:v>
                </c:pt>
                <c:pt idx="8991">
                  <c:v>190.72825999999986</c:v>
                </c:pt>
                <c:pt idx="8992">
                  <c:v>190.79075999999986</c:v>
                </c:pt>
                <c:pt idx="8993">
                  <c:v>190.85325999999986</c:v>
                </c:pt>
                <c:pt idx="8994">
                  <c:v>190.91575999999986</c:v>
                </c:pt>
                <c:pt idx="8995">
                  <c:v>190.97825999999986</c:v>
                </c:pt>
                <c:pt idx="8996">
                  <c:v>191.04075999999986</c:v>
                </c:pt>
                <c:pt idx="8997">
                  <c:v>191.10325999999986</c:v>
                </c:pt>
                <c:pt idx="8998">
                  <c:v>191.16575999999986</c:v>
                </c:pt>
                <c:pt idx="8999">
                  <c:v>191.22825999999986</c:v>
                </c:pt>
                <c:pt idx="9000">
                  <c:v>191.29075999999986</c:v>
                </c:pt>
                <c:pt idx="9001">
                  <c:v>191.35325999999986</c:v>
                </c:pt>
                <c:pt idx="9002">
                  <c:v>191.41575999999986</c:v>
                </c:pt>
                <c:pt idx="9003">
                  <c:v>191.47825999999986</c:v>
                </c:pt>
                <c:pt idx="9004">
                  <c:v>191.54075999999986</c:v>
                </c:pt>
                <c:pt idx="9005">
                  <c:v>191.60325999999986</c:v>
                </c:pt>
                <c:pt idx="9006">
                  <c:v>191.66575999999986</c:v>
                </c:pt>
                <c:pt idx="9007">
                  <c:v>191.72825999999986</c:v>
                </c:pt>
                <c:pt idx="9008">
                  <c:v>191.79075999999986</c:v>
                </c:pt>
                <c:pt idx="9009">
                  <c:v>191.85325999999986</c:v>
                </c:pt>
                <c:pt idx="9010">
                  <c:v>191.91575999999986</c:v>
                </c:pt>
                <c:pt idx="9011">
                  <c:v>191.97825999999986</c:v>
                </c:pt>
                <c:pt idx="9012">
                  <c:v>192.04075999999986</c:v>
                </c:pt>
                <c:pt idx="9013">
                  <c:v>192.10325999999986</c:v>
                </c:pt>
                <c:pt idx="9014">
                  <c:v>192.16575999999986</c:v>
                </c:pt>
                <c:pt idx="9015">
                  <c:v>192.22825999999986</c:v>
                </c:pt>
                <c:pt idx="9016">
                  <c:v>192.29075999999986</c:v>
                </c:pt>
                <c:pt idx="9017">
                  <c:v>192.35325999999986</c:v>
                </c:pt>
                <c:pt idx="9018">
                  <c:v>192.41575999999986</c:v>
                </c:pt>
                <c:pt idx="9019">
                  <c:v>192.47825999999986</c:v>
                </c:pt>
                <c:pt idx="9020">
                  <c:v>192.54075999999986</c:v>
                </c:pt>
                <c:pt idx="9021">
                  <c:v>192.60325999999986</c:v>
                </c:pt>
                <c:pt idx="9022">
                  <c:v>192.66575999999986</c:v>
                </c:pt>
                <c:pt idx="9023">
                  <c:v>192.72825999999986</c:v>
                </c:pt>
                <c:pt idx="9024">
                  <c:v>192.79075999999986</c:v>
                </c:pt>
                <c:pt idx="9025">
                  <c:v>192.85325999999986</c:v>
                </c:pt>
                <c:pt idx="9026">
                  <c:v>192.91575999999986</c:v>
                </c:pt>
                <c:pt idx="9027">
                  <c:v>192.97825999999986</c:v>
                </c:pt>
                <c:pt idx="9028">
                  <c:v>193.04075999999986</c:v>
                </c:pt>
                <c:pt idx="9029">
                  <c:v>193.10325999999986</c:v>
                </c:pt>
                <c:pt idx="9030">
                  <c:v>193.16575999999986</c:v>
                </c:pt>
                <c:pt idx="9031">
                  <c:v>193.22825999999986</c:v>
                </c:pt>
                <c:pt idx="9032">
                  <c:v>193.29075999999986</c:v>
                </c:pt>
                <c:pt idx="9033">
                  <c:v>193.35325999999986</c:v>
                </c:pt>
                <c:pt idx="9034">
                  <c:v>193.41575999999986</c:v>
                </c:pt>
                <c:pt idx="9035">
                  <c:v>193.47825999999986</c:v>
                </c:pt>
                <c:pt idx="9036">
                  <c:v>193.54075999999986</c:v>
                </c:pt>
                <c:pt idx="9037">
                  <c:v>193.60325999999986</c:v>
                </c:pt>
                <c:pt idx="9038">
                  <c:v>193.66575999999986</c:v>
                </c:pt>
                <c:pt idx="9039">
                  <c:v>193.72825999999986</c:v>
                </c:pt>
                <c:pt idx="9040">
                  <c:v>193.79075999999986</c:v>
                </c:pt>
                <c:pt idx="9041">
                  <c:v>193.85325999999986</c:v>
                </c:pt>
                <c:pt idx="9042">
                  <c:v>193.91575999999986</c:v>
                </c:pt>
                <c:pt idx="9043">
                  <c:v>193.97825999999986</c:v>
                </c:pt>
                <c:pt idx="9044">
                  <c:v>194.04075999999986</c:v>
                </c:pt>
                <c:pt idx="9045">
                  <c:v>194.10325999999986</c:v>
                </c:pt>
                <c:pt idx="9046">
                  <c:v>194.16575999999986</c:v>
                </c:pt>
                <c:pt idx="9047">
                  <c:v>194.22825999999986</c:v>
                </c:pt>
                <c:pt idx="9048">
                  <c:v>194.29075999999986</c:v>
                </c:pt>
                <c:pt idx="9049">
                  <c:v>194.35325999999986</c:v>
                </c:pt>
                <c:pt idx="9050">
                  <c:v>194.41575999999986</c:v>
                </c:pt>
                <c:pt idx="9051">
                  <c:v>194.47825999999986</c:v>
                </c:pt>
                <c:pt idx="9052">
                  <c:v>194.54075999999986</c:v>
                </c:pt>
                <c:pt idx="9053">
                  <c:v>194.60325999999986</c:v>
                </c:pt>
                <c:pt idx="9054">
                  <c:v>194.66575999999986</c:v>
                </c:pt>
                <c:pt idx="9055">
                  <c:v>194.72825999999986</c:v>
                </c:pt>
                <c:pt idx="9056">
                  <c:v>194.79075999999986</c:v>
                </c:pt>
                <c:pt idx="9057">
                  <c:v>194.85325999999986</c:v>
                </c:pt>
                <c:pt idx="9058">
                  <c:v>194.91575999999986</c:v>
                </c:pt>
                <c:pt idx="9059">
                  <c:v>194.97825999999986</c:v>
                </c:pt>
                <c:pt idx="9060">
                  <c:v>195.04075999999986</c:v>
                </c:pt>
                <c:pt idx="9061">
                  <c:v>195.10325999999986</c:v>
                </c:pt>
                <c:pt idx="9062">
                  <c:v>195.16575999999986</c:v>
                </c:pt>
                <c:pt idx="9063">
                  <c:v>195.22825999999986</c:v>
                </c:pt>
                <c:pt idx="9064">
                  <c:v>195.29075999999986</c:v>
                </c:pt>
                <c:pt idx="9065">
                  <c:v>195.35325999999986</c:v>
                </c:pt>
                <c:pt idx="9066">
                  <c:v>195.41575999999986</c:v>
                </c:pt>
                <c:pt idx="9067">
                  <c:v>195.47825999999986</c:v>
                </c:pt>
                <c:pt idx="9068">
                  <c:v>195.54075999999986</c:v>
                </c:pt>
                <c:pt idx="9069">
                  <c:v>195.60325999999986</c:v>
                </c:pt>
                <c:pt idx="9070">
                  <c:v>195.66575999999986</c:v>
                </c:pt>
                <c:pt idx="9071">
                  <c:v>195.72825999999986</c:v>
                </c:pt>
                <c:pt idx="9072">
                  <c:v>195.79075999999986</c:v>
                </c:pt>
                <c:pt idx="9073">
                  <c:v>195.85325999999986</c:v>
                </c:pt>
                <c:pt idx="9074">
                  <c:v>195.91575999999986</c:v>
                </c:pt>
                <c:pt idx="9075">
                  <c:v>195.97825999999986</c:v>
                </c:pt>
                <c:pt idx="9076">
                  <c:v>196.04075999999986</c:v>
                </c:pt>
                <c:pt idx="9077">
                  <c:v>196.10325999999986</c:v>
                </c:pt>
                <c:pt idx="9078">
                  <c:v>196.16575999999986</c:v>
                </c:pt>
                <c:pt idx="9079">
                  <c:v>196.22825999999986</c:v>
                </c:pt>
                <c:pt idx="9080">
                  <c:v>196.29075999999986</c:v>
                </c:pt>
                <c:pt idx="9081">
                  <c:v>196.35325999999986</c:v>
                </c:pt>
                <c:pt idx="9082">
                  <c:v>196.41575999999986</c:v>
                </c:pt>
                <c:pt idx="9083">
                  <c:v>196.47825999999986</c:v>
                </c:pt>
                <c:pt idx="9084">
                  <c:v>196.54075999999986</c:v>
                </c:pt>
                <c:pt idx="9085">
                  <c:v>196.60325999999986</c:v>
                </c:pt>
                <c:pt idx="9086">
                  <c:v>196.66575999999986</c:v>
                </c:pt>
                <c:pt idx="9087">
                  <c:v>196.72825999999986</c:v>
                </c:pt>
                <c:pt idx="9088">
                  <c:v>196.79075999999986</c:v>
                </c:pt>
                <c:pt idx="9089">
                  <c:v>196.85325999999986</c:v>
                </c:pt>
                <c:pt idx="9090">
                  <c:v>196.91575999999986</c:v>
                </c:pt>
                <c:pt idx="9091">
                  <c:v>196.97825999999986</c:v>
                </c:pt>
                <c:pt idx="9092">
                  <c:v>197.04075999999986</c:v>
                </c:pt>
                <c:pt idx="9093">
                  <c:v>197.10325999999986</c:v>
                </c:pt>
                <c:pt idx="9094">
                  <c:v>197.16575999999986</c:v>
                </c:pt>
                <c:pt idx="9095">
                  <c:v>197.22825999999986</c:v>
                </c:pt>
                <c:pt idx="9096">
                  <c:v>197.29075999999986</c:v>
                </c:pt>
                <c:pt idx="9097">
                  <c:v>197.35325999999986</c:v>
                </c:pt>
                <c:pt idx="9098">
                  <c:v>197.41575999999986</c:v>
                </c:pt>
                <c:pt idx="9099">
                  <c:v>197.47825999999986</c:v>
                </c:pt>
                <c:pt idx="9100">
                  <c:v>197.54075999999986</c:v>
                </c:pt>
                <c:pt idx="9101">
                  <c:v>197.60325999999986</c:v>
                </c:pt>
                <c:pt idx="9102">
                  <c:v>197.66575999999986</c:v>
                </c:pt>
                <c:pt idx="9103">
                  <c:v>197.72825999999986</c:v>
                </c:pt>
                <c:pt idx="9104">
                  <c:v>197.79075999999986</c:v>
                </c:pt>
                <c:pt idx="9105">
                  <c:v>197.85325999999986</c:v>
                </c:pt>
                <c:pt idx="9106">
                  <c:v>197.91575999999986</c:v>
                </c:pt>
                <c:pt idx="9107">
                  <c:v>197.97825999999986</c:v>
                </c:pt>
                <c:pt idx="9108">
                  <c:v>198.04075999999986</c:v>
                </c:pt>
                <c:pt idx="9109">
                  <c:v>198.10325999999986</c:v>
                </c:pt>
                <c:pt idx="9110">
                  <c:v>198.16575999999986</c:v>
                </c:pt>
                <c:pt idx="9111">
                  <c:v>198.22825999999986</c:v>
                </c:pt>
                <c:pt idx="9112">
                  <c:v>198.29075999999986</c:v>
                </c:pt>
                <c:pt idx="9113">
                  <c:v>198.35325999999986</c:v>
                </c:pt>
                <c:pt idx="9114">
                  <c:v>198.41575999999986</c:v>
                </c:pt>
                <c:pt idx="9115">
                  <c:v>198.47825999999986</c:v>
                </c:pt>
                <c:pt idx="9116">
                  <c:v>198.54075999999986</c:v>
                </c:pt>
                <c:pt idx="9117">
                  <c:v>198.60325999999986</c:v>
                </c:pt>
                <c:pt idx="9118">
                  <c:v>198.66575999999986</c:v>
                </c:pt>
                <c:pt idx="9119">
                  <c:v>198.72825999999986</c:v>
                </c:pt>
                <c:pt idx="9120">
                  <c:v>198.79075999999986</c:v>
                </c:pt>
                <c:pt idx="9121">
                  <c:v>198.85325999999986</c:v>
                </c:pt>
                <c:pt idx="9122">
                  <c:v>198.91575999999986</c:v>
                </c:pt>
                <c:pt idx="9123">
                  <c:v>198.97825999999986</c:v>
                </c:pt>
                <c:pt idx="9124">
                  <c:v>199.04075999999986</c:v>
                </c:pt>
                <c:pt idx="9125">
                  <c:v>199.10325999999986</c:v>
                </c:pt>
                <c:pt idx="9126">
                  <c:v>199.16575999999986</c:v>
                </c:pt>
                <c:pt idx="9127">
                  <c:v>199.22825999999986</c:v>
                </c:pt>
                <c:pt idx="9128">
                  <c:v>199.29075999999986</c:v>
                </c:pt>
                <c:pt idx="9129">
                  <c:v>199.35325999999986</c:v>
                </c:pt>
                <c:pt idx="9130">
                  <c:v>199.41575999999986</c:v>
                </c:pt>
                <c:pt idx="9131">
                  <c:v>199.47825999999986</c:v>
                </c:pt>
                <c:pt idx="9132">
                  <c:v>199.54075999999986</c:v>
                </c:pt>
                <c:pt idx="9133">
                  <c:v>199.60325999999986</c:v>
                </c:pt>
                <c:pt idx="9134">
                  <c:v>199.66575999999986</c:v>
                </c:pt>
                <c:pt idx="9135">
                  <c:v>199.72825999999986</c:v>
                </c:pt>
                <c:pt idx="9136">
                  <c:v>199.79075999999986</c:v>
                </c:pt>
                <c:pt idx="9137">
                  <c:v>199.85325999999986</c:v>
                </c:pt>
                <c:pt idx="9138">
                  <c:v>199.91575999999986</c:v>
                </c:pt>
                <c:pt idx="9139">
                  <c:v>199.97825999999986</c:v>
                </c:pt>
                <c:pt idx="9140">
                  <c:v>200.04075999999986</c:v>
                </c:pt>
                <c:pt idx="9141">
                  <c:v>200.10325999999986</c:v>
                </c:pt>
                <c:pt idx="9142">
                  <c:v>200.16575999999986</c:v>
                </c:pt>
                <c:pt idx="9143">
                  <c:v>200.22825999999986</c:v>
                </c:pt>
                <c:pt idx="9144">
                  <c:v>200.29075999999986</c:v>
                </c:pt>
                <c:pt idx="9145">
                  <c:v>200.35325999999986</c:v>
                </c:pt>
                <c:pt idx="9146">
                  <c:v>200.41575999999986</c:v>
                </c:pt>
                <c:pt idx="9147">
                  <c:v>200.47825999999986</c:v>
                </c:pt>
                <c:pt idx="9148">
                  <c:v>200.54075999999986</c:v>
                </c:pt>
                <c:pt idx="9149">
                  <c:v>200.60325999999986</c:v>
                </c:pt>
                <c:pt idx="9150">
                  <c:v>200.66575999999986</c:v>
                </c:pt>
                <c:pt idx="9151">
                  <c:v>200.72825999999986</c:v>
                </c:pt>
                <c:pt idx="9152">
                  <c:v>200.79075999999986</c:v>
                </c:pt>
                <c:pt idx="9153">
                  <c:v>200.85325999999986</c:v>
                </c:pt>
                <c:pt idx="9154">
                  <c:v>200.91575999999986</c:v>
                </c:pt>
                <c:pt idx="9155">
                  <c:v>200.97825999999986</c:v>
                </c:pt>
                <c:pt idx="9156">
                  <c:v>201.04075999999986</c:v>
                </c:pt>
                <c:pt idx="9157">
                  <c:v>201.10325999999986</c:v>
                </c:pt>
                <c:pt idx="9158">
                  <c:v>201.16575999999986</c:v>
                </c:pt>
                <c:pt idx="9159">
                  <c:v>201.22825999999986</c:v>
                </c:pt>
                <c:pt idx="9160">
                  <c:v>201.29075999999986</c:v>
                </c:pt>
                <c:pt idx="9161">
                  <c:v>201.35325999999986</c:v>
                </c:pt>
                <c:pt idx="9162">
                  <c:v>201.41575999999986</c:v>
                </c:pt>
                <c:pt idx="9163">
                  <c:v>201.47825999999986</c:v>
                </c:pt>
                <c:pt idx="9164">
                  <c:v>201.54075999999986</c:v>
                </c:pt>
                <c:pt idx="9165">
                  <c:v>201.60325999999986</c:v>
                </c:pt>
                <c:pt idx="9166">
                  <c:v>201.66575999999986</c:v>
                </c:pt>
                <c:pt idx="9167">
                  <c:v>201.72825999999986</c:v>
                </c:pt>
                <c:pt idx="9168">
                  <c:v>201.79075999999986</c:v>
                </c:pt>
                <c:pt idx="9169">
                  <c:v>201.85325999999986</c:v>
                </c:pt>
                <c:pt idx="9170">
                  <c:v>201.91575999999986</c:v>
                </c:pt>
                <c:pt idx="9171">
                  <c:v>201.97825999999986</c:v>
                </c:pt>
                <c:pt idx="9172">
                  <c:v>202.04075999999986</c:v>
                </c:pt>
                <c:pt idx="9173">
                  <c:v>202.10325999999986</c:v>
                </c:pt>
                <c:pt idx="9174">
                  <c:v>202.16575999999986</c:v>
                </c:pt>
                <c:pt idx="9175">
                  <c:v>202.22825999999986</c:v>
                </c:pt>
                <c:pt idx="9176">
                  <c:v>202.29075999999986</c:v>
                </c:pt>
                <c:pt idx="9177">
                  <c:v>202.35325999999986</c:v>
                </c:pt>
                <c:pt idx="9178">
                  <c:v>202.41575999999986</c:v>
                </c:pt>
                <c:pt idx="9179">
                  <c:v>202.47825999999986</c:v>
                </c:pt>
                <c:pt idx="9180">
                  <c:v>202.54075999999986</c:v>
                </c:pt>
                <c:pt idx="9181">
                  <c:v>202.60325999999986</c:v>
                </c:pt>
                <c:pt idx="9182">
                  <c:v>202.66575999999986</c:v>
                </c:pt>
                <c:pt idx="9183">
                  <c:v>202.72825999999986</c:v>
                </c:pt>
                <c:pt idx="9184">
                  <c:v>202.79075999999986</c:v>
                </c:pt>
                <c:pt idx="9185">
                  <c:v>202.85325999999986</c:v>
                </c:pt>
                <c:pt idx="9186">
                  <c:v>202.91575999999986</c:v>
                </c:pt>
                <c:pt idx="9187">
                  <c:v>202.97825999999986</c:v>
                </c:pt>
                <c:pt idx="9188">
                  <c:v>203.04075999999986</c:v>
                </c:pt>
                <c:pt idx="9189">
                  <c:v>203.10325999999986</c:v>
                </c:pt>
                <c:pt idx="9190">
                  <c:v>203.16575999999986</c:v>
                </c:pt>
                <c:pt idx="9191">
                  <c:v>203.22825999999986</c:v>
                </c:pt>
                <c:pt idx="9192">
                  <c:v>203.29075999999986</c:v>
                </c:pt>
                <c:pt idx="9193">
                  <c:v>203.35325999999986</c:v>
                </c:pt>
                <c:pt idx="9194">
                  <c:v>203.41575999999986</c:v>
                </c:pt>
                <c:pt idx="9195">
                  <c:v>203.47825999999986</c:v>
                </c:pt>
                <c:pt idx="9196">
                  <c:v>203.54075999999986</c:v>
                </c:pt>
                <c:pt idx="9197">
                  <c:v>203.60325999999986</c:v>
                </c:pt>
                <c:pt idx="9198">
                  <c:v>203.66575999999986</c:v>
                </c:pt>
                <c:pt idx="9199">
                  <c:v>203.72825999999986</c:v>
                </c:pt>
                <c:pt idx="9200">
                  <c:v>203.79075999999986</c:v>
                </c:pt>
                <c:pt idx="9201">
                  <c:v>203.85325999999986</c:v>
                </c:pt>
                <c:pt idx="9202">
                  <c:v>203.91575999999986</c:v>
                </c:pt>
                <c:pt idx="9203">
                  <c:v>203.97825999999986</c:v>
                </c:pt>
                <c:pt idx="9204">
                  <c:v>204.04075999999986</c:v>
                </c:pt>
                <c:pt idx="9205">
                  <c:v>204.10325999999986</c:v>
                </c:pt>
                <c:pt idx="9206">
                  <c:v>204.16575999999986</c:v>
                </c:pt>
                <c:pt idx="9207">
                  <c:v>204.22825999999986</c:v>
                </c:pt>
                <c:pt idx="9208">
                  <c:v>204.29075999999986</c:v>
                </c:pt>
                <c:pt idx="9209">
                  <c:v>204.35325999999986</c:v>
                </c:pt>
                <c:pt idx="9210">
                  <c:v>204.41575999999986</c:v>
                </c:pt>
                <c:pt idx="9211">
                  <c:v>204.47825999999986</c:v>
                </c:pt>
                <c:pt idx="9212">
                  <c:v>204.54075999999986</c:v>
                </c:pt>
                <c:pt idx="9213">
                  <c:v>204.60325999999986</c:v>
                </c:pt>
                <c:pt idx="9214">
                  <c:v>204.66575999999986</c:v>
                </c:pt>
                <c:pt idx="9215">
                  <c:v>204.72825999999986</c:v>
                </c:pt>
                <c:pt idx="9216">
                  <c:v>204.79075999999986</c:v>
                </c:pt>
                <c:pt idx="9217">
                  <c:v>204.85325999999986</c:v>
                </c:pt>
                <c:pt idx="9218">
                  <c:v>204.91575999999986</c:v>
                </c:pt>
                <c:pt idx="9219">
                  <c:v>204.97825999999986</c:v>
                </c:pt>
                <c:pt idx="9220">
                  <c:v>205.04075999999986</c:v>
                </c:pt>
                <c:pt idx="9221">
                  <c:v>205.10325999999986</c:v>
                </c:pt>
                <c:pt idx="9222">
                  <c:v>205.16575999999986</c:v>
                </c:pt>
                <c:pt idx="9223">
                  <c:v>205.22825999999986</c:v>
                </c:pt>
                <c:pt idx="9224">
                  <c:v>205.29075999999986</c:v>
                </c:pt>
                <c:pt idx="9225">
                  <c:v>205.35325999999986</c:v>
                </c:pt>
                <c:pt idx="9226">
                  <c:v>205.41575999999986</c:v>
                </c:pt>
                <c:pt idx="9227">
                  <c:v>205.47825999999986</c:v>
                </c:pt>
                <c:pt idx="9228">
                  <c:v>205.54075999999986</c:v>
                </c:pt>
                <c:pt idx="9229">
                  <c:v>205.60325999999986</c:v>
                </c:pt>
                <c:pt idx="9230">
                  <c:v>205.66575999999986</c:v>
                </c:pt>
                <c:pt idx="9231">
                  <c:v>205.72825999999986</c:v>
                </c:pt>
                <c:pt idx="9232">
                  <c:v>205.79075999999986</c:v>
                </c:pt>
                <c:pt idx="9233">
                  <c:v>205.85325999999986</c:v>
                </c:pt>
                <c:pt idx="9234">
                  <c:v>205.91575999999986</c:v>
                </c:pt>
                <c:pt idx="9235">
                  <c:v>205.97825999999986</c:v>
                </c:pt>
                <c:pt idx="9236">
                  <c:v>206.04075999999986</c:v>
                </c:pt>
                <c:pt idx="9237">
                  <c:v>206.10325999999986</c:v>
                </c:pt>
                <c:pt idx="9238">
                  <c:v>206.16575999999986</c:v>
                </c:pt>
                <c:pt idx="9239">
                  <c:v>206.22825999999986</c:v>
                </c:pt>
                <c:pt idx="9240">
                  <c:v>206.29075999999986</c:v>
                </c:pt>
                <c:pt idx="9241">
                  <c:v>206.35325999999986</c:v>
                </c:pt>
                <c:pt idx="9242">
                  <c:v>206.41575999999986</c:v>
                </c:pt>
                <c:pt idx="9243">
                  <c:v>206.47825999999986</c:v>
                </c:pt>
                <c:pt idx="9244">
                  <c:v>206.54075999999986</c:v>
                </c:pt>
                <c:pt idx="9245">
                  <c:v>206.60325999999986</c:v>
                </c:pt>
                <c:pt idx="9246">
                  <c:v>206.66575999999986</c:v>
                </c:pt>
                <c:pt idx="9247">
                  <c:v>206.72825999999986</c:v>
                </c:pt>
                <c:pt idx="9248">
                  <c:v>206.79075999999986</c:v>
                </c:pt>
                <c:pt idx="9249">
                  <c:v>206.85325999999986</c:v>
                </c:pt>
                <c:pt idx="9250">
                  <c:v>206.91575999999986</c:v>
                </c:pt>
                <c:pt idx="9251">
                  <c:v>206.97825999999986</c:v>
                </c:pt>
                <c:pt idx="9252">
                  <c:v>207.04075999999986</c:v>
                </c:pt>
                <c:pt idx="9253">
                  <c:v>207.10325999999986</c:v>
                </c:pt>
                <c:pt idx="9254">
                  <c:v>207.16575999999986</c:v>
                </c:pt>
                <c:pt idx="9255">
                  <c:v>207.22825999999986</c:v>
                </c:pt>
                <c:pt idx="9256">
                  <c:v>207.29075999999986</c:v>
                </c:pt>
                <c:pt idx="9257">
                  <c:v>207.35325999999986</c:v>
                </c:pt>
                <c:pt idx="9258">
                  <c:v>207.41575999999986</c:v>
                </c:pt>
                <c:pt idx="9259">
                  <c:v>207.47825999999986</c:v>
                </c:pt>
                <c:pt idx="9260">
                  <c:v>207.54075999999986</c:v>
                </c:pt>
                <c:pt idx="9261">
                  <c:v>207.60325999999986</c:v>
                </c:pt>
                <c:pt idx="9262">
                  <c:v>207.66575999999986</c:v>
                </c:pt>
                <c:pt idx="9263">
                  <c:v>207.72825999999986</c:v>
                </c:pt>
                <c:pt idx="9264">
                  <c:v>207.79075999999986</c:v>
                </c:pt>
                <c:pt idx="9265">
                  <c:v>207.85325999999986</c:v>
                </c:pt>
                <c:pt idx="9266">
                  <c:v>207.91575999999986</c:v>
                </c:pt>
                <c:pt idx="9267">
                  <c:v>207.97825999999986</c:v>
                </c:pt>
                <c:pt idx="9268">
                  <c:v>208.04075999999986</c:v>
                </c:pt>
                <c:pt idx="9269">
                  <c:v>208.10325999999986</c:v>
                </c:pt>
                <c:pt idx="9270">
                  <c:v>208.16575999999986</c:v>
                </c:pt>
                <c:pt idx="9271">
                  <c:v>208.22825999999986</c:v>
                </c:pt>
                <c:pt idx="9272">
                  <c:v>208.29075999999986</c:v>
                </c:pt>
                <c:pt idx="9273">
                  <c:v>208.35325999999986</c:v>
                </c:pt>
                <c:pt idx="9274">
                  <c:v>208.41575999999986</c:v>
                </c:pt>
                <c:pt idx="9275">
                  <c:v>208.47825999999986</c:v>
                </c:pt>
                <c:pt idx="9276">
                  <c:v>208.54075999999986</c:v>
                </c:pt>
                <c:pt idx="9277">
                  <c:v>208.60325999999986</c:v>
                </c:pt>
                <c:pt idx="9278">
                  <c:v>208.66575999999986</c:v>
                </c:pt>
                <c:pt idx="9279">
                  <c:v>208.72825999999986</c:v>
                </c:pt>
                <c:pt idx="9280">
                  <c:v>208.79075999999986</c:v>
                </c:pt>
                <c:pt idx="9281">
                  <c:v>208.85325999999986</c:v>
                </c:pt>
                <c:pt idx="9282">
                  <c:v>208.91575999999986</c:v>
                </c:pt>
                <c:pt idx="9283">
                  <c:v>208.97825999999986</c:v>
                </c:pt>
                <c:pt idx="9284">
                  <c:v>209.04075999999986</c:v>
                </c:pt>
                <c:pt idx="9285">
                  <c:v>209.10325999999986</c:v>
                </c:pt>
                <c:pt idx="9286">
                  <c:v>209.16575999999986</c:v>
                </c:pt>
                <c:pt idx="9287">
                  <c:v>209.22825999999986</c:v>
                </c:pt>
                <c:pt idx="9288">
                  <c:v>209.29075999999986</c:v>
                </c:pt>
                <c:pt idx="9289">
                  <c:v>209.35325999999986</c:v>
                </c:pt>
                <c:pt idx="9290">
                  <c:v>209.41575999999986</c:v>
                </c:pt>
                <c:pt idx="9291">
                  <c:v>209.47825999999986</c:v>
                </c:pt>
                <c:pt idx="9292">
                  <c:v>209.54075999999986</c:v>
                </c:pt>
                <c:pt idx="9293">
                  <c:v>209.60325999999986</c:v>
                </c:pt>
                <c:pt idx="9294">
                  <c:v>209.66575999999986</c:v>
                </c:pt>
                <c:pt idx="9295">
                  <c:v>209.72825999999986</c:v>
                </c:pt>
                <c:pt idx="9296">
                  <c:v>209.79075999999986</c:v>
                </c:pt>
                <c:pt idx="9297">
                  <c:v>209.85325999999986</c:v>
                </c:pt>
                <c:pt idx="9298">
                  <c:v>209.91575999999986</c:v>
                </c:pt>
                <c:pt idx="9299">
                  <c:v>209.97825999999986</c:v>
                </c:pt>
                <c:pt idx="9300">
                  <c:v>210.04075999999986</c:v>
                </c:pt>
                <c:pt idx="9301">
                  <c:v>210.10325999999986</c:v>
                </c:pt>
                <c:pt idx="9302">
                  <c:v>210.16575999999986</c:v>
                </c:pt>
                <c:pt idx="9303">
                  <c:v>210.22825999999986</c:v>
                </c:pt>
                <c:pt idx="9304">
                  <c:v>210.29075999999986</c:v>
                </c:pt>
                <c:pt idx="9305">
                  <c:v>210.35325999999986</c:v>
                </c:pt>
                <c:pt idx="9306">
                  <c:v>210.41575999999986</c:v>
                </c:pt>
                <c:pt idx="9307">
                  <c:v>210.47825999999986</c:v>
                </c:pt>
                <c:pt idx="9308">
                  <c:v>210.54075999999986</c:v>
                </c:pt>
                <c:pt idx="9309">
                  <c:v>210.60325999999986</c:v>
                </c:pt>
                <c:pt idx="9310">
                  <c:v>210.66575999999986</c:v>
                </c:pt>
                <c:pt idx="9311">
                  <c:v>210.72825999999986</c:v>
                </c:pt>
                <c:pt idx="9312">
                  <c:v>210.79075999999986</c:v>
                </c:pt>
                <c:pt idx="9313">
                  <c:v>210.85325999999986</c:v>
                </c:pt>
                <c:pt idx="9314">
                  <c:v>210.91575999999986</c:v>
                </c:pt>
                <c:pt idx="9315">
                  <c:v>210.97825999999986</c:v>
                </c:pt>
                <c:pt idx="9316">
                  <c:v>211.04075999999986</c:v>
                </c:pt>
                <c:pt idx="9317">
                  <c:v>211.10325999999986</c:v>
                </c:pt>
                <c:pt idx="9318">
                  <c:v>211.16575999999986</c:v>
                </c:pt>
                <c:pt idx="9319">
                  <c:v>211.22825999999986</c:v>
                </c:pt>
                <c:pt idx="9320">
                  <c:v>211.29075999999986</c:v>
                </c:pt>
                <c:pt idx="9321">
                  <c:v>211.35325999999986</c:v>
                </c:pt>
                <c:pt idx="9322">
                  <c:v>211.41575999999986</c:v>
                </c:pt>
                <c:pt idx="9323">
                  <c:v>211.47825999999986</c:v>
                </c:pt>
                <c:pt idx="9324">
                  <c:v>211.54075999999986</c:v>
                </c:pt>
                <c:pt idx="9325">
                  <c:v>211.60325999999986</c:v>
                </c:pt>
                <c:pt idx="9326">
                  <c:v>211.66575999999986</c:v>
                </c:pt>
                <c:pt idx="9327">
                  <c:v>211.72825999999986</c:v>
                </c:pt>
                <c:pt idx="9328">
                  <c:v>211.79075999999986</c:v>
                </c:pt>
                <c:pt idx="9329">
                  <c:v>211.85325999999986</c:v>
                </c:pt>
                <c:pt idx="9330">
                  <c:v>211.91575999999986</c:v>
                </c:pt>
                <c:pt idx="9331">
                  <c:v>211.97825999999986</c:v>
                </c:pt>
                <c:pt idx="9332">
                  <c:v>212.04075999999986</c:v>
                </c:pt>
                <c:pt idx="9333">
                  <c:v>212.10325999999986</c:v>
                </c:pt>
                <c:pt idx="9334">
                  <c:v>212.16575999999986</c:v>
                </c:pt>
                <c:pt idx="9335">
                  <c:v>212.22825999999986</c:v>
                </c:pt>
                <c:pt idx="9336">
                  <c:v>212.29075999999986</c:v>
                </c:pt>
                <c:pt idx="9337">
                  <c:v>212.35325999999986</c:v>
                </c:pt>
                <c:pt idx="9338">
                  <c:v>212.41575999999986</c:v>
                </c:pt>
                <c:pt idx="9339">
                  <c:v>212.47825999999986</c:v>
                </c:pt>
                <c:pt idx="9340">
                  <c:v>212.54075999999986</c:v>
                </c:pt>
                <c:pt idx="9341">
                  <c:v>212.60325999999986</c:v>
                </c:pt>
                <c:pt idx="9342">
                  <c:v>212.66575999999986</c:v>
                </c:pt>
                <c:pt idx="9343">
                  <c:v>212.72825999999986</c:v>
                </c:pt>
                <c:pt idx="9344">
                  <c:v>212.79075999999986</c:v>
                </c:pt>
                <c:pt idx="9345">
                  <c:v>212.85325999999986</c:v>
                </c:pt>
                <c:pt idx="9346">
                  <c:v>212.91575999999986</c:v>
                </c:pt>
                <c:pt idx="9347">
                  <c:v>212.97825999999986</c:v>
                </c:pt>
                <c:pt idx="9348">
                  <c:v>213.04075999999986</c:v>
                </c:pt>
                <c:pt idx="9349">
                  <c:v>213.10325999999986</c:v>
                </c:pt>
                <c:pt idx="9350">
                  <c:v>213.16575999999986</c:v>
                </c:pt>
                <c:pt idx="9351">
                  <c:v>213.22825999999986</c:v>
                </c:pt>
                <c:pt idx="9352">
                  <c:v>213.29075999999986</c:v>
                </c:pt>
                <c:pt idx="9353">
                  <c:v>213.35325999999986</c:v>
                </c:pt>
                <c:pt idx="9354">
                  <c:v>213.41575999999986</c:v>
                </c:pt>
                <c:pt idx="9355">
                  <c:v>213.47825999999986</c:v>
                </c:pt>
                <c:pt idx="9356">
                  <c:v>213.54075999999986</c:v>
                </c:pt>
                <c:pt idx="9357">
                  <c:v>213.60325999999986</c:v>
                </c:pt>
                <c:pt idx="9358">
                  <c:v>213.66575999999986</c:v>
                </c:pt>
                <c:pt idx="9359">
                  <c:v>213.72825999999986</c:v>
                </c:pt>
                <c:pt idx="9360">
                  <c:v>213.79075999999986</c:v>
                </c:pt>
                <c:pt idx="9361">
                  <c:v>213.85325999999986</c:v>
                </c:pt>
                <c:pt idx="9362">
                  <c:v>213.91575999999986</c:v>
                </c:pt>
                <c:pt idx="9363">
                  <c:v>213.97825999999986</c:v>
                </c:pt>
                <c:pt idx="9364">
                  <c:v>214.04075999999986</c:v>
                </c:pt>
                <c:pt idx="9365">
                  <c:v>214.10325999999986</c:v>
                </c:pt>
                <c:pt idx="9366">
                  <c:v>214.16575999999986</c:v>
                </c:pt>
                <c:pt idx="9367">
                  <c:v>214.22825999999986</c:v>
                </c:pt>
                <c:pt idx="9368">
                  <c:v>214.29075999999986</c:v>
                </c:pt>
                <c:pt idx="9369">
                  <c:v>214.35325999999986</c:v>
                </c:pt>
                <c:pt idx="9370">
                  <c:v>214.41575999999986</c:v>
                </c:pt>
                <c:pt idx="9371">
                  <c:v>214.47825999999986</c:v>
                </c:pt>
                <c:pt idx="9372">
                  <c:v>214.54075999999986</c:v>
                </c:pt>
                <c:pt idx="9373">
                  <c:v>214.60325999999986</c:v>
                </c:pt>
                <c:pt idx="9374">
                  <c:v>214.66575999999986</c:v>
                </c:pt>
                <c:pt idx="9375">
                  <c:v>214.72825999999986</c:v>
                </c:pt>
                <c:pt idx="9376">
                  <c:v>214.79075999999986</c:v>
                </c:pt>
                <c:pt idx="9377">
                  <c:v>214.85325999999986</c:v>
                </c:pt>
                <c:pt idx="9378">
                  <c:v>214.91575999999986</c:v>
                </c:pt>
                <c:pt idx="9379">
                  <c:v>214.97825999999986</c:v>
                </c:pt>
                <c:pt idx="9380">
                  <c:v>215.04075999999986</c:v>
                </c:pt>
                <c:pt idx="9381">
                  <c:v>215.10325999999986</c:v>
                </c:pt>
                <c:pt idx="9382">
                  <c:v>215.16575999999986</c:v>
                </c:pt>
                <c:pt idx="9383">
                  <c:v>215.22825999999986</c:v>
                </c:pt>
                <c:pt idx="9384">
                  <c:v>215.29075999999986</c:v>
                </c:pt>
                <c:pt idx="9385">
                  <c:v>215.35325999999986</c:v>
                </c:pt>
                <c:pt idx="9386">
                  <c:v>215.41575999999986</c:v>
                </c:pt>
                <c:pt idx="9387">
                  <c:v>215.47825999999986</c:v>
                </c:pt>
                <c:pt idx="9388">
                  <c:v>215.54075999999986</c:v>
                </c:pt>
                <c:pt idx="9389">
                  <c:v>215.60325999999986</c:v>
                </c:pt>
                <c:pt idx="9390">
                  <c:v>215.66575999999986</c:v>
                </c:pt>
                <c:pt idx="9391">
                  <c:v>215.72825999999986</c:v>
                </c:pt>
                <c:pt idx="9392">
                  <c:v>215.79075999999986</c:v>
                </c:pt>
                <c:pt idx="9393">
                  <c:v>215.85325999999986</c:v>
                </c:pt>
                <c:pt idx="9394">
                  <c:v>215.91575999999986</c:v>
                </c:pt>
                <c:pt idx="9395">
                  <c:v>215.97825999999986</c:v>
                </c:pt>
                <c:pt idx="9396">
                  <c:v>216.04075999999986</c:v>
                </c:pt>
                <c:pt idx="9397">
                  <c:v>216.10325999999986</c:v>
                </c:pt>
                <c:pt idx="9398">
                  <c:v>216.16575999999986</c:v>
                </c:pt>
                <c:pt idx="9399">
                  <c:v>216.22825999999986</c:v>
                </c:pt>
                <c:pt idx="9400">
                  <c:v>216.29075999999986</c:v>
                </c:pt>
                <c:pt idx="9401">
                  <c:v>216.35325999999986</c:v>
                </c:pt>
                <c:pt idx="9402">
                  <c:v>216.41575999999986</c:v>
                </c:pt>
                <c:pt idx="9403">
                  <c:v>216.47825999999986</c:v>
                </c:pt>
                <c:pt idx="9404">
                  <c:v>216.54075999999986</c:v>
                </c:pt>
                <c:pt idx="9405">
                  <c:v>216.60325999999986</c:v>
                </c:pt>
                <c:pt idx="9406">
                  <c:v>216.66575999999986</c:v>
                </c:pt>
                <c:pt idx="9407">
                  <c:v>216.72825999999986</c:v>
                </c:pt>
                <c:pt idx="9408">
                  <c:v>216.79075999999986</c:v>
                </c:pt>
                <c:pt idx="9409">
                  <c:v>216.85325999999986</c:v>
                </c:pt>
                <c:pt idx="9410">
                  <c:v>216.91575999999986</c:v>
                </c:pt>
                <c:pt idx="9411">
                  <c:v>216.97825999999986</c:v>
                </c:pt>
                <c:pt idx="9412">
                  <c:v>217.04075999999986</c:v>
                </c:pt>
                <c:pt idx="9413">
                  <c:v>217.10325999999986</c:v>
                </c:pt>
                <c:pt idx="9414">
                  <c:v>217.16575999999986</c:v>
                </c:pt>
                <c:pt idx="9415">
                  <c:v>217.22825999999986</c:v>
                </c:pt>
                <c:pt idx="9416">
                  <c:v>217.29075999999986</c:v>
                </c:pt>
                <c:pt idx="9417">
                  <c:v>217.35325999999986</c:v>
                </c:pt>
                <c:pt idx="9418">
                  <c:v>217.41575999999986</c:v>
                </c:pt>
                <c:pt idx="9419">
                  <c:v>217.47825999999986</c:v>
                </c:pt>
                <c:pt idx="9420">
                  <c:v>217.54075999999986</c:v>
                </c:pt>
                <c:pt idx="9421">
                  <c:v>217.60325999999986</c:v>
                </c:pt>
                <c:pt idx="9422">
                  <c:v>217.66575999999986</c:v>
                </c:pt>
                <c:pt idx="9423">
                  <c:v>217.72825999999986</c:v>
                </c:pt>
                <c:pt idx="9424">
                  <c:v>217.79075999999986</c:v>
                </c:pt>
                <c:pt idx="9425">
                  <c:v>217.85325999999986</c:v>
                </c:pt>
                <c:pt idx="9426">
                  <c:v>217.91575999999986</c:v>
                </c:pt>
                <c:pt idx="9427">
                  <c:v>217.97825999999986</c:v>
                </c:pt>
                <c:pt idx="9428">
                  <c:v>218.04075999999986</c:v>
                </c:pt>
                <c:pt idx="9429">
                  <c:v>218.10325999999986</c:v>
                </c:pt>
                <c:pt idx="9430">
                  <c:v>218.16575999999986</c:v>
                </c:pt>
                <c:pt idx="9431">
                  <c:v>218.22825999999986</c:v>
                </c:pt>
                <c:pt idx="9432">
                  <c:v>218.29075999999986</c:v>
                </c:pt>
                <c:pt idx="9433">
                  <c:v>218.35325999999986</c:v>
                </c:pt>
                <c:pt idx="9434">
                  <c:v>218.41575999999986</c:v>
                </c:pt>
                <c:pt idx="9435">
                  <c:v>218.47825999999986</c:v>
                </c:pt>
                <c:pt idx="9436">
                  <c:v>218.54075999999986</c:v>
                </c:pt>
                <c:pt idx="9437">
                  <c:v>218.60325999999986</c:v>
                </c:pt>
                <c:pt idx="9438">
                  <c:v>218.66575999999986</c:v>
                </c:pt>
                <c:pt idx="9439">
                  <c:v>218.72825999999986</c:v>
                </c:pt>
                <c:pt idx="9440">
                  <c:v>218.79075999999986</c:v>
                </c:pt>
                <c:pt idx="9441">
                  <c:v>218.85325999999986</c:v>
                </c:pt>
                <c:pt idx="9442">
                  <c:v>218.91575999999986</c:v>
                </c:pt>
                <c:pt idx="9443">
                  <c:v>218.97825999999986</c:v>
                </c:pt>
                <c:pt idx="9444">
                  <c:v>219.04075999999986</c:v>
                </c:pt>
                <c:pt idx="9445">
                  <c:v>219.10325999999986</c:v>
                </c:pt>
                <c:pt idx="9446">
                  <c:v>219.16575999999986</c:v>
                </c:pt>
                <c:pt idx="9447">
                  <c:v>219.22825999999986</c:v>
                </c:pt>
                <c:pt idx="9448">
                  <c:v>219.29075999999986</c:v>
                </c:pt>
                <c:pt idx="9449">
                  <c:v>219.35325999999986</c:v>
                </c:pt>
                <c:pt idx="9450">
                  <c:v>219.41575999999986</c:v>
                </c:pt>
                <c:pt idx="9451">
                  <c:v>219.47825999999986</c:v>
                </c:pt>
                <c:pt idx="9452">
                  <c:v>219.54075999999986</c:v>
                </c:pt>
                <c:pt idx="9453">
                  <c:v>219.60325999999986</c:v>
                </c:pt>
                <c:pt idx="9454">
                  <c:v>219.66575999999986</c:v>
                </c:pt>
                <c:pt idx="9455">
                  <c:v>219.72825999999986</c:v>
                </c:pt>
                <c:pt idx="9456">
                  <c:v>219.79075999999986</c:v>
                </c:pt>
                <c:pt idx="9457">
                  <c:v>219.85325999999986</c:v>
                </c:pt>
                <c:pt idx="9458">
                  <c:v>219.91575999999986</c:v>
                </c:pt>
                <c:pt idx="9459">
                  <c:v>219.97825999999986</c:v>
                </c:pt>
                <c:pt idx="9460">
                  <c:v>220.04075999999986</c:v>
                </c:pt>
                <c:pt idx="9461">
                  <c:v>220.10325999999986</c:v>
                </c:pt>
                <c:pt idx="9462">
                  <c:v>220.16575999999986</c:v>
                </c:pt>
                <c:pt idx="9463">
                  <c:v>220.22825999999986</c:v>
                </c:pt>
                <c:pt idx="9464">
                  <c:v>220.29075999999986</c:v>
                </c:pt>
                <c:pt idx="9465">
                  <c:v>220.35325999999986</c:v>
                </c:pt>
                <c:pt idx="9466">
                  <c:v>220.41575999999986</c:v>
                </c:pt>
                <c:pt idx="9467">
                  <c:v>220.47825999999986</c:v>
                </c:pt>
                <c:pt idx="9468">
                  <c:v>220.54075999999986</c:v>
                </c:pt>
                <c:pt idx="9469">
                  <c:v>220.60325999999986</c:v>
                </c:pt>
                <c:pt idx="9470">
                  <c:v>220.66575999999986</c:v>
                </c:pt>
                <c:pt idx="9471">
                  <c:v>220.72825999999986</c:v>
                </c:pt>
                <c:pt idx="9472">
                  <c:v>220.79075999999986</c:v>
                </c:pt>
                <c:pt idx="9473">
                  <c:v>220.85325999999986</c:v>
                </c:pt>
                <c:pt idx="9474">
                  <c:v>220.91575999999986</c:v>
                </c:pt>
                <c:pt idx="9475">
                  <c:v>220.97825999999986</c:v>
                </c:pt>
                <c:pt idx="9476">
                  <c:v>221.04075999999986</c:v>
                </c:pt>
                <c:pt idx="9477">
                  <c:v>221.10325999999986</c:v>
                </c:pt>
                <c:pt idx="9478">
                  <c:v>221.16575999999986</c:v>
                </c:pt>
                <c:pt idx="9479">
                  <c:v>221.22825999999986</c:v>
                </c:pt>
                <c:pt idx="9480">
                  <c:v>221.29075999999986</c:v>
                </c:pt>
                <c:pt idx="9481">
                  <c:v>221.35325999999986</c:v>
                </c:pt>
                <c:pt idx="9482">
                  <c:v>221.41575999999986</c:v>
                </c:pt>
                <c:pt idx="9483">
                  <c:v>221.47825999999986</c:v>
                </c:pt>
                <c:pt idx="9484">
                  <c:v>221.54075999999986</c:v>
                </c:pt>
                <c:pt idx="9485">
                  <c:v>221.60325999999986</c:v>
                </c:pt>
                <c:pt idx="9486">
                  <c:v>221.66575999999986</c:v>
                </c:pt>
                <c:pt idx="9487">
                  <c:v>221.72825999999986</c:v>
                </c:pt>
                <c:pt idx="9488">
                  <c:v>221.79075999999986</c:v>
                </c:pt>
                <c:pt idx="9489">
                  <c:v>221.85325999999986</c:v>
                </c:pt>
                <c:pt idx="9490">
                  <c:v>221.91575999999986</c:v>
                </c:pt>
                <c:pt idx="9491">
                  <c:v>221.97825999999986</c:v>
                </c:pt>
                <c:pt idx="9492">
                  <c:v>222.04075999999986</c:v>
                </c:pt>
                <c:pt idx="9493">
                  <c:v>222.10325999999986</c:v>
                </c:pt>
                <c:pt idx="9494">
                  <c:v>222.16575999999986</c:v>
                </c:pt>
                <c:pt idx="9495">
                  <c:v>222.22825999999986</c:v>
                </c:pt>
                <c:pt idx="9496">
                  <c:v>222.29075999999986</c:v>
                </c:pt>
                <c:pt idx="9497">
                  <c:v>222.35325999999986</c:v>
                </c:pt>
                <c:pt idx="9498">
                  <c:v>222.41575999999986</c:v>
                </c:pt>
                <c:pt idx="9499">
                  <c:v>222.47825999999986</c:v>
                </c:pt>
                <c:pt idx="9500">
                  <c:v>222.54075999999986</c:v>
                </c:pt>
                <c:pt idx="9501">
                  <c:v>222.60325999999986</c:v>
                </c:pt>
                <c:pt idx="9502">
                  <c:v>222.66575999999986</c:v>
                </c:pt>
                <c:pt idx="9503">
                  <c:v>222.72825999999986</c:v>
                </c:pt>
                <c:pt idx="9504">
                  <c:v>222.79075999999986</c:v>
                </c:pt>
                <c:pt idx="9505">
                  <c:v>222.85325999999986</c:v>
                </c:pt>
                <c:pt idx="9506">
                  <c:v>222.91575999999986</c:v>
                </c:pt>
                <c:pt idx="9507">
                  <c:v>222.97825999999986</c:v>
                </c:pt>
                <c:pt idx="9508">
                  <c:v>223.04075999999986</c:v>
                </c:pt>
                <c:pt idx="9509">
                  <c:v>223.10325999999986</c:v>
                </c:pt>
                <c:pt idx="9510">
                  <c:v>223.16575999999986</c:v>
                </c:pt>
                <c:pt idx="9511">
                  <c:v>223.22825999999986</c:v>
                </c:pt>
                <c:pt idx="9512">
                  <c:v>223.29075999999986</c:v>
                </c:pt>
                <c:pt idx="9513">
                  <c:v>223.35325999999986</c:v>
                </c:pt>
                <c:pt idx="9514">
                  <c:v>223.41575999999986</c:v>
                </c:pt>
                <c:pt idx="9515">
                  <c:v>223.47825999999986</c:v>
                </c:pt>
                <c:pt idx="9516">
                  <c:v>223.54075999999986</c:v>
                </c:pt>
                <c:pt idx="9517">
                  <c:v>223.60325999999986</c:v>
                </c:pt>
                <c:pt idx="9518">
                  <c:v>223.66575999999986</c:v>
                </c:pt>
                <c:pt idx="9519">
                  <c:v>223.72825999999986</c:v>
                </c:pt>
                <c:pt idx="9520">
                  <c:v>223.79075999999986</c:v>
                </c:pt>
                <c:pt idx="9521">
                  <c:v>223.85325999999986</c:v>
                </c:pt>
                <c:pt idx="9522">
                  <c:v>223.91575999999986</c:v>
                </c:pt>
                <c:pt idx="9523">
                  <c:v>223.97825999999986</c:v>
                </c:pt>
                <c:pt idx="9524">
                  <c:v>224.04075999999986</c:v>
                </c:pt>
                <c:pt idx="9525">
                  <c:v>224.10325999999986</c:v>
                </c:pt>
                <c:pt idx="9526">
                  <c:v>224.16575999999986</c:v>
                </c:pt>
                <c:pt idx="9527">
                  <c:v>224.22825999999986</c:v>
                </c:pt>
                <c:pt idx="9528">
                  <c:v>224.29075999999986</c:v>
                </c:pt>
                <c:pt idx="9529">
                  <c:v>224.35325999999986</c:v>
                </c:pt>
                <c:pt idx="9530">
                  <c:v>224.41575999999986</c:v>
                </c:pt>
                <c:pt idx="9531">
                  <c:v>224.47825999999986</c:v>
                </c:pt>
                <c:pt idx="9532">
                  <c:v>224.54075999999986</c:v>
                </c:pt>
                <c:pt idx="9533">
                  <c:v>224.60325999999986</c:v>
                </c:pt>
                <c:pt idx="9534">
                  <c:v>224.66575999999986</c:v>
                </c:pt>
                <c:pt idx="9535">
                  <c:v>224.72825999999986</c:v>
                </c:pt>
                <c:pt idx="9536">
                  <c:v>224.79075999999986</c:v>
                </c:pt>
                <c:pt idx="9537">
                  <c:v>224.85325999999986</c:v>
                </c:pt>
                <c:pt idx="9538">
                  <c:v>224.91575999999986</c:v>
                </c:pt>
                <c:pt idx="9539">
                  <c:v>224.97825999999986</c:v>
                </c:pt>
                <c:pt idx="9540">
                  <c:v>225.04075999999986</c:v>
                </c:pt>
                <c:pt idx="9541">
                  <c:v>225.10325999999986</c:v>
                </c:pt>
                <c:pt idx="9542">
                  <c:v>225.16575999999986</c:v>
                </c:pt>
                <c:pt idx="9543">
                  <c:v>225.22825999999986</c:v>
                </c:pt>
                <c:pt idx="9544">
                  <c:v>225.29075999999986</c:v>
                </c:pt>
                <c:pt idx="9545">
                  <c:v>225.35325999999986</c:v>
                </c:pt>
                <c:pt idx="9546">
                  <c:v>225.41575999999986</c:v>
                </c:pt>
                <c:pt idx="9547">
                  <c:v>225.47825999999986</c:v>
                </c:pt>
                <c:pt idx="9548">
                  <c:v>225.54075999999986</c:v>
                </c:pt>
                <c:pt idx="9549">
                  <c:v>225.60325999999986</c:v>
                </c:pt>
                <c:pt idx="9550">
                  <c:v>225.66575999999986</c:v>
                </c:pt>
                <c:pt idx="9551">
                  <c:v>225.72825999999986</c:v>
                </c:pt>
                <c:pt idx="9552">
                  <c:v>225.79075999999986</c:v>
                </c:pt>
                <c:pt idx="9553">
                  <c:v>225.85325999999986</c:v>
                </c:pt>
                <c:pt idx="9554">
                  <c:v>225.91575999999986</c:v>
                </c:pt>
                <c:pt idx="9555">
                  <c:v>225.97825999999986</c:v>
                </c:pt>
                <c:pt idx="9556">
                  <c:v>226.04075999999986</c:v>
                </c:pt>
                <c:pt idx="9557">
                  <c:v>226.10325999999986</c:v>
                </c:pt>
                <c:pt idx="9558">
                  <c:v>226.16575999999986</c:v>
                </c:pt>
                <c:pt idx="9559">
                  <c:v>226.22825999999986</c:v>
                </c:pt>
                <c:pt idx="9560">
                  <c:v>226.29075999999986</c:v>
                </c:pt>
                <c:pt idx="9561">
                  <c:v>226.35325999999986</c:v>
                </c:pt>
                <c:pt idx="9562">
                  <c:v>226.41575999999986</c:v>
                </c:pt>
                <c:pt idx="9563">
                  <c:v>226.47825999999986</c:v>
                </c:pt>
                <c:pt idx="9564">
                  <c:v>226.54075999999986</c:v>
                </c:pt>
                <c:pt idx="9565">
                  <c:v>226.60325999999986</c:v>
                </c:pt>
                <c:pt idx="9566">
                  <c:v>226.66575999999986</c:v>
                </c:pt>
                <c:pt idx="9567">
                  <c:v>226.72825999999986</c:v>
                </c:pt>
                <c:pt idx="9568">
                  <c:v>226.79075999999986</c:v>
                </c:pt>
                <c:pt idx="9569">
                  <c:v>226.85325999999986</c:v>
                </c:pt>
                <c:pt idx="9570">
                  <c:v>226.91575999999986</c:v>
                </c:pt>
                <c:pt idx="9571">
                  <c:v>226.97825999999986</c:v>
                </c:pt>
                <c:pt idx="9572">
                  <c:v>227.04075999999986</c:v>
                </c:pt>
                <c:pt idx="9573">
                  <c:v>227.10325999999986</c:v>
                </c:pt>
                <c:pt idx="9574">
                  <c:v>227.16575999999986</c:v>
                </c:pt>
                <c:pt idx="9575">
                  <c:v>227.22825999999986</c:v>
                </c:pt>
                <c:pt idx="9576">
                  <c:v>227.29075999999986</c:v>
                </c:pt>
                <c:pt idx="9577">
                  <c:v>227.35325999999986</c:v>
                </c:pt>
                <c:pt idx="9578">
                  <c:v>227.41575999999986</c:v>
                </c:pt>
                <c:pt idx="9579">
                  <c:v>227.47825999999986</c:v>
                </c:pt>
                <c:pt idx="9580">
                  <c:v>227.54075999999986</c:v>
                </c:pt>
                <c:pt idx="9581">
                  <c:v>227.60325999999986</c:v>
                </c:pt>
                <c:pt idx="9582">
                  <c:v>227.66575999999986</c:v>
                </c:pt>
                <c:pt idx="9583">
                  <c:v>227.72825999999986</c:v>
                </c:pt>
                <c:pt idx="9584">
                  <c:v>227.79075999999986</c:v>
                </c:pt>
                <c:pt idx="9585">
                  <c:v>227.85325999999986</c:v>
                </c:pt>
                <c:pt idx="9586">
                  <c:v>227.91575999999986</c:v>
                </c:pt>
                <c:pt idx="9587">
                  <c:v>227.97825999999986</c:v>
                </c:pt>
                <c:pt idx="9588">
                  <c:v>228.04075999999986</c:v>
                </c:pt>
                <c:pt idx="9589">
                  <c:v>228.10325999999986</c:v>
                </c:pt>
                <c:pt idx="9590">
                  <c:v>228.16575999999986</c:v>
                </c:pt>
                <c:pt idx="9591">
                  <c:v>228.22825999999986</c:v>
                </c:pt>
                <c:pt idx="9592">
                  <c:v>228.29075999999986</c:v>
                </c:pt>
                <c:pt idx="9593">
                  <c:v>228.35325999999986</c:v>
                </c:pt>
                <c:pt idx="9594">
                  <c:v>228.41575999999986</c:v>
                </c:pt>
                <c:pt idx="9595">
                  <c:v>228.47825999999986</c:v>
                </c:pt>
                <c:pt idx="9596">
                  <c:v>228.54075999999986</c:v>
                </c:pt>
                <c:pt idx="9597">
                  <c:v>228.60325999999986</c:v>
                </c:pt>
                <c:pt idx="9598">
                  <c:v>228.66575999999986</c:v>
                </c:pt>
                <c:pt idx="9599">
                  <c:v>228.72825999999986</c:v>
                </c:pt>
                <c:pt idx="9600">
                  <c:v>228.79075999999986</c:v>
                </c:pt>
                <c:pt idx="9601">
                  <c:v>228.85325999999986</c:v>
                </c:pt>
                <c:pt idx="9602">
                  <c:v>228.91575999999986</c:v>
                </c:pt>
                <c:pt idx="9603">
                  <c:v>228.97825999999986</c:v>
                </c:pt>
                <c:pt idx="9604">
                  <c:v>229.04075999999986</c:v>
                </c:pt>
                <c:pt idx="9605">
                  <c:v>229.10325999999986</c:v>
                </c:pt>
                <c:pt idx="9606">
                  <c:v>229.16575999999986</c:v>
                </c:pt>
                <c:pt idx="9607">
                  <c:v>229.22825999999986</c:v>
                </c:pt>
                <c:pt idx="9608">
                  <c:v>229.29075999999986</c:v>
                </c:pt>
                <c:pt idx="9609">
                  <c:v>229.35325999999986</c:v>
                </c:pt>
                <c:pt idx="9610">
                  <c:v>229.41575999999986</c:v>
                </c:pt>
                <c:pt idx="9611">
                  <c:v>229.47825999999986</c:v>
                </c:pt>
                <c:pt idx="9612">
                  <c:v>229.54075999999986</c:v>
                </c:pt>
                <c:pt idx="9613">
                  <c:v>229.60325999999986</c:v>
                </c:pt>
                <c:pt idx="9614">
                  <c:v>229.66575999999986</c:v>
                </c:pt>
                <c:pt idx="9615">
                  <c:v>229.72825999999986</c:v>
                </c:pt>
                <c:pt idx="9616">
                  <c:v>229.79075999999986</c:v>
                </c:pt>
                <c:pt idx="9617">
                  <c:v>229.85325999999986</c:v>
                </c:pt>
                <c:pt idx="9618">
                  <c:v>229.91575999999986</c:v>
                </c:pt>
                <c:pt idx="9619">
                  <c:v>229.97825999999986</c:v>
                </c:pt>
                <c:pt idx="9620">
                  <c:v>230.04075999999986</c:v>
                </c:pt>
                <c:pt idx="9621">
                  <c:v>230.10325999999986</c:v>
                </c:pt>
                <c:pt idx="9622">
                  <c:v>230.16575999999986</c:v>
                </c:pt>
                <c:pt idx="9623">
                  <c:v>230.22825999999986</c:v>
                </c:pt>
                <c:pt idx="9624">
                  <c:v>230.29075999999986</c:v>
                </c:pt>
                <c:pt idx="9625">
                  <c:v>230.35325999999986</c:v>
                </c:pt>
                <c:pt idx="9626">
                  <c:v>230.41575999999986</c:v>
                </c:pt>
                <c:pt idx="9627">
                  <c:v>230.47825999999986</c:v>
                </c:pt>
                <c:pt idx="9628">
                  <c:v>230.54075999999986</c:v>
                </c:pt>
                <c:pt idx="9629">
                  <c:v>230.60325999999986</c:v>
                </c:pt>
                <c:pt idx="9630">
                  <c:v>230.66575999999986</c:v>
                </c:pt>
                <c:pt idx="9631">
                  <c:v>230.72825999999986</c:v>
                </c:pt>
                <c:pt idx="9632">
                  <c:v>230.79075999999986</c:v>
                </c:pt>
                <c:pt idx="9633">
                  <c:v>230.85325999999986</c:v>
                </c:pt>
                <c:pt idx="9634">
                  <c:v>230.91575999999986</c:v>
                </c:pt>
                <c:pt idx="9635">
                  <c:v>230.97825999999986</c:v>
                </c:pt>
                <c:pt idx="9636">
                  <c:v>231.04075999999986</c:v>
                </c:pt>
                <c:pt idx="9637">
                  <c:v>231.10325999999986</c:v>
                </c:pt>
                <c:pt idx="9638">
                  <c:v>231.16575999999986</c:v>
                </c:pt>
                <c:pt idx="9639">
                  <c:v>231.22825999999986</c:v>
                </c:pt>
                <c:pt idx="9640">
                  <c:v>231.29075999999986</c:v>
                </c:pt>
                <c:pt idx="9641">
                  <c:v>231.35325999999986</c:v>
                </c:pt>
                <c:pt idx="9642">
                  <c:v>231.41575999999986</c:v>
                </c:pt>
                <c:pt idx="9643">
                  <c:v>231.47825999999986</c:v>
                </c:pt>
                <c:pt idx="9644">
                  <c:v>231.54075999999986</c:v>
                </c:pt>
                <c:pt idx="9645">
                  <c:v>231.60325999999986</c:v>
                </c:pt>
                <c:pt idx="9646">
                  <c:v>231.66575999999986</c:v>
                </c:pt>
                <c:pt idx="9647">
                  <c:v>231.72825999999986</c:v>
                </c:pt>
                <c:pt idx="9648">
                  <c:v>231.79075999999986</c:v>
                </c:pt>
                <c:pt idx="9649">
                  <c:v>231.85325999999986</c:v>
                </c:pt>
                <c:pt idx="9650">
                  <c:v>231.91575999999986</c:v>
                </c:pt>
                <c:pt idx="9651">
                  <c:v>231.97825999999986</c:v>
                </c:pt>
                <c:pt idx="9652">
                  <c:v>232.04075999999986</c:v>
                </c:pt>
                <c:pt idx="9653">
                  <c:v>232.10325999999986</c:v>
                </c:pt>
                <c:pt idx="9654">
                  <c:v>232.16575999999986</c:v>
                </c:pt>
                <c:pt idx="9655">
                  <c:v>232.22825999999986</c:v>
                </c:pt>
                <c:pt idx="9656">
                  <c:v>232.29075999999986</c:v>
                </c:pt>
                <c:pt idx="9657">
                  <c:v>232.35325999999986</c:v>
                </c:pt>
                <c:pt idx="9658">
                  <c:v>232.41575999999986</c:v>
                </c:pt>
                <c:pt idx="9659">
                  <c:v>232.47825999999986</c:v>
                </c:pt>
                <c:pt idx="9660">
                  <c:v>232.54075999999986</c:v>
                </c:pt>
                <c:pt idx="9661">
                  <c:v>232.60325999999986</c:v>
                </c:pt>
                <c:pt idx="9662">
                  <c:v>232.66575999999986</c:v>
                </c:pt>
                <c:pt idx="9663">
                  <c:v>232.72825999999986</c:v>
                </c:pt>
                <c:pt idx="9664">
                  <c:v>232.79075999999986</c:v>
                </c:pt>
                <c:pt idx="9665">
                  <c:v>232.85325999999986</c:v>
                </c:pt>
                <c:pt idx="9666">
                  <c:v>232.91575999999986</c:v>
                </c:pt>
                <c:pt idx="9667">
                  <c:v>232.97825999999986</c:v>
                </c:pt>
                <c:pt idx="9668">
                  <c:v>233.04075999999986</c:v>
                </c:pt>
                <c:pt idx="9669">
                  <c:v>233.10325999999986</c:v>
                </c:pt>
                <c:pt idx="9670">
                  <c:v>233.16575999999986</c:v>
                </c:pt>
                <c:pt idx="9671">
                  <c:v>233.22825999999986</c:v>
                </c:pt>
                <c:pt idx="9672">
                  <c:v>233.29075999999986</c:v>
                </c:pt>
                <c:pt idx="9673">
                  <c:v>233.35325999999986</c:v>
                </c:pt>
                <c:pt idx="9674">
                  <c:v>233.41575999999986</c:v>
                </c:pt>
                <c:pt idx="9675">
                  <c:v>233.47825999999986</c:v>
                </c:pt>
                <c:pt idx="9676">
                  <c:v>233.54075999999986</c:v>
                </c:pt>
                <c:pt idx="9677">
                  <c:v>233.60325999999986</c:v>
                </c:pt>
                <c:pt idx="9678">
                  <c:v>233.66575999999986</c:v>
                </c:pt>
                <c:pt idx="9679">
                  <c:v>233.72825999999986</c:v>
                </c:pt>
                <c:pt idx="9680">
                  <c:v>233.79075999999986</c:v>
                </c:pt>
                <c:pt idx="9681">
                  <c:v>233.85325999999986</c:v>
                </c:pt>
                <c:pt idx="9682">
                  <c:v>233.91575999999986</c:v>
                </c:pt>
                <c:pt idx="9683">
                  <c:v>233.97825999999986</c:v>
                </c:pt>
                <c:pt idx="9684">
                  <c:v>234.04075999999986</c:v>
                </c:pt>
                <c:pt idx="9685">
                  <c:v>234.10325999999986</c:v>
                </c:pt>
                <c:pt idx="9686">
                  <c:v>234.16575999999986</c:v>
                </c:pt>
                <c:pt idx="9687">
                  <c:v>234.22825999999986</c:v>
                </c:pt>
                <c:pt idx="9688">
                  <c:v>234.29075999999986</c:v>
                </c:pt>
                <c:pt idx="9689">
                  <c:v>234.35325999999986</c:v>
                </c:pt>
                <c:pt idx="9690">
                  <c:v>234.41575999999986</c:v>
                </c:pt>
                <c:pt idx="9691">
                  <c:v>234.47825999999986</c:v>
                </c:pt>
                <c:pt idx="9692">
                  <c:v>234.54075999999986</c:v>
                </c:pt>
                <c:pt idx="9693">
                  <c:v>234.60325999999986</c:v>
                </c:pt>
                <c:pt idx="9694">
                  <c:v>234.66575999999986</c:v>
                </c:pt>
                <c:pt idx="9695">
                  <c:v>234.72825999999986</c:v>
                </c:pt>
                <c:pt idx="9696">
                  <c:v>234.79075999999986</c:v>
                </c:pt>
                <c:pt idx="9697">
                  <c:v>234.85325999999986</c:v>
                </c:pt>
                <c:pt idx="9698">
                  <c:v>234.91575999999986</c:v>
                </c:pt>
                <c:pt idx="9699">
                  <c:v>234.97825999999986</c:v>
                </c:pt>
                <c:pt idx="9700">
                  <c:v>235.04075999999986</c:v>
                </c:pt>
                <c:pt idx="9701">
                  <c:v>235.10325999999986</c:v>
                </c:pt>
                <c:pt idx="9702">
                  <c:v>235.16575999999986</c:v>
                </c:pt>
                <c:pt idx="9703">
                  <c:v>235.22825999999986</c:v>
                </c:pt>
                <c:pt idx="9704">
                  <c:v>235.29075999999986</c:v>
                </c:pt>
                <c:pt idx="9705">
                  <c:v>235.35325999999986</c:v>
                </c:pt>
                <c:pt idx="9706">
                  <c:v>235.41575999999986</c:v>
                </c:pt>
                <c:pt idx="9707">
                  <c:v>235.47825999999986</c:v>
                </c:pt>
                <c:pt idx="9708">
                  <c:v>235.54075999999986</c:v>
                </c:pt>
                <c:pt idx="9709">
                  <c:v>235.60325999999986</c:v>
                </c:pt>
                <c:pt idx="9710">
                  <c:v>235.66575999999986</c:v>
                </c:pt>
                <c:pt idx="9711">
                  <c:v>235.72825999999986</c:v>
                </c:pt>
                <c:pt idx="9712">
                  <c:v>235.79075999999986</c:v>
                </c:pt>
                <c:pt idx="9713">
                  <c:v>235.85325999999986</c:v>
                </c:pt>
                <c:pt idx="9714">
                  <c:v>235.91575999999986</c:v>
                </c:pt>
                <c:pt idx="9715">
                  <c:v>235.97825999999986</c:v>
                </c:pt>
                <c:pt idx="9716">
                  <c:v>236.04075999999986</c:v>
                </c:pt>
                <c:pt idx="9717">
                  <c:v>236.10325999999986</c:v>
                </c:pt>
                <c:pt idx="9718">
                  <c:v>236.16575999999986</c:v>
                </c:pt>
                <c:pt idx="9719">
                  <c:v>236.22825999999986</c:v>
                </c:pt>
                <c:pt idx="9720">
                  <c:v>236.29075999999986</c:v>
                </c:pt>
                <c:pt idx="9721">
                  <c:v>236.35325999999986</c:v>
                </c:pt>
                <c:pt idx="9722">
                  <c:v>236.41575999999986</c:v>
                </c:pt>
                <c:pt idx="9723">
                  <c:v>236.47825999999986</c:v>
                </c:pt>
                <c:pt idx="9724">
                  <c:v>236.54075999999986</c:v>
                </c:pt>
                <c:pt idx="9725">
                  <c:v>236.60325999999986</c:v>
                </c:pt>
                <c:pt idx="9726">
                  <c:v>236.66575999999986</c:v>
                </c:pt>
                <c:pt idx="9727">
                  <c:v>236.72825999999986</c:v>
                </c:pt>
                <c:pt idx="9728">
                  <c:v>236.79075999999986</c:v>
                </c:pt>
                <c:pt idx="9729">
                  <c:v>236.85325999999986</c:v>
                </c:pt>
                <c:pt idx="9730">
                  <c:v>236.91575999999986</c:v>
                </c:pt>
                <c:pt idx="9731">
                  <c:v>236.97825999999986</c:v>
                </c:pt>
                <c:pt idx="9732">
                  <c:v>237.04075999999986</c:v>
                </c:pt>
                <c:pt idx="9733">
                  <c:v>237.10325999999986</c:v>
                </c:pt>
                <c:pt idx="9734">
                  <c:v>237.16575999999986</c:v>
                </c:pt>
                <c:pt idx="9735">
                  <c:v>237.22825999999986</c:v>
                </c:pt>
                <c:pt idx="9736">
                  <c:v>237.29075999999986</c:v>
                </c:pt>
                <c:pt idx="9737">
                  <c:v>237.35325999999986</c:v>
                </c:pt>
                <c:pt idx="9738">
                  <c:v>237.41575999999986</c:v>
                </c:pt>
                <c:pt idx="9739">
                  <c:v>237.47825999999986</c:v>
                </c:pt>
                <c:pt idx="9740">
                  <c:v>237.54075999999986</c:v>
                </c:pt>
                <c:pt idx="9741">
                  <c:v>237.60325999999986</c:v>
                </c:pt>
                <c:pt idx="9742">
                  <c:v>237.66575999999986</c:v>
                </c:pt>
                <c:pt idx="9743">
                  <c:v>237.72825999999986</c:v>
                </c:pt>
                <c:pt idx="9744">
                  <c:v>237.79075999999986</c:v>
                </c:pt>
                <c:pt idx="9745">
                  <c:v>237.85325999999986</c:v>
                </c:pt>
                <c:pt idx="9746">
                  <c:v>237.91575999999986</c:v>
                </c:pt>
                <c:pt idx="9747">
                  <c:v>237.97825999999986</c:v>
                </c:pt>
                <c:pt idx="9748">
                  <c:v>238.04075999999986</c:v>
                </c:pt>
                <c:pt idx="9749">
                  <c:v>238.10325999999986</c:v>
                </c:pt>
                <c:pt idx="9750">
                  <c:v>238.16575999999986</c:v>
                </c:pt>
                <c:pt idx="9751">
                  <c:v>238.22825999999986</c:v>
                </c:pt>
                <c:pt idx="9752">
                  <c:v>238.29075999999986</c:v>
                </c:pt>
                <c:pt idx="9753">
                  <c:v>238.35325999999986</c:v>
                </c:pt>
                <c:pt idx="9754">
                  <c:v>238.41575999999986</c:v>
                </c:pt>
                <c:pt idx="9755">
                  <c:v>238.47825999999986</c:v>
                </c:pt>
                <c:pt idx="9756">
                  <c:v>238.54075999999986</c:v>
                </c:pt>
                <c:pt idx="9757">
                  <c:v>238.60325999999986</c:v>
                </c:pt>
                <c:pt idx="9758">
                  <c:v>238.66575999999986</c:v>
                </c:pt>
                <c:pt idx="9759">
                  <c:v>238.72825999999986</c:v>
                </c:pt>
                <c:pt idx="9760">
                  <c:v>238.79075999999986</c:v>
                </c:pt>
                <c:pt idx="9761">
                  <c:v>238.85325999999986</c:v>
                </c:pt>
                <c:pt idx="9762">
                  <c:v>238.91575999999986</c:v>
                </c:pt>
                <c:pt idx="9763">
                  <c:v>238.97825999999986</c:v>
                </c:pt>
                <c:pt idx="9764">
                  <c:v>239.04075999999986</c:v>
                </c:pt>
                <c:pt idx="9765">
                  <c:v>239.10325999999986</c:v>
                </c:pt>
                <c:pt idx="9766">
                  <c:v>239.16575999999986</c:v>
                </c:pt>
                <c:pt idx="9767">
                  <c:v>239.22825999999986</c:v>
                </c:pt>
                <c:pt idx="9768">
                  <c:v>239.29075999999986</c:v>
                </c:pt>
                <c:pt idx="9769">
                  <c:v>239.35325999999986</c:v>
                </c:pt>
                <c:pt idx="9770">
                  <c:v>239.41575999999986</c:v>
                </c:pt>
                <c:pt idx="9771">
                  <c:v>239.47825999999986</c:v>
                </c:pt>
                <c:pt idx="9772">
                  <c:v>239.54075999999986</c:v>
                </c:pt>
                <c:pt idx="9773">
                  <c:v>239.60325999999986</c:v>
                </c:pt>
                <c:pt idx="9774">
                  <c:v>239.66575999999986</c:v>
                </c:pt>
                <c:pt idx="9775">
                  <c:v>239.72825999999986</c:v>
                </c:pt>
                <c:pt idx="9776">
                  <c:v>239.79075999999986</c:v>
                </c:pt>
                <c:pt idx="9777">
                  <c:v>239.85325999999986</c:v>
                </c:pt>
                <c:pt idx="9778">
                  <c:v>239.91575999999986</c:v>
                </c:pt>
                <c:pt idx="9779">
                  <c:v>239.97825999999986</c:v>
                </c:pt>
                <c:pt idx="9780">
                  <c:v>240.04075999999986</c:v>
                </c:pt>
                <c:pt idx="9781">
                  <c:v>240.10325999999986</c:v>
                </c:pt>
                <c:pt idx="9782">
                  <c:v>240.16575999999986</c:v>
                </c:pt>
                <c:pt idx="9783">
                  <c:v>240.22825999999986</c:v>
                </c:pt>
                <c:pt idx="9784">
                  <c:v>240.29075999999986</c:v>
                </c:pt>
                <c:pt idx="9785">
                  <c:v>240.35325999999986</c:v>
                </c:pt>
                <c:pt idx="9786">
                  <c:v>240.41575999999986</c:v>
                </c:pt>
                <c:pt idx="9787">
                  <c:v>240.47825999999986</c:v>
                </c:pt>
                <c:pt idx="9788">
                  <c:v>240.54075999999986</c:v>
                </c:pt>
                <c:pt idx="9789">
                  <c:v>240.60325999999986</c:v>
                </c:pt>
                <c:pt idx="9790">
                  <c:v>240.66575999999986</c:v>
                </c:pt>
                <c:pt idx="9791">
                  <c:v>240.72825999999986</c:v>
                </c:pt>
                <c:pt idx="9792">
                  <c:v>240.79075999999986</c:v>
                </c:pt>
                <c:pt idx="9793">
                  <c:v>240.85325999999986</c:v>
                </c:pt>
                <c:pt idx="9794">
                  <c:v>240.91575999999986</c:v>
                </c:pt>
                <c:pt idx="9795">
                  <c:v>240.97825999999986</c:v>
                </c:pt>
                <c:pt idx="9796">
                  <c:v>241.04075999999986</c:v>
                </c:pt>
                <c:pt idx="9797">
                  <c:v>241.10325999999986</c:v>
                </c:pt>
                <c:pt idx="9798">
                  <c:v>241.16575999999986</c:v>
                </c:pt>
                <c:pt idx="9799">
                  <c:v>241.22825999999986</c:v>
                </c:pt>
                <c:pt idx="9800">
                  <c:v>241.29075999999986</c:v>
                </c:pt>
                <c:pt idx="9801">
                  <c:v>241.35325999999986</c:v>
                </c:pt>
                <c:pt idx="9802">
                  <c:v>241.41575999999986</c:v>
                </c:pt>
                <c:pt idx="9803">
                  <c:v>241.47825999999986</c:v>
                </c:pt>
                <c:pt idx="9804">
                  <c:v>241.54075999999986</c:v>
                </c:pt>
                <c:pt idx="9805">
                  <c:v>241.60325999999986</c:v>
                </c:pt>
                <c:pt idx="9806">
                  <c:v>241.66575999999986</c:v>
                </c:pt>
                <c:pt idx="9807">
                  <c:v>241.72825999999986</c:v>
                </c:pt>
                <c:pt idx="9808">
                  <c:v>241.79075999999986</c:v>
                </c:pt>
                <c:pt idx="9809">
                  <c:v>241.85325999999986</c:v>
                </c:pt>
                <c:pt idx="9810">
                  <c:v>241.91575999999986</c:v>
                </c:pt>
                <c:pt idx="9811">
                  <c:v>241.97825999999986</c:v>
                </c:pt>
                <c:pt idx="9812">
                  <c:v>242.04075999999986</c:v>
                </c:pt>
                <c:pt idx="9813">
                  <c:v>242.10325999999986</c:v>
                </c:pt>
                <c:pt idx="9814">
                  <c:v>242.16575999999986</c:v>
                </c:pt>
                <c:pt idx="9815">
                  <c:v>242.22825999999986</c:v>
                </c:pt>
                <c:pt idx="9816">
                  <c:v>242.29075999999986</c:v>
                </c:pt>
                <c:pt idx="9817">
                  <c:v>242.35325999999986</c:v>
                </c:pt>
                <c:pt idx="9818">
                  <c:v>242.41575999999986</c:v>
                </c:pt>
                <c:pt idx="9819">
                  <c:v>242.47825999999986</c:v>
                </c:pt>
                <c:pt idx="9820">
                  <c:v>242.54075999999986</c:v>
                </c:pt>
                <c:pt idx="9821">
                  <c:v>242.60325999999986</c:v>
                </c:pt>
                <c:pt idx="9822">
                  <c:v>242.66575999999986</c:v>
                </c:pt>
                <c:pt idx="9823">
                  <c:v>242.72825999999986</c:v>
                </c:pt>
                <c:pt idx="9824">
                  <c:v>242.79075999999986</c:v>
                </c:pt>
                <c:pt idx="9825">
                  <c:v>242.85325999999986</c:v>
                </c:pt>
                <c:pt idx="9826">
                  <c:v>242.91575999999986</c:v>
                </c:pt>
                <c:pt idx="9827">
                  <c:v>242.97825999999986</c:v>
                </c:pt>
                <c:pt idx="9828">
                  <c:v>243.04075999999986</c:v>
                </c:pt>
                <c:pt idx="9829">
                  <c:v>243.10325999999986</c:v>
                </c:pt>
                <c:pt idx="9830">
                  <c:v>243.16575999999986</c:v>
                </c:pt>
                <c:pt idx="9831">
                  <c:v>243.22825999999986</c:v>
                </c:pt>
                <c:pt idx="9832">
                  <c:v>243.29075999999986</c:v>
                </c:pt>
                <c:pt idx="9833">
                  <c:v>243.35325999999986</c:v>
                </c:pt>
                <c:pt idx="9834">
                  <c:v>243.41575999999986</c:v>
                </c:pt>
                <c:pt idx="9835">
                  <c:v>243.47825999999986</c:v>
                </c:pt>
                <c:pt idx="9836">
                  <c:v>243.54075999999986</c:v>
                </c:pt>
                <c:pt idx="9837">
                  <c:v>243.60325999999986</c:v>
                </c:pt>
                <c:pt idx="9838">
                  <c:v>243.66575999999986</c:v>
                </c:pt>
                <c:pt idx="9839">
                  <c:v>243.72825999999986</c:v>
                </c:pt>
                <c:pt idx="9840">
                  <c:v>243.79075999999986</c:v>
                </c:pt>
                <c:pt idx="9841">
                  <c:v>243.85325999999986</c:v>
                </c:pt>
                <c:pt idx="9842">
                  <c:v>243.91575999999986</c:v>
                </c:pt>
                <c:pt idx="9843">
                  <c:v>243.97825999999986</c:v>
                </c:pt>
                <c:pt idx="9844">
                  <c:v>244.04075999999986</c:v>
                </c:pt>
                <c:pt idx="9845">
                  <c:v>244.10325999999986</c:v>
                </c:pt>
                <c:pt idx="9846">
                  <c:v>244.16575999999986</c:v>
                </c:pt>
                <c:pt idx="9847">
                  <c:v>244.22825999999986</c:v>
                </c:pt>
                <c:pt idx="9848">
                  <c:v>244.29075999999986</c:v>
                </c:pt>
                <c:pt idx="9849">
                  <c:v>244.35325999999986</c:v>
                </c:pt>
                <c:pt idx="9850">
                  <c:v>244.41575999999986</c:v>
                </c:pt>
                <c:pt idx="9851">
                  <c:v>244.47825999999986</c:v>
                </c:pt>
                <c:pt idx="9852">
                  <c:v>244.54075999999986</c:v>
                </c:pt>
                <c:pt idx="9853">
                  <c:v>244.60325999999986</c:v>
                </c:pt>
                <c:pt idx="9854">
                  <c:v>244.66575999999986</c:v>
                </c:pt>
                <c:pt idx="9855">
                  <c:v>244.72825999999986</c:v>
                </c:pt>
                <c:pt idx="9856">
                  <c:v>244.79075999999986</c:v>
                </c:pt>
                <c:pt idx="9857">
                  <c:v>244.85325999999986</c:v>
                </c:pt>
                <c:pt idx="9858">
                  <c:v>244.91575999999986</c:v>
                </c:pt>
                <c:pt idx="9859">
                  <c:v>244.97825999999986</c:v>
                </c:pt>
                <c:pt idx="9860">
                  <c:v>245.04075999999986</c:v>
                </c:pt>
                <c:pt idx="9861">
                  <c:v>245.10325999999986</c:v>
                </c:pt>
                <c:pt idx="9862">
                  <c:v>245.16575999999986</c:v>
                </c:pt>
                <c:pt idx="9863">
                  <c:v>245.22825999999986</c:v>
                </c:pt>
                <c:pt idx="9864">
                  <c:v>245.29075999999986</c:v>
                </c:pt>
                <c:pt idx="9865">
                  <c:v>245.35325999999986</c:v>
                </c:pt>
                <c:pt idx="9866">
                  <c:v>245.41575999999986</c:v>
                </c:pt>
                <c:pt idx="9867">
                  <c:v>245.47825999999986</c:v>
                </c:pt>
                <c:pt idx="9868">
                  <c:v>245.54075999999986</c:v>
                </c:pt>
                <c:pt idx="9869">
                  <c:v>245.60325999999986</c:v>
                </c:pt>
                <c:pt idx="9870">
                  <c:v>245.66575999999986</c:v>
                </c:pt>
                <c:pt idx="9871">
                  <c:v>245.72825999999986</c:v>
                </c:pt>
                <c:pt idx="9872">
                  <c:v>245.79075999999986</c:v>
                </c:pt>
                <c:pt idx="9873">
                  <c:v>245.85325999999986</c:v>
                </c:pt>
                <c:pt idx="9874">
                  <c:v>245.91575999999986</c:v>
                </c:pt>
                <c:pt idx="9875">
                  <c:v>245.97825999999986</c:v>
                </c:pt>
                <c:pt idx="9876">
                  <c:v>246.04075999999986</c:v>
                </c:pt>
                <c:pt idx="9877">
                  <c:v>246.10325999999986</c:v>
                </c:pt>
                <c:pt idx="9878">
                  <c:v>246.16575999999986</c:v>
                </c:pt>
                <c:pt idx="9879">
                  <c:v>246.22825999999986</c:v>
                </c:pt>
                <c:pt idx="9880">
                  <c:v>246.29075999999986</c:v>
                </c:pt>
                <c:pt idx="9881">
                  <c:v>246.35325999999986</c:v>
                </c:pt>
                <c:pt idx="9882">
                  <c:v>246.41575999999986</c:v>
                </c:pt>
                <c:pt idx="9883">
                  <c:v>246.47825999999986</c:v>
                </c:pt>
                <c:pt idx="9884">
                  <c:v>246.54075999999986</c:v>
                </c:pt>
                <c:pt idx="9885">
                  <c:v>246.60325999999986</c:v>
                </c:pt>
                <c:pt idx="9886">
                  <c:v>246.66575999999986</c:v>
                </c:pt>
                <c:pt idx="9887">
                  <c:v>246.72825999999986</c:v>
                </c:pt>
                <c:pt idx="9888">
                  <c:v>246.79075999999986</c:v>
                </c:pt>
                <c:pt idx="9889">
                  <c:v>246.85325999999986</c:v>
                </c:pt>
                <c:pt idx="9890">
                  <c:v>246.91575999999986</c:v>
                </c:pt>
                <c:pt idx="9891">
                  <c:v>246.97825999999986</c:v>
                </c:pt>
                <c:pt idx="9892">
                  <c:v>247.04075999999986</c:v>
                </c:pt>
                <c:pt idx="9893">
                  <c:v>247.10325999999986</c:v>
                </c:pt>
                <c:pt idx="9894">
                  <c:v>247.16575999999986</c:v>
                </c:pt>
                <c:pt idx="9895">
                  <c:v>247.22825999999986</c:v>
                </c:pt>
                <c:pt idx="9896">
                  <c:v>247.29075999999986</c:v>
                </c:pt>
                <c:pt idx="9897">
                  <c:v>247.35325999999986</c:v>
                </c:pt>
                <c:pt idx="9898">
                  <c:v>247.41575999999986</c:v>
                </c:pt>
                <c:pt idx="9899">
                  <c:v>247.47825999999986</c:v>
                </c:pt>
                <c:pt idx="9900">
                  <c:v>247.54075999999986</c:v>
                </c:pt>
                <c:pt idx="9901">
                  <c:v>247.60325999999986</c:v>
                </c:pt>
                <c:pt idx="9902">
                  <c:v>247.66575999999986</c:v>
                </c:pt>
                <c:pt idx="9903">
                  <c:v>247.72825999999986</c:v>
                </c:pt>
                <c:pt idx="9904">
                  <c:v>247.79075999999986</c:v>
                </c:pt>
                <c:pt idx="9905">
                  <c:v>247.85325999999986</c:v>
                </c:pt>
                <c:pt idx="9906">
                  <c:v>247.91575999999986</c:v>
                </c:pt>
                <c:pt idx="9907">
                  <c:v>247.97825999999986</c:v>
                </c:pt>
                <c:pt idx="9908">
                  <c:v>248.04075999999986</c:v>
                </c:pt>
                <c:pt idx="9909">
                  <c:v>248.10325999999986</c:v>
                </c:pt>
                <c:pt idx="9910">
                  <c:v>248.16575999999986</c:v>
                </c:pt>
                <c:pt idx="9911">
                  <c:v>248.22825999999986</c:v>
                </c:pt>
                <c:pt idx="9912">
                  <c:v>248.29075999999986</c:v>
                </c:pt>
                <c:pt idx="9913">
                  <c:v>248.35325999999986</c:v>
                </c:pt>
                <c:pt idx="9914">
                  <c:v>248.41575999999986</c:v>
                </c:pt>
                <c:pt idx="9915">
                  <c:v>248.47825999999986</c:v>
                </c:pt>
                <c:pt idx="9916">
                  <c:v>248.54075999999986</c:v>
                </c:pt>
                <c:pt idx="9917">
                  <c:v>248.60325999999986</c:v>
                </c:pt>
                <c:pt idx="9918">
                  <c:v>248.66575999999986</c:v>
                </c:pt>
                <c:pt idx="9919">
                  <c:v>248.72825999999986</c:v>
                </c:pt>
                <c:pt idx="9920">
                  <c:v>248.79075999999986</c:v>
                </c:pt>
                <c:pt idx="9921">
                  <c:v>248.85325999999986</c:v>
                </c:pt>
                <c:pt idx="9922">
                  <c:v>248.91575999999986</c:v>
                </c:pt>
                <c:pt idx="9923">
                  <c:v>248.97825999999986</c:v>
                </c:pt>
                <c:pt idx="9924">
                  <c:v>249.04075999999986</c:v>
                </c:pt>
                <c:pt idx="9925">
                  <c:v>249.10325999999986</c:v>
                </c:pt>
                <c:pt idx="9926">
                  <c:v>249.16575999999986</c:v>
                </c:pt>
                <c:pt idx="9927">
                  <c:v>249.22825999999986</c:v>
                </c:pt>
                <c:pt idx="9928">
                  <c:v>249.29075999999986</c:v>
                </c:pt>
                <c:pt idx="9929">
                  <c:v>249.35325999999986</c:v>
                </c:pt>
                <c:pt idx="9930">
                  <c:v>249.41575999999986</c:v>
                </c:pt>
                <c:pt idx="9931">
                  <c:v>249.47825999999986</c:v>
                </c:pt>
                <c:pt idx="9932">
                  <c:v>249.54075999999986</c:v>
                </c:pt>
                <c:pt idx="9933">
                  <c:v>249.60325999999986</c:v>
                </c:pt>
                <c:pt idx="9934">
                  <c:v>249.66575999999986</c:v>
                </c:pt>
                <c:pt idx="9935">
                  <c:v>249.72825999999986</c:v>
                </c:pt>
                <c:pt idx="9936">
                  <c:v>249.79075999999986</c:v>
                </c:pt>
                <c:pt idx="9937">
                  <c:v>249.85325999999986</c:v>
                </c:pt>
                <c:pt idx="9938">
                  <c:v>249.91575999999986</c:v>
                </c:pt>
                <c:pt idx="9939">
                  <c:v>249.97825999999986</c:v>
                </c:pt>
                <c:pt idx="9940">
                  <c:v>250.04075999999986</c:v>
                </c:pt>
                <c:pt idx="9941">
                  <c:v>250.10325999999986</c:v>
                </c:pt>
                <c:pt idx="9942">
                  <c:v>250.16575999999986</c:v>
                </c:pt>
                <c:pt idx="9943">
                  <c:v>250.22825999999986</c:v>
                </c:pt>
                <c:pt idx="9944">
                  <c:v>250.29075999999986</c:v>
                </c:pt>
                <c:pt idx="9945">
                  <c:v>250.35325999999986</c:v>
                </c:pt>
                <c:pt idx="9946">
                  <c:v>250.41575999999986</c:v>
                </c:pt>
                <c:pt idx="9947">
                  <c:v>250.47825999999986</c:v>
                </c:pt>
                <c:pt idx="9948">
                  <c:v>250.54075999999986</c:v>
                </c:pt>
              </c:numCache>
            </c:numRef>
          </c:xVal>
          <c:yVal>
            <c:numRef>
              <c:f>'[1]Correct EI'!$B$2:$B$9950</c:f>
              <c:numCache>
                <c:formatCode>General</c:formatCode>
                <c:ptCount val="9949"/>
                <c:pt idx="0">
                  <c:v>2.2157190100000002E-2</c:v>
                </c:pt>
                <c:pt idx="1">
                  <c:v>2.2157456700000001E-2</c:v>
                </c:pt>
                <c:pt idx="2">
                  <c:v>2.0688499400000001E-2</c:v>
                </c:pt>
                <c:pt idx="3">
                  <c:v>2.0688788600000001E-2</c:v>
                </c:pt>
                <c:pt idx="4">
                  <c:v>2.2158313900000001E-2</c:v>
                </c:pt>
                <c:pt idx="5">
                  <c:v>2.2158588699999999E-2</c:v>
                </c:pt>
                <c:pt idx="6">
                  <c:v>2.2158843000000001E-2</c:v>
                </c:pt>
                <c:pt idx="7">
                  <c:v>2.2159067800000001E-2</c:v>
                </c:pt>
                <c:pt idx="8">
                  <c:v>2.2159254E-2</c:v>
                </c:pt>
                <c:pt idx="9">
                  <c:v>2.2159392699999999E-2</c:v>
                </c:pt>
                <c:pt idx="10">
                  <c:v>2.21594749E-2</c:v>
                </c:pt>
                <c:pt idx="11">
                  <c:v>2.2159493999999998E-2</c:v>
                </c:pt>
                <c:pt idx="12">
                  <c:v>2.2159493999999998E-2</c:v>
                </c:pt>
                <c:pt idx="13">
                  <c:v>2.0690257E-2</c:v>
                </c:pt>
                <c:pt idx="14">
                  <c:v>2.2159493999999998E-2</c:v>
                </c:pt>
                <c:pt idx="15">
                  <c:v>2.2159493999999998E-2</c:v>
                </c:pt>
                <c:pt idx="16">
                  <c:v>2.2159493999999998E-2</c:v>
                </c:pt>
                <c:pt idx="17">
                  <c:v>2.2159493999999998E-2</c:v>
                </c:pt>
                <c:pt idx="18">
                  <c:v>2.0690257E-2</c:v>
                </c:pt>
                <c:pt idx="19">
                  <c:v>2.2159493999999998E-2</c:v>
                </c:pt>
                <c:pt idx="20">
                  <c:v>2.2159493999999998E-2</c:v>
                </c:pt>
                <c:pt idx="21">
                  <c:v>2.2159493999999998E-2</c:v>
                </c:pt>
                <c:pt idx="22">
                  <c:v>2.2159493999999998E-2</c:v>
                </c:pt>
                <c:pt idx="23">
                  <c:v>2.2159493999999998E-2</c:v>
                </c:pt>
                <c:pt idx="24">
                  <c:v>2.2159493999999998E-2</c:v>
                </c:pt>
                <c:pt idx="25">
                  <c:v>2.2159493999999998E-2</c:v>
                </c:pt>
                <c:pt idx="26">
                  <c:v>2.0690257E-2</c:v>
                </c:pt>
                <c:pt idx="27">
                  <c:v>2.2159493999999998E-2</c:v>
                </c:pt>
                <c:pt idx="28">
                  <c:v>2.2159493999999998E-2</c:v>
                </c:pt>
                <c:pt idx="29">
                  <c:v>2.2159493999999998E-2</c:v>
                </c:pt>
                <c:pt idx="30">
                  <c:v>2.0690257E-2</c:v>
                </c:pt>
                <c:pt idx="31">
                  <c:v>2.0690257E-2</c:v>
                </c:pt>
                <c:pt idx="32">
                  <c:v>2.0690257E-2</c:v>
                </c:pt>
                <c:pt idx="33">
                  <c:v>2.0690257E-2</c:v>
                </c:pt>
                <c:pt idx="34">
                  <c:v>2.2159493999999998E-2</c:v>
                </c:pt>
                <c:pt idx="35">
                  <c:v>2.2159493999999998E-2</c:v>
                </c:pt>
                <c:pt idx="36">
                  <c:v>2.0690257E-2</c:v>
                </c:pt>
                <c:pt idx="37">
                  <c:v>2.0690257E-2</c:v>
                </c:pt>
                <c:pt idx="38">
                  <c:v>2.2159493999999998E-2</c:v>
                </c:pt>
                <c:pt idx="39">
                  <c:v>2.2159493999999998E-2</c:v>
                </c:pt>
                <c:pt idx="40">
                  <c:v>2.2159493999999998E-2</c:v>
                </c:pt>
                <c:pt idx="41">
                  <c:v>2.0690257E-2</c:v>
                </c:pt>
                <c:pt idx="42">
                  <c:v>2.2159493999999998E-2</c:v>
                </c:pt>
                <c:pt idx="43">
                  <c:v>2.2159493999999998E-2</c:v>
                </c:pt>
                <c:pt idx="44">
                  <c:v>2.2159493999999998E-2</c:v>
                </c:pt>
                <c:pt idx="45">
                  <c:v>2.0690257E-2</c:v>
                </c:pt>
                <c:pt idx="46">
                  <c:v>2.2159493999999998E-2</c:v>
                </c:pt>
                <c:pt idx="47">
                  <c:v>2.2159493999999998E-2</c:v>
                </c:pt>
                <c:pt idx="48">
                  <c:v>2.2159493999999998E-2</c:v>
                </c:pt>
                <c:pt idx="49">
                  <c:v>2.0690257E-2</c:v>
                </c:pt>
                <c:pt idx="50">
                  <c:v>2.2159493999999998E-2</c:v>
                </c:pt>
                <c:pt idx="51">
                  <c:v>2.0690257E-2</c:v>
                </c:pt>
                <c:pt idx="52">
                  <c:v>2.2159493999999998E-2</c:v>
                </c:pt>
                <c:pt idx="53">
                  <c:v>2.2159493999999998E-2</c:v>
                </c:pt>
                <c:pt idx="54">
                  <c:v>2.2159493999999998E-2</c:v>
                </c:pt>
                <c:pt idx="55">
                  <c:v>2.2159493999999998E-2</c:v>
                </c:pt>
                <c:pt idx="56">
                  <c:v>2.2159493999999998E-2</c:v>
                </c:pt>
                <c:pt idx="57">
                  <c:v>2.2159493999999998E-2</c:v>
                </c:pt>
                <c:pt idx="58">
                  <c:v>2.0690257E-2</c:v>
                </c:pt>
                <c:pt idx="59">
                  <c:v>2.2159493999999998E-2</c:v>
                </c:pt>
                <c:pt idx="60">
                  <c:v>2.2159493999999998E-2</c:v>
                </c:pt>
                <c:pt idx="61">
                  <c:v>2.2159493999999998E-2</c:v>
                </c:pt>
                <c:pt idx="62">
                  <c:v>2.2159493999999998E-2</c:v>
                </c:pt>
                <c:pt idx="63">
                  <c:v>2.2159493999999998E-2</c:v>
                </c:pt>
                <c:pt idx="64">
                  <c:v>2.2159493999999998E-2</c:v>
                </c:pt>
                <c:pt idx="65">
                  <c:v>2.0690257E-2</c:v>
                </c:pt>
                <c:pt idx="66">
                  <c:v>2.0690257E-2</c:v>
                </c:pt>
                <c:pt idx="67">
                  <c:v>2.0690257E-2</c:v>
                </c:pt>
                <c:pt idx="68">
                  <c:v>2.2159493999999998E-2</c:v>
                </c:pt>
                <c:pt idx="69">
                  <c:v>2.2159493999999998E-2</c:v>
                </c:pt>
                <c:pt idx="70">
                  <c:v>2.2159493999999998E-2</c:v>
                </c:pt>
                <c:pt idx="71">
                  <c:v>2.2159493999999998E-2</c:v>
                </c:pt>
                <c:pt idx="72">
                  <c:v>2.0690257E-2</c:v>
                </c:pt>
                <c:pt idx="73">
                  <c:v>2.2159493999999998E-2</c:v>
                </c:pt>
                <c:pt idx="74">
                  <c:v>2.2159493999999998E-2</c:v>
                </c:pt>
                <c:pt idx="75">
                  <c:v>2.3628731100000001E-2</c:v>
                </c:pt>
                <c:pt idx="76">
                  <c:v>2.0690257E-2</c:v>
                </c:pt>
                <c:pt idx="77">
                  <c:v>2.2159493999999998E-2</c:v>
                </c:pt>
                <c:pt idx="78">
                  <c:v>2.2159493999999998E-2</c:v>
                </c:pt>
                <c:pt idx="79">
                  <c:v>2.0690257E-2</c:v>
                </c:pt>
                <c:pt idx="80">
                  <c:v>2.2159493999999998E-2</c:v>
                </c:pt>
                <c:pt idx="81">
                  <c:v>2.2159493999999998E-2</c:v>
                </c:pt>
                <c:pt idx="82">
                  <c:v>2.2159493999999998E-2</c:v>
                </c:pt>
                <c:pt idx="83">
                  <c:v>2.2159493999999998E-2</c:v>
                </c:pt>
                <c:pt idx="84">
                  <c:v>2.2159493999999998E-2</c:v>
                </c:pt>
                <c:pt idx="85">
                  <c:v>2.0690257E-2</c:v>
                </c:pt>
                <c:pt idx="86">
                  <c:v>2.2159493999999998E-2</c:v>
                </c:pt>
                <c:pt idx="87">
                  <c:v>2.2159493999999998E-2</c:v>
                </c:pt>
                <c:pt idx="88">
                  <c:v>2.2159493999999998E-2</c:v>
                </c:pt>
                <c:pt idx="89">
                  <c:v>2.2159493999999998E-2</c:v>
                </c:pt>
                <c:pt idx="90">
                  <c:v>2.2159493999999998E-2</c:v>
                </c:pt>
                <c:pt idx="91">
                  <c:v>2.2159493999999998E-2</c:v>
                </c:pt>
                <c:pt idx="92">
                  <c:v>2.2159493999999998E-2</c:v>
                </c:pt>
                <c:pt idx="93">
                  <c:v>2.2159493999999998E-2</c:v>
                </c:pt>
                <c:pt idx="94">
                  <c:v>2.2159493999999998E-2</c:v>
                </c:pt>
                <c:pt idx="95">
                  <c:v>2.2159493999999998E-2</c:v>
                </c:pt>
                <c:pt idx="96">
                  <c:v>2.2159493999999998E-2</c:v>
                </c:pt>
                <c:pt idx="97">
                  <c:v>2.2159493999999998E-2</c:v>
                </c:pt>
                <c:pt idx="98">
                  <c:v>2.2159493999999998E-2</c:v>
                </c:pt>
                <c:pt idx="99">
                  <c:v>2.0690257E-2</c:v>
                </c:pt>
                <c:pt idx="100">
                  <c:v>2.2159493999999998E-2</c:v>
                </c:pt>
                <c:pt idx="101">
                  <c:v>2.2159493999999998E-2</c:v>
                </c:pt>
                <c:pt idx="102">
                  <c:v>2.2159493999999998E-2</c:v>
                </c:pt>
                <c:pt idx="103">
                  <c:v>2.2159493999999998E-2</c:v>
                </c:pt>
                <c:pt idx="104">
                  <c:v>2.2159493999999998E-2</c:v>
                </c:pt>
                <c:pt idx="105">
                  <c:v>2.3628731100000001E-2</c:v>
                </c:pt>
                <c:pt idx="106">
                  <c:v>2.2159493999999998E-2</c:v>
                </c:pt>
                <c:pt idx="107">
                  <c:v>2.2159493999999998E-2</c:v>
                </c:pt>
                <c:pt idx="108">
                  <c:v>2.0690257E-2</c:v>
                </c:pt>
                <c:pt idx="109">
                  <c:v>2.2159493999999998E-2</c:v>
                </c:pt>
                <c:pt idx="110">
                  <c:v>2.0690257E-2</c:v>
                </c:pt>
                <c:pt idx="111">
                  <c:v>2.0690257E-2</c:v>
                </c:pt>
                <c:pt idx="112">
                  <c:v>2.2159493999999998E-2</c:v>
                </c:pt>
                <c:pt idx="113">
                  <c:v>2.2159493999999998E-2</c:v>
                </c:pt>
                <c:pt idx="114">
                  <c:v>2.0690257E-2</c:v>
                </c:pt>
                <c:pt idx="115">
                  <c:v>2.2159493999999998E-2</c:v>
                </c:pt>
                <c:pt idx="116">
                  <c:v>2.2159493999999998E-2</c:v>
                </c:pt>
                <c:pt idx="117">
                  <c:v>2.2159493999999998E-2</c:v>
                </c:pt>
                <c:pt idx="118">
                  <c:v>2.2159493999999998E-2</c:v>
                </c:pt>
                <c:pt idx="119">
                  <c:v>2.0690257E-2</c:v>
                </c:pt>
                <c:pt idx="120">
                  <c:v>2.2159493999999998E-2</c:v>
                </c:pt>
                <c:pt idx="121">
                  <c:v>2.2159493999999998E-2</c:v>
                </c:pt>
                <c:pt idx="122">
                  <c:v>2.0690257E-2</c:v>
                </c:pt>
                <c:pt idx="123">
                  <c:v>2.2159493999999998E-2</c:v>
                </c:pt>
                <c:pt idx="124">
                  <c:v>2.2159493999999998E-2</c:v>
                </c:pt>
                <c:pt idx="125">
                  <c:v>2.2159493999999998E-2</c:v>
                </c:pt>
                <c:pt idx="126">
                  <c:v>2.2159493999999998E-2</c:v>
                </c:pt>
                <c:pt idx="127">
                  <c:v>2.2159493999999998E-2</c:v>
                </c:pt>
                <c:pt idx="128">
                  <c:v>2.2159493999999998E-2</c:v>
                </c:pt>
                <c:pt idx="129">
                  <c:v>2.0690257E-2</c:v>
                </c:pt>
                <c:pt idx="130">
                  <c:v>2.0690257E-2</c:v>
                </c:pt>
                <c:pt idx="131">
                  <c:v>2.2159493999999998E-2</c:v>
                </c:pt>
                <c:pt idx="132">
                  <c:v>2.2159493999999998E-2</c:v>
                </c:pt>
                <c:pt idx="133">
                  <c:v>2.0690257E-2</c:v>
                </c:pt>
                <c:pt idx="134">
                  <c:v>2.2159493999999998E-2</c:v>
                </c:pt>
                <c:pt idx="135">
                  <c:v>2.0690257E-2</c:v>
                </c:pt>
                <c:pt idx="136">
                  <c:v>2.2159493999999998E-2</c:v>
                </c:pt>
                <c:pt idx="137">
                  <c:v>2.2159493999999998E-2</c:v>
                </c:pt>
                <c:pt idx="138">
                  <c:v>2.0690257E-2</c:v>
                </c:pt>
                <c:pt idx="139">
                  <c:v>2.2159491600000001E-2</c:v>
                </c:pt>
                <c:pt idx="140">
                  <c:v>2.3628676899999999E-2</c:v>
                </c:pt>
                <c:pt idx="141">
                  <c:v>2.2159326999999999E-2</c:v>
                </c:pt>
                <c:pt idx="142">
                  <c:v>2.0689925000000001E-2</c:v>
                </c:pt>
                <c:pt idx="143">
                  <c:v>2.0689717400000002E-2</c:v>
                </c:pt>
                <c:pt idx="144">
                  <c:v>2.2158713900000002E-2</c:v>
                </c:pt>
                <c:pt idx="145">
                  <c:v>2.2158447899999999E-2</c:v>
                </c:pt>
                <c:pt idx="146">
                  <c:v>2.0688927100000001E-2</c:v>
                </c:pt>
                <c:pt idx="147">
                  <c:v>2.21578773E-2</c:v>
                </c:pt>
                <c:pt idx="148">
                  <c:v>2.2157590800000002E-2</c:v>
                </c:pt>
                <c:pt idx="149">
                  <c:v>2.2157315600000001E-2</c:v>
                </c:pt>
                <c:pt idx="150">
                  <c:v>2.21570608E-2</c:v>
                </c:pt>
                <c:pt idx="151">
                  <c:v>2.2156835400000002E-2</c:v>
                </c:pt>
                <c:pt idx="152">
                  <c:v>2.2156648500000001E-2</c:v>
                </c:pt>
                <c:pt idx="153">
                  <c:v>2.3625750399999999E-2</c:v>
                </c:pt>
                <c:pt idx="154">
                  <c:v>2.2156426699999999E-2</c:v>
                </c:pt>
                <c:pt idx="155">
                  <c:v>2.2156409799999999E-2</c:v>
                </c:pt>
                <c:pt idx="156">
                  <c:v>2.21564619E-2</c:v>
                </c:pt>
                <c:pt idx="157">
                  <c:v>2.06873341E-2</c:v>
                </c:pt>
                <c:pt idx="158">
                  <c:v>2.2156740300000002E-2</c:v>
                </c:pt>
                <c:pt idx="159">
                  <c:v>2.21569483E-2</c:v>
                </c:pt>
                <c:pt idx="160">
                  <c:v>2.2157190100000002E-2</c:v>
                </c:pt>
                <c:pt idx="161">
                  <c:v>2.06882169E-2</c:v>
                </c:pt>
                <c:pt idx="162">
                  <c:v>2.0688499400000001E-2</c:v>
                </c:pt>
                <c:pt idx="163">
                  <c:v>2.36272667E-2</c:v>
                </c:pt>
                <c:pt idx="164">
                  <c:v>2.2158313900000001E-2</c:v>
                </c:pt>
                <c:pt idx="165">
                  <c:v>2.2158588699999999E-2</c:v>
                </c:pt>
                <c:pt idx="166">
                  <c:v>2.2158843000000001E-2</c:v>
                </c:pt>
                <c:pt idx="167">
                  <c:v>2.2159067800000001E-2</c:v>
                </c:pt>
                <c:pt idx="168">
                  <c:v>2.2159254E-2</c:v>
                </c:pt>
                <c:pt idx="169">
                  <c:v>2.2159392699999999E-2</c:v>
                </c:pt>
                <c:pt idx="170">
                  <c:v>2.06902378E-2</c:v>
                </c:pt>
                <c:pt idx="171">
                  <c:v>2.2159493999999998E-2</c:v>
                </c:pt>
                <c:pt idx="172">
                  <c:v>2.3628731100000001E-2</c:v>
                </c:pt>
                <c:pt idx="173">
                  <c:v>2.2159493999999998E-2</c:v>
                </c:pt>
                <c:pt idx="174">
                  <c:v>2.2159493999999998E-2</c:v>
                </c:pt>
                <c:pt idx="175">
                  <c:v>2.2159493999999998E-2</c:v>
                </c:pt>
                <c:pt idx="176">
                  <c:v>2.2159493999999998E-2</c:v>
                </c:pt>
                <c:pt idx="177">
                  <c:v>2.2159493999999998E-2</c:v>
                </c:pt>
                <c:pt idx="178">
                  <c:v>2.2159493999999998E-2</c:v>
                </c:pt>
                <c:pt idx="179">
                  <c:v>2.2159493999999998E-2</c:v>
                </c:pt>
                <c:pt idx="180">
                  <c:v>2.2159493999999998E-2</c:v>
                </c:pt>
                <c:pt idx="181">
                  <c:v>2.2159493999999998E-2</c:v>
                </c:pt>
                <c:pt idx="182">
                  <c:v>2.2159493999999998E-2</c:v>
                </c:pt>
                <c:pt idx="183">
                  <c:v>2.2159493999999998E-2</c:v>
                </c:pt>
                <c:pt idx="184">
                  <c:v>2.2159493999999998E-2</c:v>
                </c:pt>
                <c:pt idx="185">
                  <c:v>2.0690257E-2</c:v>
                </c:pt>
                <c:pt idx="186">
                  <c:v>2.0690257E-2</c:v>
                </c:pt>
                <c:pt idx="187">
                  <c:v>2.2159493999999998E-2</c:v>
                </c:pt>
                <c:pt idx="188">
                  <c:v>2.3628731100000001E-2</c:v>
                </c:pt>
                <c:pt idx="189">
                  <c:v>2.2159493999999998E-2</c:v>
                </c:pt>
                <c:pt idx="190">
                  <c:v>2.2159493999999998E-2</c:v>
                </c:pt>
                <c:pt idx="191">
                  <c:v>2.3628731100000001E-2</c:v>
                </c:pt>
                <c:pt idx="192">
                  <c:v>2.0690257E-2</c:v>
                </c:pt>
                <c:pt idx="193">
                  <c:v>2.2159493999999998E-2</c:v>
                </c:pt>
                <c:pt idx="194">
                  <c:v>2.2159493999999998E-2</c:v>
                </c:pt>
                <c:pt idx="195">
                  <c:v>2.2159493999999998E-2</c:v>
                </c:pt>
                <c:pt idx="196">
                  <c:v>2.3628731100000001E-2</c:v>
                </c:pt>
                <c:pt idx="197">
                  <c:v>2.3628731100000001E-2</c:v>
                </c:pt>
                <c:pt idx="198">
                  <c:v>2.2159493999999998E-2</c:v>
                </c:pt>
                <c:pt idx="199">
                  <c:v>2.2159493999999998E-2</c:v>
                </c:pt>
                <c:pt idx="200">
                  <c:v>2.2159493999999998E-2</c:v>
                </c:pt>
                <c:pt idx="201">
                  <c:v>2.0690257E-2</c:v>
                </c:pt>
                <c:pt idx="202">
                  <c:v>2.0690257E-2</c:v>
                </c:pt>
                <c:pt idx="203">
                  <c:v>2.2159491699999999E-2</c:v>
                </c:pt>
                <c:pt idx="204">
                  <c:v>2.2159441500000002E-2</c:v>
                </c:pt>
                <c:pt idx="205">
                  <c:v>2.2159332300000001E-2</c:v>
                </c:pt>
                <c:pt idx="206">
                  <c:v>2.21591727E-2</c:v>
                </c:pt>
                <c:pt idx="207">
                  <c:v>2.2158971199999999E-2</c:v>
                </c:pt>
                <c:pt idx="208">
                  <c:v>2.2158736299999999E-2</c:v>
                </c:pt>
                <c:pt idx="209">
                  <c:v>2.2158476600000001E-2</c:v>
                </c:pt>
                <c:pt idx="210">
                  <c:v>2.2158200699999998E-2</c:v>
                </c:pt>
                <c:pt idx="211">
                  <c:v>2.2157917100000001E-2</c:v>
                </c:pt>
                <c:pt idx="212">
                  <c:v>2.2157634400000001E-2</c:v>
                </c:pt>
                <c:pt idx="213">
                  <c:v>2.21573612E-2</c:v>
                </c:pt>
                <c:pt idx="214">
                  <c:v>2.3626346400000001E-2</c:v>
                </c:pt>
                <c:pt idx="215">
                  <c:v>2.0687637200000001E-2</c:v>
                </c:pt>
                <c:pt idx="216">
                  <c:v>2.2156684900000001E-2</c:v>
                </c:pt>
                <c:pt idx="217">
                  <c:v>2.0687294799999999E-2</c:v>
                </c:pt>
                <c:pt idx="218">
                  <c:v>2.2156439699999999E-2</c:v>
                </c:pt>
                <c:pt idx="219">
                  <c:v>2.2156407499999999E-2</c:v>
                </c:pt>
                <c:pt idx="220">
                  <c:v>2.2156497599999998E-2</c:v>
                </c:pt>
                <c:pt idx="221">
                  <c:v>2.3625956699999999E-2</c:v>
                </c:pt>
                <c:pt idx="222">
                  <c:v>2.0687802799999998E-2</c:v>
                </c:pt>
                <c:pt idx="223">
                  <c:v>2.3626700399999999E-2</c:v>
                </c:pt>
                <c:pt idx="224">
                  <c:v>2.2157948699999999E-2</c:v>
                </c:pt>
                <c:pt idx="225">
                  <c:v>2.2158488399999999E-2</c:v>
                </c:pt>
                <c:pt idx="226">
                  <c:v>2.21590607E-2</c:v>
                </c:pt>
                <c:pt idx="227">
                  <c:v>2.2159646599999999E-2</c:v>
                </c:pt>
                <c:pt idx="228">
                  <c:v>2.2160227000000001E-2</c:v>
                </c:pt>
                <c:pt idx="229">
                  <c:v>2.0691547899999999E-2</c:v>
                </c:pt>
                <c:pt idx="230">
                  <c:v>2.2161296099999998E-2</c:v>
                </c:pt>
                <c:pt idx="231">
                  <c:v>2.21617471E-2</c:v>
                </c:pt>
                <c:pt idx="232">
                  <c:v>2.2162117299999999E-2</c:v>
                </c:pt>
                <c:pt idx="233">
                  <c:v>2.06931552E-2</c:v>
                </c:pt>
                <c:pt idx="234">
                  <c:v>2.21625409E-2</c:v>
                </c:pt>
                <c:pt idx="235">
                  <c:v>2.0693327099999999E-2</c:v>
                </c:pt>
                <c:pt idx="236">
                  <c:v>2.3631730300000001E-2</c:v>
                </c:pt>
                <c:pt idx="237">
                  <c:v>2.2162384399999999E-2</c:v>
                </c:pt>
                <c:pt idx="238">
                  <c:v>2.2162227499999999E-2</c:v>
                </c:pt>
                <c:pt idx="239">
                  <c:v>2.21620342E-2</c:v>
                </c:pt>
                <c:pt idx="240">
                  <c:v>2.0692577699999999E-2</c:v>
                </c:pt>
                <c:pt idx="241">
                  <c:v>2.2161566600000002E-2</c:v>
                </c:pt>
                <c:pt idx="242">
                  <c:v>2.0692072299999999E-2</c:v>
                </c:pt>
                <c:pt idx="243">
                  <c:v>2.2161039E-2</c:v>
                </c:pt>
                <c:pt idx="244">
                  <c:v>2.2160770699999999E-2</c:v>
                </c:pt>
                <c:pt idx="245">
                  <c:v>2.06912733E-2</c:v>
                </c:pt>
                <c:pt idx="246">
                  <c:v>2.2160260899999999E-2</c:v>
                </c:pt>
                <c:pt idx="247">
                  <c:v>2.2160033900000001E-2</c:v>
                </c:pt>
                <c:pt idx="248">
                  <c:v>2.36290717E-2</c:v>
                </c:pt>
                <c:pt idx="249">
                  <c:v>2.0690435199999999E-2</c:v>
                </c:pt>
                <c:pt idx="250">
                  <c:v>2.0690314500000001E-2</c:v>
                </c:pt>
                <c:pt idx="251">
                  <c:v>2.2159479900000001E-2</c:v>
                </c:pt>
                <c:pt idx="252">
                  <c:v>2.21594398E-2</c:v>
                </c:pt>
                <c:pt idx="253">
                  <c:v>2.2159420400000001E-2</c:v>
                </c:pt>
                <c:pt idx="254">
                  <c:v>2.2159418300000001E-2</c:v>
                </c:pt>
                <c:pt idx="255">
                  <c:v>2.21594302E-2</c:v>
                </c:pt>
                <c:pt idx="256">
                  <c:v>2.2159452900000001E-2</c:v>
                </c:pt>
                <c:pt idx="257">
                  <c:v>2.2159483099999999E-2</c:v>
                </c:pt>
                <c:pt idx="258">
                  <c:v>2.06902804E-2</c:v>
                </c:pt>
                <c:pt idx="259">
                  <c:v>2.21595526E-2</c:v>
                </c:pt>
                <c:pt idx="260">
                  <c:v>2.2159585400000001E-2</c:v>
                </c:pt>
                <c:pt idx="261">
                  <c:v>2.3628849300000001E-2</c:v>
                </c:pt>
                <c:pt idx="262">
                  <c:v>2.2159630600000001E-2</c:v>
                </c:pt>
                <c:pt idx="263">
                  <c:v>2.21596365E-2</c:v>
                </c:pt>
                <c:pt idx="264">
                  <c:v>2.2159626799999999E-2</c:v>
                </c:pt>
                <c:pt idx="265">
                  <c:v>2.0690361399999999E-2</c:v>
                </c:pt>
                <c:pt idx="266">
                  <c:v>2.2159547700000001E-2</c:v>
                </c:pt>
                <c:pt idx="267">
                  <c:v>2.2159471E-2</c:v>
                </c:pt>
                <c:pt idx="268">
                  <c:v>2.2159353999999999E-2</c:v>
                </c:pt>
                <c:pt idx="269">
                  <c:v>2.21591971E-2</c:v>
                </c:pt>
                <c:pt idx="270">
                  <c:v>2.2159006500000002E-2</c:v>
                </c:pt>
                <c:pt idx="271">
                  <c:v>2.06895507E-2</c:v>
                </c:pt>
                <c:pt idx="272">
                  <c:v>2.21585501E-2</c:v>
                </c:pt>
                <c:pt idx="273">
                  <c:v>2.21582972E-2</c:v>
                </c:pt>
                <c:pt idx="274">
                  <c:v>2.2158036499999999E-2</c:v>
                </c:pt>
                <c:pt idx="275">
                  <c:v>2.2157774299999999E-2</c:v>
                </c:pt>
                <c:pt idx="276">
                  <c:v>2.0688277299999999E-2</c:v>
                </c:pt>
                <c:pt idx="277">
                  <c:v>2.2157271400000001E-2</c:v>
                </c:pt>
                <c:pt idx="278">
                  <c:v>2.21570437E-2</c:v>
                </c:pt>
                <c:pt idx="279">
                  <c:v>2.21568405E-2</c:v>
                </c:pt>
                <c:pt idx="280">
                  <c:v>2.2156668300000001E-2</c:v>
                </c:pt>
                <c:pt idx="281">
                  <c:v>2.06872923E-2</c:v>
                </c:pt>
                <c:pt idx="282">
                  <c:v>2.2156442599999999E-2</c:v>
                </c:pt>
                <c:pt idx="283">
                  <c:v>2.21564029E-2</c:v>
                </c:pt>
                <c:pt idx="284">
                  <c:v>2.06871912E-2</c:v>
                </c:pt>
                <c:pt idx="285">
                  <c:v>2.36257702E-2</c:v>
                </c:pt>
                <c:pt idx="286">
                  <c:v>2.2156683199999999E-2</c:v>
                </c:pt>
                <c:pt idx="287">
                  <c:v>2.2156885000000001E-2</c:v>
                </c:pt>
                <c:pt idx="288">
                  <c:v>2.2157124800000001E-2</c:v>
                </c:pt>
                <c:pt idx="289">
                  <c:v>2.21573927E-2</c:v>
                </c:pt>
                <c:pt idx="290">
                  <c:v>2.0688439600000001E-2</c:v>
                </c:pt>
                <c:pt idx="291">
                  <c:v>2.2157974399999999E-2</c:v>
                </c:pt>
                <c:pt idx="292">
                  <c:v>2.0689030000000001E-2</c:v>
                </c:pt>
                <c:pt idx="293">
                  <c:v>2.0689314E-2</c:v>
                </c:pt>
                <c:pt idx="294">
                  <c:v>2.2158815799999999E-2</c:v>
                </c:pt>
                <c:pt idx="295">
                  <c:v>2.3628287000000001E-2</c:v>
                </c:pt>
                <c:pt idx="296">
                  <c:v>2.0690005899999999E-2</c:v>
                </c:pt>
                <c:pt idx="297">
                  <c:v>2.2159387999999999E-2</c:v>
                </c:pt>
                <c:pt idx="298">
                  <c:v>2.2159473999999998E-2</c:v>
                </c:pt>
                <c:pt idx="299">
                  <c:v>2.21594915E-2</c:v>
                </c:pt>
                <c:pt idx="300">
                  <c:v>2.21594372E-2</c:v>
                </c:pt>
                <c:pt idx="301">
                  <c:v>2.21593195E-2</c:v>
                </c:pt>
                <c:pt idx="302">
                  <c:v>2.2159148E-2</c:v>
                </c:pt>
                <c:pt idx="303">
                  <c:v>2.21589323E-2</c:v>
                </c:pt>
                <c:pt idx="304">
                  <c:v>2.06894439E-2</c:v>
                </c:pt>
                <c:pt idx="305">
                  <c:v>2.2158406799999999E-2</c:v>
                </c:pt>
                <c:pt idx="306">
                  <c:v>2.36273553E-2</c:v>
                </c:pt>
                <c:pt idx="307">
                  <c:v>2.21578204E-2</c:v>
                </c:pt>
                <c:pt idx="308">
                  <c:v>2.2157528499999999E-2</c:v>
                </c:pt>
                <c:pt idx="309">
                  <c:v>2.21572505E-2</c:v>
                </c:pt>
                <c:pt idx="310">
                  <c:v>2.0687755499999998E-2</c:v>
                </c:pt>
                <c:pt idx="311">
                  <c:v>2.0687534E-2</c:v>
                </c:pt>
                <c:pt idx="312">
                  <c:v>2.21565965E-2</c:v>
                </c:pt>
                <c:pt idx="313">
                  <c:v>2.2156471099999998E-2</c:v>
                </c:pt>
                <c:pt idx="314">
                  <c:v>2.21564081E-2</c:v>
                </c:pt>
                <c:pt idx="315">
                  <c:v>2.0687175499999998E-2</c:v>
                </c:pt>
                <c:pt idx="316">
                  <c:v>2.21564915E-2</c:v>
                </c:pt>
                <c:pt idx="317">
                  <c:v>2.2156621099999999E-2</c:v>
                </c:pt>
                <c:pt idx="318">
                  <c:v>2.2156797299999999E-2</c:v>
                </c:pt>
                <c:pt idx="319">
                  <c:v>2.2157011599999998E-2</c:v>
                </c:pt>
                <c:pt idx="320">
                  <c:v>2.2157255599999998E-2</c:v>
                </c:pt>
                <c:pt idx="321">
                  <c:v>2.2157520699999999E-2</c:v>
                </c:pt>
                <c:pt idx="322">
                  <c:v>2.21577986E-2</c:v>
                </c:pt>
                <c:pt idx="323">
                  <c:v>2.2158080899999998E-2</c:v>
                </c:pt>
                <c:pt idx="324">
                  <c:v>2.2158359200000002E-2</c:v>
                </c:pt>
                <c:pt idx="325">
                  <c:v>2.2158625099999999E-2</c:v>
                </c:pt>
                <c:pt idx="326">
                  <c:v>2.21588702E-2</c:v>
                </c:pt>
                <c:pt idx="327">
                  <c:v>2.3628323699999999E-2</c:v>
                </c:pt>
                <c:pt idx="328">
                  <c:v>2.06900273E-2</c:v>
                </c:pt>
                <c:pt idx="329">
                  <c:v>2.0690160199999998E-2</c:v>
                </c:pt>
                <c:pt idx="330">
                  <c:v>2.2159475800000002E-2</c:v>
                </c:pt>
                <c:pt idx="331">
                  <c:v>2.0690257E-2</c:v>
                </c:pt>
                <c:pt idx="332">
                  <c:v>2.2159493999999998E-2</c:v>
                </c:pt>
                <c:pt idx="333">
                  <c:v>2.2159493999999998E-2</c:v>
                </c:pt>
                <c:pt idx="334">
                  <c:v>2.0690257E-2</c:v>
                </c:pt>
                <c:pt idx="335">
                  <c:v>2.2159493999999998E-2</c:v>
                </c:pt>
                <c:pt idx="336">
                  <c:v>2.0690257E-2</c:v>
                </c:pt>
                <c:pt idx="337">
                  <c:v>2.2159493999999998E-2</c:v>
                </c:pt>
                <c:pt idx="338">
                  <c:v>2.2159493999999998E-2</c:v>
                </c:pt>
                <c:pt idx="339">
                  <c:v>2.2159493999999998E-2</c:v>
                </c:pt>
                <c:pt idx="340">
                  <c:v>2.2159493999999998E-2</c:v>
                </c:pt>
                <c:pt idx="341">
                  <c:v>2.2159493999999998E-2</c:v>
                </c:pt>
                <c:pt idx="342">
                  <c:v>2.2159493999999998E-2</c:v>
                </c:pt>
                <c:pt idx="343">
                  <c:v>2.2159493999999998E-2</c:v>
                </c:pt>
                <c:pt idx="344">
                  <c:v>2.2159493999999998E-2</c:v>
                </c:pt>
                <c:pt idx="345">
                  <c:v>2.2159493999999998E-2</c:v>
                </c:pt>
                <c:pt idx="346">
                  <c:v>2.2159493999999998E-2</c:v>
                </c:pt>
                <c:pt idx="347">
                  <c:v>2.0690257E-2</c:v>
                </c:pt>
                <c:pt idx="348">
                  <c:v>2.0690257E-2</c:v>
                </c:pt>
                <c:pt idx="349">
                  <c:v>2.2159493999999998E-2</c:v>
                </c:pt>
                <c:pt idx="350">
                  <c:v>2.2159493999999998E-2</c:v>
                </c:pt>
                <c:pt idx="351">
                  <c:v>2.2159493999999998E-2</c:v>
                </c:pt>
                <c:pt idx="352">
                  <c:v>2.2159493999999998E-2</c:v>
                </c:pt>
                <c:pt idx="353">
                  <c:v>2.2159493999999998E-2</c:v>
                </c:pt>
                <c:pt idx="354">
                  <c:v>2.2159493999999998E-2</c:v>
                </c:pt>
                <c:pt idx="355">
                  <c:v>2.2159493999999998E-2</c:v>
                </c:pt>
                <c:pt idx="356">
                  <c:v>2.2159493999999998E-2</c:v>
                </c:pt>
                <c:pt idx="357">
                  <c:v>2.0690257E-2</c:v>
                </c:pt>
                <c:pt idx="358">
                  <c:v>2.2159493999999998E-2</c:v>
                </c:pt>
                <c:pt idx="359">
                  <c:v>2.2159493999999998E-2</c:v>
                </c:pt>
                <c:pt idx="360">
                  <c:v>2.2159493999999998E-2</c:v>
                </c:pt>
                <c:pt idx="361">
                  <c:v>2.2159493999999998E-2</c:v>
                </c:pt>
                <c:pt idx="362">
                  <c:v>2.2159493999999998E-2</c:v>
                </c:pt>
                <c:pt idx="363">
                  <c:v>2.0690254700000001E-2</c:v>
                </c:pt>
                <c:pt idx="364">
                  <c:v>2.2159442299999998E-2</c:v>
                </c:pt>
                <c:pt idx="365">
                  <c:v>2.21593346E-2</c:v>
                </c:pt>
                <c:pt idx="366">
                  <c:v>2.0689939599999999E-2</c:v>
                </c:pt>
                <c:pt idx="367">
                  <c:v>2.2158978100000001E-2</c:v>
                </c:pt>
                <c:pt idx="368">
                  <c:v>2.06895078E-2</c:v>
                </c:pt>
                <c:pt idx="369">
                  <c:v>2.2158488899999999E-2</c:v>
                </c:pt>
                <c:pt idx="370">
                  <c:v>2.21582156E-2</c:v>
                </c:pt>
                <c:pt idx="371">
                  <c:v>2.2157934099999999E-2</c:v>
                </c:pt>
                <c:pt idx="372">
                  <c:v>2.2157652999999999E-2</c:v>
                </c:pt>
                <c:pt idx="373">
                  <c:v>2.0688140800000001E-2</c:v>
                </c:pt>
                <c:pt idx="374">
                  <c:v>2.2157125600000001E-2</c:v>
                </c:pt>
                <c:pt idx="375">
                  <c:v>2.2156895999999999E-2</c:v>
                </c:pt>
                <c:pt idx="376">
                  <c:v>2.0687459599999999E-2</c:v>
                </c:pt>
                <c:pt idx="377">
                  <c:v>2.2156547400000001E-2</c:v>
                </c:pt>
                <c:pt idx="378">
                  <c:v>2.2156445300000001E-2</c:v>
                </c:pt>
                <c:pt idx="379">
                  <c:v>2.06871616E-2</c:v>
                </c:pt>
                <c:pt idx="380">
                  <c:v>2.2156432399999999E-2</c:v>
                </c:pt>
                <c:pt idx="381">
                  <c:v>2.2156529099999999E-2</c:v>
                </c:pt>
                <c:pt idx="382">
                  <c:v>2.2156683199999999E-2</c:v>
                </c:pt>
                <c:pt idx="383">
                  <c:v>2.2156885000000001E-2</c:v>
                </c:pt>
                <c:pt idx="384">
                  <c:v>2.2157124800000001E-2</c:v>
                </c:pt>
                <c:pt idx="385">
                  <c:v>2.21573927E-2</c:v>
                </c:pt>
                <c:pt idx="386">
                  <c:v>2.0688439600000001E-2</c:v>
                </c:pt>
                <c:pt idx="387">
                  <c:v>2.2157974399999999E-2</c:v>
                </c:pt>
                <c:pt idx="388">
                  <c:v>2.2158268700000001E-2</c:v>
                </c:pt>
                <c:pt idx="389">
                  <c:v>2.0689314E-2</c:v>
                </c:pt>
                <c:pt idx="390">
                  <c:v>2.2158815799999999E-2</c:v>
                </c:pt>
                <c:pt idx="391">
                  <c:v>2.0689811700000001E-2</c:v>
                </c:pt>
                <c:pt idx="392">
                  <c:v>2.3628480600000001E-2</c:v>
                </c:pt>
                <c:pt idx="393">
                  <c:v>2.0690150899999999E-2</c:v>
                </c:pt>
                <c:pt idx="394">
                  <c:v>2.0690237E-2</c:v>
                </c:pt>
                <c:pt idx="395">
                  <c:v>2.0690254500000001E-2</c:v>
                </c:pt>
                <c:pt idx="396">
                  <c:v>2.21594372E-2</c:v>
                </c:pt>
                <c:pt idx="397">
                  <c:v>2.21593195E-2</c:v>
                </c:pt>
                <c:pt idx="398">
                  <c:v>2.2159148E-2</c:v>
                </c:pt>
                <c:pt idx="399">
                  <c:v>2.21589323E-2</c:v>
                </c:pt>
                <c:pt idx="400">
                  <c:v>2.06894439E-2</c:v>
                </c:pt>
                <c:pt idx="401">
                  <c:v>2.36276453E-2</c:v>
                </c:pt>
                <c:pt idx="402">
                  <c:v>2.21581164E-2</c:v>
                </c:pt>
                <c:pt idx="403">
                  <c:v>2.21578204E-2</c:v>
                </c:pt>
                <c:pt idx="404">
                  <c:v>2.2157528499999999E-2</c:v>
                </c:pt>
                <c:pt idx="405">
                  <c:v>2.3626490600000001E-2</c:v>
                </c:pt>
                <c:pt idx="406">
                  <c:v>2.2156996000000002E-2</c:v>
                </c:pt>
                <c:pt idx="407">
                  <c:v>2.21567747E-2</c:v>
                </c:pt>
                <c:pt idx="408">
                  <c:v>2.0687355500000001E-2</c:v>
                </c:pt>
                <c:pt idx="409">
                  <c:v>2.06872299E-2</c:v>
                </c:pt>
                <c:pt idx="410">
                  <c:v>2.21564081E-2</c:v>
                </c:pt>
                <c:pt idx="411">
                  <c:v>2.2156416799999998E-2</c:v>
                </c:pt>
                <c:pt idx="412">
                  <c:v>2.21564915E-2</c:v>
                </c:pt>
                <c:pt idx="413">
                  <c:v>2.2156621099999999E-2</c:v>
                </c:pt>
                <c:pt idx="414">
                  <c:v>2.2156797299999999E-2</c:v>
                </c:pt>
                <c:pt idx="415">
                  <c:v>2.2157011599999998E-2</c:v>
                </c:pt>
                <c:pt idx="416">
                  <c:v>2.2157255599999998E-2</c:v>
                </c:pt>
                <c:pt idx="417">
                  <c:v>2.3626760399999999E-2</c:v>
                </c:pt>
                <c:pt idx="418">
                  <c:v>2.21577986E-2</c:v>
                </c:pt>
                <c:pt idx="419">
                  <c:v>2.2158080899999998E-2</c:v>
                </c:pt>
                <c:pt idx="420">
                  <c:v>2.2158359200000002E-2</c:v>
                </c:pt>
                <c:pt idx="421">
                  <c:v>2.2158625099999999E-2</c:v>
                </c:pt>
                <c:pt idx="422">
                  <c:v>2.21588702E-2</c:v>
                </c:pt>
                <c:pt idx="423">
                  <c:v>2.2159086200000001E-2</c:v>
                </c:pt>
                <c:pt idx="424">
                  <c:v>2.21592647E-2</c:v>
                </c:pt>
                <c:pt idx="425">
                  <c:v>2.2159397300000001E-2</c:v>
                </c:pt>
                <c:pt idx="426">
                  <c:v>2.2159475800000002E-2</c:v>
                </c:pt>
                <c:pt idx="427">
                  <c:v>2.2159493999999998E-2</c:v>
                </c:pt>
                <c:pt idx="428">
                  <c:v>2.2159493999999998E-2</c:v>
                </c:pt>
                <c:pt idx="429">
                  <c:v>2.2159493999999998E-2</c:v>
                </c:pt>
                <c:pt idx="430">
                  <c:v>2.2159493999999998E-2</c:v>
                </c:pt>
                <c:pt idx="431">
                  <c:v>2.2159493999999998E-2</c:v>
                </c:pt>
                <c:pt idx="432">
                  <c:v>2.2159493999999998E-2</c:v>
                </c:pt>
                <c:pt idx="433">
                  <c:v>2.0690257E-2</c:v>
                </c:pt>
                <c:pt idx="434">
                  <c:v>2.3628731100000001E-2</c:v>
                </c:pt>
                <c:pt idx="435">
                  <c:v>2.2159493999999998E-2</c:v>
                </c:pt>
                <c:pt idx="436">
                  <c:v>2.0690257E-2</c:v>
                </c:pt>
                <c:pt idx="437">
                  <c:v>2.2159493999999998E-2</c:v>
                </c:pt>
                <c:pt idx="438">
                  <c:v>2.2159493999999998E-2</c:v>
                </c:pt>
                <c:pt idx="439">
                  <c:v>2.2159493999999998E-2</c:v>
                </c:pt>
                <c:pt idx="440">
                  <c:v>2.2159493999999998E-2</c:v>
                </c:pt>
                <c:pt idx="441">
                  <c:v>2.2159493999999998E-2</c:v>
                </c:pt>
                <c:pt idx="442">
                  <c:v>2.0690257E-2</c:v>
                </c:pt>
                <c:pt idx="443">
                  <c:v>2.2159493999999998E-2</c:v>
                </c:pt>
                <c:pt idx="444">
                  <c:v>2.2159493999999998E-2</c:v>
                </c:pt>
                <c:pt idx="445">
                  <c:v>2.2159493999999998E-2</c:v>
                </c:pt>
                <c:pt idx="446">
                  <c:v>2.2159493999999998E-2</c:v>
                </c:pt>
                <c:pt idx="447">
                  <c:v>2.0690257E-2</c:v>
                </c:pt>
                <c:pt idx="448">
                  <c:v>2.2159493999999998E-2</c:v>
                </c:pt>
                <c:pt idx="449">
                  <c:v>2.2159493999999998E-2</c:v>
                </c:pt>
                <c:pt idx="450">
                  <c:v>2.2159493999999998E-2</c:v>
                </c:pt>
                <c:pt idx="451">
                  <c:v>2.0690257E-2</c:v>
                </c:pt>
                <c:pt idx="452">
                  <c:v>2.2159493999999998E-2</c:v>
                </c:pt>
                <c:pt idx="453">
                  <c:v>2.2159493999999998E-2</c:v>
                </c:pt>
                <c:pt idx="454">
                  <c:v>2.2159493999999998E-2</c:v>
                </c:pt>
                <c:pt idx="455">
                  <c:v>2.0690257E-2</c:v>
                </c:pt>
                <c:pt idx="456">
                  <c:v>2.3628731100000001E-2</c:v>
                </c:pt>
                <c:pt idx="457">
                  <c:v>2.2159493999999998E-2</c:v>
                </c:pt>
                <c:pt idx="458">
                  <c:v>2.0690257E-2</c:v>
                </c:pt>
                <c:pt idx="459">
                  <c:v>2.0690254700000001E-2</c:v>
                </c:pt>
                <c:pt idx="460">
                  <c:v>2.2159442299999998E-2</c:v>
                </c:pt>
                <c:pt idx="461">
                  <c:v>2.21593346E-2</c:v>
                </c:pt>
                <c:pt idx="462">
                  <c:v>2.21591771E-2</c:v>
                </c:pt>
                <c:pt idx="463">
                  <c:v>2.2158978100000001E-2</c:v>
                </c:pt>
                <c:pt idx="464">
                  <c:v>2.06895078E-2</c:v>
                </c:pt>
                <c:pt idx="465">
                  <c:v>2.36277274E-2</c:v>
                </c:pt>
                <c:pt idx="466">
                  <c:v>2.21582156E-2</c:v>
                </c:pt>
                <c:pt idx="467">
                  <c:v>2.2157934099999999E-2</c:v>
                </c:pt>
                <c:pt idx="468">
                  <c:v>2.3626892600000001E-2</c:v>
                </c:pt>
                <c:pt idx="469">
                  <c:v>2.21573807E-2</c:v>
                </c:pt>
                <c:pt idx="470">
                  <c:v>2.0687885199999999E-2</c:v>
                </c:pt>
                <c:pt idx="471">
                  <c:v>2.36261366E-2</c:v>
                </c:pt>
                <c:pt idx="472">
                  <c:v>2.2156700500000001E-2</c:v>
                </c:pt>
                <c:pt idx="473">
                  <c:v>2.2156547400000001E-2</c:v>
                </c:pt>
                <c:pt idx="474">
                  <c:v>2.2156445300000001E-2</c:v>
                </c:pt>
                <c:pt idx="475">
                  <c:v>2.2156403000000002E-2</c:v>
                </c:pt>
                <c:pt idx="476">
                  <c:v>2.2156434900000001E-2</c:v>
                </c:pt>
                <c:pt idx="477">
                  <c:v>2.21565367E-2</c:v>
                </c:pt>
                <c:pt idx="478">
                  <c:v>2.21566978E-2</c:v>
                </c:pt>
                <c:pt idx="479">
                  <c:v>2.2156907999999999E-2</c:v>
                </c:pt>
                <c:pt idx="480">
                  <c:v>2.2157156800000001E-2</c:v>
                </c:pt>
                <c:pt idx="481">
                  <c:v>2.0688194E-2</c:v>
                </c:pt>
                <c:pt idx="482">
                  <c:v>2.2157728799999998E-2</c:v>
                </c:pt>
                <c:pt idx="483">
                  <c:v>2.2158031200000001E-2</c:v>
                </c:pt>
                <c:pt idx="484">
                  <c:v>2.2158330899999999E-2</c:v>
                </c:pt>
                <c:pt idx="485">
                  <c:v>2.21586174E-2</c:v>
                </c:pt>
                <c:pt idx="486">
                  <c:v>2.2158880400000001E-2</c:v>
                </c:pt>
                <c:pt idx="487">
                  <c:v>2.0689872200000001E-2</c:v>
                </c:pt>
                <c:pt idx="488">
                  <c:v>2.2159294999999999E-2</c:v>
                </c:pt>
                <c:pt idx="489">
                  <c:v>2.3628663099999999E-2</c:v>
                </c:pt>
                <c:pt idx="490">
                  <c:v>2.2159492499999999E-2</c:v>
                </c:pt>
                <c:pt idx="491">
                  <c:v>2.2159484699999999E-2</c:v>
                </c:pt>
                <c:pt idx="492">
                  <c:v>2.2159410399999999E-2</c:v>
                </c:pt>
                <c:pt idx="493">
                  <c:v>2.2159281199999999E-2</c:v>
                </c:pt>
                <c:pt idx="494">
                  <c:v>2.0689868100000001E-2</c:v>
                </c:pt>
                <c:pt idx="495">
                  <c:v>2.3628129899999999E-2</c:v>
                </c:pt>
                <c:pt idx="496">
                  <c:v>2.2158648699999998E-2</c:v>
                </c:pt>
                <c:pt idx="497">
                  <c:v>2.2158384E-2</c:v>
                </c:pt>
                <c:pt idx="498">
                  <c:v>2.36273452E-2</c:v>
                </c:pt>
                <c:pt idx="499">
                  <c:v>2.2157824E-2</c:v>
                </c:pt>
                <c:pt idx="500">
                  <c:v>2.21575455E-2</c:v>
                </c:pt>
                <c:pt idx="501">
                  <c:v>2.2157279200000001E-2</c:v>
                </c:pt>
                <c:pt idx="502">
                  <c:v>2.2157033499999999E-2</c:v>
                </c:pt>
                <c:pt idx="503">
                  <c:v>2.36260576E-2</c:v>
                </c:pt>
                <c:pt idx="504">
                  <c:v>2.21566378E-2</c:v>
                </c:pt>
                <c:pt idx="505">
                  <c:v>2.0687263399999999E-2</c:v>
                </c:pt>
                <c:pt idx="506">
                  <c:v>2.2156425800000001E-2</c:v>
                </c:pt>
                <c:pt idx="507">
                  <c:v>2.2156407400000001E-2</c:v>
                </c:pt>
                <c:pt idx="508">
                  <c:v>2.2156407400000001E-2</c:v>
                </c:pt>
                <c:pt idx="509">
                  <c:v>2.2156407400000001E-2</c:v>
                </c:pt>
                <c:pt idx="510">
                  <c:v>2.2156407400000001E-2</c:v>
                </c:pt>
                <c:pt idx="511">
                  <c:v>2.2156407400000001E-2</c:v>
                </c:pt>
                <c:pt idx="512">
                  <c:v>2.2156407400000001E-2</c:v>
                </c:pt>
                <c:pt idx="513">
                  <c:v>2.0687166100000001E-2</c:v>
                </c:pt>
                <c:pt idx="514">
                  <c:v>2.0687166100000001E-2</c:v>
                </c:pt>
                <c:pt idx="515">
                  <c:v>2.2156407400000001E-2</c:v>
                </c:pt>
                <c:pt idx="516">
                  <c:v>2.2156407400000001E-2</c:v>
                </c:pt>
                <c:pt idx="517">
                  <c:v>2.2156407400000001E-2</c:v>
                </c:pt>
                <c:pt idx="518">
                  <c:v>2.2156407400000001E-2</c:v>
                </c:pt>
                <c:pt idx="519">
                  <c:v>2.2156407400000001E-2</c:v>
                </c:pt>
                <c:pt idx="520">
                  <c:v>2.0687166100000001E-2</c:v>
                </c:pt>
                <c:pt idx="521">
                  <c:v>2.2156407400000001E-2</c:v>
                </c:pt>
                <c:pt idx="522">
                  <c:v>2.3625648700000002E-2</c:v>
                </c:pt>
                <c:pt idx="523">
                  <c:v>2.2156407400000001E-2</c:v>
                </c:pt>
                <c:pt idx="524">
                  <c:v>2.2156407400000001E-2</c:v>
                </c:pt>
                <c:pt idx="525">
                  <c:v>2.2156407400000001E-2</c:v>
                </c:pt>
                <c:pt idx="526">
                  <c:v>2.2156407400000001E-2</c:v>
                </c:pt>
                <c:pt idx="527">
                  <c:v>2.2156407400000001E-2</c:v>
                </c:pt>
                <c:pt idx="528">
                  <c:v>2.2156407400000001E-2</c:v>
                </c:pt>
                <c:pt idx="529">
                  <c:v>2.0687166100000001E-2</c:v>
                </c:pt>
                <c:pt idx="530">
                  <c:v>2.2156407400000001E-2</c:v>
                </c:pt>
                <c:pt idx="531">
                  <c:v>2.2156407400000001E-2</c:v>
                </c:pt>
                <c:pt idx="532">
                  <c:v>2.2156407400000001E-2</c:v>
                </c:pt>
                <c:pt idx="533">
                  <c:v>2.2156407400000001E-2</c:v>
                </c:pt>
                <c:pt idx="534">
                  <c:v>2.2156407400000001E-2</c:v>
                </c:pt>
                <c:pt idx="535">
                  <c:v>2.2156407400000001E-2</c:v>
                </c:pt>
                <c:pt idx="536">
                  <c:v>2.2156407400000001E-2</c:v>
                </c:pt>
                <c:pt idx="537">
                  <c:v>2.2156407400000001E-2</c:v>
                </c:pt>
                <c:pt idx="538">
                  <c:v>2.2156407400000001E-2</c:v>
                </c:pt>
                <c:pt idx="539">
                  <c:v>2.2156407400000001E-2</c:v>
                </c:pt>
                <c:pt idx="540">
                  <c:v>2.2156407400000001E-2</c:v>
                </c:pt>
                <c:pt idx="541">
                  <c:v>2.2156407400000001E-2</c:v>
                </c:pt>
                <c:pt idx="542">
                  <c:v>2.2156407400000001E-2</c:v>
                </c:pt>
                <c:pt idx="543">
                  <c:v>2.3625648700000002E-2</c:v>
                </c:pt>
                <c:pt idx="544">
                  <c:v>2.2156407400000001E-2</c:v>
                </c:pt>
                <c:pt idx="545">
                  <c:v>2.2156407400000001E-2</c:v>
                </c:pt>
                <c:pt idx="546">
                  <c:v>2.2156407400000001E-2</c:v>
                </c:pt>
                <c:pt idx="547">
                  <c:v>2.2156407400000001E-2</c:v>
                </c:pt>
                <c:pt idx="548">
                  <c:v>2.2156407400000001E-2</c:v>
                </c:pt>
                <c:pt idx="549">
                  <c:v>2.2156407400000001E-2</c:v>
                </c:pt>
                <c:pt idx="550">
                  <c:v>2.2156407400000001E-2</c:v>
                </c:pt>
                <c:pt idx="551">
                  <c:v>2.2156407400000001E-2</c:v>
                </c:pt>
                <c:pt idx="552">
                  <c:v>2.2156407400000001E-2</c:v>
                </c:pt>
                <c:pt idx="553">
                  <c:v>2.2156407400000001E-2</c:v>
                </c:pt>
                <c:pt idx="554">
                  <c:v>2.0687166100000001E-2</c:v>
                </c:pt>
                <c:pt idx="555">
                  <c:v>2.2156409799999999E-2</c:v>
                </c:pt>
                <c:pt idx="556">
                  <c:v>2.21564619E-2</c:v>
                </c:pt>
                <c:pt idx="557">
                  <c:v>2.2156575099999999E-2</c:v>
                </c:pt>
                <c:pt idx="558">
                  <c:v>2.2156740300000002E-2</c:v>
                </c:pt>
                <c:pt idx="559">
                  <c:v>2.21569483E-2</c:v>
                </c:pt>
                <c:pt idx="560">
                  <c:v>2.2157190100000002E-2</c:v>
                </c:pt>
                <c:pt idx="561">
                  <c:v>2.2157456700000001E-2</c:v>
                </c:pt>
                <c:pt idx="562">
                  <c:v>2.2157738900000001E-2</c:v>
                </c:pt>
                <c:pt idx="563">
                  <c:v>2.2158027699999999E-2</c:v>
                </c:pt>
                <c:pt idx="564">
                  <c:v>2.0689075299999998E-2</c:v>
                </c:pt>
                <c:pt idx="565">
                  <c:v>2.3627827000000001E-2</c:v>
                </c:pt>
                <c:pt idx="566">
                  <c:v>2.2158843000000001E-2</c:v>
                </c:pt>
                <c:pt idx="567">
                  <c:v>2.3628305400000001E-2</c:v>
                </c:pt>
                <c:pt idx="568">
                  <c:v>2.2159254E-2</c:v>
                </c:pt>
                <c:pt idx="569">
                  <c:v>2.2159392699999999E-2</c:v>
                </c:pt>
                <c:pt idx="570">
                  <c:v>2.21594749E-2</c:v>
                </c:pt>
                <c:pt idx="571">
                  <c:v>2.0690254599999999E-2</c:v>
                </c:pt>
                <c:pt idx="572">
                  <c:v>2.2159439699999998E-2</c:v>
                </c:pt>
                <c:pt idx="573">
                  <c:v>2.2159326999999999E-2</c:v>
                </c:pt>
                <c:pt idx="574">
                  <c:v>2.2159162499999999E-2</c:v>
                </c:pt>
                <c:pt idx="575">
                  <c:v>2.21589552E-2</c:v>
                </c:pt>
                <c:pt idx="576">
                  <c:v>2.0689475799999999E-2</c:v>
                </c:pt>
                <c:pt idx="577">
                  <c:v>2.2158447899999999E-2</c:v>
                </c:pt>
                <c:pt idx="578">
                  <c:v>2.2158166E-2</c:v>
                </c:pt>
                <c:pt idx="579">
                  <c:v>2.21578773E-2</c:v>
                </c:pt>
                <c:pt idx="580">
                  <c:v>2.0688351099999999E-2</c:v>
                </c:pt>
                <c:pt idx="581">
                  <c:v>2.2157315600000001E-2</c:v>
                </c:pt>
                <c:pt idx="582">
                  <c:v>2.21570608E-2</c:v>
                </c:pt>
                <c:pt idx="583">
                  <c:v>2.2156835400000002E-2</c:v>
                </c:pt>
                <c:pt idx="584">
                  <c:v>2.2156648500000001E-2</c:v>
                </c:pt>
                <c:pt idx="585">
                  <c:v>2.2156509200000001E-2</c:v>
                </c:pt>
                <c:pt idx="586">
                  <c:v>2.2156426699999999E-2</c:v>
                </c:pt>
                <c:pt idx="587">
                  <c:v>2.2156407400000001E-2</c:v>
                </c:pt>
                <c:pt idx="588">
                  <c:v>2.2156407400000001E-2</c:v>
                </c:pt>
                <c:pt idx="589">
                  <c:v>2.3625648700000002E-2</c:v>
                </c:pt>
                <c:pt idx="590">
                  <c:v>2.3625648700000002E-2</c:v>
                </c:pt>
                <c:pt idx="591">
                  <c:v>2.2156407400000001E-2</c:v>
                </c:pt>
                <c:pt idx="592">
                  <c:v>2.2156407400000001E-2</c:v>
                </c:pt>
                <c:pt idx="593">
                  <c:v>2.0687166100000001E-2</c:v>
                </c:pt>
                <c:pt idx="594">
                  <c:v>2.2156407400000001E-2</c:v>
                </c:pt>
                <c:pt idx="595">
                  <c:v>2.2156407400000001E-2</c:v>
                </c:pt>
                <c:pt idx="596">
                  <c:v>2.2156407400000001E-2</c:v>
                </c:pt>
                <c:pt idx="597">
                  <c:v>2.2156407400000001E-2</c:v>
                </c:pt>
                <c:pt idx="598">
                  <c:v>2.2156407400000001E-2</c:v>
                </c:pt>
                <c:pt idx="599">
                  <c:v>2.2156407400000001E-2</c:v>
                </c:pt>
                <c:pt idx="600">
                  <c:v>2.3625648700000002E-2</c:v>
                </c:pt>
                <c:pt idx="601">
                  <c:v>2.0687166100000001E-2</c:v>
                </c:pt>
                <c:pt idx="602">
                  <c:v>2.2156407400000001E-2</c:v>
                </c:pt>
                <c:pt idx="603">
                  <c:v>2.2156407400000001E-2</c:v>
                </c:pt>
                <c:pt idx="604">
                  <c:v>2.2156407400000001E-2</c:v>
                </c:pt>
                <c:pt idx="605">
                  <c:v>2.2156407400000001E-2</c:v>
                </c:pt>
                <c:pt idx="606">
                  <c:v>2.0687166100000001E-2</c:v>
                </c:pt>
                <c:pt idx="607">
                  <c:v>2.2156407400000001E-2</c:v>
                </c:pt>
                <c:pt idx="608">
                  <c:v>2.2156407400000001E-2</c:v>
                </c:pt>
                <c:pt idx="609">
                  <c:v>2.2156407400000001E-2</c:v>
                </c:pt>
                <c:pt idx="610">
                  <c:v>2.2156407400000001E-2</c:v>
                </c:pt>
                <c:pt idx="611">
                  <c:v>2.2156407400000001E-2</c:v>
                </c:pt>
                <c:pt idx="612">
                  <c:v>2.2156407400000001E-2</c:v>
                </c:pt>
                <c:pt idx="613">
                  <c:v>2.2156407400000001E-2</c:v>
                </c:pt>
                <c:pt idx="614">
                  <c:v>2.2156407400000001E-2</c:v>
                </c:pt>
                <c:pt idx="615">
                  <c:v>2.3625648700000002E-2</c:v>
                </c:pt>
                <c:pt idx="616">
                  <c:v>2.2156407400000001E-2</c:v>
                </c:pt>
                <c:pt idx="617">
                  <c:v>2.0687166100000001E-2</c:v>
                </c:pt>
                <c:pt idx="618">
                  <c:v>2.2156407400000001E-2</c:v>
                </c:pt>
                <c:pt idx="619">
                  <c:v>2.0687166100000001E-2</c:v>
                </c:pt>
                <c:pt idx="620">
                  <c:v>2.2156407400000001E-2</c:v>
                </c:pt>
                <c:pt idx="621">
                  <c:v>2.2156407400000001E-2</c:v>
                </c:pt>
                <c:pt idx="622">
                  <c:v>2.0687166100000001E-2</c:v>
                </c:pt>
                <c:pt idx="623">
                  <c:v>2.2156407400000001E-2</c:v>
                </c:pt>
                <c:pt idx="624">
                  <c:v>2.2156407400000001E-2</c:v>
                </c:pt>
                <c:pt idx="625">
                  <c:v>2.2156407400000001E-2</c:v>
                </c:pt>
                <c:pt idx="626">
                  <c:v>2.0687166100000001E-2</c:v>
                </c:pt>
                <c:pt idx="627">
                  <c:v>2.2156407400000001E-2</c:v>
                </c:pt>
                <c:pt idx="628">
                  <c:v>2.2156407400000001E-2</c:v>
                </c:pt>
                <c:pt idx="629">
                  <c:v>2.2156407400000001E-2</c:v>
                </c:pt>
                <c:pt idx="630">
                  <c:v>2.2156407400000001E-2</c:v>
                </c:pt>
                <c:pt idx="631">
                  <c:v>2.2156407400000001E-2</c:v>
                </c:pt>
                <c:pt idx="632">
                  <c:v>2.2156407400000001E-2</c:v>
                </c:pt>
                <c:pt idx="633">
                  <c:v>2.2156407400000001E-2</c:v>
                </c:pt>
                <c:pt idx="634">
                  <c:v>2.3625648700000002E-2</c:v>
                </c:pt>
                <c:pt idx="635">
                  <c:v>2.2156407400000001E-2</c:v>
                </c:pt>
                <c:pt idx="636">
                  <c:v>2.2156407400000001E-2</c:v>
                </c:pt>
                <c:pt idx="637">
                  <c:v>2.2156407400000001E-2</c:v>
                </c:pt>
                <c:pt idx="638">
                  <c:v>2.2156407400000001E-2</c:v>
                </c:pt>
                <c:pt idx="639">
                  <c:v>2.2156407400000001E-2</c:v>
                </c:pt>
                <c:pt idx="640">
                  <c:v>2.2156407400000001E-2</c:v>
                </c:pt>
                <c:pt idx="641">
                  <c:v>2.2156407400000001E-2</c:v>
                </c:pt>
                <c:pt idx="642">
                  <c:v>2.2156407400000001E-2</c:v>
                </c:pt>
                <c:pt idx="643">
                  <c:v>2.2156407400000001E-2</c:v>
                </c:pt>
                <c:pt idx="644">
                  <c:v>2.2156407400000001E-2</c:v>
                </c:pt>
                <c:pt idx="645">
                  <c:v>2.2156407400000001E-2</c:v>
                </c:pt>
                <c:pt idx="646">
                  <c:v>2.2156407400000001E-2</c:v>
                </c:pt>
                <c:pt idx="647">
                  <c:v>2.2156407400000001E-2</c:v>
                </c:pt>
                <c:pt idx="648">
                  <c:v>2.2156407400000001E-2</c:v>
                </c:pt>
                <c:pt idx="649">
                  <c:v>2.2156407400000001E-2</c:v>
                </c:pt>
                <c:pt idx="650">
                  <c:v>2.2156407400000001E-2</c:v>
                </c:pt>
                <c:pt idx="651">
                  <c:v>2.2156407400000001E-2</c:v>
                </c:pt>
                <c:pt idx="652">
                  <c:v>2.2156407400000001E-2</c:v>
                </c:pt>
                <c:pt idx="653">
                  <c:v>2.3625648700000002E-2</c:v>
                </c:pt>
                <c:pt idx="654">
                  <c:v>2.2156407400000001E-2</c:v>
                </c:pt>
                <c:pt idx="655">
                  <c:v>2.2156407400000001E-2</c:v>
                </c:pt>
                <c:pt idx="656">
                  <c:v>2.2156407400000001E-2</c:v>
                </c:pt>
                <c:pt idx="657">
                  <c:v>2.2156407400000001E-2</c:v>
                </c:pt>
                <c:pt idx="658">
                  <c:v>2.0687166100000001E-2</c:v>
                </c:pt>
                <c:pt idx="659">
                  <c:v>2.3625648700000002E-2</c:v>
                </c:pt>
                <c:pt idx="660">
                  <c:v>2.2156407400000001E-2</c:v>
                </c:pt>
                <c:pt idx="661">
                  <c:v>2.2156407400000001E-2</c:v>
                </c:pt>
                <c:pt idx="662">
                  <c:v>2.0687166100000001E-2</c:v>
                </c:pt>
                <c:pt idx="663">
                  <c:v>2.2156407400000001E-2</c:v>
                </c:pt>
                <c:pt idx="664">
                  <c:v>2.0687166100000001E-2</c:v>
                </c:pt>
                <c:pt idx="665">
                  <c:v>2.3625648700000002E-2</c:v>
                </c:pt>
                <c:pt idx="666">
                  <c:v>2.2156407400000001E-2</c:v>
                </c:pt>
                <c:pt idx="667">
                  <c:v>2.2156407400000001E-2</c:v>
                </c:pt>
                <c:pt idx="668">
                  <c:v>2.2156407400000001E-2</c:v>
                </c:pt>
                <c:pt idx="669">
                  <c:v>2.2156407400000001E-2</c:v>
                </c:pt>
                <c:pt idx="670">
                  <c:v>2.3625648700000002E-2</c:v>
                </c:pt>
                <c:pt idx="671">
                  <c:v>2.2156407400000001E-2</c:v>
                </c:pt>
                <c:pt idx="672">
                  <c:v>2.2156407400000001E-2</c:v>
                </c:pt>
                <c:pt idx="673">
                  <c:v>2.3625648700000002E-2</c:v>
                </c:pt>
                <c:pt idx="674">
                  <c:v>2.3625648700000002E-2</c:v>
                </c:pt>
                <c:pt idx="675">
                  <c:v>2.3625648700000002E-2</c:v>
                </c:pt>
                <c:pt idx="676">
                  <c:v>2.2156407400000001E-2</c:v>
                </c:pt>
                <c:pt idx="677">
                  <c:v>2.2156407400000001E-2</c:v>
                </c:pt>
                <c:pt idx="678">
                  <c:v>2.2156407400000001E-2</c:v>
                </c:pt>
                <c:pt idx="679">
                  <c:v>2.2156407400000001E-2</c:v>
                </c:pt>
                <c:pt idx="680">
                  <c:v>2.2156407400000001E-2</c:v>
                </c:pt>
                <c:pt idx="681">
                  <c:v>2.2156407400000001E-2</c:v>
                </c:pt>
                <c:pt idx="682">
                  <c:v>2.2156407400000001E-2</c:v>
                </c:pt>
                <c:pt idx="683">
                  <c:v>2.2156405099999998E-2</c:v>
                </c:pt>
                <c:pt idx="684">
                  <c:v>2.2156354699999999E-2</c:v>
                </c:pt>
                <c:pt idx="685">
                  <c:v>2.3625486500000001E-2</c:v>
                </c:pt>
                <c:pt idx="686">
                  <c:v>2.2156084600000001E-2</c:v>
                </c:pt>
                <c:pt idx="687">
                  <c:v>2.2155882200000001E-2</c:v>
                </c:pt>
                <c:pt idx="688">
                  <c:v>2.2155646300000002E-2</c:v>
                </c:pt>
                <c:pt idx="689">
                  <c:v>2.2155385400000002E-2</c:v>
                </c:pt>
                <c:pt idx="690">
                  <c:v>2.2155108199999999E-2</c:v>
                </c:pt>
                <c:pt idx="691">
                  <c:v>2.2154823399999999E-2</c:v>
                </c:pt>
                <c:pt idx="692">
                  <c:v>2.2154539399999999E-2</c:v>
                </c:pt>
                <c:pt idx="693">
                  <c:v>2.2154264999999999E-2</c:v>
                </c:pt>
                <c:pt idx="694">
                  <c:v>2.21540088E-2</c:v>
                </c:pt>
                <c:pt idx="695">
                  <c:v>2.21537794E-2</c:v>
                </c:pt>
                <c:pt idx="696">
                  <c:v>2.2153585600000001E-2</c:v>
                </c:pt>
                <c:pt idx="697">
                  <c:v>2.2153435999999999E-2</c:v>
                </c:pt>
                <c:pt idx="698">
                  <c:v>2.2153339300000002E-2</c:v>
                </c:pt>
                <c:pt idx="699">
                  <c:v>2.2153307000000001E-2</c:v>
                </c:pt>
                <c:pt idx="700">
                  <c:v>2.2153397500000001E-2</c:v>
                </c:pt>
                <c:pt idx="701">
                  <c:v>2.36228619E-2</c:v>
                </c:pt>
                <c:pt idx="702">
                  <c:v>2.3623190299999999E-2</c:v>
                </c:pt>
                <c:pt idx="703">
                  <c:v>2.3623608899999999E-2</c:v>
                </c:pt>
                <c:pt idx="704">
                  <c:v>2.2154855099999999E-2</c:v>
                </c:pt>
                <c:pt idx="705">
                  <c:v>2.2155397300000001E-2</c:v>
                </c:pt>
                <c:pt idx="706">
                  <c:v>2.3625213999999999E-2</c:v>
                </c:pt>
                <c:pt idx="707">
                  <c:v>2.21565606E-2</c:v>
                </c:pt>
                <c:pt idx="708">
                  <c:v>2.21571437E-2</c:v>
                </c:pt>
                <c:pt idx="709">
                  <c:v>2.2157702299999998E-2</c:v>
                </c:pt>
                <c:pt idx="710">
                  <c:v>2.2158217500000001E-2</c:v>
                </c:pt>
                <c:pt idx="711">
                  <c:v>2.36279088E-2</c:v>
                </c:pt>
                <c:pt idx="712">
                  <c:v>2.2159042600000001E-2</c:v>
                </c:pt>
                <c:pt idx="713">
                  <c:v>2.3628551899999999E-2</c:v>
                </c:pt>
                <c:pt idx="714">
                  <c:v>2.3628705100000001E-2</c:v>
                </c:pt>
                <c:pt idx="715">
                  <c:v>2.3628723800000001E-2</c:v>
                </c:pt>
                <c:pt idx="716">
                  <c:v>2.3628656299999998E-2</c:v>
                </c:pt>
                <c:pt idx="717">
                  <c:v>2.3628532300000001E-2</c:v>
                </c:pt>
                <c:pt idx="718">
                  <c:v>2.2159122699999999E-2</c:v>
                </c:pt>
                <c:pt idx="719">
                  <c:v>2.2158911E-2</c:v>
                </c:pt>
                <c:pt idx="720">
                  <c:v>2.21586683E-2</c:v>
                </c:pt>
                <c:pt idx="721">
                  <c:v>2.2158403199999999E-2</c:v>
                </c:pt>
                <c:pt idx="722">
                  <c:v>2.21581242E-2</c:v>
                </c:pt>
                <c:pt idx="723">
                  <c:v>2.3627079299999999E-2</c:v>
                </c:pt>
                <c:pt idx="724">
                  <c:v>2.2157559100000002E-2</c:v>
                </c:pt>
                <c:pt idx="725">
                  <c:v>2.2157290100000001E-2</c:v>
                </c:pt>
                <c:pt idx="726">
                  <c:v>2.2157041700000001E-2</c:v>
                </c:pt>
                <c:pt idx="727">
                  <c:v>2.3626063100000001E-2</c:v>
                </c:pt>
                <c:pt idx="728">
                  <c:v>2.3625881899999999E-2</c:v>
                </c:pt>
                <c:pt idx="729">
                  <c:v>2.36257471E-2</c:v>
                </c:pt>
                <c:pt idx="730">
                  <c:v>2.36256673E-2</c:v>
                </c:pt>
                <c:pt idx="731">
                  <c:v>2.2156407400000001E-2</c:v>
                </c:pt>
                <c:pt idx="732">
                  <c:v>2.2156407400000001E-2</c:v>
                </c:pt>
                <c:pt idx="733">
                  <c:v>2.2156407400000001E-2</c:v>
                </c:pt>
                <c:pt idx="734">
                  <c:v>2.2156407400000001E-2</c:v>
                </c:pt>
                <c:pt idx="735">
                  <c:v>2.2156407400000001E-2</c:v>
                </c:pt>
                <c:pt idx="736">
                  <c:v>2.2156407400000001E-2</c:v>
                </c:pt>
                <c:pt idx="737">
                  <c:v>2.3625648700000002E-2</c:v>
                </c:pt>
                <c:pt idx="738">
                  <c:v>2.2156407400000001E-2</c:v>
                </c:pt>
                <c:pt idx="739">
                  <c:v>2.2156407400000001E-2</c:v>
                </c:pt>
                <c:pt idx="740">
                  <c:v>2.2156407400000001E-2</c:v>
                </c:pt>
                <c:pt idx="741">
                  <c:v>2.2156407400000001E-2</c:v>
                </c:pt>
                <c:pt idx="742">
                  <c:v>2.3625648700000002E-2</c:v>
                </c:pt>
                <c:pt idx="743">
                  <c:v>2.3625648700000002E-2</c:v>
                </c:pt>
                <c:pt idx="744">
                  <c:v>2.3625648700000002E-2</c:v>
                </c:pt>
                <c:pt idx="745">
                  <c:v>2.2156407400000001E-2</c:v>
                </c:pt>
                <c:pt idx="746">
                  <c:v>2.3625648700000002E-2</c:v>
                </c:pt>
                <c:pt idx="747">
                  <c:v>2.2156407400000001E-2</c:v>
                </c:pt>
                <c:pt idx="748">
                  <c:v>2.2156407400000001E-2</c:v>
                </c:pt>
                <c:pt idx="749">
                  <c:v>2.2156407400000001E-2</c:v>
                </c:pt>
                <c:pt idx="750">
                  <c:v>2.2156407400000001E-2</c:v>
                </c:pt>
                <c:pt idx="751">
                  <c:v>2.2156407400000001E-2</c:v>
                </c:pt>
                <c:pt idx="752">
                  <c:v>2.2156407400000001E-2</c:v>
                </c:pt>
                <c:pt idx="753">
                  <c:v>2.2156407400000001E-2</c:v>
                </c:pt>
                <c:pt idx="754">
                  <c:v>2.3625648700000002E-2</c:v>
                </c:pt>
                <c:pt idx="755">
                  <c:v>2.2156407400000001E-2</c:v>
                </c:pt>
                <c:pt idx="756">
                  <c:v>2.2156407400000001E-2</c:v>
                </c:pt>
                <c:pt idx="757">
                  <c:v>2.3625648700000002E-2</c:v>
                </c:pt>
                <c:pt idx="758">
                  <c:v>2.2156407400000001E-2</c:v>
                </c:pt>
                <c:pt idx="759">
                  <c:v>2.3625648700000002E-2</c:v>
                </c:pt>
                <c:pt idx="760">
                  <c:v>2.2156407400000001E-2</c:v>
                </c:pt>
                <c:pt idx="761">
                  <c:v>2.3625648700000002E-2</c:v>
                </c:pt>
                <c:pt idx="762">
                  <c:v>2.2156407400000001E-2</c:v>
                </c:pt>
                <c:pt idx="763">
                  <c:v>2.2156405099999998E-2</c:v>
                </c:pt>
                <c:pt idx="764">
                  <c:v>2.3625595999999999E-2</c:v>
                </c:pt>
                <c:pt idx="765">
                  <c:v>2.3625486500000001E-2</c:v>
                </c:pt>
                <c:pt idx="766">
                  <c:v>2.2156084600000001E-2</c:v>
                </c:pt>
                <c:pt idx="767">
                  <c:v>2.2155882200000001E-2</c:v>
                </c:pt>
                <c:pt idx="768">
                  <c:v>2.2155646300000002E-2</c:v>
                </c:pt>
                <c:pt idx="769">
                  <c:v>2.36246281E-2</c:v>
                </c:pt>
                <c:pt idx="770">
                  <c:v>2.2155108199999999E-2</c:v>
                </c:pt>
                <c:pt idx="771">
                  <c:v>2.2154823399999999E-2</c:v>
                </c:pt>
                <c:pt idx="772">
                  <c:v>2.3623783299999999E-2</c:v>
                </c:pt>
                <c:pt idx="773">
                  <c:v>2.36235092E-2</c:v>
                </c:pt>
                <c:pt idx="774">
                  <c:v>2.3623253399999999E-2</c:v>
                </c:pt>
                <c:pt idx="775">
                  <c:v>2.3623024400000001E-2</c:v>
                </c:pt>
                <c:pt idx="776">
                  <c:v>2.3622830800000001E-2</c:v>
                </c:pt>
                <c:pt idx="777">
                  <c:v>2.3622681400000001E-2</c:v>
                </c:pt>
                <c:pt idx="778">
                  <c:v>2.2153339300000002E-2</c:v>
                </c:pt>
                <c:pt idx="779">
                  <c:v>2.3622552599999999E-2</c:v>
                </c:pt>
                <c:pt idx="780">
                  <c:v>2.2153397500000001E-2</c:v>
                </c:pt>
                <c:pt idx="781">
                  <c:v>2.2153616800000001E-2</c:v>
                </c:pt>
                <c:pt idx="782">
                  <c:v>2.2153945599999999E-2</c:v>
                </c:pt>
                <c:pt idx="783">
                  <c:v>2.3623608899999999E-2</c:v>
                </c:pt>
                <c:pt idx="784">
                  <c:v>2.3624098499999999E-2</c:v>
                </c:pt>
                <c:pt idx="785">
                  <c:v>2.3624639999999999E-2</c:v>
                </c:pt>
                <c:pt idx="786">
                  <c:v>2.2155972100000001E-2</c:v>
                </c:pt>
                <c:pt idx="787">
                  <c:v>2.3625801700000001E-2</c:v>
                </c:pt>
                <c:pt idx="788">
                  <c:v>2.50956242E-2</c:v>
                </c:pt>
                <c:pt idx="789">
                  <c:v>2.2157702299999998E-2</c:v>
                </c:pt>
                <c:pt idx="790">
                  <c:v>2.3627456299999999E-2</c:v>
                </c:pt>
                <c:pt idx="791">
                  <c:v>2.2158670599999999E-2</c:v>
                </c:pt>
                <c:pt idx="792">
                  <c:v>2.3628280200000001E-2</c:v>
                </c:pt>
                <c:pt idx="793">
                  <c:v>2.3628551899999999E-2</c:v>
                </c:pt>
                <c:pt idx="794">
                  <c:v>2.2159468099999999E-2</c:v>
                </c:pt>
                <c:pt idx="795">
                  <c:v>2.2159486799999999E-2</c:v>
                </c:pt>
                <c:pt idx="796">
                  <c:v>2.2159419199999999E-2</c:v>
                </c:pt>
                <c:pt idx="797">
                  <c:v>2.3628532300000001E-2</c:v>
                </c:pt>
                <c:pt idx="798">
                  <c:v>2.2159122699999999E-2</c:v>
                </c:pt>
                <c:pt idx="799">
                  <c:v>2.3628148799999998E-2</c:v>
                </c:pt>
                <c:pt idx="800">
                  <c:v>2.5097144599999999E-2</c:v>
                </c:pt>
                <c:pt idx="801">
                  <c:v>2.36276417E-2</c:v>
                </c:pt>
                <c:pt idx="802">
                  <c:v>2.36273631E-2</c:v>
                </c:pt>
                <c:pt idx="803">
                  <c:v>2.3627079299999999E-2</c:v>
                </c:pt>
                <c:pt idx="804">
                  <c:v>2.3626798800000001E-2</c:v>
                </c:pt>
                <c:pt idx="805">
                  <c:v>2.2157290100000001E-2</c:v>
                </c:pt>
                <c:pt idx="806">
                  <c:v>2.36262821E-2</c:v>
                </c:pt>
                <c:pt idx="807">
                  <c:v>2.3626063100000001E-2</c:v>
                </c:pt>
                <c:pt idx="808">
                  <c:v>2.3625881899999999E-2</c:v>
                </c:pt>
                <c:pt idx="809">
                  <c:v>2.36257471E-2</c:v>
                </c:pt>
                <c:pt idx="810">
                  <c:v>2.2156426E-2</c:v>
                </c:pt>
                <c:pt idx="811">
                  <c:v>2.2156407400000001E-2</c:v>
                </c:pt>
                <c:pt idx="812">
                  <c:v>2.2156407400000001E-2</c:v>
                </c:pt>
                <c:pt idx="813">
                  <c:v>2.3625648700000002E-2</c:v>
                </c:pt>
                <c:pt idx="814">
                  <c:v>2.3625648700000002E-2</c:v>
                </c:pt>
                <c:pt idx="815">
                  <c:v>2.3625648700000002E-2</c:v>
                </c:pt>
                <c:pt idx="816">
                  <c:v>2.3625648700000002E-2</c:v>
                </c:pt>
                <c:pt idx="817">
                  <c:v>2.3625648700000002E-2</c:v>
                </c:pt>
                <c:pt idx="818">
                  <c:v>2.2156407400000001E-2</c:v>
                </c:pt>
                <c:pt idx="819">
                  <c:v>2.2156407400000001E-2</c:v>
                </c:pt>
                <c:pt idx="820">
                  <c:v>2.2156407400000001E-2</c:v>
                </c:pt>
                <c:pt idx="821">
                  <c:v>2.3625648700000002E-2</c:v>
                </c:pt>
                <c:pt idx="822">
                  <c:v>2.2156407400000001E-2</c:v>
                </c:pt>
                <c:pt idx="823">
                  <c:v>2.2156407400000001E-2</c:v>
                </c:pt>
                <c:pt idx="824">
                  <c:v>2.3625648700000002E-2</c:v>
                </c:pt>
                <c:pt idx="825">
                  <c:v>2.2156407400000001E-2</c:v>
                </c:pt>
                <c:pt idx="826">
                  <c:v>2.2156407400000001E-2</c:v>
                </c:pt>
                <c:pt idx="827">
                  <c:v>2.3625648700000002E-2</c:v>
                </c:pt>
                <c:pt idx="828">
                  <c:v>2.2156407400000001E-2</c:v>
                </c:pt>
                <c:pt idx="829">
                  <c:v>2.2156407400000001E-2</c:v>
                </c:pt>
                <c:pt idx="830">
                  <c:v>2.2156407400000001E-2</c:v>
                </c:pt>
                <c:pt idx="831">
                  <c:v>2.3625648700000002E-2</c:v>
                </c:pt>
                <c:pt idx="832">
                  <c:v>2.3625648700000002E-2</c:v>
                </c:pt>
                <c:pt idx="833">
                  <c:v>2.2156407400000001E-2</c:v>
                </c:pt>
                <c:pt idx="834">
                  <c:v>2.2156407400000001E-2</c:v>
                </c:pt>
                <c:pt idx="835">
                  <c:v>2.2156407400000001E-2</c:v>
                </c:pt>
                <c:pt idx="836">
                  <c:v>2.2156407400000001E-2</c:v>
                </c:pt>
                <c:pt idx="837">
                  <c:v>2.3625648700000002E-2</c:v>
                </c:pt>
                <c:pt idx="838">
                  <c:v>2.3625648700000002E-2</c:v>
                </c:pt>
                <c:pt idx="839">
                  <c:v>2.3625648700000002E-2</c:v>
                </c:pt>
                <c:pt idx="840">
                  <c:v>2.2156407400000001E-2</c:v>
                </c:pt>
                <c:pt idx="841">
                  <c:v>2.2156407400000001E-2</c:v>
                </c:pt>
                <c:pt idx="842">
                  <c:v>2.3625648700000002E-2</c:v>
                </c:pt>
                <c:pt idx="843">
                  <c:v>2.2156407400000001E-2</c:v>
                </c:pt>
                <c:pt idx="844">
                  <c:v>2.3625648700000002E-2</c:v>
                </c:pt>
                <c:pt idx="845">
                  <c:v>2.3625648700000002E-2</c:v>
                </c:pt>
                <c:pt idx="846">
                  <c:v>2.3625648700000002E-2</c:v>
                </c:pt>
                <c:pt idx="847">
                  <c:v>2.3625648700000002E-2</c:v>
                </c:pt>
                <c:pt idx="848">
                  <c:v>2.3625648700000002E-2</c:v>
                </c:pt>
                <c:pt idx="849">
                  <c:v>2.3625648700000002E-2</c:v>
                </c:pt>
                <c:pt idx="850">
                  <c:v>2.3625648700000002E-2</c:v>
                </c:pt>
                <c:pt idx="851">
                  <c:v>2.3625648700000002E-2</c:v>
                </c:pt>
                <c:pt idx="852">
                  <c:v>2.0687166100000001E-2</c:v>
                </c:pt>
                <c:pt idx="853">
                  <c:v>2.2156407400000001E-2</c:v>
                </c:pt>
                <c:pt idx="854">
                  <c:v>2.2156407400000001E-2</c:v>
                </c:pt>
                <c:pt idx="855">
                  <c:v>2.3625648700000002E-2</c:v>
                </c:pt>
                <c:pt idx="856">
                  <c:v>2.2156407400000001E-2</c:v>
                </c:pt>
                <c:pt idx="857">
                  <c:v>2.2156407400000001E-2</c:v>
                </c:pt>
                <c:pt idx="858">
                  <c:v>2.3625648700000002E-2</c:v>
                </c:pt>
                <c:pt idx="859">
                  <c:v>2.3625648700000002E-2</c:v>
                </c:pt>
                <c:pt idx="860">
                  <c:v>2.2156407400000001E-2</c:v>
                </c:pt>
                <c:pt idx="861">
                  <c:v>2.2156407400000001E-2</c:v>
                </c:pt>
                <c:pt idx="862">
                  <c:v>2.2156407400000001E-2</c:v>
                </c:pt>
                <c:pt idx="863">
                  <c:v>2.3625648700000002E-2</c:v>
                </c:pt>
                <c:pt idx="864">
                  <c:v>2.3625648700000002E-2</c:v>
                </c:pt>
                <c:pt idx="865">
                  <c:v>2.2156407400000001E-2</c:v>
                </c:pt>
                <c:pt idx="866">
                  <c:v>2.3625648700000002E-2</c:v>
                </c:pt>
                <c:pt idx="867">
                  <c:v>2.3625648700000002E-2</c:v>
                </c:pt>
                <c:pt idx="868">
                  <c:v>2.2156407400000001E-2</c:v>
                </c:pt>
                <c:pt idx="869">
                  <c:v>2.3625648700000002E-2</c:v>
                </c:pt>
                <c:pt idx="870">
                  <c:v>2.2156407400000001E-2</c:v>
                </c:pt>
                <c:pt idx="871">
                  <c:v>2.3625648700000002E-2</c:v>
                </c:pt>
                <c:pt idx="872">
                  <c:v>2.2156407400000001E-2</c:v>
                </c:pt>
                <c:pt idx="873">
                  <c:v>2.3625648700000002E-2</c:v>
                </c:pt>
                <c:pt idx="874">
                  <c:v>2.2156407400000001E-2</c:v>
                </c:pt>
                <c:pt idx="875">
                  <c:v>2.3625648700000002E-2</c:v>
                </c:pt>
                <c:pt idx="876">
                  <c:v>2.3625648700000002E-2</c:v>
                </c:pt>
                <c:pt idx="877">
                  <c:v>2.2156407400000001E-2</c:v>
                </c:pt>
                <c:pt idx="878">
                  <c:v>2.2156407400000001E-2</c:v>
                </c:pt>
                <c:pt idx="879">
                  <c:v>2.2156407400000001E-2</c:v>
                </c:pt>
                <c:pt idx="880">
                  <c:v>2.3625648700000002E-2</c:v>
                </c:pt>
                <c:pt idx="881">
                  <c:v>2.3625648700000002E-2</c:v>
                </c:pt>
                <c:pt idx="882">
                  <c:v>2.3625648700000002E-2</c:v>
                </c:pt>
                <c:pt idx="883">
                  <c:v>2.3625648700000002E-2</c:v>
                </c:pt>
                <c:pt idx="884">
                  <c:v>2.3625648700000002E-2</c:v>
                </c:pt>
                <c:pt idx="885">
                  <c:v>2.3625648700000002E-2</c:v>
                </c:pt>
                <c:pt idx="886">
                  <c:v>2.5094890000000002E-2</c:v>
                </c:pt>
                <c:pt idx="887">
                  <c:v>2.5094890000000002E-2</c:v>
                </c:pt>
                <c:pt idx="888">
                  <c:v>2.2156407400000001E-2</c:v>
                </c:pt>
                <c:pt idx="889">
                  <c:v>2.2156407400000001E-2</c:v>
                </c:pt>
                <c:pt idx="890">
                  <c:v>2.2156407400000001E-2</c:v>
                </c:pt>
                <c:pt idx="891">
                  <c:v>2.5094887699999999E-2</c:v>
                </c:pt>
                <c:pt idx="892">
                  <c:v>2.3625595999999999E-2</c:v>
                </c:pt>
                <c:pt idx="893">
                  <c:v>2.2156245000000001E-2</c:v>
                </c:pt>
                <c:pt idx="894">
                  <c:v>2.36253264E-2</c:v>
                </c:pt>
                <c:pt idx="895">
                  <c:v>2.36251242E-2</c:v>
                </c:pt>
                <c:pt idx="896">
                  <c:v>2.2155646300000002E-2</c:v>
                </c:pt>
                <c:pt idx="897">
                  <c:v>2.36246281E-2</c:v>
                </c:pt>
                <c:pt idx="898">
                  <c:v>2.3624351299999999E-2</c:v>
                </c:pt>
                <c:pt idx="899">
                  <c:v>2.2154823399999999E-2</c:v>
                </c:pt>
                <c:pt idx="900">
                  <c:v>2.2154539399999999E-2</c:v>
                </c:pt>
                <c:pt idx="901">
                  <c:v>2.36235092E-2</c:v>
                </c:pt>
                <c:pt idx="902">
                  <c:v>2.3623253399999999E-2</c:v>
                </c:pt>
                <c:pt idx="903">
                  <c:v>2.21537794E-2</c:v>
                </c:pt>
                <c:pt idx="904">
                  <c:v>2.3622830800000001E-2</c:v>
                </c:pt>
                <c:pt idx="905">
                  <c:v>2.3622681400000001E-2</c:v>
                </c:pt>
                <c:pt idx="906">
                  <c:v>2.36225849E-2</c:v>
                </c:pt>
                <c:pt idx="907">
                  <c:v>2.2153307000000001E-2</c:v>
                </c:pt>
                <c:pt idx="908">
                  <c:v>2.3622642900000001E-2</c:v>
                </c:pt>
                <c:pt idx="909">
                  <c:v>2.36228619E-2</c:v>
                </c:pt>
                <c:pt idx="910">
                  <c:v>2.3623190299999999E-2</c:v>
                </c:pt>
                <c:pt idx="911">
                  <c:v>2.21543648E-2</c:v>
                </c:pt>
                <c:pt idx="912">
                  <c:v>2.3624098499999999E-2</c:v>
                </c:pt>
                <c:pt idx="913">
                  <c:v>2.3624639999999999E-2</c:v>
                </c:pt>
                <c:pt idx="914">
                  <c:v>2.2155972100000001E-2</c:v>
                </c:pt>
                <c:pt idx="915">
                  <c:v>2.21565606E-2</c:v>
                </c:pt>
                <c:pt idx="916">
                  <c:v>2.3626383899999999E-2</c:v>
                </c:pt>
                <c:pt idx="917">
                  <c:v>2.2157702299999998E-2</c:v>
                </c:pt>
                <c:pt idx="918">
                  <c:v>2.2158217500000001E-2</c:v>
                </c:pt>
                <c:pt idx="919">
                  <c:v>2.36279088E-2</c:v>
                </c:pt>
                <c:pt idx="920">
                  <c:v>2.3628280200000001E-2</c:v>
                </c:pt>
                <c:pt idx="921">
                  <c:v>2.2159314699999998E-2</c:v>
                </c:pt>
                <c:pt idx="922">
                  <c:v>2.3628705100000001E-2</c:v>
                </c:pt>
                <c:pt idx="923">
                  <c:v>2.2159486799999999E-2</c:v>
                </c:pt>
                <c:pt idx="924">
                  <c:v>2.3628656299999998E-2</c:v>
                </c:pt>
                <c:pt idx="925">
                  <c:v>2.3628532300000001E-2</c:v>
                </c:pt>
                <c:pt idx="926">
                  <c:v>2.36283602E-2</c:v>
                </c:pt>
                <c:pt idx="927">
                  <c:v>2.2158911E-2</c:v>
                </c:pt>
                <c:pt idx="928">
                  <c:v>2.3627906399999999E-2</c:v>
                </c:pt>
                <c:pt idx="929">
                  <c:v>2.36276417E-2</c:v>
                </c:pt>
                <c:pt idx="930">
                  <c:v>2.36273631E-2</c:v>
                </c:pt>
                <c:pt idx="931">
                  <c:v>2.2157840000000002E-2</c:v>
                </c:pt>
                <c:pt idx="932">
                  <c:v>2.2157559100000002E-2</c:v>
                </c:pt>
                <c:pt idx="933">
                  <c:v>2.2157290100000001E-2</c:v>
                </c:pt>
                <c:pt idx="934">
                  <c:v>2.36262821E-2</c:v>
                </c:pt>
                <c:pt idx="935">
                  <c:v>2.3626063100000001E-2</c:v>
                </c:pt>
                <c:pt idx="936">
                  <c:v>2.2156641000000001E-2</c:v>
                </c:pt>
                <c:pt idx="937">
                  <c:v>2.2156505999999999E-2</c:v>
                </c:pt>
                <c:pt idx="938">
                  <c:v>2.36256673E-2</c:v>
                </c:pt>
                <c:pt idx="939">
                  <c:v>2.3625648700000002E-2</c:v>
                </c:pt>
                <c:pt idx="940">
                  <c:v>2.2156407400000001E-2</c:v>
                </c:pt>
                <c:pt idx="941">
                  <c:v>2.3625648700000002E-2</c:v>
                </c:pt>
                <c:pt idx="942">
                  <c:v>2.3625648700000002E-2</c:v>
                </c:pt>
                <c:pt idx="943">
                  <c:v>2.3625648700000002E-2</c:v>
                </c:pt>
                <c:pt idx="944">
                  <c:v>2.3625648700000002E-2</c:v>
                </c:pt>
                <c:pt idx="945">
                  <c:v>2.3625648700000002E-2</c:v>
                </c:pt>
                <c:pt idx="946">
                  <c:v>2.3625648700000002E-2</c:v>
                </c:pt>
                <c:pt idx="947">
                  <c:v>2.3625648700000002E-2</c:v>
                </c:pt>
                <c:pt idx="948">
                  <c:v>2.3625648700000002E-2</c:v>
                </c:pt>
                <c:pt idx="949">
                  <c:v>2.3625648700000002E-2</c:v>
                </c:pt>
                <c:pt idx="950">
                  <c:v>2.2156407400000001E-2</c:v>
                </c:pt>
                <c:pt idx="951">
                  <c:v>2.2156407400000001E-2</c:v>
                </c:pt>
                <c:pt idx="952">
                  <c:v>2.3625648700000002E-2</c:v>
                </c:pt>
                <c:pt idx="953">
                  <c:v>2.2156407400000001E-2</c:v>
                </c:pt>
                <c:pt idx="954">
                  <c:v>2.3625648700000002E-2</c:v>
                </c:pt>
                <c:pt idx="955">
                  <c:v>2.5094890000000002E-2</c:v>
                </c:pt>
                <c:pt idx="956">
                  <c:v>2.3625648700000002E-2</c:v>
                </c:pt>
                <c:pt idx="957">
                  <c:v>2.2156407400000001E-2</c:v>
                </c:pt>
                <c:pt idx="958">
                  <c:v>2.3625648700000002E-2</c:v>
                </c:pt>
                <c:pt idx="959">
                  <c:v>2.3625648700000002E-2</c:v>
                </c:pt>
                <c:pt idx="960">
                  <c:v>2.3625648700000002E-2</c:v>
                </c:pt>
                <c:pt idx="961">
                  <c:v>2.5094890000000002E-2</c:v>
                </c:pt>
                <c:pt idx="962">
                  <c:v>2.3625648700000002E-2</c:v>
                </c:pt>
                <c:pt idx="963">
                  <c:v>2.2156407400000001E-2</c:v>
                </c:pt>
                <c:pt idx="964">
                  <c:v>2.3625648700000002E-2</c:v>
                </c:pt>
                <c:pt idx="965">
                  <c:v>2.3625648700000002E-2</c:v>
                </c:pt>
                <c:pt idx="966">
                  <c:v>2.3625648700000002E-2</c:v>
                </c:pt>
                <c:pt idx="967">
                  <c:v>2.3625648700000002E-2</c:v>
                </c:pt>
                <c:pt idx="968">
                  <c:v>2.2156407400000001E-2</c:v>
                </c:pt>
                <c:pt idx="969">
                  <c:v>2.3625648700000002E-2</c:v>
                </c:pt>
                <c:pt idx="970">
                  <c:v>2.3625648700000002E-2</c:v>
                </c:pt>
                <c:pt idx="971">
                  <c:v>2.3625648700000002E-2</c:v>
                </c:pt>
                <c:pt idx="972">
                  <c:v>2.3625648700000002E-2</c:v>
                </c:pt>
                <c:pt idx="973">
                  <c:v>2.2156407400000001E-2</c:v>
                </c:pt>
                <c:pt idx="974">
                  <c:v>2.2156407400000001E-2</c:v>
                </c:pt>
                <c:pt idx="975">
                  <c:v>2.2156407400000001E-2</c:v>
                </c:pt>
                <c:pt idx="976">
                  <c:v>2.2156407400000001E-2</c:v>
                </c:pt>
                <c:pt idx="977">
                  <c:v>2.3625648700000002E-2</c:v>
                </c:pt>
                <c:pt idx="978">
                  <c:v>2.3625648700000002E-2</c:v>
                </c:pt>
                <c:pt idx="979">
                  <c:v>2.3625648700000002E-2</c:v>
                </c:pt>
                <c:pt idx="980">
                  <c:v>2.2156407400000001E-2</c:v>
                </c:pt>
                <c:pt idx="981">
                  <c:v>2.3625648700000002E-2</c:v>
                </c:pt>
                <c:pt idx="982">
                  <c:v>2.3625648700000002E-2</c:v>
                </c:pt>
                <c:pt idx="983">
                  <c:v>2.3625648700000002E-2</c:v>
                </c:pt>
                <c:pt idx="984">
                  <c:v>2.3625648700000002E-2</c:v>
                </c:pt>
                <c:pt idx="985">
                  <c:v>2.3625648700000002E-2</c:v>
                </c:pt>
                <c:pt idx="986">
                  <c:v>2.2156407400000001E-2</c:v>
                </c:pt>
                <c:pt idx="987">
                  <c:v>2.5094890000000002E-2</c:v>
                </c:pt>
                <c:pt idx="988">
                  <c:v>2.3625648700000002E-2</c:v>
                </c:pt>
                <c:pt idx="989">
                  <c:v>2.2156407400000001E-2</c:v>
                </c:pt>
                <c:pt idx="990">
                  <c:v>2.2156407400000001E-2</c:v>
                </c:pt>
                <c:pt idx="991">
                  <c:v>2.3625648700000002E-2</c:v>
                </c:pt>
                <c:pt idx="992">
                  <c:v>2.5094890000000002E-2</c:v>
                </c:pt>
                <c:pt idx="993">
                  <c:v>2.3625648700000002E-2</c:v>
                </c:pt>
                <c:pt idx="994">
                  <c:v>2.3625648700000002E-2</c:v>
                </c:pt>
                <c:pt idx="995">
                  <c:v>2.3625648700000002E-2</c:v>
                </c:pt>
                <c:pt idx="996">
                  <c:v>2.3625648700000002E-2</c:v>
                </c:pt>
                <c:pt idx="997">
                  <c:v>2.2156407400000001E-2</c:v>
                </c:pt>
                <c:pt idx="998">
                  <c:v>2.3625648700000002E-2</c:v>
                </c:pt>
                <c:pt idx="999">
                  <c:v>2.3625648700000002E-2</c:v>
                </c:pt>
                <c:pt idx="1000">
                  <c:v>2.3625648700000002E-2</c:v>
                </c:pt>
                <c:pt idx="1001">
                  <c:v>2.5094890000000002E-2</c:v>
                </c:pt>
                <c:pt idx="1002">
                  <c:v>2.2156407400000001E-2</c:v>
                </c:pt>
                <c:pt idx="1003">
                  <c:v>2.3625648700000002E-2</c:v>
                </c:pt>
                <c:pt idx="1004">
                  <c:v>2.3625648700000002E-2</c:v>
                </c:pt>
                <c:pt idx="1005">
                  <c:v>2.2156407400000001E-2</c:v>
                </c:pt>
                <c:pt idx="1006">
                  <c:v>2.5094890000000002E-2</c:v>
                </c:pt>
                <c:pt idx="1007">
                  <c:v>2.2156407400000001E-2</c:v>
                </c:pt>
                <c:pt idx="1008">
                  <c:v>2.3625648700000002E-2</c:v>
                </c:pt>
                <c:pt idx="1009">
                  <c:v>2.3625648700000002E-2</c:v>
                </c:pt>
                <c:pt idx="1010">
                  <c:v>2.3625648700000002E-2</c:v>
                </c:pt>
                <c:pt idx="1011">
                  <c:v>2.3625648700000002E-2</c:v>
                </c:pt>
                <c:pt idx="1012">
                  <c:v>2.3625648700000002E-2</c:v>
                </c:pt>
                <c:pt idx="1013">
                  <c:v>2.3625648700000002E-2</c:v>
                </c:pt>
                <c:pt idx="1014">
                  <c:v>2.3625648700000002E-2</c:v>
                </c:pt>
                <c:pt idx="1015">
                  <c:v>2.3625648700000002E-2</c:v>
                </c:pt>
                <c:pt idx="1016">
                  <c:v>2.3625648700000002E-2</c:v>
                </c:pt>
                <c:pt idx="1017">
                  <c:v>2.3625648700000002E-2</c:v>
                </c:pt>
                <c:pt idx="1018">
                  <c:v>2.5094890000000002E-2</c:v>
                </c:pt>
                <c:pt idx="1019">
                  <c:v>2.2156409799999999E-2</c:v>
                </c:pt>
                <c:pt idx="1020">
                  <c:v>2.21564619E-2</c:v>
                </c:pt>
                <c:pt idx="1021">
                  <c:v>2.36258162E-2</c:v>
                </c:pt>
                <c:pt idx="1022">
                  <c:v>2.2156740300000002E-2</c:v>
                </c:pt>
                <c:pt idx="1023">
                  <c:v>2.21569483E-2</c:v>
                </c:pt>
                <c:pt idx="1024">
                  <c:v>2.3626430399999999E-2</c:v>
                </c:pt>
                <c:pt idx="1025">
                  <c:v>2.36266966E-2</c:v>
                </c:pt>
                <c:pt idx="1026">
                  <c:v>2.3626978399999998E-2</c:v>
                </c:pt>
                <c:pt idx="1027">
                  <c:v>2.36272667E-2</c:v>
                </c:pt>
                <c:pt idx="1028">
                  <c:v>2.3627552600000001E-2</c:v>
                </c:pt>
                <c:pt idx="1029">
                  <c:v>2.3627827000000001E-2</c:v>
                </c:pt>
                <c:pt idx="1030">
                  <c:v>2.3628080900000001E-2</c:v>
                </c:pt>
                <c:pt idx="1031">
                  <c:v>2.3628305400000001E-2</c:v>
                </c:pt>
                <c:pt idx="1032">
                  <c:v>2.3628491299999999E-2</c:v>
                </c:pt>
                <c:pt idx="1033">
                  <c:v>2.2159392699999999E-2</c:v>
                </c:pt>
                <c:pt idx="1034">
                  <c:v>2.3628711899999998E-2</c:v>
                </c:pt>
                <c:pt idx="1035">
                  <c:v>2.2159491600000001E-2</c:v>
                </c:pt>
                <c:pt idx="1036">
                  <c:v>2.3628676899999999E-2</c:v>
                </c:pt>
                <c:pt idx="1037">
                  <c:v>2.3628564299999998E-2</c:v>
                </c:pt>
                <c:pt idx="1038">
                  <c:v>2.2159162499999999E-2</c:v>
                </c:pt>
                <c:pt idx="1039">
                  <c:v>2.21589552E-2</c:v>
                </c:pt>
                <c:pt idx="1040">
                  <c:v>2.3627952000000001E-2</c:v>
                </c:pt>
                <c:pt idx="1041">
                  <c:v>2.3627686299999999E-2</c:v>
                </c:pt>
                <c:pt idx="1042">
                  <c:v>2.3627404899999999E-2</c:v>
                </c:pt>
                <c:pt idx="1043">
                  <c:v>2.36271165E-2</c:v>
                </c:pt>
                <c:pt idx="1044">
                  <c:v>2.2157590800000002E-2</c:v>
                </c:pt>
                <c:pt idx="1045">
                  <c:v>2.2157315600000001E-2</c:v>
                </c:pt>
                <c:pt idx="1046">
                  <c:v>2.3626301200000002E-2</c:v>
                </c:pt>
                <c:pt idx="1047">
                  <c:v>2.3626076100000001E-2</c:v>
                </c:pt>
                <c:pt idx="1048">
                  <c:v>2.36258895E-2</c:v>
                </c:pt>
                <c:pt idx="1049">
                  <c:v>2.3625750399999999E-2</c:v>
                </c:pt>
                <c:pt idx="1050">
                  <c:v>2.3625667900000001E-2</c:v>
                </c:pt>
                <c:pt idx="1051">
                  <c:v>2.3625648700000002E-2</c:v>
                </c:pt>
                <c:pt idx="1052">
                  <c:v>2.5094890000000002E-2</c:v>
                </c:pt>
                <c:pt idx="1053">
                  <c:v>2.3625648700000002E-2</c:v>
                </c:pt>
                <c:pt idx="1054">
                  <c:v>2.2156407400000001E-2</c:v>
                </c:pt>
                <c:pt idx="1055">
                  <c:v>2.3625648700000002E-2</c:v>
                </c:pt>
                <c:pt idx="1056">
                  <c:v>2.5094890000000002E-2</c:v>
                </c:pt>
                <c:pt idx="1057">
                  <c:v>2.3625648700000002E-2</c:v>
                </c:pt>
                <c:pt idx="1058">
                  <c:v>2.2156407400000001E-2</c:v>
                </c:pt>
                <c:pt idx="1059">
                  <c:v>2.3625648700000002E-2</c:v>
                </c:pt>
                <c:pt idx="1060">
                  <c:v>2.2156407400000001E-2</c:v>
                </c:pt>
                <c:pt idx="1061">
                  <c:v>2.3625648700000002E-2</c:v>
                </c:pt>
                <c:pt idx="1062">
                  <c:v>2.3625648700000002E-2</c:v>
                </c:pt>
                <c:pt idx="1063">
                  <c:v>2.3625648700000002E-2</c:v>
                </c:pt>
                <c:pt idx="1064">
                  <c:v>2.2156407400000001E-2</c:v>
                </c:pt>
                <c:pt idx="1065">
                  <c:v>2.3625648700000002E-2</c:v>
                </c:pt>
                <c:pt idx="1066">
                  <c:v>2.3625648700000002E-2</c:v>
                </c:pt>
                <c:pt idx="1067">
                  <c:v>2.2156407400000001E-2</c:v>
                </c:pt>
                <c:pt idx="1068">
                  <c:v>2.3625648700000002E-2</c:v>
                </c:pt>
                <c:pt idx="1069">
                  <c:v>2.5094890000000002E-2</c:v>
                </c:pt>
                <c:pt idx="1070">
                  <c:v>2.2156407400000001E-2</c:v>
                </c:pt>
                <c:pt idx="1071">
                  <c:v>2.2156407400000001E-2</c:v>
                </c:pt>
                <c:pt idx="1072">
                  <c:v>2.3625648700000002E-2</c:v>
                </c:pt>
                <c:pt idx="1073">
                  <c:v>2.3625648700000002E-2</c:v>
                </c:pt>
                <c:pt idx="1074">
                  <c:v>2.2156407400000001E-2</c:v>
                </c:pt>
                <c:pt idx="1075">
                  <c:v>2.2156407400000001E-2</c:v>
                </c:pt>
                <c:pt idx="1076">
                  <c:v>2.3625648700000002E-2</c:v>
                </c:pt>
                <c:pt idx="1077">
                  <c:v>2.2156407400000001E-2</c:v>
                </c:pt>
                <c:pt idx="1078">
                  <c:v>2.5094890000000002E-2</c:v>
                </c:pt>
                <c:pt idx="1079">
                  <c:v>2.2156407400000001E-2</c:v>
                </c:pt>
                <c:pt idx="1080">
                  <c:v>2.3625648700000002E-2</c:v>
                </c:pt>
                <c:pt idx="1081">
                  <c:v>2.3625648700000002E-2</c:v>
                </c:pt>
                <c:pt idx="1082">
                  <c:v>2.2156407400000001E-2</c:v>
                </c:pt>
                <c:pt idx="1083">
                  <c:v>2.3625648700000002E-2</c:v>
                </c:pt>
                <c:pt idx="1084">
                  <c:v>2.3625648700000002E-2</c:v>
                </c:pt>
                <c:pt idx="1085">
                  <c:v>2.3625648700000002E-2</c:v>
                </c:pt>
                <c:pt idx="1086">
                  <c:v>2.3625648700000002E-2</c:v>
                </c:pt>
                <c:pt idx="1087">
                  <c:v>2.5094890000000002E-2</c:v>
                </c:pt>
                <c:pt idx="1088">
                  <c:v>2.3625648700000002E-2</c:v>
                </c:pt>
                <c:pt idx="1089">
                  <c:v>2.2156407400000001E-2</c:v>
                </c:pt>
                <c:pt idx="1090">
                  <c:v>2.2156407400000001E-2</c:v>
                </c:pt>
                <c:pt idx="1091">
                  <c:v>2.3625648700000002E-2</c:v>
                </c:pt>
                <c:pt idx="1092">
                  <c:v>2.3625648700000002E-2</c:v>
                </c:pt>
                <c:pt idx="1093">
                  <c:v>2.2156407400000001E-2</c:v>
                </c:pt>
                <c:pt idx="1094">
                  <c:v>2.3625648700000002E-2</c:v>
                </c:pt>
                <c:pt idx="1095">
                  <c:v>2.2156407400000001E-2</c:v>
                </c:pt>
                <c:pt idx="1096">
                  <c:v>2.3625648700000002E-2</c:v>
                </c:pt>
                <c:pt idx="1097">
                  <c:v>2.5094890000000002E-2</c:v>
                </c:pt>
                <c:pt idx="1098">
                  <c:v>2.2156407400000001E-2</c:v>
                </c:pt>
                <c:pt idx="1099">
                  <c:v>2.3625646300000001E-2</c:v>
                </c:pt>
                <c:pt idx="1100">
                  <c:v>2.36255943E-2</c:v>
                </c:pt>
                <c:pt idx="1101">
                  <c:v>2.3625481199999999E-2</c:v>
                </c:pt>
                <c:pt idx="1102">
                  <c:v>2.21560744E-2</c:v>
                </c:pt>
                <c:pt idx="1103">
                  <c:v>2.2155866100000001E-2</c:v>
                </c:pt>
                <c:pt idx="1104">
                  <c:v>2.3624866200000001E-2</c:v>
                </c:pt>
                <c:pt idx="1105">
                  <c:v>2.36245993E-2</c:v>
                </c:pt>
                <c:pt idx="1106">
                  <c:v>2.3624316499999999E-2</c:v>
                </c:pt>
                <c:pt idx="1107">
                  <c:v>2.3624026900000001E-2</c:v>
                </c:pt>
                <c:pt idx="1108">
                  <c:v>2.2154495600000001E-2</c:v>
                </c:pt>
                <c:pt idx="1109">
                  <c:v>2.3623463500000001E-2</c:v>
                </c:pt>
                <c:pt idx="1110">
                  <c:v>2.2153963200000001E-2</c:v>
                </c:pt>
                <c:pt idx="1111">
                  <c:v>2.5092226799999999E-2</c:v>
                </c:pt>
                <c:pt idx="1112">
                  <c:v>2.36227943E-2</c:v>
                </c:pt>
                <c:pt idx="1113">
                  <c:v>2.3622654600000001E-2</c:v>
                </c:pt>
                <c:pt idx="1114">
                  <c:v>2.3622571799999999E-2</c:v>
                </c:pt>
                <c:pt idx="1115">
                  <c:v>2.2153309400000001E-2</c:v>
                </c:pt>
                <c:pt idx="1116">
                  <c:v>2.36226072E-2</c:v>
                </c:pt>
                <c:pt idx="1117">
                  <c:v>2.3622720699999999E-2</c:v>
                </c:pt>
                <c:pt idx="1118">
                  <c:v>2.2153641299999999E-2</c:v>
                </c:pt>
                <c:pt idx="1119">
                  <c:v>2.2153850199999998E-2</c:v>
                </c:pt>
                <c:pt idx="1120">
                  <c:v>2.36233377E-2</c:v>
                </c:pt>
                <c:pt idx="1121">
                  <c:v>2.36236051E-2</c:v>
                </c:pt>
                <c:pt idx="1122">
                  <c:v>2.36238881E-2</c:v>
                </c:pt>
                <c:pt idx="1123">
                  <c:v>2.36241778E-2</c:v>
                </c:pt>
                <c:pt idx="1124">
                  <c:v>2.3624465000000001E-2</c:v>
                </c:pt>
                <c:pt idx="1125">
                  <c:v>2.2155497999999999E-2</c:v>
                </c:pt>
                <c:pt idx="1126">
                  <c:v>2.21557535E-2</c:v>
                </c:pt>
                <c:pt idx="1127">
                  <c:v>2.2155979199999998E-2</c:v>
                </c:pt>
                <c:pt idx="1128">
                  <c:v>2.3625407899999999E-2</c:v>
                </c:pt>
                <c:pt idx="1129">
                  <c:v>2.3625547E-2</c:v>
                </c:pt>
                <c:pt idx="1130">
                  <c:v>2.3625629499999998E-2</c:v>
                </c:pt>
                <c:pt idx="1131">
                  <c:v>2.2156407400000001E-2</c:v>
                </c:pt>
                <c:pt idx="1132">
                  <c:v>2.2156407400000001E-2</c:v>
                </c:pt>
                <c:pt idx="1133">
                  <c:v>2.3625648700000002E-2</c:v>
                </c:pt>
                <c:pt idx="1134">
                  <c:v>2.3625648700000002E-2</c:v>
                </c:pt>
                <c:pt idx="1135">
                  <c:v>2.3625648700000002E-2</c:v>
                </c:pt>
                <c:pt idx="1136">
                  <c:v>2.3625648700000002E-2</c:v>
                </c:pt>
                <c:pt idx="1137">
                  <c:v>2.3625648700000002E-2</c:v>
                </c:pt>
                <c:pt idx="1138">
                  <c:v>2.2156407400000001E-2</c:v>
                </c:pt>
                <c:pt idx="1139">
                  <c:v>2.3625648700000002E-2</c:v>
                </c:pt>
                <c:pt idx="1140">
                  <c:v>2.3625648700000002E-2</c:v>
                </c:pt>
                <c:pt idx="1141">
                  <c:v>2.2156407400000001E-2</c:v>
                </c:pt>
                <c:pt idx="1142">
                  <c:v>2.3625648700000002E-2</c:v>
                </c:pt>
                <c:pt idx="1143">
                  <c:v>2.3625648700000002E-2</c:v>
                </c:pt>
                <c:pt idx="1144">
                  <c:v>2.3625648700000002E-2</c:v>
                </c:pt>
                <c:pt idx="1145">
                  <c:v>2.3625648700000002E-2</c:v>
                </c:pt>
                <c:pt idx="1146">
                  <c:v>2.3625648700000002E-2</c:v>
                </c:pt>
                <c:pt idx="1147">
                  <c:v>2.2156407400000001E-2</c:v>
                </c:pt>
                <c:pt idx="1148">
                  <c:v>2.5094890000000002E-2</c:v>
                </c:pt>
                <c:pt idx="1149">
                  <c:v>2.3625648700000002E-2</c:v>
                </c:pt>
                <c:pt idx="1150">
                  <c:v>2.2156407400000001E-2</c:v>
                </c:pt>
                <c:pt idx="1151">
                  <c:v>2.3625648700000002E-2</c:v>
                </c:pt>
                <c:pt idx="1152">
                  <c:v>2.3625648700000002E-2</c:v>
                </c:pt>
                <c:pt idx="1153">
                  <c:v>2.3625648700000002E-2</c:v>
                </c:pt>
                <c:pt idx="1154">
                  <c:v>2.2156407400000001E-2</c:v>
                </c:pt>
                <c:pt idx="1155">
                  <c:v>2.2156407400000001E-2</c:v>
                </c:pt>
                <c:pt idx="1156">
                  <c:v>2.2156407400000001E-2</c:v>
                </c:pt>
                <c:pt idx="1157">
                  <c:v>2.3625648700000002E-2</c:v>
                </c:pt>
                <c:pt idx="1158">
                  <c:v>2.5094890000000002E-2</c:v>
                </c:pt>
                <c:pt idx="1159">
                  <c:v>2.3625648700000002E-2</c:v>
                </c:pt>
                <c:pt idx="1160">
                  <c:v>2.3625648700000002E-2</c:v>
                </c:pt>
                <c:pt idx="1161">
                  <c:v>2.3625648700000002E-2</c:v>
                </c:pt>
                <c:pt idx="1162">
                  <c:v>2.2156407400000001E-2</c:v>
                </c:pt>
                <c:pt idx="1163">
                  <c:v>2.2156409799999999E-2</c:v>
                </c:pt>
                <c:pt idx="1164">
                  <c:v>2.3625703200000001E-2</c:v>
                </c:pt>
                <c:pt idx="1165">
                  <c:v>2.50950572E-2</c:v>
                </c:pt>
                <c:pt idx="1166">
                  <c:v>2.3625981099999999E-2</c:v>
                </c:pt>
                <c:pt idx="1167">
                  <c:v>2.21569483E-2</c:v>
                </c:pt>
                <c:pt idx="1168">
                  <c:v>2.2157190100000002E-2</c:v>
                </c:pt>
                <c:pt idx="1169">
                  <c:v>2.36266966E-2</c:v>
                </c:pt>
                <c:pt idx="1170">
                  <c:v>2.3626978399999998E-2</c:v>
                </c:pt>
                <c:pt idx="1171">
                  <c:v>2.36272667E-2</c:v>
                </c:pt>
                <c:pt idx="1172">
                  <c:v>2.3627552600000001E-2</c:v>
                </c:pt>
                <c:pt idx="1173">
                  <c:v>2.3627827000000001E-2</c:v>
                </c:pt>
                <c:pt idx="1174">
                  <c:v>2.3628080900000001E-2</c:v>
                </c:pt>
                <c:pt idx="1175">
                  <c:v>2.3628305400000001E-2</c:v>
                </c:pt>
                <c:pt idx="1176">
                  <c:v>2.3628491299999999E-2</c:v>
                </c:pt>
                <c:pt idx="1177">
                  <c:v>2.3628629799999998E-2</c:v>
                </c:pt>
                <c:pt idx="1178">
                  <c:v>2.3628711899999998E-2</c:v>
                </c:pt>
                <c:pt idx="1179">
                  <c:v>2.3628728700000001E-2</c:v>
                </c:pt>
                <c:pt idx="1180">
                  <c:v>2.3628676899999999E-2</c:v>
                </c:pt>
                <c:pt idx="1181">
                  <c:v>2.3628564299999998E-2</c:v>
                </c:pt>
                <c:pt idx="1182">
                  <c:v>2.3628400000000001E-2</c:v>
                </c:pt>
                <c:pt idx="1183">
                  <c:v>2.3628192900000001E-2</c:v>
                </c:pt>
                <c:pt idx="1184">
                  <c:v>2.3627952000000001E-2</c:v>
                </c:pt>
                <c:pt idx="1185">
                  <c:v>2.3627686299999999E-2</c:v>
                </c:pt>
                <c:pt idx="1186">
                  <c:v>2.3627404899999999E-2</c:v>
                </c:pt>
                <c:pt idx="1187">
                  <c:v>2.21578773E-2</c:v>
                </c:pt>
                <c:pt idx="1188">
                  <c:v>2.3626830500000001E-2</c:v>
                </c:pt>
                <c:pt idx="1189">
                  <c:v>2.3626555600000002E-2</c:v>
                </c:pt>
                <c:pt idx="1190">
                  <c:v>2.3626301200000002E-2</c:v>
                </c:pt>
                <c:pt idx="1191">
                  <c:v>2.2156835400000002E-2</c:v>
                </c:pt>
                <c:pt idx="1192">
                  <c:v>2.36258895E-2</c:v>
                </c:pt>
                <c:pt idx="1193">
                  <c:v>2.3625750399999999E-2</c:v>
                </c:pt>
                <c:pt idx="1194">
                  <c:v>2.2156426699999999E-2</c:v>
                </c:pt>
                <c:pt idx="1195">
                  <c:v>2.3625648700000002E-2</c:v>
                </c:pt>
                <c:pt idx="1196">
                  <c:v>2.3625648700000002E-2</c:v>
                </c:pt>
                <c:pt idx="1197">
                  <c:v>2.2156407400000001E-2</c:v>
                </c:pt>
                <c:pt idx="1198">
                  <c:v>2.3625648700000002E-2</c:v>
                </c:pt>
                <c:pt idx="1199">
                  <c:v>2.3625648700000002E-2</c:v>
                </c:pt>
                <c:pt idx="1200">
                  <c:v>2.2156407400000001E-2</c:v>
                </c:pt>
                <c:pt idx="1201">
                  <c:v>2.3625648700000002E-2</c:v>
                </c:pt>
                <c:pt idx="1202">
                  <c:v>2.5094890000000002E-2</c:v>
                </c:pt>
                <c:pt idx="1203">
                  <c:v>2.3625648700000002E-2</c:v>
                </c:pt>
                <c:pt idx="1204">
                  <c:v>2.3625648700000002E-2</c:v>
                </c:pt>
                <c:pt idx="1205">
                  <c:v>2.3625648700000002E-2</c:v>
                </c:pt>
                <c:pt idx="1206">
                  <c:v>2.3625648700000002E-2</c:v>
                </c:pt>
                <c:pt idx="1207">
                  <c:v>2.5094890000000002E-2</c:v>
                </c:pt>
                <c:pt idx="1208">
                  <c:v>2.2156407400000001E-2</c:v>
                </c:pt>
                <c:pt idx="1209">
                  <c:v>2.3625648700000002E-2</c:v>
                </c:pt>
                <c:pt idx="1210">
                  <c:v>2.2156407400000001E-2</c:v>
                </c:pt>
                <c:pt idx="1211">
                  <c:v>2.2156407400000001E-2</c:v>
                </c:pt>
                <c:pt idx="1212">
                  <c:v>2.2156407400000001E-2</c:v>
                </c:pt>
                <c:pt idx="1213">
                  <c:v>2.3625648700000002E-2</c:v>
                </c:pt>
                <c:pt idx="1214">
                  <c:v>2.2156407400000001E-2</c:v>
                </c:pt>
                <c:pt idx="1215">
                  <c:v>2.3625648700000002E-2</c:v>
                </c:pt>
                <c:pt idx="1216">
                  <c:v>2.2156407400000001E-2</c:v>
                </c:pt>
                <c:pt idx="1217">
                  <c:v>2.3625648700000002E-2</c:v>
                </c:pt>
                <c:pt idx="1218">
                  <c:v>2.3625648700000002E-2</c:v>
                </c:pt>
                <c:pt idx="1219">
                  <c:v>2.3625648700000002E-2</c:v>
                </c:pt>
                <c:pt idx="1220">
                  <c:v>2.2156407400000001E-2</c:v>
                </c:pt>
                <c:pt idx="1221">
                  <c:v>2.5094890000000002E-2</c:v>
                </c:pt>
                <c:pt idx="1222">
                  <c:v>2.2156407400000001E-2</c:v>
                </c:pt>
                <c:pt idx="1223">
                  <c:v>2.3625648700000002E-2</c:v>
                </c:pt>
                <c:pt idx="1224">
                  <c:v>2.2156407400000001E-2</c:v>
                </c:pt>
                <c:pt idx="1225">
                  <c:v>2.3625648700000002E-2</c:v>
                </c:pt>
                <c:pt idx="1226">
                  <c:v>2.3625648700000002E-2</c:v>
                </c:pt>
                <c:pt idx="1227">
                  <c:v>2.3625646300000001E-2</c:v>
                </c:pt>
                <c:pt idx="1228">
                  <c:v>2.2156352899999999E-2</c:v>
                </c:pt>
                <c:pt idx="1229">
                  <c:v>2.3625481199999999E-2</c:v>
                </c:pt>
                <c:pt idx="1230">
                  <c:v>2.36253162E-2</c:v>
                </c:pt>
                <c:pt idx="1231">
                  <c:v>2.3625108200000002E-2</c:v>
                </c:pt>
                <c:pt idx="1232">
                  <c:v>2.21556238E-2</c:v>
                </c:pt>
                <c:pt idx="1233">
                  <c:v>2.36245993E-2</c:v>
                </c:pt>
                <c:pt idx="1234">
                  <c:v>2.3624316499999999E-2</c:v>
                </c:pt>
                <c:pt idx="1235">
                  <c:v>2.3624026900000001E-2</c:v>
                </c:pt>
                <c:pt idx="1236">
                  <c:v>2.3623739599999999E-2</c:v>
                </c:pt>
                <c:pt idx="1237">
                  <c:v>2.3623463500000001E-2</c:v>
                </c:pt>
                <c:pt idx="1238">
                  <c:v>2.2153963200000001E-2</c:v>
                </c:pt>
                <c:pt idx="1239">
                  <c:v>2.3622981800000002E-2</c:v>
                </c:pt>
                <c:pt idx="1240">
                  <c:v>2.5092039600000001E-2</c:v>
                </c:pt>
                <c:pt idx="1241">
                  <c:v>2.3622654600000001E-2</c:v>
                </c:pt>
                <c:pt idx="1242">
                  <c:v>2.2153326300000001E-2</c:v>
                </c:pt>
                <c:pt idx="1243">
                  <c:v>2.3622554899999999E-2</c:v>
                </c:pt>
                <c:pt idx="1244">
                  <c:v>2.36226072E-2</c:v>
                </c:pt>
                <c:pt idx="1245">
                  <c:v>2.3622720699999999E-2</c:v>
                </c:pt>
                <c:pt idx="1246">
                  <c:v>2.2153641299999999E-2</c:v>
                </c:pt>
                <c:pt idx="1247">
                  <c:v>2.3623095100000002E-2</c:v>
                </c:pt>
                <c:pt idx="1248">
                  <c:v>2.36233377E-2</c:v>
                </c:pt>
                <c:pt idx="1249">
                  <c:v>2.36236051E-2</c:v>
                </c:pt>
                <c:pt idx="1250">
                  <c:v>2.36238881E-2</c:v>
                </c:pt>
                <c:pt idx="1251">
                  <c:v>2.36241778E-2</c:v>
                </c:pt>
                <c:pt idx="1252">
                  <c:v>2.5093707900000001E-2</c:v>
                </c:pt>
                <c:pt idx="1253">
                  <c:v>2.3624740599999999E-2</c:v>
                </c:pt>
                <c:pt idx="1254">
                  <c:v>2.21557535E-2</c:v>
                </c:pt>
                <c:pt idx="1255">
                  <c:v>2.36252211E-2</c:v>
                </c:pt>
                <c:pt idx="1256">
                  <c:v>2.2156166299999999E-2</c:v>
                </c:pt>
                <c:pt idx="1257">
                  <c:v>2.3625547E-2</c:v>
                </c:pt>
                <c:pt idx="1258">
                  <c:v>2.2156388199999998E-2</c:v>
                </c:pt>
                <c:pt idx="1259">
                  <c:v>2.3625648700000002E-2</c:v>
                </c:pt>
                <c:pt idx="1260">
                  <c:v>2.3625648700000002E-2</c:v>
                </c:pt>
                <c:pt idx="1261">
                  <c:v>2.3625648700000002E-2</c:v>
                </c:pt>
                <c:pt idx="1262">
                  <c:v>2.3625648700000002E-2</c:v>
                </c:pt>
                <c:pt idx="1263">
                  <c:v>2.2156407400000001E-2</c:v>
                </c:pt>
                <c:pt idx="1264">
                  <c:v>2.3625648700000002E-2</c:v>
                </c:pt>
                <c:pt idx="1265">
                  <c:v>2.3625648700000002E-2</c:v>
                </c:pt>
                <c:pt idx="1266">
                  <c:v>2.3625648700000002E-2</c:v>
                </c:pt>
                <c:pt idx="1267">
                  <c:v>2.3625648700000002E-2</c:v>
                </c:pt>
                <c:pt idx="1268">
                  <c:v>2.3625648700000002E-2</c:v>
                </c:pt>
                <c:pt idx="1269">
                  <c:v>2.3625648700000002E-2</c:v>
                </c:pt>
                <c:pt idx="1270">
                  <c:v>2.3625648700000002E-2</c:v>
                </c:pt>
                <c:pt idx="1271">
                  <c:v>2.3625648700000002E-2</c:v>
                </c:pt>
                <c:pt idx="1272">
                  <c:v>2.2156407400000001E-2</c:v>
                </c:pt>
                <c:pt idx="1273">
                  <c:v>2.3625648700000002E-2</c:v>
                </c:pt>
                <c:pt idx="1274">
                  <c:v>2.3625648700000002E-2</c:v>
                </c:pt>
                <c:pt idx="1275">
                  <c:v>2.3625648700000002E-2</c:v>
                </c:pt>
                <c:pt idx="1276">
                  <c:v>2.3625648700000002E-2</c:v>
                </c:pt>
                <c:pt idx="1277">
                  <c:v>2.3625648700000002E-2</c:v>
                </c:pt>
                <c:pt idx="1278">
                  <c:v>2.3625648700000002E-2</c:v>
                </c:pt>
                <c:pt idx="1279">
                  <c:v>2.3625648700000002E-2</c:v>
                </c:pt>
                <c:pt idx="1280">
                  <c:v>2.3625648700000002E-2</c:v>
                </c:pt>
                <c:pt idx="1281">
                  <c:v>2.2156407400000001E-2</c:v>
                </c:pt>
                <c:pt idx="1282">
                  <c:v>2.3625648700000002E-2</c:v>
                </c:pt>
                <c:pt idx="1283">
                  <c:v>2.3625648700000002E-2</c:v>
                </c:pt>
                <c:pt idx="1284">
                  <c:v>2.3625648700000002E-2</c:v>
                </c:pt>
                <c:pt idx="1285">
                  <c:v>2.3625648700000002E-2</c:v>
                </c:pt>
                <c:pt idx="1286">
                  <c:v>2.3625648700000002E-2</c:v>
                </c:pt>
                <c:pt idx="1287">
                  <c:v>2.3625648700000002E-2</c:v>
                </c:pt>
                <c:pt idx="1288">
                  <c:v>2.3625648700000002E-2</c:v>
                </c:pt>
                <c:pt idx="1289">
                  <c:v>2.5094890000000002E-2</c:v>
                </c:pt>
                <c:pt idx="1290">
                  <c:v>2.2156407400000001E-2</c:v>
                </c:pt>
                <c:pt idx="1291">
                  <c:v>2.3625646699999999E-2</c:v>
                </c:pt>
                <c:pt idx="1292">
                  <c:v>2.36256031E-2</c:v>
                </c:pt>
                <c:pt idx="1293">
                  <c:v>2.3625507699999999E-2</c:v>
                </c:pt>
                <c:pt idx="1294">
                  <c:v>2.36253672E-2</c:v>
                </c:pt>
                <c:pt idx="1295">
                  <c:v>2.3625188599999999E-2</c:v>
                </c:pt>
                <c:pt idx="1296">
                  <c:v>2.5094220600000001E-2</c:v>
                </c:pt>
                <c:pt idx="1297">
                  <c:v>2.3624743399999999E-2</c:v>
                </c:pt>
                <c:pt idx="1298">
                  <c:v>2.3624490599999999E-2</c:v>
                </c:pt>
                <c:pt idx="1299">
                  <c:v>2.3624226500000001E-2</c:v>
                </c:pt>
                <c:pt idx="1300">
                  <c:v>2.2154714400000001E-2</c:v>
                </c:pt>
                <c:pt idx="1301">
                  <c:v>2.36236921E-2</c:v>
                </c:pt>
                <c:pt idx="1302">
                  <c:v>2.2154190899999999E-2</c:v>
                </c:pt>
                <c:pt idx="1303">
                  <c:v>2.3623194600000001E-2</c:v>
                </c:pt>
                <c:pt idx="1304">
                  <c:v>2.3622976800000001E-2</c:v>
                </c:pt>
                <c:pt idx="1305">
                  <c:v>2.36227886E-2</c:v>
                </c:pt>
                <c:pt idx="1306">
                  <c:v>2.36226371E-2</c:v>
                </c:pt>
                <c:pt idx="1307">
                  <c:v>2.2153282100000001E-2</c:v>
                </c:pt>
                <c:pt idx="1308">
                  <c:v>2.21531942E-2</c:v>
                </c:pt>
                <c:pt idx="1309">
                  <c:v>2.2153118400000001E-2</c:v>
                </c:pt>
                <c:pt idx="1310">
                  <c:v>2.3622300799999999E-2</c:v>
                </c:pt>
                <c:pt idx="1311">
                  <c:v>2.2153003300000002E-2</c:v>
                </c:pt>
                <c:pt idx="1312">
                  <c:v>2.2152964000000001E-2</c:v>
                </c:pt>
                <c:pt idx="1313">
                  <c:v>2.36221829E-2</c:v>
                </c:pt>
                <c:pt idx="1314">
                  <c:v>2.36221678E-2</c:v>
                </c:pt>
                <c:pt idx="1315">
                  <c:v>2.3622164899999999E-2</c:v>
                </c:pt>
                <c:pt idx="1316">
                  <c:v>2.3622174100000001E-2</c:v>
                </c:pt>
                <c:pt idx="1317">
                  <c:v>2.3622195499999998E-2</c:v>
                </c:pt>
                <c:pt idx="1318">
                  <c:v>2.21529829E-2</c:v>
                </c:pt>
                <c:pt idx="1319">
                  <c:v>2.36222746E-2</c:v>
                </c:pt>
                <c:pt idx="1320">
                  <c:v>2.36223323E-2</c:v>
                </c:pt>
                <c:pt idx="1321">
                  <c:v>2.3622402099999999E-2</c:v>
                </c:pt>
                <c:pt idx="1322">
                  <c:v>2.2153238400000001E-2</c:v>
                </c:pt>
                <c:pt idx="1323">
                  <c:v>2.3622579300000002E-2</c:v>
                </c:pt>
                <c:pt idx="1324">
                  <c:v>2.21534655E-2</c:v>
                </c:pt>
                <c:pt idx="1325">
                  <c:v>2.3622882299999998E-2</c:v>
                </c:pt>
                <c:pt idx="1326">
                  <c:v>2.2153841899999999E-2</c:v>
                </c:pt>
                <c:pt idx="1327">
                  <c:v>2.3623317299999998E-2</c:v>
                </c:pt>
                <c:pt idx="1328">
                  <c:v>2.3623567200000001E-2</c:v>
                </c:pt>
                <c:pt idx="1329">
                  <c:v>2.36238296E-2</c:v>
                </c:pt>
                <c:pt idx="1330">
                  <c:v>2.3624097699999999E-2</c:v>
                </c:pt>
                <c:pt idx="1331">
                  <c:v>2.3624364799999999E-2</c:v>
                </c:pt>
                <c:pt idx="1332">
                  <c:v>2.21553811E-2</c:v>
                </c:pt>
                <c:pt idx="1333">
                  <c:v>2.3624868199999999E-2</c:v>
                </c:pt>
                <c:pt idx="1334">
                  <c:v>2.3625091099999999E-2</c:v>
                </c:pt>
                <c:pt idx="1335">
                  <c:v>2.36252858E-2</c:v>
                </c:pt>
                <c:pt idx="1336">
                  <c:v>2.36254454E-2</c:v>
                </c:pt>
                <c:pt idx="1337">
                  <c:v>2.2156321900000001E-2</c:v>
                </c:pt>
                <c:pt idx="1338">
                  <c:v>2.2156391300000002E-2</c:v>
                </c:pt>
                <c:pt idx="1339">
                  <c:v>2.3625648700000002E-2</c:v>
                </c:pt>
                <c:pt idx="1340">
                  <c:v>2.3625648700000002E-2</c:v>
                </c:pt>
                <c:pt idx="1341">
                  <c:v>2.3625648700000002E-2</c:v>
                </c:pt>
                <c:pt idx="1342">
                  <c:v>2.3625648700000002E-2</c:v>
                </c:pt>
                <c:pt idx="1343">
                  <c:v>2.3625648700000002E-2</c:v>
                </c:pt>
                <c:pt idx="1344">
                  <c:v>2.2156407400000001E-2</c:v>
                </c:pt>
                <c:pt idx="1345">
                  <c:v>2.2156407400000001E-2</c:v>
                </c:pt>
                <c:pt idx="1346">
                  <c:v>2.3625648700000002E-2</c:v>
                </c:pt>
                <c:pt idx="1347">
                  <c:v>2.3625648700000002E-2</c:v>
                </c:pt>
                <c:pt idx="1348">
                  <c:v>2.2156407400000001E-2</c:v>
                </c:pt>
                <c:pt idx="1349">
                  <c:v>2.5094890000000002E-2</c:v>
                </c:pt>
                <c:pt idx="1350">
                  <c:v>2.5094890000000002E-2</c:v>
                </c:pt>
                <c:pt idx="1351">
                  <c:v>2.3625648700000002E-2</c:v>
                </c:pt>
                <c:pt idx="1352">
                  <c:v>2.2156407400000001E-2</c:v>
                </c:pt>
                <c:pt idx="1353">
                  <c:v>2.3625648700000002E-2</c:v>
                </c:pt>
                <c:pt idx="1354">
                  <c:v>2.3625648700000002E-2</c:v>
                </c:pt>
                <c:pt idx="1355">
                  <c:v>2.2156407400000001E-2</c:v>
                </c:pt>
                <c:pt idx="1356">
                  <c:v>2.3625648700000002E-2</c:v>
                </c:pt>
                <c:pt idx="1357">
                  <c:v>2.3625648700000002E-2</c:v>
                </c:pt>
                <c:pt idx="1358">
                  <c:v>2.3625648700000002E-2</c:v>
                </c:pt>
                <c:pt idx="1359">
                  <c:v>2.3625648700000002E-2</c:v>
                </c:pt>
                <c:pt idx="1360">
                  <c:v>2.2156407400000001E-2</c:v>
                </c:pt>
                <c:pt idx="1361">
                  <c:v>2.3625648700000002E-2</c:v>
                </c:pt>
                <c:pt idx="1362">
                  <c:v>2.3625648700000002E-2</c:v>
                </c:pt>
                <c:pt idx="1363">
                  <c:v>2.2156407400000001E-2</c:v>
                </c:pt>
                <c:pt idx="1364">
                  <c:v>2.3625648700000002E-2</c:v>
                </c:pt>
                <c:pt idx="1365">
                  <c:v>2.3625648700000002E-2</c:v>
                </c:pt>
                <c:pt idx="1366">
                  <c:v>2.3625648700000002E-2</c:v>
                </c:pt>
                <c:pt idx="1367">
                  <c:v>2.3625648700000002E-2</c:v>
                </c:pt>
                <c:pt idx="1368">
                  <c:v>2.3625648700000002E-2</c:v>
                </c:pt>
                <c:pt idx="1369">
                  <c:v>2.3625648700000002E-2</c:v>
                </c:pt>
                <c:pt idx="1370">
                  <c:v>2.3625648700000002E-2</c:v>
                </c:pt>
                <c:pt idx="1371">
                  <c:v>2.3625646399999999E-2</c:v>
                </c:pt>
                <c:pt idx="1372">
                  <c:v>2.3625596799999999E-2</c:v>
                </c:pt>
                <c:pt idx="1373">
                  <c:v>2.36254888E-2</c:v>
                </c:pt>
                <c:pt idx="1374">
                  <c:v>2.36253308E-2</c:v>
                </c:pt>
                <c:pt idx="1375">
                  <c:v>2.3625131099999998E-2</c:v>
                </c:pt>
                <c:pt idx="1376">
                  <c:v>2.3624898200000001E-2</c:v>
                </c:pt>
                <c:pt idx="1377">
                  <c:v>2.3624640499999999E-2</c:v>
                </c:pt>
                <c:pt idx="1378">
                  <c:v>2.36243662E-2</c:v>
                </c:pt>
                <c:pt idx="1379">
                  <c:v>2.3624084E-2</c:v>
                </c:pt>
                <c:pt idx="1380">
                  <c:v>2.06853143E-2</c:v>
                </c:pt>
                <c:pt idx="1381">
                  <c:v>2.2154284600000001E-2</c:v>
                </c:pt>
                <c:pt idx="1382">
                  <c:v>2.3623272899999999E-2</c:v>
                </c:pt>
                <c:pt idx="1383">
                  <c:v>2.3623042600000001E-2</c:v>
                </c:pt>
                <c:pt idx="1384">
                  <c:v>2.3622846499999999E-2</c:v>
                </c:pt>
                <c:pt idx="1385">
                  <c:v>2.3622692899999999E-2</c:v>
                </c:pt>
                <c:pt idx="1386">
                  <c:v>2.3622590499999999E-2</c:v>
                </c:pt>
                <c:pt idx="1387">
                  <c:v>2.3622548E-2</c:v>
                </c:pt>
                <c:pt idx="1388">
                  <c:v>2.36225776E-2</c:v>
                </c:pt>
                <c:pt idx="1389">
                  <c:v>2.21534291E-2</c:v>
                </c:pt>
                <c:pt idx="1390">
                  <c:v>2.2153583899999999E-2</c:v>
                </c:pt>
                <c:pt idx="1391">
                  <c:v>2.36230316E-2</c:v>
                </c:pt>
                <c:pt idx="1392">
                  <c:v>2.3623272099999999E-2</c:v>
                </c:pt>
                <c:pt idx="1393">
                  <c:v>2.36235409E-2</c:v>
                </c:pt>
                <c:pt idx="1394">
                  <c:v>2.3623828199999999E-2</c:v>
                </c:pt>
                <c:pt idx="1395">
                  <c:v>2.5093367700000001E-2</c:v>
                </c:pt>
                <c:pt idx="1396">
                  <c:v>2.36244195E-2</c:v>
                </c:pt>
                <c:pt idx="1397">
                  <c:v>2.3624704100000001E-2</c:v>
                </c:pt>
                <c:pt idx="1398">
                  <c:v>2.3624968400000002E-2</c:v>
                </c:pt>
                <c:pt idx="1399">
                  <c:v>2.2155960700000001E-2</c:v>
                </c:pt>
                <c:pt idx="1400">
                  <c:v>2.21561555E-2</c:v>
                </c:pt>
                <c:pt idx="1401">
                  <c:v>2.2156301E-2</c:v>
                </c:pt>
                <c:pt idx="1402">
                  <c:v>2.21563873E-2</c:v>
                </c:pt>
                <c:pt idx="1403">
                  <c:v>2.3625646300000001E-2</c:v>
                </c:pt>
                <c:pt idx="1404">
                  <c:v>2.2156352899999999E-2</c:v>
                </c:pt>
                <c:pt idx="1405">
                  <c:v>2.21562397E-2</c:v>
                </c:pt>
                <c:pt idx="1406">
                  <c:v>2.21560744E-2</c:v>
                </c:pt>
                <c:pt idx="1407">
                  <c:v>2.3625108200000002E-2</c:v>
                </c:pt>
                <c:pt idx="1408">
                  <c:v>2.5094108600000001E-2</c:v>
                </c:pt>
                <c:pt idx="1409">
                  <c:v>2.36245993E-2</c:v>
                </c:pt>
                <c:pt idx="1410">
                  <c:v>2.2155073399999999E-2</c:v>
                </c:pt>
                <c:pt idx="1411">
                  <c:v>2.3624026900000001E-2</c:v>
                </c:pt>
                <c:pt idx="1412">
                  <c:v>2.3623739599999999E-2</c:v>
                </c:pt>
                <c:pt idx="1413">
                  <c:v>2.5092707799999999E-2</c:v>
                </c:pt>
                <c:pt idx="1414">
                  <c:v>2.2153963200000001E-2</c:v>
                </c:pt>
                <c:pt idx="1415">
                  <c:v>2.3622981800000002E-2</c:v>
                </c:pt>
                <c:pt idx="1416">
                  <c:v>2.36227943E-2</c:v>
                </c:pt>
                <c:pt idx="1417">
                  <c:v>2.3622654600000001E-2</c:v>
                </c:pt>
                <c:pt idx="1418">
                  <c:v>2.3622571799999999E-2</c:v>
                </c:pt>
                <c:pt idx="1419">
                  <c:v>2.2153309499999999E-2</c:v>
                </c:pt>
                <c:pt idx="1420">
                  <c:v>2.5091855199999999E-2</c:v>
                </c:pt>
                <c:pt idx="1421">
                  <c:v>2.2153483000000002E-2</c:v>
                </c:pt>
                <c:pt idx="1422">
                  <c:v>2.2153655899999999E-2</c:v>
                </c:pt>
                <c:pt idx="1423">
                  <c:v>2.2153873300000002E-2</c:v>
                </c:pt>
                <c:pt idx="1424">
                  <c:v>2.3623369799999999E-2</c:v>
                </c:pt>
                <c:pt idx="1425">
                  <c:v>2.3623646299999999E-2</c:v>
                </c:pt>
                <c:pt idx="1426">
                  <c:v>2.2154694199999998E-2</c:v>
                </c:pt>
                <c:pt idx="1427">
                  <c:v>2.3624234800000001E-2</c:v>
                </c:pt>
                <c:pt idx="1428">
                  <c:v>2.36245273E-2</c:v>
                </c:pt>
                <c:pt idx="1429">
                  <c:v>2.3624805799999999E-2</c:v>
                </c:pt>
                <c:pt idx="1430">
                  <c:v>2.2155818300000001E-2</c:v>
                </c:pt>
                <c:pt idx="1431">
                  <c:v>2.2156039900000001E-2</c:v>
                </c:pt>
                <c:pt idx="1432">
                  <c:v>2.3625459800000002E-2</c:v>
                </c:pt>
                <c:pt idx="1433">
                  <c:v>2.36255852E-2</c:v>
                </c:pt>
                <c:pt idx="1434">
                  <c:v>2.5094889400000001E-2</c:v>
                </c:pt>
                <c:pt idx="1435">
                  <c:v>2.3625639699999999E-2</c:v>
                </c:pt>
                <c:pt idx="1436">
                  <c:v>2.3625572300000001E-2</c:v>
                </c:pt>
                <c:pt idx="1437">
                  <c:v>2.3625457900000001E-2</c:v>
                </c:pt>
                <c:pt idx="1438">
                  <c:v>2.5094544699999999E-2</c:v>
                </c:pt>
                <c:pt idx="1439">
                  <c:v>2.36251138E-2</c:v>
                </c:pt>
                <c:pt idx="1440">
                  <c:v>2.2155654600000001E-2</c:v>
                </c:pt>
                <c:pt idx="1441">
                  <c:v>2.2155416099999999E-2</c:v>
                </c:pt>
                <c:pt idx="1442">
                  <c:v>2.3624405800000001E-2</c:v>
                </c:pt>
                <c:pt idx="1443">
                  <c:v>2.3624144600000001E-2</c:v>
                </c:pt>
                <c:pt idx="1444">
                  <c:v>2.3623881400000001E-2</c:v>
                </c:pt>
                <c:pt idx="1445">
                  <c:v>2.5092867000000001E-2</c:v>
                </c:pt>
                <c:pt idx="1446">
                  <c:v>2.3623375499999998E-2</c:v>
                </c:pt>
                <c:pt idx="1447">
                  <c:v>2.3623145599999999E-2</c:v>
                </c:pt>
                <c:pt idx="1448">
                  <c:v>2.3622939900000001E-2</c:v>
                </c:pt>
                <c:pt idx="1449">
                  <c:v>2.3622764800000001E-2</c:v>
                </c:pt>
                <c:pt idx="1450">
                  <c:v>2.2153381400000002E-2</c:v>
                </c:pt>
                <c:pt idx="1451">
                  <c:v>2.3622531200000001E-2</c:v>
                </c:pt>
                <c:pt idx="1452">
                  <c:v>2.3622454800000001E-2</c:v>
                </c:pt>
                <c:pt idx="1453">
                  <c:v>2.36223874E-2</c:v>
                </c:pt>
                <c:pt idx="1454">
                  <c:v>2.3622329399999999E-2</c:v>
                </c:pt>
                <c:pt idx="1455">
                  <c:v>2.2153035200000001E-2</c:v>
                </c:pt>
                <c:pt idx="1456">
                  <c:v>2.2152996899999999E-2</c:v>
                </c:pt>
                <c:pt idx="1457">
                  <c:v>2.2152969000000002E-2</c:v>
                </c:pt>
                <c:pt idx="1458">
                  <c:v>2.3622197899999999E-2</c:v>
                </c:pt>
                <c:pt idx="1459">
                  <c:v>2.36221917E-2</c:v>
                </c:pt>
                <c:pt idx="1460">
                  <c:v>2.2152950800000001E-2</c:v>
                </c:pt>
                <c:pt idx="1461">
                  <c:v>2.36222138E-2</c:v>
                </c:pt>
                <c:pt idx="1462">
                  <c:v>2.3622242599999999E-2</c:v>
                </c:pt>
                <c:pt idx="1463">
                  <c:v>2.3622283800000001E-2</c:v>
                </c:pt>
                <c:pt idx="1464">
                  <c:v>2.3622337600000001E-2</c:v>
                </c:pt>
                <c:pt idx="1465">
                  <c:v>2.3622404400000001E-2</c:v>
                </c:pt>
                <c:pt idx="1466">
                  <c:v>2.5091730199999999E-2</c:v>
                </c:pt>
                <c:pt idx="1467">
                  <c:v>2.3622579000000001E-2</c:v>
                </c:pt>
                <c:pt idx="1468">
                  <c:v>2.3622701999999999E-2</c:v>
                </c:pt>
                <c:pt idx="1469">
                  <c:v>2.3622855700000001E-2</c:v>
                </c:pt>
                <c:pt idx="1470">
                  <c:v>2.36230355E-2</c:v>
                </c:pt>
                <c:pt idx="1471">
                  <c:v>2.3623236700000001E-2</c:v>
                </c:pt>
                <c:pt idx="1472">
                  <c:v>2.21542105E-2</c:v>
                </c:pt>
                <c:pt idx="1473">
                  <c:v>2.2154441300000001E-2</c:v>
                </c:pt>
                <c:pt idx="1474">
                  <c:v>2.3623923599999999E-2</c:v>
                </c:pt>
                <c:pt idx="1475">
                  <c:v>2.3624165200000002E-2</c:v>
                </c:pt>
                <c:pt idx="1476">
                  <c:v>2.2155162499999999E-2</c:v>
                </c:pt>
                <c:pt idx="1477">
                  <c:v>2.2155397399999999E-2</c:v>
                </c:pt>
                <c:pt idx="1478">
                  <c:v>2.3624864299999999E-2</c:v>
                </c:pt>
                <c:pt idx="1479">
                  <c:v>2.2155831599999998E-2</c:v>
                </c:pt>
                <c:pt idx="1480">
                  <c:v>2.3625263699999999E-2</c:v>
                </c:pt>
                <c:pt idx="1481">
                  <c:v>2.3625429900000001E-2</c:v>
                </c:pt>
                <c:pt idx="1482">
                  <c:v>2.2156326300000001E-2</c:v>
                </c:pt>
                <c:pt idx="1483">
                  <c:v>2.3625673400000002E-2</c:v>
                </c:pt>
                <c:pt idx="1484">
                  <c:v>2.3625760799999999E-2</c:v>
                </c:pt>
                <c:pt idx="1485">
                  <c:v>2.3625836099999999E-2</c:v>
                </c:pt>
                <c:pt idx="1486">
                  <c:v>2.3625899299999999E-2</c:v>
                </c:pt>
                <c:pt idx="1487">
                  <c:v>2.3625950400000002E-2</c:v>
                </c:pt>
                <c:pt idx="1488">
                  <c:v>2.36259895E-2</c:v>
                </c:pt>
                <c:pt idx="1489">
                  <c:v>2.50952573E-2</c:v>
                </c:pt>
                <c:pt idx="1490">
                  <c:v>2.3626031499999998E-2</c:v>
                </c:pt>
                <c:pt idx="1491">
                  <c:v>2.2156793599999999E-2</c:v>
                </c:pt>
                <c:pt idx="1492">
                  <c:v>2.3626025200000001E-2</c:v>
                </c:pt>
                <c:pt idx="1493">
                  <c:v>2.3626003999999999E-2</c:v>
                </c:pt>
                <c:pt idx="1494">
                  <c:v>2.3625970699999999E-2</c:v>
                </c:pt>
                <c:pt idx="1495">
                  <c:v>2.36259253E-2</c:v>
                </c:pt>
                <c:pt idx="1496">
                  <c:v>2.36258679E-2</c:v>
                </c:pt>
                <c:pt idx="1497">
                  <c:v>2.3625798399999998E-2</c:v>
                </c:pt>
                <c:pt idx="1498">
                  <c:v>2.2156475700000001E-2</c:v>
                </c:pt>
                <c:pt idx="1499">
                  <c:v>2.3625622400000001E-2</c:v>
                </c:pt>
                <c:pt idx="1500">
                  <c:v>2.3625499899999999E-2</c:v>
                </c:pt>
                <c:pt idx="1501">
                  <c:v>2.3625346700000001E-2</c:v>
                </c:pt>
                <c:pt idx="1502">
                  <c:v>2.36251676E-2</c:v>
                </c:pt>
                <c:pt idx="1503">
                  <c:v>2.3624967E-2</c:v>
                </c:pt>
                <c:pt idx="1504">
                  <c:v>2.3624749300000001E-2</c:v>
                </c:pt>
                <c:pt idx="1505">
                  <c:v>2.3624519199999999E-2</c:v>
                </c:pt>
                <c:pt idx="1506">
                  <c:v>2.3624281099999998E-2</c:v>
                </c:pt>
                <c:pt idx="1507">
                  <c:v>2.21547959E-2</c:v>
                </c:pt>
                <c:pt idx="1508">
                  <c:v>2.2154555199999999E-2</c:v>
                </c:pt>
                <c:pt idx="1509">
                  <c:v>2.3623564199999999E-2</c:v>
                </c:pt>
                <c:pt idx="1510">
                  <c:v>2.3623339600000001E-2</c:v>
                </c:pt>
                <c:pt idx="1511">
                  <c:v>2.21538849E-2</c:v>
                </c:pt>
                <c:pt idx="1512">
                  <c:v>2.36229391E-2</c:v>
                </c:pt>
                <c:pt idx="1513">
                  <c:v>2.5092017599999999E-2</c:v>
                </c:pt>
                <c:pt idx="1514">
                  <c:v>2.3622633899999999E-2</c:v>
                </c:pt>
                <c:pt idx="1515">
                  <c:v>2.2153282100000001E-2</c:v>
                </c:pt>
                <c:pt idx="1516">
                  <c:v>2.36224399E-2</c:v>
                </c:pt>
                <c:pt idx="1517">
                  <c:v>2.2153118400000001E-2</c:v>
                </c:pt>
                <c:pt idx="1518">
                  <c:v>2.2153054799999999E-2</c:v>
                </c:pt>
                <c:pt idx="1519">
                  <c:v>2.2153003300000002E-2</c:v>
                </c:pt>
                <c:pt idx="1520">
                  <c:v>2.2152964000000001E-2</c:v>
                </c:pt>
                <c:pt idx="1521">
                  <c:v>2.36221829E-2</c:v>
                </c:pt>
                <c:pt idx="1522">
                  <c:v>2.36221678E-2</c:v>
                </c:pt>
                <c:pt idx="1523">
                  <c:v>2.3622164899999999E-2</c:v>
                </c:pt>
                <c:pt idx="1524">
                  <c:v>2.3622174100000001E-2</c:v>
                </c:pt>
                <c:pt idx="1525">
                  <c:v>2.3622195499999998E-2</c:v>
                </c:pt>
                <c:pt idx="1526">
                  <c:v>2.21529829E-2</c:v>
                </c:pt>
                <c:pt idx="1527">
                  <c:v>2.36222746E-2</c:v>
                </c:pt>
                <c:pt idx="1528">
                  <c:v>2.2153086400000001E-2</c:v>
                </c:pt>
                <c:pt idx="1529">
                  <c:v>2.3622402099999999E-2</c:v>
                </c:pt>
                <c:pt idx="1530">
                  <c:v>2.2153238400000001E-2</c:v>
                </c:pt>
                <c:pt idx="1531">
                  <c:v>2.3622579300000002E-2</c:v>
                </c:pt>
                <c:pt idx="1532">
                  <c:v>2.21534655E-2</c:v>
                </c:pt>
                <c:pt idx="1533">
                  <c:v>2.21536372E-2</c:v>
                </c:pt>
                <c:pt idx="1534">
                  <c:v>2.36230867E-2</c:v>
                </c:pt>
                <c:pt idx="1535">
                  <c:v>2.3623317299999998E-2</c:v>
                </c:pt>
                <c:pt idx="1536">
                  <c:v>2.3623567200000001E-2</c:v>
                </c:pt>
                <c:pt idx="1537">
                  <c:v>2.36238296E-2</c:v>
                </c:pt>
                <c:pt idx="1538">
                  <c:v>2.2154854299999999E-2</c:v>
                </c:pt>
                <c:pt idx="1539">
                  <c:v>2.3624364799999999E-2</c:v>
                </c:pt>
                <c:pt idx="1540">
                  <c:v>2.21553811E-2</c:v>
                </c:pt>
                <c:pt idx="1541">
                  <c:v>2.21556259E-2</c:v>
                </c:pt>
                <c:pt idx="1542">
                  <c:v>2.21558491E-2</c:v>
                </c:pt>
                <c:pt idx="1543">
                  <c:v>2.36252858E-2</c:v>
                </c:pt>
                <c:pt idx="1544">
                  <c:v>2.2156203900000001E-2</c:v>
                </c:pt>
                <c:pt idx="1545">
                  <c:v>2.3625563299999999E-2</c:v>
                </c:pt>
                <c:pt idx="1546">
                  <c:v>2.36256327E-2</c:v>
                </c:pt>
                <c:pt idx="1547">
                  <c:v>2.3625648700000002E-2</c:v>
                </c:pt>
                <c:pt idx="1548">
                  <c:v>2.3625648700000002E-2</c:v>
                </c:pt>
                <c:pt idx="1549">
                  <c:v>2.5094890000000002E-2</c:v>
                </c:pt>
                <c:pt idx="1550">
                  <c:v>2.3625648700000002E-2</c:v>
                </c:pt>
                <c:pt idx="1551">
                  <c:v>2.5094890000000002E-2</c:v>
                </c:pt>
                <c:pt idx="1552">
                  <c:v>2.3625648700000002E-2</c:v>
                </c:pt>
                <c:pt idx="1553">
                  <c:v>2.5094890000000002E-2</c:v>
                </c:pt>
                <c:pt idx="1554">
                  <c:v>2.2156407400000001E-2</c:v>
                </c:pt>
                <c:pt idx="1555">
                  <c:v>2.3625648700000002E-2</c:v>
                </c:pt>
                <c:pt idx="1556">
                  <c:v>2.3625648700000002E-2</c:v>
                </c:pt>
                <c:pt idx="1557">
                  <c:v>2.3625648700000002E-2</c:v>
                </c:pt>
                <c:pt idx="1558">
                  <c:v>2.3625648700000002E-2</c:v>
                </c:pt>
                <c:pt idx="1559">
                  <c:v>2.3625648700000002E-2</c:v>
                </c:pt>
                <c:pt idx="1560">
                  <c:v>2.3625648700000002E-2</c:v>
                </c:pt>
                <c:pt idx="1561">
                  <c:v>2.3625648700000002E-2</c:v>
                </c:pt>
                <c:pt idx="1562">
                  <c:v>2.3625648700000002E-2</c:v>
                </c:pt>
                <c:pt idx="1563">
                  <c:v>2.3625648700000002E-2</c:v>
                </c:pt>
                <c:pt idx="1564">
                  <c:v>2.3625648700000002E-2</c:v>
                </c:pt>
                <c:pt idx="1565">
                  <c:v>2.3625648700000002E-2</c:v>
                </c:pt>
                <c:pt idx="1566">
                  <c:v>2.5094890000000002E-2</c:v>
                </c:pt>
                <c:pt idx="1567">
                  <c:v>2.5094890000000002E-2</c:v>
                </c:pt>
                <c:pt idx="1568">
                  <c:v>2.3625648700000002E-2</c:v>
                </c:pt>
                <c:pt idx="1569">
                  <c:v>2.2156407400000001E-2</c:v>
                </c:pt>
                <c:pt idx="1570">
                  <c:v>2.2156407400000001E-2</c:v>
                </c:pt>
                <c:pt idx="1571">
                  <c:v>2.2156407400000001E-2</c:v>
                </c:pt>
                <c:pt idx="1572">
                  <c:v>2.3625648700000002E-2</c:v>
                </c:pt>
                <c:pt idx="1573">
                  <c:v>2.3625648700000002E-2</c:v>
                </c:pt>
                <c:pt idx="1574">
                  <c:v>2.3625648700000002E-2</c:v>
                </c:pt>
                <c:pt idx="1575">
                  <c:v>2.3625648700000002E-2</c:v>
                </c:pt>
                <c:pt idx="1576">
                  <c:v>2.3625648700000002E-2</c:v>
                </c:pt>
                <c:pt idx="1577">
                  <c:v>2.2156407400000001E-2</c:v>
                </c:pt>
                <c:pt idx="1578">
                  <c:v>2.2156407400000001E-2</c:v>
                </c:pt>
                <c:pt idx="1579">
                  <c:v>2.2156407400000001E-2</c:v>
                </c:pt>
                <c:pt idx="1580">
                  <c:v>2.3625648700000002E-2</c:v>
                </c:pt>
                <c:pt idx="1581">
                  <c:v>2.2156407400000001E-2</c:v>
                </c:pt>
                <c:pt idx="1582">
                  <c:v>2.3625648700000002E-2</c:v>
                </c:pt>
                <c:pt idx="1583">
                  <c:v>2.3625648700000002E-2</c:v>
                </c:pt>
                <c:pt idx="1584">
                  <c:v>2.3625648700000002E-2</c:v>
                </c:pt>
                <c:pt idx="1585">
                  <c:v>2.3625648700000002E-2</c:v>
                </c:pt>
                <c:pt idx="1586">
                  <c:v>2.2156407400000001E-2</c:v>
                </c:pt>
                <c:pt idx="1587">
                  <c:v>2.3625648700000002E-2</c:v>
                </c:pt>
                <c:pt idx="1588">
                  <c:v>2.3625648700000002E-2</c:v>
                </c:pt>
                <c:pt idx="1589">
                  <c:v>2.3625648700000002E-2</c:v>
                </c:pt>
                <c:pt idx="1590">
                  <c:v>2.3625648700000002E-2</c:v>
                </c:pt>
                <c:pt idx="1591">
                  <c:v>2.3625648700000002E-2</c:v>
                </c:pt>
                <c:pt idx="1592">
                  <c:v>2.3625648700000002E-2</c:v>
                </c:pt>
                <c:pt idx="1593">
                  <c:v>2.3625648700000002E-2</c:v>
                </c:pt>
                <c:pt idx="1594">
                  <c:v>2.3625648700000002E-2</c:v>
                </c:pt>
                <c:pt idx="1595">
                  <c:v>2.3625648700000002E-2</c:v>
                </c:pt>
                <c:pt idx="1596">
                  <c:v>2.3625648700000002E-2</c:v>
                </c:pt>
                <c:pt idx="1597">
                  <c:v>2.3625648700000002E-2</c:v>
                </c:pt>
                <c:pt idx="1598">
                  <c:v>2.3625648700000002E-2</c:v>
                </c:pt>
                <c:pt idx="1599">
                  <c:v>2.5094890000000002E-2</c:v>
                </c:pt>
                <c:pt idx="1600">
                  <c:v>2.3625648700000002E-2</c:v>
                </c:pt>
                <c:pt idx="1601">
                  <c:v>2.3625648700000002E-2</c:v>
                </c:pt>
                <c:pt idx="1602">
                  <c:v>2.2156407400000001E-2</c:v>
                </c:pt>
                <c:pt idx="1603">
                  <c:v>2.3625648700000002E-2</c:v>
                </c:pt>
                <c:pt idx="1604">
                  <c:v>2.2156407400000001E-2</c:v>
                </c:pt>
                <c:pt idx="1605">
                  <c:v>2.3625648700000002E-2</c:v>
                </c:pt>
                <c:pt idx="1606">
                  <c:v>2.3625648700000002E-2</c:v>
                </c:pt>
                <c:pt idx="1607">
                  <c:v>2.3625648700000002E-2</c:v>
                </c:pt>
                <c:pt idx="1608">
                  <c:v>2.3625648700000002E-2</c:v>
                </c:pt>
                <c:pt idx="1609">
                  <c:v>2.5094890000000002E-2</c:v>
                </c:pt>
                <c:pt idx="1610">
                  <c:v>2.2156407400000001E-2</c:v>
                </c:pt>
                <c:pt idx="1611">
                  <c:v>2.5094887999999999E-2</c:v>
                </c:pt>
                <c:pt idx="1612">
                  <c:v>2.36256031E-2</c:v>
                </c:pt>
                <c:pt idx="1613">
                  <c:v>2.5094749199999999E-2</c:v>
                </c:pt>
                <c:pt idx="1614">
                  <c:v>2.36253672E-2</c:v>
                </c:pt>
                <c:pt idx="1615">
                  <c:v>2.21559466E-2</c:v>
                </c:pt>
                <c:pt idx="1616">
                  <c:v>2.36249784E-2</c:v>
                </c:pt>
                <c:pt idx="1617">
                  <c:v>2.3624743399999999E-2</c:v>
                </c:pt>
                <c:pt idx="1618">
                  <c:v>2.3624490599999999E-2</c:v>
                </c:pt>
                <c:pt idx="1619">
                  <c:v>2.3624226500000001E-2</c:v>
                </c:pt>
                <c:pt idx="1620">
                  <c:v>2.3623958099999998E-2</c:v>
                </c:pt>
                <c:pt idx="1621">
                  <c:v>2.36236921E-2</c:v>
                </c:pt>
                <c:pt idx="1622">
                  <c:v>2.3623435299999999E-2</c:v>
                </c:pt>
                <c:pt idx="1623">
                  <c:v>2.3623194600000001E-2</c:v>
                </c:pt>
                <c:pt idx="1624">
                  <c:v>2.2153731699999998E-2</c:v>
                </c:pt>
                <c:pt idx="1625">
                  <c:v>2.21535434E-2</c:v>
                </c:pt>
                <c:pt idx="1626">
                  <c:v>2.36226371E-2</c:v>
                </c:pt>
                <c:pt idx="1627">
                  <c:v>2.5091773299999998E-2</c:v>
                </c:pt>
                <c:pt idx="1628">
                  <c:v>2.36224399E-2</c:v>
                </c:pt>
                <c:pt idx="1629">
                  <c:v>2.36223643E-2</c:v>
                </c:pt>
                <c:pt idx="1630">
                  <c:v>2.3622300799999999E-2</c:v>
                </c:pt>
                <c:pt idx="1631">
                  <c:v>2.3622249299999998E-2</c:v>
                </c:pt>
                <c:pt idx="1632">
                  <c:v>2.3622210099999999E-2</c:v>
                </c:pt>
                <c:pt idx="1633">
                  <c:v>2.5091428999999998E-2</c:v>
                </c:pt>
                <c:pt idx="1634">
                  <c:v>2.36221678E-2</c:v>
                </c:pt>
                <c:pt idx="1635">
                  <c:v>2.3622164899999999E-2</c:v>
                </c:pt>
                <c:pt idx="1636">
                  <c:v>2.2152927999999999E-2</c:v>
                </c:pt>
                <c:pt idx="1637">
                  <c:v>2.3622195499999998E-2</c:v>
                </c:pt>
                <c:pt idx="1638">
                  <c:v>2.21529829E-2</c:v>
                </c:pt>
                <c:pt idx="1639">
                  <c:v>2.36222746E-2</c:v>
                </c:pt>
                <c:pt idx="1640">
                  <c:v>2.2153086400000001E-2</c:v>
                </c:pt>
                <c:pt idx="1641">
                  <c:v>2.3622402099999999E-2</c:v>
                </c:pt>
                <c:pt idx="1642">
                  <c:v>2.2153238400000001E-2</c:v>
                </c:pt>
                <c:pt idx="1643">
                  <c:v>2.2153333800000001E-2</c:v>
                </c:pt>
                <c:pt idx="1644">
                  <c:v>2.21534655E-2</c:v>
                </c:pt>
                <c:pt idx="1645">
                  <c:v>2.3622882299999998E-2</c:v>
                </c:pt>
                <c:pt idx="1646">
                  <c:v>2.36230867E-2</c:v>
                </c:pt>
                <c:pt idx="1647">
                  <c:v>2.3623317299999998E-2</c:v>
                </c:pt>
                <c:pt idx="1648">
                  <c:v>2.3623567200000001E-2</c:v>
                </c:pt>
                <c:pt idx="1649">
                  <c:v>2.36238296E-2</c:v>
                </c:pt>
                <c:pt idx="1650">
                  <c:v>2.3624097699999999E-2</c:v>
                </c:pt>
                <c:pt idx="1651">
                  <c:v>2.3624364799999999E-2</c:v>
                </c:pt>
                <c:pt idx="1652">
                  <c:v>2.21553811E-2</c:v>
                </c:pt>
                <c:pt idx="1653">
                  <c:v>2.3624868199999999E-2</c:v>
                </c:pt>
                <c:pt idx="1654">
                  <c:v>2.21558491E-2</c:v>
                </c:pt>
                <c:pt idx="1655">
                  <c:v>2.36252858E-2</c:v>
                </c:pt>
                <c:pt idx="1656">
                  <c:v>2.2156203900000001E-2</c:v>
                </c:pt>
                <c:pt idx="1657">
                  <c:v>2.3625563299999999E-2</c:v>
                </c:pt>
                <c:pt idx="1658">
                  <c:v>2.36256327E-2</c:v>
                </c:pt>
                <c:pt idx="1659">
                  <c:v>2.5094890000000002E-2</c:v>
                </c:pt>
                <c:pt idx="1660">
                  <c:v>2.2156407400000001E-2</c:v>
                </c:pt>
                <c:pt idx="1661">
                  <c:v>2.3625648700000002E-2</c:v>
                </c:pt>
                <c:pt idx="1662">
                  <c:v>2.3625648700000002E-2</c:v>
                </c:pt>
                <c:pt idx="1663">
                  <c:v>2.3625648700000002E-2</c:v>
                </c:pt>
                <c:pt idx="1664">
                  <c:v>2.5094890000000002E-2</c:v>
                </c:pt>
                <c:pt idx="1665">
                  <c:v>2.3625648700000002E-2</c:v>
                </c:pt>
                <c:pt idx="1666">
                  <c:v>2.2156407400000001E-2</c:v>
                </c:pt>
                <c:pt idx="1667">
                  <c:v>2.3625648700000002E-2</c:v>
                </c:pt>
                <c:pt idx="1668">
                  <c:v>2.3625648700000002E-2</c:v>
                </c:pt>
                <c:pt idx="1669">
                  <c:v>2.3625648700000002E-2</c:v>
                </c:pt>
                <c:pt idx="1670">
                  <c:v>2.3625648700000002E-2</c:v>
                </c:pt>
                <c:pt idx="1671">
                  <c:v>2.3625648700000002E-2</c:v>
                </c:pt>
                <c:pt idx="1672">
                  <c:v>2.2156407400000001E-2</c:v>
                </c:pt>
                <c:pt idx="1673">
                  <c:v>2.2156407400000001E-2</c:v>
                </c:pt>
                <c:pt idx="1674">
                  <c:v>2.3625648700000002E-2</c:v>
                </c:pt>
                <c:pt idx="1675">
                  <c:v>2.3625648700000002E-2</c:v>
                </c:pt>
                <c:pt idx="1676">
                  <c:v>2.2156407400000001E-2</c:v>
                </c:pt>
                <c:pt idx="1677">
                  <c:v>2.3625648700000002E-2</c:v>
                </c:pt>
                <c:pt idx="1678">
                  <c:v>2.2156407400000001E-2</c:v>
                </c:pt>
                <c:pt idx="1679">
                  <c:v>2.3625648700000002E-2</c:v>
                </c:pt>
                <c:pt idx="1680">
                  <c:v>2.3625648700000002E-2</c:v>
                </c:pt>
                <c:pt idx="1681">
                  <c:v>2.3625648700000002E-2</c:v>
                </c:pt>
                <c:pt idx="1682">
                  <c:v>2.2156407400000001E-2</c:v>
                </c:pt>
                <c:pt idx="1683">
                  <c:v>2.3625648700000002E-2</c:v>
                </c:pt>
                <c:pt idx="1684">
                  <c:v>2.3625648700000002E-2</c:v>
                </c:pt>
                <c:pt idx="1685">
                  <c:v>2.3625648700000002E-2</c:v>
                </c:pt>
                <c:pt idx="1686">
                  <c:v>2.3625648700000002E-2</c:v>
                </c:pt>
                <c:pt idx="1687">
                  <c:v>2.3625648700000002E-2</c:v>
                </c:pt>
                <c:pt idx="1688">
                  <c:v>2.5094890000000002E-2</c:v>
                </c:pt>
                <c:pt idx="1689">
                  <c:v>2.2156407400000001E-2</c:v>
                </c:pt>
                <c:pt idx="1690">
                  <c:v>2.3625648700000002E-2</c:v>
                </c:pt>
                <c:pt idx="1691">
                  <c:v>2.3625648700000002E-2</c:v>
                </c:pt>
                <c:pt idx="1692">
                  <c:v>2.2156407400000001E-2</c:v>
                </c:pt>
                <c:pt idx="1693">
                  <c:v>2.2156407400000001E-2</c:v>
                </c:pt>
                <c:pt idx="1694">
                  <c:v>2.2156407400000001E-2</c:v>
                </c:pt>
                <c:pt idx="1695">
                  <c:v>2.3625648700000002E-2</c:v>
                </c:pt>
                <c:pt idx="1696">
                  <c:v>2.3625648700000002E-2</c:v>
                </c:pt>
                <c:pt idx="1697">
                  <c:v>2.3625648700000002E-2</c:v>
                </c:pt>
                <c:pt idx="1698">
                  <c:v>2.3625648700000002E-2</c:v>
                </c:pt>
                <c:pt idx="1699">
                  <c:v>2.3625648700000002E-2</c:v>
                </c:pt>
                <c:pt idx="1700">
                  <c:v>2.3625648700000002E-2</c:v>
                </c:pt>
                <c:pt idx="1701">
                  <c:v>2.3625648700000002E-2</c:v>
                </c:pt>
                <c:pt idx="1702">
                  <c:v>2.3625648700000002E-2</c:v>
                </c:pt>
                <c:pt idx="1703">
                  <c:v>2.3625648700000002E-2</c:v>
                </c:pt>
                <c:pt idx="1704">
                  <c:v>2.3625648700000002E-2</c:v>
                </c:pt>
                <c:pt idx="1705">
                  <c:v>2.3625648700000002E-2</c:v>
                </c:pt>
                <c:pt idx="1706">
                  <c:v>2.5094890000000002E-2</c:v>
                </c:pt>
                <c:pt idx="1707">
                  <c:v>2.2156405000000001E-2</c:v>
                </c:pt>
                <c:pt idx="1708">
                  <c:v>2.36255943E-2</c:v>
                </c:pt>
                <c:pt idx="1709">
                  <c:v>2.3625481199999999E-2</c:v>
                </c:pt>
                <c:pt idx="1710">
                  <c:v>2.21560744E-2</c:v>
                </c:pt>
                <c:pt idx="1711">
                  <c:v>2.2155866100000001E-2</c:v>
                </c:pt>
                <c:pt idx="1712">
                  <c:v>2.3624866200000001E-2</c:v>
                </c:pt>
                <c:pt idx="1713">
                  <c:v>2.36245993E-2</c:v>
                </c:pt>
                <c:pt idx="1714">
                  <c:v>2.2155073399999999E-2</c:v>
                </c:pt>
                <c:pt idx="1715">
                  <c:v>2.2154783399999999E-2</c:v>
                </c:pt>
                <c:pt idx="1716">
                  <c:v>2.3623739599999999E-2</c:v>
                </c:pt>
                <c:pt idx="1717">
                  <c:v>2.2154219199999999E-2</c:v>
                </c:pt>
                <c:pt idx="1718">
                  <c:v>2.3623207899999998E-2</c:v>
                </c:pt>
                <c:pt idx="1719">
                  <c:v>2.3622981800000002E-2</c:v>
                </c:pt>
                <c:pt idx="1720">
                  <c:v>2.36227943E-2</c:v>
                </c:pt>
                <c:pt idx="1721">
                  <c:v>2.3622654600000001E-2</c:v>
                </c:pt>
                <c:pt idx="1722">
                  <c:v>2.3622571799999999E-2</c:v>
                </c:pt>
                <c:pt idx="1723">
                  <c:v>2.3622554600000002E-2</c:v>
                </c:pt>
                <c:pt idx="1724">
                  <c:v>2.2153354100000001E-2</c:v>
                </c:pt>
                <c:pt idx="1725">
                  <c:v>2.36226979E-2</c:v>
                </c:pt>
                <c:pt idx="1726">
                  <c:v>2.3622842500000001E-2</c:v>
                </c:pt>
                <c:pt idx="1727">
                  <c:v>2.2153781000000001E-2</c:v>
                </c:pt>
                <c:pt idx="1728">
                  <c:v>2.36232413E-2</c:v>
                </c:pt>
                <c:pt idx="1729">
                  <c:v>2.3623481299999999E-2</c:v>
                </c:pt>
                <c:pt idx="1730">
                  <c:v>2.2154494899999998E-2</c:v>
                </c:pt>
                <c:pt idx="1731">
                  <c:v>2.2154763099999999E-2</c:v>
                </c:pt>
                <c:pt idx="1732">
                  <c:v>2.3624277799999999E-2</c:v>
                </c:pt>
                <c:pt idx="1733">
                  <c:v>2.3624545E-2</c:v>
                </c:pt>
                <c:pt idx="1734">
                  <c:v>2.36248012E-2</c:v>
                </c:pt>
                <c:pt idx="1735">
                  <c:v>2.3625039300000001E-2</c:v>
                </c:pt>
                <c:pt idx="1736">
                  <c:v>2.3625252100000001E-2</c:v>
                </c:pt>
                <c:pt idx="1737">
                  <c:v>2.3625432599999999E-2</c:v>
                </c:pt>
                <c:pt idx="1738">
                  <c:v>2.2156332399999999E-2</c:v>
                </c:pt>
                <c:pt idx="1739">
                  <c:v>2.21564286E-2</c:v>
                </c:pt>
                <c:pt idx="1740">
                  <c:v>2.3625744800000001E-2</c:v>
                </c:pt>
                <c:pt idx="1741">
                  <c:v>2.3625809300000002E-2</c:v>
                </c:pt>
                <c:pt idx="1742">
                  <c:v>2.36258635E-2</c:v>
                </c:pt>
                <c:pt idx="1743">
                  <c:v>2.5095148300000002E-2</c:v>
                </c:pt>
                <c:pt idx="1744">
                  <c:v>2.21566999E-2</c:v>
                </c:pt>
                <c:pt idx="1745">
                  <c:v>2.3625963999999999E-2</c:v>
                </c:pt>
                <c:pt idx="1746">
                  <c:v>2.2156736E-2</c:v>
                </c:pt>
                <c:pt idx="1747">
                  <c:v>2.5095220099999999E-2</c:v>
                </c:pt>
                <c:pt idx="1748">
                  <c:v>2.3625971400000001E-2</c:v>
                </c:pt>
                <c:pt idx="1749">
                  <c:v>2.3625953200000001E-2</c:v>
                </c:pt>
                <c:pt idx="1750">
                  <c:v>2.3625924699999998E-2</c:v>
                </c:pt>
                <c:pt idx="1751">
                  <c:v>2.2156644900000001E-2</c:v>
                </c:pt>
                <c:pt idx="1752">
                  <c:v>2.3625836599999998E-2</c:v>
                </c:pt>
                <c:pt idx="1753">
                  <c:v>2.21565359E-2</c:v>
                </c:pt>
                <c:pt idx="1754">
                  <c:v>2.3625707100000001E-2</c:v>
                </c:pt>
                <c:pt idx="1755">
                  <c:v>2.3625625500000001E-2</c:v>
                </c:pt>
                <c:pt idx="1756">
                  <c:v>2.3625505799999998E-2</c:v>
                </c:pt>
                <c:pt idx="1757">
                  <c:v>2.3625343300000001E-2</c:v>
                </c:pt>
                <c:pt idx="1758">
                  <c:v>2.3625145100000002E-2</c:v>
                </c:pt>
                <c:pt idx="1759">
                  <c:v>2.3624918200000001E-2</c:v>
                </c:pt>
                <c:pt idx="1760">
                  <c:v>2.2155427200000001E-2</c:v>
                </c:pt>
                <c:pt idx="1761">
                  <c:v>2.2155164000000001E-2</c:v>
                </c:pt>
                <c:pt idx="1762">
                  <c:v>2.3624136899999999E-2</c:v>
                </c:pt>
                <c:pt idx="1763">
                  <c:v>2.3623866600000001E-2</c:v>
                </c:pt>
                <c:pt idx="1764">
                  <c:v>2.21543591E-2</c:v>
                </c:pt>
                <c:pt idx="1765">
                  <c:v>2.3623353900000001E-2</c:v>
                </c:pt>
                <c:pt idx="1766">
                  <c:v>2.3623125799999999E-2</c:v>
                </c:pt>
                <c:pt idx="1767">
                  <c:v>2.3622926200000002E-2</c:v>
                </c:pt>
                <c:pt idx="1768">
                  <c:v>2.3622761999999999E-2</c:v>
                </c:pt>
                <c:pt idx="1769">
                  <c:v>2.2153395100000001E-2</c:v>
                </c:pt>
                <c:pt idx="1770">
                  <c:v>2.21533236E-2</c:v>
                </c:pt>
                <c:pt idx="1771">
                  <c:v>2.2153308900000002E-2</c:v>
                </c:pt>
                <c:pt idx="1772">
                  <c:v>2.2153351000000002E-2</c:v>
                </c:pt>
                <c:pt idx="1773">
                  <c:v>2.21534434E-2</c:v>
                </c:pt>
                <c:pt idx="1774">
                  <c:v>2.3622824899999999E-2</c:v>
                </c:pt>
                <c:pt idx="1775">
                  <c:v>2.36229983E-2</c:v>
                </c:pt>
                <c:pt idx="1776">
                  <c:v>2.36232028E-2</c:v>
                </c:pt>
                <c:pt idx="1777">
                  <c:v>2.3623431800000001E-2</c:v>
                </c:pt>
                <c:pt idx="1778">
                  <c:v>2.2154435100000001E-2</c:v>
                </c:pt>
                <c:pt idx="1779">
                  <c:v>2.21546946E-2</c:v>
                </c:pt>
                <c:pt idx="1780">
                  <c:v>2.3624202899999999E-2</c:v>
                </c:pt>
                <c:pt idx="1781">
                  <c:v>2.2155223799999998E-2</c:v>
                </c:pt>
                <c:pt idx="1782">
                  <c:v>2.2155480799999999E-2</c:v>
                </c:pt>
                <c:pt idx="1783">
                  <c:v>2.2155724200000001E-2</c:v>
                </c:pt>
                <c:pt idx="1784">
                  <c:v>2.2155947799999999E-2</c:v>
                </c:pt>
                <c:pt idx="1785">
                  <c:v>2.36253869E-2</c:v>
                </c:pt>
                <c:pt idx="1786">
                  <c:v>2.3625551500000001E-2</c:v>
                </c:pt>
                <c:pt idx="1787">
                  <c:v>2.3625678399999999E-2</c:v>
                </c:pt>
                <c:pt idx="1788">
                  <c:v>2.2156542099999999E-2</c:v>
                </c:pt>
                <c:pt idx="1789">
                  <c:v>2.3625873499999998E-2</c:v>
                </c:pt>
                <c:pt idx="1790">
                  <c:v>2.3625949399999999E-2</c:v>
                </c:pt>
                <c:pt idx="1791">
                  <c:v>2.2156769900000001E-2</c:v>
                </c:pt>
                <c:pt idx="1792">
                  <c:v>2.36260576E-2</c:v>
                </c:pt>
                <c:pt idx="1793">
                  <c:v>2.2156849400000001E-2</c:v>
                </c:pt>
                <c:pt idx="1794">
                  <c:v>2.2156867300000001E-2</c:v>
                </c:pt>
                <c:pt idx="1795">
                  <c:v>2.3626111500000001E-2</c:v>
                </c:pt>
                <c:pt idx="1796">
                  <c:v>2.36261005E-2</c:v>
                </c:pt>
                <c:pt idx="1797">
                  <c:v>2.3626075E-2</c:v>
                </c:pt>
                <c:pt idx="1798">
                  <c:v>2.2156794300000001E-2</c:v>
                </c:pt>
                <c:pt idx="1799">
                  <c:v>2.2156739799999998E-2</c:v>
                </c:pt>
                <c:pt idx="1800">
                  <c:v>2.3625911699999998E-2</c:v>
                </c:pt>
                <c:pt idx="1801">
                  <c:v>2.36258284E-2</c:v>
                </c:pt>
                <c:pt idx="1802">
                  <c:v>2.3625730500000001E-2</c:v>
                </c:pt>
                <c:pt idx="1803">
                  <c:v>2.3625614499999999E-2</c:v>
                </c:pt>
                <c:pt idx="1804">
                  <c:v>2.2156169900000001E-2</c:v>
                </c:pt>
                <c:pt idx="1805">
                  <c:v>2.3625107199999999E-2</c:v>
                </c:pt>
                <c:pt idx="1806">
                  <c:v>2.3624718199999999E-2</c:v>
                </c:pt>
                <c:pt idx="1807">
                  <c:v>2.3624260800000001E-2</c:v>
                </c:pt>
                <c:pt idx="1808">
                  <c:v>2.2154507399999999E-2</c:v>
                </c:pt>
                <c:pt idx="1809">
                  <c:v>2.21539618E-2</c:v>
                </c:pt>
                <c:pt idx="1810">
                  <c:v>2.21533971E-2</c:v>
                </c:pt>
                <c:pt idx="1811">
                  <c:v>2.2152829999999998E-2</c:v>
                </c:pt>
                <c:pt idx="1812">
                  <c:v>2.3621524099999999E-2</c:v>
                </c:pt>
                <c:pt idx="1813">
                  <c:v>2.3621002700000001E-2</c:v>
                </c:pt>
                <c:pt idx="1814">
                  <c:v>2.5089777399999999E-2</c:v>
                </c:pt>
                <c:pt idx="1815">
                  <c:v>2.2150870600000001E-2</c:v>
                </c:pt>
                <c:pt idx="1816">
                  <c:v>2.3619791099999999E-2</c:v>
                </c:pt>
                <c:pt idx="1817">
                  <c:v>2.2150310900000001E-2</c:v>
                </c:pt>
                <c:pt idx="1818">
                  <c:v>2.2150194799999998E-2</c:v>
                </c:pt>
                <c:pt idx="1819">
                  <c:v>2.2150206499999998E-2</c:v>
                </c:pt>
                <c:pt idx="1820">
                  <c:v>2.3619531700000002E-2</c:v>
                </c:pt>
                <c:pt idx="1821">
                  <c:v>2.3619639200000001E-2</c:v>
                </c:pt>
                <c:pt idx="1822">
                  <c:v>2.3619775499999999E-2</c:v>
                </c:pt>
                <c:pt idx="1823">
                  <c:v>2.2150687799999999E-2</c:v>
                </c:pt>
                <c:pt idx="1824">
                  <c:v>2.3620120500000001E-2</c:v>
                </c:pt>
                <c:pt idx="1825">
                  <c:v>2.3620322400000001E-2</c:v>
                </c:pt>
                <c:pt idx="1826">
                  <c:v>2.5089787700000001E-2</c:v>
                </c:pt>
                <c:pt idx="1827">
                  <c:v>2.21515199E-2</c:v>
                </c:pt>
                <c:pt idx="1828">
                  <c:v>2.3621004599999999E-2</c:v>
                </c:pt>
                <c:pt idx="1829">
                  <c:v>2.21519986E-2</c:v>
                </c:pt>
                <c:pt idx="1830">
                  <c:v>2.2152241600000001E-2</c:v>
                </c:pt>
                <c:pt idx="1831">
                  <c:v>2.36217292E-2</c:v>
                </c:pt>
                <c:pt idx="1832">
                  <c:v>2.3621964299999999E-2</c:v>
                </c:pt>
                <c:pt idx="1833">
                  <c:v>2.36221904E-2</c:v>
                </c:pt>
                <c:pt idx="1834">
                  <c:v>2.2153158400000001E-2</c:v>
                </c:pt>
                <c:pt idx="1835">
                  <c:v>2.36226036E-2</c:v>
                </c:pt>
                <c:pt idx="1836">
                  <c:v>2.3622811000000001E-2</c:v>
                </c:pt>
                <c:pt idx="1837">
                  <c:v>2.2153788300000001E-2</c:v>
                </c:pt>
                <c:pt idx="1838">
                  <c:v>2.2154021900000001E-2</c:v>
                </c:pt>
                <c:pt idx="1839">
                  <c:v>2.3623507200000001E-2</c:v>
                </c:pt>
                <c:pt idx="1840">
                  <c:v>2.2154507800000001E-2</c:v>
                </c:pt>
                <c:pt idx="1841">
                  <c:v>2.2154752900000001E-2</c:v>
                </c:pt>
                <c:pt idx="1842">
                  <c:v>2.3624237700000002E-2</c:v>
                </c:pt>
                <c:pt idx="1843">
                  <c:v>2.3624471899999999E-2</c:v>
                </c:pt>
                <c:pt idx="1844">
                  <c:v>2.36246954E-2</c:v>
                </c:pt>
                <c:pt idx="1845">
                  <c:v>2.36249046E-2</c:v>
                </c:pt>
                <c:pt idx="1846">
                  <c:v>2.21558538E-2</c:v>
                </c:pt>
                <c:pt idx="1847">
                  <c:v>2.2156023800000001E-2</c:v>
                </c:pt>
                <c:pt idx="1848">
                  <c:v>2.36254103E-2</c:v>
                </c:pt>
                <c:pt idx="1849">
                  <c:v>2.2156284799999999E-2</c:v>
                </c:pt>
                <c:pt idx="1850">
                  <c:v>2.3625609799999999E-2</c:v>
                </c:pt>
                <c:pt idx="1851">
                  <c:v>2.2156414700000002E-2</c:v>
                </c:pt>
                <c:pt idx="1852">
                  <c:v>2.36256356E-2</c:v>
                </c:pt>
                <c:pt idx="1853">
                  <c:v>2.3625545599999999E-2</c:v>
                </c:pt>
                <c:pt idx="1854">
                  <c:v>2.2156154399999999E-2</c:v>
                </c:pt>
                <c:pt idx="1855">
                  <c:v>2.3625196800000001E-2</c:v>
                </c:pt>
                <c:pt idx="1856">
                  <c:v>2.3624957799999999E-2</c:v>
                </c:pt>
                <c:pt idx="1857">
                  <c:v>2.2155446400000001E-2</c:v>
                </c:pt>
                <c:pt idx="1858">
                  <c:v>2.3624400399999999E-2</c:v>
                </c:pt>
                <c:pt idx="1859">
                  <c:v>2.21548583E-2</c:v>
                </c:pt>
                <c:pt idx="1860">
                  <c:v>2.2154559300000001E-2</c:v>
                </c:pt>
                <c:pt idx="1861">
                  <c:v>2.3623514700000001E-2</c:v>
                </c:pt>
                <c:pt idx="1862">
                  <c:v>2.2154001600000001E-2</c:v>
                </c:pt>
                <c:pt idx="1863">
                  <c:v>2.2153762800000001E-2</c:v>
                </c:pt>
                <c:pt idx="1864">
                  <c:v>2.21535642E-2</c:v>
                </c:pt>
                <c:pt idx="1865">
                  <c:v>2.3622661199999999E-2</c:v>
                </c:pt>
                <c:pt idx="1866">
                  <c:v>2.21533275E-2</c:v>
                </c:pt>
                <c:pt idx="1867">
                  <c:v>2.2153306899999999E-2</c:v>
                </c:pt>
                <c:pt idx="1868">
                  <c:v>2.2153306899999999E-2</c:v>
                </c:pt>
                <c:pt idx="1869">
                  <c:v>2.3622552500000001E-2</c:v>
                </c:pt>
                <c:pt idx="1870">
                  <c:v>2.2153306899999999E-2</c:v>
                </c:pt>
                <c:pt idx="1871">
                  <c:v>2.50917981E-2</c:v>
                </c:pt>
                <c:pt idx="1872">
                  <c:v>2.3622552500000001E-2</c:v>
                </c:pt>
                <c:pt idx="1873">
                  <c:v>2.3622552500000001E-2</c:v>
                </c:pt>
                <c:pt idx="1874">
                  <c:v>2.3622552500000001E-2</c:v>
                </c:pt>
                <c:pt idx="1875">
                  <c:v>2.3622552500000001E-2</c:v>
                </c:pt>
                <c:pt idx="1876">
                  <c:v>2.2153306899999999E-2</c:v>
                </c:pt>
                <c:pt idx="1877">
                  <c:v>2.3622552500000001E-2</c:v>
                </c:pt>
                <c:pt idx="1878">
                  <c:v>2.2153306899999999E-2</c:v>
                </c:pt>
                <c:pt idx="1879">
                  <c:v>2.3622552500000001E-2</c:v>
                </c:pt>
                <c:pt idx="1880">
                  <c:v>2.2153306899999999E-2</c:v>
                </c:pt>
                <c:pt idx="1881">
                  <c:v>2.2153306899999999E-2</c:v>
                </c:pt>
                <c:pt idx="1882">
                  <c:v>2.2153306899999999E-2</c:v>
                </c:pt>
                <c:pt idx="1883">
                  <c:v>2.3622552500000001E-2</c:v>
                </c:pt>
                <c:pt idx="1884">
                  <c:v>2.2153306899999999E-2</c:v>
                </c:pt>
                <c:pt idx="1885">
                  <c:v>2.3622552500000001E-2</c:v>
                </c:pt>
                <c:pt idx="1886">
                  <c:v>2.3622552500000001E-2</c:v>
                </c:pt>
                <c:pt idx="1887">
                  <c:v>2.3622552500000001E-2</c:v>
                </c:pt>
                <c:pt idx="1888">
                  <c:v>2.2153306899999999E-2</c:v>
                </c:pt>
                <c:pt idx="1889">
                  <c:v>2.3622552500000001E-2</c:v>
                </c:pt>
                <c:pt idx="1890">
                  <c:v>2.2153306899999999E-2</c:v>
                </c:pt>
                <c:pt idx="1891">
                  <c:v>2.2153306899999999E-2</c:v>
                </c:pt>
                <c:pt idx="1892">
                  <c:v>2.2153306899999999E-2</c:v>
                </c:pt>
                <c:pt idx="1893">
                  <c:v>2.2153306899999999E-2</c:v>
                </c:pt>
                <c:pt idx="1894">
                  <c:v>2.2153306899999999E-2</c:v>
                </c:pt>
                <c:pt idx="1895">
                  <c:v>2.3622552500000001E-2</c:v>
                </c:pt>
                <c:pt idx="1896">
                  <c:v>2.2153306899999999E-2</c:v>
                </c:pt>
                <c:pt idx="1897">
                  <c:v>2.2153306899999999E-2</c:v>
                </c:pt>
                <c:pt idx="1898">
                  <c:v>2.3622552500000001E-2</c:v>
                </c:pt>
                <c:pt idx="1899">
                  <c:v>2.2153309400000001E-2</c:v>
                </c:pt>
                <c:pt idx="1900">
                  <c:v>2.36226072E-2</c:v>
                </c:pt>
                <c:pt idx="1901">
                  <c:v>2.3622720699999999E-2</c:v>
                </c:pt>
                <c:pt idx="1902">
                  <c:v>2.3622886400000001E-2</c:v>
                </c:pt>
                <c:pt idx="1903">
                  <c:v>2.3623095100000002E-2</c:v>
                </c:pt>
                <c:pt idx="1904">
                  <c:v>2.2154093199999999E-2</c:v>
                </c:pt>
                <c:pt idx="1905">
                  <c:v>2.36236051E-2</c:v>
                </c:pt>
                <c:pt idx="1906">
                  <c:v>2.21546444E-2</c:v>
                </c:pt>
                <c:pt idx="1907">
                  <c:v>2.36241778E-2</c:v>
                </c:pt>
                <c:pt idx="1908">
                  <c:v>2.2155221999999999E-2</c:v>
                </c:pt>
                <c:pt idx="1909">
                  <c:v>2.2155497999999999E-2</c:v>
                </c:pt>
                <c:pt idx="1910">
                  <c:v>2.21557535E-2</c:v>
                </c:pt>
                <c:pt idx="1911">
                  <c:v>2.36252211E-2</c:v>
                </c:pt>
                <c:pt idx="1912">
                  <c:v>2.2156166299999999E-2</c:v>
                </c:pt>
                <c:pt idx="1913">
                  <c:v>2.2156305599999999E-2</c:v>
                </c:pt>
                <c:pt idx="1914">
                  <c:v>2.2156388199999998E-2</c:v>
                </c:pt>
                <c:pt idx="1915">
                  <c:v>2.2156407400000001E-2</c:v>
                </c:pt>
                <c:pt idx="1916">
                  <c:v>2.3625648700000002E-2</c:v>
                </c:pt>
                <c:pt idx="1917">
                  <c:v>2.2156407400000001E-2</c:v>
                </c:pt>
                <c:pt idx="1918">
                  <c:v>2.3625648700000002E-2</c:v>
                </c:pt>
                <c:pt idx="1919">
                  <c:v>2.3625648700000002E-2</c:v>
                </c:pt>
                <c:pt idx="1920">
                  <c:v>2.2156407400000001E-2</c:v>
                </c:pt>
                <c:pt idx="1921">
                  <c:v>2.3625648700000002E-2</c:v>
                </c:pt>
                <c:pt idx="1922">
                  <c:v>2.2156407400000001E-2</c:v>
                </c:pt>
                <c:pt idx="1923">
                  <c:v>2.2156407400000001E-2</c:v>
                </c:pt>
                <c:pt idx="1924">
                  <c:v>2.3625648700000002E-2</c:v>
                </c:pt>
                <c:pt idx="1925">
                  <c:v>2.2156407400000001E-2</c:v>
                </c:pt>
                <c:pt idx="1926">
                  <c:v>2.2156407400000001E-2</c:v>
                </c:pt>
                <c:pt idx="1927">
                  <c:v>2.3625648700000002E-2</c:v>
                </c:pt>
                <c:pt idx="1928">
                  <c:v>2.3625648700000002E-2</c:v>
                </c:pt>
                <c:pt idx="1929">
                  <c:v>2.3625648700000002E-2</c:v>
                </c:pt>
                <c:pt idx="1930">
                  <c:v>2.2156407400000001E-2</c:v>
                </c:pt>
                <c:pt idx="1931">
                  <c:v>2.2156407400000001E-2</c:v>
                </c:pt>
                <c:pt idx="1932">
                  <c:v>2.2156407400000001E-2</c:v>
                </c:pt>
                <c:pt idx="1933">
                  <c:v>2.3625648700000002E-2</c:v>
                </c:pt>
                <c:pt idx="1934">
                  <c:v>2.3625648700000002E-2</c:v>
                </c:pt>
                <c:pt idx="1935">
                  <c:v>2.2156407400000001E-2</c:v>
                </c:pt>
                <c:pt idx="1936">
                  <c:v>2.2156407400000001E-2</c:v>
                </c:pt>
                <c:pt idx="1937">
                  <c:v>2.3625648700000002E-2</c:v>
                </c:pt>
                <c:pt idx="1938">
                  <c:v>2.3625648700000002E-2</c:v>
                </c:pt>
                <c:pt idx="1939">
                  <c:v>2.2156407400000001E-2</c:v>
                </c:pt>
                <c:pt idx="1940">
                  <c:v>2.3625648700000002E-2</c:v>
                </c:pt>
                <c:pt idx="1941">
                  <c:v>2.2156407400000001E-2</c:v>
                </c:pt>
                <c:pt idx="1942">
                  <c:v>2.2156407400000001E-2</c:v>
                </c:pt>
                <c:pt idx="1943">
                  <c:v>2.2156407400000001E-2</c:v>
                </c:pt>
                <c:pt idx="1944">
                  <c:v>2.3625648700000002E-2</c:v>
                </c:pt>
                <c:pt idx="1945">
                  <c:v>2.2156407400000001E-2</c:v>
                </c:pt>
                <c:pt idx="1946">
                  <c:v>2.3625648700000002E-2</c:v>
                </c:pt>
                <c:pt idx="1947">
                  <c:v>2.3625646699999999E-2</c:v>
                </c:pt>
                <c:pt idx="1948">
                  <c:v>2.36256031E-2</c:v>
                </c:pt>
                <c:pt idx="1949">
                  <c:v>2.21562662E-2</c:v>
                </c:pt>
                <c:pt idx="1950">
                  <c:v>2.36253672E-2</c:v>
                </c:pt>
                <c:pt idx="1951">
                  <c:v>2.3625188599999999E-2</c:v>
                </c:pt>
                <c:pt idx="1952">
                  <c:v>2.21557361E-2</c:v>
                </c:pt>
                <c:pt idx="1953">
                  <c:v>2.3624743399999999E-2</c:v>
                </c:pt>
                <c:pt idx="1954">
                  <c:v>2.3624490599999999E-2</c:v>
                </c:pt>
                <c:pt idx="1955">
                  <c:v>2.3624226500000001E-2</c:v>
                </c:pt>
                <c:pt idx="1956">
                  <c:v>2.3623958099999998E-2</c:v>
                </c:pt>
                <c:pt idx="1957">
                  <c:v>2.36236921E-2</c:v>
                </c:pt>
                <c:pt idx="1958">
                  <c:v>2.3623435299999999E-2</c:v>
                </c:pt>
                <c:pt idx="1959">
                  <c:v>2.3623194600000001E-2</c:v>
                </c:pt>
                <c:pt idx="1960">
                  <c:v>2.2153731699999998E-2</c:v>
                </c:pt>
                <c:pt idx="1961">
                  <c:v>2.21535434E-2</c:v>
                </c:pt>
                <c:pt idx="1962">
                  <c:v>2.2153391599999999E-2</c:v>
                </c:pt>
                <c:pt idx="1963">
                  <c:v>2.3622527800000001E-2</c:v>
                </c:pt>
                <c:pt idx="1964">
                  <c:v>2.21531955E-2</c:v>
                </c:pt>
                <c:pt idx="1965">
                  <c:v>2.3622368099999999E-2</c:v>
                </c:pt>
                <c:pt idx="1966">
                  <c:v>2.3622308099999999E-2</c:v>
                </c:pt>
                <c:pt idx="1967">
                  <c:v>2.3622260900000001E-2</c:v>
                </c:pt>
                <c:pt idx="1968">
                  <c:v>2.3622226100000001E-2</c:v>
                </c:pt>
                <c:pt idx="1969">
                  <c:v>2.2152957500000001E-2</c:v>
                </c:pt>
                <c:pt idx="1970">
                  <c:v>2.36221928E-2</c:v>
                </c:pt>
                <c:pt idx="1971">
                  <c:v>2.2152947400000001E-2</c:v>
                </c:pt>
                <c:pt idx="1972">
                  <c:v>2.2152959400000002E-2</c:v>
                </c:pt>
                <c:pt idx="1973">
                  <c:v>2.3622228200000001E-2</c:v>
                </c:pt>
                <c:pt idx="1974">
                  <c:v>2.2153015500000001E-2</c:v>
                </c:pt>
                <c:pt idx="1975">
                  <c:v>2.3622305E-2</c:v>
                </c:pt>
                <c:pt idx="1976">
                  <c:v>2.2153112499999999E-2</c:v>
                </c:pt>
                <c:pt idx="1977">
                  <c:v>2.3622421300000002E-2</c:v>
                </c:pt>
                <c:pt idx="1978">
                  <c:v>2.36224934E-2</c:v>
                </c:pt>
                <c:pt idx="1979">
                  <c:v>2.3622575900000001E-2</c:v>
                </c:pt>
                <c:pt idx="1980">
                  <c:v>2.36226961E-2</c:v>
                </c:pt>
                <c:pt idx="1981">
                  <c:v>2.21536141E-2</c:v>
                </c:pt>
                <c:pt idx="1982">
                  <c:v>2.36230581E-2</c:v>
                </c:pt>
                <c:pt idx="1983">
                  <c:v>2.2154040999999999E-2</c:v>
                </c:pt>
                <c:pt idx="1984">
                  <c:v>2.2154290199999999E-2</c:v>
                </c:pt>
                <c:pt idx="1985">
                  <c:v>2.3623797500000002E-2</c:v>
                </c:pt>
                <c:pt idx="1986">
                  <c:v>2.2154824300000001E-2</c:v>
                </c:pt>
                <c:pt idx="1987">
                  <c:v>2.3624338000000002E-2</c:v>
                </c:pt>
                <c:pt idx="1988">
                  <c:v>2.2155358399999998E-2</c:v>
                </c:pt>
                <c:pt idx="1989">
                  <c:v>2.3624849999999999E-2</c:v>
                </c:pt>
                <c:pt idx="1990">
                  <c:v>2.2155835400000001E-2</c:v>
                </c:pt>
                <c:pt idx="1991">
                  <c:v>2.5094518400000002E-2</c:v>
                </c:pt>
                <c:pt idx="1992">
                  <c:v>2.3625440099999999E-2</c:v>
                </c:pt>
                <c:pt idx="1993">
                  <c:v>2.2156319599999998E-2</c:v>
                </c:pt>
                <c:pt idx="1994">
                  <c:v>2.36256322E-2</c:v>
                </c:pt>
                <c:pt idx="1995">
                  <c:v>2.3625646300000001E-2</c:v>
                </c:pt>
                <c:pt idx="1996">
                  <c:v>2.36255943E-2</c:v>
                </c:pt>
                <c:pt idx="1997">
                  <c:v>2.21562397E-2</c:v>
                </c:pt>
                <c:pt idx="1998">
                  <c:v>2.21560744E-2</c:v>
                </c:pt>
                <c:pt idx="1999">
                  <c:v>2.3625108200000002E-2</c:v>
                </c:pt>
                <c:pt idx="2000">
                  <c:v>2.3624866200000001E-2</c:v>
                </c:pt>
                <c:pt idx="2001">
                  <c:v>2.36245993E-2</c:v>
                </c:pt>
                <c:pt idx="2002">
                  <c:v>2.2155073399999999E-2</c:v>
                </c:pt>
                <c:pt idx="2003">
                  <c:v>2.5093270500000001E-2</c:v>
                </c:pt>
                <c:pt idx="2004">
                  <c:v>2.2154495600000001E-2</c:v>
                </c:pt>
                <c:pt idx="2005">
                  <c:v>2.3623463500000001E-2</c:v>
                </c:pt>
                <c:pt idx="2006">
                  <c:v>2.3623207899999998E-2</c:v>
                </c:pt>
                <c:pt idx="2007">
                  <c:v>2.5092226799999999E-2</c:v>
                </c:pt>
                <c:pt idx="2008">
                  <c:v>2.36227943E-2</c:v>
                </c:pt>
                <c:pt idx="2009">
                  <c:v>2.3622654600000001E-2</c:v>
                </c:pt>
                <c:pt idx="2010">
                  <c:v>2.3622571799999999E-2</c:v>
                </c:pt>
                <c:pt idx="2011">
                  <c:v>2.3622552500000001E-2</c:v>
                </c:pt>
                <c:pt idx="2012">
                  <c:v>2.3622552500000001E-2</c:v>
                </c:pt>
                <c:pt idx="2013">
                  <c:v>2.2153306899999999E-2</c:v>
                </c:pt>
                <c:pt idx="2014">
                  <c:v>2.2153306899999999E-2</c:v>
                </c:pt>
                <c:pt idx="2015">
                  <c:v>2.3622552500000001E-2</c:v>
                </c:pt>
                <c:pt idx="2016">
                  <c:v>2.3622552500000001E-2</c:v>
                </c:pt>
                <c:pt idx="2017">
                  <c:v>2.2153306899999999E-2</c:v>
                </c:pt>
                <c:pt idx="2018">
                  <c:v>2.3622552500000001E-2</c:v>
                </c:pt>
                <c:pt idx="2019">
                  <c:v>2.2153306899999999E-2</c:v>
                </c:pt>
                <c:pt idx="2020">
                  <c:v>2.3622552500000001E-2</c:v>
                </c:pt>
                <c:pt idx="2021">
                  <c:v>2.2153306899999999E-2</c:v>
                </c:pt>
                <c:pt idx="2022">
                  <c:v>2.2153306899999999E-2</c:v>
                </c:pt>
                <c:pt idx="2023">
                  <c:v>2.3622552500000001E-2</c:v>
                </c:pt>
                <c:pt idx="2024">
                  <c:v>2.3622552500000001E-2</c:v>
                </c:pt>
                <c:pt idx="2025">
                  <c:v>2.2153306899999999E-2</c:v>
                </c:pt>
                <c:pt idx="2026">
                  <c:v>2.2153306899999999E-2</c:v>
                </c:pt>
                <c:pt idx="2027">
                  <c:v>2.2153306899999999E-2</c:v>
                </c:pt>
                <c:pt idx="2028">
                  <c:v>2.3622552500000001E-2</c:v>
                </c:pt>
                <c:pt idx="2029">
                  <c:v>2.3622552500000001E-2</c:v>
                </c:pt>
                <c:pt idx="2030">
                  <c:v>2.2153306899999999E-2</c:v>
                </c:pt>
                <c:pt idx="2031">
                  <c:v>2.2153306899999999E-2</c:v>
                </c:pt>
                <c:pt idx="2032">
                  <c:v>2.3622552500000001E-2</c:v>
                </c:pt>
                <c:pt idx="2033">
                  <c:v>2.3622552500000001E-2</c:v>
                </c:pt>
                <c:pt idx="2034">
                  <c:v>2.2153306899999999E-2</c:v>
                </c:pt>
                <c:pt idx="2035">
                  <c:v>2.3622552500000001E-2</c:v>
                </c:pt>
                <c:pt idx="2036">
                  <c:v>2.2153306899999999E-2</c:v>
                </c:pt>
                <c:pt idx="2037">
                  <c:v>2.3622552500000001E-2</c:v>
                </c:pt>
                <c:pt idx="2038">
                  <c:v>2.3622552500000001E-2</c:v>
                </c:pt>
                <c:pt idx="2039">
                  <c:v>2.3622552500000001E-2</c:v>
                </c:pt>
                <c:pt idx="2040">
                  <c:v>2.2153306899999999E-2</c:v>
                </c:pt>
                <c:pt idx="2041">
                  <c:v>2.3622552500000001E-2</c:v>
                </c:pt>
                <c:pt idx="2042">
                  <c:v>2.3622552500000001E-2</c:v>
                </c:pt>
                <c:pt idx="2043">
                  <c:v>2.3622552500000001E-2</c:v>
                </c:pt>
                <c:pt idx="2044">
                  <c:v>2.3622552500000001E-2</c:v>
                </c:pt>
                <c:pt idx="2045">
                  <c:v>2.3622552500000001E-2</c:v>
                </c:pt>
                <c:pt idx="2046">
                  <c:v>2.3622552500000001E-2</c:v>
                </c:pt>
                <c:pt idx="2047">
                  <c:v>2.3622552500000001E-2</c:v>
                </c:pt>
                <c:pt idx="2048">
                  <c:v>2.2153306899999999E-2</c:v>
                </c:pt>
                <c:pt idx="2049">
                  <c:v>2.50917981E-2</c:v>
                </c:pt>
                <c:pt idx="2050">
                  <c:v>2.3622552500000001E-2</c:v>
                </c:pt>
                <c:pt idx="2051">
                  <c:v>2.2153306899999999E-2</c:v>
                </c:pt>
                <c:pt idx="2052">
                  <c:v>2.3622552500000001E-2</c:v>
                </c:pt>
                <c:pt idx="2053">
                  <c:v>2.3622552500000001E-2</c:v>
                </c:pt>
                <c:pt idx="2054">
                  <c:v>2.2153306899999999E-2</c:v>
                </c:pt>
                <c:pt idx="2055">
                  <c:v>2.3622552500000001E-2</c:v>
                </c:pt>
                <c:pt idx="2056">
                  <c:v>2.2153306899999999E-2</c:v>
                </c:pt>
                <c:pt idx="2057">
                  <c:v>2.3622552500000001E-2</c:v>
                </c:pt>
                <c:pt idx="2058">
                  <c:v>2.3622552500000001E-2</c:v>
                </c:pt>
                <c:pt idx="2059">
                  <c:v>2.21533046E-2</c:v>
                </c:pt>
                <c:pt idx="2060">
                  <c:v>2.21532547E-2</c:v>
                </c:pt>
                <c:pt idx="2061">
                  <c:v>2.36223918E-2</c:v>
                </c:pt>
                <c:pt idx="2062">
                  <c:v>2.3622233100000001E-2</c:v>
                </c:pt>
                <c:pt idx="2063">
                  <c:v>2.3622032599999999E-2</c:v>
                </c:pt>
                <c:pt idx="2064">
                  <c:v>2.3621798699999998E-2</c:v>
                </c:pt>
                <c:pt idx="2065">
                  <c:v>2.2152292800000001E-2</c:v>
                </c:pt>
                <c:pt idx="2066">
                  <c:v>2.36212643E-2</c:v>
                </c:pt>
                <c:pt idx="2067">
                  <c:v>2.5090228499999999E-2</c:v>
                </c:pt>
                <c:pt idx="2068">
                  <c:v>2.2151449399999999E-2</c:v>
                </c:pt>
                <c:pt idx="2069">
                  <c:v>2.3620423099999999E-2</c:v>
                </c:pt>
                <c:pt idx="2070">
                  <c:v>2.3620166000000001E-2</c:v>
                </c:pt>
                <c:pt idx="2071">
                  <c:v>2.21506855E-2</c:v>
                </c:pt>
                <c:pt idx="2072">
                  <c:v>2.3619737700000001E-2</c:v>
                </c:pt>
                <c:pt idx="2073">
                  <c:v>2.2150333800000001E-2</c:v>
                </c:pt>
                <c:pt idx="2074">
                  <c:v>2.2150230699999999E-2</c:v>
                </c:pt>
                <c:pt idx="2075">
                  <c:v>2.2150188000000001E-2</c:v>
                </c:pt>
                <c:pt idx="2076">
                  <c:v>2.3619467599999999E-2</c:v>
                </c:pt>
                <c:pt idx="2077">
                  <c:v>2.2150315300000001E-2</c:v>
                </c:pt>
                <c:pt idx="2078">
                  <c:v>2.3619720300000001E-2</c:v>
                </c:pt>
                <c:pt idx="2079">
                  <c:v>2.36199237E-2</c:v>
                </c:pt>
                <c:pt idx="2080">
                  <c:v>2.3620165200000001E-2</c:v>
                </c:pt>
                <c:pt idx="2081">
                  <c:v>2.3620435200000001E-2</c:v>
                </c:pt>
                <c:pt idx="2082">
                  <c:v>2.36207238E-2</c:v>
                </c:pt>
                <c:pt idx="2083">
                  <c:v>2.2151773600000001E-2</c:v>
                </c:pt>
                <c:pt idx="2084">
                  <c:v>2.36213178E-2</c:v>
                </c:pt>
                <c:pt idx="2085">
                  <c:v>2.2152356799999998E-2</c:v>
                </c:pt>
                <c:pt idx="2086">
                  <c:v>2.5091115600000002E-2</c:v>
                </c:pt>
                <c:pt idx="2087">
                  <c:v>2.36221044E-2</c:v>
                </c:pt>
                <c:pt idx="2088">
                  <c:v>2.36222998E-2</c:v>
                </c:pt>
                <c:pt idx="2089">
                  <c:v>2.2153200000000001E-2</c:v>
                </c:pt>
                <c:pt idx="2090">
                  <c:v>2.3622532299999999E-2</c:v>
                </c:pt>
                <c:pt idx="2091">
                  <c:v>2.5091795600000001E-2</c:v>
                </c:pt>
                <c:pt idx="2092">
                  <c:v>2.2153249600000001E-2</c:v>
                </c:pt>
                <c:pt idx="2093">
                  <c:v>2.21531308E-2</c:v>
                </c:pt>
                <c:pt idx="2094">
                  <c:v>2.3622203800000002E-2</c:v>
                </c:pt>
                <c:pt idx="2095">
                  <c:v>2.3621986399999999E-2</c:v>
                </c:pt>
                <c:pt idx="2096">
                  <c:v>2.21524876E-2</c:v>
                </c:pt>
                <c:pt idx="2097">
                  <c:v>2.3621456999999998E-2</c:v>
                </c:pt>
                <c:pt idx="2098">
                  <c:v>2.2151916899999999E-2</c:v>
                </c:pt>
                <c:pt idx="2099">
                  <c:v>2.36208662E-2</c:v>
                </c:pt>
                <c:pt idx="2100">
                  <c:v>2.3620572100000001E-2</c:v>
                </c:pt>
                <c:pt idx="2101">
                  <c:v>2.2151043200000001E-2</c:v>
                </c:pt>
                <c:pt idx="2102">
                  <c:v>2.50892845E-2</c:v>
                </c:pt>
                <c:pt idx="2103">
                  <c:v>2.2150563200000001E-2</c:v>
                </c:pt>
                <c:pt idx="2104">
                  <c:v>2.3619633000000001E-2</c:v>
                </c:pt>
                <c:pt idx="2105">
                  <c:v>2.3619506500000002E-2</c:v>
                </c:pt>
                <c:pt idx="2106">
                  <c:v>2.2150193200000001E-2</c:v>
                </c:pt>
                <c:pt idx="2107">
                  <c:v>2.2150202000000001E-2</c:v>
                </c:pt>
                <c:pt idx="2108">
                  <c:v>2.36195272E-2</c:v>
                </c:pt>
                <c:pt idx="2109">
                  <c:v>2.2150408199999999E-2</c:v>
                </c:pt>
                <c:pt idx="2110">
                  <c:v>2.3619835299999999E-2</c:v>
                </c:pt>
                <c:pt idx="2111">
                  <c:v>2.3620051199999999E-2</c:v>
                </c:pt>
                <c:pt idx="2112">
                  <c:v>2.21510483E-2</c:v>
                </c:pt>
                <c:pt idx="2113">
                  <c:v>2.3620564100000001E-2</c:v>
                </c:pt>
                <c:pt idx="2114">
                  <c:v>2.3620844200000001E-2</c:v>
                </c:pt>
                <c:pt idx="2115">
                  <c:v>2.3621128599999999E-2</c:v>
                </c:pt>
                <c:pt idx="2116">
                  <c:v>2.2152161900000002E-2</c:v>
                </c:pt>
                <c:pt idx="2117">
                  <c:v>2.3621677000000001E-2</c:v>
                </c:pt>
                <c:pt idx="2118">
                  <c:v>2.2152677499999999E-2</c:v>
                </c:pt>
                <c:pt idx="2119">
                  <c:v>2.2152895400000001E-2</c:v>
                </c:pt>
                <c:pt idx="2120">
                  <c:v>2.2153075500000001E-2</c:v>
                </c:pt>
                <c:pt idx="2121">
                  <c:v>2.3622455099999998E-2</c:v>
                </c:pt>
                <c:pt idx="2122">
                  <c:v>2.3622534099999998E-2</c:v>
                </c:pt>
                <c:pt idx="2123">
                  <c:v>2.3622552500000001E-2</c:v>
                </c:pt>
                <c:pt idx="2124">
                  <c:v>2.3622552500000001E-2</c:v>
                </c:pt>
                <c:pt idx="2125">
                  <c:v>2.3622552500000001E-2</c:v>
                </c:pt>
                <c:pt idx="2126">
                  <c:v>2.3622552500000001E-2</c:v>
                </c:pt>
                <c:pt idx="2127">
                  <c:v>2.3622552500000001E-2</c:v>
                </c:pt>
                <c:pt idx="2128">
                  <c:v>2.3622552500000001E-2</c:v>
                </c:pt>
                <c:pt idx="2129">
                  <c:v>2.3622552500000001E-2</c:v>
                </c:pt>
                <c:pt idx="2130">
                  <c:v>2.2153306899999999E-2</c:v>
                </c:pt>
                <c:pt idx="2131">
                  <c:v>2.3622552500000001E-2</c:v>
                </c:pt>
                <c:pt idx="2132">
                  <c:v>2.50917981E-2</c:v>
                </c:pt>
                <c:pt idx="2133">
                  <c:v>2.3622552500000001E-2</c:v>
                </c:pt>
                <c:pt idx="2134">
                  <c:v>2.2153306899999999E-2</c:v>
                </c:pt>
                <c:pt idx="2135">
                  <c:v>2.2153306899999999E-2</c:v>
                </c:pt>
                <c:pt idx="2136">
                  <c:v>2.2153306899999999E-2</c:v>
                </c:pt>
                <c:pt idx="2137">
                  <c:v>2.3622552500000001E-2</c:v>
                </c:pt>
                <c:pt idx="2138">
                  <c:v>2.2153306899999999E-2</c:v>
                </c:pt>
                <c:pt idx="2139">
                  <c:v>2.3622552500000001E-2</c:v>
                </c:pt>
                <c:pt idx="2140">
                  <c:v>2.3622552500000001E-2</c:v>
                </c:pt>
                <c:pt idx="2141">
                  <c:v>2.2153306899999999E-2</c:v>
                </c:pt>
                <c:pt idx="2142">
                  <c:v>2.50917981E-2</c:v>
                </c:pt>
                <c:pt idx="2143">
                  <c:v>2.3622552500000001E-2</c:v>
                </c:pt>
                <c:pt idx="2144">
                  <c:v>2.2153306899999999E-2</c:v>
                </c:pt>
                <c:pt idx="2145">
                  <c:v>2.3622552500000001E-2</c:v>
                </c:pt>
                <c:pt idx="2146">
                  <c:v>2.50917981E-2</c:v>
                </c:pt>
                <c:pt idx="2147">
                  <c:v>2.3622552500000001E-2</c:v>
                </c:pt>
                <c:pt idx="2148">
                  <c:v>2.2153306899999999E-2</c:v>
                </c:pt>
                <c:pt idx="2149">
                  <c:v>2.3622552500000001E-2</c:v>
                </c:pt>
                <c:pt idx="2150">
                  <c:v>2.3622552500000001E-2</c:v>
                </c:pt>
                <c:pt idx="2151">
                  <c:v>2.3622552500000001E-2</c:v>
                </c:pt>
                <c:pt idx="2152">
                  <c:v>2.3622552500000001E-2</c:v>
                </c:pt>
                <c:pt idx="2153">
                  <c:v>2.3622552500000001E-2</c:v>
                </c:pt>
                <c:pt idx="2154">
                  <c:v>2.3622552500000001E-2</c:v>
                </c:pt>
                <c:pt idx="2155">
                  <c:v>2.3622552500000001E-2</c:v>
                </c:pt>
                <c:pt idx="2156">
                  <c:v>2.50917981E-2</c:v>
                </c:pt>
                <c:pt idx="2157">
                  <c:v>2.3622552500000001E-2</c:v>
                </c:pt>
                <c:pt idx="2158">
                  <c:v>2.3622552500000001E-2</c:v>
                </c:pt>
                <c:pt idx="2159">
                  <c:v>2.3622552500000001E-2</c:v>
                </c:pt>
                <c:pt idx="2160">
                  <c:v>2.3622552500000001E-2</c:v>
                </c:pt>
                <c:pt idx="2161">
                  <c:v>2.2153306899999999E-2</c:v>
                </c:pt>
                <c:pt idx="2162">
                  <c:v>2.2153306899999999E-2</c:v>
                </c:pt>
                <c:pt idx="2163">
                  <c:v>2.3622552500000001E-2</c:v>
                </c:pt>
                <c:pt idx="2164">
                  <c:v>2.3622552500000001E-2</c:v>
                </c:pt>
                <c:pt idx="2165">
                  <c:v>2.2153306899999999E-2</c:v>
                </c:pt>
                <c:pt idx="2166">
                  <c:v>2.3622552500000001E-2</c:v>
                </c:pt>
                <c:pt idx="2167">
                  <c:v>2.2153306899999999E-2</c:v>
                </c:pt>
                <c:pt idx="2168">
                  <c:v>2.3622552500000001E-2</c:v>
                </c:pt>
                <c:pt idx="2169">
                  <c:v>2.3622552500000001E-2</c:v>
                </c:pt>
                <c:pt idx="2170">
                  <c:v>2.2153306899999999E-2</c:v>
                </c:pt>
                <c:pt idx="2171">
                  <c:v>2.2153306899999999E-2</c:v>
                </c:pt>
                <c:pt idx="2172">
                  <c:v>2.3622552500000001E-2</c:v>
                </c:pt>
                <c:pt idx="2173">
                  <c:v>2.2153306899999999E-2</c:v>
                </c:pt>
                <c:pt idx="2174">
                  <c:v>2.2153306899999999E-2</c:v>
                </c:pt>
                <c:pt idx="2175">
                  <c:v>2.2153306899999999E-2</c:v>
                </c:pt>
                <c:pt idx="2176">
                  <c:v>2.3622552500000001E-2</c:v>
                </c:pt>
                <c:pt idx="2177">
                  <c:v>2.2153306899999999E-2</c:v>
                </c:pt>
                <c:pt idx="2178">
                  <c:v>2.3622552500000001E-2</c:v>
                </c:pt>
                <c:pt idx="2179">
                  <c:v>2.3622552500000001E-2</c:v>
                </c:pt>
                <c:pt idx="2180">
                  <c:v>2.3622552500000001E-2</c:v>
                </c:pt>
                <c:pt idx="2181">
                  <c:v>2.3622552500000001E-2</c:v>
                </c:pt>
                <c:pt idx="2182">
                  <c:v>2.3622552500000001E-2</c:v>
                </c:pt>
                <c:pt idx="2183">
                  <c:v>2.3622552500000001E-2</c:v>
                </c:pt>
                <c:pt idx="2184">
                  <c:v>2.2153306899999999E-2</c:v>
                </c:pt>
                <c:pt idx="2185">
                  <c:v>2.3622552500000001E-2</c:v>
                </c:pt>
                <c:pt idx="2186">
                  <c:v>2.3622552500000001E-2</c:v>
                </c:pt>
                <c:pt idx="2187">
                  <c:v>2.3622552500000001E-2</c:v>
                </c:pt>
                <c:pt idx="2188">
                  <c:v>2.2153306899999999E-2</c:v>
                </c:pt>
                <c:pt idx="2189">
                  <c:v>2.3622552500000001E-2</c:v>
                </c:pt>
                <c:pt idx="2190">
                  <c:v>2.3622552500000001E-2</c:v>
                </c:pt>
                <c:pt idx="2191">
                  <c:v>2.2153306899999999E-2</c:v>
                </c:pt>
                <c:pt idx="2192">
                  <c:v>2.50917981E-2</c:v>
                </c:pt>
                <c:pt idx="2193">
                  <c:v>2.3622552500000001E-2</c:v>
                </c:pt>
                <c:pt idx="2194">
                  <c:v>2.3622552500000001E-2</c:v>
                </c:pt>
                <c:pt idx="2195">
                  <c:v>2.2153306899999999E-2</c:v>
                </c:pt>
                <c:pt idx="2196">
                  <c:v>2.3622552500000001E-2</c:v>
                </c:pt>
                <c:pt idx="2197">
                  <c:v>2.3622552500000001E-2</c:v>
                </c:pt>
                <c:pt idx="2198">
                  <c:v>2.3622552500000001E-2</c:v>
                </c:pt>
                <c:pt idx="2199">
                  <c:v>2.2153306899999999E-2</c:v>
                </c:pt>
                <c:pt idx="2200">
                  <c:v>2.50917981E-2</c:v>
                </c:pt>
                <c:pt idx="2201">
                  <c:v>2.3622552500000001E-2</c:v>
                </c:pt>
                <c:pt idx="2202">
                  <c:v>2.2153306899999999E-2</c:v>
                </c:pt>
                <c:pt idx="2203">
                  <c:v>2.2153306899999999E-2</c:v>
                </c:pt>
                <c:pt idx="2204">
                  <c:v>2.50917981E-2</c:v>
                </c:pt>
                <c:pt idx="2205">
                  <c:v>2.3622552500000001E-2</c:v>
                </c:pt>
                <c:pt idx="2206">
                  <c:v>2.3622552500000001E-2</c:v>
                </c:pt>
                <c:pt idx="2207">
                  <c:v>2.3622552500000001E-2</c:v>
                </c:pt>
                <c:pt idx="2208">
                  <c:v>2.3622552500000001E-2</c:v>
                </c:pt>
                <c:pt idx="2209">
                  <c:v>2.3622552500000001E-2</c:v>
                </c:pt>
                <c:pt idx="2210">
                  <c:v>2.3622552500000001E-2</c:v>
                </c:pt>
                <c:pt idx="2211">
                  <c:v>2.3622552500000001E-2</c:v>
                </c:pt>
                <c:pt idx="2212">
                  <c:v>2.2153306899999999E-2</c:v>
                </c:pt>
                <c:pt idx="2213">
                  <c:v>2.3622552500000001E-2</c:v>
                </c:pt>
                <c:pt idx="2214">
                  <c:v>2.3622552500000001E-2</c:v>
                </c:pt>
                <c:pt idx="2215">
                  <c:v>2.3622552500000001E-2</c:v>
                </c:pt>
                <c:pt idx="2216">
                  <c:v>2.3622552500000001E-2</c:v>
                </c:pt>
                <c:pt idx="2217">
                  <c:v>2.2153306899999999E-2</c:v>
                </c:pt>
                <c:pt idx="2218">
                  <c:v>2.50917981E-2</c:v>
                </c:pt>
                <c:pt idx="2219">
                  <c:v>2.3622552500000001E-2</c:v>
                </c:pt>
                <c:pt idx="2220">
                  <c:v>2.3622552500000001E-2</c:v>
                </c:pt>
                <c:pt idx="2221">
                  <c:v>2.3622552500000001E-2</c:v>
                </c:pt>
                <c:pt idx="2222">
                  <c:v>2.3622552500000001E-2</c:v>
                </c:pt>
                <c:pt idx="2223">
                  <c:v>2.2153306899999999E-2</c:v>
                </c:pt>
                <c:pt idx="2224">
                  <c:v>2.3622552500000001E-2</c:v>
                </c:pt>
                <c:pt idx="2225">
                  <c:v>2.3622552500000001E-2</c:v>
                </c:pt>
                <c:pt idx="2226">
                  <c:v>2.3622552500000001E-2</c:v>
                </c:pt>
                <c:pt idx="2227">
                  <c:v>2.50917981E-2</c:v>
                </c:pt>
                <c:pt idx="2228">
                  <c:v>2.3622552500000001E-2</c:v>
                </c:pt>
                <c:pt idx="2229">
                  <c:v>2.3622552500000001E-2</c:v>
                </c:pt>
                <c:pt idx="2230">
                  <c:v>2.3622552500000001E-2</c:v>
                </c:pt>
                <c:pt idx="2231">
                  <c:v>2.3622552500000001E-2</c:v>
                </c:pt>
                <c:pt idx="2232">
                  <c:v>2.3622552500000001E-2</c:v>
                </c:pt>
                <c:pt idx="2233">
                  <c:v>2.2153306899999999E-2</c:v>
                </c:pt>
                <c:pt idx="2234">
                  <c:v>2.3622552500000001E-2</c:v>
                </c:pt>
                <c:pt idx="2235">
                  <c:v>2.3622552500000001E-2</c:v>
                </c:pt>
                <c:pt idx="2236">
                  <c:v>2.2153306899999999E-2</c:v>
                </c:pt>
                <c:pt idx="2237">
                  <c:v>2.50917981E-2</c:v>
                </c:pt>
                <c:pt idx="2238">
                  <c:v>2.50917981E-2</c:v>
                </c:pt>
                <c:pt idx="2239">
                  <c:v>2.2153306899999999E-2</c:v>
                </c:pt>
                <c:pt idx="2240">
                  <c:v>2.2153306899999999E-2</c:v>
                </c:pt>
                <c:pt idx="2241">
                  <c:v>2.3622552500000001E-2</c:v>
                </c:pt>
                <c:pt idx="2242">
                  <c:v>2.3622552500000001E-2</c:v>
                </c:pt>
                <c:pt idx="2243">
                  <c:v>2.3622552500000001E-2</c:v>
                </c:pt>
                <c:pt idx="2244">
                  <c:v>2.3622552500000001E-2</c:v>
                </c:pt>
                <c:pt idx="2245">
                  <c:v>2.3622552500000001E-2</c:v>
                </c:pt>
                <c:pt idx="2246">
                  <c:v>2.2153306899999999E-2</c:v>
                </c:pt>
                <c:pt idx="2247">
                  <c:v>2.2153306899999999E-2</c:v>
                </c:pt>
                <c:pt idx="2248">
                  <c:v>2.2153306899999999E-2</c:v>
                </c:pt>
                <c:pt idx="2249">
                  <c:v>2.3622552500000001E-2</c:v>
                </c:pt>
                <c:pt idx="2250">
                  <c:v>2.2153306899999999E-2</c:v>
                </c:pt>
                <c:pt idx="2251">
                  <c:v>2.21533046E-2</c:v>
                </c:pt>
                <c:pt idx="2252">
                  <c:v>2.36225004E-2</c:v>
                </c:pt>
                <c:pt idx="2253">
                  <c:v>2.36223918E-2</c:v>
                </c:pt>
                <c:pt idx="2254">
                  <c:v>2.21529871E-2</c:v>
                </c:pt>
                <c:pt idx="2255">
                  <c:v>2.3622032599999999E-2</c:v>
                </c:pt>
                <c:pt idx="2256">
                  <c:v>2.3621798699999998E-2</c:v>
                </c:pt>
                <c:pt idx="2257">
                  <c:v>2.3621539800000001E-2</c:v>
                </c:pt>
                <c:pt idx="2258">
                  <c:v>2.50905116E-2</c:v>
                </c:pt>
                <c:pt idx="2259">
                  <c:v>2.3620980699999999E-2</c:v>
                </c:pt>
                <c:pt idx="2260">
                  <c:v>2.3620697499999999E-2</c:v>
                </c:pt>
                <c:pt idx="2261">
                  <c:v>2.21511746E-2</c:v>
                </c:pt>
                <c:pt idx="2262">
                  <c:v>2.21509171E-2</c:v>
                </c:pt>
                <c:pt idx="2263">
                  <c:v>2.3619934700000001E-2</c:v>
                </c:pt>
                <c:pt idx="2264">
                  <c:v>2.3619737700000001E-2</c:v>
                </c:pt>
                <c:pt idx="2265">
                  <c:v>2.3619583499999999E-2</c:v>
                </c:pt>
                <c:pt idx="2266">
                  <c:v>2.2150230699999999E-2</c:v>
                </c:pt>
                <c:pt idx="2267">
                  <c:v>2.5088687700000001E-2</c:v>
                </c:pt>
                <c:pt idx="2268">
                  <c:v>2.21502178E-2</c:v>
                </c:pt>
                <c:pt idx="2269">
                  <c:v>2.3619564999999999E-2</c:v>
                </c:pt>
                <c:pt idx="2270">
                  <c:v>2.3619720300000001E-2</c:v>
                </c:pt>
                <c:pt idx="2271">
                  <c:v>2.36199237E-2</c:v>
                </c:pt>
                <c:pt idx="2272">
                  <c:v>2.21509163E-2</c:v>
                </c:pt>
                <c:pt idx="2273">
                  <c:v>2.2151186699999999E-2</c:v>
                </c:pt>
                <c:pt idx="2274">
                  <c:v>2.36207238E-2</c:v>
                </c:pt>
                <c:pt idx="2275">
                  <c:v>2.36210213E-2</c:v>
                </c:pt>
                <c:pt idx="2276">
                  <c:v>2.2152070499999999E-2</c:v>
                </c:pt>
                <c:pt idx="2277">
                  <c:v>2.36216037E-2</c:v>
                </c:pt>
                <c:pt idx="2278">
                  <c:v>2.3621869100000002E-2</c:v>
                </c:pt>
                <c:pt idx="2279">
                  <c:v>2.21528582E-2</c:v>
                </c:pt>
                <c:pt idx="2280">
                  <c:v>2.36222998E-2</c:v>
                </c:pt>
                <c:pt idx="2281">
                  <c:v>2.2153200000000001E-2</c:v>
                </c:pt>
                <c:pt idx="2282">
                  <c:v>2.21532867E-2</c:v>
                </c:pt>
                <c:pt idx="2283">
                  <c:v>2.3622549999999999E-2</c:v>
                </c:pt>
                <c:pt idx="2284">
                  <c:v>2.3622495300000001E-2</c:v>
                </c:pt>
                <c:pt idx="2285">
                  <c:v>2.3622376600000002E-2</c:v>
                </c:pt>
                <c:pt idx="2286">
                  <c:v>2.3622203800000002E-2</c:v>
                </c:pt>
                <c:pt idx="2287">
                  <c:v>2.2152740099999998E-2</c:v>
                </c:pt>
                <c:pt idx="2288">
                  <c:v>2.3621734299999999E-2</c:v>
                </c:pt>
                <c:pt idx="2289">
                  <c:v>2.3621456999999998E-2</c:v>
                </c:pt>
                <c:pt idx="2290">
                  <c:v>2.2151916899999999E-2</c:v>
                </c:pt>
                <c:pt idx="2291">
                  <c:v>2.2151618299999998E-2</c:v>
                </c:pt>
                <c:pt idx="2292">
                  <c:v>2.3620572100000001E-2</c:v>
                </c:pt>
                <c:pt idx="2293">
                  <c:v>2.2151043200000001E-2</c:v>
                </c:pt>
                <c:pt idx="2294">
                  <c:v>2.3620035500000001E-2</c:v>
                </c:pt>
                <c:pt idx="2295">
                  <c:v>2.2150563200000001E-2</c:v>
                </c:pt>
                <c:pt idx="2296">
                  <c:v>2.3619633000000001E-2</c:v>
                </c:pt>
                <c:pt idx="2297">
                  <c:v>2.21502568E-2</c:v>
                </c:pt>
                <c:pt idx="2298">
                  <c:v>2.3619443100000002E-2</c:v>
                </c:pt>
                <c:pt idx="2299">
                  <c:v>2.21502017E-2</c:v>
                </c:pt>
                <c:pt idx="2300">
                  <c:v>2.2150269699999999E-2</c:v>
                </c:pt>
                <c:pt idx="2301">
                  <c:v>2.3619634899999999E-2</c:v>
                </c:pt>
                <c:pt idx="2302">
                  <c:v>2.36197912E-2</c:v>
                </c:pt>
                <c:pt idx="2303">
                  <c:v>2.21507326E-2</c:v>
                </c:pt>
                <c:pt idx="2304">
                  <c:v>2.36202002E-2</c:v>
                </c:pt>
                <c:pt idx="2305">
                  <c:v>2.3620439900000002E-2</c:v>
                </c:pt>
                <c:pt idx="2306">
                  <c:v>2.36206942E-2</c:v>
                </c:pt>
                <c:pt idx="2307">
                  <c:v>2.3620956799999999E-2</c:v>
                </c:pt>
                <c:pt idx="2308">
                  <c:v>2.2151973599999999E-2</c:v>
                </c:pt>
                <c:pt idx="2309">
                  <c:v>2.36214805E-2</c:v>
                </c:pt>
                <c:pt idx="2310">
                  <c:v>2.5090975299999999E-2</c:v>
                </c:pt>
                <c:pt idx="2311">
                  <c:v>2.36219589E-2</c:v>
                </c:pt>
                <c:pt idx="2312">
                  <c:v>2.3622164899999999E-2</c:v>
                </c:pt>
                <c:pt idx="2313">
                  <c:v>2.36223401E-2</c:v>
                </c:pt>
                <c:pt idx="2314">
                  <c:v>2.36224781E-2</c:v>
                </c:pt>
                <c:pt idx="2315">
                  <c:v>2.3622573800000001E-2</c:v>
                </c:pt>
                <c:pt idx="2316">
                  <c:v>2.3622648999999999E-2</c:v>
                </c:pt>
                <c:pt idx="2317">
                  <c:v>2.36227138E-2</c:v>
                </c:pt>
                <c:pt idx="2318">
                  <c:v>2.3622768200000002E-2</c:v>
                </c:pt>
                <c:pt idx="2319">
                  <c:v>2.3622812300000001E-2</c:v>
                </c:pt>
                <c:pt idx="2320">
                  <c:v>2.5092091100000002E-2</c:v>
                </c:pt>
                <c:pt idx="2321">
                  <c:v>2.2153624100000002E-2</c:v>
                </c:pt>
                <c:pt idx="2322">
                  <c:v>2.3622882099999999E-2</c:v>
                </c:pt>
                <c:pt idx="2323">
                  <c:v>2.2153639400000001E-2</c:v>
                </c:pt>
                <c:pt idx="2324">
                  <c:v>2.36228767E-2</c:v>
                </c:pt>
                <c:pt idx="2325">
                  <c:v>2.5092103500000001E-2</c:v>
                </c:pt>
                <c:pt idx="2326">
                  <c:v>2.36228297E-2</c:v>
                </c:pt>
                <c:pt idx="2327">
                  <c:v>2.5092036000000002E-2</c:v>
                </c:pt>
                <c:pt idx="2328">
                  <c:v>2.3622741199999998E-2</c:v>
                </c:pt>
                <c:pt idx="2329">
                  <c:v>2.3622681400000001E-2</c:v>
                </c:pt>
                <c:pt idx="2330">
                  <c:v>2.3622611200000001E-2</c:v>
                </c:pt>
                <c:pt idx="2331">
                  <c:v>2.3622529199999999E-2</c:v>
                </c:pt>
                <c:pt idx="2332">
                  <c:v>2.3622408899999999E-2</c:v>
                </c:pt>
                <c:pt idx="2333">
                  <c:v>2.3622245699999999E-2</c:v>
                </c:pt>
                <c:pt idx="2334">
                  <c:v>2.5091292899999999E-2</c:v>
                </c:pt>
                <c:pt idx="2335">
                  <c:v>2.3621818700000002E-2</c:v>
                </c:pt>
                <c:pt idx="2336">
                  <c:v>2.3621569200000001E-2</c:v>
                </c:pt>
                <c:pt idx="2337">
                  <c:v>2.2152057900000001E-2</c:v>
                </c:pt>
                <c:pt idx="2338">
                  <c:v>2.3621033900000001E-2</c:v>
                </c:pt>
                <c:pt idx="2339">
                  <c:v>2.2151514300000001E-2</c:v>
                </c:pt>
                <c:pt idx="2340">
                  <c:v>2.3620497800000001E-2</c:v>
                </c:pt>
                <c:pt idx="2341">
                  <c:v>2.2150998700000001E-2</c:v>
                </c:pt>
                <c:pt idx="2342">
                  <c:v>2.36200183E-2</c:v>
                </c:pt>
                <c:pt idx="2343">
                  <c:v>2.36198177E-2</c:v>
                </c:pt>
                <c:pt idx="2344">
                  <c:v>2.36196529E-2</c:v>
                </c:pt>
                <c:pt idx="2345">
                  <c:v>2.3619530900000001E-2</c:v>
                </c:pt>
                <c:pt idx="2346">
                  <c:v>2.36194591E-2</c:v>
                </c:pt>
                <c:pt idx="2347">
                  <c:v>2.3619444900000001E-2</c:v>
                </c:pt>
                <c:pt idx="2348">
                  <c:v>2.3619497400000002E-2</c:v>
                </c:pt>
                <c:pt idx="2349">
                  <c:v>2.3619611400000001E-2</c:v>
                </c:pt>
                <c:pt idx="2350">
                  <c:v>2.3619777799999998E-2</c:v>
                </c:pt>
                <c:pt idx="2351">
                  <c:v>2.21507383E-2</c:v>
                </c:pt>
                <c:pt idx="2352">
                  <c:v>2.36202311E-2</c:v>
                </c:pt>
                <c:pt idx="2353">
                  <c:v>2.2151251300000001E-2</c:v>
                </c:pt>
                <c:pt idx="2354">
                  <c:v>2.3620783999999999E-2</c:v>
                </c:pt>
                <c:pt idx="2355">
                  <c:v>2.2151827400000001E-2</c:v>
                </c:pt>
                <c:pt idx="2356">
                  <c:v>2.3621363400000001E-2</c:v>
                </c:pt>
                <c:pt idx="2357">
                  <c:v>2.2152393499999999E-2</c:v>
                </c:pt>
                <c:pt idx="2358">
                  <c:v>2.36218965E-2</c:v>
                </c:pt>
                <c:pt idx="2359">
                  <c:v>2.3622122999999998E-2</c:v>
                </c:pt>
                <c:pt idx="2360">
                  <c:v>2.2153064699999999E-2</c:v>
                </c:pt>
                <c:pt idx="2361">
                  <c:v>2.3622450400000002E-2</c:v>
                </c:pt>
                <c:pt idx="2362">
                  <c:v>2.36225332E-2</c:v>
                </c:pt>
                <c:pt idx="2363">
                  <c:v>2.50917981E-2</c:v>
                </c:pt>
                <c:pt idx="2364">
                  <c:v>2.2153306899999999E-2</c:v>
                </c:pt>
                <c:pt idx="2365">
                  <c:v>2.3622552500000001E-2</c:v>
                </c:pt>
                <c:pt idx="2366">
                  <c:v>2.3622552500000001E-2</c:v>
                </c:pt>
                <c:pt idx="2367">
                  <c:v>2.3622552500000001E-2</c:v>
                </c:pt>
                <c:pt idx="2368">
                  <c:v>2.3622552500000001E-2</c:v>
                </c:pt>
                <c:pt idx="2369">
                  <c:v>2.3622552500000001E-2</c:v>
                </c:pt>
                <c:pt idx="2370">
                  <c:v>2.3622552500000001E-2</c:v>
                </c:pt>
                <c:pt idx="2371">
                  <c:v>2.3622552500000001E-2</c:v>
                </c:pt>
                <c:pt idx="2372">
                  <c:v>2.2153306899999999E-2</c:v>
                </c:pt>
                <c:pt idx="2373">
                  <c:v>2.3622552500000001E-2</c:v>
                </c:pt>
                <c:pt idx="2374">
                  <c:v>2.2153306899999999E-2</c:v>
                </c:pt>
                <c:pt idx="2375">
                  <c:v>2.50917981E-2</c:v>
                </c:pt>
                <c:pt idx="2376">
                  <c:v>2.50917981E-2</c:v>
                </c:pt>
                <c:pt idx="2377">
                  <c:v>2.3622552500000001E-2</c:v>
                </c:pt>
                <c:pt idx="2378">
                  <c:v>2.3622552500000001E-2</c:v>
                </c:pt>
                <c:pt idx="2379">
                  <c:v>2.3622552500000001E-2</c:v>
                </c:pt>
                <c:pt idx="2380">
                  <c:v>2.3622552500000001E-2</c:v>
                </c:pt>
                <c:pt idx="2381">
                  <c:v>2.3622552500000001E-2</c:v>
                </c:pt>
                <c:pt idx="2382">
                  <c:v>2.2153306899999999E-2</c:v>
                </c:pt>
                <c:pt idx="2383">
                  <c:v>2.50917981E-2</c:v>
                </c:pt>
                <c:pt idx="2384">
                  <c:v>2.2153306899999999E-2</c:v>
                </c:pt>
                <c:pt idx="2385">
                  <c:v>2.3622552500000001E-2</c:v>
                </c:pt>
                <c:pt idx="2386">
                  <c:v>2.3622552500000001E-2</c:v>
                </c:pt>
                <c:pt idx="2387">
                  <c:v>2.2153306899999999E-2</c:v>
                </c:pt>
                <c:pt idx="2388">
                  <c:v>2.3622552500000001E-2</c:v>
                </c:pt>
                <c:pt idx="2389">
                  <c:v>2.50917981E-2</c:v>
                </c:pt>
                <c:pt idx="2390">
                  <c:v>2.3622552500000001E-2</c:v>
                </c:pt>
                <c:pt idx="2391">
                  <c:v>2.2153306899999999E-2</c:v>
                </c:pt>
                <c:pt idx="2392">
                  <c:v>2.3622552500000001E-2</c:v>
                </c:pt>
                <c:pt idx="2393">
                  <c:v>2.2153306899999999E-2</c:v>
                </c:pt>
                <c:pt idx="2394">
                  <c:v>2.3622552500000001E-2</c:v>
                </c:pt>
                <c:pt idx="2395">
                  <c:v>2.2153306899999999E-2</c:v>
                </c:pt>
                <c:pt idx="2396">
                  <c:v>2.3622552500000001E-2</c:v>
                </c:pt>
                <c:pt idx="2397">
                  <c:v>2.3622552500000001E-2</c:v>
                </c:pt>
                <c:pt idx="2398">
                  <c:v>2.3622552500000001E-2</c:v>
                </c:pt>
                <c:pt idx="2399">
                  <c:v>2.3622552500000001E-2</c:v>
                </c:pt>
                <c:pt idx="2400">
                  <c:v>2.50917981E-2</c:v>
                </c:pt>
                <c:pt idx="2401">
                  <c:v>2.2153306899999999E-2</c:v>
                </c:pt>
                <c:pt idx="2402">
                  <c:v>2.50917981E-2</c:v>
                </c:pt>
                <c:pt idx="2403">
                  <c:v>2.3622552500000001E-2</c:v>
                </c:pt>
                <c:pt idx="2404">
                  <c:v>2.3622552500000001E-2</c:v>
                </c:pt>
                <c:pt idx="2405">
                  <c:v>2.3622552500000001E-2</c:v>
                </c:pt>
                <c:pt idx="2406">
                  <c:v>2.3622552500000001E-2</c:v>
                </c:pt>
                <c:pt idx="2407">
                  <c:v>2.3622552500000001E-2</c:v>
                </c:pt>
                <c:pt idx="2408">
                  <c:v>2.3622552500000001E-2</c:v>
                </c:pt>
                <c:pt idx="2409">
                  <c:v>2.3622552500000001E-2</c:v>
                </c:pt>
                <c:pt idx="2410">
                  <c:v>2.3622552500000001E-2</c:v>
                </c:pt>
                <c:pt idx="2411">
                  <c:v>2.3622552500000001E-2</c:v>
                </c:pt>
                <c:pt idx="2412">
                  <c:v>2.3622552500000001E-2</c:v>
                </c:pt>
                <c:pt idx="2413">
                  <c:v>2.3622552500000001E-2</c:v>
                </c:pt>
                <c:pt idx="2414">
                  <c:v>2.2153306899999999E-2</c:v>
                </c:pt>
                <c:pt idx="2415">
                  <c:v>2.3622552500000001E-2</c:v>
                </c:pt>
                <c:pt idx="2416">
                  <c:v>2.3622552500000001E-2</c:v>
                </c:pt>
                <c:pt idx="2417">
                  <c:v>2.3622552500000001E-2</c:v>
                </c:pt>
                <c:pt idx="2418">
                  <c:v>2.3622552500000001E-2</c:v>
                </c:pt>
                <c:pt idx="2419">
                  <c:v>2.3622552500000001E-2</c:v>
                </c:pt>
                <c:pt idx="2420">
                  <c:v>2.3622552500000001E-2</c:v>
                </c:pt>
                <c:pt idx="2421">
                  <c:v>2.50917981E-2</c:v>
                </c:pt>
                <c:pt idx="2422">
                  <c:v>2.3622552500000001E-2</c:v>
                </c:pt>
                <c:pt idx="2423">
                  <c:v>2.3622552500000001E-2</c:v>
                </c:pt>
                <c:pt idx="2424">
                  <c:v>2.3622552500000001E-2</c:v>
                </c:pt>
                <c:pt idx="2425">
                  <c:v>2.3622552500000001E-2</c:v>
                </c:pt>
                <c:pt idx="2426">
                  <c:v>2.2153306899999999E-2</c:v>
                </c:pt>
                <c:pt idx="2427">
                  <c:v>2.36225501E-2</c:v>
                </c:pt>
                <c:pt idx="2428">
                  <c:v>2.36224978E-2</c:v>
                </c:pt>
                <c:pt idx="2429">
                  <c:v>2.3622384199999999E-2</c:v>
                </c:pt>
                <c:pt idx="2430">
                  <c:v>2.2152972399999998E-2</c:v>
                </c:pt>
                <c:pt idx="2431">
                  <c:v>2.3622009499999999E-2</c:v>
                </c:pt>
                <c:pt idx="2432">
                  <c:v>2.3621766499999999E-2</c:v>
                </c:pt>
                <c:pt idx="2433">
                  <c:v>2.36214984E-2</c:v>
                </c:pt>
                <c:pt idx="2434">
                  <c:v>2.21519669E-2</c:v>
                </c:pt>
                <c:pt idx="2435">
                  <c:v>2.36209234E-2</c:v>
                </c:pt>
                <c:pt idx="2436">
                  <c:v>2.3620634799999998E-2</c:v>
                </c:pt>
                <c:pt idx="2437">
                  <c:v>2.3620357500000001E-2</c:v>
                </c:pt>
                <c:pt idx="2438">
                  <c:v>2.36201007E-2</c:v>
                </c:pt>
                <c:pt idx="2439">
                  <c:v>2.3619873600000001E-2</c:v>
                </c:pt>
                <c:pt idx="2440">
                  <c:v>2.36196854E-2</c:v>
                </c:pt>
                <c:pt idx="2441">
                  <c:v>2.2150295300000001E-2</c:v>
                </c:pt>
                <c:pt idx="2442">
                  <c:v>2.3619461800000002E-2</c:v>
                </c:pt>
                <c:pt idx="2443">
                  <c:v>2.21501947E-2</c:v>
                </c:pt>
                <c:pt idx="2444">
                  <c:v>2.3619489699999999E-2</c:v>
                </c:pt>
                <c:pt idx="2445">
                  <c:v>2.21503389E-2</c:v>
                </c:pt>
                <c:pt idx="2446">
                  <c:v>2.3619733699999999E-2</c:v>
                </c:pt>
                <c:pt idx="2447">
                  <c:v>2.3619918E-2</c:v>
                </c:pt>
                <c:pt idx="2448">
                  <c:v>2.3620134300000001E-2</c:v>
                </c:pt>
                <c:pt idx="2449">
                  <c:v>2.3620375400000001E-2</c:v>
                </c:pt>
                <c:pt idx="2450">
                  <c:v>2.2151385799999999E-2</c:v>
                </c:pt>
                <c:pt idx="2451">
                  <c:v>2.36209031E-2</c:v>
                </c:pt>
                <c:pt idx="2452">
                  <c:v>2.2151928000000001E-2</c:v>
                </c:pt>
                <c:pt idx="2453">
                  <c:v>2.3621443799999999E-2</c:v>
                </c:pt>
                <c:pt idx="2454">
                  <c:v>2.3621701200000001E-2</c:v>
                </c:pt>
                <c:pt idx="2455">
                  <c:v>2.3621940300000002E-2</c:v>
                </c:pt>
                <c:pt idx="2456">
                  <c:v>2.3622154100000001E-2</c:v>
                </c:pt>
                <c:pt idx="2457">
                  <c:v>2.2153089599999998E-2</c:v>
                </c:pt>
                <c:pt idx="2458">
                  <c:v>2.3622477199999999E-2</c:v>
                </c:pt>
                <c:pt idx="2459">
                  <c:v>2.3622573800000001E-2</c:v>
                </c:pt>
                <c:pt idx="2460">
                  <c:v>2.3622648999999999E-2</c:v>
                </c:pt>
                <c:pt idx="2461">
                  <c:v>2.50919592E-2</c:v>
                </c:pt>
                <c:pt idx="2462">
                  <c:v>2.3622768200000002E-2</c:v>
                </c:pt>
                <c:pt idx="2463">
                  <c:v>2.2153566999999999E-2</c:v>
                </c:pt>
                <c:pt idx="2464">
                  <c:v>2.2153600700000001E-2</c:v>
                </c:pt>
                <c:pt idx="2465">
                  <c:v>2.36228692E-2</c:v>
                </c:pt>
                <c:pt idx="2466">
                  <c:v>2.3622882099999999E-2</c:v>
                </c:pt>
                <c:pt idx="2467">
                  <c:v>2.3622884600000001E-2</c:v>
                </c:pt>
                <c:pt idx="2468">
                  <c:v>2.36228767E-2</c:v>
                </c:pt>
                <c:pt idx="2469">
                  <c:v>2.3622858399999998E-2</c:v>
                </c:pt>
                <c:pt idx="2470">
                  <c:v>2.5092074900000001E-2</c:v>
                </c:pt>
                <c:pt idx="2471">
                  <c:v>2.36227907E-2</c:v>
                </c:pt>
                <c:pt idx="2472">
                  <c:v>2.3622741199999998E-2</c:v>
                </c:pt>
                <c:pt idx="2473">
                  <c:v>2.3622681400000001E-2</c:v>
                </c:pt>
                <c:pt idx="2474">
                  <c:v>2.3622611200000001E-2</c:v>
                </c:pt>
                <c:pt idx="2475">
                  <c:v>2.3622529199999999E-2</c:v>
                </c:pt>
                <c:pt idx="2476">
                  <c:v>2.3622408899999999E-2</c:v>
                </c:pt>
                <c:pt idx="2477">
                  <c:v>2.3622245699999999E-2</c:v>
                </c:pt>
                <c:pt idx="2478">
                  <c:v>2.3622046599999998E-2</c:v>
                </c:pt>
                <c:pt idx="2479">
                  <c:v>2.3621818700000002E-2</c:v>
                </c:pt>
                <c:pt idx="2480">
                  <c:v>2.2152322299999999E-2</c:v>
                </c:pt>
                <c:pt idx="2481">
                  <c:v>2.3621305299999999E-2</c:v>
                </c:pt>
                <c:pt idx="2482">
                  <c:v>2.3621033900000001E-2</c:v>
                </c:pt>
                <c:pt idx="2483">
                  <c:v>2.3620762399999998E-2</c:v>
                </c:pt>
                <c:pt idx="2484">
                  <c:v>2.3620497800000001E-2</c:v>
                </c:pt>
                <c:pt idx="2485">
                  <c:v>2.2150998700000001E-2</c:v>
                </c:pt>
                <c:pt idx="2486">
                  <c:v>2.36200183E-2</c:v>
                </c:pt>
                <c:pt idx="2487">
                  <c:v>2.2150568400000001E-2</c:v>
                </c:pt>
                <c:pt idx="2488">
                  <c:v>2.36196529E-2</c:v>
                </c:pt>
                <c:pt idx="2489">
                  <c:v>2.3619530900000001E-2</c:v>
                </c:pt>
                <c:pt idx="2490">
                  <c:v>2.36194591E-2</c:v>
                </c:pt>
                <c:pt idx="2491">
                  <c:v>2.3619444900000001E-2</c:v>
                </c:pt>
                <c:pt idx="2492">
                  <c:v>2.2150247599999999E-2</c:v>
                </c:pt>
                <c:pt idx="2493">
                  <c:v>2.3619611400000001E-2</c:v>
                </c:pt>
                <c:pt idx="2494">
                  <c:v>2.2150528400000001E-2</c:v>
                </c:pt>
                <c:pt idx="2495">
                  <c:v>2.3619987499999998E-2</c:v>
                </c:pt>
                <c:pt idx="2496">
                  <c:v>2.36202311E-2</c:v>
                </c:pt>
                <c:pt idx="2497">
                  <c:v>2.2151251300000001E-2</c:v>
                </c:pt>
                <c:pt idx="2498">
                  <c:v>2.3620783999999999E-2</c:v>
                </c:pt>
                <c:pt idx="2499">
                  <c:v>2.3621074999999998E-2</c:v>
                </c:pt>
                <c:pt idx="2500">
                  <c:v>2.50906106E-2</c:v>
                </c:pt>
                <c:pt idx="2501">
                  <c:v>2.36216403E-2</c:v>
                </c:pt>
                <c:pt idx="2502">
                  <c:v>2.36218965E-2</c:v>
                </c:pt>
                <c:pt idx="2503">
                  <c:v>2.3622122999999998E-2</c:v>
                </c:pt>
                <c:pt idx="2504">
                  <c:v>2.5091556500000001E-2</c:v>
                </c:pt>
                <c:pt idx="2505">
                  <c:v>2.3622450400000002E-2</c:v>
                </c:pt>
                <c:pt idx="2506">
                  <c:v>2.5091778799999999E-2</c:v>
                </c:pt>
                <c:pt idx="2507">
                  <c:v>2.3622552500000001E-2</c:v>
                </c:pt>
                <c:pt idx="2508">
                  <c:v>2.3622552500000001E-2</c:v>
                </c:pt>
                <c:pt idx="2509">
                  <c:v>2.50917981E-2</c:v>
                </c:pt>
                <c:pt idx="2510">
                  <c:v>2.3622552500000001E-2</c:v>
                </c:pt>
                <c:pt idx="2511">
                  <c:v>2.3622552500000001E-2</c:v>
                </c:pt>
                <c:pt idx="2512">
                  <c:v>2.3622552500000001E-2</c:v>
                </c:pt>
                <c:pt idx="2513">
                  <c:v>2.3622552500000001E-2</c:v>
                </c:pt>
                <c:pt idx="2514">
                  <c:v>2.2153306899999999E-2</c:v>
                </c:pt>
                <c:pt idx="2515">
                  <c:v>2.3622552500000001E-2</c:v>
                </c:pt>
                <c:pt idx="2516">
                  <c:v>2.3622552500000001E-2</c:v>
                </c:pt>
                <c:pt idx="2517">
                  <c:v>2.3622552500000001E-2</c:v>
                </c:pt>
                <c:pt idx="2518">
                  <c:v>2.3622552500000001E-2</c:v>
                </c:pt>
                <c:pt idx="2519">
                  <c:v>2.2153306899999999E-2</c:v>
                </c:pt>
                <c:pt idx="2520">
                  <c:v>2.50917981E-2</c:v>
                </c:pt>
                <c:pt idx="2521">
                  <c:v>2.3622552500000001E-2</c:v>
                </c:pt>
                <c:pt idx="2522">
                  <c:v>2.3622552500000001E-2</c:v>
                </c:pt>
                <c:pt idx="2523">
                  <c:v>2.3622552500000001E-2</c:v>
                </c:pt>
                <c:pt idx="2524">
                  <c:v>2.3622552500000001E-2</c:v>
                </c:pt>
                <c:pt idx="2525">
                  <c:v>2.3622552500000001E-2</c:v>
                </c:pt>
                <c:pt idx="2526">
                  <c:v>2.3622552500000001E-2</c:v>
                </c:pt>
                <c:pt idx="2527">
                  <c:v>2.3622552500000001E-2</c:v>
                </c:pt>
                <c:pt idx="2528">
                  <c:v>2.3622552500000001E-2</c:v>
                </c:pt>
                <c:pt idx="2529">
                  <c:v>2.50917981E-2</c:v>
                </c:pt>
                <c:pt idx="2530">
                  <c:v>2.3622552500000001E-2</c:v>
                </c:pt>
                <c:pt idx="2531">
                  <c:v>2.3622552500000001E-2</c:v>
                </c:pt>
                <c:pt idx="2532">
                  <c:v>2.2153306899999999E-2</c:v>
                </c:pt>
                <c:pt idx="2533">
                  <c:v>2.2153306899999999E-2</c:v>
                </c:pt>
                <c:pt idx="2534">
                  <c:v>2.3622552500000001E-2</c:v>
                </c:pt>
                <c:pt idx="2535">
                  <c:v>2.50917981E-2</c:v>
                </c:pt>
                <c:pt idx="2536">
                  <c:v>2.3622552500000001E-2</c:v>
                </c:pt>
                <c:pt idx="2537">
                  <c:v>2.3622552500000001E-2</c:v>
                </c:pt>
                <c:pt idx="2538">
                  <c:v>2.3622552500000001E-2</c:v>
                </c:pt>
                <c:pt idx="2539">
                  <c:v>2.3622552500000001E-2</c:v>
                </c:pt>
                <c:pt idx="2540">
                  <c:v>2.3622552500000001E-2</c:v>
                </c:pt>
                <c:pt idx="2541">
                  <c:v>2.3622552500000001E-2</c:v>
                </c:pt>
                <c:pt idx="2542">
                  <c:v>2.2153306899999999E-2</c:v>
                </c:pt>
                <c:pt idx="2543">
                  <c:v>2.3622552500000001E-2</c:v>
                </c:pt>
                <c:pt idx="2544">
                  <c:v>2.3622552500000001E-2</c:v>
                </c:pt>
                <c:pt idx="2545">
                  <c:v>2.2153306899999999E-2</c:v>
                </c:pt>
                <c:pt idx="2546">
                  <c:v>2.50917981E-2</c:v>
                </c:pt>
                <c:pt idx="2547">
                  <c:v>2.3622552500000001E-2</c:v>
                </c:pt>
                <c:pt idx="2548">
                  <c:v>2.3622552500000001E-2</c:v>
                </c:pt>
                <c:pt idx="2549">
                  <c:v>2.50917981E-2</c:v>
                </c:pt>
                <c:pt idx="2550">
                  <c:v>2.3622552500000001E-2</c:v>
                </c:pt>
                <c:pt idx="2551">
                  <c:v>2.50917981E-2</c:v>
                </c:pt>
                <c:pt idx="2552">
                  <c:v>2.3622552500000001E-2</c:v>
                </c:pt>
                <c:pt idx="2553">
                  <c:v>2.50917981E-2</c:v>
                </c:pt>
                <c:pt idx="2554">
                  <c:v>2.3622552500000001E-2</c:v>
                </c:pt>
                <c:pt idx="2555">
                  <c:v>2.3622552500000001E-2</c:v>
                </c:pt>
                <c:pt idx="2556">
                  <c:v>2.6561043699999998E-2</c:v>
                </c:pt>
                <c:pt idx="2557">
                  <c:v>2.3622552500000001E-2</c:v>
                </c:pt>
                <c:pt idx="2558">
                  <c:v>2.3622552500000001E-2</c:v>
                </c:pt>
                <c:pt idx="2559">
                  <c:v>2.2153306899999999E-2</c:v>
                </c:pt>
                <c:pt idx="2560">
                  <c:v>2.3622552500000001E-2</c:v>
                </c:pt>
                <c:pt idx="2561">
                  <c:v>2.50917981E-2</c:v>
                </c:pt>
                <c:pt idx="2562">
                  <c:v>2.3622552500000001E-2</c:v>
                </c:pt>
                <c:pt idx="2563">
                  <c:v>2.50917981E-2</c:v>
                </c:pt>
                <c:pt idx="2564">
                  <c:v>2.3622552500000001E-2</c:v>
                </c:pt>
                <c:pt idx="2565">
                  <c:v>2.2153306899999999E-2</c:v>
                </c:pt>
                <c:pt idx="2566">
                  <c:v>2.3622552500000001E-2</c:v>
                </c:pt>
                <c:pt idx="2567">
                  <c:v>2.2153306899999999E-2</c:v>
                </c:pt>
                <c:pt idx="2568">
                  <c:v>2.3622552500000001E-2</c:v>
                </c:pt>
                <c:pt idx="2569">
                  <c:v>2.3622552500000001E-2</c:v>
                </c:pt>
                <c:pt idx="2570">
                  <c:v>2.50917981E-2</c:v>
                </c:pt>
                <c:pt idx="2571">
                  <c:v>2.3622552500000001E-2</c:v>
                </c:pt>
                <c:pt idx="2572">
                  <c:v>2.3622552500000001E-2</c:v>
                </c:pt>
                <c:pt idx="2573">
                  <c:v>2.3622552500000001E-2</c:v>
                </c:pt>
                <c:pt idx="2574">
                  <c:v>2.3622552500000001E-2</c:v>
                </c:pt>
                <c:pt idx="2575">
                  <c:v>2.50917981E-2</c:v>
                </c:pt>
                <c:pt idx="2576">
                  <c:v>2.3622552500000001E-2</c:v>
                </c:pt>
                <c:pt idx="2577">
                  <c:v>2.3622552500000001E-2</c:v>
                </c:pt>
                <c:pt idx="2578">
                  <c:v>2.3622552500000001E-2</c:v>
                </c:pt>
                <c:pt idx="2579">
                  <c:v>2.3622552500000001E-2</c:v>
                </c:pt>
                <c:pt idx="2580">
                  <c:v>2.3622552500000001E-2</c:v>
                </c:pt>
                <c:pt idx="2581">
                  <c:v>2.3622552500000001E-2</c:v>
                </c:pt>
                <c:pt idx="2582">
                  <c:v>2.3622552500000001E-2</c:v>
                </c:pt>
                <c:pt idx="2583">
                  <c:v>2.3622552500000001E-2</c:v>
                </c:pt>
                <c:pt idx="2584">
                  <c:v>2.3622552500000001E-2</c:v>
                </c:pt>
                <c:pt idx="2585">
                  <c:v>2.3622552500000001E-2</c:v>
                </c:pt>
                <c:pt idx="2586">
                  <c:v>2.3622552500000001E-2</c:v>
                </c:pt>
                <c:pt idx="2587">
                  <c:v>2.2153306899999999E-2</c:v>
                </c:pt>
                <c:pt idx="2588">
                  <c:v>2.50917981E-2</c:v>
                </c:pt>
                <c:pt idx="2589">
                  <c:v>2.2153306899999999E-2</c:v>
                </c:pt>
                <c:pt idx="2590">
                  <c:v>2.3622552500000001E-2</c:v>
                </c:pt>
                <c:pt idx="2591">
                  <c:v>2.3622552500000001E-2</c:v>
                </c:pt>
                <c:pt idx="2592">
                  <c:v>2.50917981E-2</c:v>
                </c:pt>
                <c:pt idx="2593">
                  <c:v>2.3622552500000001E-2</c:v>
                </c:pt>
                <c:pt idx="2594">
                  <c:v>2.2153306899999999E-2</c:v>
                </c:pt>
                <c:pt idx="2595">
                  <c:v>2.3622552500000001E-2</c:v>
                </c:pt>
                <c:pt idx="2596">
                  <c:v>2.50917981E-2</c:v>
                </c:pt>
                <c:pt idx="2597">
                  <c:v>2.2153306899999999E-2</c:v>
                </c:pt>
                <c:pt idx="2598">
                  <c:v>2.50917981E-2</c:v>
                </c:pt>
                <c:pt idx="2599">
                  <c:v>2.3622552500000001E-2</c:v>
                </c:pt>
                <c:pt idx="2600">
                  <c:v>2.3622552500000001E-2</c:v>
                </c:pt>
                <c:pt idx="2601">
                  <c:v>2.3622552500000001E-2</c:v>
                </c:pt>
                <c:pt idx="2602">
                  <c:v>2.2153306899999999E-2</c:v>
                </c:pt>
                <c:pt idx="2603">
                  <c:v>2.3622552500000001E-2</c:v>
                </c:pt>
                <c:pt idx="2604">
                  <c:v>2.3622552500000001E-2</c:v>
                </c:pt>
                <c:pt idx="2605">
                  <c:v>2.50917981E-2</c:v>
                </c:pt>
                <c:pt idx="2606">
                  <c:v>2.3622552500000001E-2</c:v>
                </c:pt>
                <c:pt idx="2607">
                  <c:v>2.2153306899999999E-2</c:v>
                </c:pt>
                <c:pt idx="2608">
                  <c:v>2.3622552500000001E-2</c:v>
                </c:pt>
                <c:pt idx="2609">
                  <c:v>2.3622552500000001E-2</c:v>
                </c:pt>
                <c:pt idx="2610">
                  <c:v>2.3622552500000001E-2</c:v>
                </c:pt>
                <c:pt idx="2611">
                  <c:v>2.50917981E-2</c:v>
                </c:pt>
                <c:pt idx="2612">
                  <c:v>2.2153306899999999E-2</c:v>
                </c:pt>
                <c:pt idx="2613">
                  <c:v>2.3622552500000001E-2</c:v>
                </c:pt>
                <c:pt idx="2614">
                  <c:v>2.3622552500000001E-2</c:v>
                </c:pt>
                <c:pt idx="2615">
                  <c:v>2.3622552500000001E-2</c:v>
                </c:pt>
                <c:pt idx="2616">
                  <c:v>2.3622552500000001E-2</c:v>
                </c:pt>
                <c:pt idx="2617">
                  <c:v>2.3622552500000001E-2</c:v>
                </c:pt>
                <c:pt idx="2618">
                  <c:v>2.3622552500000001E-2</c:v>
                </c:pt>
                <c:pt idx="2619">
                  <c:v>2.3622550199999998E-2</c:v>
                </c:pt>
                <c:pt idx="2620">
                  <c:v>2.36225004E-2</c:v>
                </c:pt>
                <c:pt idx="2621">
                  <c:v>2.36223918E-2</c:v>
                </c:pt>
                <c:pt idx="2622">
                  <c:v>2.5091479199999999E-2</c:v>
                </c:pt>
                <c:pt idx="2623">
                  <c:v>2.3622032599999999E-2</c:v>
                </c:pt>
                <c:pt idx="2624">
                  <c:v>2.50910453E-2</c:v>
                </c:pt>
                <c:pt idx="2625">
                  <c:v>2.5090786800000001E-2</c:v>
                </c:pt>
                <c:pt idx="2626">
                  <c:v>2.2152016900000002E-2</c:v>
                </c:pt>
                <c:pt idx="2627">
                  <c:v>2.5090228499999999E-2</c:v>
                </c:pt>
                <c:pt idx="2628">
                  <c:v>2.3620697499999999E-2</c:v>
                </c:pt>
                <c:pt idx="2629">
                  <c:v>2.3620423099999999E-2</c:v>
                </c:pt>
                <c:pt idx="2630">
                  <c:v>2.3620166000000001E-2</c:v>
                </c:pt>
                <c:pt idx="2631">
                  <c:v>2.5089183899999999E-2</c:v>
                </c:pt>
                <c:pt idx="2632">
                  <c:v>2.5088987199999999E-2</c:v>
                </c:pt>
                <c:pt idx="2633">
                  <c:v>2.3619583499999999E-2</c:v>
                </c:pt>
                <c:pt idx="2634">
                  <c:v>2.5088730399999998E-2</c:v>
                </c:pt>
                <c:pt idx="2635">
                  <c:v>2.3619438E-2</c:v>
                </c:pt>
                <c:pt idx="2636">
                  <c:v>2.5088719999999998E-2</c:v>
                </c:pt>
                <c:pt idx="2637">
                  <c:v>2.5088822300000001E-2</c:v>
                </c:pt>
                <c:pt idx="2638">
                  <c:v>2.2150485599999999E-2</c:v>
                </c:pt>
                <c:pt idx="2639">
                  <c:v>2.5089196000000001E-2</c:v>
                </c:pt>
                <c:pt idx="2640">
                  <c:v>2.3620197499999999E-2</c:v>
                </c:pt>
                <c:pt idx="2641">
                  <c:v>2.36204767E-2</c:v>
                </c:pt>
                <c:pt idx="2642">
                  <c:v>2.3620773800000001E-2</c:v>
                </c:pt>
                <c:pt idx="2643">
                  <c:v>2.3621078600000001E-2</c:v>
                </c:pt>
                <c:pt idx="2644">
                  <c:v>2.3621380500000001E-2</c:v>
                </c:pt>
                <c:pt idx="2645">
                  <c:v>2.5090916000000001E-2</c:v>
                </c:pt>
                <c:pt idx="2646">
                  <c:v>2.36219342E-2</c:v>
                </c:pt>
                <c:pt idx="2647">
                  <c:v>2.3622165300000001E-2</c:v>
                </c:pt>
                <c:pt idx="2648">
                  <c:v>2.3622351999999999E-2</c:v>
                </c:pt>
                <c:pt idx="2649">
                  <c:v>2.3622483999999999E-2</c:v>
                </c:pt>
                <c:pt idx="2650">
                  <c:v>2.5091796600000001E-2</c:v>
                </c:pt>
                <c:pt idx="2651">
                  <c:v>2.3622543100000001E-2</c:v>
                </c:pt>
                <c:pt idx="2652">
                  <c:v>2.36224682E-2</c:v>
                </c:pt>
                <c:pt idx="2653">
                  <c:v>2.3622338100000001E-2</c:v>
                </c:pt>
                <c:pt idx="2654">
                  <c:v>2.3622161199999998E-2</c:v>
                </c:pt>
                <c:pt idx="2655">
                  <c:v>2.36219459E-2</c:v>
                </c:pt>
                <c:pt idx="2656">
                  <c:v>2.3621700700000001E-2</c:v>
                </c:pt>
                <c:pt idx="2657">
                  <c:v>2.2152186899999999E-2</c:v>
                </c:pt>
                <c:pt idx="2658">
                  <c:v>2.5090401700000001E-2</c:v>
                </c:pt>
                <c:pt idx="2659">
                  <c:v>2.3620869799999999E-2</c:v>
                </c:pt>
                <c:pt idx="2660">
                  <c:v>2.3620589099999999E-2</c:v>
                </c:pt>
                <c:pt idx="2661">
                  <c:v>2.5089569499999999E-2</c:v>
                </c:pt>
                <c:pt idx="2662">
                  <c:v>2.3620073299999999E-2</c:v>
                </c:pt>
                <c:pt idx="2663">
                  <c:v>2.5089104300000001E-2</c:v>
                </c:pt>
                <c:pt idx="2664">
                  <c:v>2.36196745E-2</c:v>
                </c:pt>
                <c:pt idx="2665">
                  <c:v>2.508879E-2</c:v>
                </c:pt>
                <c:pt idx="2666">
                  <c:v>2.36194609E-2</c:v>
                </c:pt>
                <c:pt idx="2667">
                  <c:v>2.21501926E-2</c:v>
                </c:pt>
                <c:pt idx="2668">
                  <c:v>2.3619442500000001E-2</c:v>
                </c:pt>
                <c:pt idx="2669">
                  <c:v>2.21501926E-2</c:v>
                </c:pt>
                <c:pt idx="2670">
                  <c:v>2.50886923E-2</c:v>
                </c:pt>
                <c:pt idx="2671">
                  <c:v>2.50886923E-2</c:v>
                </c:pt>
                <c:pt idx="2672">
                  <c:v>2.3619442500000001E-2</c:v>
                </c:pt>
                <c:pt idx="2673">
                  <c:v>2.3619442500000001E-2</c:v>
                </c:pt>
                <c:pt idx="2674">
                  <c:v>2.3619442500000001E-2</c:v>
                </c:pt>
                <c:pt idx="2675">
                  <c:v>2.21501926E-2</c:v>
                </c:pt>
                <c:pt idx="2676">
                  <c:v>2.50886923E-2</c:v>
                </c:pt>
                <c:pt idx="2677">
                  <c:v>2.3619442500000001E-2</c:v>
                </c:pt>
                <c:pt idx="2678">
                  <c:v>2.50886923E-2</c:v>
                </c:pt>
                <c:pt idx="2679">
                  <c:v>2.3619442500000001E-2</c:v>
                </c:pt>
                <c:pt idx="2680">
                  <c:v>2.50886923E-2</c:v>
                </c:pt>
                <c:pt idx="2681">
                  <c:v>2.3619442500000001E-2</c:v>
                </c:pt>
                <c:pt idx="2682">
                  <c:v>2.3619442500000001E-2</c:v>
                </c:pt>
                <c:pt idx="2683">
                  <c:v>2.3619442500000001E-2</c:v>
                </c:pt>
                <c:pt idx="2684">
                  <c:v>2.3619442500000001E-2</c:v>
                </c:pt>
                <c:pt idx="2685">
                  <c:v>2.3619442500000001E-2</c:v>
                </c:pt>
                <c:pt idx="2686">
                  <c:v>2.3619442500000001E-2</c:v>
                </c:pt>
                <c:pt idx="2687">
                  <c:v>2.3619442500000001E-2</c:v>
                </c:pt>
                <c:pt idx="2688">
                  <c:v>2.3619442500000001E-2</c:v>
                </c:pt>
                <c:pt idx="2689">
                  <c:v>2.3619442500000001E-2</c:v>
                </c:pt>
                <c:pt idx="2690">
                  <c:v>2.3619442500000001E-2</c:v>
                </c:pt>
                <c:pt idx="2691">
                  <c:v>2.3619442500000001E-2</c:v>
                </c:pt>
                <c:pt idx="2692">
                  <c:v>2.3619442500000001E-2</c:v>
                </c:pt>
                <c:pt idx="2693">
                  <c:v>2.3619442500000001E-2</c:v>
                </c:pt>
                <c:pt idx="2694">
                  <c:v>2.3619442500000001E-2</c:v>
                </c:pt>
                <c:pt idx="2695">
                  <c:v>2.50886923E-2</c:v>
                </c:pt>
                <c:pt idx="2696">
                  <c:v>2.21501926E-2</c:v>
                </c:pt>
                <c:pt idx="2697">
                  <c:v>2.50886923E-2</c:v>
                </c:pt>
                <c:pt idx="2698">
                  <c:v>2.3619442500000001E-2</c:v>
                </c:pt>
                <c:pt idx="2699">
                  <c:v>2.3619439900000001E-2</c:v>
                </c:pt>
                <c:pt idx="2700">
                  <c:v>2.3619383899999999E-2</c:v>
                </c:pt>
                <c:pt idx="2701">
                  <c:v>2.5088512899999998E-2</c:v>
                </c:pt>
                <c:pt idx="2702">
                  <c:v>2.3619086300000001E-2</c:v>
                </c:pt>
                <c:pt idx="2703">
                  <c:v>2.3618864600000001E-2</c:v>
                </c:pt>
                <c:pt idx="2704">
                  <c:v>2.5087858599999999E-2</c:v>
                </c:pt>
                <c:pt idx="2705">
                  <c:v>2.3618325400000001E-2</c:v>
                </c:pt>
                <c:pt idx="2706">
                  <c:v>2.3618027999999999E-2</c:v>
                </c:pt>
                <c:pt idx="2707">
                  <c:v>2.3617725499999999E-2</c:v>
                </c:pt>
                <c:pt idx="2708">
                  <c:v>2.5086680600000001E-2</c:v>
                </c:pt>
                <c:pt idx="2709">
                  <c:v>2.3617145400000001E-2</c:v>
                </c:pt>
                <c:pt idx="2710">
                  <c:v>2.3616887900000001E-2</c:v>
                </c:pt>
                <c:pt idx="2711">
                  <c:v>2.50859194E-2</c:v>
                </c:pt>
                <c:pt idx="2712">
                  <c:v>2.36164889E-2</c:v>
                </c:pt>
                <c:pt idx="2713">
                  <c:v>2.3616367400000001E-2</c:v>
                </c:pt>
                <c:pt idx="2714">
                  <c:v>2.3616311599999999E-2</c:v>
                </c:pt>
                <c:pt idx="2715">
                  <c:v>2.3616330000000001E-2</c:v>
                </c:pt>
                <c:pt idx="2716">
                  <c:v>2.3616397599999998E-2</c:v>
                </c:pt>
                <c:pt idx="2717">
                  <c:v>2.3616499799999999E-2</c:v>
                </c:pt>
                <c:pt idx="2718">
                  <c:v>2.5085886500000001E-2</c:v>
                </c:pt>
                <c:pt idx="2719">
                  <c:v>2.5086046399999999E-2</c:v>
                </c:pt>
                <c:pt idx="2720">
                  <c:v>2.36169764E-2</c:v>
                </c:pt>
                <c:pt idx="2721">
                  <c:v>2.3617179799999999E-2</c:v>
                </c:pt>
                <c:pt idx="2722">
                  <c:v>2.5086651799999998E-2</c:v>
                </c:pt>
                <c:pt idx="2723">
                  <c:v>2.3617631E-2</c:v>
                </c:pt>
                <c:pt idx="2724">
                  <c:v>2.3617871499999998E-2</c:v>
                </c:pt>
                <c:pt idx="2725">
                  <c:v>2.36181172E-2</c:v>
                </c:pt>
                <c:pt idx="2726">
                  <c:v>2.3618364199999999E-2</c:v>
                </c:pt>
                <c:pt idx="2727">
                  <c:v>2.5087859899999999E-2</c:v>
                </c:pt>
                <c:pt idx="2728">
                  <c:v>2.3618847799999999E-2</c:v>
                </c:pt>
                <c:pt idx="2729">
                  <c:v>2.21498267E-2</c:v>
                </c:pt>
                <c:pt idx="2730">
                  <c:v>2.3619293199999999E-2</c:v>
                </c:pt>
                <c:pt idx="2731">
                  <c:v>2.50887435E-2</c:v>
                </c:pt>
                <c:pt idx="2732">
                  <c:v>2.3619702100000001E-2</c:v>
                </c:pt>
                <c:pt idx="2733">
                  <c:v>2.5089174499999999E-2</c:v>
                </c:pt>
                <c:pt idx="2734">
                  <c:v>2.3620159599999999E-2</c:v>
                </c:pt>
                <c:pt idx="2735">
                  <c:v>2.50896499E-2</c:v>
                </c:pt>
                <c:pt idx="2736">
                  <c:v>2.3620647000000002E-2</c:v>
                </c:pt>
                <c:pt idx="2737">
                  <c:v>2.3620892800000001E-2</c:v>
                </c:pt>
                <c:pt idx="2738">
                  <c:v>2.3621135200000001E-2</c:v>
                </c:pt>
                <c:pt idx="2739">
                  <c:v>2.2152123199999998E-2</c:v>
                </c:pt>
                <c:pt idx="2740">
                  <c:v>2.5090841799999999E-2</c:v>
                </c:pt>
                <c:pt idx="2741">
                  <c:v>2.3621805100000001E-2</c:v>
                </c:pt>
                <c:pt idx="2742">
                  <c:v>2.3621997200000001E-2</c:v>
                </c:pt>
                <c:pt idx="2743">
                  <c:v>2.50914138E-2</c:v>
                </c:pt>
                <c:pt idx="2744">
                  <c:v>2.5091558999999999E-2</c:v>
                </c:pt>
                <c:pt idx="2745">
                  <c:v>2.36224295E-2</c:v>
                </c:pt>
                <c:pt idx="2746">
                  <c:v>2.36225134E-2</c:v>
                </c:pt>
                <c:pt idx="2747">
                  <c:v>2.50918054E-2</c:v>
                </c:pt>
                <c:pt idx="2748">
                  <c:v>2.5091784900000001E-2</c:v>
                </c:pt>
                <c:pt idx="2749">
                  <c:v>2.5091694599999999E-2</c:v>
                </c:pt>
                <c:pt idx="2750">
                  <c:v>2.5091544600000001E-2</c:v>
                </c:pt>
                <c:pt idx="2751">
                  <c:v>2.3622098599999999E-2</c:v>
                </c:pt>
                <c:pt idx="2752">
                  <c:v>2.3621858499999999E-2</c:v>
                </c:pt>
                <c:pt idx="2753">
                  <c:v>2.3621588499999999E-2</c:v>
                </c:pt>
                <c:pt idx="2754">
                  <c:v>2.3621298499999999E-2</c:v>
                </c:pt>
                <c:pt idx="2755">
                  <c:v>2.3620998599999998E-2</c:v>
                </c:pt>
                <c:pt idx="2756">
                  <c:v>2.3620698700000001E-2</c:v>
                </c:pt>
                <c:pt idx="2757">
                  <c:v>2.2151160400000001E-2</c:v>
                </c:pt>
                <c:pt idx="2758">
                  <c:v>2.5089388099999999E-2</c:v>
                </c:pt>
                <c:pt idx="2759">
                  <c:v>2.3619899699999999E-2</c:v>
                </c:pt>
                <c:pt idx="2760">
                  <c:v>2.5088949999999999E-2</c:v>
                </c:pt>
                <c:pt idx="2761">
                  <c:v>2.36195516E-2</c:v>
                </c:pt>
                <c:pt idx="2762">
                  <c:v>2.3619463100000002E-2</c:v>
                </c:pt>
                <c:pt idx="2763">
                  <c:v>2.3619442500000001E-2</c:v>
                </c:pt>
                <c:pt idx="2764">
                  <c:v>2.50886923E-2</c:v>
                </c:pt>
                <c:pt idx="2765">
                  <c:v>2.3619442500000001E-2</c:v>
                </c:pt>
                <c:pt idx="2766">
                  <c:v>2.3619442500000001E-2</c:v>
                </c:pt>
                <c:pt idx="2767">
                  <c:v>2.3619442500000001E-2</c:v>
                </c:pt>
                <c:pt idx="2768">
                  <c:v>2.3619442500000001E-2</c:v>
                </c:pt>
                <c:pt idx="2769">
                  <c:v>2.3619442500000001E-2</c:v>
                </c:pt>
                <c:pt idx="2770">
                  <c:v>2.50886923E-2</c:v>
                </c:pt>
                <c:pt idx="2771">
                  <c:v>2.3619442500000001E-2</c:v>
                </c:pt>
                <c:pt idx="2772">
                  <c:v>2.21501926E-2</c:v>
                </c:pt>
                <c:pt idx="2773">
                  <c:v>2.3619442500000001E-2</c:v>
                </c:pt>
                <c:pt idx="2774">
                  <c:v>2.3619442500000001E-2</c:v>
                </c:pt>
                <c:pt idx="2775">
                  <c:v>2.21501926E-2</c:v>
                </c:pt>
                <c:pt idx="2776">
                  <c:v>2.50886923E-2</c:v>
                </c:pt>
                <c:pt idx="2777">
                  <c:v>2.3619442500000001E-2</c:v>
                </c:pt>
                <c:pt idx="2778">
                  <c:v>2.3619442500000001E-2</c:v>
                </c:pt>
                <c:pt idx="2779">
                  <c:v>2.50886923E-2</c:v>
                </c:pt>
                <c:pt idx="2780">
                  <c:v>2.3619442500000001E-2</c:v>
                </c:pt>
                <c:pt idx="2781">
                  <c:v>2.3619442500000001E-2</c:v>
                </c:pt>
                <c:pt idx="2782">
                  <c:v>2.50886923E-2</c:v>
                </c:pt>
                <c:pt idx="2783">
                  <c:v>2.3619442500000001E-2</c:v>
                </c:pt>
                <c:pt idx="2784">
                  <c:v>2.21501926E-2</c:v>
                </c:pt>
                <c:pt idx="2785">
                  <c:v>2.3619442500000001E-2</c:v>
                </c:pt>
                <c:pt idx="2786">
                  <c:v>2.50886923E-2</c:v>
                </c:pt>
                <c:pt idx="2787">
                  <c:v>2.21501926E-2</c:v>
                </c:pt>
                <c:pt idx="2788">
                  <c:v>2.50886923E-2</c:v>
                </c:pt>
                <c:pt idx="2789">
                  <c:v>2.3619442500000001E-2</c:v>
                </c:pt>
                <c:pt idx="2790">
                  <c:v>2.3619442500000001E-2</c:v>
                </c:pt>
                <c:pt idx="2791">
                  <c:v>2.3619442500000001E-2</c:v>
                </c:pt>
                <c:pt idx="2792">
                  <c:v>2.3619442500000001E-2</c:v>
                </c:pt>
                <c:pt idx="2793">
                  <c:v>2.3619442500000001E-2</c:v>
                </c:pt>
                <c:pt idx="2794">
                  <c:v>2.3619442500000001E-2</c:v>
                </c:pt>
                <c:pt idx="2795">
                  <c:v>2.3619442500000001E-2</c:v>
                </c:pt>
                <c:pt idx="2796">
                  <c:v>2.21501926E-2</c:v>
                </c:pt>
                <c:pt idx="2797">
                  <c:v>2.3619442500000001E-2</c:v>
                </c:pt>
                <c:pt idx="2798">
                  <c:v>2.50886923E-2</c:v>
                </c:pt>
                <c:pt idx="2799">
                  <c:v>2.3619442500000001E-2</c:v>
                </c:pt>
                <c:pt idx="2800">
                  <c:v>2.50886923E-2</c:v>
                </c:pt>
                <c:pt idx="2801">
                  <c:v>2.3619442500000001E-2</c:v>
                </c:pt>
                <c:pt idx="2802">
                  <c:v>2.3619442500000001E-2</c:v>
                </c:pt>
                <c:pt idx="2803">
                  <c:v>2.3619442500000001E-2</c:v>
                </c:pt>
                <c:pt idx="2804">
                  <c:v>2.3619442500000001E-2</c:v>
                </c:pt>
                <c:pt idx="2805">
                  <c:v>2.50886923E-2</c:v>
                </c:pt>
                <c:pt idx="2806">
                  <c:v>2.3619442500000001E-2</c:v>
                </c:pt>
                <c:pt idx="2807">
                  <c:v>2.3619442500000001E-2</c:v>
                </c:pt>
                <c:pt idx="2808">
                  <c:v>2.3619442500000001E-2</c:v>
                </c:pt>
                <c:pt idx="2809">
                  <c:v>2.50886923E-2</c:v>
                </c:pt>
                <c:pt idx="2810">
                  <c:v>2.50886923E-2</c:v>
                </c:pt>
                <c:pt idx="2811">
                  <c:v>2.3619444900000001E-2</c:v>
                </c:pt>
                <c:pt idx="2812">
                  <c:v>2.3619497400000002E-2</c:v>
                </c:pt>
                <c:pt idx="2813">
                  <c:v>2.5088861E-2</c:v>
                </c:pt>
                <c:pt idx="2814">
                  <c:v>2.2150528400000001E-2</c:v>
                </c:pt>
                <c:pt idx="2815">
                  <c:v>2.3619987499999998E-2</c:v>
                </c:pt>
                <c:pt idx="2816">
                  <c:v>2.36202311E-2</c:v>
                </c:pt>
                <c:pt idx="2817">
                  <c:v>2.3620499699999999E-2</c:v>
                </c:pt>
                <c:pt idx="2818">
                  <c:v>2.3620783999999999E-2</c:v>
                </c:pt>
                <c:pt idx="2819">
                  <c:v>2.3621074999999998E-2</c:v>
                </c:pt>
                <c:pt idx="2820">
                  <c:v>2.50906106E-2</c:v>
                </c:pt>
                <c:pt idx="2821">
                  <c:v>2.5090887199999998E-2</c:v>
                </c:pt>
                <c:pt idx="2822">
                  <c:v>2.36218965E-2</c:v>
                </c:pt>
                <c:pt idx="2823">
                  <c:v>2.3622122999999998E-2</c:v>
                </c:pt>
                <c:pt idx="2824">
                  <c:v>2.3622310600000002E-2</c:v>
                </c:pt>
                <c:pt idx="2825">
                  <c:v>2.5091696100000001E-2</c:v>
                </c:pt>
                <c:pt idx="2826">
                  <c:v>2.5091778799999999E-2</c:v>
                </c:pt>
                <c:pt idx="2827">
                  <c:v>2.3622552500000001E-2</c:v>
                </c:pt>
                <c:pt idx="2828">
                  <c:v>2.3622552500000001E-2</c:v>
                </c:pt>
                <c:pt idx="2829">
                  <c:v>2.3622552500000001E-2</c:v>
                </c:pt>
                <c:pt idx="2830">
                  <c:v>2.3622552500000001E-2</c:v>
                </c:pt>
                <c:pt idx="2831">
                  <c:v>2.3622552500000001E-2</c:v>
                </c:pt>
                <c:pt idx="2832">
                  <c:v>2.50917981E-2</c:v>
                </c:pt>
                <c:pt idx="2833">
                  <c:v>2.3622552500000001E-2</c:v>
                </c:pt>
                <c:pt idx="2834">
                  <c:v>2.3622552500000001E-2</c:v>
                </c:pt>
                <c:pt idx="2835">
                  <c:v>2.3622552500000001E-2</c:v>
                </c:pt>
                <c:pt idx="2836">
                  <c:v>2.3622552500000001E-2</c:v>
                </c:pt>
                <c:pt idx="2837">
                  <c:v>2.3622552500000001E-2</c:v>
                </c:pt>
                <c:pt idx="2838">
                  <c:v>2.3622552500000001E-2</c:v>
                </c:pt>
                <c:pt idx="2839">
                  <c:v>2.3622552500000001E-2</c:v>
                </c:pt>
                <c:pt idx="2840">
                  <c:v>2.3622552500000001E-2</c:v>
                </c:pt>
                <c:pt idx="2841">
                  <c:v>2.3622552500000001E-2</c:v>
                </c:pt>
                <c:pt idx="2842">
                  <c:v>2.3622552500000001E-2</c:v>
                </c:pt>
                <c:pt idx="2843">
                  <c:v>2.3622552500000001E-2</c:v>
                </c:pt>
                <c:pt idx="2844">
                  <c:v>2.50917981E-2</c:v>
                </c:pt>
                <c:pt idx="2845">
                  <c:v>2.3622552500000001E-2</c:v>
                </c:pt>
                <c:pt idx="2846">
                  <c:v>2.50917981E-2</c:v>
                </c:pt>
                <c:pt idx="2847">
                  <c:v>2.3622552500000001E-2</c:v>
                </c:pt>
                <c:pt idx="2848">
                  <c:v>2.3622552500000001E-2</c:v>
                </c:pt>
                <c:pt idx="2849">
                  <c:v>2.50917981E-2</c:v>
                </c:pt>
                <c:pt idx="2850">
                  <c:v>2.3622552500000001E-2</c:v>
                </c:pt>
                <c:pt idx="2851">
                  <c:v>2.50917981E-2</c:v>
                </c:pt>
                <c:pt idx="2852">
                  <c:v>2.3622552500000001E-2</c:v>
                </c:pt>
                <c:pt idx="2853">
                  <c:v>2.50917981E-2</c:v>
                </c:pt>
                <c:pt idx="2854">
                  <c:v>2.3622552500000001E-2</c:v>
                </c:pt>
                <c:pt idx="2855">
                  <c:v>2.50917981E-2</c:v>
                </c:pt>
                <c:pt idx="2856">
                  <c:v>2.3622552500000001E-2</c:v>
                </c:pt>
                <c:pt idx="2857">
                  <c:v>2.3622552500000001E-2</c:v>
                </c:pt>
                <c:pt idx="2858">
                  <c:v>2.50917981E-2</c:v>
                </c:pt>
                <c:pt idx="2859">
                  <c:v>2.5091796100000001E-2</c:v>
                </c:pt>
                <c:pt idx="2860">
                  <c:v>2.5091752299999999E-2</c:v>
                </c:pt>
                <c:pt idx="2861">
                  <c:v>2.5091656600000001E-2</c:v>
                </c:pt>
                <c:pt idx="2862">
                  <c:v>2.5091515799999999E-2</c:v>
                </c:pt>
                <c:pt idx="2863">
                  <c:v>2.5091336499999999E-2</c:v>
                </c:pt>
                <c:pt idx="2864">
                  <c:v>2.3621879200000001E-2</c:v>
                </c:pt>
                <c:pt idx="2865">
                  <c:v>2.36216432E-2</c:v>
                </c:pt>
                <c:pt idx="2866">
                  <c:v>2.5090636400000001E-2</c:v>
                </c:pt>
                <c:pt idx="2867">
                  <c:v>2.3621123899999999E-2</c:v>
                </c:pt>
                <c:pt idx="2868">
                  <c:v>2.5090102199999999E-2</c:v>
                </c:pt>
                <c:pt idx="2869">
                  <c:v>2.50898354E-2</c:v>
                </c:pt>
                <c:pt idx="2870">
                  <c:v>2.3620329200000002E-2</c:v>
                </c:pt>
                <c:pt idx="2871">
                  <c:v>2.36200874E-2</c:v>
                </c:pt>
                <c:pt idx="2872">
                  <c:v>2.36198686E-2</c:v>
                </c:pt>
                <c:pt idx="2873">
                  <c:v>2.3619679599999999E-2</c:v>
                </c:pt>
                <c:pt idx="2874">
                  <c:v>2.5088777199999999E-2</c:v>
                </c:pt>
                <c:pt idx="2875">
                  <c:v>2.3619417600000001E-2</c:v>
                </c:pt>
                <c:pt idx="2876">
                  <c:v>2.3619330599999998E-2</c:v>
                </c:pt>
                <c:pt idx="2877">
                  <c:v>2.36192572E-2</c:v>
                </c:pt>
                <c:pt idx="2878">
                  <c:v>2.5088447100000001E-2</c:v>
                </c:pt>
                <c:pt idx="2879">
                  <c:v>2.5088399800000001E-2</c:v>
                </c:pt>
                <c:pt idx="2880">
                  <c:v>2.3619114600000001E-2</c:v>
                </c:pt>
                <c:pt idx="2881">
                  <c:v>2.50883423E-2</c:v>
                </c:pt>
                <c:pt idx="2882">
                  <c:v>2.50883314E-2</c:v>
                </c:pt>
                <c:pt idx="2883">
                  <c:v>2.3619081900000002E-2</c:v>
                </c:pt>
                <c:pt idx="2884">
                  <c:v>2.2149843499999999E-2</c:v>
                </c:pt>
                <c:pt idx="2885">
                  <c:v>2.5088367E-2</c:v>
                </c:pt>
                <c:pt idx="2886">
                  <c:v>2.36191501E-2</c:v>
                </c:pt>
                <c:pt idx="2887">
                  <c:v>2.5088444000000001E-2</c:v>
                </c:pt>
                <c:pt idx="2888">
                  <c:v>2.3619247400000001E-2</c:v>
                </c:pt>
                <c:pt idx="2889">
                  <c:v>2.50885606E-2</c:v>
                </c:pt>
                <c:pt idx="2890">
                  <c:v>2.3619383000000001E-2</c:v>
                </c:pt>
                <c:pt idx="2891">
                  <c:v>2.5088715599999999E-2</c:v>
                </c:pt>
                <c:pt idx="2892">
                  <c:v>2.36195841E-2</c:v>
                </c:pt>
                <c:pt idx="2893">
                  <c:v>2.5088992300000001E-2</c:v>
                </c:pt>
                <c:pt idx="2894">
                  <c:v>2.5089184800000001E-2</c:v>
                </c:pt>
                <c:pt idx="2895">
                  <c:v>2.5089404499999999E-2</c:v>
                </c:pt>
                <c:pt idx="2896">
                  <c:v>2.3620396500000002E-2</c:v>
                </c:pt>
                <c:pt idx="2897">
                  <c:v>2.3620651600000001E-2</c:v>
                </c:pt>
                <c:pt idx="2898">
                  <c:v>2.5090162400000001E-2</c:v>
                </c:pt>
                <c:pt idx="2899">
                  <c:v>2.5090426200000002E-2</c:v>
                </c:pt>
                <c:pt idx="2900">
                  <c:v>2.36214376E-2</c:v>
                </c:pt>
                <c:pt idx="2901">
                  <c:v>2.3621684699999999E-2</c:v>
                </c:pt>
                <c:pt idx="2902">
                  <c:v>2.5091160099999999E-2</c:v>
                </c:pt>
                <c:pt idx="2903">
                  <c:v>2.3622117799999998E-2</c:v>
                </c:pt>
                <c:pt idx="2904">
                  <c:v>2.3622290800000001E-2</c:v>
                </c:pt>
                <c:pt idx="2905">
                  <c:v>2.5091671900000001E-2</c:v>
                </c:pt>
                <c:pt idx="2906">
                  <c:v>2.5091762900000002E-2</c:v>
                </c:pt>
                <c:pt idx="2907">
                  <c:v>2.5091802600000001E-2</c:v>
                </c:pt>
                <c:pt idx="2908">
                  <c:v>2.3622527500000001E-2</c:v>
                </c:pt>
                <c:pt idx="2909">
                  <c:v>2.5091676199999999E-2</c:v>
                </c:pt>
                <c:pt idx="2910">
                  <c:v>2.5091521700000001E-2</c:v>
                </c:pt>
                <c:pt idx="2911">
                  <c:v>2.5091319399999999E-2</c:v>
                </c:pt>
                <c:pt idx="2912">
                  <c:v>2.3621832200000002E-2</c:v>
                </c:pt>
                <c:pt idx="2913">
                  <c:v>2.5090809700000001E-2</c:v>
                </c:pt>
                <c:pt idx="2914">
                  <c:v>2.3621274500000001E-2</c:v>
                </c:pt>
                <c:pt idx="2915">
                  <c:v>2.5090224899999999E-2</c:v>
                </c:pt>
                <c:pt idx="2916">
                  <c:v>2.36206804E-2</c:v>
                </c:pt>
                <c:pt idx="2917">
                  <c:v>2.3620394199999999E-2</c:v>
                </c:pt>
                <c:pt idx="2918">
                  <c:v>2.36201282E-2</c:v>
                </c:pt>
                <c:pt idx="2919">
                  <c:v>2.3619892300000001E-2</c:v>
                </c:pt>
                <c:pt idx="2920">
                  <c:v>2.50889457E-2</c:v>
                </c:pt>
                <c:pt idx="2921">
                  <c:v>2.50887994E-2</c:v>
                </c:pt>
                <c:pt idx="2922">
                  <c:v>2.3619462800000001E-2</c:v>
                </c:pt>
                <c:pt idx="2923">
                  <c:v>2.50886949E-2</c:v>
                </c:pt>
                <c:pt idx="2924">
                  <c:v>2.5088749699999999E-2</c:v>
                </c:pt>
                <c:pt idx="2925">
                  <c:v>2.5088868699999999E-2</c:v>
                </c:pt>
                <c:pt idx="2926">
                  <c:v>2.36197925E-2</c:v>
                </c:pt>
                <c:pt idx="2927">
                  <c:v>2.5089259700000002E-2</c:v>
                </c:pt>
                <c:pt idx="2928">
                  <c:v>2.5089512099999999E-2</c:v>
                </c:pt>
                <c:pt idx="2929">
                  <c:v>2.5089789500000001E-2</c:v>
                </c:pt>
                <c:pt idx="2930">
                  <c:v>2.3620834E-2</c:v>
                </c:pt>
                <c:pt idx="2931">
                  <c:v>2.3621132199999999E-2</c:v>
                </c:pt>
                <c:pt idx="2932">
                  <c:v>2.50906732E-2</c:v>
                </c:pt>
                <c:pt idx="2933">
                  <c:v>2.65601993E-2</c:v>
                </c:pt>
                <c:pt idx="2934">
                  <c:v>2.3621961600000001E-2</c:v>
                </c:pt>
                <c:pt idx="2935">
                  <c:v>2.5091430000000001E-2</c:v>
                </c:pt>
                <c:pt idx="2936">
                  <c:v>2.5091608599999999E-2</c:v>
                </c:pt>
                <c:pt idx="2937">
                  <c:v>2.5091734300000001E-2</c:v>
                </c:pt>
                <c:pt idx="2938">
                  <c:v>2.5091797499999999E-2</c:v>
                </c:pt>
                <c:pt idx="2939">
                  <c:v>2.3622543499999999E-2</c:v>
                </c:pt>
                <c:pt idx="2940">
                  <c:v>2.5091721500000001E-2</c:v>
                </c:pt>
                <c:pt idx="2941">
                  <c:v>2.36223609E-2</c:v>
                </c:pt>
                <c:pt idx="2942">
                  <c:v>2.3622205199999999E-2</c:v>
                </c:pt>
                <c:pt idx="2943">
                  <c:v>2.3622015100000001E-2</c:v>
                </c:pt>
                <c:pt idx="2944">
                  <c:v>2.6560290600000001E-2</c:v>
                </c:pt>
                <c:pt idx="2945">
                  <c:v>2.5090805099999999E-2</c:v>
                </c:pt>
                <c:pt idx="2946">
                  <c:v>2.5090551400000001E-2</c:v>
                </c:pt>
                <c:pt idx="2947">
                  <c:v>2.5090289299999999E-2</c:v>
                </c:pt>
                <c:pt idx="2948">
                  <c:v>2.36207773E-2</c:v>
                </c:pt>
                <c:pt idx="2949">
                  <c:v>2.3620517600000002E-2</c:v>
                </c:pt>
                <c:pt idx="2950">
                  <c:v>2.3620269100000001E-2</c:v>
                </c:pt>
                <c:pt idx="2951">
                  <c:v>2.5089287299999999E-2</c:v>
                </c:pt>
                <c:pt idx="2952">
                  <c:v>2.5089080900000001E-2</c:v>
                </c:pt>
                <c:pt idx="2953">
                  <c:v>2.5088905299999999E-2</c:v>
                </c:pt>
                <c:pt idx="2954">
                  <c:v>2.3619517100000001E-2</c:v>
                </c:pt>
                <c:pt idx="2955">
                  <c:v>2.5088671699999999E-2</c:v>
                </c:pt>
                <c:pt idx="2956">
                  <c:v>2.3619360799999999E-2</c:v>
                </c:pt>
                <c:pt idx="2957">
                  <c:v>2.3619326199999999E-2</c:v>
                </c:pt>
                <c:pt idx="2958">
                  <c:v>2.3619313999999999E-2</c:v>
                </c:pt>
                <c:pt idx="2959">
                  <c:v>2.3619320400000001E-2</c:v>
                </c:pt>
                <c:pt idx="2960">
                  <c:v>2.3619341499999998E-2</c:v>
                </c:pt>
                <c:pt idx="2961">
                  <c:v>2.50886232E-2</c:v>
                </c:pt>
                <c:pt idx="2962">
                  <c:v>2.5088661700000001E-2</c:v>
                </c:pt>
                <c:pt idx="2963">
                  <c:v>2.5088703100000002E-2</c:v>
                </c:pt>
                <c:pt idx="2964">
                  <c:v>2.3619493700000001E-2</c:v>
                </c:pt>
                <c:pt idx="2965">
                  <c:v>2.5088778999999999E-2</c:v>
                </c:pt>
                <c:pt idx="2966">
                  <c:v>2.50888056E-2</c:v>
                </c:pt>
                <c:pt idx="2967">
                  <c:v>2.5088819500000002E-2</c:v>
                </c:pt>
                <c:pt idx="2968">
                  <c:v>2.50888168E-2</c:v>
                </c:pt>
                <c:pt idx="2969">
                  <c:v>2.3619543699999999E-2</c:v>
                </c:pt>
                <c:pt idx="2970">
                  <c:v>2.3619495899999999E-2</c:v>
                </c:pt>
                <c:pt idx="2971">
                  <c:v>2.50886689E-2</c:v>
                </c:pt>
                <c:pt idx="2972">
                  <c:v>2.36192982E-2</c:v>
                </c:pt>
                <c:pt idx="2973">
                  <c:v>2.5088384500000002E-2</c:v>
                </c:pt>
                <c:pt idx="2974">
                  <c:v>2.50881848E-2</c:v>
                </c:pt>
                <c:pt idx="2975">
                  <c:v>2.3618705399999999E-2</c:v>
                </c:pt>
                <c:pt idx="2976">
                  <c:v>2.3618454800000001E-2</c:v>
                </c:pt>
                <c:pt idx="2977">
                  <c:v>2.3618189599999999E-2</c:v>
                </c:pt>
                <c:pt idx="2978">
                  <c:v>2.5087168999999999E-2</c:v>
                </c:pt>
                <c:pt idx="2979">
                  <c:v>2.50868967E-2</c:v>
                </c:pt>
                <c:pt idx="2980">
                  <c:v>2.5086631299999999E-2</c:v>
                </c:pt>
                <c:pt idx="2981">
                  <c:v>2.50863801E-2</c:v>
                </c:pt>
                <c:pt idx="2982">
                  <c:v>2.5086150299999999E-2</c:v>
                </c:pt>
                <c:pt idx="2983">
                  <c:v>2.5085949100000001E-2</c:v>
                </c:pt>
                <c:pt idx="2984">
                  <c:v>2.5085783699999999E-2</c:v>
                </c:pt>
                <c:pt idx="2985">
                  <c:v>2.5085661400000001E-2</c:v>
                </c:pt>
                <c:pt idx="2986">
                  <c:v>2.50855894E-2</c:v>
                </c:pt>
                <c:pt idx="2987">
                  <c:v>2.5085574699999998E-2</c:v>
                </c:pt>
                <c:pt idx="2988">
                  <c:v>2.5085620100000001E-2</c:v>
                </c:pt>
                <c:pt idx="2989">
                  <c:v>2.3616465199999999E-2</c:v>
                </c:pt>
                <c:pt idx="2990">
                  <c:v>2.50858648E-2</c:v>
                </c:pt>
                <c:pt idx="2991">
                  <c:v>2.5086049700000002E-2</c:v>
                </c:pt>
                <c:pt idx="2992">
                  <c:v>2.5086266699999998E-2</c:v>
                </c:pt>
                <c:pt idx="2993">
                  <c:v>2.6555761300000001E-2</c:v>
                </c:pt>
                <c:pt idx="2994">
                  <c:v>2.5086767900000001E-2</c:v>
                </c:pt>
                <c:pt idx="2995">
                  <c:v>2.50870378E-2</c:v>
                </c:pt>
                <c:pt idx="2996">
                  <c:v>2.5087311000000001E-2</c:v>
                </c:pt>
                <c:pt idx="2997">
                  <c:v>2.5087580200000001E-2</c:v>
                </c:pt>
                <c:pt idx="2998">
                  <c:v>2.50878384E-2</c:v>
                </c:pt>
                <c:pt idx="2999">
                  <c:v>2.3618827500000002E-2</c:v>
                </c:pt>
                <c:pt idx="3000">
                  <c:v>2.5088292700000001E-2</c:v>
                </c:pt>
                <c:pt idx="3001">
                  <c:v>2.5088474600000001E-2</c:v>
                </c:pt>
                <c:pt idx="3002">
                  <c:v>2.36193668E-2</c:v>
                </c:pt>
                <c:pt idx="3003">
                  <c:v>2.50887136E-2</c:v>
                </c:pt>
                <c:pt idx="3004">
                  <c:v>2.5088789100000002E-2</c:v>
                </c:pt>
                <c:pt idx="3005">
                  <c:v>2.5088854099999999E-2</c:v>
                </c:pt>
                <c:pt idx="3006">
                  <c:v>2.6558158299999999E-2</c:v>
                </c:pt>
                <c:pt idx="3007">
                  <c:v>2.5088952899999999E-2</c:v>
                </c:pt>
                <c:pt idx="3008">
                  <c:v>2.5088986600000002E-2</c:v>
                </c:pt>
                <c:pt idx="3009">
                  <c:v>2.5089009999999998E-2</c:v>
                </c:pt>
                <c:pt idx="3010">
                  <c:v>2.5089022900000001E-2</c:v>
                </c:pt>
                <c:pt idx="3011">
                  <c:v>2.5089025399999999E-2</c:v>
                </c:pt>
                <c:pt idx="3012">
                  <c:v>2.5089017500000001E-2</c:v>
                </c:pt>
                <c:pt idx="3013">
                  <c:v>2.6558248600000001E-2</c:v>
                </c:pt>
                <c:pt idx="3014">
                  <c:v>2.5088970400000001E-2</c:v>
                </c:pt>
                <c:pt idx="3015">
                  <c:v>2.5088931200000001E-2</c:v>
                </c:pt>
                <c:pt idx="3016">
                  <c:v>2.3619632000000002E-2</c:v>
                </c:pt>
                <c:pt idx="3017">
                  <c:v>2.5088821599999998E-2</c:v>
                </c:pt>
                <c:pt idx="3018">
                  <c:v>2.3619501399999999E-2</c:v>
                </c:pt>
                <c:pt idx="3019">
                  <c:v>2.50886687E-2</c:v>
                </c:pt>
                <c:pt idx="3020">
                  <c:v>2.50885447E-2</c:v>
                </c:pt>
                <c:pt idx="3021">
                  <c:v>2.5088373899999999E-2</c:v>
                </c:pt>
                <c:pt idx="3022">
                  <c:v>2.5088164199999999E-2</c:v>
                </c:pt>
                <c:pt idx="3023">
                  <c:v>2.5087923799999998E-2</c:v>
                </c:pt>
                <c:pt idx="3024">
                  <c:v>2.5087660800000001E-2</c:v>
                </c:pt>
                <c:pt idx="3025">
                  <c:v>2.6556634700000002E-2</c:v>
                </c:pt>
                <c:pt idx="3026">
                  <c:v>2.50870989E-2</c:v>
                </c:pt>
                <c:pt idx="3027">
                  <c:v>2.5086816200000001E-2</c:v>
                </c:pt>
                <c:pt idx="3028">
                  <c:v>2.3617290400000001E-2</c:v>
                </c:pt>
                <c:pt idx="3029">
                  <c:v>2.5086288000000002E-2</c:v>
                </c:pt>
                <c:pt idx="3030">
                  <c:v>2.3616805099999999E-2</c:v>
                </c:pt>
                <c:pt idx="3031">
                  <c:v>2.50858633E-2</c:v>
                </c:pt>
                <c:pt idx="3032">
                  <c:v>2.50857102E-2</c:v>
                </c:pt>
                <c:pt idx="3033">
                  <c:v>2.5085607400000001E-2</c:v>
                </c:pt>
                <c:pt idx="3034">
                  <c:v>2.5085563000000002E-2</c:v>
                </c:pt>
                <c:pt idx="3035">
                  <c:v>2.5085584099999999E-2</c:v>
                </c:pt>
                <c:pt idx="3036">
                  <c:v>2.5085651699999999E-2</c:v>
                </c:pt>
                <c:pt idx="3037">
                  <c:v>2.5085753700000001E-2</c:v>
                </c:pt>
                <c:pt idx="3038">
                  <c:v>2.3616632799999999E-2</c:v>
                </c:pt>
                <c:pt idx="3039">
                  <c:v>2.5086046399999999E-2</c:v>
                </c:pt>
                <c:pt idx="3040">
                  <c:v>2.50862297E-2</c:v>
                </c:pt>
                <c:pt idx="3041">
                  <c:v>2.5086432700000001E-2</c:v>
                </c:pt>
                <c:pt idx="3042">
                  <c:v>2.6555904500000001E-2</c:v>
                </c:pt>
                <c:pt idx="3043">
                  <c:v>2.3617631E-2</c:v>
                </c:pt>
                <c:pt idx="3044">
                  <c:v>2.3617871499999998E-2</c:v>
                </c:pt>
                <c:pt idx="3045">
                  <c:v>2.5087368799999999E-2</c:v>
                </c:pt>
                <c:pt idx="3046">
                  <c:v>2.50876155E-2</c:v>
                </c:pt>
                <c:pt idx="3047">
                  <c:v>2.3618608900000001E-2</c:v>
                </c:pt>
                <c:pt idx="3048">
                  <c:v>2.5088098499999999E-2</c:v>
                </c:pt>
                <c:pt idx="3049">
                  <c:v>2.50883275E-2</c:v>
                </c:pt>
                <c:pt idx="3050">
                  <c:v>2.5088543200000001E-2</c:v>
                </c:pt>
                <c:pt idx="3051">
                  <c:v>2.3619493700000001E-2</c:v>
                </c:pt>
                <c:pt idx="3052">
                  <c:v>2.5088951599999999E-2</c:v>
                </c:pt>
                <c:pt idx="3053">
                  <c:v>2.5089174499999999E-2</c:v>
                </c:pt>
                <c:pt idx="3054">
                  <c:v>2.65586573E-2</c:v>
                </c:pt>
                <c:pt idx="3055">
                  <c:v>2.3620401400000001E-2</c:v>
                </c:pt>
                <c:pt idx="3056">
                  <c:v>2.50898952E-2</c:v>
                </c:pt>
                <c:pt idx="3057">
                  <c:v>2.5090140699999999E-2</c:v>
                </c:pt>
                <c:pt idx="3058">
                  <c:v>2.50903827E-2</c:v>
                </c:pt>
                <c:pt idx="3059">
                  <c:v>2.6559864799999999E-2</c:v>
                </c:pt>
                <c:pt idx="3060">
                  <c:v>2.5090841799999999E-2</c:v>
                </c:pt>
                <c:pt idx="3061">
                  <c:v>2.5091051699999999E-2</c:v>
                </c:pt>
                <c:pt idx="3062">
                  <c:v>2.50912436E-2</c:v>
                </c:pt>
                <c:pt idx="3063">
                  <c:v>2.36221678E-2</c:v>
                </c:pt>
                <c:pt idx="3064">
                  <c:v>2.5091558999999999E-2</c:v>
                </c:pt>
                <c:pt idx="3065">
                  <c:v>2.50916752E-2</c:v>
                </c:pt>
                <c:pt idx="3066">
                  <c:v>2.50917591E-2</c:v>
                </c:pt>
                <c:pt idx="3067">
                  <c:v>2.50918054E-2</c:v>
                </c:pt>
                <c:pt idx="3068">
                  <c:v>2.5091784900000001E-2</c:v>
                </c:pt>
                <c:pt idx="3069">
                  <c:v>2.5091694599999999E-2</c:v>
                </c:pt>
                <c:pt idx="3070">
                  <c:v>2.5091544600000001E-2</c:v>
                </c:pt>
                <c:pt idx="3071">
                  <c:v>2.5091344799999998E-2</c:v>
                </c:pt>
                <c:pt idx="3072">
                  <c:v>2.3621858499999999E-2</c:v>
                </c:pt>
                <c:pt idx="3073">
                  <c:v>2.6560082299999999E-2</c:v>
                </c:pt>
                <c:pt idx="3074">
                  <c:v>2.50905459E-2</c:v>
                </c:pt>
                <c:pt idx="3075">
                  <c:v>2.5090246300000001E-2</c:v>
                </c:pt>
                <c:pt idx="3076">
                  <c:v>2.5089946799999999E-2</c:v>
                </c:pt>
                <c:pt idx="3077">
                  <c:v>2.50896574E-2</c:v>
                </c:pt>
                <c:pt idx="3078">
                  <c:v>2.5089388099999999E-2</c:v>
                </c:pt>
                <c:pt idx="3079">
                  <c:v>2.50891489E-2</c:v>
                </c:pt>
                <c:pt idx="3080">
                  <c:v>2.5088949999999999E-2</c:v>
                </c:pt>
                <c:pt idx="3081">
                  <c:v>2.36195516E-2</c:v>
                </c:pt>
                <c:pt idx="3082">
                  <c:v>2.5088712900000001E-2</c:v>
                </c:pt>
                <c:pt idx="3083">
                  <c:v>2.50886923E-2</c:v>
                </c:pt>
                <c:pt idx="3084">
                  <c:v>2.65579422E-2</c:v>
                </c:pt>
                <c:pt idx="3085">
                  <c:v>2.50886923E-2</c:v>
                </c:pt>
                <c:pt idx="3086">
                  <c:v>2.50886923E-2</c:v>
                </c:pt>
                <c:pt idx="3087">
                  <c:v>2.50886923E-2</c:v>
                </c:pt>
                <c:pt idx="3088">
                  <c:v>2.65579422E-2</c:v>
                </c:pt>
                <c:pt idx="3089">
                  <c:v>2.50886923E-2</c:v>
                </c:pt>
                <c:pt idx="3090">
                  <c:v>2.50886923E-2</c:v>
                </c:pt>
                <c:pt idx="3091">
                  <c:v>2.50886923E-2</c:v>
                </c:pt>
                <c:pt idx="3092">
                  <c:v>2.50886923E-2</c:v>
                </c:pt>
                <c:pt idx="3093">
                  <c:v>2.65579422E-2</c:v>
                </c:pt>
                <c:pt idx="3094">
                  <c:v>2.50886923E-2</c:v>
                </c:pt>
                <c:pt idx="3095">
                  <c:v>2.50886923E-2</c:v>
                </c:pt>
                <c:pt idx="3096">
                  <c:v>2.65579422E-2</c:v>
                </c:pt>
                <c:pt idx="3097">
                  <c:v>2.50886923E-2</c:v>
                </c:pt>
                <c:pt idx="3098">
                  <c:v>2.50886923E-2</c:v>
                </c:pt>
                <c:pt idx="3099">
                  <c:v>2.50886923E-2</c:v>
                </c:pt>
                <c:pt idx="3100">
                  <c:v>2.50886923E-2</c:v>
                </c:pt>
                <c:pt idx="3101">
                  <c:v>2.3619442500000001E-2</c:v>
                </c:pt>
                <c:pt idx="3102">
                  <c:v>2.50886923E-2</c:v>
                </c:pt>
                <c:pt idx="3103">
                  <c:v>2.50886923E-2</c:v>
                </c:pt>
                <c:pt idx="3104">
                  <c:v>2.50886923E-2</c:v>
                </c:pt>
                <c:pt idx="3105">
                  <c:v>2.50886923E-2</c:v>
                </c:pt>
                <c:pt idx="3106">
                  <c:v>2.65579422E-2</c:v>
                </c:pt>
                <c:pt idx="3107">
                  <c:v>2.50886923E-2</c:v>
                </c:pt>
                <c:pt idx="3108">
                  <c:v>2.50886923E-2</c:v>
                </c:pt>
                <c:pt idx="3109">
                  <c:v>2.50886923E-2</c:v>
                </c:pt>
                <c:pt idx="3110">
                  <c:v>2.65579422E-2</c:v>
                </c:pt>
                <c:pt idx="3111">
                  <c:v>2.50886923E-2</c:v>
                </c:pt>
                <c:pt idx="3112">
                  <c:v>2.3619442500000001E-2</c:v>
                </c:pt>
                <c:pt idx="3113">
                  <c:v>2.50886923E-2</c:v>
                </c:pt>
                <c:pt idx="3114">
                  <c:v>2.65579422E-2</c:v>
                </c:pt>
                <c:pt idx="3115">
                  <c:v>2.50886923E-2</c:v>
                </c:pt>
                <c:pt idx="3116">
                  <c:v>2.50886923E-2</c:v>
                </c:pt>
                <c:pt idx="3117">
                  <c:v>2.50886923E-2</c:v>
                </c:pt>
                <c:pt idx="3118">
                  <c:v>2.50886923E-2</c:v>
                </c:pt>
                <c:pt idx="3119">
                  <c:v>2.50886923E-2</c:v>
                </c:pt>
                <c:pt idx="3120">
                  <c:v>2.50886923E-2</c:v>
                </c:pt>
                <c:pt idx="3121">
                  <c:v>2.50886923E-2</c:v>
                </c:pt>
                <c:pt idx="3122">
                  <c:v>2.50886923E-2</c:v>
                </c:pt>
                <c:pt idx="3123">
                  <c:v>2.50886923E-2</c:v>
                </c:pt>
                <c:pt idx="3124">
                  <c:v>2.50886923E-2</c:v>
                </c:pt>
                <c:pt idx="3125">
                  <c:v>2.50886923E-2</c:v>
                </c:pt>
                <c:pt idx="3126">
                  <c:v>2.65579422E-2</c:v>
                </c:pt>
                <c:pt idx="3127">
                  <c:v>2.50886923E-2</c:v>
                </c:pt>
                <c:pt idx="3128">
                  <c:v>2.50886923E-2</c:v>
                </c:pt>
                <c:pt idx="3129">
                  <c:v>2.65579422E-2</c:v>
                </c:pt>
                <c:pt idx="3130">
                  <c:v>2.50886923E-2</c:v>
                </c:pt>
                <c:pt idx="3131">
                  <c:v>2.50886923E-2</c:v>
                </c:pt>
                <c:pt idx="3132">
                  <c:v>2.50886923E-2</c:v>
                </c:pt>
                <c:pt idx="3133">
                  <c:v>2.65579422E-2</c:v>
                </c:pt>
                <c:pt idx="3134">
                  <c:v>2.50886923E-2</c:v>
                </c:pt>
                <c:pt idx="3135">
                  <c:v>2.50886923E-2</c:v>
                </c:pt>
                <c:pt idx="3136">
                  <c:v>2.65579422E-2</c:v>
                </c:pt>
                <c:pt idx="3137">
                  <c:v>2.65579422E-2</c:v>
                </c:pt>
                <c:pt idx="3138">
                  <c:v>2.50886923E-2</c:v>
                </c:pt>
                <c:pt idx="3139">
                  <c:v>2.65579422E-2</c:v>
                </c:pt>
                <c:pt idx="3140">
                  <c:v>2.50886923E-2</c:v>
                </c:pt>
                <c:pt idx="3141">
                  <c:v>2.50886923E-2</c:v>
                </c:pt>
                <c:pt idx="3142">
                  <c:v>2.50886923E-2</c:v>
                </c:pt>
                <c:pt idx="3143">
                  <c:v>2.50886923E-2</c:v>
                </c:pt>
                <c:pt idx="3144">
                  <c:v>2.50886923E-2</c:v>
                </c:pt>
                <c:pt idx="3145">
                  <c:v>2.50886923E-2</c:v>
                </c:pt>
                <c:pt idx="3146">
                  <c:v>2.50886923E-2</c:v>
                </c:pt>
                <c:pt idx="3147">
                  <c:v>2.508869E-2</c:v>
                </c:pt>
                <c:pt idx="3148">
                  <c:v>2.5088639999999999E-2</c:v>
                </c:pt>
                <c:pt idx="3149">
                  <c:v>2.5088531099999999E-2</c:v>
                </c:pt>
                <c:pt idx="3150">
                  <c:v>2.50883719E-2</c:v>
                </c:pt>
                <c:pt idx="3151">
                  <c:v>2.50881708E-2</c:v>
                </c:pt>
                <c:pt idx="3152">
                  <c:v>2.50879361E-2</c:v>
                </c:pt>
                <c:pt idx="3153">
                  <c:v>2.5087676400000002E-2</c:v>
                </c:pt>
                <c:pt idx="3154">
                  <c:v>2.5087400100000001E-2</c:v>
                </c:pt>
                <c:pt idx="3155">
                  <c:v>2.5087115699999999E-2</c:v>
                </c:pt>
                <c:pt idx="3156">
                  <c:v>2.5086831600000001E-2</c:v>
                </c:pt>
                <c:pt idx="3157">
                  <c:v>2.6555809199999999E-2</c:v>
                </c:pt>
                <c:pt idx="3158">
                  <c:v>2.6555551600000001E-2</c:v>
                </c:pt>
                <c:pt idx="3159">
                  <c:v>2.5086066399999999E-2</c:v>
                </c:pt>
                <c:pt idx="3160">
                  <c:v>2.5085868800000001E-2</c:v>
                </c:pt>
                <c:pt idx="3161">
                  <c:v>2.50857141E-2</c:v>
                </c:pt>
                <c:pt idx="3162">
                  <c:v>2.5085610899999999E-2</c:v>
                </c:pt>
                <c:pt idx="3163">
                  <c:v>2.6554822299999999E-2</c:v>
                </c:pt>
                <c:pt idx="3164">
                  <c:v>2.6554852E-2</c:v>
                </c:pt>
                <c:pt idx="3165">
                  <c:v>2.5085695599999999E-2</c:v>
                </c:pt>
                <c:pt idx="3166">
                  <c:v>2.6555105200000002E-2</c:v>
                </c:pt>
                <c:pt idx="3167">
                  <c:v>2.50860553E-2</c:v>
                </c:pt>
                <c:pt idx="3168">
                  <c:v>2.6555550800000001E-2</c:v>
                </c:pt>
                <c:pt idx="3169">
                  <c:v>2.50865685E-2</c:v>
                </c:pt>
                <c:pt idx="3170">
                  <c:v>2.6556110399999999E-2</c:v>
                </c:pt>
                <c:pt idx="3171">
                  <c:v>2.5087156400000001E-2</c:v>
                </c:pt>
                <c:pt idx="3172">
                  <c:v>2.5087453799999999E-2</c:v>
                </c:pt>
                <c:pt idx="3173">
                  <c:v>2.6556991700000001E-2</c:v>
                </c:pt>
                <c:pt idx="3174">
                  <c:v>2.80265084E-2</c:v>
                </c:pt>
                <c:pt idx="3175">
                  <c:v>2.3618992299999999E-2</c:v>
                </c:pt>
                <c:pt idx="3176">
                  <c:v>2.65576891E-2</c:v>
                </c:pt>
                <c:pt idx="3177">
                  <c:v>2.5088585199999999E-2</c:v>
                </c:pt>
                <c:pt idx="3178">
                  <c:v>2.5088671999999999E-2</c:v>
                </c:pt>
                <c:pt idx="3179">
                  <c:v>2.3619439900000001E-2</c:v>
                </c:pt>
                <c:pt idx="3180">
                  <c:v>2.6557884800000001E-2</c:v>
                </c:pt>
                <c:pt idx="3181">
                  <c:v>2.50885159E-2</c:v>
                </c:pt>
                <c:pt idx="3182">
                  <c:v>2.5088342499999999E-2</c:v>
                </c:pt>
                <c:pt idx="3183">
                  <c:v>2.50881245E-2</c:v>
                </c:pt>
                <c:pt idx="3184">
                  <c:v>2.5087871500000001E-2</c:v>
                </c:pt>
                <c:pt idx="3185">
                  <c:v>2.50875934E-2</c:v>
                </c:pt>
                <c:pt idx="3186">
                  <c:v>2.5087299899999999E-2</c:v>
                </c:pt>
                <c:pt idx="3187">
                  <c:v>2.5087000799999998E-2</c:v>
                </c:pt>
                <c:pt idx="3188">
                  <c:v>2.5086705800000001E-2</c:v>
                </c:pt>
                <c:pt idx="3189">
                  <c:v>2.50864248E-2</c:v>
                </c:pt>
                <c:pt idx="3190">
                  <c:v>2.6555420900000001E-2</c:v>
                </c:pt>
                <c:pt idx="3191">
                  <c:v>2.65551976E-2</c:v>
                </c:pt>
                <c:pt idx="3192">
                  <c:v>2.6555017699999999E-2</c:v>
                </c:pt>
                <c:pt idx="3193">
                  <c:v>2.5085637000000001E-2</c:v>
                </c:pt>
                <c:pt idx="3194">
                  <c:v>2.50855733E-2</c:v>
                </c:pt>
                <c:pt idx="3195">
                  <c:v>2.50855821E-2</c:v>
                </c:pt>
                <c:pt idx="3196">
                  <c:v>2.5085657599999998E-2</c:v>
                </c:pt>
                <c:pt idx="3197">
                  <c:v>2.50857887E-2</c:v>
                </c:pt>
                <c:pt idx="3198">
                  <c:v>2.50859667E-2</c:v>
                </c:pt>
                <c:pt idx="3199">
                  <c:v>2.5086183299999999E-2</c:v>
                </c:pt>
                <c:pt idx="3200">
                  <c:v>2.5086429800000001E-2</c:v>
                </c:pt>
                <c:pt idx="3201">
                  <c:v>2.5086697799999998E-2</c:v>
                </c:pt>
                <c:pt idx="3202">
                  <c:v>2.5086978699999998E-2</c:v>
                </c:pt>
                <c:pt idx="3203">
                  <c:v>2.6556515900000001E-2</c:v>
                </c:pt>
                <c:pt idx="3204">
                  <c:v>2.50875453E-2</c:v>
                </c:pt>
                <c:pt idx="3205">
                  <c:v>2.5087814E-2</c:v>
                </c:pt>
                <c:pt idx="3206">
                  <c:v>2.6557312499999999E-2</c:v>
                </c:pt>
                <c:pt idx="3207">
                  <c:v>2.5088280099999999E-2</c:v>
                </c:pt>
                <c:pt idx="3208">
                  <c:v>2.50884605E-2</c:v>
                </c:pt>
                <c:pt idx="3209">
                  <c:v>2.6557844600000002E-2</c:v>
                </c:pt>
                <c:pt idx="3210">
                  <c:v>2.65579237E-2</c:v>
                </c:pt>
                <c:pt idx="3211">
                  <c:v>2.65579422E-2</c:v>
                </c:pt>
                <c:pt idx="3212">
                  <c:v>2.65579422E-2</c:v>
                </c:pt>
                <c:pt idx="3213">
                  <c:v>2.50886923E-2</c:v>
                </c:pt>
                <c:pt idx="3214">
                  <c:v>2.50886923E-2</c:v>
                </c:pt>
                <c:pt idx="3215">
                  <c:v>2.65579422E-2</c:v>
                </c:pt>
                <c:pt idx="3216">
                  <c:v>2.50886923E-2</c:v>
                </c:pt>
                <c:pt idx="3217">
                  <c:v>2.65579422E-2</c:v>
                </c:pt>
                <c:pt idx="3218">
                  <c:v>2.50886923E-2</c:v>
                </c:pt>
                <c:pt idx="3219">
                  <c:v>2.50886923E-2</c:v>
                </c:pt>
                <c:pt idx="3220">
                  <c:v>2.50886923E-2</c:v>
                </c:pt>
                <c:pt idx="3221">
                  <c:v>2.50886923E-2</c:v>
                </c:pt>
                <c:pt idx="3222">
                  <c:v>2.50886923E-2</c:v>
                </c:pt>
                <c:pt idx="3223">
                  <c:v>2.50886923E-2</c:v>
                </c:pt>
                <c:pt idx="3224">
                  <c:v>2.65579422E-2</c:v>
                </c:pt>
                <c:pt idx="3225">
                  <c:v>2.50886923E-2</c:v>
                </c:pt>
                <c:pt idx="3226">
                  <c:v>2.65579422E-2</c:v>
                </c:pt>
                <c:pt idx="3227">
                  <c:v>2.50886923E-2</c:v>
                </c:pt>
                <c:pt idx="3228">
                  <c:v>2.65579422E-2</c:v>
                </c:pt>
                <c:pt idx="3229">
                  <c:v>2.50886923E-2</c:v>
                </c:pt>
                <c:pt idx="3230">
                  <c:v>2.65579422E-2</c:v>
                </c:pt>
                <c:pt idx="3231">
                  <c:v>2.65579422E-2</c:v>
                </c:pt>
                <c:pt idx="3232">
                  <c:v>2.50886923E-2</c:v>
                </c:pt>
                <c:pt idx="3233">
                  <c:v>2.65579422E-2</c:v>
                </c:pt>
                <c:pt idx="3234">
                  <c:v>2.50886923E-2</c:v>
                </c:pt>
                <c:pt idx="3235">
                  <c:v>2.65579422E-2</c:v>
                </c:pt>
                <c:pt idx="3236">
                  <c:v>2.65579422E-2</c:v>
                </c:pt>
                <c:pt idx="3237">
                  <c:v>2.50886923E-2</c:v>
                </c:pt>
                <c:pt idx="3238">
                  <c:v>2.50886923E-2</c:v>
                </c:pt>
                <c:pt idx="3239">
                  <c:v>2.65579422E-2</c:v>
                </c:pt>
                <c:pt idx="3240">
                  <c:v>2.65579422E-2</c:v>
                </c:pt>
                <c:pt idx="3241">
                  <c:v>2.65579422E-2</c:v>
                </c:pt>
                <c:pt idx="3242">
                  <c:v>2.50886923E-2</c:v>
                </c:pt>
                <c:pt idx="3243">
                  <c:v>2.65579422E-2</c:v>
                </c:pt>
                <c:pt idx="3244">
                  <c:v>2.65579422E-2</c:v>
                </c:pt>
                <c:pt idx="3245">
                  <c:v>2.65579422E-2</c:v>
                </c:pt>
                <c:pt idx="3246">
                  <c:v>2.50886923E-2</c:v>
                </c:pt>
                <c:pt idx="3247">
                  <c:v>2.50886923E-2</c:v>
                </c:pt>
                <c:pt idx="3248">
                  <c:v>2.65579422E-2</c:v>
                </c:pt>
                <c:pt idx="3249">
                  <c:v>2.65579422E-2</c:v>
                </c:pt>
                <c:pt idx="3250">
                  <c:v>2.65579422E-2</c:v>
                </c:pt>
                <c:pt idx="3251">
                  <c:v>2.50886923E-2</c:v>
                </c:pt>
                <c:pt idx="3252">
                  <c:v>2.50886923E-2</c:v>
                </c:pt>
                <c:pt idx="3253">
                  <c:v>2.50886923E-2</c:v>
                </c:pt>
                <c:pt idx="3254">
                  <c:v>2.50886923E-2</c:v>
                </c:pt>
                <c:pt idx="3255">
                  <c:v>2.65579422E-2</c:v>
                </c:pt>
                <c:pt idx="3256">
                  <c:v>2.50886923E-2</c:v>
                </c:pt>
                <c:pt idx="3257">
                  <c:v>2.50886923E-2</c:v>
                </c:pt>
                <c:pt idx="3258">
                  <c:v>2.65579422E-2</c:v>
                </c:pt>
                <c:pt idx="3259">
                  <c:v>2.5088689899999999E-2</c:v>
                </c:pt>
                <c:pt idx="3260">
                  <c:v>2.5088637399999999E-2</c:v>
                </c:pt>
                <c:pt idx="3261">
                  <c:v>2.6557773600000001E-2</c:v>
                </c:pt>
                <c:pt idx="3262">
                  <c:v>2.6557607600000002E-2</c:v>
                </c:pt>
                <c:pt idx="3263">
                  <c:v>2.5088147599999999E-2</c:v>
                </c:pt>
                <c:pt idx="3264">
                  <c:v>2.5087903799999998E-2</c:v>
                </c:pt>
                <c:pt idx="3265">
                  <c:v>2.5087634899999999E-2</c:v>
                </c:pt>
                <c:pt idx="3266">
                  <c:v>2.5087350000000001E-2</c:v>
                </c:pt>
                <c:pt idx="3267">
                  <c:v>2.65563103E-2</c:v>
                </c:pt>
                <c:pt idx="3268">
                  <c:v>2.5086768700000001E-2</c:v>
                </c:pt>
                <c:pt idx="3269">
                  <c:v>2.6555743400000002E-2</c:v>
                </c:pt>
                <c:pt idx="3270">
                  <c:v>2.6555486199999999E-2</c:v>
                </c:pt>
                <c:pt idx="3271">
                  <c:v>2.5086005200000001E-2</c:v>
                </c:pt>
                <c:pt idx="3272">
                  <c:v>2.6555070100000001E-2</c:v>
                </c:pt>
                <c:pt idx="3273">
                  <c:v>2.6554929599999999E-2</c:v>
                </c:pt>
                <c:pt idx="3274">
                  <c:v>2.6554846199999999E-2</c:v>
                </c:pt>
                <c:pt idx="3275">
                  <c:v>2.65548268E-2</c:v>
                </c:pt>
                <c:pt idx="3276">
                  <c:v>2.65548268E-2</c:v>
                </c:pt>
                <c:pt idx="3277">
                  <c:v>2.65548268E-2</c:v>
                </c:pt>
                <c:pt idx="3278">
                  <c:v>2.65548268E-2</c:v>
                </c:pt>
                <c:pt idx="3279">
                  <c:v>2.65548268E-2</c:v>
                </c:pt>
                <c:pt idx="3280">
                  <c:v>2.65548268E-2</c:v>
                </c:pt>
                <c:pt idx="3281">
                  <c:v>2.5085572699999999E-2</c:v>
                </c:pt>
                <c:pt idx="3282">
                  <c:v>2.5085572699999999E-2</c:v>
                </c:pt>
                <c:pt idx="3283">
                  <c:v>2.5085572699999999E-2</c:v>
                </c:pt>
                <c:pt idx="3284">
                  <c:v>2.5085572699999999E-2</c:v>
                </c:pt>
                <c:pt idx="3285">
                  <c:v>2.65548268E-2</c:v>
                </c:pt>
                <c:pt idx="3286">
                  <c:v>2.65548268E-2</c:v>
                </c:pt>
                <c:pt idx="3287">
                  <c:v>2.65548268E-2</c:v>
                </c:pt>
                <c:pt idx="3288">
                  <c:v>2.5085572699999999E-2</c:v>
                </c:pt>
                <c:pt idx="3289">
                  <c:v>2.5085572699999999E-2</c:v>
                </c:pt>
                <c:pt idx="3290">
                  <c:v>2.65548268E-2</c:v>
                </c:pt>
                <c:pt idx="3291">
                  <c:v>2.5085572699999999E-2</c:v>
                </c:pt>
                <c:pt idx="3292">
                  <c:v>2.65548268E-2</c:v>
                </c:pt>
                <c:pt idx="3293">
                  <c:v>2.65548268E-2</c:v>
                </c:pt>
                <c:pt idx="3294">
                  <c:v>2.5085572699999999E-2</c:v>
                </c:pt>
                <c:pt idx="3295">
                  <c:v>2.65548268E-2</c:v>
                </c:pt>
                <c:pt idx="3296">
                  <c:v>2.65548268E-2</c:v>
                </c:pt>
                <c:pt idx="3297">
                  <c:v>2.65548268E-2</c:v>
                </c:pt>
                <c:pt idx="3298">
                  <c:v>2.65548268E-2</c:v>
                </c:pt>
                <c:pt idx="3299">
                  <c:v>2.5085572699999999E-2</c:v>
                </c:pt>
                <c:pt idx="3300">
                  <c:v>2.65548268E-2</c:v>
                </c:pt>
                <c:pt idx="3301">
                  <c:v>2.65548268E-2</c:v>
                </c:pt>
                <c:pt idx="3302">
                  <c:v>2.5085572699999999E-2</c:v>
                </c:pt>
                <c:pt idx="3303">
                  <c:v>2.5085572699999999E-2</c:v>
                </c:pt>
                <c:pt idx="3304">
                  <c:v>2.65548268E-2</c:v>
                </c:pt>
                <c:pt idx="3305">
                  <c:v>2.65548268E-2</c:v>
                </c:pt>
                <c:pt idx="3306">
                  <c:v>2.5085572699999999E-2</c:v>
                </c:pt>
                <c:pt idx="3307">
                  <c:v>2.50855751E-2</c:v>
                </c:pt>
                <c:pt idx="3308">
                  <c:v>2.50856278E-2</c:v>
                </c:pt>
                <c:pt idx="3309">
                  <c:v>2.5085742099999999E-2</c:v>
                </c:pt>
                <c:pt idx="3310">
                  <c:v>2.65551628E-2</c:v>
                </c:pt>
                <c:pt idx="3311">
                  <c:v>2.5086119300000001E-2</c:v>
                </c:pt>
                <c:pt idx="3312">
                  <c:v>2.6555616800000001E-2</c:v>
                </c:pt>
                <c:pt idx="3313">
                  <c:v>2.6555885800000002E-2</c:v>
                </c:pt>
                <c:pt idx="3314">
                  <c:v>2.6556170699999999E-2</c:v>
                </c:pt>
                <c:pt idx="3315">
                  <c:v>2.6556462100000001E-2</c:v>
                </c:pt>
                <c:pt idx="3316">
                  <c:v>2.50874996E-2</c:v>
                </c:pt>
                <c:pt idx="3317">
                  <c:v>2.6557028399999998E-2</c:v>
                </c:pt>
                <c:pt idx="3318">
                  <c:v>2.8026535799999999E-2</c:v>
                </c:pt>
                <c:pt idx="3319">
                  <c:v>2.50882615E-2</c:v>
                </c:pt>
                <c:pt idx="3320">
                  <c:v>2.6557699899999999E-2</c:v>
                </c:pt>
                <c:pt idx="3321">
                  <c:v>2.50885899E-2</c:v>
                </c:pt>
                <c:pt idx="3322">
                  <c:v>2.6557922800000001E-2</c:v>
                </c:pt>
                <c:pt idx="3323">
                  <c:v>2.65579422E-2</c:v>
                </c:pt>
                <c:pt idx="3324">
                  <c:v>2.50886923E-2</c:v>
                </c:pt>
                <c:pt idx="3325">
                  <c:v>2.50886923E-2</c:v>
                </c:pt>
                <c:pt idx="3326">
                  <c:v>2.50886923E-2</c:v>
                </c:pt>
                <c:pt idx="3327">
                  <c:v>2.65579422E-2</c:v>
                </c:pt>
                <c:pt idx="3328">
                  <c:v>2.65579422E-2</c:v>
                </c:pt>
                <c:pt idx="3329">
                  <c:v>2.50886923E-2</c:v>
                </c:pt>
                <c:pt idx="3330">
                  <c:v>2.50886923E-2</c:v>
                </c:pt>
                <c:pt idx="3331">
                  <c:v>2.65579422E-2</c:v>
                </c:pt>
                <c:pt idx="3332">
                  <c:v>2.50886923E-2</c:v>
                </c:pt>
                <c:pt idx="3333">
                  <c:v>2.65579422E-2</c:v>
                </c:pt>
                <c:pt idx="3334">
                  <c:v>2.50886923E-2</c:v>
                </c:pt>
                <c:pt idx="3335">
                  <c:v>2.50886923E-2</c:v>
                </c:pt>
                <c:pt idx="3336">
                  <c:v>2.65579422E-2</c:v>
                </c:pt>
                <c:pt idx="3337">
                  <c:v>2.65579422E-2</c:v>
                </c:pt>
                <c:pt idx="3338">
                  <c:v>2.65579422E-2</c:v>
                </c:pt>
                <c:pt idx="3339">
                  <c:v>2.65579422E-2</c:v>
                </c:pt>
                <c:pt idx="3340">
                  <c:v>2.65579422E-2</c:v>
                </c:pt>
                <c:pt idx="3341">
                  <c:v>2.65579422E-2</c:v>
                </c:pt>
                <c:pt idx="3342">
                  <c:v>2.65579422E-2</c:v>
                </c:pt>
                <c:pt idx="3343">
                  <c:v>2.50886923E-2</c:v>
                </c:pt>
                <c:pt idx="3344">
                  <c:v>2.65579422E-2</c:v>
                </c:pt>
                <c:pt idx="3345">
                  <c:v>2.65579422E-2</c:v>
                </c:pt>
                <c:pt idx="3346">
                  <c:v>2.65579422E-2</c:v>
                </c:pt>
                <c:pt idx="3347">
                  <c:v>2.65579422E-2</c:v>
                </c:pt>
                <c:pt idx="3348">
                  <c:v>2.65579422E-2</c:v>
                </c:pt>
                <c:pt idx="3349">
                  <c:v>2.50886923E-2</c:v>
                </c:pt>
                <c:pt idx="3350">
                  <c:v>2.50886923E-2</c:v>
                </c:pt>
                <c:pt idx="3351">
                  <c:v>2.65579422E-2</c:v>
                </c:pt>
                <c:pt idx="3352">
                  <c:v>2.65579422E-2</c:v>
                </c:pt>
                <c:pt idx="3353">
                  <c:v>2.50886923E-2</c:v>
                </c:pt>
                <c:pt idx="3354">
                  <c:v>2.50886923E-2</c:v>
                </c:pt>
                <c:pt idx="3355">
                  <c:v>2.50886923E-2</c:v>
                </c:pt>
                <c:pt idx="3356">
                  <c:v>2.50886923E-2</c:v>
                </c:pt>
                <c:pt idx="3357">
                  <c:v>2.65579422E-2</c:v>
                </c:pt>
                <c:pt idx="3358">
                  <c:v>2.50886923E-2</c:v>
                </c:pt>
                <c:pt idx="3359">
                  <c:v>2.50886923E-2</c:v>
                </c:pt>
                <c:pt idx="3360">
                  <c:v>2.65579422E-2</c:v>
                </c:pt>
                <c:pt idx="3361">
                  <c:v>2.65579422E-2</c:v>
                </c:pt>
                <c:pt idx="3362">
                  <c:v>2.65579422E-2</c:v>
                </c:pt>
                <c:pt idx="3363">
                  <c:v>2.50886923E-2</c:v>
                </c:pt>
                <c:pt idx="3364">
                  <c:v>2.50886923E-2</c:v>
                </c:pt>
                <c:pt idx="3365">
                  <c:v>2.65579422E-2</c:v>
                </c:pt>
                <c:pt idx="3366">
                  <c:v>2.50886923E-2</c:v>
                </c:pt>
                <c:pt idx="3367">
                  <c:v>2.65579422E-2</c:v>
                </c:pt>
                <c:pt idx="3368">
                  <c:v>2.65579422E-2</c:v>
                </c:pt>
                <c:pt idx="3369">
                  <c:v>2.65579422E-2</c:v>
                </c:pt>
                <c:pt idx="3370">
                  <c:v>2.65579422E-2</c:v>
                </c:pt>
                <c:pt idx="3371">
                  <c:v>2.65579422E-2</c:v>
                </c:pt>
                <c:pt idx="3372">
                  <c:v>2.65579422E-2</c:v>
                </c:pt>
                <c:pt idx="3373">
                  <c:v>2.65579422E-2</c:v>
                </c:pt>
                <c:pt idx="3374">
                  <c:v>2.3619442500000001E-2</c:v>
                </c:pt>
                <c:pt idx="3375">
                  <c:v>2.65579422E-2</c:v>
                </c:pt>
                <c:pt idx="3376">
                  <c:v>2.65579422E-2</c:v>
                </c:pt>
                <c:pt idx="3377">
                  <c:v>2.65579422E-2</c:v>
                </c:pt>
                <c:pt idx="3378">
                  <c:v>2.50886923E-2</c:v>
                </c:pt>
                <c:pt idx="3379">
                  <c:v>2.65579422E-2</c:v>
                </c:pt>
                <c:pt idx="3380">
                  <c:v>2.65579422E-2</c:v>
                </c:pt>
                <c:pt idx="3381">
                  <c:v>2.50886923E-2</c:v>
                </c:pt>
                <c:pt idx="3382">
                  <c:v>2.65579422E-2</c:v>
                </c:pt>
                <c:pt idx="3383">
                  <c:v>2.65579422E-2</c:v>
                </c:pt>
                <c:pt idx="3384">
                  <c:v>2.65579422E-2</c:v>
                </c:pt>
                <c:pt idx="3385">
                  <c:v>2.65579422E-2</c:v>
                </c:pt>
                <c:pt idx="3386">
                  <c:v>2.65579422E-2</c:v>
                </c:pt>
                <c:pt idx="3387">
                  <c:v>2.5088690300000001E-2</c:v>
                </c:pt>
                <c:pt idx="3388">
                  <c:v>2.6557896300000002E-2</c:v>
                </c:pt>
                <c:pt idx="3389">
                  <c:v>2.65578003E-2</c:v>
                </c:pt>
                <c:pt idx="3390">
                  <c:v>2.6557658899999999E-2</c:v>
                </c:pt>
                <c:pt idx="3391">
                  <c:v>2.50882287E-2</c:v>
                </c:pt>
                <c:pt idx="3392">
                  <c:v>2.5088016899999999E-2</c:v>
                </c:pt>
                <c:pt idx="3393">
                  <c:v>2.6557031299999999E-2</c:v>
                </c:pt>
                <c:pt idx="3394">
                  <c:v>2.6556776800000001E-2</c:v>
                </c:pt>
                <c:pt idx="3395">
                  <c:v>2.6556511099999999E-2</c:v>
                </c:pt>
                <c:pt idx="3396">
                  <c:v>2.5086988800000001E-2</c:v>
                </c:pt>
                <c:pt idx="3397">
                  <c:v>2.50867208E-2</c:v>
                </c:pt>
                <c:pt idx="3398">
                  <c:v>2.6555715099999998E-2</c:v>
                </c:pt>
                <c:pt idx="3399">
                  <c:v>2.65554728E-2</c:v>
                </c:pt>
                <c:pt idx="3400">
                  <c:v>2.6555253599999998E-2</c:v>
                </c:pt>
                <c:pt idx="3401">
                  <c:v>2.6555064400000002E-2</c:v>
                </c:pt>
                <c:pt idx="3402">
                  <c:v>2.6554911899999999E-2</c:v>
                </c:pt>
                <c:pt idx="3403">
                  <c:v>2.5085547699999999E-2</c:v>
                </c:pt>
                <c:pt idx="3404">
                  <c:v>2.65547148E-2</c:v>
                </c:pt>
                <c:pt idx="3405">
                  <c:v>2.6554641300000001E-2</c:v>
                </c:pt>
                <c:pt idx="3406">
                  <c:v>2.8023835399999999E-2</c:v>
                </c:pt>
                <c:pt idx="3407">
                  <c:v>2.65545334E-2</c:v>
                </c:pt>
                <c:pt idx="3408">
                  <c:v>2.50852438E-2</c:v>
                </c:pt>
                <c:pt idx="3409">
                  <c:v>2.65544757E-2</c:v>
                </c:pt>
                <c:pt idx="3410">
                  <c:v>2.65544648E-2</c:v>
                </c:pt>
                <c:pt idx="3411">
                  <c:v>2.5085210899999998E-2</c:v>
                </c:pt>
                <c:pt idx="3412">
                  <c:v>2.5085223E-2</c:v>
                </c:pt>
                <c:pt idx="3413">
                  <c:v>2.5085245900000001E-2</c:v>
                </c:pt>
                <c:pt idx="3414">
                  <c:v>2.6554534000000001E-2</c:v>
                </c:pt>
                <c:pt idx="3415">
                  <c:v>2.65545778E-2</c:v>
                </c:pt>
                <c:pt idx="3416">
                  <c:v>2.6554631400000001E-2</c:v>
                </c:pt>
                <c:pt idx="3417">
                  <c:v>2.6554694699999999E-2</c:v>
                </c:pt>
                <c:pt idx="3418">
                  <c:v>2.5085513100000002E-2</c:v>
                </c:pt>
                <c:pt idx="3419">
                  <c:v>2.5085596000000002E-2</c:v>
                </c:pt>
                <c:pt idx="3420">
                  <c:v>2.3616460799999999E-2</c:v>
                </c:pt>
                <c:pt idx="3421">
                  <c:v>2.6555127800000002E-2</c:v>
                </c:pt>
                <c:pt idx="3422">
                  <c:v>2.6555320800000001E-2</c:v>
                </c:pt>
                <c:pt idx="3423">
                  <c:v>2.6555541200000001E-2</c:v>
                </c:pt>
                <c:pt idx="3424">
                  <c:v>2.65557825E-2</c:v>
                </c:pt>
                <c:pt idx="3425">
                  <c:v>2.6556038000000001E-2</c:v>
                </c:pt>
                <c:pt idx="3426">
                  <c:v>2.6556301399999999E-2</c:v>
                </c:pt>
                <c:pt idx="3427">
                  <c:v>2.50873143E-2</c:v>
                </c:pt>
                <c:pt idx="3428">
                  <c:v>2.50875739E-2</c:v>
                </c:pt>
                <c:pt idx="3429">
                  <c:v>2.6557072899999999E-2</c:v>
                </c:pt>
                <c:pt idx="3430">
                  <c:v>2.6557302200000001E-2</c:v>
                </c:pt>
                <c:pt idx="3431">
                  <c:v>2.65575067E-2</c:v>
                </c:pt>
                <c:pt idx="3432">
                  <c:v>2.5088429799999999E-2</c:v>
                </c:pt>
                <c:pt idx="3433">
                  <c:v>2.65578156E-2</c:v>
                </c:pt>
                <c:pt idx="3434">
                  <c:v>2.6557906900000001E-2</c:v>
                </c:pt>
                <c:pt idx="3435">
                  <c:v>2.6557946700000001E-2</c:v>
                </c:pt>
                <c:pt idx="3436">
                  <c:v>2.6557917100000002E-2</c:v>
                </c:pt>
                <c:pt idx="3437">
                  <c:v>2.6557819900000001E-2</c:v>
                </c:pt>
                <c:pt idx="3438">
                  <c:v>2.6557665000000001E-2</c:v>
                </c:pt>
                <c:pt idx="3439">
                  <c:v>2.6557462E-2</c:v>
                </c:pt>
                <c:pt idx="3440">
                  <c:v>2.6557220699999998E-2</c:v>
                </c:pt>
                <c:pt idx="3441">
                  <c:v>2.5087699500000001E-2</c:v>
                </c:pt>
                <c:pt idx="3442">
                  <c:v>2.5087410300000001E-2</c:v>
                </c:pt>
                <c:pt idx="3443">
                  <c:v>2.65563641E-2</c:v>
                </c:pt>
                <c:pt idx="3444">
                  <c:v>2.6556066900000001E-2</c:v>
                </c:pt>
                <c:pt idx="3445">
                  <c:v>2.5086527399999999E-2</c:v>
                </c:pt>
                <c:pt idx="3446">
                  <c:v>2.65555138E-2</c:v>
                </c:pt>
                <c:pt idx="3447">
                  <c:v>2.6555277400000001E-2</c:v>
                </c:pt>
                <c:pt idx="3448">
                  <c:v>2.65550809E-2</c:v>
                </c:pt>
                <c:pt idx="3449">
                  <c:v>2.6554934299999999E-2</c:v>
                </c:pt>
                <c:pt idx="3450">
                  <c:v>2.6554847100000001E-2</c:v>
                </c:pt>
                <c:pt idx="3451">
                  <c:v>2.6554829299999999E-2</c:v>
                </c:pt>
                <c:pt idx="3452">
                  <c:v>2.6554881799999999E-2</c:v>
                </c:pt>
                <c:pt idx="3453">
                  <c:v>2.6554996099999999E-2</c:v>
                </c:pt>
                <c:pt idx="3454">
                  <c:v>2.65551628E-2</c:v>
                </c:pt>
                <c:pt idx="3455">
                  <c:v>2.65553727E-2</c:v>
                </c:pt>
                <c:pt idx="3456">
                  <c:v>2.6555616800000001E-2</c:v>
                </c:pt>
                <c:pt idx="3457">
                  <c:v>2.6555885800000002E-2</c:v>
                </c:pt>
                <c:pt idx="3458">
                  <c:v>2.6556170699999999E-2</c:v>
                </c:pt>
                <c:pt idx="3459">
                  <c:v>2.6556462100000001E-2</c:v>
                </c:pt>
                <c:pt idx="3460">
                  <c:v>2.6556751100000001E-2</c:v>
                </c:pt>
                <c:pt idx="3461">
                  <c:v>2.6557028399999998E-2</c:v>
                </c:pt>
                <c:pt idx="3462">
                  <c:v>2.8026535799999999E-2</c:v>
                </c:pt>
                <c:pt idx="3463">
                  <c:v>2.8026762399999999E-2</c:v>
                </c:pt>
                <c:pt idx="3464">
                  <c:v>2.80269501E-2</c:v>
                </c:pt>
                <c:pt idx="3465">
                  <c:v>2.6557839900000001E-2</c:v>
                </c:pt>
                <c:pt idx="3466">
                  <c:v>2.6557922800000001E-2</c:v>
                </c:pt>
                <c:pt idx="3467">
                  <c:v>2.6557939700000002E-2</c:v>
                </c:pt>
                <c:pt idx="3468">
                  <c:v>2.6557887400000001E-2</c:v>
                </c:pt>
                <c:pt idx="3469">
                  <c:v>2.6557773600000001E-2</c:v>
                </c:pt>
                <c:pt idx="3470">
                  <c:v>2.5088357200000001E-2</c:v>
                </c:pt>
                <c:pt idx="3471">
                  <c:v>2.6557398199999999E-2</c:v>
                </c:pt>
                <c:pt idx="3472">
                  <c:v>2.65571548E-2</c:v>
                </c:pt>
                <c:pt idx="3473">
                  <c:v>2.8026137600000001E-2</c:v>
                </c:pt>
                <c:pt idx="3474">
                  <c:v>2.6556601700000002E-2</c:v>
                </c:pt>
                <c:pt idx="3475">
                  <c:v>2.65563103E-2</c:v>
                </c:pt>
                <c:pt idx="3476">
                  <c:v>2.5086768700000001E-2</c:v>
                </c:pt>
                <c:pt idx="3477">
                  <c:v>2.6555743400000002E-2</c:v>
                </c:pt>
                <c:pt idx="3478">
                  <c:v>2.6555486199999999E-2</c:v>
                </c:pt>
                <c:pt idx="3479">
                  <c:v>2.6555258799999999E-2</c:v>
                </c:pt>
                <c:pt idx="3480">
                  <c:v>2.8024324E-2</c:v>
                </c:pt>
                <c:pt idx="3481">
                  <c:v>2.5085675500000001E-2</c:v>
                </c:pt>
                <c:pt idx="3482">
                  <c:v>2.5085592100000002E-2</c:v>
                </c:pt>
                <c:pt idx="3483">
                  <c:v>2.65548294E-2</c:v>
                </c:pt>
                <c:pt idx="3484">
                  <c:v>2.6554884399999999E-2</c:v>
                </c:pt>
                <c:pt idx="3485">
                  <c:v>2.8024257600000001E-2</c:v>
                </c:pt>
                <c:pt idx="3486">
                  <c:v>2.6555177499999999E-2</c:v>
                </c:pt>
                <c:pt idx="3487">
                  <c:v>2.6555395900000001E-2</c:v>
                </c:pt>
                <c:pt idx="3488">
                  <c:v>2.6555649099999998E-2</c:v>
                </c:pt>
                <c:pt idx="3489">
                  <c:v>2.5086674699999999E-2</c:v>
                </c:pt>
                <c:pt idx="3490">
                  <c:v>2.6556220700000001E-2</c:v>
                </c:pt>
                <c:pt idx="3491">
                  <c:v>2.5087267699999999E-2</c:v>
                </c:pt>
                <c:pt idx="3492">
                  <c:v>2.6556813799999999E-2</c:v>
                </c:pt>
                <c:pt idx="3493">
                  <c:v>2.8026345099999999E-2</c:v>
                </c:pt>
                <c:pt idx="3494">
                  <c:v>2.6557350300000001E-2</c:v>
                </c:pt>
                <c:pt idx="3495">
                  <c:v>2.65575729E-2</c:v>
                </c:pt>
                <c:pt idx="3496">
                  <c:v>2.8027002200000001E-2</c:v>
                </c:pt>
                <c:pt idx="3497">
                  <c:v>2.5088628299999999E-2</c:v>
                </c:pt>
                <c:pt idx="3498">
                  <c:v>2.6557941500000001E-2</c:v>
                </c:pt>
                <c:pt idx="3499">
                  <c:v>2.65579328E-2</c:v>
                </c:pt>
                <c:pt idx="3500">
                  <c:v>2.5088607700000001E-2</c:v>
                </c:pt>
                <c:pt idx="3501">
                  <c:v>2.6557727400000002E-2</c:v>
                </c:pt>
                <c:pt idx="3502">
                  <c:v>2.5088299800000002E-2</c:v>
                </c:pt>
                <c:pt idx="3503">
                  <c:v>2.8026585199999999E-2</c:v>
                </c:pt>
                <c:pt idx="3504">
                  <c:v>2.6557088900000001E-2</c:v>
                </c:pt>
                <c:pt idx="3505">
                  <c:v>2.6556821800000002E-2</c:v>
                </c:pt>
                <c:pt idx="3506">
                  <c:v>2.5087289700000001E-2</c:v>
                </c:pt>
                <c:pt idx="3507">
                  <c:v>2.5087004400000001E-2</c:v>
                </c:pt>
                <c:pt idx="3508">
                  <c:v>2.8025227999999999E-2</c:v>
                </c:pt>
                <c:pt idx="3509">
                  <c:v>2.5086453700000001E-2</c:v>
                </c:pt>
                <c:pt idx="3510">
                  <c:v>2.6555458699999999E-2</c:v>
                </c:pt>
                <c:pt idx="3511">
                  <c:v>2.5085986500000001E-2</c:v>
                </c:pt>
                <c:pt idx="3512">
                  <c:v>2.6555059299999999E-2</c:v>
                </c:pt>
                <c:pt idx="3513">
                  <c:v>2.6554924899999999E-2</c:v>
                </c:pt>
                <c:pt idx="3514">
                  <c:v>2.6554845300000001E-2</c:v>
                </c:pt>
                <c:pt idx="3515">
                  <c:v>2.65548268E-2</c:v>
                </c:pt>
                <c:pt idx="3516">
                  <c:v>2.5085572699999999E-2</c:v>
                </c:pt>
                <c:pt idx="3517">
                  <c:v>2.65548268E-2</c:v>
                </c:pt>
                <c:pt idx="3518">
                  <c:v>2.65548268E-2</c:v>
                </c:pt>
                <c:pt idx="3519">
                  <c:v>2.65548268E-2</c:v>
                </c:pt>
                <c:pt idx="3520">
                  <c:v>2.65548268E-2</c:v>
                </c:pt>
                <c:pt idx="3521">
                  <c:v>2.65548268E-2</c:v>
                </c:pt>
                <c:pt idx="3522">
                  <c:v>2.5085572699999999E-2</c:v>
                </c:pt>
                <c:pt idx="3523">
                  <c:v>2.5085572699999999E-2</c:v>
                </c:pt>
                <c:pt idx="3524">
                  <c:v>2.65548268E-2</c:v>
                </c:pt>
                <c:pt idx="3525">
                  <c:v>2.65548268E-2</c:v>
                </c:pt>
                <c:pt idx="3526">
                  <c:v>2.65548268E-2</c:v>
                </c:pt>
                <c:pt idx="3527">
                  <c:v>2.65548268E-2</c:v>
                </c:pt>
                <c:pt idx="3528">
                  <c:v>2.65548268E-2</c:v>
                </c:pt>
                <c:pt idx="3529">
                  <c:v>2.65548268E-2</c:v>
                </c:pt>
                <c:pt idx="3530">
                  <c:v>2.65548268E-2</c:v>
                </c:pt>
                <c:pt idx="3531">
                  <c:v>2.65548268E-2</c:v>
                </c:pt>
                <c:pt idx="3532">
                  <c:v>2.5085572699999999E-2</c:v>
                </c:pt>
                <c:pt idx="3533">
                  <c:v>2.65548268E-2</c:v>
                </c:pt>
                <c:pt idx="3534">
                  <c:v>2.5085572699999999E-2</c:v>
                </c:pt>
                <c:pt idx="3535">
                  <c:v>2.65548268E-2</c:v>
                </c:pt>
                <c:pt idx="3536">
                  <c:v>2.65548268E-2</c:v>
                </c:pt>
                <c:pt idx="3537">
                  <c:v>2.65548268E-2</c:v>
                </c:pt>
                <c:pt idx="3538">
                  <c:v>2.65548268E-2</c:v>
                </c:pt>
                <c:pt idx="3539">
                  <c:v>2.65548268E-2</c:v>
                </c:pt>
                <c:pt idx="3540">
                  <c:v>2.5085572699999999E-2</c:v>
                </c:pt>
                <c:pt idx="3541">
                  <c:v>2.65548268E-2</c:v>
                </c:pt>
                <c:pt idx="3542">
                  <c:v>2.65548268E-2</c:v>
                </c:pt>
                <c:pt idx="3543">
                  <c:v>2.65548268E-2</c:v>
                </c:pt>
                <c:pt idx="3544">
                  <c:v>2.8024080999999999E-2</c:v>
                </c:pt>
                <c:pt idx="3545">
                  <c:v>2.65548268E-2</c:v>
                </c:pt>
                <c:pt idx="3546">
                  <c:v>2.65548268E-2</c:v>
                </c:pt>
                <c:pt idx="3547">
                  <c:v>2.65548268E-2</c:v>
                </c:pt>
                <c:pt idx="3548">
                  <c:v>2.65548268E-2</c:v>
                </c:pt>
                <c:pt idx="3549">
                  <c:v>2.5085572699999999E-2</c:v>
                </c:pt>
                <c:pt idx="3550">
                  <c:v>2.65548268E-2</c:v>
                </c:pt>
                <c:pt idx="3551">
                  <c:v>2.8024080999999999E-2</c:v>
                </c:pt>
                <c:pt idx="3552">
                  <c:v>2.5085572699999999E-2</c:v>
                </c:pt>
                <c:pt idx="3553">
                  <c:v>2.5085572699999999E-2</c:v>
                </c:pt>
                <c:pt idx="3554">
                  <c:v>2.65548268E-2</c:v>
                </c:pt>
                <c:pt idx="3555">
                  <c:v>2.65548268E-2</c:v>
                </c:pt>
                <c:pt idx="3556">
                  <c:v>2.65548268E-2</c:v>
                </c:pt>
                <c:pt idx="3557">
                  <c:v>2.65548268E-2</c:v>
                </c:pt>
                <c:pt idx="3558">
                  <c:v>2.65548268E-2</c:v>
                </c:pt>
                <c:pt idx="3559">
                  <c:v>2.65548268E-2</c:v>
                </c:pt>
                <c:pt idx="3560">
                  <c:v>2.5085572699999999E-2</c:v>
                </c:pt>
                <c:pt idx="3561">
                  <c:v>2.5085572699999999E-2</c:v>
                </c:pt>
                <c:pt idx="3562">
                  <c:v>2.65548268E-2</c:v>
                </c:pt>
                <c:pt idx="3563">
                  <c:v>2.8024080999999999E-2</c:v>
                </c:pt>
                <c:pt idx="3564">
                  <c:v>2.5085572699999999E-2</c:v>
                </c:pt>
                <c:pt idx="3565">
                  <c:v>2.65548268E-2</c:v>
                </c:pt>
                <c:pt idx="3566">
                  <c:v>2.8024080999999999E-2</c:v>
                </c:pt>
                <c:pt idx="3567">
                  <c:v>2.8024080999999999E-2</c:v>
                </c:pt>
                <c:pt idx="3568">
                  <c:v>2.5085572699999999E-2</c:v>
                </c:pt>
                <c:pt idx="3569">
                  <c:v>2.65548268E-2</c:v>
                </c:pt>
                <c:pt idx="3570">
                  <c:v>2.65548268E-2</c:v>
                </c:pt>
                <c:pt idx="3571">
                  <c:v>2.65548268E-2</c:v>
                </c:pt>
                <c:pt idx="3572">
                  <c:v>2.65548268E-2</c:v>
                </c:pt>
                <c:pt idx="3573">
                  <c:v>2.65548268E-2</c:v>
                </c:pt>
                <c:pt idx="3574">
                  <c:v>2.65548268E-2</c:v>
                </c:pt>
                <c:pt idx="3575">
                  <c:v>2.5085572699999999E-2</c:v>
                </c:pt>
                <c:pt idx="3576">
                  <c:v>2.65548268E-2</c:v>
                </c:pt>
                <c:pt idx="3577">
                  <c:v>2.8024080999999999E-2</c:v>
                </c:pt>
                <c:pt idx="3578">
                  <c:v>2.65548268E-2</c:v>
                </c:pt>
                <c:pt idx="3579">
                  <c:v>2.65548268E-2</c:v>
                </c:pt>
                <c:pt idx="3580">
                  <c:v>2.65548268E-2</c:v>
                </c:pt>
                <c:pt idx="3581">
                  <c:v>2.65548268E-2</c:v>
                </c:pt>
                <c:pt idx="3582">
                  <c:v>2.8024080999999999E-2</c:v>
                </c:pt>
                <c:pt idx="3583">
                  <c:v>2.5085572699999999E-2</c:v>
                </c:pt>
                <c:pt idx="3584">
                  <c:v>2.65548268E-2</c:v>
                </c:pt>
                <c:pt idx="3585">
                  <c:v>2.65548268E-2</c:v>
                </c:pt>
                <c:pt idx="3586">
                  <c:v>2.65548268E-2</c:v>
                </c:pt>
                <c:pt idx="3587">
                  <c:v>2.5085572699999999E-2</c:v>
                </c:pt>
                <c:pt idx="3588">
                  <c:v>2.65548268E-2</c:v>
                </c:pt>
                <c:pt idx="3589">
                  <c:v>2.65548268E-2</c:v>
                </c:pt>
                <c:pt idx="3590">
                  <c:v>2.65548268E-2</c:v>
                </c:pt>
                <c:pt idx="3591">
                  <c:v>2.65548268E-2</c:v>
                </c:pt>
                <c:pt idx="3592">
                  <c:v>2.65548268E-2</c:v>
                </c:pt>
                <c:pt idx="3593">
                  <c:v>2.65548268E-2</c:v>
                </c:pt>
                <c:pt idx="3594">
                  <c:v>2.65548268E-2</c:v>
                </c:pt>
                <c:pt idx="3595">
                  <c:v>2.65548268E-2</c:v>
                </c:pt>
                <c:pt idx="3596">
                  <c:v>2.65548268E-2</c:v>
                </c:pt>
                <c:pt idx="3597">
                  <c:v>2.65548268E-2</c:v>
                </c:pt>
                <c:pt idx="3598">
                  <c:v>2.65548268E-2</c:v>
                </c:pt>
                <c:pt idx="3599">
                  <c:v>2.65548268E-2</c:v>
                </c:pt>
                <c:pt idx="3600">
                  <c:v>2.65548268E-2</c:v>
                </c:pt>
                <c:pt idx="3601">
                  <c:v>2.65548268E-2</c:v>
                </c:pt>
                <c:pt idx="3602">
                  <c:v>2.5085572699999999E-2</c:v>
                </c:pt>
                <c:pt idx="3603">
                  <c:v>2.65548268E-2</c:v>
                </c:pt>
                <c:pt idx="3604">
                  <c:v>2.65548268E-2</c:v>
                </c:pt>
                <c:pt idx="3605">
                  <c:v>2.5085572699999999E-2</c:v>
                </c:pt>
                <c:pt idx="3606">
                  <c:v>2.5085572699999999E-2</c:v>
                </c:pt>
                <c:pt idx="3607">
                  <c:v>2.5085572699999999E-2</c:v>
                </c:pt>
                <c:pt idx="3608">
                  <c:v>2.5085572699999999E-2</c:v>
                </c:pt>
                <c:pt idx="3609">
                  <c:v>2.65548268E-2</c:v>
                </c:pt>
                <c:pt idx="3610">
                  <c:v>2.65548268E-2</c:v>
                </c:pt>
                <c:pt idx="3611">
                  <c:v>2.8024080999999999E-2</c:v>
                </c:pt>
                <c:pt idx="3612">
                  <c:v>2.8024080999999999E-2</c:v>
                </c:pt>
                <c:pt idx="3613">
                  <c:v>2.65548268E-2</c:v>
                </c:pt>
                <c:pt idx="3614">
                  <c:v>2.65548268E-2</c:v>
                </c:pt>
                <c:pt idx="3615">
                  <c:v>2.65548268E-2</c:v>
                </c:pt>
                <c:pt idx="3616">
                  <c:v>2.65548268E-2</c:v>
                </c:pt>
                <c:pt idx="3617">
                  <c:v>2.5085572699999999E-2</c:v>
                </c:pt>
                <c:pt idx="3618">
                  <c:v>2.65548268E-2</c:v>
                </c:pt>
                <c:pt idx="3619">
                  <c:v>2.65548268E-2</c:v>
                </c:pt>
                <c:pt idx="3620">
                  <c:v>2.65548268E-2</c:v>
                </c:pt>
                <c:pt idx="3621">
                  <c:v>2.8024080999999999E-2</c:v>
                </c:pt>
                <c:pt idx="3622">
                  <c:v>2.65548268E-2</c:v>
                </c:pt>
                <c:pt idx="3623">
                  <c:v>2.65548268E-2</c:v>
                </c:pt>
                <c:pt idx="3624">
                  <c:v>2.65548268E-2</c:v>
                </c:pt>
                <c:pt idx="3625">
                  <c:v>2.65548268E-2</c:v>
                </c:pt>
                <c:pt idx="3626">
                  <c:v>2.8024080999999999E-2</c:v>
                </c:pt>
                <c:pt idx="3627">
                  <c:v>2.65548268E-2</c:v>
                </c:pt>
                <c:pt idx="3628">
                  <c:v>2.65548268E-2</c:v>
                </c:pt>
                <c:pt idx="3629">
                  <c:v>2.5085572699999999E-2</c:v>
                </c:pt>
                <c:pt idx="3630">
                  <c:v>2.65548268E-2</c:v>
                </c:pt>
                <c:pt idx="3631">
                  <c:v>2.65548268E-2</c:v>
                </c:pt>
                <c:pt idx="3632">
                  <c:v>2.65548268E-2</c:v>
                </c:pt>
                <c:pt idx="3633">
                  <c:v>2.5085572699999999E-2</c:v>
                </c:pt>
                <c:pt idx="3634">
                  <c:v>2.65548268E-2</c:v>
                </c:pt>
                <c:pt idx="3635">
                  <c:v>2.65548268E-2</c:v>
                </c:pt>
                <c:pt idx="3636">
                  <c:v>2.5085572699999999E-2</c:v>
                </c:pt>
                <c:pt idx="3637">
                  <c:v>2.65548268E-2</c:v>
                </c:pt>
                <c:pt idx="3638">
                  <c:v>2.65548268E-2</c:v>
                </c:pt>
                <c:pt idx="3639">
                  <c:v>2.65548268E-2</c:v>
                </c:pt>
                <c:pt idx="3640">
                  <c:v>2.65548268E-2</c:v>
                </c:pt>
                <c:pt idx="3641">
                  <c:v>2.65548268E-2</c:v>
                </c:pt>
                <c:pt idx="3642">
                  <c:v>2.65548268E-2</c:v>
                </c:pt>
                <c:pt idx="3643">
                  <c:v>2.65548268E-2</c:v>
                </c:pt>
                <c:pt idx="3644">
                  <c:v>2.65548268E-2</c:v>
                </c:pt>
                <c:pt idx="3645">
                  <c:v>2.8024080999999999E-2</c:v>
                </c:pt>
                <c:pt idx="3646">
                  <c:v>2.65548268E-2</c:v>
                </c:pt>
                <c:pt idx="3647">
                  <c:v>2.65548268E-2</c:v>
                </c:pt>
                <c:pt idx="3648">
                  <c:v>2.65548268E-2</c:v>
                </c:pt>
                <c:pt idx="3649">
                  <c:v>2.65548268E-2</c:v>
                </c:pt>
                <c:pt idx="3650">
                  <c:v>2.65548268E-2</c:v>
                </c:pt>
                <c:pt idx="3651">
                  <c:v>2.65548268E-2</c:v>
                </c:pt>
                <c:pt idx="3652">
                  <c:v>2.65548268E-2</c:v>
                </c:pt>
                <c:pt idx="3653">
                  <c:v>2.65548268E-2</c:v>
                </c:pt>
                <c:pt idx="3654">
                  <c:v>2.65548268E-2</c:v>
                </c:pt>
                <c:pt idx="3655">
                  <c:v>2.65548268E-2</c:v>
                </c:pt>
                <c:pt idx="3656">
                  <c:v>2.65548268E-2</c:v>
                </c:pt>
                <c:pt idx="3657">
                  <c:v>2.5085572699999999E-2</c:v>
                </c:pt>
                <c:pt idx="3658">
                  <c:v>2.65548268E-2</c:v>
                </c:pt>
                <c:pt idx="3659">
                  <c:v>2.8024080999999999E-2</c:v>
                </c:pt>
                <c:pt idx="3660">
                  <c:v>2.65548268E-2</c:v>
                </c:pt>
                <c:pt idx="3661">
                  <c:v>2.65548268E-2</c:v>
                </c:pt>
                <c:pt idx="3662">
                  <c:v>2.65548268E-2</c:v>
                </c:pt>
                <c:pt idx="3663">
                  <c:v>2.8024080999999999E-2</c:v>
                </c:pt>
                <c:pt idx="3664">
                  <c:v>2.5085572699999999E-2</c:v>
                </c:pt>
                <c:pt idx="3665">
                  <c:v>2.5085572699999999E-2</c:v>
                </c:pt>
                <c:pt idx="3666">
                  <c:v>2.8024080999999999E-2</c:v>
                </c:pt>
                <c:pt idx="3667">
                  <c:v>2.65548268E-2</c:v>
                </c:pt>
                <c:pt idx="3668">
                  <c:v>2.65548268E-2</c:v>
                </c:pt>
                <c:pt idx="3669">
                  <c:v>2.5085572699999999E-2</c:v>
                </c:pt>
                <c:pt idx="3670">
                  <c:v>2.5085572699999999E-2</c:v>
                </c:pt>
                <c:pt idx="3671">
                  <c:v>2.5085572699999999E-2</c:v>
                </c:pt>
                <c:pt idx="3672">
                  <c:v>2.8024080999999999E-2</c:v>
                </c:pt>
                <c:pt idx="3673">
                  <c:v>2.5085572699999999E-2</c:v>
                </c:pt>
                <c:pt idx="3674">
                  <c:v>2.65548268E-2</c:v>
                </c:pt>
                <c:pt idx="3675">
                  <c:v>2.65548268E-2</c:v>
                </c:pt>
                <c:pt idx="3676">
                  <c:v>2.5085572699999999E-2</c:v>
                </c:pt>
                <c:pt idx="3677">
                  <c:v>2.65548268E-2</c:v>
                </c:pt>
                <c:pt idx="3678">
                  <c:v>2.5085572699999999E-2</c:v>
                </c:pt>
                <c:pt idx="3679">
                  <c:v>2.65548268E-2</c:v>
                </c:pt>
                <c:pt idx="3680">
                  <c:v>2.5085572699999999E-2</c:v>
                </c:pt>
                <c:pt idx="3681">
                  <c:v>2.65548268E-2</c:v>
                </c:pt>
                <c:pt idx="3682">
                  <c:v>2.65548268E-2</c:v>
                </c:pt>
                <c:pt idx="3683">
                  <c:v>2.5085572699999999E-2</c:v>
                </c:pt>
                <c:pt idx="3684">
                  <c:v>2.65548268E-2</c:v>
                </c:pt>
                <c:pt idx="3685">
                  <c:v>2.5085572699999999E-2</c:v>
                </c:pt>
                <c:pt idx="3686">
                  <c:v>2.65548268E-2</c:v>
                </c:pt>
                <c:pt idx="3687">
                  <c:v>2.65548268E-2</c:v>
                </c:pt>
                <c:pt idx="3688">
                  <c:v>2.5085572699999999E-2</c:v>
                </c:pt>
                <c:pt idx="3689">
                  <c:v>2.65548268E-2</c:v>
                </c:pt>
                <c:pt idx="3690">
                  <c:v>2.65548268E-2</c:v>
                </c:pt>
                <c:pt idx="3691">
                  <c:v>2.65548268E-2</c:v>
                </c:pt>
                <c:pt idx="3692">
                  <c:v>2.8024080999999999E-2</c:v>
                </c:pt>
                <c:pt idx="3693">
                  <c:v>2.8024080999999999E-2</c:v>
                </c:pt>
                <c:pt idx="3694">
                  <c:v>2.65548268E-2</c:v>
                </c:pt>
                <c:pt idx="3695">
                  <c:v>2.65548268E-2</c:v>
                </c:pt>
                <c:pt idx="3696">
                  <c:v>2.65548268E-2</c:v>
                </c:pt>
                <c:pt idx="3697">
                  <c:v>2.65548268E-2</c:v>
                </c:pt>
                <c:pt idx="3698">
                  <c:v>2.5085572699999999E-2</c:v>
                </c:pt>
                <c:pt idx="3699">
                  <c:v>2.65548268E-2</c:v>
                </c:pt>
                <c:pt idx="3700">
                  <c:v>2.65548268E-2</c:v>
                </c:pt>
                <c:pt idx="3701">
                  <c:v>2.5085572699999999E-2</c:v>
                </c:pt>
                <c:pt idx="3702">
                  <c:v>2.65548268E-2</c:v>
                </c:pt>
                <c:pt idx="3703">
                  <c:v>2.65548268E-2</c:v>
                </c:pt>
                <c:pt idx="3704">
                  <c:v>2.5085572699999999E-2</c:v>
                </c:pt>
                <c:pt idx="3705">
                  <c:v>2.65548268E-2</c:v>
                </c:pt>
                <c:pt idx="3706">
                  <c:v>2.5085572699999999E-2</c:v>
                </c:pt>
                <c:pt idx="3707">
                  <c:v>2.8024080999999999E-2</c:v>
                </c:pt>
                <c:pt idx="3708">
                  <c:v>2.65548268E-2</c:v>
                </c:pt>
                <c:pt idx="3709">
                  <c:v>2.65548268E-2</c:v>
                </c:pt>
                <c:pt idx="3710">
                  <c:v>2.65548268E-2</c:v>
                </c:pt>
                <c:pt idx="3711">
                  <c:v>2.65548268E-2</c:v>
                </c:pt>
                <c:pt idx="3712">
                  <c:v>2.65548268E-2</c:v>
                </c:pt>
                <c:pt idx="3713">
                  <c:v>2.65548268E-2</c:v>
                </c:pt>
                <c:pt idx="3714">
                  <c:v>2.5085572699999999E-2</c:v>
                </c:pt>
                <c:pt idx="3715">
                  <c:v>2.65548268E-2</c:v>
                </c:pt>
                <c:pt idx="3716">
                  <c:v>2.5085572699999999E-2</c:v>
                </c:pt>
                <c:pt idx="3717">
                  <c:v>2.65548268E-2</c:v>
                </c:pt>
                <c:pt idx="3718">
                  <c:v>2.8024080999999999E-2</c:v>
                </c:pt>
                <c:pt idx="3719">
                  <c:v>2.65548268E-2</c:v>
                </c:pt>
                <c:pt idx="3720">
                  <c:v>2.65548268E-2</c:v>
                </c:pt>
                <c:pt idx="3721">
                  <c:v>2.65548268E-2</c:v>
                </c:pt>
                <c:pt idx="3722">
                  <c:v>2.8024080999999999E-2</c:v>
                </c:pt>
                <c:pt idx="3723">
                  <c:v>2.65548268E-2</c:v>
                </c:pt>
                <c:pt idx="3724">
                  <c:v>2.65548268E-2</c:v>
                </c:pt>
                <c:pt idx="3725">
                  <c:v>2.5085572699999999E-2</c:v>
                </c:pt>
                <c:pt idx="3726">
                  <c:v>2.65548268E-2</c:v>
                </c:pt>
                <c:pt idx="3727">
                  <c:v>2.65548268E-2</c:v>
                </c:pt>
                <c:pt idx="3728">
                  <c:v>2.65548268E-2</c:v>
                </c:pt>
                <c:pt idx="3729">
                  <c:v>2.65548268E-2</c:v>
                </c:pt>
                <c:pt idx="3730">
                  <c:v>2.8024080999999999E-2</c:v>
                </c:pt>
                <c:pt idx="3731">
                  <c:v>2.65548268E-2</c:v>
                </c:pt>
                <c:pt idx="3732">
                  <c:v>2.8024080999999999E-2</c:v>
                </c:pt>
                <c:pt idx="3733">
                  <c:v>2.65548268E-2</c:v>
                </c:pt>
                <c:pt idx="3734">
                  <c:v>2.8024080999999999E-2</c:v>
                </c:pt>
                <c:pt idx="3735">
                  <c:v>2.5085572699999999E-2</c:v>
                </c:pt>
                <c:pt idx="3736">
                  <c:v>2.8024080999999999E-2</c:v>
                </c:pt>
                <c:pt idx="3737">
                  <c:v>2.8024080999999999E-2</c:v>
                </c:pt>
                <c:pt idx="3738">
                  <c:v>2.65548268E-2</c:v>
                </c:pt>
                <c:pt idx="3739">
                  <c:v>2.65548268E-2</c:v>
                </c:pt>
                <c:pt idx="3740">
                  <c:v>2.65548268E-2</c:v>
                </c:pt>
                <c:pt idx="3741">
                  <c:v>2.8024080999999999E-2</c:v>
                </c:pt>
                <c:pt idx="3742">
                  <c:v>2.5085572699999999E-2</c:v>
                </c:pt>
                <c:pt idx="3743">
                  <c:v>2.65548268E-2</c:v>
                </c:pt>
                <c:pt idx="3744">
                  <c:v>2.65548268E-2</c:v>
                </c:pt>
                <c:pt idx="3745">
                  <c:v>2.65548268E-2</c:v>
                </c:pt>
                <c:pt idx="3746">
                  <c:v>2.65548268E-2</c:v>
                </c:pt>
                <c:pt idx="3747">
                  <c:v>2.65548268E-2</c:v>
                </c:pt>
                <c:pt idx="3748">
                  <c:v>2.65548268E-2</c:v>
                </c:pt>
                <c:pt idx="3749">
                  <c:v>2.8024080999999999E-2</c:v>
                </c:pt>
                <c:pt idx="3750">
                  <c:v>2.65548268E-2</c:v>
                </c:pt>
                <c:pt idx="3751">
                  <c:v>2.65548268E-2</c:v>
                </c:pt>
                <c:pt idx="3752">
                  <c:v>2.5085572699999999E-2</c:v>
                </c:pt>
                <c:pt idx="3753">
                  <c:v>2.65548268E-2</c:v>
                </c:pt>
                <c:pt idx="3754">
                  <c:v>2.8024080999999999E-2</c:v>
                </c:pt>
                <c:pt idx="3755">
                  <c:v>2.65548268E-2</c:v>
                </c:pt>
                <c:pt idx="3756">
                  <c:v>2.65548268E-2</c:v>
                </c:pt>
                <c:pt idx="3757">
                  <c:v>2.65548268E-2</c:v>
                </c:pt>
                <c:pt idx="3758">
                  <c:v>2.65548268E-2</c:v>
                </c:pt>
                <c:pt idx="3759">
                  <c:v>2.65548268E-2</c:v>
                </c:pt>
                <c:pt idx="3760">
                  <c:v>2.65548268E-2</c:v>
                </c:pt>
                <c:pt idx="3761">
                  <c:v>2.65548268E-2</c:v>
                </c:pt>
                <c:pt idx="3762">
                  <c:v>2.65548268E-2</c:v>
                </c:pt>
                <c:pt idx="3763">
                  <c:v>2.65548268E-2</c:v>
                </c:pt>
                <c:pt idx="3764">
                  <c:v>2.8024080999999999E-2</c:v>
                </c:pt>
                <c:pt idx="3765">
                  <c:v>2.65548268E-2</c:v>
                </c:pt>
                <c:pt idx="3766">
                  <c:v>2.65548268E-2</c:v>
                </c:pt>
                <c:pt idx="3767">
                  <c:v>2.65548268E-2</c:v>
                </c:pt>
                <c:pt idx="3768">
                  <c:v>2.5085572699999999E-2</c:v>
                </c:pt>
                <c:pt idx="3769">
                  <c:v>2.65548268E-2</c:v>
                </c:pt>
                <c:pt idx="3770">
                  <c:v>2.65548268E-2</c:v>
                </c:pt>
                <c:pt idx="3771">
                  <c:v>2.6554829299999999E-2</c:v>
                </c:pt>
                <c:pt idx="3772">
                  <c:v>2.6554881799999999E-2</c:v>
                </c:pt>
                <c:pt idx="3773">
                  <c:v>2.6554996099999999E-2</c:v>
                </c:pt>
                <c:pt idx="3774">
                  <c:v>2.5085909100000001E-2</c:v>
                </c:pt>
                <c:pt idx="3775">
                  <c:v>2.65553727E-2</c:v>
                </c:pt>
                <c:pt idx="3776">
                  <c:v>2.6555616800000001E-2</c:v>
                </c:pt>
                <c:pt idx="3777">
                  <c:v>2.6555885800000002E-2</c:v>
                </c:pt>
                <c:pt idx="3778">
                  <c:v>2.6556170699999999E-2</c:v>
                </c:pt>
                <c:pt idx="3779">
                  <c:v>2.6556462100000001E-2</c:v>
                </c:pt>
                <c:pt idx="3780">
                  <c:v>2.8026002599999999E-2</c:v>
                </c:pt>
                <c:pt idx="3781">
                  <c:v>2.6557028399999998E-2</c:v>
                </c:pt>
                <c:pt idx="3782">
                  <c:v>2.6557285100000001E-2</c:v>
                </c:pt>
                <c:pt idx="3783">
                  <c:v>2.6557511900000001E-2</c:v>
                </c:pt>
                <c:pt idx="3784">
                  <c:v>2.6557699899999999E-2</c:v>
                </c:pt>
                <c:pt idx="3785">
                  <c:v>2.6557839900000001E-2</c:v>
                </c:pt>
                <c:pt idx="3786">
                  <c:v>2.6557922800000001E-2</c:v>
                </c:pt>
                <c:pt idx="3787">
                  <c:v>2.6557939700000002E-2</c:v>
                </c:pt>
                <c:pt idx="3788">
                  <c:v>2.5088637399999999E-2</c:v>
                </c:pt>
                <c:pt idx="3789">
                  <c:v>2.6557773600000001E-2</c:v>
                </c:pt>
                <c:pt idx="3790">
                  <c:v>2.6557607600000002E-2</c:v>
                </c:pt>
                <c:pt idx="3791">
                  <c:v>2.6557398199999999E-2</c:v>
                </c:pt>
                <c:pt idx="3792">
                  <c:v>2.65571548E-2</c:v>
                </c:pt>
                <c:pt idx="3793">
                  <c:v>2.6556886200000001E-2</c:v>
                </c:pt>
                <c:pt idx="3794">
                  <c:v>2.6556601700000002E-2</c:v>
                </c:pt>
                <c:pt idx="3795">
                  <c:v>2.65563103E-2</c:v>
                </c:pt>
                <c:pt idx="3796">
                  <c:v>2.6556021199999998E-2</c:v>
                </c:pt>
                <c:pt idx="3797">
                  <c:v>2.6555743400000002E-2</c:v>
                </c:pt>
                <c:pt idx="3798">
                  <c:v>2.6555486199999999E-2</c:v>
                </c:pt>
                <c:pt idx="3799">
                  <c:v>2.5086005200000001E-2</c:v>
                </c:pt>
                <c:pt idx="3800">
                  <c:v>2.8024324E-2</c:v>
                </c:pt>
                <c:pt idx="3801">
                  <c:v>2.8024183599999999E-2</c:v>
                </c:pt>
                <c:pt idx="3802">
                  <c:v>2.6554846199999999E-2</c:v>
                </c:pt>
                <c:pt idx="3803">
                  <c:v>2.65548268E-2</c:v>
                </c:pt>
                <c:pt idx="3804">
                  <c:v>2.5085572699999999E-2</c:v>
                </c:pt>
                <c:pt idx="3805">
                  <c:v>2.65548268E-2</c:v>
                </c:pt>
                <c:pt idx="3806">
                  <c:v>2.65548268E-2</c:v>
                </c:pt>
                <c:pt idx="3807">
                  <c:v>2.65548268E-2</c:v>
                </c:pt>
                <c:pt idx="3808">
                  <c:v>2.8024080999999999E-2</c:v>
                </c:pt>
                <c:pt idx="3809">
                  <c:v>2.65548268E-2</c:v>
                </c:pt>
                <c:pt idx="3810">
                  <c:v>2.65548268E-2</c:v>
                </c:pt>
                <c:pt idx="3811">
                  <c:v>2.5085572699999999E-2</c:v>
                </c:pt>
                <c:pt idx="3812">
                  <c:v>2.5085572699999999E-2</c:v>
                </c:pt>
                <c:pt idx="3813">
                  <c:v>2.65548268E-2</c:v>
                </c:pt>
                <c:pt idx="3814">
                  <c:v>2.8024080999999999E-2</c:v>
                </c:pt>
                <c:pt idx="3815">
                  <c:v>2.65548268E-2</c:v>
                </c:pt>
                <c:pt idx="3816">
                  <c:v>2.65548268E-2</c:v>
                </c:pt>
                <c:pt idx="3817">
                  <c:v>2.65548268E-2</c:v>
                </c:pt>
                <c:pt idx="3818">
                  <c:v>2.65548268E-2</c:v>
                </c:pt>
                <c:pt idx="3819">
                  <c:v>2.8024080999999999E-2</c:v>
                </c:pt>
                <c:pt idx="3820">
                  <c:v>2.8024080999999999E-2</c:v>
                </c:pt>
                <c:pt idx="3821">
                  <c:v>2.8024080999999999E-2</c:v>
                </c:pt>
                <c:pt idx="3822">
                  <c:v>2.8024080999999999E-2</c:v>
                </c:pt>
                <c:pt idx="3823">
                  <c:v>2.65548268E-2</c:v>
                </c:pt>
                <c:pt idx="3824">
                  <c:v>2.65548268E-2</c:v>
                </c:pt>
                <c:pt idx="3825">
                  <c:v>2.65548268E-2</c:v>
                </c:pt>
                <c:pt idx="3826">
                  <c:v>2.65548268E-2</c:v>
                </c:pt>
                <c:pt idx="3827">
                  <c:v>2.65548268E-2</c:v>
                </c:pt>
                <c:pt idx="3828">
                  <c:v>2.8024080999999999E-2</c:v>
                </c:pt>
                <c:pt idx="3829">
                  <c:v>2.65548268E-2</c:v>
                </c:pt>
                <c:pt idx="3830">
                  <c:v>2.65548268E-2</c:v>
                </c:pt>
                <c:pt idx="3831">
                  <c:v>2.65548268E-2</c:v>
                </c:pt>
                <c:pt idx="3832">
                  <c:v>2.5085572699999999E-2</c:v>
                </c:pt>
                <c:pt idx="3833">
                  <c:v>2.65548268E-2</c:v>
                </c:pt>
                <c:pt idx="3834">
                  <c:v>2.65548268E-2</c:v>
                </c:pt>
                <c:pt idx="3835">
                  <c:v>2.65548268E-2</c:v>
                </c:pt>
                <c:pt idx="3836">
                  <c:v>2.8024080999999999E-2</c:v>
                </c:pt>
                <c:pt idx="3837">
                  <c:v>2.65548268E-2</c:v>
                </c:pt>
                <c:pt idx="3838">
                  <c:v>2.5085572699999999E-2</c:v>
                </c:pt>
                <c:pt idx="3839">
                  <c:v>2.65548268E-2</c:v>
                </c:pt>
                <c:pt idx="3840">
                  <c:v>2.65548268E-2</c:v>
                </c:pt>
                <c:pt idx="3841">
                  <c:v>2.65548268E-2</c:v>
                </c:pt>
                <c:pt idx="3842">
                  <c:v>2.8024080999999999E-2</c:v>
                </c:pt>
                <c:pt idx="3843">
                  <c:v>2.65548268E-2</c:v>
                </c:pt>
                <c:pt idx="3844">
                  <c:v>2.65548268E-2</c:v>
                </c:pt>
                <c:pt idx="3845">
                  <c:v>2.65548268E-2</c:v>
                </c:pt>
                <c:pt idx="3846">
                  <c:v>2.8024080999999999E-2</c:v>
                </c:pt>
                <c:pt idx="3847">
                  <c:v>2.5085572699999999E-2</c:v>
                </c:pt>
                <c:pt idx="3848">
                  <c:v>2.8024080999999999E-2</c:v>
                </c:pt>
                <c:pt idx="3849">
                  <c:v>2.65548268E-2</c:v>
                </c:pt>
                <c:pt idx="3850">
                  <c:v>2.65548268E-2</c:v>
                </c:pt>
                <c:pt idx="3851">
                  <c:v>2.5085572699999999E-2</c:v>
                </c:pt>
                <c:pt idx="3852">
                  <c:v>2.65548268E-2</c:v>
                </c:pt>
                <c:pt idx="3853">
                  <c:v>2.65548268E-2</c:v>
                </c:pt>
                <c:pt idx="3854">
                  <c:v>2.65548268E-2</c:v>
                </c:pt>
                <c:pt idx="3855">
                  <c:v>2.8024080999999999E-2</c:v>
                </c:pt>
                <c:pt idx="3856">
                  <c:v>2.65548268E-2</c:v>
                </c:pt>
                <c:pt idx="3857">
                  <c:v>2.8024080999999999E-2</c:v>
                </c:pt>
                <c:pt idx="3858">
                  <c:v>2.5085572699999999E-2</c:v>
                </c:pt>
                <c:pt idx="3859">
                  <c:v>2.65548268E-2</c:v>
                </c:pt>
                <c:pt idx="3860">
                  <c:v>2.65548268E-2</c:v>
                </c:pt>
                <c:pt idx="3861">
                  <c:v>2.65548268E-2</c:v>
                </c:pt>
                <c:pt idx="3862">
                  <c:v>2.65548268E-2</c:v>
                </c:pt>
                <c:pt idx="3863">
                  <c:v>2.8024080999999999E-2</c:v>
                </c:pt>
                <c:pt idx="3864">
                  <c:v>2.65548268E-2</c:v>
                </c:pt>
                <c:pt idx="3865">
                  <c:v>2.65548268E-2</c:v>
                </c:pt>
                <c:pt idx="3866">
                  <c:v>2.5085572699999999E-2</c:v>
                </c:pt>
                <c:pt idx="3867">
                  <c:v>2.65548268E-2</c:v>
                </c:pt>
                <c:pt idx="3868">
                  <c:v>2.65548268E-2</c:v>
                </c:pt>
                <c:pt idx="3869">
                  <c:v>2.65548268E-2</c:v>
                </c:pt>
                <c:pt idx="3870">
                  <c:v>2.5085572699999999E-2</c:v>
                </c:pt>
                <c:pt idx="3871">
                  <c:v>2.65548268E-2</c:v>
                </c:pt>
                <c:pt idx="3872">
                  <c:v>2.5085572699999999E-2</c:v>
                </c:pt>
                <c:pt idx="3873">
                  <c:v>2.65548268E-2</c:v>
                </c:pt>
                <c:pt idx="3874">
                  <c:v>2.65548268E-2</c:v>
                </c:pt>
                <c:pt idx="3875">
                  <c:v>2.65548268E-2</c:v>
                </c:pt>
                <c:pt idx="3876">
                  <c:v>2.65548268E-2</c:v>
                </c:pt>
                <c:pt idx="3877">
                  <c:v>2.65548268E-2</c:v>
                </c:pt>
                <c:pt idx="3878">
                  <c:v>2.5085572699999999E-2</c:v>
                </c:pt>
                <c:pt idx="3879">
                  <c:v>2.65548268E-2</c:v>
                </c:pt>
                <c:pt idx="3880">
                  <c:v>2.65548268E-2</c:v>
                </c:pt>
                <c:pt idx="3881">
                  <c:v>2.65548268E-2</c:v>
                </c:pt>
                <c:pt idx="3882">
                  <c:v>2.65548268E-2</c:v>
                </c:pt>
                <c:pt idx="3883">
                  <c:v>2.65548268E-2</c:v>
                </c:pt>
                <c:pt idx="3884">
                  <c:v>2.65548268E-2</c:v>
                </c:pt>
                <c:pt idx="3885">
                  <c:v>2.65548268E-2</c:v>
                </c:pt>
                <c:pt idx="3886">
                  <c:v>2.5085572699999999E-2</c:v>
                </c:pt>
                <c:pt idx="3887">
                  <c:v>2.65548268E-2</c:v>
                </c:pt>
                <c:pt idx="3888">
                  <c:v>2.5085572699999999E-2</c:v>
                </c:pt>
                <c:pt idx="3889">
                  <c:v>2.8024080999999999E-2</c:v>
                </c:pt>
                <c:pt idx="3890">
                  <c:v>2.65548268E-2</c:v>
                </c:pt>
                <c:pt idx="3891">
                  <c:v>2.8024080999999999E-2</c:v>
                </c:pt>
                <c:pt idx="3892">
                  <c:v>2.65548268E-2</c:v>
                </c:pt>
                <c:pt idx="3893">
                  <c:v>2.65548268E-2</c:v>
                </c:pt>
                <c:pt idx="3894">
                  <c:v>2.5085572699999999E-2</c:v>
                </c:pt>
                <c:pt idx="3895">
                  <c:v>2.8024080999999999E-2</c:v>
                </c:pt>
                <c:pt idx="3896">
                  <c:v>2.65548268E-2</c:v>
                </c:pt>
                <c:pt idx="3897">
                  <c:v>2.65548268E-2</c:v>
                </c:pt>
                <c:pt idx="3898">
                  <c:v>2.65548268E-2</c:v>
                </c:pt>
                <c:pt idx="3899">
                  <c:v>2.65548268E-2</c:v>
                </c:pt>
                <c:pt idx="3900">
                  <c:v>2.65548268E-2</c:v>
                </c:pt>
                <c:pt idx="3901">
                  <c:v>2.65548268E-2</c:v>
                </c:pt>
                <c:pt idx="3902">
                  <c:v>2.65548268E-2</c:v>
                </c:pt>
                <c:pt idx="3903">
                  <c:v>2.8024080999999999E-2</c:v>
                </c:pt>
                <c:pt idx="3904">
                  <c:v>2.8024080999999999E-2</c:v>
                </c:pt>
                <c:pt idx="3905">
                  <c:v>2.65548268E-2</c:v>
                </c:pt>
                <c:pt idx="3906">
                  <c:v>2.65548268E-2</c:v>
                </c:pt>
                <c:pt idx="3907">
                  <c:v>2.65548268E-2</c:v>
                </c:pt>
                <c:pt idx="3908">
                  <c:v>2.8024080999999999E-2</c:v>
                </c:pt>
                <c:pt idx="3909">
                  <c:v>2.65548268E-2</c:v>
                </c:pt>
                <c:pt idx="3910">
                  <c:v>2.8024080999999999E-2</c:v>
                </c:pt>
                <c:pt idx="3911">
                  <c:v>2.8024080999999999E-2</c:v>
                </c:pt>
                <c:pt idx="3912">
                  <c:v>2.5085572699999999E-2</c:v>
                </c:pt>
                <c:pt idx="3913">
                  <c:v>2.65548268E-2</c:v>
                </c:pt>
                <c:pt idx="3914">
                  <c:v>2.65548268E-2</c:v>
                </c:pt>
                <c:pt idx="3915">
                  <c:v>2.65548268E-2</c:v>
                </c:pt>
                <c:pt idx="3916">
                  <c:v>2.65548268E-2</c:v>
                </c:pt>
                <c:pt idx="3917">
                  <c:v>2.65548268E-2</c:v>
                </c:pt>
                <c:pt idx="3918">
                  <c:v>2.5085572699999999E-2</c:v>
                </c:pt>
                <c:pt idx="3919">
                  <c:v>2.65548268E-2</c:v>
                </c:pt>
                <c:pt idx="3920">
                  <c:v>2.8024080999999999E-2</c:v>
                </c:pt>
                <c:pt idx="3921">
                  <c:v>2.65548268E-2</c:v>
                </c:pt>
                <c:pt idx="3922">
                  <c:v>2.65548268E-2</c:v>
                </c:pt>
                <c:pt idx="3923">
                  <c:v>2.8024080999999999E-2</c:v>
                </c:pt>
                <c:pt idx="3924">
                  <c:v>2.8024080999999999E-2</c:v>
                </c:pt>
                <c:pt idx="3925">
                  <c:v>2.65548268E-2</c:v>
                </c:pt>
                <c:pt idx="3926">
                  <c:v>2.8024080999999999E-2</c:v>
                </c:pt>
                <c:pt idx="3927">
                  <c:v>2.65548268E-2</c:v>
                </c:pt>
                <c:pt idx="3928">
                  <c:v>2.65548268E-2</c:v>
                </c:pt>
                <c:pt idx="3929">
                  <c:v>2.65548268E-2</c:v>
                </c:pt>
                <c:pt idx="3930">
                  <c:v>2.5085572699999999E-2</c:v>
                </c:pt>
                <c:pt idx="3931">
                  <c:v>2.6554824800000001E-2</c:v>
                </c:pt>
                <c:pt idx="3932">
                  <c:v>2.6554780699999999E-2</c:v>
                </c:pt>
                <c:pt idx="3933">
                  <c:v>2.6554684299999999E-2</c:v>
                </c:pt>
                <c:pt idx="3934">
                  <c:v>2.6554542300000001E-2</c:v>
                </c:pt>
                <c:pt idx="3935">
                  <c:v>2.6554361700000001E-2</c:v>
                </c:pt>
                <c:pt idx="3936">
                  <c:v>2.5084894199999999E-2</c:v>
                </c:pt>
                <c:pt idx="3937">
                  <c:v>2.6553911900000001E-2</c:v>
                </c:pt>
                <c:pt idx="3938">
                  <c:v>2.6553656299999999E-2</c:v>
                </c:pt>
                <c:pt idx="3939">
                  <c:v>2.6553389399999999E-2</c:v>
                </c:pt>
                <c:pt idx="3940">
                  <c:v>2.50838616E-2</c:v>
                </c:pt>
                <c:pt idx="3941">
                  <c:v>2.65528493E-2</c:v>
                </c:pt>
                <c:pt idx="3942">
                  <c:v>2.6552589800000002E-2</c:v>
                </c:pt>
                <c:pt idx="3943">
                  <c:v>2.6552346500000001E-2</c:v>
                </c:pt>
                <c:pt idx="3944">
                  <c:v>2.8021384199999999E-2</c:v>
                </c:pt>
                <c:pt idx="3945">
                  <c:v>2.6551936200000001E-2</c:v>
                </c:pt>
                <c:pt idx="3946">
                  <c:v>2.65517831E-2</c:v>
                </c:pt>
                <c:pt idx="3947">
                  <c:v>2.5082414099999999E-2</c:v>
                </c:pt>
                <c:pt idx="3948">
                  <c:v>2.65515838E-2</c:v>
                </c:pt>
                <c:pt idx="3949">
                  <c:v>2.5082248599999999E-2</c:v>
                </c:pt>
                <c:pt idx="3950">
                  <c:v>2.6551443099999999E-2</c:v>
                </c:pt>
                <c:pt idx="3951">
                  <c:v>2.65513912E-2</c:v>
                </c:pt>
                <c:pt idx="3952">
                  <c:v>2.6551351500000001E-2</c:v>
                </c:pt>
                <c:pt idx="3953">
                  <c:v>2.5082065000000001E-2</c:v>
                </c:pt>
                <c:pt idx="3954">
                  <c:v>2.6551308799999999E-2</c:v>
                </c:pt>
                <c:pt idx="3955">
                  <c:v>2.6551305899999999E-2</c:v>
                </c:pt>
                <c:pt idx="3956">
                  <c:v>2.6551315200000002E-2</c:v>
                </c:pt>
                <c:pt idx="3957">
                  <c:v>2.5082077800000002E-2</c:v>
                </c:pt>
                <c:pt idx="3958">
                  <c:v>2.6551370599999999E-2</c:v>
                </c:pt>
                <c:pt idx="3959">
                  <c:v>2.5082157800000001E-2</c:v>
                </c:pt>
                <c:pt idx="3960">
                  <c:v>2.50822162E-2</c:v>
                </c:pt>
                <c:pt idx="3961">
                  <c:v>2.65515456E-2</c:v>
                </c:pt>
                <c:pt idx="3962">
                  <c:v>2.80208869E-2</c:v>
                </c:pt>
                <c:pt idx="3963">
                  <c:v>2.5082466300000002E-2</c:v>
                </c:pt>
                <c:pt idx="3964">
                  <c:v>2.6551857599999999E-2</c:v>
                </c:pt>
                <c:pt idx="3965">
                  <c:v>2.6552030899999999E-2</c:v>
                </c:pt>
                <c:pt idx="3966">
                  <c:v>2.8021495099999998E-2</c:v>
                </c:pt>
                <c:pt idx="3967">
                  <c:v>2.6552470500000001E-2</c:v>
                </c:pt>
                <c:pt idx="3968">
                  <c:v>2.6552723100000002E-2</c:v>
                </c:pt>
                <c:pt idx="3969">
                  <c:v>2.5083731599999999E-2</c:v>
                </c:pt>
                <c:pt idx="3970">
                  <c:v>2.65532593E-2</c:v>
                </c:pt>
                <c:pt idx="3971">
                  <c:v>2.50842732E-2</c:v>
                </c:pt>
                <c:pt idx="3972">
                  <c:v>2.8023046499999999E-2</c:v>
                </c:pt>
                <c:pt idx="3973">
                  <c:v>2.5084782699999999E-2</c:v>
                </c:pt>
                <c:pt idx="3974">
                  <c:v>2.6554263299999999E-2</c:v>
                </c:pt>
                <c:pt idx="3975">
                  <c:v>2.6554459999999998E-2</c:v>
                </c:pt>
                <c:pt idx="3976">
                  <c:v>2.6554621399999999E-2</c:v>
                </c:pt>
                <c:pt idx="3977">
                  <c:v>2.65547405E-2</c:v>
                </c:pt>
                <c:pt idx="3978">
                  <c:v>2.6554810599999999E-2</c:v>
                </c:pt>
                <c:pt idx="3979">
                  <c:v>2.8024080999999999E-2</c:v>
                </c:pt>
                <c:pt idx="3980">
                  <c:v>2.5085572699999999E-2</c:v>
                </c:pt>
                <c:pt idx="3981">
                  <c:v>2.65548268E-2</c:v>
                </c:pt>
                <c:pt idx="3982">
                  <c:v>2.5085572699999999E-2</c:v>
                </c:pt>
                <c:pt idx="3983">
                  <c:v>2.8024080999999999E-2</c:v>
                </c:pt>
                <c:pt idx="3984">
                  <c:v>2.65548268E-2</c:v>
                </c:pt>
                <c:pt idx="3985">
                  <c:v>2.65548268E-2</c:v>
                </c:pt>
                <c:pt idx="3986">
                  <c:v>2.65548268E-2</c:v>
                </c:pt>
                <c:pt idx="3987">
                  <c:v>2.65548268E-2</c:v>
                </c:pt>
                <c:pt idx="3988">
                  <c:v>2.65548268E-2</c:v>
                </c:pt>
                <c:pt idx="3989">
                  <c:v>2.65548268E-2</c:v>
                </c:pt>
                <c:pt idx="3990">
                  <c:v>2.65548268E-2</c:v>
                </c:pt>
                <c:pt idx="3991">
                  <c:v>2.65548268E-2</c:v>
                </c:pt>
                <c:pt idx="3992">
                  <c:v>2.65548268E-2</c:v>
                </c:pt>
                <c:pt idx="3993">
                  <c:v>2.65548268E-2</c:v>
                </c:pt>
                <c:pt idx="3994">
                  <c:v>2.65548268E-2</c:v>
                </c:pt>
                <c:pt idx="3995">
                  <c:v>2.65548268E-2</c:v>
                </c:pt>
                <c:pt idx="3996">
                  <c:v>2.5085572699999999E-2</c:v>
                </c:pt>
                <c:pt idx="3997">
                  <c:v>2.65548268E-2</c:v>
                </c:pt>
                <c:pt idx="3998">
                  <c:v>2.65548268E-2</c:v>
                </c:pt>
                <c:pt idx="3999">
                  <c:v>2.65548268E-2</c:v>
                </c:pt>
                <c:pt idx="4000">
                  <c:v>2.65548268E-2</c:v>
                </c:pt>
                <c:pt idx="4001">
                  <c:v>2.65548268E-2</c:v>
                </c:pt>
                <c:pt idx="4002">
                  <c:v>2.65548268E-2</c:v>
                </c:pt>
                <c:pt idx="4003">
                  <c:v>2.65548268E-2</c:v>
                </c:pt>
                <c:pt idx="4004">
                  <c:v>2.65548268E-2</c:v>
                </c:pt>
                <c:pt idx="4005">
                  <c:v>2.65548268E-2</c:v>
                </c:pt>
                <c:pt idx="4006">
                  <c:v>2.65548268E-2</c:v>
                </c:pt>
                <c:pt idx="4007">
                  <c:v>2.65548268E-2</c:v>
                </c:pt>
                <c:pt idx="4008">
                  <c:v>2.65548268E-2</c:v>
                </c:pt>
                <c:pt idx="4009">
                  <c:v>2.5085572699999999E-2</c:v>
                </c:pt>
                <c:pt idx="4010">
                  <c:v>2.8024080999999999E-2</c:v>
                </c:pt>
                <c:pt idx="4011">
                  <c:v>2.65548244E-2</c:v>
                </c:pt>
                <c:pt idx="4012">
                  <c:v>2.6554771800000002E-2</c:v>
                </c:pt>
                <c:pt idx="4013">
                  <c:v>2.6554657499999999E-2</c:v>
                </c:pt>
                <c:pt idx="4014">
                  <c:v>2.5085236100000002E-2</c:v>
                </c:pt>
                <c:pt idx="4015">
                  <c:v>2.6554280499999999E-2</c:v>
                </c:pt>
                <c:pt idx="4016">
                  <c:v>2.6554035899999998E-2</c:v>
                </c:pt>
                <c:pt idx="4017">
                  <c:v>2.6553766199999999E-2</c:v>
                </c:pt>
                <c:pt idx="4018">
                  <c:v>2.5084224400000001E-2</c:v>
                </c:pt>
                <c:pt idx="4019">
                  <c:v>2.6553187700000001E-2</c:v>
                </c:pt>
                <c:pt idx="4020">
                  <c:v>2.6552897299999999E-2</c:v>
                </c:pt>
                <c:pt idx="4021">
                  <c:v>2.6552618300000001E-2</c:v>
                </c:pt>
                <c:pt idx="4022">
                  <c:v>2.6552359899999999E-2</c:v>
                </c:pt>
                <c:pt idx="4023">
                  <c:v>2.50828736E-2</c:v>
                </c:pt>
                <c:pt idx="4024">
                  <c:v>2.8021200100000001E-2</c:v>
                </c:pt>
                <c:pt idx="4025">
                  <c:v>2.5082542499999999E-2</c:v>
                </c:pt>
                <c:pt idx="4026">
                  <c:v>2.65517171E-2</c:v>
                </c:pt>
                <c:pt idx="4027">
                  <c:v>2.65516976E-2</c:v>
                </c:pt>
                <c:pt idx="4028">
                  <c:v>2.65516976E-2</c:v>
                </c:pt>
                <c:pt idx="4029">
                  <c:v>2.65516976E-2</c:v>
                </c:pt>
                <c:pt idx="4030">
                  <c:v>2.65516976E-2</c:v>
                </c:pt>
                <c:pt idx="4031">
                  <c:v>2.65516976E-2</c:v>
                </c:pt>
                <c:pt idx="4032">
                  <c:v>2.5082439099999999E-2</c:v>
                </c:pt>
                <c:pt idx="4033">
                  <c:v>2.65516976E-2</c:v>
                </c:pt>
                <c:pt idx="4034">
                  <c:v>2.65516976E-2</c:v>
                </c:pt>
                <c:pt idx="4035">
                  <c:v>2.65516976E-2</c:v>
                </c:pt>
                <c:pt idx="4036">
                  <c:v>2.65516976E-2</c:v>
                </c:pt>
                <c:pt idx="4037">
                  <c:v>2.8020956E-2</c:v>
                </c:pt>
                <c:pt idx="4038">
                  <c:v>2.5082439099999999E-2</c:v>
                </c:pt>
                <c:pt idx="4039">
                  <c:v>2.65516976E-2</c:v>
                </c:pt>
                <c:pt idx="4040">
                  <c:v>2.65516976E-2</c:v>
                </c:pt>
                <c:pt idx="4041">
                  <c:v>2.65516976E-2</c:v>
                </c:pt>
                <c:pt idx="4042">
                  <c:v>2.65516976E-2</c:v>
                </c:pt>
                <c:pt idx="4043">
                  <c:v>2.5082439099999999E-2</c:v>
                </c:pt>
                <c:pt idx="4044">
                  <c:v>2.5082439099999999E-2</c:v>
                </c:pt>
                <c:pt idx="4045">
                  <c:v>2.65516976E-2</c:v>
                </c:pt>
                <c:pt idx="4046">
                  <c:v>2.65516976E-2</c:v>
                </c:pt>
                <c:pt idx="4047">
                  <c:v>2.5082439099999999E-2</c:v>
                </c:pt>
                <c:pt idx="4048">
                  <c:v>2.65516976E-2</c:v>
                </c:pt>
                <c:pt idx="4049">
                  <c:v>2.65516976E-2</c:v>
                </c:pt>
                <c:pt idx="4050">
                  <c:v>2.65516976E-2</c:v>
                </c:pt>
                <c:pt idx="4051">
                  <c:v>2.65516976E-2</c:v>
                </c:pt>
                <c:pt idx="4052">
                  <c:v>2.65516976E-2</c:v>
                </c:pt>
                <c:pt idx="4053">
                  <c:v>2.65516976E-2</c:v>
                </c:pt>
                <c:pt idx="4054">
                  <c:v>2.8020956E-2</c:v>
                </c:pt>
                <c:pt idx="4055">
                  <c:v>2.65516976E-2</c:v>
                </c:pt>
                <c:pt idx="4056">
                  <c:v>2.65516976E-2</c:v>
                </c:pt>
                <c:pt idx="4057">
                  <c:v>2.65516976E-2</c:v>
                </c:pt>
                <c:pt idx="4058">
                  <c:v>2.5082439099999999E-2</c:v>
                </c:pt>
                <c:pt idx="4059">
                  <c:v>2.65516976E-2</c:v>
                </c:pt>
                <c:pt idx="4060">
                  <c:v>2.65516976E-2</c:v>
                </c:pt>
                <c:pt idx="4061">
                  <c:v>2.65516976E-2</c:v>
                </c:pt>
                <c:pt idx="4062">
                  <c:v>2.65516976E-2</c:v>
                </c:pt>
                <c:pt idx="4063">
                  <c:v>2.65516976E-2</c:v>
                </c:pt>
                <c:pt idx="4064">
                  <c:v>2.65516976E-2</c:v>
                </c:pt>
                <c:pt idx="4065">
                  <c:v>2.65516976E-2</c:v>
                </c:pt>
                <c:pt idx="4066">
                  <c:v>2.65516976E-2</c:v>
                </c:pt>
                <c:pt idx="4067">
                  <c:v>2.65516976E-2</c:v>
                </c:pt>
                <c:pt idx="4068">
                  <c:v>2.65516976E-2</c:v>
                </c:pt>
                <c:pt idx="4069">
                  <c:v>2.65516976E-2</c:v>
                </c:pt>
                <c:pt idx="4070">
                  <c:v>2.65516976E-2</c:v>
                </c:pt>
                <c:pt idx="4071">
                  <c:v>2.8020956E-2</c:v>
                </c:pt>
                <c:pt idx="4072">
                  <c:v>2.8020956E-2</c:v>
                </c:pt>
                <c:pt idx="4073">
                  <c:v>2.65516976E-2</c:v>
                </c:pt>
                <c:pt idx="4074">
                  <c:v>2.65516976E-2</c:v>
                </c:pt>
                <c:pt idx="4075">
                  <c:v>2.5082439099999999E-2</c:v>
                </c:pt>
                <c:pt idx="4076">
                  <c:v>2.65516976E-2</c:v>
                </c:pt>
                <c:pt idx="4077">
                  <c:v>2.65516976E-2</c:v>
                </c:pt>
                <c:pt idx="4078">
                  <c:v>2.94902145E-2</c:v>
                </c:pt>
                <c:pt idx="4079">
                  <c:v>2.65516976E-2</c:v>
                </c:pt>
                <c:pt idx="4080">
                  <c:v>2.8020956E-2</c:v>
                </c:pt>
                <c:pt idx="4081">
                  <c:v>2.65516976E-2</c:v>
                </c:pt>
                <c:pt idx="4082">
                  <c:v>2.65516976E-2</c:v>
                </c:pt>
                <c:pt idx="4083">
                  <c:v>2.65516976E-2</c:v>
                </c:pt>
                <c:pt idx="4084">
                  <c:v>2.8020956E-2</c:v>
                </c:pt>
                <c:pt idx="4085">
                  <c:v>2.65516976E-2</c:v>
                </c:pt>
                <c:pt idx="4086">
                  <c:v>2.5082439099999999E-2</c:v>
                </c:pt>
                <c:pt idx="4087">
                  <c:v>2.5082439099999999E-2</c:v>
                </c:pt>
                <c:pt idx="4088">
                  <c:v>2.65516976E-2</c:v>
                </c:pt>
                <c:pt idx="4089">
                  <c:v>2.65516976E-2</c:v>
                </c:pt>
                <c:pt idx="4090">
                  <c:v>2.8020956E-2</c:v>
                </c:pt>
                <c:pt idx="4091">
                  <c:v>2.5082441600000002E-2</c:v>
                </c:pt>
                <c:pt idx="4092">
                  <c:v>2.6551752800000002E-2</c:v>
                </c:pt>
                <c:pt idx="4093">
                  <c:v>2.6551867600000001E-2</c:v>
                </c:pt>
                <c:pt idx="4094">
                  <c:v>2.6552035000000002E-2</c:v>
                </c:pt>
                <c:pt idx="4095">
                  <c:v>2.65522459E-2</c:v>
                </c:pt>
                <c:pt idx="4096">
                  <c:v>2.6552491099999999E-2</c:v>
                </c:pt>
                <c:pt idx="4097">
                  <c:v>2.50835043E-2</c:v>
                </c:pt>
                <c:pt idx="4098">
                  <c:v>2.6553047400000002E-2</c:v>
                </c:pt>
                <c:pt idx="4099">
                  <c:v>2.6553340200000001E-2</c:v>
                </c:pt>
                <c:pt idx="4100">
                  <c:v>2.5084374600000001E-2</c:v>
                </c:pt>
                <c:pt idx="4101">
                  <c:v>2.6553909000000001E-2</c:v>
                </c:pt>
                <c:pt idx="4102">
                  <c:v>2.80234218E-2</c:v>
                </c:pt>
                <c:pt idx="4103">
                  <c:v>2.65543946E-2</c:v>
                </c:pt>
                <c:pt idx="4104">
                  <c:v>2.5085328899999999E-2</c:v>
                </c:pt>
                <c:pt idx="4105">
                  <c:v>2.65547241E-2</c:v>
                </c:pt>
                <c:pt idx="4106">
                  <c:v>2.6554807400000002E-2</c:v>
                </c:pt>
                <c:pt idx="4107">
                  <c:v>2.65548268E-2</c:v>
                </c:pt>
                <c:pt idx="4108">
                  <c:v>2.65548268E-2</c:v>
                </c:pt>
                <c:pt idx="4109">
                  <c:v>2.65548268E-2</c:v>
                </c:pt>
                <c:pt idx="4110">
                  <c:v>2.5085572699999999E-2</c:v>
                </c:pt>
                <c:pt idx="4111">
                  <c:v>2.65548268E-2</c:v>
                </c:pt>
                <c:pt idx="4112">
                  <c:v>2.65548268E-2</c:v>
                </c:pt>
                <c:pt idx="4113">
                  <c:v>2.65548268E-2</c:v>
                </c:pt>
                <c:pt idx="4114">
                  <c:v>2.65548268E-2</c:v>
                </c:pt>
                <c:pt idx="4115">
                  <c:v>2.65548268E-2</c:v>
                </c:pt>
                <c:pt idx="4116">
                  <c:v>2.65548268E-2</c:v>
                </c:pt>
                <c:pt idx="4117">
                  <c:v>2.65548268E-2</c:v>
                </c:pt>
                <c:pt idx="4118">
                  <c:v>2.65548268E-2</c:v>
                </c:pt>
                <c:pt idx="4119">
                  <c:v>2.5085572699999999E-2</c:v>
                </c:pt>
                <c:pt idx="4120">
                  <c:v>2.65548268E-2</c:v>
                </c:pt>
                <c:pt idx="4121">
                  <c:v>2.5085572699999999E-2</c:v>
                </c:pt>
                <c:pt idx="4122">
                  <c:v>2.65548268E-2</c:v>
                </c:pt>
                <c:pt idx="4123">
                  <c:v>2.65548268E-2</c:v>
                </c:pt>
                <c:pt idx="4124">
                  <c:v>2.5085572699999999E-2</c:v>
                </c:pt>
                <c:pt idx="4125">
                  <c:v>2.65548268E-2</c:v>
                </c:pt>
                <c:pt idx="4126">
                  <c:v>2.65548268E-2</c:v>
                </c:pt>
                <c:pt idx="4127">
                  <c:v>2.65548268E-2</c:v>
                </c:pt>
                <c:pt idx="4128">
                  <c:v>2.65548268E-2</c:v>
                </c:pt>
                <c:pt idx="4129">
                  <c:v>2.65548268E-2</c:v>
                </c:pt>
                <c:pt idx="4130">
                  <c:v>2.65548268E-2</c:v>
                </c:pt>
                <c:pt idx="4131">
                  <c:v>2.65548268E-2</c:v>
                </c:pt>
                <c:pt idx="4132">
                  <c:v>2.65548268E-2</c:v>
                </c:pt>
                <c:pt idx="4133">
                  <c:v>2.5085572699999999E-2</c:v>
                </c:pt>
                <c:pt idx="4134">
                  <c:v>2.65548268E-2</c:v>
                </c:pt>
                <c:pt idx="4135">
                  <c:v>2.65548268E-2</c:v>
                </c:pt>
                <c:pt idx="4136">
                  <c:v>2.5085572699999999E-2</c:v>
                </c:pt>
                <c:pt idx="4137">
                  <c:v>2.65548268E-2</c:v>
                </c:pt>
                <c:pt idx="4138">
                  <c:v>2.65548268E-2</c:v>
                </c:pt>
                <c:pt idx="4139">
                  <c:v>2.65548268E-2</c:v>
                </c:pt>
                <c:pt idx="4140">
                  <c:v>2.65548268E-2</c:v>
                </c:pt>
                <c:pt idx="4141">
                  <c:v>2.65548268E-2</c:v>
                </c:pt>
                <c:pt idx="4142">
                  <c:v>2.5085572699999999E-2</c:v>
                </c:pt>
                <c:pt idx="4143">
                  <c:v>2.65548268E-2</c:v>
                </c:pt>
                <c:pt idx="4144">
                  <c:v>2.65548268E-2</c:v>
                </c:pt>
                <c:pt idx="4145">
                  <c:v>2.5085572699999999E-2</c:v>
                </c:pt>
                <c:pt idx="4146">
                  <c:v>2.5085572699999999E-2</c:v>
                </c:pt>
                <c:pt idx="4147">
                  <c:v>2.5085572699999999E-2</c:v>
                </c:pt>
                <c:pt idx="4148">
                  <c:v>2.65548268E-2</c:v>
                </c:pt>
                <c:pt idx="4149">
                  <c:v>2.65548268E-2</c:v>
                </c:pt>
                <c:pt idx="4150">
                  <c:v>2.65548268E-2</c:v>
                </c:pt>
                <c:pt idx="4151">
                  <c:v>2.65548268E-2</c:v>
                </c:pt>
                <c:pt idx="4152">
                  <c:v>2.65548268E-2</c:v>
                </c:pt>
                <c:pt idx="4153">
                  <c:v>2.65548268E-2</c:v>
                </c:pt>
                <c:pt idx="4154">
                  <c:v>2.65548268E-2</c:v>
                </c:pt>
                <c:pt idx="4155">
                  <c:v>2.65548244E-2</c:v>
                </c:pt>
                <c:pt idx="4156">
                  <c:v>2.6554771800000002E-2</c:v>
                </c:pt>
                <c:pt idx="4157">
                  <c:v>2.6554657499999999E-2</c:v>
                </c:pt>
                <c:pt idx="4158">
                  <c:v>2.80237453E-2</c:v>
                </c:pt>
                <c:pt idx="4159">
                  <c:v>2.5085025600000001E-2</c:v>
                </c:pt>
                <c:pt idx="4160">
                  <c:v>2.6554035899999998E-2</c:v>
                </c:pt>
                <c:pt idx="4161">
                  <c:v>2.6553766199999999E-2</c:v>
                </c:pt>
                <c:pt idx="4162">
                  <c:v>2.6553480399999999E-2</c:v>
                </c:pt>
                <c:pt idx="4163">
                  <c:v>2.6553187700000001E-2</c:v>
                </c:pt>
                <c:pt idx="4164">
                  <c:v>2.6552897299999999E-2</c:v>
                </c:pt>
                <c:pt idx="4165">
                  <c:v>2.6552618300000001E-2</c:v>
                </c:pt>
                <c:pt idx="4166">
                  <c:v>2.6552359899999999E-2</c:v>
                </c:pt>
                <c:pt idx="4167">
                  <c:v>2.6552131400000002E-2</c:v>
                </c:pt>
                <c:pt idx="4168">
                  <c:v>2.6551941999999999E-2</c:v>
                </c:pt>
                <c:pt idx="4169">
                  <c:v>2.6551800800000001E-2</c:v>
                </c:pt>
                <c:pt idx="4170">
                  <c:v>2.65517171E-2</c:v>
                </c:pt>
                <c:pt idx="4171">
                  <c:v>2.65516976E-2</c:v>
                </c:pt>
                <c:pt idx="4172">
                  <c:v>2.65516976E-2</c:v>
                </c:pt>
                <c:pt idx="4173">
                  <c:v>2.5082439099999999E-2</c:v>
                </c:pt>
                <c:pt idx="4174">
                  <c:v>2.65516976E-2</c:v>
                </c:pt>
                <c:pt idx="4175">
                  <c:v>2.5082439099999999E-2</c:v>
                </c:pt>
                <c:pt idx="4176">
                  <c:v>2.65516976E-2</c:v>
                </c:pt>
                <c:pt idx="4177">
                  <c:v>2.65516976E-2</c:v>
                </c:pt>
                <c:pt idx="4178">
                  <c:v>2.65516976E-2</c:v>
                </c:pt>
                <c:pt idx="4179">
                  <c:v>2.65516976E-2</c:v>
                </c:pt>
                <c:pt idx="4180">
                  <c:v>2.65516976E-2</c:v>
                </c:pt>
                <c:pt idx="4181">
                  <c:v>2.65516976E-2</c:v>
                </c:pt>
                <c:pt idx="4182">
                  <c:v>2.65516976E-2</c:v>
                </c:pt>
                <c:pt idx="4183">
                  <c:v>2.65516976E-2</c:v>
                </c:pt>
                <c:pt idx="4184">
                  <c:v>2.8020956E-2</c:v>
                </c:pt>
                <c:pt idx="4185">
                  <c:v>2.65516976E-2</c:v>
                </c:pt>
                <c:pt idx="4186">
                  <c:v>2.65516976E-2</c:v>
                </c:pt>
                <c:pt idx="4187">
                  <c:v>2.65516976E-2</c:v>
                </c:pt>
                <c:pt idx="4188">
                  <c:v>2.5082439099999999E-2</c:v>
                </c:pt>
                <c:pt idx="4189">
                  <c:v>2.5082439099999999E-2</c:v>
                </c:pt>
                <c:pt idx="4190">
                  <c:v>2.65516976E-2</c:v>
                </c:pt>
                <c:pt idx="4191">
                  <c:v>2.8020956E-2</c:v>
                </c:pt>
                <c:pt idx="4192">
                  <c:v>2.65516976E-2</c:v>
                </c:pt>
                <c:pt idx="4193">
                  <c:v>2.65516976E-2</c:v>
                </c:pt>
                <c:pt idx="4194">
                  <c:v>2.65516976E-2</c:v>
                </c:pt>
                <c:pt idx="4195">
                  <c:v>2.65516976E-2</c:v>
                </c:pt>
                <c:pt idx="4196">
                  <c:v>2.5082439099999999E-2</c:v>
                </c:pt>
                <c:pt idx="4197">
                  <c:v>2.65516976E-2</c:v>
                </c:pt>
                <c:pt idx="4198">
                  <c:v>2.65516976E-2</c:v>
                </c:pt>
                <c:pt idx="4199">
                  <c:v>2.5082439099999999E-2</c:v>
                </c:pt>
                <c:pt idx="4200">
                  <c:v>2.5082439099999999E-2</c:v>
                </c:pt>
                <c:pt idx="4201">
                  <c:v>2.5082439099999999E-2</c:v>
                </c:pt>
                <c:pt idx="4202">
                  <c:v>2.65516976E-2</c:v>
                </c:pt>
                <c:pt idx="4203">
                  <c:v>2.6551700000000001E-2</c:v>
                </c:pt>
                <c:pt idx="4204">
                  <c:v>2.6551752800000002E-2</c:v>
                </c:pt>
                <c:pt idx="4205">
                  <c:v>2.6551867600000001E-2</c:v>
                </c:pt>
                <c:pt idx="4206">
                  <c:v>2.6552035000000002E-2</c:v>
                </c:pt>
                <c:pt idx="4207">
                  <c:v>2.65522459E-2</c:v>
                </c:pt>
                <c:pt idx="4208">
                  <c:v>2.8021748499999999E-2</c:v>
                </c:pt>
                <c:pt idx="4209">
                  <c:v>2.6552761300000002E-2</c:v>
                </c:pt>
                <c:pt idx="4210">
                  <c:v>2.6553047400000002E-2</c:v>
                </c:pt>
                <c:pt idx="4211">
                  <c:v>2.6553340200000001E-2</c:v>
                </c:pt>
                <c:pt idx="4212">
                  <c:v>2.80228862E-2</c:v>
                </c:pt>
                <c:pt idx="4213">
                  <c:v>2.5084653599999999E-2</c:v>
                </c:pt>
                <c:pt idx="4214">
                  <c:v>2.6554166800000001E-2</c:v>
                </c:pt>
                <c:pt idx="4215">
                  <c:v>2.65543946E-2</c:v>
                </c:pt>
                <c:pt idx="4216">
                  <c:v>2.8023837900000001E-2</c:v>
                </c:pt>
                <c:pt idx="4217">
                  <c:v>2.65547241E-2</c:v>
                </c:pt>
                <c:pt idx="4218">
                  <c:v>2.6554807400000002E-2</c:v>
                </c:pt>
                <c:pt idx="4219">
                  <c:v>2.65548244E-2</c:v>
                </c:pt>
                <c:pt idx="4220">
                  <c:v>2.5085517599999999E-2</c:v>
                </c:pt>
                <c:pt idx="4221">
                  <c:v>2.6554657499999999E-2</c:v>
                </c:pt>
                <c:pt idx="4222">
                  <c:v>2.5085236100000002E-2</c:v>
                </c:pt>
                <c:pt idx="4223">
                  <c:v>2.6554280499999999E-2</c:v>
                </c:pt>
                <c:pt idx="4224">
                  <c:v>2.50847807E-2</c:v>
                </c:pt>
                <c:pt idx="4225">
                  <c:v>2.5084510599999998E-2</c:v>
                </c:pt>
                <c:pt idx="4226">
                  <c:v>2.5084224400000001E-2</c:v>
                </c:pt>
                <c:pt idx="4227">
                  <c:v>2.5083931300000001E-2</c:v>
                </c:pt>
                <c:pt idx="4228">
                  <c:v>2.6552897299999999E-2</c:v>
                </c:pt>
                <c:pt idx="4229">
                  <c:v>2.50833611E-2</c:v>
                </c:pt>
                <c:pt idx="4230">
                  <c:v>2.6552359899999999E-2</c:v>
                </c:pt>
                <c:pt idx="4231">
                  <c:v>2.6552131400000002E-2</c:v>
                </c:pt>
                <c:pt idx="4232">
                  <c:v>2.8021200100000001E-2</c:v>
                </c:pt>
                <c:pt idx="4233">
                  <c:v>2.5082542499999999E-2</c:v>
                </c:pt>
                <c:pt idx="4234">
                  <c:v>2.65517171E-2</c:v>
                </c:pt>
                <c:pt idx="4235">
                  <c:v>2.5082439099999999E-2</c:v>
                </c:pt>
                <c:pt idx="4236">
                  <c:v>2.65516976E-2</c:v>
                </c:pt>
                <c:pt idx="4237">
                  <c:v>2.65516976E-2</c:v>
                </c:pt>
                <c:pt idx="4238">
                  <c:v>2.5082439099999999E-2</c:v>
                </c:pt>
                <c:pt idx="4239">
                  <c:v>2.65516976E-2</c:v>
                </c:pt>
                <c:pt idx="4240">
                  <c:v>2.5082439099999999E-2</c:v>
                </c:pt>
                <c:pt idx="4241">
                  <c:v>2.65516976E-2</c:v>
                </c:pt>
                <c:pt idx="4242">
                  <c:v>2.65516976E-2</c:v>
                </c:pt>
                <c:pt idx="4243">
                  <c:v>2.65516976E-2</c:v>
                </c:pt>
                <c:pt idx="4244">
                  <c:v>2.5082439099999999E-2</c:v>
                </c:pt>
                <c:pt idx="4245">
                  <c:v>2.8020956E-2</c:v>
                </c:pt>
                <c:pt idx="4246">
                  <c:v>2.65516976E-2</c:v>
                </c:pt>
                <c:pt idx="4247">
                  <c:v>2.5082439099999999E-2</c:v>
                </c:pt>
                <c:pt idx="4248">
                  <c:v>2.5082439099999999E-2</c:v>
                </c:pt>
                <c:pt idx="4249">
                  <c:v>2.65516976E-2</c:v>
                </c:pt>
                <c:pt idx="4250">
                  <c:v>2.5082439099999999E-2</c:v>
                </c:pt>
                <c:pt idx="4251">
                  <c:v>2.5082439099999999E-2</c:v>
                </c:pt>
                <c:pt idx="4252">
                  <c:v>2.5082439099999999E-2</c:v>
                </c:pt>
                <c:pt idx="4253">
                  <c:v>2.5082439099999999E-2</c:v>
                </c:pt>
                <c:pt idx="4254">
                  <c:v>2.65516976E-2</c:v>
                </c:pt>
                <c:pt idx="4255">
                  <c:v>2.8020956E-2</c:v>
                </c:pt>
                <c:pt idx="4256">
                  <c:v>2.65516976E-2</c:v>
                </c:pt>
                <c:pt idx="4257">
                  <c:v>2.65516976E-2</c:v>
                </c:pt>
                <c:pt idx="4258">
                  <c:v>2.8020956E-2</c:v>
                </c:pt>
                <c:pt idx="4259">
                  <c:v>2.65516976E-2</c:v>
                </c:pt>
                <c:pt idx="4260">
                  <c:v>2.65516976E-2</c:v>
                </c:pt>
                <c:pt idx="4261">
                  <c:v>2.8020956E-2</c:v>
                </c:pt>
                <c:pt idx="4262">
                  <c:v>2.65516976E-2</c:v>
                </c:pt>
                <c:pt idx="4263">
                  <c:v>2.65516976E-2</c:v>
                </c:pt>
                <c:pt idx="4264">
                  <c:v>2.65516976E-2</c:v>
                </c:pt>
                <c:pt idx="4265">
                  <c:v>2.65516976E-2</c:v>
                </c:pt>
                <c:pt idx="4266">
                  <c:v>2.5082439099999999E-2</c:v>
                </c:pt>
                <c:pt idx="4267">
                  <c:v>2.65516976E-2</c:v>
                </c:pt>
                <c:pt idx="4268">
                  <c:v>2.65516976E-2</c:v>
                </c:pt>
                <c:pt idx="4269">
                  <c:v>2.65516976E-2</c:v>
                </c:pt>
                <c:pt idx="4270">
                  <c:v>2.8020956E-2</c:v>
                </c:pt>
                <c:pt idx="4271">
                  <c:v>2.65516976E-2</c:v>
                </c:pt>
                <c:pt idx="4272">
                  <c:v>2.8020956E-2</c:v>
                </c:pt>
                <c:pt idx="4273">
                  <c:v>2.8020956E-2</c:v>
                </c:pt>
                <c:pt idx="4274">
                  <c:v>2.5082439099999999E-2</c:v>
                </c:pt>
                <c:pt idx="4275">
                  <c:v>2.65516976E-2</c:v>
                </c:pt>
                <c:pt idx="4276">
                  <c:v>2.65516976E-2</c:v>
                </c:pt>
                <c:pt idx="4277">
                  <c:v>2.65516976E-2</c:v>
                </c:pt>
                <c:pt idx="4278">
                  <c:v>2.65516976E-2</c:v>
                </c:pt>
                <c:pt idx="4279">
                  <c:v>2.5082439099999999E-2</c:v>
                </c:pt>
                <c:pt idx="4280">
                  <c:v>2.5082439099999999E-2</c:v>
                </c:pt>
                <c:pt idx="4281">
                  <c:v>2.65516976E-2</c:v>
                </c:pt>
                <c:pt idx="4282">
                  <c:v>2.5082439099999999E-2</c:v>
                </c:pt>
                <c:pt idx="4283">
                  <c:v>2.5082441600000002E-2</c:v>
                </c:pt>
                <c:pt idx="4284">
                  <c:v>2.6551752800000002E-2</c:v>
                </c:pt>
                <c:pt idx="4285">
                  <c:v>2.6551867600000001E-2</c:v>
                </c:pt>
                <c:pt idx="4286">
                  <c:v>2.5082777000000001E-2</c:v>
                </c:pt>
                <c:pt idx="4287">
                  <c:v>2.65522459E-2</c:v>
                </c:pt>
                <c:pt idx="4288">
                  <c:v>2.6552491099999999E-2</c:v>
                </c:pt>
                <c:pt idx="4289">
                  <c:v>2.6552761300000002E-2</c:v>
                </c:pt>
                <c:pt idx="4290">
                  <c:v>2.6553047400000002E-2</c:v>
                </c:pt>
                <c:pt idx="4291">
                  <c:v>2.6553340200000001E-2</c:v>
                </c:pt>
                <c:pt idx="4292">
                  <c:v>2.5084374600000001E-2</c:v>
                </c:pt>
                <c:pt idx="4293">
                  <c:v>2.6553909000000001E-2</c:v>
                </c:pt>
                <c:pt idx="4294">
                  <c:v>2.6554166800000001E-2</c:v>
                </c:pt>
                <c:pt idx="4295">
                  <c:v>2.65543946E-2</c:v>
                </c:pt>
                <c:pt idx="4296">
                  <c:v>2.6554583400000002E-2</c:v>
                </c:pt>
                <c:pt idx="4297">
                  <c:v>2.65547241E-2</c:v>
                </c:pt>
                <c:pt idx="4298">
                  <c:v>2.6554807400000002E-2</c:v>
                </c:pt>
                <c:pt idx="4299">
                  <c:v>2.65548244E-2</c:v>
                </c:pt>
                <c:pt idx="4300">
                  <c:v>2.5085517599999999E-2</c:v>
                </c:pt>
                <c:pt idx="4301">
                  <c:v>2.6554657499999999E-2</c:v>
                </c:pt>
                <c:pt idx="4302">
                  <c:v>2.80237453E-2</c:v>
                </c:pt>
                <c:pt idx="4303">
                  <c:v>2.6554280499999999E-2</c:v>
                </c:pt>
                <c:pt idx="4304">
                  <c:v>2.6554035899999998E-2</c:v>
                </c:pt>
                <c:pt idx="4305">
                  <c:v>2.6553766199999999E-2</c:v>
                </c:pt>
                <c:pt idx="4306">
                  <c:v>2.6553480399999999E-2</c:v>
                </c:pt>
                <c:pt idx="4307">
                  <c:v>2.5083931300000001E-2</c:v>
                </c:pt>
                <c:pt idx="4308">
                  <c:v>2.6552897299999999E-2</c:v>
                </c:pt>
                <c:pt idx="4309">
                  <c:v>2.6552618300000001E-2</c:v>
                </c:pt>
                <c:pt idx="4310">
                  <c:v>2.6552359899999999E-2</c:v>
                </c:pt>
                <c:pt idx="4311">
                  <c:v>2.50828736E-2</c:v>
                </c:pt>
                <c:pt idx="4312">
                  <c:v>2.50826839E-2</c:v>
                </c:pt>
                <c:pt idx="4313">
                  <c:v>2.6551800800000001E-2</c:v>
                </c:pt>
                <c:pt idx="4314">
                  <c:v>2.80209755E-2</c:v>
                </c:pt>
                <c:pt idx="4315">
                  <c:v>2.5082439099999999E-2</c:v>
                </c:pt>
                <c:pt idx="4316">
                  <c:v>2.65516976E-2</c:v>
                </c:pt>
                <c:pt idx="4317">
                  <c:v>2.65516976E-2</c:v>
                </c:pt>
                <c:pt idx="4318">
                  <c:v>2.65516976E-2</c:v>
                </c:pt>
                <c:pt idx="4319">
                  <c:v>2.65516976E-2</c:v>
                </c:pt>
                <c:pt idx="4320">
                  <c:v>2.65516976E-2</c:v>
                </c:pt>
                <c:pt idx="4321">
                  <c:v>2.65516976E-2</c:v>
                </c:pt>
                <c:pt idx="4322">
                  <c:v>2.65516976E-2</c:v>
                </c:pt>
                <c:pt idx="4323">
                  <c:v>2.65516976E-2</c:v>
                </c:pt>
                <c:pt idx="4324">
                  <c:v>2.65516976E-2</c:v>
                </c:pt>
                <c:pt idx="4325">
                  <c:v>2.65516976E-2</c:v>
                </c:pt>
                <c:pt idx="4326">
                  <c:v>2.65516976E-2</c:v>
                </c:pt>
                <c:pt idx="4327">
                  <c:v>2.5082439099999999E-2</c:v>
                </c:pt>
                <c:pt idx="4328">
                  <c:v>2.65516976E-2</c:v>
                </c:pt>
                <c:pt idx="4329">
                  <c:v>2.65516976E-2</c:v>
                </c:pt>
                <c:pt idx="4330">
                  <c:v>2.5082439099999999E-2</c:v>
                </c:pt>
                <c:pt idx="4331">
                  <c:v>2.5082439099999999E-2</c:v>
                </c:pt>
                <c:pt idx="4332">
                  <c:v>2.8020956E-2</c:v>
                </c:pt>
                <c:pt idx="4333">
                  <c:v>2.5082439099999999E-2</c:v>
                </c:pt>
                <c:pt idx="4334">
                  <c:v>2.65516976E-2</c:v>
                </c:pt>
                <c:pt idx="4335">
                  <c:v>2.65516976E-2</c:v>
                </c:pt>
                <c:pt idx="4336">
                  <c:v>2.5082439099999999E-2</c:v>
                </c:pt>
                <c:pt idx="4337">
                  <c:v>2.5082439099999999E-2</c:v>
                </c:pt>
                <c:pt idx="4338">
                  <c:v>2.5082439099999999E-2</c:v>
                </c:pt>
                <c:pt idx="4339">
                  <c:v>2.65516976E-2</c:v>
                </c:pt>
                <c:pt idx="4340">
                  <c:v>2.65516976E-2</c:v>
                </c:pt>
                <c:pt idx="4341">
                  <c:v>2.65516976E-2</c:v>
                </c:pt>
                <c:pt idx="4342">
                  <c:v>2.65516976E-2</c:v>
                </c:pt>
                <c:pt idx="4343">
                  <c:v>2.65516976E-2</c:v>
                </c:pt>
                <c:pt idx="4344">
                  <c:v>2.65516976E-2</c:v>
                </c:pt>
                <c:pt idx="4345">
                  <c:v>2.5082439099999999E-2</c:v>
                </c:pt>
                <c:pt idx="4346">
                  <c:v>2.5082439099999999E-2</c:v>
                </c:pt>
                <c:pt idx="4347">
                  <c:v>2.5082439099999999E-2</c:v>
                </c:pt>
                <c:pt idx="4348">
                  <c:v>2.65516976E-2</c:v>
                </c:pt>
                <c:pt idx="4349">
                  <c:v>2.65516976E-2</c:v>
                </c:pt>
                <c:pt idx="4350">
                  <c:v>2.65516976E-2</c:v>
                </c:pt>
                <c:pt idx="4351">
                  <c:v>2.65516976E-2</c:v>
                </c:pt>
                <c:pt idx="4352">
                  <c:v>2.65516976E-2</c:v>
                </c:pt>
                <c:pt idx="4353">
                  <c:v>2.5082439099999999E-2</c:v>
                </c:pt>
                <c:pt idx="4354">
                  <c:v>2.65516976E-2</c:v>
                </c:pt>
                <c:pt idx="4355">
                  <c:v>2.65516976E-2</c:v>
                </c:pt>
                <c:pt idx="4356">
                  <c:v>2.65516976E-2</c:v>
                </c:pt>
                <c:pt idx="4357">
                  <c:v>2.65516976E-2</c:v>
                </c:pt>
                <c:pt idx="4358">
                  <c:v>2.5082439099999999E-2</c:v>
                </c:pt>
                <c:pt idx="4359">
                  <c:v>2.5082439099999999E-2</c:v>
                </c:pt>
                <c:pt idx="4360">
                  <c:v>2.65516976E-2</c:v>
                </c:pt>
                <c:pt idx="4361">
                  <c:v>2.65516976E-2</c:v>
                </c:pt>
                <c:pt idx="4362">
                  <c:v>2.8020956E-2</c:v>
                </c:pt>
                <c:pt idx="4363">
                  <c:v>2.5082441600000002E-2</c:v>
                </c:pt>
                <c:pt idx="4364">
                  <c:v>2.6551752800000002E-2</c:v>
                </c:pt>
                <c:pt idx="4365">
                  <c:v>2.8021125800000001E-2</c:v>
                </c:pt>
                <c:pt idx="4366">
                  <c:v>2.6552035000000002E-2</c:v>
                </c:pt>
                <c:pt idx="4367">
                  <c:v>2.50829882E-2</c:v>
                </c:pt>
                <c:pt idx="4368">
                  <c:v>2.6552491099999999E-2</c:v>
                </c:pt>
                <c:pt idx="4369">
                  <c:v>2.50835043E-2</c:v>
                </c:pt>
                <c:pt idx="4370">
                  <c:v>2.6553047400000002E-2</c:v>
                </c:pt>
                <c:pt idx="4371">
                  <c:v>2.6553340200000001E-2</c:v>
                </c:pt>
                <c:pt idx="4372">
                  <c:v>2.65536304E-2</c:v>
                </c:pt>
                <c:pt idx="4373">
                  <c:v>2.6553909000000001E-2</c:v>
                </c:pt>
                <c:pt idx="4374">
                  <c:v>2.6554166800000001E-2</c:v>
                </c:pt>
                <c:pt idx="4375">
                  <c:v>2.5085139900000001E-2</c:v>
                </c:pt>
                <c:pt idx="4376">
                  <c:v>2.6554583400000002E-2</c:v>
                </c:pt>
                <c:pt idx="4377">
                  <c:v>2.65547241E-2</c:v>
                </c:pt>
                <c:pt idx="4378">
                  <c:v>2.80240616E-2</c:v>
                </c:pt>
                <c:pt idx="4379">
                  <c:v>2.5085570500000001E-2</c:v>
                </c:pt>
                <c:pt idx="4380">
                  <c:v>2.6554779399999999E-2</c:v>
                </c:pt>
                <c:pt idx="4381">
                  <c:v>2.5085426099999999E-2</c:v>
                </c:pt>
                <c:pt idx="4382">
                  <c:v>2.6554534899999999E-2</c:v>
                </c:pt>
                <c:pt idx="4383">
                  <c:v>2.6554350099999999E-2</c:v>
                </c:pt>
                <c:pt idx="4384">
                  <c:v>2.6554133099999998E-2</c:v>
                </c:pt>
                <c:pt idx="4385">
                  <c:v>2.6553891E-2</c:v>
                </c:pt>
                <c:pt idx="4386">
                  <c:v>2.6553631099999999E-2</c:v>
                </c:pt>
                <c:pt idx="4387">
                  <c:v>2.6553360599999999E-2</c:v>
                </c:pt>
                <c:pt idx="4388">
                  <c:v>2.6553086600000001E-2</c:v>
                </c:pt>
                <c:pt idx="4389">
                  <c:v>2.8022073200000001E-2</c:v>
                </c:pt>
                <c:pt idx="4390">
                  <c:v>2.65525569E-2</c:v>
                </c:pt>
                <c:pt idx="4391">
                  <c:v>2.6552315699999999E-2</c:v>
                </c:pt>
                <c:pt idx="4392">
                  <c:v>2.5082842099999999E-2</c:v>
                </c:pt>
                <c:pt idx="4393">
                  <c:v>2.50826587E-2</c:v>
                </c:pt>
                <c:pt idx="4394">
                  <c:v>2.6551773599999998E-2</c:v>
                </c:pt>
                <c:pt idx="4395">
                  <c:v>2.6551676100000001E-2</c:v>
                </c:pt>
                <c:pt idx="4396">
                  <c:v>2.6551600099999999E-2</c:v>
                </c:pt>
                <c:pt idx="4397">
                  <c:v>2.6551534500000001E-2</c:v>
                </c:pt>
                <c:pt idx="4398">
                  <c:v>2.5082220700000001E-2</c:v>
                </c:pt>
                <c:pt idx="4399">
                  <c:v>2.65514349E-2</c:v>
                </c:pt>
                <c:pt idx="4400">
                  <c:v>2.6551400900000001E-2</c:v>
                </c:pt>
                <c:pt idx="4401">
                  <c:v>2.6551377399999999E-2</c:v>
                </c:pt>
                <c:pt idx="4402">
                  <c:v>2.6551364399999999E-2</c:v>
                </c:pt>
                <c:pt idx="4403">
                  <c:v>2.6551361799999999E-2</c:v>
                </c:pt>
                <c:pt idx="4404">
                  <c:v>2.6551369799999999E-2</c:v>
                </c:pt>
                <c:pt idx="4405">
                  <c:v>2.6551388299999999E-2</c:v>
                </c:pt>
                <c:pt idx="4406">
                  <c:v>2.50821585E-2</c:v>
                </c:pt>
                <c:pt idx="4407">
                  <c:v>2.6551456800000001E-2</c:v>
                </c:pt>
                <c:pt idx="4408">
                  <c:v>2.6551506799999999E-2</c:v>
                </c:pt>
                <c:pt idx="4409">
                  <c:v>2.6551567299999999E-2</c:v>
                </c:pt>
                <c:pt idx="4410">
                  <c:v>2.6551638299999999E-2</c:v>
                </c:pt>
                <c:pt idx="4411">
                  <c:v>2.6551721100000002E-2</c:v>
                </c:pt>
                <c:pt idx="4412">
                  <c:v>2.6551840100000001E-2</c:v>
                </c:pt>
                <c:pt idx="4413">
                  <c:v>2.8021257899999999E-2</c:v>
                </c:pt>
                <c:pt idx="4414">
                  <c:v>2.6552193700000001E-2</c:v>
                </c:pt>
                <c:pt idx="4415">
                  <c:v>2.5083157700000001E-2</c:v>
                </c:pt>
                <c:pt idx="4416">
                  <c:v>2.65526575E-2</c:v>
                </c:pt>
                <c:pt idx="4417">
                  <c:v>2.65529142E-2</c:v>
                </c:pt>
                <c:pt idx="4418">
                  <c:v>2.5083922299999999E-2</c:v>
                </c:pt>
                <c:pt idx="4419">
                  <c:v>2.6553444499999999E-2</c:v>
                </c:pt>
                <c:pt idx="4420">
                  <c:v>2.6553705E-2</c:v>
                </c:pt>
                <c:pt idx="4421">
                  <c:v>2.50846983E-2</c:v>
                </c:pt>
                <c:pt idx="4422">
                  <c:v>2.6554184000000002E-2</c:v>
                </c:pt>
                <c:pt idx="4423">
                  <c:v>2.65543894E-2</c:v>
                </c:pt>
                <c:pt idx="4424">
                  <c:v>2.65545635E-2</c:v>
                </c:pt>
                <c:pt idx="4425">
                  <c:v>2.8023953899999999E-2</c:v>
                </c:pt>
                <c:pt idx="4426">
                  <c:v>2.8024045599999999E-2</c:v>
                </c:pt>
                <c:pt idx="4427">
                  <c:v>2.50855774E-2</c:v>
                </c:pt>
                <c:pt idx="4428">
                  <c:v>2.65548065E-2</c:v>
                </c:pt>
                <c:pt idx="4429">
                  <c:v>2.6554718599999999E-2</c:v>
                </c:pt>
                <c:pt idx="4430">
                  <c:v>2.5085322E-2</c:v>
                </c:pt>
                <c:pt idx="4431">
                  <c:v>2.6554388799999998E-2</c:v>
                </c:pt>
                <c:pt idx="4432">
                  <c:v>2.50849088E-2</c:v>
                </c:pt>
                <c:pt idx="4433">
                  <c:v>2.6553910399999998E-2</c:v>
                </c:pt>
                <c:pt idx="4434">
                  <c:v>2.6553636799999999E-2</c:v>
                </c:pt>
                <c:pt idx="4435">
                  <c:v>2.5084095599999998E-2</c:v>
                </c:pt>
                <c:pt idx="4436">
                  <c:v>2.6553063700000001E-2</c:v>
                </c:pt>
                <c:pt idx="4437">
                  <c:v>2.5083524199999999E-2</c:v>
                </c:pt>
                <c:pt idx="4438">
                  <c:v>2.50832556E-2</c:v>
                </c:pt>
                <c:pt idx="4439">
                  <c:v>2.6552267500000001E-2</c:v>
                </c:pt>
                <c:pt idx="4440">
                  <c:v>2.8021311399999999E-2</c:v>
                </c:pt>
                <c:pt idx="4441">
                  <c:v>2.6551879399999999E-2</c:v>
                </c:pt>
                <c:pt idx="4442">
                  <c:v>2.6551754E-2</c:v>
                </c:pt>
                <c:pt idx="4443">
                  <c:v>2.65516867E-2</c:v>
                </c:pt>
                <c:pt idx="4444">
                  <c:v>2.65516973E-2</c:v>
                </c:pt>
                <c:pt idx="4445">
                  <c:v>2.5082525099999999E-2</c:v>
                </c:pt>
                <c:pt idx="4446">
                  <c:v>2.6551933999999999E-2</c:v>
                </c:pt>
                <c:pt idx="4447">
                  <c:v>2.6552138199999999E-2</c:v>
                </c:pt>
                <c:pt idx="4448">
                  <c:v>2.5083127699999999E-2</c:v>
                </c:pt>
                <c:pt idx="4449">
                  <c:v>2.5083406900000001E-2</c:v>
                </c:pt>
                <c:pt idx="4450">
                  <c:v>2.5083707100000002E-2</c:v>
                </c:pt>
                <c:pt idx="4451">
                  <c:v>2.6553273700000001E-2</c:v>
                </c:pt>
                <c:pt idx="4452">
                  <c:v>2.6553582900000001E-2</c:v>
                </c:pt>
                <c:pt idx="4453">
                  <c:v>2.8023136000000001E-2</c:v>
                </c:pt>
                <c:pt idx="4454">
                  <c:v>2.65541558E-2</c:v>
                </c:pt>
                <c:pt idx="4455">
                  <c:v>2.6554397899999999E-2</c:v>
                </c:pt>
                <c:pt idx="4456">
                  <c:v>2.8023850600000001E-2</c:v>
                </c:pt>
                <c:pt idx="4457">
                  <c:v>2.6554739599999998E-2</c:v>
                </c:pt>
                <c:pt idx="4458">
                  <c:v>2.6554817599999999E-2</c:v>
                </c:pt>
                <c:pt idx="4459">
                  <c:v>2.6554817500000001E-2</c:v>
                </c:pt>
                <c:pt idx="4460">
                  <c:v>2.5085445099999999E-2</c:v>
                </c:pt>
                <c:pt idx="4461">
                  <c:v>2.65544635E-2</c:v>
                </c:pt>
                <c:pt idx="4462">
                  <c:v>2.6554127100000002E-2</c:v>
                </c:pt>
                <c:pt idx="4463">
                  <c:v>2.6553707700000002E-2</c:v>
                </c:pt>
                <c:pt idx="4464">
                  <c:v>2.50839663E-2</c:v>
                </c:pt>
                <c:pt idx="4465">
                  <c:v>2.65526892E-2</c:v>
                </c:pt>
                <c:pt idx="4466">
                  <c:v>2.5082866999999998E-2</c:v>
                </c:pt>
                <c:pt idx="4467">
                  <c:v>2.65515471E-2</c:v>
                </c:pt>
                <c:pt idx="4468">
                  <c:v>2.65509734E-2</c:v>
                </c:pt>
                <c:pt idx="4469">
                  <c:v>2.65504214E-2</c:v>
                </c:pt>
                <c:pt idx="4470">
                  <c:v>2.8019169600000001E-2</c:v>
                </c:pt>
                <c:pt idx="4471">
                  <c:v>2.6549453000000001E-2</c:v>
                </c:pt>
                <c:pt idx="4472">
                  <c:v>2.5079810000000001E-2</c:v>
                </c:pt>
                <c:pt idx="4473">
                  <c:v>2.80180459E-2</c:v>
                </c:pt>
                <c:pt idx="4474">
                  <c:v>2.8017867799999999E-2</c:v>
                </c:pt>
                <c:pt idx="4475">
                  <c:v>2.6548552699999999E-2</c:v>
                </c:pt>
                <c:pt idx="4476">
                  <c:v>2.6548595800000001E-2</c:v>
                </c:pt>
                <c:pt idx="4477">
                  <c:v>2.6548710100000001E-2</c:v>
                </c:pt>
                <c:pt idx="4478">
                  <c:v>2.6548884799999999E-2</c:v>
                </c:pt>
                <c:pt idx="4479">
                  <c:v>2.65491089E-2</c:v>
                </c:pt>
                <c:pt idx="4480">
                  <c:v>2.50801098E-2</c:v>
                </c:pt>
                <c:pt idx="4481">
                  <c:v>2.8018922599999999E-2</c:v>
                </c:pt>
                <c:pt idx="4482">
                  <c:v>2.6549968E-2</c:v>
                </c:pt>
                <c:pt idx="4483">
                  <c:v>2.5081019900000001E-2</c:v>
                </c:pt>
                <c:pt idx="4484">
                  <c:v>2.5081327399999999E-2</c:v>
                </c:pt>
                <c:pt idx="4485">
                  <c:v>2.6550878399999998E-2</c:v>
                </c:pt>
                <c:pt idx="4486">
                  <c:v>2.6551142600000001E-2</c:v>
                </c:pt>
                <c:pt idx="4487">
                  <c:v>2.6551368999999998E-2</c:v>
                </c:pt>
                <c:pt idx="4488">
                  <c:v>2.6551546799999999E-2</c:v>
                </c:pt>
                <c:pt idx="4489">
                  <c:v>2.6551665299999999E-2</c:v>
                </c:pt>
                <c:pt idx="4490">
                  <c:v>2.5082455E-2</c:v>
                </c:pt>
                <c:pt idx="4491">
                  <c:v>2.6551681600000002E-2</c:v>
                </c:pt>
                <c:pt idx="4492">
                  <c:v>2.6551582600000002E-2</c:v>
                </c:pt>
                <c:pt idx="4493">
                  <c:v>2.65514307E-2</c:v>
                </c:pt>
                <c:pt idx="4494">
                  <c:v>2.6551234600000001E-2</c:v>
                </c:pt>
                <c:pt idx="4495">
                  <c:v>2.6551002800000001E-2</c:v>
                </c:pt>
                <c:pt idx="4496">
                  <c:v>2.8020003500000001E-2</c:v>
                </c:pt>
                <c:pt idx="4497">
                  <c:v>2.6550466200000001E-2</c:v>
                </c:pt>
                <c:pt idx="4498">
                  <c:v>2.5080918099999999E-2</c:v>
                </c:pt>
                <c:pt idx="4499">
                  <c:v>2.5080628800000001E-2</c:v>
                </c:pt>
                <c:pt idx="4500">
                  <c:v>2.5080346699999999E-2</c:v>
                </c:pt>
                <c:pt idx="4501">
                  <c:v>2.6549342100000001E-2</c:v>
                </c:pt>
                <c:pt idx="4502">
                  <c:v>2.50798388E-2</c:v>
                </c:pt>
                <c:pt idx="4503">
                  <c:v>2.5079630299999999E-2</c:v>
                </c:pt>
                <c:pt idx="4504">
                  <c:v>2.8017988600000002E-2</c:v>
                </c:pt>
                <c:pt idx="4505">
                  <c:v>2.6548610199999999E-2</c:v>
                </c:pt>
                <c:pt idx="4506">
                  <c:v>2.6548553400000001E-2</c:v>
                </c:pt>
                <c:pt idx="4507">
                  <c:v>2.65485637E-2</c:v>
                </c:pt>
                <c:pt idx="4508">
                  <c:v>2.6548632400000001E-2</c:v>
                </c:pt>
                <c:pt idx="4509">
                  <c:v>2.8018011400000001E-2</c:v>
                </c:pt>
                <c:pt idx="4510">
                  <c:v>2.6548906899999999E-2</c:v>
                </c:pt>
                <c:pt idx="4511">
                  <c:v>2.6549099499999999E-2</c:v>
                </c:pt>
                <c:pt idx="4512">
                  <c:v>2.6549320299999998E-2</c:v>
                </c:pt>
                <c:pt idx="4513">
                  <c:v>2.5080301100000001E-2</c:v>
                </c:pt>
                <c:pt idx="4514">
                  <c:v>2.6549819499999999E-2</c:v>
                </c:pt>
                <c:pt idx="4515">
                  <c:v>2.65500849E-2</c:v>
                </c:pt>
                <c:pt idx="4516">
                  <c:v>2.5081091699999999E-2</c:v>
                </c:pt>
                <c:pt idx="4517">
                  <c:v>2.6550614199999999E-2</c:v>
                </c:pt>
                <c:pt idx="4518">
                  <c:v>2.6550864899999999E-2</c:v>
                </c:pt>
                <c:pt idx="4519">
                  <c:v>2.65510976E-2</c:v>
                </c:pt>
                <c:pt idx="4520">
                  <c:v>2.6551305800000001E-2</c:v>
                </c:pt>
                <c:pt idx="4521">
                  <c:v>2.6551482899999999E-2</c:v>
                </c:pt>
                <c:pt idx="4522">
                  <c:v>2.6551622399999999E-2</c:v>
                </c:pt>
                <c:pt idx="4523">
                  <c:v>2.8020977499999999E-2</c:v>
                </c:pt>
                <c:pt idx="4524">
                  <c:v>2.8021053399999999E-2</c:v>
                </c:pt>
                <c:pt idx="4525">
                  <c:v>2.5082602400000001E-2</c:v>
                </c:pt>
                <c:pt idx="4526">
                  <c:v>2.65519156E-2</c:v>
                </c:pt>
                <c:pt idx="4527">
                  <c:v>2.6551960100000001E-2</c:v>
                </c:pt>
                <c:pt idx="4528">
                  <c:v>2.5082736099999999E-2</c:v>
                </c:pt>
                <c:pt idx="4529">
                  <c:v>2.6552017599999998E-2</c:v>
                </c:pt>
                <c:pt idx="4530">
                  <c:v>2.6552030599999998E-2</c:v>
                </c:pt>
                <c:pt idx="4531">
                  <c:v>2.6552033199999998E-2</c:v>
                </c:pt>
                <c:pt idx="4532">
                  <c:v>2.5082767200000002E-2</c:v>
                </c:pt>
                <c:pt idx="4533">
                  <c:v>2.6552006699999998E-2</c:v>
                </c:pt>
                <c:pt idx="4534">
                  <c:v>2.6551977800000001E-2</c:v>
                </c:pt>
                <c:pt idx="4535">
                  <c:v>2.6551938300000001E-2</c:v>
                </c:pt>
                <c:pt idx="4536">
                  <c:v>2.5082630099999999E-2</c:v>
                </c:pt>
                <c:pt idx="4537">
                  <c:v>2.6551827900000002E-2</c:v>
                </c:pt>
                <c:pt idx="4538">
                  <c:v>2.6551756900000001E-2</c:v>
                </c:pt>
                <c:pt idx="4539">
                  <c:v>2.6551674099999999E-2</c:v>
                </c:pt>
                <c:pt idx="4540">
                  <c:v>2.6551555000000001E-2</c:v>
                </c:pt>
                <c:pt idx="4541">
                  <c:v>2.65513951E-2</c:v>
                </c:pt>
                <c:pt idx="4542">
                  <c:v>2.6551201100000001E-2</c:v>
                </c:pt>
                <c:pt idx="4543">
                  <c:v>2.6550979299999999E-2</c:v>
                </c:pt>
                <c:pt idx="4544">
                  <c:v>2.5081476599999999E-2</c:v>
                </c:pt>
                <c:pt idx="4545">
                  <c:v>2.65504789E-2</c:v>
                </c:pt>
                <c:pt idx="4546">
                  <c:v>2.65502133E-2</c:v>
                </c:pt>
                <c:pt idx="4547">
                  <c:v>2.5080685500000002E-2</c:v>
                </c:pt>
                <c:pt idx="4548">
                  <c:v>2.8018945600000001E-2</c:v>
                </c:pt>
                <c:pt idx="4549">
                  <c:v>2.6549434300000001E-2</c:v>
                </c:pt>
                <c:pt idx="4550">
                  <c:v>2.6549202399999999E-2</c:v>
                </c:pt>
                <c:pt idx="4551">
                  <c:v>2.6548995499999999E-2</c:v>
                </c:pt>
                <c:pt idx="4552">
                  <c:v>2.6548820099999999E-2</c:v>
                </c:pt>
                <c:pt idx="4553">
                  <c:v>2.8017945299999999E-2</c:v>
                </c:pt>
                <c:pt idx="4554">
                  <c:v>2.65485902E-2</c:v>
                </c:pt>
                <c:pt idx="4555">
                  <c:v>2.6548549899999999E-2</c:v>
                </c:pt>
                <c:pt idx="4556">
                  <c:v>2.8017842599999999E-2</c:v>
                </c:pt>
                <c:pt idx="4557">
                  <c:v>2.6548678400000001E-2</c:v>
                </c:pt>
                <c:pt idx="4558">
                  <c:v>2.65488353E-2</c:v>
                </c:pt>
                <c:pt idx="4559">
                  <c:v>2.65490408E-2</c:v>
                </c:pt>
                <c:pt idx="4560">
                  <c:v>2.6549284900000001E-2</c:v>
                </c:pt>
                <c:pt idx="4561">
                  <c:v>2.6549557800000002E-2</c:v>
                </c:pt>
                <c:pt idx="4562">
                  <c:v>2.65498495E-2</c:v>
                </c:pt>
                <c:pt idx="4563">
                  <c:v>2.6550150099999999E-2</c:v>
                </c:pt>
                <c:pt idx="4564">
                  <c:v>2.6550449699999999E-2</c:v>
                </c:pt>
                <c:pt idx="4565">
                  <c:v>2.65507387E-2</c:v>
                </c:pt>
                <c:pt idx="4566">
                  <c:v>2.5081747500000001E-2</c:v>
                </c:pt>
                <c:pt idx="4567">
                  <c:v>2.6551244700000001E-2</c:v>
                </c:pt>
                <c:pt idx="4568">
                  <c:v>2.6551442200000001E-2</c:v>
                </c:pt>
                <c:pt idx="4569">
                  <c:v>2.5082331100000001E-2</c:v>
                </c:pt>
                <c:pt idx="4570">
                  <c:v>2.6551677199999998E-2</c:v>
                </c:pt>
                <c:pt idx="4571">
                  <c:v>2.5082436699999999E-2</c:v>
                </c:pt>
                <c:pt idx="4572">
                  <c:v>2.6551642300000001E-2</c:v>
                </c:pt>
                <c:pt idx="4573">
                  <c:v>2.6551527500000002E-2</c:v>
                </c:pt>
                <c:pt idx="4574">
                  <c:v>2.655136E-2</c:v>
                </c:pt>
                <c:pt idx="4575">
                  <c:v>2.65511488E-2</c:v>
                </c:pt>
                <c:pt idx="4576">
                  <c:v>2.65509032E-2</c:v>
                </c:pt>
                <c:pt idx="4577">
                  <c:v>2.5081372300000002E-2</c:v>
                </c:pt>
                <c:pt idx="4578">
                  <c:v>2.5081084900000002E-2</c:v>
                </c:pt>
                <c:pt idx="4579">
                  <c:v>2.5080790499999998E-2</c:v>
                </c:pt>
                <c:pt idx="4580">
                  <c:v>2.6549759499999999E-2</c:v>
                </c:pt>
                <c:pt idx="4581">
                  <c:v>2.6549479300000001E-2</c:v>
                </c:pt>
                <c:pt idx="4582">
                  <c:v>2.6549219799999999E-2</c:v>
                </c:pt>
                <c:pt idx="4583">
                  <c:v>2.6548990200000001E-2</c:v>
                </c:pt>
                <c:pt idx="4584">
                  <c:v>2.65487999E-2</c:v>
                </c:pt>
                <c:pt idx="4585">
                  <c:v>2.6548658199999998E-2</c:v>
                </c:pt>
                <c:pt idx="4586">
                  <c:v>2.65485741E-2</c:v>
                </c:pt>
                <c:pt idx="4587">
                  <c:v>2.65485567E-2</c:v>
                </c:pt>
                <c:pt idx="4588">
                  <c:v>2.5079342399999999E-2</c:v>
                </c:pt>
                <c:pt idx="4589">
                  <c:v>2.6548710499999999E-2</c:v>
                </c:pt>
                <c:pt idx="4590">
                  <c:v>2.5079602699999998E-2</c:v>
                </c:pt>
                <c:pt idx="4591">
                  <c:v>2.65490606E-2</c:v>
                </c:pt>
                <c:pt idx="4592">
                  <c:v>2.6549289199999999E-2</c:v>
                </c:pt>
                <c:pt idx="4593">
                  <c:v>2.50802816E-2</c:v>
                </c:pt>
                <c:pt idx="4594">
                  <c:v>2.6549813799999999E-2</c:v>
                </c:pt>
                <c:pt idx="4595">
                  <c:v>2.6550093800000001E-2</c:v>
                </c:pt>
                <c:pt idx="4596">
                  <c:v>2.6550375000000001E-2</c:v>
                </c:pt>
                <c:pt idx="4597">
                  <c:v>2.8019909199999998E-2</c:v>
                </c:pt>
                <c:pt idx="4598">
                  <c:v>2.6550909000000001E-2</c:v>
                </c:pt>
                <c:pt idx="4599">
                  <c:v>2.6551146000000001E-2</c:v>
                </c:pt>
                <c:pt idx="4600">
                  <c:v>2.65513525E-2</c:v>
                </c:pt>
                <c:pt idx="4601">
                  <c:v>2.80207791E-2</c:v>
                </c:pt>
                <c:pt idx="4602">
                  <c:v>2.6551642100000002E-2</c:v>
                </c:pt>
                <c:pt idx="4603">
                  <c:v>2.5082450100000001E-2</c:v>
                </c:pt>
                <c:pt idx="4604">
                  <c:v>2.6551697799999999E-2</c:v>
                </c:pt>
                <c:pt idx="4605">
                  <c:v>2.5082353200000001E-2</c:v>
                </c:pt>
                <c:pt idx="4606">
                  <c:v>2.65514611E-2</c:v>
                </c:pt>
                <c:pt idx="4607">
                  <c:v>2.6551256700000001E-2</c:v>
                </c:pt>
                <c:pt idx="4608">
                  <c:v>2.6551009300000001E-2</c:v>
                </c:pt>
                <c:pt idx="4609">
                  <c:v>2.6550729799999999E-2</c:v>
                </c:pt>
                <c:pt idx="4610">
                  <c:v>2.6550429100000002E-2</c:v>
                </c:pt>
                <c:pt idx="4611">
                  <c:v>2.65501179E-2</c:v>
                </c:pt>
                <c:pt idx="4612">
                  <c:v>2.6549807200000001E-2</c:v>
                </c:pt>
                <c:pt idx="4613">
                  <c:v>2.6549507900000002E-2</c:v>
                </c:pt>
                <c:pt idx="4614">
                  <c:v>2.65492308E-2</c:v>
                </c:pt>
                <c:pt idx="4615">
                  <c:v>2.6548986900000002E-2</c:v>
                </c:pt>
                <c:pt idx="4616">
                  <c:v>2.6548787099999999E-2</c:v>
                </c:pt>
                <c:pt idx="4617">
                  <c:v>2.6548642500000001E-2</c:v>
                </c:pt>
                <c:pt idx="4618">
                  <c:v>2.6548563800000001E-2</c:v>
                </c:pt>
                <c:pt idx="4619">
                  <c:v>2.5079301299999999E-2</c:v>
                </c:pt>
                <c:pt idx="4620">
                  <c:v>2.65486864E-2</c:v>
                </c:pt>
                <c:pt idx="4621">
                  <c:v>2.6548931200000001E-2</c:v>
                </c:pt>
                <c:pt idx="4622">
                  <c:v>2.6549279499999998E-2</c:v>
                </c:pt>
                <c:pt idx="4623">
                  <c:v>2.6549712900000001E-2</c:v>
                </c:pt>
                <c:pt idx="4624">
                  <c:v>2.65502128E-2</c:v>
                </c:pt>
                <c:pt idx="4625">
                  <c:v>2.5081500699999999E-2</c:v>
                </c:pt>
                <c:pt idx="4626">
                  <c:v>2.65513374E-2</c:v>
                </c:pt>
                <c:pt idx="4627">
                  <c:v>2.65519252E-2</c:v>
                </c:pt>
                <c:pt idx="4628">
                  <c:v>2.6552505399999999E-2</c:v>
                </c:pt>
                <c:pt idx="4629">
                  <c:v>2.6553059600000001E-2</c:v>
                </c:pt>
                <c:pt idx="4630">
                  <c:v>2.5084313699999999E-2</c:v>
                </c:pt>
                <c:pt idx="4631">
                  <c:v>2.6554016999999999E-2</c:v>
                </c:pt>
                <c:pt idx="4632">
                  <c:v>2.6554383599999998E-2</c:v>
                </c:pt>
                <c:pt idx="4633">
                  <c:v>2.6554651299999999E-2</c:v>
                </c:pt>
                <c:pt idx="4634">
                  <c:v>2.8024055900000001E-2</c:v>
                </c:pt>
                <c:pt idx="4635">
                  <c:v>2.6554819399999999E-2</c:v>
                </c:pt>
                <c:pt idx="4636">
                  <c:v>2.65547509E-2</c:v>
                </c:pt>
                <c:pt idx="4637">
                  <c:v>2.6554624999999998E-2</c:v>
                </c:pt>
                <c:pt idx="4638">
                  <c:v>2.6554450300000001E-2</c:v>
                </c:pt>
                <c:pt idx="4639">
                  <c:v>2.8023490599999999E-2</c:v>
                </c:pt>
                <c:pt idx="4640">
                  <c:v>2.6553989600000001E-2</c:v>
                </c:pt>
                <c:pt idx="4641">
                  <c:v>2.8022976500000001E-2</c:v>
                </c:pt>
                <c:pt idx="4642">
                  <c:v>2.6553437999999999E-2</c:v>
                </c:pt>
                <c:pt idx="4643">
                  <c:v>2.65531499E-2</c:v>
                </c:pt>
                <c:pt idx="4644">
                  <c:v>2.65528651E-2</c:v>
                </c:pt>
                <c:pt idx="4645">
                  <c:v>2.6552592400000002E-2</c:v>
                </c:pt>
                <c:pt idx="4646">
                  <c:v>2.6552340600000002E-2</c:v>
                </c:pt>
                <c:pt idx="4647">
                  <c:v>2.65521183E-2</c:v>
                </c:pt>
                <c:pt idx="4648">
                  <c:v>2.6551934400000001E-2</c:v>
                </c:pt>
                <c:pt idx="4649">
                  <c:v>2.6551797500000002E-2</c:v>
                </c:pt>
                <c:pt idx="4650">
                  <c:v>2.6551716400000001E-2</c:v>
                </c:pt>
                <c:pt idx="4651">
                  <c:v>2.5082439099999999E-2</c:v>
                </c:pt>
                <c:pt idx="4652">
                  <c:v>2.5082439099999999E-2</c:v>
                </c:pt>
                <c:pt idx="4653">
                  <c:v>2.65516976E-2</c:v>
                </c:pt>
                <c:pt idx="4654">
                  <c:v>2.65516976E-2</c:v>
                </c:pt>
                <c:pt idx="4655">
                  <c:v>2.65516976E-2</c:v>
                </c:pt>
                <c:pt idx="4656">
                  <c:v>2.65516976E-2</c:v>
                </c:pt>
                <c:pt idx="4657">
                  <c:v>2.5082439099999999E-2</c:v>
                </c:pt>
                <c:pt idx="4658">
                  <c:v>2.65516976E-2</c:v>
                </c:pt>
                <c:pt idx="4659">
                  <c:v>2.5082439099999999E-2</c:v>
                </c:pt>
                <c:pt idx="4660">
                  <c:v>2.5082439099999999E-2</c:v>
                </c:pt>
                <c:pt idx="4661">
                  <c:v>2.65516976E-2</c:v>
                </c:pt>
                <c:pt idx="4662">
                  <c:v>2.65516976E-2</c:v>
                </c:pt>
                <c:pt idx="4663">
                  <c:v>2.65516976E-2</c:v>
                </c:pt>
                <c:pt idx="4664">
                  <c:v>2.5082439099999999E-2</c:v>
                </c:pt>
                <c:pt idx="4665">
                  <c:v>2.8020956E-2</c:v>
                </c:pt>
                <c:pt idx="4666">
                  <c:v>2.65516976E-2</c:v>
                </c:pt>
                <c:pt idx="4667">
                  <c:v>2.8020956E-2</c:v>
                </c:pt>
                <c:pt idx="4668">
                  <c:v>2.65516976E-2</c:v>
                </c:pt>
                <c:pt idx="4669">
                  <c:v>2.65516976E-2</c:v>
                </c:pt>
                <c:pt idx="4670">
                  <c:v>2.65516976E-2</c:v>
                </c:pt>
                <c:pt idx="4671">
                  <c:v>2.65516976E-2</c:v>
                </c:pt>
                <c:pt idx="4672">
                  <c:v>2.8020956E-2</c:v>
                </c:pt>
                <c:pt idx="4673">
                  <c:v>2.65516976E-2</c:v>
                </c:pt>
                <c:pt idx="4674">
                  <c:v>2.65516976E-2</c:v>
                </c:pt>
                <c:pt idx="4675">
                  <c:v>2.5082439099999999E-2</c:v>
                </c:pt>
                <c:pt idx="4676">
                  <c:v>2.65516976E-2</c:v>
                </c:pt>
                <c:pt idx="4677">
                  <c:v>2.65516976E-2</c:v>
                </c:pt>
                <c:pt idx="4678">
                  <c:v>2.65516976E-2</c:v>
                </c:pt>
                <c:pt idx="4679">
                  <c:v>2.5082439099999999E-2</c:v>
                </c:pt>
                <c:pt idx="4680">
                  <c:v>2.65516976E-2</c:v>
                </c:pt>
                <c:pt idx="4681">
                  <c:v>2.65516976E-2</c:v>
                </c:pt>
                <c:pt idx="4682">
                  <c:v>2.8020956E-2</c:v>
                </c:pt>
                <c:pt idx="4683">
                  <c:v>2.65516976E-2</c:v>
                </c:pt>
                <c:pt idx="4684">
                  <c:v>2.65516976E-2</c:v>
                </c:pt>
                <c:pt idx="4685">
                  <c:v>2.5082439099999999E-2</c:v>
                </c:pt>
                <c:pt idx="4686">
                  <c:v>2.65516976E-2</c:v>
                </c:pt>
                <c:pt idx="4687">
                  <c:v>2.65516976E-2</c:v>
                </c:pt>
                <c:pt idx="4688">
                  <c:v>2.65516976E-2</c:v>
                </c:pt>
                <c:pt idx="4689">
                  <c:v>2.8020956E-2</c:v>
                </c:pt>
                <c:pt idx="4690">
                  <c:v>2.65516976E-2</c:v>
                </c:pt>
                <c:pt idx="4691">
                  <c:v>2.65516976E-2</c:v>
                </c:pt>
                <c:pt idx="4692">
                  <c:v>2.65516976E-2</c:v>
                </c:pt>
                <c:pt idx="4693">
                  <c:v>2.5082439099999999E-2</c:v>
                </c:pt>
                <c:pt idx="4694">
                  <c:v>2.65516976E-2</c:v>
                </c:pt>
                <c:pt idx="4695">
                  <c:v>2.65516976E-2</c:v>
                </c:pt>
                <c:pt idx="4696">
                  <c:v>2.5082439099999999E-2</c:v>
                </c:pt>
                <c:pt idx="4697">
                  <c:v>2.65516976E-2</c:v>
                </c:pt>
                <c:pt idx="4698">
                  <c:v>2.5082439099999999E-2</c:v>
                </c:pt>
                <c:pt idx="4699">
                  <c:v>2.6551695100000001E-2</c:v>
                </c:pt>
                <c:pt idx="4700">
                  <c:v>2.50823838E-2</c:v>
                </c:pt>
                <c:pt idx="4701">
                  <c:v>2.5082268899999999E-2</c:v>
                </c:pt>
                <c:pt idx="4702">
                  <c:v>2.655136E-2</c:v>
                </c:pt>
                <c:pt idx="4703">
                  <c:v>2.65511488E-2</c:v>
                </c:pt>
                <c:pt idx="4704">
                  <c:v>2.80201627E-2</c:v>
                </c:pt>
                <c:pt idx="4705">
                  <c:v>2.5081372300000002E-2</c:v>
                </c:pt>
                <c:pt idx="4706">
                  <c:v>2.6550345199999999E-2</c:v>
                </c:pt>
                <c:pt idx="4707">
                  <c:v>2.6550051200000001E-2</c:v>
                </c:pt>
                <c:pt idx="4708">
                  <c:v>2.5080498400000002E-2</c:v>
                </c:pt>
                <c:pt idx="4709">
                  <c:v>2.5080217799999999E-2</c:v>
                </c:pt>
                <c:pt idx="4710">
                  <c:v>2.6549219799999999E-2</c:v>
                </c:pt>
                <c:pt idx="4711">
                  <c:v>2.6548990200000001E-2</c:v>
                </c:pt>
                <c:pt idx="4712">
                  <c:v>2.50795376E-2</c:v>
                </c:pt>
                <c:pt idx="4713">
                  <c:v>2.6548658199999998E-2</c:v>
                </c:pt>
                <c:pt idx="4714">
                  <c:v>2.65485741E-2</c:v>
                </c:pt>
                <c:pt idx="4715">
                  <c:v>2.50792918E-2</c:v>
                </c:pt>
                <c:pt idx="4716">
                  <c:v>2.6548554500000002E-2</c:v>
                </c:pt>
                <c:pt idx="4717">
                  <c:v>2.6548554500000002E-2</c:v>
                </c:pt>
                <c:pt idx="4718">
                  <c:v>2.50792918E-2</c:v>
                </c:pt>
                <c:pt idx="4719">
                  <c:v>2.50792918E-2</c:v>
                </c:pt>
                <c:pt idx="4720">
                  <c:v>2.6548554500000002E-2</c:v>
                </c:pt>
                <c:pt idx="4721">
                  <c:v>2.6548554500000002E-2</c:v>
                </c:pt>
                <c:pt idx="4722">
                  <c:v>2.50792918E-2</c:v>
                </c:pt>
                <c:pt idx="4723">
                  <c:v>2.6548554500000002E-2</c:v>
                </c:pt>
                <c:pt idx="4724">
                  <c:v>2.50792918E-2</c:v>
                </c:pt>
                <c:pt idx="4725">
                  <c:v>2.6548554500000002E-2</c:v>
                </c:pt>
                <c:pt idx="4726">
                  <c:v>2.50792918E-2</c:v>
                </c:pt>
                <c:pt idx="4727">
                  <c:v>2.6548554500000002E-2</c:v>
                </c:pt>
                <c:pt idx="4728">
                  <c:v>2.6548554500000002E-2</c:v>
                </c:pt>
                <c:pt idx="4729">
                  <c:v>2.6548554500000002E-2</c:v>
                </c:pt>
                <c:pt idx="4730">
                  <c:v>2.50792918E-2</c:v>
                </c:pt>
                <c:pt idx="4731">
                  <c:v>2.80178172E-2</c:v>
                </c:pt>
                <c:pt idx="4732">
                  <c:v>2.50792918E-2</c:v>
                </c:pt>
                <c:pt idx="4733">
                  <c:v>2.80178172E-2</c:v>
                </c:pt>
                <c:pt idx="4734">
                  <c:v>2.6548554500000002E-2</c:v>
                </c:pt>
                <c:pt idx="4735">
                  <c:v>2.6548554500000002E-2</c:v>
                </c:pt>
                <c:pt idx="4736">
                  <c:v>2.6548554500000002E-2</c:v>
                </c:pt>
                <c:pt idx="4737">
                  <c:v>2.6548554500000002E-2</c:v>
                </c:pt>
                <c:pt idx="4738">
                  <c:v>2.6548554500000002E-2</c:v>
                </c:pt>
                <c:pt idx="4739">
                  <c:v>2.50792918E-2</c:v>
                </c:pt>
                <c:pt idx="4740">
                  <c:v>2.50792918E-2</c:v>
                </c:pt>
                <c:pt idx="4741">
                  <c:v>2.6548554500000002E-2</c:v>
                </c:pt>
                <c:pt idx="4742">
                  <c:v>2.80178172E-2</c:v>
                </c:pt>
                <c:pt idx="4743">
                  <c:v>2.6548554500000002E-2</c:v>
                </c:pt>
                <c:pt idx="4744">
                  <c:v>2.6548554500000002E-2</c:v>
                </c:pt>
                <c:pt idx="4745">
                  <c:v>2.6548554500000002E-2</c:v>
                </c:pt>
                <c:pt idx="4746">
                  <c:v>2.6548554500000002E-2</c:v>
                </c:pt>
                <c:pt idx="4747">
                  <c:v>2.6548554500000002E-2</c:v>
                </c:pt>
                <c:pt idx="4748">
                  <c:v>2.50792918E-2</c:v>
                </c:pt>
                <c:pt idx="4749">
                  <c:v>2.6548554500000002E-2</c:v>
                </c:pt>
                <c:pt idx="4750">
                  <c:v>2.6548554500000002E-2</c:v>
                </c:pt>
                <c:pt idx="4751">
                  <c:v>2.6548554500000002E-2</c:v>
                </c:pt>
                <c:pt idx="4752">
                  <c:v>2.6548554500000002E-2</c:v>
                </c:pt>
                <c:pt idx="4753">
                  <c:v>2.6548554500000002E-2</c:v>
                </c:pt>
                <c:pt idx="4754">
                  <c:v>2.50792918E-2</c:v>
                </c:pt>
                <c:pt idx="4755">
                  <c:v>2.6548554500000002E-2</c:v>
                </c:pt>
                <c:pt idx="4756">
                  <c:v>2.6548554500000002E-2</c:v>
                </c:pt>
                <c:pt idx="4757">
                  <c:v>2.50792918E-2</c:v>
                </c:pt>
                <c:pt idx="4758">
                  <c:v>2.6548554500000002E-2</c:v>
                </c:pt>
                <c:pt idx="4759">
                  <c:v>2.80178172E-2</c:v>
                </c:pt>
                <c:pt idx="4760">
                  <c:v>2.6548554500000002E-2</c:v>
                </c:pt>
                <c:pt idx="4761">
                  <c:v>2.6548554500000002E-2</c:v>
                </c:pt>
                <c:pt idx="4762">
                  <c:v>2.6548554500000002E-2</c:v>
                </c:pt>
                <c:pt idx="4763">
                  <c:v>2.6548556500000001E-2</c:v>
                </c:pt>
                <c:pt idx="4764">
                  <c:v>2.6548601000000002E-2</c:v>
                </c:pt>
                <c:pt idx="4765">
                  <c:v>2.65486983E-2</c:v>
                </c:pt>
                <c:pt idx="4766">
                  <c:v>2.6548841399999999E-2</c:v>
                </c:pt>
                <c:pt idx="4767">
                  <c:v>2.65490234E-2</c:v>
                </c:pt>
                <c:pt idx="4768">
                  <c:v>2.8018499200000001E-2</c:v>
                </c:pt>
                <c:pt idx="4769">
                  <c:v>2.5080214900000002E-2</c:v>
                </c:pt>
                <c:pt idx="4770">
                  <c:v>2.6549733400000001E-2</c:v>
                </c:pt>
                <c:pt idx="4771">
                  <c:v>2.6550001699999999E-2</c:v>
                </c:pt>
                <c:pt idx="4772">
                  <c:v>2.6550274200000001E-2</c:v>
                </c:pt>
                <c:pt idx="4773">
                  <c:v>2.6550543999999999E-2</c:v>
                </c:pt>
                <c:pt idx="4774">
                  <c:v>2.5081544599999998E-2</c:v>
                </c:pt>
                <c:pt idx="4775">
                  <c:v>2.6551048099999999E-2</c:v>
                </c:pt>
                <c:pt idx="4776">
                  <c:v>2.65512686E-2</c:v>
                </c:pt>
                <c:pt idx="4777">
                  <c:v>2.6551458900000002E-2</c:v>
                </c:pt>
                <c:pt idx="4778">
                  <c:v>2.5082353500000001E-2</c:v>
                </c:pt>
                <c:pt idx="4779">
                  <c:v>2.6551722600000001E-2</c:v>
                </c:pt>
                <c:pt idx="4780">
                  <c:v>2.65518101E-2</c:v>
                </c:pt>
                <c:pt idx="4781">
                  <c:v>2.50826257E-2</c:v>
                </c:pt>
                <c:pt idx="4782">
                  <c:v>2.6551944500000001E-2</c:v>
                </c:pt>
                <c:pt idx="4783">
                  <c:v>2.6551992199999999E-2</c:v>
                </c:pt>
                <c:pt idx="4784">
                  <c:v>2.6552027299999999E-2</c:v>
                </c:pt>
                <c:pt idx="4785">
                  <c:v>2.6552050099999999E-2</c:v>
                </c:pt>
                <c:pt idx="4786">
                  <c:v>2.8021318900000002E-2</c:v>
                </c:pt>
                <c:pt idx="4787">
                  <c:v>2.6552060200000002E-2</c:v>
                </c:pt>
                <c:pt idx="4788">
                  <c:v>2.8021306100000001E-2</c:v>
                </c:pt>
                <c:pt idx="4789">
                  <c:v>2.6552025199999999E-2</c:v>
                </c:pt>
                <c:pt idx="4790">
                  <c:v>2.8021249599999999E-2</c:v>
                </c:pt>
                <c:pt idx="4791">
                  <c:v>2.65519476E-2</c:v>
                </c:pt>
                <c:pt idx="4792">
                  <c:v>2.65518938E-2</c:v>
                </c:pt>
                <c:pt idx="4793">
                  <c:v>2.6551830200000001E-2</c:v>
                </c:pt>
                <c:pt idx="4794">
                  <c:v>2.6551757299999999E-2</c:v>
                </c:pt>
                <c:pt idx="4795">
                  <c:v>2.6551674000000001E-2</c:v>
                </c:pt>
                <c:pt idx="4796">
                  <c:v>2.5082293799999999E-2</c:v>
                </c:pt>
                <c:pt idx="4797">
                  <c:v>2.6551387499999999E-2</c:v>
                </c:pt>
                <c:pt idx="4798">
                  <c:v>2.6551186300000001E-2</c:v>
                </c:pt>
                <c:pt idx="4799">
                  <c:v>2.8020215399999999E-2</c:v>
                </c:pt>
                <c:pt idx="4800">
                  <c:v>2.5081444000000001E-2</c:v>
                </c:pt>
                <c:pt idx="4801">
                  <c:v>2.6550437E-2</c:v>
                </c:pt>
                <c:pt idx="4802">
                  <c:v>2.6550162799999999E-2</c:v>
                </c:pt>
                <c:pt idx="4803">
                  <c:v>2.8019149300000001E-2</c:v>
                </c:pt>
                <c:pt idx="4804">
                  <c:v>2.6549620999999999E-2</c:v>
                </c:pt>
                <c:pt idx="4805">
                  <c:v>2.6549368E-2</c:v>
                </c:pt>
                <c:pt idx="4806">
                  <c:v>2.5079874500000002E-2</c:v>
                </c:pt>
                <c:pt idx="4807">
                  <c:v>2.8018195999999999E-2</c:v>
                </c:pt>
                <c:pt idx="4808">
                  <c:v>2.6548767099999999E-2</c:v>
                </c:pt>
                <c:pt idx="4809">
                  <c:v>2.5079381299999998E-2</c:v>
                </c:pt>
                <c:pt idx="4810">
                  <c:v>2.8017833999999998E-2</c:v>
                </c:pt>
                <c:pt idx="4811">
                  <c:v>2.6548556599999999E-2</c:v>
                </c:pt>
                <c:pt idx="4812">
                  <c:v>2.50793396E-2</c:v>
                </c:pt>
                <c:pt idx="4813">
                  <c:v>2.6548702099999998E-2</c:v>
                </c:pt>
                <c:pt idx="4814">
                  <c:v>2.65488488E-2</c:v>
                </c:pt>
                <c:pt idx="4815">
                  <c:v>2.65490351E-2</c:v>
                </c:pt>
                <c:pt idx="4816">
                  <c:v>2.6549253700000001E-2</c:v>
                </c:pt>
                <c:pt idx="4817">
                  <c:v>2.6549497299999999E-2</c:v>
                </c:pt>
                <c:pt idx="4818">
                  <c:v>2.6549758699999999E-2</c:v>
                </c:pt>
                <c:pt idx="4819">
                  <c:v>2.65500306E-2</c:v>
                </c:pt>
                <c:pt idx="4820">
                  <c:v>2.65503058E-2</c:v>
                </c:pt>
                <c:pt idx="4821">
                  <c:v>2.65505771E-2</c:v>
                </c:pt>
                <c:pt idx="4822">
                  <c:v>2.65508372E-2</c:v>
                </c:pt>
                <c:pt idx="4823">
                  <c:v>2.5081819599999999E-2</c:v>
                </c:pt>
                <c:pt idx="4824">
                  <c:v>2.6551294900000001E-2</c:v>
                </c:pt>
                <c:pt idx="4825">
                  <c:v>2.5082219499999999E-2</c:v>
                </c:pt>
                <c:pt idx="4826">
                  <c:v>2.6551621500000001E-2</c:v>
                </c:pt>
                <c:pt idx="4827">
                  <c:v>2.6551719099999999E-2</c:v>
                </c:pt>
                <c:pt idx="4828">
                  <c:v>2.6551795100000001E-2</c:v>
                </c:pt>
                <c:pt idx="4829">
                  <c:v>2.6551860600000001E-2</c:v>
                </c:pt>
                <c:pt idx="4830">
                  <c:v>2.65519156E-2</c:v>
                </c:pt>
                <c:pt idx="4831">
                  <c:v>2.6551960100000001E-2</c:v>
                </c:pt>
                <c:pt idx="4832">
                  <c:v>2.5082736099999999E-2</c:v>
                </c:pt>
                <c:pt idx="4833">
                  <c:v>2.6552017599999998E-2</c:v>
                </c:pt>
                <c:pt idx="4834">
                  <c:v>2.5082772600000001E-2</c:v>
                </c:pt>
                <c:pt idx="4835">
                  <c:v>2.6552033199999998E-2</c:v>
                </c:pt>
                <c:pt idx="4836">
                  <c:v>2.5082767200000002E-2</c:v>
                </c:pt>
                <c:pt idx="4837">
                  <c:v>2.6552006699999998E-2</c:v>
                </c:pt>
                <c:pt idx="4838">
                  <c:v>2.6551977800000001E-2</c:v>
                </c:pt>
                <c:pt idx="4839">
                  <c:v>2.5082680199999999E-2</c:v>
                </c:pt>
                <c:pt idx="4840">
                  <c:v>2.5082630099999999E-2</c:v>
                </c:pt>
                <c:pt idx="4841">
                  <c:v>2.50825696E-2</c:v>
                </c:pt>
                <c:pt idx="4842">
                  <c:v>2.6551756900000001E-2</c:v>
                </c:pt>
                <c:pt idx="4843">
                  <c:v>2.6551674099999999E-2</c:v>
                </c:pt>
                <c:pt idx="4844">
                  <c:v>2.5082296399999999E-2</c:v>
                </c:pt>
                <c:pt idx="4845">
                  <c:v>2.65513951E-2</c:v>
                </c:pt>
                <c:pt idx="4846">
                  <c:v>2.5081941999999999E-2</c:v>
                </c:pt>
                <c:pt idx="4847">
                  <c:v>2.50817199E-2</c:v>
                </c:pt>
                <c:pt idx="4848">
                  <c:v>2.65507364E-2</c:v>
                </c:pt>
                <c:pt idx="4849">
                  <c:v>2.65504789E-2</c:v>
                </c:pt>
                <c:pt idx="4850">
                  <c:v>2.65502133E-2</c:v>
                </c:pt>
                <c:pt idx="4851">
                  <c:v>2.6549946299999998E-2</c:v>
                </c:pt>
                <c:pt idx="4852">
                  <c:v>2.6549684399999999E-2</c:v>
                </c:pt>
                <c:pt idx="4853">
                  <c:v>2.6549434300000001E-2</c:v>
                </c:pt>
                <c:pt idx="4854">
                  <c:v>2.6549202399999999E-2</c:v>
                </c:pt>
                <c:pt idx="4855">
                  <c:v>2.50797333E-2</c:v>
                </c:pt>
                <c:pt idx="4856">
                  <c:v>2.6548820099999999E-2</c:v>
                </c:pt>
                <c:pt idx="4857">
                  <c:v>2.5079420200000001E-2</c:v>
                </c:pt>
                <c:pt idx="4858">
                  <c:v>2.65485902E-2</c:v>
                </c:pt>
                <c:pt idx="4859">
                  <c:v>2.6548550000000001E-2</c:v>
                </c:pt>
                <c:pt idx="4860">
                  <c:v>2.6548582500000001E-2</c:v>
                </c:pt>
                <c:pt idx="4861">
                  <c:v>2.50794235E-2</c:v>
                </c:pt>
                <c:pt idx="4862">
                  <c:v>2.5079587800000001E-2</c:v>
                </c:pt>
                <c:pt idx="4863">
                  <c:v>2.65490642E-2</c:v>
                </c:pt>
                <c:pt idx="4864">
                  <c:v>2.5080055800000001E-2</c:v>
                </c:pt>
                <c:pt idx="4865">
                  <c:v>2.6549599600000001E-2</c:v>
                </c:pt>
                <c:pt idx="4866">
                  <c:v>2.50806391E-2</c:v>
                </c:pt>
                <c:pt idx="4867">
                  <c:v>2.6550207999999999E-2</c:v>
                </c:pt>
                <c:pt idx="4868">
                  <c:v>2.5081253000000001E-2</c:v>
                </c:pt>
                <c:pt idx="4869">
                  <c:v>2.6550804800000001E-2</c:v>
                </c:pt>
                <c:pt idx="4870">
                  <c:v>2.6551072700000001E-2</c:v>
                </c:pt>
                <c:pt idx="4871">
                  <c:v>2.5082047199999999E-2</c:v>
                </c:pt>
                <c:pt idx="4872">
                  <c:v>2.50822362E-2</c:v>
                </c:pt>
                <c:pt idx="4873">
                  <c:v>2.80208869E-2</c:v>
                </c:pt>
                <c:pt idx="4874">
                  <c:v>2.6551696E-2</c:v>
                </c:pt>
                <c:pt idx="4875">
                  <c:v>2.5082429600000001E-2</c:v>
                </c:pt>
                <c:pt idx="4876">
                  <c:v>2.6551612299999999E-2</c:v>
                </c:pt>
                <c:pt idx="4877">
                  <c:v>2.5082222099999999E-2</c:v>
                </c:pt>
                <c:pt idx="4878">
                  <c:v>2.65513021E-2</c:v>
                </c:pt>
                <c:pt idx="4879">
                  <c:v>2.6551084499999999E-2</c:v>
                </c:pt>
                <c:pt idx="4880">
                  <c:v>2.65508367E-2</c:v>
                </c:pt>
                <c:pt idx="4881">
                  <c:v>2.65505672E-2</c:v>
                </c:pt>
                <c:pt idx="4882">
                  <c:v>2.5081024E-2</c:v>
                </c:pt>
                <c:pt idx="4883">
                  <c:v>2.6549996900000001E-2</c:v>
                </c:pt>
                <c:pt idx="4884">
                  <c:v>2.65497133E-2</c:v>
                </c:pt>
                <c:pt idx="4885">
                  <c:v>2.8018703700000001E-2</c:v>
                </c:pt>
                <c:pt idx="4886">
                  <c:v>2.6549191999999999E-2</c:v>
                </c:pt>
                <c:pt idx="4887">
                  <c:v>2.6548971399999999E-2</c:v>
                </c:pt>
                <c:pt idx="4888">
                  <c:v>2.6548789E-2</c:v>
                </c:pt>
                <c:pt idx="4889">
                  <c:v>2.65486534E-2</c:v>
                </c:pt>
                <c:pt idx="4890">
                  <c:v>2.50793105E-2</c:v>
                </c:pt>
                <c:pt idx="4891">
                  <c:v>2.6548554500000002E-2</c:v>
                </c:pt>
                <c:pt idx="4892">
                  <c:v>2.6548554500000002E-2</c:v>
                </c:pt>
                <c:pt idx="4893">
                  <c:v>2.6548554500000002E-2</c:v>
                </c:pt>
                <c:pt idx="4894">
                  <c:v>2.6548554500000002E-2</c:v>
                </c:pt>
                <c:pt idx="4895">
                  <c:v>2.6548554500000002E-2</c:v>
                </c:pt>
                <c:pt idx="4896">
                  <c:v>2.6548554500000002E-2</c:v>
                </c:pt>
                <c:pt idx="4897">
                  <c:v>2.50792918E-2</c:v>
                </c:pt>
                <c:pt idx="4898">
                  <c:v>2.6548554500000002E-2</c:v>
                </c:pt>
                <c:pt idx="4899">
                  <c:v>2.50792918E-2</c:v>
                </c:pt>
                <c:pt idx="4900">
                  <c:v>2.50792918E-2</c:v>
                </c:pt>
                <c:pt idx="4901">
                  <c:v>2.50792918E-2</c:v>
                </c:pt>
                <c:pt idx="4902">
                  <c:v>2.6548554500000002E-2</c:v>
                </c:pt>
                <c:pt idx="4903">
                  <c:v>2.80178172E-2</c:v>
                </c:pt>
                <c:pt idx="4904">
                  <c:v>2.50792918E-2</c:v>
                </c:pt>
                <c:pt idx="4905">
                  <c:v>2.6548554500000002E-2</c:v>
                </c:pt>
                <c:pt idx="4906">
                  <c:v>2.6548554500000002E-2</c:v>
                </c:pt>
                <c:pt idx="4907">
                  <c:v>2.6548554500000002E-2</c:v>
                </c:pt>
                <c:pt idx="4908">
                  <c:v>2.6548554500000002E-2</c:v>
                </c:pt>
                <c:pt idx="4909">
                  <c:v>2.6548554500000002E-2</c:v>
                </c:pt>
                <c:pt idx="4910">
                  <c:v>2.50792918E-2</c:v>
                </c:pt>
                <c:pt idx="4911">
                  <c:v>2.6548554500000002E-2</c:v>
                </c:pt>
                <c:pt idx="4912">
                  <c:v>2.6548554500000002E-2</c:v>
                </c:pt>
                <c:pt idx="4913">
                  <c:v>2.50792918E-2</c:v>
                </c:pt>
                <c:pt idx="4914">
                  <c:v>2.6548554500000002E-2</c:v>
                </c:pt>
                <c:pt idx="4915">
                  <c:v>2.6548554500000002E-2</c:v>
                </c:pt>
                <c:pt idx="4916">
                  <c:v>2.6548554500000002E-2</c:v>
                </c:pt>
                <c:pt idx="4917">
                  <c:v>2.6548554500000002E-2</c:v>
                </c:pt>
                <c:pt idx="4918">
                  <c:v>2.6548554500000002E-2</c:v>
                </c:pt>
                <c:pt idx="4919">
                  <c:v>2.6548554500000002E-2</c:v>
                </c:pt>
                <c:pt idx="4920">
                  <c:v>2.6548554500000002E-2</c:v>
                </c:pt>
                <c:pt idx="4921">
                  <c:v>2.6548554500000002E-2</c:v>
                </c:pt>
                <c:pt idx="4922">
                  <c:v>2.6548554500000002E-2</c:v>
                </c:pt>
                <c:pt idx="4923">
                  <c:v>2.6548554500000002E-2</c:v>
                </c:pt>
                <c:pt idx="4924">
                  <c:v>2.6548554500000002E-2</c:v>
                </c:pt>
                <c:pt idx="4925">
                  <c:v>2.6548554500000002E-2</c:v>
                </c:pt>
                <c:pt idx="4926">
                  <c:v>2.6548554500000002E-2</c:v>
                </c:pt>
                <c:pt idx="4927">
                  <c:v>2.80178172E-2</c:v>
                </c:pt>
                <c:pt idx="4928">
                  <c:v>2.6548554500000002E-2</c:v>
                </c:pt>
                <c:pt idx="4929">
                  <c:v>2.6548554500000002E-2</c:v>
                </c:pt>
                <c:pt idx="4930">
                  <c:v>2.6548554500000002E-2</c:v>
                </c:pt>
                <c:pt idx="4931">
                  <c:v>2.50792918E-2</c:v>
                </c:pt>
                <c:pt idx="4932">
                  <c:v>2.6548554500000002E-2</c:v>
                </c:pt>
                <c:pt idx="4933">
                  <c:v>2.6548554500000002E-2</c:v>
                </c:pt>
                <c:pt idx="4934">
                  <c:v>2.6548554500000002E-2</c:v>
                </c:pt>
                <c:pt idx="4935">
                  <c:v>2.6548554500000002E-2</c:v>
                </c:pt>
                <c:pt idx="4936">
                  <c:v>2.6548554500000002E-2</c:v>
                </c:pt>
                <c:pt idx="4937">
                  <c:v>2.6548554500000002E-2</c:v>
                </c:pt>
                <c:pt idx="4938">
                  <c:v>2.6548554500000002E-2</c:v>
                </c:pt>
                <c:pt idx="4939">
                  <c:v>2.6548554500000002E-2</c:v>
                </c:pt>
                <c:pt idx="4940">
                  <c:v>2.6548554500000002E-2</c:v>
                </c:pt>
                <c:pt idx="4941">
                  <c:v>2.6548554500000002E-2</c:v>
                </c:pt>
                <c:pt idx="4942">
                  <c:v>2.6548554500000002E-2</c:v>
                </c:pt>
                <c:pt idx="4943">
                  <c:v>2.50792918E-2</c:v>
                </c:pt>
                <c:pt idx="4944">
                  <c:v>2.50792918E-2</c:v>
                </c:pt>
                <c:pt idx="4945">
                  <c:v>2.6548554500000002E-2</c:v>
                </c:pt>
                <c:pt idx="4946">
                  <c:v>2.6548554500000002E-2</c:v>
                </c:pt>
                <c:pt idx="4947">
                  <c:v>2.80178172E-2</c:v>
                </c:pt>
                <c:pt idx="4948">
                  <c:v>2.50792918E-2</c:v>
                </c:pt>
                <c:pt idx="4949">
                  <c:v>2.6548554500000002E-2</c:v>
                </c:pt>
                <c:pt idx="4950">
                  <c:v>2.6548554500000002E-2</c:v>
                </c:pt>
                <c:pt idx="4951">
                  <c:v>2.50792918E-2</c:v>
                </c:pt>
                <c:pt idx="4952">
                  <c:v>2.6548554500000002E-2</c:v>
                </c:pt>
                <c:pt idx="4953">
                  <c:v>2.6548554500000002E-2</c:v>
                </c:pt>
                <c:pt idx="4954">
                  <c:v>2.6548554500000002E-2</c:v>
                </c:pt>
                <c:pt idx="4955">
                  <c:v>2.6548554500000002E-2</c:v>
                </c:pt>
                <c:pt idx="4956">
                  <c:v>2.50792918E-2</c:v>
                </c:pt>
                <c:pt idx="4957">
                  <c:v>2.6548554500000002E-2</c:v>
                </c:pt>
                <c:pt idx="4958">
                  <c:v>2.6548554500000002E-2</c:v>
                </c:pt>
                <c:pt idx="4959">
                  <c:v>2.50792918E-2</c:v>
                </c:pt>
                <c:pt idx="4960">
                  <c:v>2.6548554500000002E-2</c:v>
                </c:pt>
                <c:pt idx="4961">
                  <c:v>2.6548554500000002E-2</c:v>
                </c:pt>
                <c:pt idx="4962">
                  <c:v>2.6548554500000002E-2</c:v>
                </c:pt>
                <c:pt idx="4963">
                  <c:v>2.50792918E-2</c:v>
                </c:pt>
                <c:pt idx="4964">
                  <c:v>2.6548554500000002E-2</c:v>
                </c:pt>
                <c:pt idx="4965">
                  <c:v>2.6548554500000002E-2</c:v>
                </c:pt>
                <c:pt idx="4966">
                  <c:v>2.6548554500000002E-2</c:v>
                </c:pt>
                <c:pt idx="4967">
                  <c:v>2.6548554500000002E-2</c:v>
                </c:pt>
                <c:pt idx="4968">
                  <c:v>2.6548554500000002E-2</c:v>
                </c:pt>
                <c:pt idx="4969">
                  <c:v>2.50792918E-2</c:v>
                </c:pt>
                <c:pt idx="4970">
                  <c:v>2.6548554500000002E-2</c:v>
                </c:pt>
                <c:pt idx="4971">
                  <c:v>2.6548554500000002E-2</c:v>
                </c:pt>
                <c:pt idx="4972">
                  <c:v>2.6548554500000002E-2</c:v>
                </c:pt>
                <c:pt idx="4973">
                  <c:v>2.6548554500000002E-2</c:v>
                </c:pt>
                <c:pt idx="4974">
                  <c:v>2.6548554500000002E-2</c:v>
                </c:pt>
                <c:pt idx="4975">
                  <c:v>2.6548554500000002E-2</c:v>
                </c:pt>
                <c:pt idx="4976">
                  <c:v>2.6548554500000002E-2</c:v>
                </c:pt>
                <c:pt idx="4977">
                  <c:v>2.50792918E-2</c:v>
                </c:pt>
                <c:pt idx="4978">
                  <c:v>2.50792918E-2</c:v>
                </c:pt>
                <c:pt idx="4979">
                  <c:v>2.6548554500000002E-2</c:v>
                </c:pt>
                <c:pt idx="4980">
                  <c:v>2.6548554500000002E-2</c:v>
                </c:pt>
                <c:pt idx="4981">
                  <c:v>2.50792918E-2</c:v>
                </c:pt>
                <c:pt idx="4982">
                  <c:v>2.6548554500000002E-2</c:v>
                </c:pt>
                <c:pt idx="4983">
                  <c:v>2.50792918E-2</c:v>
                </c:pt>
                <c:pt idx="4984">
                  <c:v>2.50792918E-2</c:v>
                </c:pt>
                <c:pt idx="4985">
                  <c:v>2.6548554500000002E-2</c:v>
                </c:pt>
                <c:pt idx="4986">
                  <c:v>2.50792918E-2</c:v>
                </c:pt>
                <c:pt idx="4987">
                  <c:v>2.80178172E-2</c:v>
                </c:pt>
                <c:pt idx="4988">
                  <c:v>2.80178172E-2</c:v>
                </c:pt>
                <c:pt idx="4989">
                  <c:v>2.6548554500000002E-2</c:v>
                </c:pt>
                <c:pt idx="4990">
                  <c:v>2.6548554500000002E-2</c:v>
                </c:pt>
                <c:pt idx="4991">
                  <c:v>2.6548554500000002E-2</c:v>
                </c:pt>
                <c:pt idx="4992">
                  <c:v>2.6548554500000002E-2</c:v>
                </c:pt>
                <c:pt idx="4993">
                  <c:v>2.50792918E-2</c:v>
                </c:pt>
                <c:pt idx="4994">
                  <c:v>2.50792918E-2</c:v>
                </c:pt>
                <c:pt idx="4995">
                  <c:v>2.6548554500000002E-2</c:v>
                </c:pt>
                <c:pt idx="4996">
                  <c:v>2.6548554500000002E-2</c:v>
                </c:pt>
                <c:pt idx="4997">
                  <c:v>2.6548554500000002E-2</c:v>
                </c:pt>
                <c:pt idx="4998">
                  <c:v>2.80178172E-2</c:v>
                </c:pt>
                <c:pt idx="4999">
                  <c:v>2.50792918E-2</c:v>
                </c:pt>
                <c:pt idx="5000">
                  <c:v>2.6548554500000002E-2</c:v>
                </c:pt>
                <c:pt idx="5001">
                  <c:v>2.50792918E-2</c:v>
                </c:pt>
                <c:pt idx="5002">
                  <c:v>2.6548554500000002E-2</c:v>
                </c:pt>
                <c:pt idx="5003">
                  <c:v>2.6548554500000002E-2</c:v>
                </c:pt>
                <c:pt idx="5004">
                  <c:v>2.6548554500000002E-2</c:v>
                </c:pt>
                <c:pt idx="5005">
                  <c:v>2.6548554500000002E-2</c:v>
                </c:pt>
                <c:pt idx="5006">
                  <c:v>2.6548554500000002E-2</c:v>
                </c:pt>
                <c:pt idx="5007">
                  <c:v>2.6548554500000002E-2</c:v>
                </c:pt>
                <c:pt idx="5008">
                  <c:v>2.6548554500000002E-2</c:v>
                </c:pt>
                <c:pt idx="5009">
                  <c:v>2.6548554500000002E-2</c:v>
                </c:pt>
                <c:pt idx="5010">
                  <c:v>2.6548554500000002E-2</c:v>
                </c:pt>
                <c:pt idx="5011">
                  <c:v>2.6548554500000002E-2</c:v>
                </c:pt>
                <c:pt idx="5012">
                  <c:v>2.6548554500000002E-2</c:v>
                </c:pt>
                <c:pt idx="5013">
                  <c:v>2.6548554500000002E-2</c:v>
                </c:pt>
                <c:pt idx="5014">
                  <c:v>2.6548554500000002E-2</c:v>
                </c:pt>
                <c:pt idx="5015">
                  <c:v>2.6548554500000002E-2</c:v>
                </c:pt>
                <c:pt idx="5016">
                  <c:v>2.6548554500000002E-2</c:v>
                </c:pt>
                <c:pt idx="5017">
                  <c:v>2.6548554500000002E-2</c:v>
                </c:pt>
                <c:pt idx="5018">
                  <c:v>2.80178172E-2</c:v>
                </c:pt>
                <c:pt idx="5019">
                  <c:v>2.6548556899999999E-2</c:v>
                </c:pt>
                <c:pt idx="5020">
                  <c:v>2.654861E-2</c:v>
                </c:pt>
                <c:pt idx="5021">
                  <c:v>2.80179877E-2</c:v>
                </c:pt>
                <c:pt idx="5022">
                  <c:v>2.6548893399999999E-2</c:v>
                </c:pt>
                <c:pt idx="5023">
                  <c:v>2.65491053E-2</c:v>
                </c:pt>
                <c:pt idx="5024">
                  <c:v>2.6549351499999999E-2</c:v>
                </c:pt>
                <c:pt idx="5025">
                  <c:v>2.65496229E-2</c:v>
                </c:pt>
                <c:pt idx="5026">
                  <c:v>2.65499103E-2</c:v>
                </c:pt>
                <c:pt idx="5027">
                  <c:v>2.8019464800000001E-2</c:v>
                </c:pt>
                <c:pt idx="5028">
                  <c:v>2.6550495899999998E-2</c:v>
                </c:pt>
                <c:pt idx="5029">
                  <c:v>2.6550775700000001E-2</c:v>
                </c:pt>
                <c:pt idx="5030">
                  <c:v>2.5081775300000001E-2</c:v>
                </c:pt>
                <c:pt idx="5031">
                  <c:v>2.8020522499999999E-2</c:v>
                </c:pt>
                <c:pt idx="5032">
                  <c:v>2.6551453100000001E-2</c:v>
                </c:pt>
                <c:pt idx="5033">
                  <c:v>2.65515944E-2</c:v>
                </c:pt>
                <c:pt idx="5034">
                  <c:v>2.5082419599999999E-2</c:v>
                </c:pt>
                <c:pt idx="5035">
                  <c:v>2.5082436699999999E-2</c:v>
                </c:pt>
                <c:pt idx="5036">
                  <c:v>2.6551642300000001E-2</c:v>
                </c:pt>
                <c:pt idx="5037">
                  <c:v>2.6551527500000002E-2</c:v>
                </c:pt>
                <c:pt idx="5038">
                  <c:v>2.655136E-2</c:v>
                </c:pt>
                <c:pt idx="5039">
                  <c:v>2.65511488E-2</c:v>
                </c:pt>
                <c:pt idx="5040">
                  <c:v>2.65509032E-2</c:v>
                </c:pt>
                <c:pt idx="5041">
                  <c:v>2.65506322E-2</c:v>
                </c:pt>
                <c:pt idx="5042">
                  <c:v>2.5081084900000002E-2</c:v>
                </c:pt>
                <c:pt idx="5043">
                  <c:v>2.6550051200000001E-2</c:v>
                </c:pt>
                <c:pt idx="5044">
                  <c:v>2.6549759499999999E-2</c:v>
                </c:pt>
                <c:pt idx="5045">
                  <c:v>2.6549479300000001E-2</c:v>
                </c:pt>
                <c:pt idx="5046">
                  <c:v>2.6549219799999999E-2</c:v>
                </c:pt>
                <c:pt idx="5047">
                  <c:v>2.8018252399999999E-2</c:v>
                </c:pt>
                <c:pt idx="5048">
                  <c:v>2.65487999E-2</c:v>
                </c:pt>
                <c:pt idx="5049">
                  <c:v>2.6548658199999998E-2</c:v>
                </c:pt>
                <c:pt idx="5050">
                  <c:v>2.65485741E-2</c:v>
                </c:pt>
                <c:pt idx="5051">
                  <c:v>2.50792918E-2</c:v>
                </c:pt>
                <c:pt idx="5052">
                  <c:v>2.6548554500000002E-2</c:v>
                </c:pt>
                <c:pt idx="5053">
                  <c:v>2.80178172E-2</c:v>
                </c:pt>
                <c:pt idx="5054">
                  <c:v>2.6548554500000002E-2</c:v>
                </c:pt>
                <c:pt idx="5055">
                  <c:v>2.50792918E-2</c:v>
                </c:pt>
                <c:pt idx="5056">
                  <c:v>2.80178172E-2</c:v>
                </c:pt>
                <c:pt idx="5057">
                  <c:v>2.6548554500000002E-2</c:v>
                </c:pt>
                <c:pt idx="5058">
                  <c:v>2.6548554500000002E-2</c:v>
                </c:pt>
                <c:pt idx="5059">
                  <c:v>2.6548554500000002E-2</c:v>
                </c:pt>
                <c:pt idx="5060">
                  <c:v>2.80178172E-2</c:v>
                </c:pt>
                <c:pt idx="5061">
                  <c:v>2.6548554500000002E-2</c:v>
                </c:pt>
                <c:pt idx="5062">
                  <c:v>2.6548554500000002E-2</c:v>
                </c:pt>
                <c:pt idx="5063">
                  <c:v>2.50792918E-2</c:v>
                </c:pt>
                <c:pt idx="5064">
                  <c:v>2.80178172E-2</c:v>
                </c:pt>
                <c:pt idx="5065">
                  <c:v>2.6548554500000002E-2</c:v>
                </c:pt>
                <c:pt idx="5066">
                  <c:v>2.6548554500000002E-2</c:v>
                </c:pt>
                <c:pt idx="5067">
                  <c:v>2.6548554500000002E-2</c:v>
                </c:pt>
                <c:pt idx="5068">
                  <c:v>2.6548554500000002E-2</c:v>
                </c:pt>
                <c:pt idx="5069">
                  <c:v>2.80178172E-2</c:v>
                </c:pt>
                <c:pt idx="5070">
                  <c:v>2.6548554500000002E-2</c:v>
                </c:pt>
                <c:pt idx="5071">
                  <c:v>2.6548554500000002E-2</c:v>
                </c:pt>
                <c:pt idx="5072">
                  <c:v>2.50792918E-2</c:v>
                </c:pt>
                <c:pt idx="5073">
                  <c:v>2.6548554500000002E-2</c:v>
                </c:pt>
                <c:pt idx="5074">
                  <c:v>2.6548554500000002E-2</c:v>
                </c:pt>
                <c:pt idx="5075">
                  <c:v>2.50792918E-2</c:v>
                </c:pt>
                <c:pt idx="5076">
                  <c:v>2.6548554500000002E-2</c:v>
                </c:pt>
                <c:pt idx="5077">
                  <c:v>2.6548554500000002E-2</c:v>
                </c:pt>
                <c:pt idx="5078">
                  <c:v>2.80178172E-2</c:v>
                </c:pt>
                <c:pt idx="5079">
                  <c:v>2.6548554500000002E-2</c:v>
                </c:pt>
                <c:pt idx="5080">
                  <c:v>2.80178172E-2</c:v>
                </c:pt>
                <c:pt idx="5081">
                  <c:v>2.50792918E-2</c:v>
                </c:pt>
                <c:pt idx="5082">
                  <c:v>2.6548554500000002E-2</c:v>
                </c:pt>
                <c:pt idx="5083">
                  <c:v>2.6548554500000002E-2</c:v>
                </c:pt>
                <c:pt idx="5084">
                  <c:v>2.6548554500000002E-2</c:v>
                </c:pt>
                <c:pt idx="5085">
                  <c:v>2.6548554500000002E-2</c:v>
                </c:pt>
                <c:pt idx="5086">
                  <c:v>2.50792918E-2</c:v>
                </c:pt>
                <c:pt idx="5087">
                  <c:v>2.80178172E-2</c:v>
                </c:pt>
                <c:pt idx="5088">
                  <c:v>2.6548554500000002E-2</c:v>
                </c:pt>
                <c:pt idx="5089">
                  <c:v>2.6548554500000002E-2</c:v>
                </c:pt>
                <c:pt idx="5090">
                  <c:v>2.80178172E-2</c:v>
                </c:pt>
                <c:pt idx="5091">
                  <c:v>2.6548554500000002E-2</c:v>
                </c:pt>
                <c:pt idx="5092">
                  <c:v>2.6548554500000002E-2</c:v>
                </c:pt>
                <c:pt idx="5093">
                  <c:v>2.6548554500000002E-2</c:v>
                </c:pt>
                <c:pt idx="5094">
                  <c:v>2.6548554500000002E-2</c:v>
                </c:pt>
                <c:pt idx="5095">
                  <c:v>2.6548554500000002E-2</c:v>
                </c:pt>
                <c:pt idx="5096">
                  <c:v>2.6548554500000002E-2</c:v>
                </c:pt>
                <c:pt idx="5097">
                  <c:v>2.50792918E-2</c:v>
                </c:pt>
                <c:pt idx="5098">
                  <c:v>2.50792918E-2</c:v>
                </c:pt>
                <c:pt idx="5099">
                  <c:v>2.6548554500000002E-2</c:v>
                </c:pt>
                <c:pt idx="5100">
                  <c:v>2.6548554500000002E-2</c:v>
                </c:pt>
                <c:pt idx="5101">
                  <c:v>2.6548554500000002E-2</c:v>
                </c:pt>
                <c:pt idx="5102">
                  <c:v>2.6548554500000002E-2</c:v>
                </c:pt>
                <c:pt idx="5103">
                  <c:v>2.6548554500000002E-2</c:v>
                </c:pt>
                <c:pt idx="5104">
                  <c:v>2.6548554500000002E-2</c:v>
                </c:pt>
                <c:pt idx="5105">
                  <c:v>2.50792918E-2</c:v>
                </c:pt>
                <c:pt idx="5106">
                  <c:v>2.6548554500000002E-2</c:v>
                </c:pt>
                <c:pt idx="5107">
                  <c:v>2.80178172E-2</c:v>
                </c:pt>
                <c:pt idx="5108">
                  <c:v>2.6548554500000002E-2</c:v>
                </c:pt>
                <c:pt idx="5109">
                  <c:v>2.80178172E-2</c:v>
                </c:pt>
                <c:pt idx="5110">
                  <c:v>2.6548554500000002E-2</c:v>
                </c:pt>
                <c:pt idx="5111">
                  <c:v>2.50792918E-2</c:v>
                </c:pt>
                <c:pt idx="5112">
                  <c:v>2.6548554500000002E-2</c:v>
                </c:pt>
                <c:pt idx="5113">
                  <c:v>2.6548554500000002E-2</c:v>
                </c:pt>
                <c:pt idx="5114">
                  <c:v>2.80178172E-2</c:v>
                </c:pt>
                <c:pt idx="5115">
                  <c:v>2.6548554500000002E-2</c:v>
                </c:pt>
                <c:pt idx="5116">
                  <c:v>2.80178172E-2</c:v>
                </c:pt>
                <c:pt idx="5117">
                  <c:v>2.6548554500000002E-2</c:v>
                </c:pt>
                <c:pt idx="5118">
                  <c:v>2.6548554500000002E-2</c:v>
                </c:pt>
                <c:pt idx="5119">
                  <c:v>2.6548554500000002E-2</c:v>
                </c:pt>
                <c:pt idx="5120">
                  <c:v>2.6548554500000002E-2</c:v>
                </c:pt>
                <c:pt idx="5121">
                  <c:v>2.80178172E-2</c:v>
                </c:pt>
                <c:pt idx="5122">
                  <c:v>2.6548554500000002E-2</c:v>
                </c:pt>
                <c:pt idx="5123">
                  <c:v>2.6548554500000002E-2</c:v>
                </c:pt>
                <c:pt idx="5124">
                  <c:v>2.80178172E-2</c:v>
                </c:pt>
                <c:pt idx="5125">
                  <c:v>2.6548554500000002E-2</c:v>
                </c:pt>
                <c:pt idx="5126">
                  <c:v>2.6548554500000002E-2</c:v>
                </c:pt>
                <c:pt idx="5127">
                  <c:v>2.50792918E-2</c:v>
                </c:pt>
                <c:pt idx="5128">
                  <c:v>2.6548554500000002E-2</c:v>
                </c:pt>
                <c:pt idx="5129">
                  <c:v>2.6548554500000002E-2</c:v>
                </c:pt>
                <c:pt idx="5130">
                  <c:v>2.6548554500000002E-2</c:v>
                </c:pt>
                <c:pt idx="5131">
                  <c:v>2.50792918E-2</c:v>
                </c:pt>
                <c:pt idx="5132">
                  <c:v>2.80178172E-2</c:v>
                </c:pt>
                <c:pt idx="5133">
                  <c:v>2.6548554500000002E-2</c:v>
                </c:pt>
                <c:pt idx="5134">
                  <c:v>2.6548554500000002E-2</c:v>
                </c:pt>
                <c:pt idx="5135">
                  <c:v>2.6548554500000002E-2</c:v>
                </c:pt>
                <c:pt idx="5136">
                  <c:v>2.6548554500000002E-2</c:v>
                </c:pt>
                <c:pt idx="5137">
                  <c:v>2.6548554500000002E-2</c:v>
                </c:pt>
                <c:pt idx="5138">
                  <c:v>2.50792918E-2</c:v>
                </c:pt>
                <c:pt idx="5139">
                  <c:v>2.6548554500000002E-2</c:v>
                </c:pt>
                <c:pt idx="5140">
                  <c:v>2.80178172E-2</c:v>
                </c:pt>
                <c:pt idx="5141">
                  <c:v>2.80178172E-2</c:v>
                </c:pt>
                <c:pt idx="5142">
                  <c:v>2.6548554500000002E-2</c:v>
                </c:pt>
                <c:pt idx="5143">
                  <c:v>2.6548554500000002E-2</c:v>
                </c:pt>
                <c:pt idx="5144">
                  <c:v>2.6548554500000002E-2</c:v>
                </c:pt>
                <c:pt idx="5145">
                  <c:v>2.80178172E-2</c:v>
                </c:pt>
                <c:pt idx="5146">
                  <c:v>2.6548554500000002E-2</c:v>
                </c:pt>
                <c:pt idx="5147">
                  <c:v>2.80178172E-2</c:v>
                </c:pt>
                <c:pt idx="5148">
                  <c:v>2.6548554500000002E-2</c:v>
                </c:pt>
                <c:pt idx="5149">
                  <c:v>2.80178172E-2</c:v>
                </c:pt>
                <c:pt idx="5150">
                  <c:v>2.6548554500000002E-2</c:v>
                </c:pt>
                <c:pt idx="5151">
                  <c:v>2.6548554500000002E-2</c:v>
                </c:pt>
                <c:pt idx="5152">
                  <c:v>2.6548554500000002E-2</c:v>
                </c:pt>
                <c:pt idx="5153">
                  <c:v>2.6548554500000002E-2</c:v>
                </c:pt>
                <c:pt idx="5154">
                  <c:v>2.80178172E-2</c:v>
                </c:pt>
                <c:pt idx="5155">
                  <c:v>2.80178172E-2</c:v>
                </c:pt>
                <c:pt idx="5156">
                  <c:v>2.6548554500000002E-2</c:v>
                </c:pt>
                <c:pt idx="5157">
                  <c:v>2.6548554500000002E-2</c:v>
                </c:pt>
                <c:pt idx="5158">
                  <c:v>2.80178172E-2</c:v>
                </c:pt>
                <c:pt idx="5159">
                  <c:v>2.80178172E-2</c:v>
                </c:pt>
                <c:pt idx="5160">
                  <c:v>2.80178172E-2</c:v>
                </c:pt>
                <c:pt idx="5161">
                  <c:v>2.6548554500000002E-2</c:v>
                </c:pt>
                <c:pt idx="5162">
                  <c:v>2.80178172E-2</c:v>
                </c:pt>
                <c:pt idx="5163">
                  <c:v>2.80178146E-2</c:v>
                </c:pt>
                <c:pt idx="5164">
                  <c:v>2.6548495299999999E-2</c:v>
                </c:pt>
                <c:pt idx="5165">
                  <c:v>2.8017635799999999E-2</c:v>
                </c:pt>
                <c:pt idx="5166">
                  <c:v>2.6548194600000002E-2</c:v>
                </c:pt>
                <c:pt idx="5167">
                  <c:v>2.8017233999999999E-2</c:v>
                </c:pt>
                <c:pt idx="5168">
                  <c:v>2.6547710799999999E-2</c:v>
                </c:pt>
                <c:pt idx="5169">
                  <c:v>2.6547425600000001E-2</c:v>
                </c:pt>
                <c:pt idx="5170">
                  <c:v>2.6547125099999999E-2</c:v>
                </c:pt>
                <c:pt idx="5171">
                  <c:v>2.6546819400000001E-2</c:v>
                </c:pt>
                <c:pt idx="5172">
                  <c:v>2.6546518700000001E-2</c:v>
                </c:pt>
                <c:pt idx="5173">
                  <c:v>2.65462331E-2</c:v>
                </c:pt>
                <c:pt idx="5174">
                  <c:v>2.80152392E-2</c:v>
                </c:pt>
                <c:pt idx="5175">
                  <c:v>2.6545748399999999E-2</c:v>
                </c:pt>
                <c:pt idx="5176">
                  <c:v>2.8014836500000001E-2</c:v>
                </c:pt>
                <c:pt idx="5177">
                  <c:v>2.8014713900000002E-2</c:v>
                </c:pt>
                <c:pt idx="5178">
                  <c:v>2.65453906E-2</c:v>
                </c:pt>
                <c:pt idx="5179">
                  <c:v>2.80146761E-2</c:v>
                </c:pt>
                <c:pt idx="5180">
                  <c:v>2.5076210599999999E-2</c:v>
                </c:pt>
                <c:pt idx="5181">
                  <c:v>2.8014847499999999E-2</c:v>
                </c:pt>
                <c:pt idx="5182">
                  <c:v>2.6545715099999999E-2</c:v>
                </c:pt>
                <c:pt idx="5183">
                  <c:v>2.6545876900000001E-2</c:v>
                </c:pt>
                <c:pt idx="5184">
                  <c:v>2.8015328499999999E-2</c:v>
                </c:pt>
                <c:pt idx="5185">
                  <c:v>2.6546267799999999E-2</c:v>
                </c:pt>
                <c:pt idx="5186">
                  <c:v>2.6546489600000001E-2</c:v>
                </c:pt>
                <c:pt idx="5187">
                  <c:v>2.6546723800000002E-2</c:v>
                </c:pt>
                <c:pt idx="5188">
                  <c:v>2.65469669E-2</c:v>
                </c:pt>
                <c:pt idx="5189">
                  <c:v>2.6547215200000002E-2</c:v>
                </c:pt>
                <c:pt idx="5190">
                  <c:v>2.5078200599999999E-2</c:v>
                </c:pt>
                <c:pt idx="5191">
                  <c:v>2.8016975999999999E-2</c:v>
                </c:pt>
                <c:pt idx="5192">
                  <c:v>2.6547953499999999E-2</c:v>
                </c:pt>
                <c:pt idx="5193">
                  <c:v>2.6548185200000001E-2</c:v>
                </c:pt>
                <c:pt idx="5194">
                  <c:v>2.8017666600000001E-2</c:v>
                </c:pt>
                <c:pt idx="5195">
                  <c:v>2.8017868899999999E-2</c:v>
                </c:pt>
                <c:pt idx="5196">
                  <c:v>2.65488145E-2</c:v>
                </c:pt>
                <c:pt idx="5197">
                  <c:v>2.8018297300000002E-2</c:v>
                </c:pt>
                <c:pt idx="5198">
                  <c:v>2.65492653E-2</c:v>
                </c:pt>
                <c:pt idx="5199">
                  <c:v>2.5080240300000001E-2</c:v>
                </c:pt>
                <c:pt idx="5200">
                  <c:v>2.65497414E-2</c:v>
                </c:pt>
                <c:pt idx="5201">
                  <c:v>2.5080720399999999E-2</c:v>
                </c:pt>
                <c:pt idx="5202">
                  <c:v>2.80194785E-2</c:v>
                </c:pt>
                <c:pt idx="5203">
                  <c:v>2.6550448899999999E-2</c:v>
                </c:pt>
                <c:pt idx="5204">
                  <c:v>2.80199306E-2</c:v>
                </c:pt>
                <c:pt idx="5205">
                  <c:v>2.8020139999999999E-2</c:v>
                </c:pt>
                <c:pt idx="5206">
                  <c:v>2.8020334300000001E-2</c:v>
                </c:pt>
                <c:pt idx="5207">
                  <c:v>2.6551251299999998E-2</c:v>
                </c:pt>
                <c:pt idx="5208">
                  <c:v>2.8020665199999999E-2</c:v>
                </c:pt>
                <c:pt idx="5209">
                  <c:v>2.6551537100000001E-2</c:v>
                </c:pt>
                <c:pt idx="5210">
                  <c:v>2.6551640500000001E-2</c:v>
                </c:pt>
                <c:pt idx="5211">
                  <c:v>2.6551709199999999E-2</c:v>
                </c:pt>
                <c:pt idx="5212">
                  <c:v>2.8020916999999999E-2</c:v>
                </c:pt>
                <c:pt idx="5213">
                  <c:v>2.6551471300000001E-2</c:v>
                </c:pt>
                <c:pt idx="5214">
                  <c:v>2.8020426000000001E-2</c:v>
                </c:pt>
                <c:pt idx="5215">
                  <c:v>2.6550764500000001E-2</c:v>
                </c:pt>
                <c:pt idx="5216">
                  <c:v>2.6550283800000001E-2</c:v>
                </c:pt>
                <c:pt idx="5217">
                  <c:v>2.6549743899999999E-2</c:v>
                </c:pt>
                <c:pt idx="5218">
                  <c:v>2.65491645E-2</c:v>
                </c:pt>
                <c:pt idx="5219">
                  <c:v>2.65485648E-2</c:v>
                </c:pt>
                <c:pt idx="5220">
                  <c:v>2.65479645E-2</c:v>
                </c:pt>
                <c:pt idx="5221">
                  <c:v>2.8016647499999998E-2</c:v>
                </c:pt>
                <c:pt idx="5222">
                  <c:v>2.9485370600000001E-2</c:v>
                </c:pt>
                <c:pt idx="5223">
                  <c:v>2.8015621899999999E-2</c:v>
                </c:pt>
                <c:pt idx="5224">
                  <c:v>2.8015216200000002E-2</c:v>
                </c:pt>
                <c:pt idx="5225">
                  <c:v>2.6545641700000001E-2</c:v>
                </c:pt>
                <c:pt idx="5226">
                  <c:v>2.8014718099999999E-2</c:v>
                </c:pt>
                <c:pt idx="5227">
                  <c:v>2.8014662700000002E-2</c:v>
                </c:pt>
                <c:pt idx="5228">
                  <c:v>2.6545439000000001E-2</c:v>
                </c:pt>
                <c:pt idx="5229">
                  <c:v>2.8014820700000002E-2</c:v>
                </c:pt>
                <c:pt idx="5230">
                  <c:v>2.6545729300000001E-2</c:v>
                </c:pt>
                <c:pt idx="5231">
                  <c:v>2.6545954399999998E-2</c:v>
                </c:pt>
                <c:pt idx="5232">
                  <c:v>2.6546218E-2</c:v>
                </c:pt>
                <c:pt idx="5233">
                  <c:v>2.8015774800000001E-2</c:v>
                </c:pt>
                <c:pt idx="5234">
                  <c:v>2.6546817300000001E-2</c:v>
                </c:pt>
                <c:pt idx="5235">
                  <c:v>2.8016395600000001E-2</c:v>
                </c:pt>
                <c:pt idx="5236">
                  <c:v>2.5078175099999999E-2</c:v>
                </c:pt>
                <c:pt idx="5237">
                  <c:v>2.80169956E-2</c:v>
                </c:pt>
                <c:pt idx="5238">
                  <c:v>2.8017260499999998E-2</c:v>
                </c:pt>
                <c:pt idx="5239">
                  <c:v>2.6548224400000001E-2</c:v>
                </c:pt>
                <c:pt idx="5240">
                  <c:v>2.8017666E-2</c:v>
                </c:pt>
                <c:pt idx="5241">
                  <c:v>2.8017784800000001E-2</c:v>
                </c:pt>
                <c:pt idx="5242">
                  <c:v>2.80178331E-2</c:v>
                </c:pt>
                <c:pt idx="5243">
                  <c:v>2.6548538399999998E-2</c:v>
                </c:pt>
                <c:pt idx="5244">
                  <c:v>2.8017701799999999E-2</c:v>
                </c:pt>
                <c:pt idx="5245">
                  <c:v>2.8017549499999999E-2</c:v>
                </c:pt>
                <c:pt idx="5246">
                  <c:v>2.65480895E-2</c:v>
                </c:pt>
                <c:pt idx="5247">
                  <c:v>2.6547856599999999E-2</c:v>
                </c:pt>
                <c:pt idx="5248">
                  <c:v>2.6547596499999999E-2</c:v>
                </c:pt>
                <c:pt idx="5249">
                  <c:v>2.65473177E-2</c:v>
                </c:pt>
                <c:pt idx="5250">
                  <c:v>2.6547028800000001E-2</c:v>
                </c:pt>
                <c:pt idx="5251">
                  <c:v>2.6546738600000001E-2</c:v>
                </c:pt>
                <c:pt idx="5252">
                  <c:v>2.6546455699999999E-2</c:v>
                </c:pt>
                <c:pt idx="5253">
                  <c:v>2.6546188599999999E-2</c:v>
                </c:pt>
                <c:pt idx="5254">
                  <c:v>2.65459462E-2</c:v>
                </c:pt>
                <c:pt idx="5255">
                  <c:v>2.6545737100000001E-2</c:v>
                </c:pt>
                <c:pt idx="5256">
                  <c:v>2.80148367E-2</c:v>
                </c:pt>
                <c:pt idx="5257">
                  <c:v>2.8014720399999998E-2</c:v>
                </c:pt>
                <c:pt idx="5258">
                  <c:v>2.5076129400000001E-2</c:v>
                </c:pt>
                <c:pt idx="5259">
                  <c:v>2.6545407100000001E-2</c:v>
                </c:pt>
                <c:pt idx="5260">
                  <c:v>2.80147504E-2</c:v>
                </c:pt>
                <c:pt idx="5261">
                  <c:v>2.8014882800000002E-2</c:v>
                </c:pt>
                <c:pt idx="5262">
                  <c:v>2.8015062800000001E-2</c:v>
                </c:pt>
                <c:pt idx="5263">
                  <c:v>2.6546015400000001E-2</c:v>
                </c:pt>
                <c:pt idx="5264">
                  <c:v>2.6546264900000002E-2</c:v>
                </c:pt>
                <c:pt idx="5265">
                  <c:v>2.65465361E-2</c:v>
                </c:pt>
                <c:pt idx="5266">
                  <c:v>2.8016085400000001E-2</c:v>
                </c:pt>
                <c:pt idx="5267">
                  <c:v>2.9485638500000001E-2</c:v>
                </c:pt>
                <c:pt idx="5268">
                  <c:v>2.8016658E-2</c:v>
                </c:pt>
                <c:pt idx="5269">
                  <c:v>2.8016929600000001E-2</c:v>
                </c:pt>
                <c:pt idx="5270">
                  <c:v>2.65479164E-2</c:v>
                </c:pt>
                <c:pt idx="5271">
                  <c:v>2.8017400599999999E-2</c:v>
                </c:pt>
                <c:pt idx="5272">
                  <c:v>2.6548319899999999E-2</c:v>
                </c:pt>
                <c:pt idx="5273">
                  <c:v>2.8017718399999999E-2</c:v>
                </c:pt>
                <c:pt idx="5274">
                  <c:v>2.80177985E-2</c:v>
                </c:pt>
                <c:pt idx="5275">
                  <c:v>2.6548554500000002E-2</c:v>
                </c:pt>
                <c:pt idx="5276">
                  <c:v>2.6548554500000002E-2</c:v>
                </c:pt>
                <c:pt idx="5277">
                  <c:v>2.6548554500000002E-2</c:v>
                </c:pt>
                <c:pt idx="5278">
                  <c:v>2.50792918E-2</c:v>
                </c:pt>
                <c:pt idx="5279">
                  <c:v>2.6548554500000002E-2</c:v>
                </c:pt>
                <c:pt idx="5280">
                  <c:v>2.80178172E-2</c:v>
                </c:pt>
                <c:pt idx="5281">
                  <c:v>2.80178172E-2</c:v>
                </c:pt>
                <c:pt idx="5282">
                  <c:v>2.6548554500000002E-2</c:v>
                </c:pt>
                <c:pt idx="5283">
                  <c:v>2.80178172E-2</c:v>
                </c:pt>
                <c:pt idx="5284">
                  <c:v>2.6548554500000002E-2</c:v>
                </c:pt>
                <c:pt idx="5285">
                  <c:v>2.80178172E-2</c:v>
                </c:pt>
                <c:pt idx="5286">
                  <c:v>2.80178172E-2</c:v>
                </c:pt>
                <c:pt idx="5287">
                  <c:v>2.6548554500000002E-2</c:v>
                </c:pt>
                <c:pt idx="5288">
                  <c:v>2.80178172E-2</c:v>
                </c:pt>
                <c:pt idx="5289">
                  <c:v>2.80178172E-2</c:v>
                </c:pt>
                <c:pt idx="5290">
                  <c:v>2.6548554500000002E-2</c:v>
                </c:pt>
                <c:pt idx="5291">
                  <c:v>2.80178172E-2</c:v>
                </c:pt>
                <c:pt idx="5292">
                  <c:v>2.80178172E-2</c:v>
                </c:pt>
                <c:pt idx="5293">
                  <c:v>2.6548554500000002E-2</c:v>
                </c:pt>
                <c:pt idx="5294">
                  <c:v>2.80178172E-2</c:v>
                </c:pt>
                <c:pt idx="5295">
                  <c:v>2.6548554500000002E-2</c:v>
                </c:pt>
                <c:pt idx="5296">
                  <c:v>2.80178172E-2</c:v>
                </c:pt>
                <c:pt idx="5297">
                  <c:v>2.6548554500000002E-2</c:v>
                </c:pt>
                <c:pt idx="5298">
                  <c:v>2.80178172E-2</c:v>
                </c:pt>
                <c:pt idx="5299">
                  <c:v>2.80178172E-2</c:v>
                </c:pt>
                <c:pt idx="5300">
                  <c:v>2.80178172E-2</c:v>
                </c:pt>
                <c:pt idx="5301">
                  <c:v>2.80178172E-2</c:v>
                </c:pt>
                <c:pt idx="5302">
                  <c:v>2.6548554500000002E-2</c:v>
                </c:pt>
                <c:pt idx="5303">
                  <c:v>2.6548554500000002E-2</c:v>
                </c:pt>
                <c:pt idx="5304">
                  <c:v>2.80178172E-2</c:v>
                </c:pt>
                <c:pt idx="5305">
                  <c:v>2.80178172E-2</c:v>
                </c:pt>
                <c:pt idx="5306">
                  <c:v>2.6548554500000002E-2</c:v>
                </c:pt>
                <c:pt idx="5307">
                  <c:v>2.8017815099999999E-2</c:v>
                </c:pt>
                <c:pt idx="5308">
                  <c:v>2.8017770800000001E-2</c:v>
                </c:pt>
                <c:pt idx="5309">
                  <c:v>2.65484107E-2</c:v>
                </c:pt>
                <c:pt idx="5310">
                  <c:v>2.65482675E-2</c:v>
                </c:pt>
                <c:pt idx="5311">
                  <c:v>2.65480853E-2</c:v>
                </c:pt>
                <c:pt idx="5312">
                  <c:v>2.80171346E-2</c:v>
                </c:pt>
                <c:pt idx="5313">
                  <c:v>2.94861594E-2</c:v>
                </c:pt>
                <c:pt idx="5314">
                  <c:v>2.65473736E-2</c:v>
                </c:pt>
                <c:pt idx="5315">
                  <c:v>2.6547104299999999E-2</c:v>
                </c:pt>
                <c:pt idx="5316">
                  <c:v>2.6546830600000001E-2</c:v>
                </c:pt>
                <c:pt idx="5317">
                  <c:v>2.8015824799999998E-2</c:v>
                </c:pt>
                <c:pt idx="5318">
                  <c:v>2.6546297600000001E-2</c:v>
                </c:pt>
                <c:pt idx="5319">
                  <c:v>2.6546052099999998E-2</c:v>
                </c:pt>
                <c:pt idx="5320">
                  <c:v>2.8015096499999999E-2</c:v>
                </c:pt>
                <c:pt idx="5321">
                  <c:v>2.8014905E-2</c:v>
                </c:pt>
                <c:pt idx="5322">
                  <c:v>2.8014750599999999E-2</c:v>
                </c:pt>
                <c:pt idx="5323">
                  <c:v>2.65453722E-2</c:v>
                </c:pt>
                <c:pt idx="5324">
                  <c:v>2.6545282699999999E-2</c:v>
                </c:pt>
                <c:pt idx="5325">
                  <c:v>2.80144729E-2</c:v>
                </c:pt>
                <c:pt idx="5326">
                  <c:v>2.6545140799999999E-2</c:v>
                </c:pt>
                <c:pt idx="5327">
                  <c:v>2.65450884E-2</c:v>
                </c:pt>
                <c:pt idx="5328">
                  <c:v>2.6545048299999999E-2</c:v>
                </c:pt>
                <c:pt idx="5329">
                  <c:v>2.8014288200000001E-2</c:v>
                </c:pt>
                <c:pt idx="5330">
                  <c:v>2.8014272900000001E-2</c:v>
                </c:pt>
                <c:pt idx="5331">
                  <c:v>2.80142699E-2</c:v>
                </c:pt>
                <c:pt idx="5332">
                  <c:v>2.80142793E-2</c:v>
                </c:pt>
                <c:pt idx="5333">
                  <c:v>2.8014300999999998E-2</c:v>
                </c:pt>
                <c:pt idx="5334">
                  <c:v>2.8014335099999999E-2</c:v>
                </c:pt>
                <c:pt idx="5335">
                  <c:v>2.8014381500000001E-2</c:v>
                </c:pt>
                <c:pt idx="5336">
                  <c:v>2.8014440299999999E-2</c:v>
                </c:pt>
                <c:pt idx="5337">
                  <c:v>2.8014511400000001E-2</c:v>
                </c:pt>
                <c:pt idx="5338">
                  <c:v>2.8014594800000001E-2</c:v>
                </c:pt>
                <c:pt idx="5339">
                  <c:v>2.6545424799999998E-2</c:v>
                </c:pt>
                <c:pt idx="5340">
                  <c:v>2.6545559E-2</c:v>
                </c:pt>
                <c:pt idx="5341">
                  <c:v>2.8015000299999999E-2</c:v>
                </c:pt>
                <c:pt idx="5342">
                  <c:v>2.6545942100000001E-2</c:v>
                </c:pt>
                <c:pt idx="5343">
                  <c:v>2.80154432E-2</c:v>
                </c:pt>
                <c:pt idx="5344">
                  <c:v>2.8015697700000002E-2</c:v>
                </c:pt>
                <c:pt idx="5345">
                  <c:v>2.6546699600000001E-2</c:v>
                </c:pt>
                <c:pt idx="5346">
                  <c:v>2.5077708099999999E-2</c:v>
                </c:pt>
                <c:pt idx="5347">
                  <c:v>2.6547245300000001E-2</c:v>
                </c:pt>
                <c:pt idx="5348">
                  <c:v>2.8016773599999999E-2</c:v>
                </c:pt>
                <c:pt idx="5349">
                  <c:v>2.65477587E-2</c:v>
                </c:pt>
                <c:pt idx="5350">
                  <c:v>2.8017249500000001E-2</c:v>
                </c:pt>
                <c:pt idx="5351">
                  <c:v>2.80174477E-2</c:v>
                </c:pt>
                <c:pt idx="5352">
                  <c:v>2.8017610200000001E-2</c:v>
                </c:pt>
                <c:pt idx="5353">
                  <c:v>2.6548467400000001E-2</c:v>
                </c:pt>
                <c:pt idx="5354">
                  <c:v>2.6548538100000001E-2</c:v>
                </c:pt>
                <c:pt idx="5355">
                  <c:v>2.80178172E-2</c:v>
                </c:pt>
                <c:pt idx="5356">
                  <c:v>2.6548554500000002E-2</c:v>
                </c:pt>
                <c:pt idx="5357">
                  <c:v>2.6548554500000002E-2</c:v>
                </c:pt>
                <c:pt idx="5358">
                  <c:v>2.6548554500000002E-2</c:v>
                </c:pt>
                <c:pt idx="5359">
                  <c:v>2.6548554500000002E-2</c:v>
                </c:pt>
                <c:pt idx="5360">
                  <c:v>2.80178172E-2</c:v>
                </c:pt>
                <c:pt idx="5361">
                  <c:v>2.6548554500000002E-2</c:v>
                </c:pt>
                <c:pt idx="5362">
                  <c:v>2.80178172E-2</c:v>
                </c:pt>
                <c:pt idx="5363">
                  <c:v>2.6548554500000002E-2</c:v>
                </c:pt>
                <c:pt idx="5364">
                  <c:v>2.6548554500000002E-2</c:v>
                </c:pt>
                <c:pt idx="5365">
                  <c:v>2.6548554500000002E-2</c:v>
                </c:pt>
                <c:pt idx="5366">
                  <c:v>2.6548554500000002E-2</c:v>
                </c:pt>
                <c:pt idx="5367">
                  <c:v>2.80178172E-2</c:v>
                </c:pt>
                <c:pt idx="5368">
                  <c:v>2.80178172E-2</c:v>
                </c:pt>
                <c:pt idx="5369">
                  <c:v>2.80178172E-2</c:v>
                </c:pt>
                <c:pt idx="5370">
                  <c:v>2.80178172E-2</c:v>
                </c:pt>
                <c:pt idx="5371">
                  <c:v>2.6548554500000002E-2</c:v>
                </c:pt>
                <c:pt idx="5372">
                  <c:v>2.6548554500000002E-2</c:v>
                </c:pt>
                <c:pt idx="5373">
                  <c:v>2.6548554500000002E-2</c:v>
                </c:pt>
                <c:pt idx="5374">
                  <c:v>2.80178172E-2</c:v>
                </c:pt>
                <c:pt idx="5375">
                  <c:v>2.80178172E-2</c:v>
                </c:pt>
                <c:pt idx="5376">
                  <c:v>2.80178172E-2</c:v>
                </c:pt>
                <c:pt idx="5377">
                  <c:v>2.6548554500000002E-2</c:v>
                </c:pt>
                <c:pt idx="5378">
                  <c:v>2.80178172E-2</c:v>
                </c:pt>
                <c:pt idx="5379">
                  <c:v>2.80178172E-2</c:v>
                </c:pt>
                <c:pt idx="5380">
                  <c:v>2.6548554500000002E-2</c:v>
                </c:pt>
                <c:pt idx="5381">
                  <c:v>2.80178172E-2</c:v>
                </c:pt>
                <c:pt idx="5382">
                  <c:v>2.6548554500000002E-2</c:v>
                </c:pt>
                <c:pt idx="5383">
                  <c:v>2.80178172E-2</c:v>
                </c:pt>
                <c:pt idx="5384">
                  <c:v>2.6548554500000002E-2</c:v>
                </c:pt>
                <c:pt idx="5385">
                  <c:v>2.80178172E-2</c:v>
                </c:pt>
                <c:pt idx="5386">
                  <c:v>2.80178172E-2</c:v>
                </c:pt>
                <c:pt idx="5387">
                  <c:v>2.80178172E-2</c:v>
                </c:pt>
                <c:pt idx="5388">
                  <c:v>2.6548554500000002E-2</c:v>
                </c:pt>
                <c:pt idx="5389">
                  <c:v>2.80178172E-2</c:v>
                </c:pt>
                <c:pt idx="5390">
                  <c:v>2.80178172E-2</c:v>
                </c:pt>
                <c:pt idx="5391">
                  <c:v>2.80178172E-2</c:v>
                </c:pt>
                <c:pt idx="5392">
                  <c:v>2.80178172E-2</c:v>
                </c:pt>
                <c:pt idx="5393">
                  <c:v>2.80178172E-2</c:v>
                </c:pt>
                <c:pt idx="5394">
                  <c:v>2.80178172E-2</c:v>
                </c:pt>
                <c:pt idx="5395">
                  <c:v>2.80178172E-2</c:v>
                </c:pt>
                <c:pt idx="5396">
                  <c:v>2.80178172E-2</c:v>
                </c:pt>
                <c:pt idx="5397">
                  <c:v>2.6548554500000002E-2</c:v>
                </c:pt>
                <c:pt idx="5398">
                  <c:v>2.80178172E-2</c:v>
                </c:pt>
                <c:pt idx="5399">
                  <c:v>2.80178172E-2</c:v>
                </c:pt>
                <c:pt idx="5400">
                  <c:v>2.6548554500000002E-2</c:v>
                </c:pt>
                <c:pt idx="5401">
                  <c:v>2.6548554500000002E-2</c:v>
                </c:pt>
                <c:pt idx="5402">
                  <c:v>2.80178172E-2</c:v>
                </c:pt>
                <c:pt idx="5403">
                  <c:v>2.80178172E-2</c:v>
                </c:pt>
                <c:pt idx="5404">
                  <c:v>2.6548554500000002E-2</c:v>
                </c:pt>
                <c:pt idx="5405">
                  <c:v>2.80178172E-2</c:v>
                </c:pt>
                <c:pt idx="5406">
                  <c:v>2.6548554500000002E-2</c:v>
                </c:pt>
                <c:pt idx="5407">
                  <c:v>2.6548554500000002E-2</c:v>
                </c:pt>
                <c:pt idx="5408">
                  <c:v>2.80178172E-2</c:v>
                </c:pt>
                <c:pt idx="5409">
                  <c:v>2.80178172E-2</c:v>
                </c:pt>
                <c:pt idx="5410">
                  <c:v>2.80178172E-2</c:v>
                </c:pt>
                <c:pt idx="5411">
                  <c:v>2.80178172E-2</c:v>
                </c:pt>
                <c:pt idx="5412">
                  <c:v>2.80178172E-2</c:v>
                </c:pt>
                <c:pt idx="5413">
                  <c:v>2.80178172E-2</c:v>
                </c:pt>
                <c:pt idx="5414">
                  <c:v>2.6548554500000002E-2</c:v>
                </c:pt>
                <c:pt idx="5415">
                  <c:v>2.80178172E-2</c:v>
                </c:pt>
                <c:pt idx="5416">
                  <c:v>2.80178172E-2</c:v>
                </c:pt>
                <c:pt idx="5417">
                  <c:v>2.80178172E-2</c:v>
                </c:pt>
                <c:pt idx="5418">
                  <c:v>2.80178172E-2</c:v>
                </c:pt>
                <c:pt idx="5419">
                  <c:v>2.80178172E-2</c:v>
                </c:pt>
                <c:pt idx="5420">
                  <c:v>2.80178172E-2</c:v>
                </c:pt>
                <c:pt idx="5421">
                  <c:v>2.6548554500000002E-2</c:v>
                </c:pt>
                <c:pt idx="5422">
                  <c:v>2.80178172E-2</c:v>
                </c:pt>
                <c:pt idx="5423">
                  <c:v>2.80178172E-2</c:v>
                </c:pt>
                <c:pt idx="5424">
                  <c:v>2.80178172E-2</c:v>
                </c:pt>
                <c:pt idx="5425">
                  <c:v>2.6548554500000002E-2</c:v>
                </c:pt>
                <c:pt idx="5426">
                  <c:v>2.80178172E-2</c:v>
                </c:pt>
                <c:pt idx="5427">
                  <c:v>2.80178172E-2</c:v>
                </c:pt>
                <c:pt idx="5428">
                  <c:v>2.6548554500000002E-2</c:v>
                </c:pt>
                <c:pt idx="5429">
                  <c:v>2.6548554500000002E-2</c:v>
                </c:pt>
                <c:pt idx="5430">
                  <c:v>2.80178172E-2</c:v>
                </c:pt>
                <c:pt idx="5431">
                  <c:v>2.6548554500000002E-2</c:v>
                </c:pt>
                <c:pt idx="5432">
                  <c:v>2.80178172E-2</c:v>
                </c:pt>
                <c:pt idx="5433">
                  <c:v>2.6548554500000002E-2</c:v>
                </c:pt>
                <c:pt idx="5434">
                  <c:v>2.6548554500000002E-2</c:v>
                </c:pt>
                <c:pt idx="5435">
                  <c:v>2.80178172E-2</c:v>
                </c:pt>
                <c:pt idx="5436">
                  <c:v>2.80178172E-2</c:v>
                </c:pt>
                <c:pt idx="5437">
                  <c:v>2.80178172E-2</c:v>
                </c:pt>
                <c:pt idx="5438">
                  <c:v>2.6548554500000002E-2</c:v>
                </c:pt>
                <c:pt idx="5439">
                  <c:v>2.80178172E-2</c:v>
                </c:pt>
                <c:pt idx="5440">
                  <c:v>2.80178172E-2</c:v>
                </c:pt>
                <c:pt idx="5441">
                  <c:v>2.80178172E-2</c:v>
                </c:pt>
                <c:pt idx="5442">
                  <c:v>2.6548554500000002E-2</c:v>
                </c:pt>
                <c:pt idx="5443">
                  <c:v>2.80178172E-2</c:v>
                </c:pt>
                <c:pt idx="5444">
                  <c:v>2.80178172E-2</c:v>
                </c:pt>
                <c:pt idx="5445">
                  <c:v>2.80178172E-2</c:v>
                </c:pt>
                <c:pt idx="5446">
                  <c:v>2.80178172E-2</c:v>
                </c:pt>
                <c:pt idx="5447">
                  <c:v>2.80178172E-2</c:v>
                </c:pt>
                <c:pt idx="5448">
                  <c:v>2.80178172E-2</c:v>
                </c:pt>
                <c:pt idx="5449">
                  <c:v>2.80178172E-2</c:v>
                </c:pt>
                <c:pt idx="5450">
                  <c:v>2.80178172E-2</c:v>
                </c:pt>
                <c:pt idx="5451">
                  <c:v>2.80178172E-2</c:v>
                </c:pt>
                <c:pt idx="5452">
                  <c:v>2.6548554500000002E-2</c:v>
                </c:pt>
                <c:pt idx="5453">
                  <c:v>2.80178172E-2</c:v>
                </c:pt>
                <c:pt idx="5454">
                  <c:v>2.80178172E-2</c:v>
                </c:pt>
                <c:pt idx="5455">
                  <c:v>2.6548554500000002E-2</c:v>
                </c:pt>
                <c:pt idx="5456">
                  <c:v>2.80178172E-2</c:v>
                </c:pt>
                <c:pt idx="5457">
                  <c:v>2.80178172E-2</c:v>
                </c:pt>
                <c:pt idx="5458">
                  <c:v>2.6548554500000002E-2</c:v>
                </c:pt>
                <c:pt idx="5459">
                  <c:v>2.6548554500000002E-2</c:v>
                </c:pt>
                <c:pt idx="5460">
                  <c:v>2.80178172E-2</c:v>
                </c:pt>
                <c:pt idx="5461">
                  <c:v>2.6548554500000002E-2</c:v>
                </c:pt>
                <c:pt idx="5462">
                  <c:v>2.80178172E-2</c:v>
                </c:pt>
                <c:pt idx="5463">
                  <c:v>2.6548554500000002E-2</c:v>
                </c:pt>
                <c:pt idx="5464">
                  <c:v>2.80178172E-2</c:v>
                </c:pt>
                <c:pt idx="5465">
                  <c:v>2.80178172E-2</c:v>
                </c:pt>
                <c:pt idx="5466">
                  <c:v>2.80178172E-2</c:v>
                </c:pt>
                <c:pt idx="5467">
                  <c:v>2.80178172E-2</c:v>
                </c:pt>
                <c:pt idx="5468">
                  <c:v>2.80178172E-2</c:v>
                </c:pt>
                <c:pt idx="5469">
                  <c:v>2.6548554500000002E-2</c:v>
                </c:pt>
                <c:pt idx="5470">
                  <c:v>2.6548554500000002E-2</c:v>
                </c:pt>
                <c:pt idx="5471">
                  <c:v>2.80178172E-2</c:v>
                </c:pt>
                <c:pt idx="5472">
                  <c:v>2.6548554500000002E-2</c:v>
                </c:pt>
                <c:pt idx="5473">
                  <c:v>2.80178172E-2</c:v>
                </c:pt>
                <c:pt idx="5474">
                  <c:v>2.80178172E-2</c:v>
                </c:pt>
                <c:pt idx="5475">
                  <c:v>2.80178172E-2</c:v>
                </c:pt>
                <c:pt idx="5476">
                  <c:v>2.80178172E-2</c:v>
                </c:pt>
                <c:pt idx="5477">
                  <c:v>2.80178172E-2</c:v>
                </c:pt>
                <c:pt idx="5478">
                  <c:v>2.6548554500000002E-2</c:v>
                </c:pt>
                <c:pt idx="5479">
                  <c:v>2.6548554500000002E-2</c:v>
                </c:pt>
                <c:pt idx="5480">
                  <c:v>2.80178172E-2</c:v>
                </c:pt>
                <c:pt idx="5481">
                  <c:v>2.80178172E-2</c:v>
                </c:pt>
                <c:pt idx="5482">
                  <c:v>2.6548554500000002E-2</c:v>
                </c:pt>
                <c:pt idx="5483">
                  <c:v>2.8017814799999999E-2</c:v>
                </c:pt>
                <c:pt idx="5484">
                  <c:v>2.8017761799999999E-2</c:v>
                </c:pt>
                <c:pt idx="5485">
                  <c:v>2.8017646600000001E-2</c:v>
                </c:pt>
                <c:pt idx="5486">
                  <c:v>2.80174786E-2</c:v>
                </c:pt>
                <c:pt idx="5487">
                  <c:v>2.6548003300000001E-2</c:v>
                </c:pt>
                <c:pt idx="5488">
                  <c:v>2.8017020399999999E-2</c:v>
                </c:pt>
                <c:pt idx="5489">
                  <c:v>2.8016748599999999E-2</c:v>
                </c:pt>
                <c:pt idx="5490">
                  <c:v>2.8016460699999999E-2</c:v>
                </c:pt>
                <c:pt idx="5491">
                  <c:v>2.8016165799999999E-2</c:v>
                </c:pt>
                <c:pt idx="5492">
                  <c:v>2.8015873199999999E-2</c:v>
                </c:pt>
                <c:pt idx="5493">
                  <c:v>2.80155921E-2</c:v>
                </c:pt>
                <c:pt idx="5494">
                  <c:v>2.8015331800000001E-2</c:v>
                </c:pt>
                <c:pt idx="5495">
                  <c:v>2.9484368100000002E-2</c:v>
                </c:pt>
                <c:pt idx="5496">
                  <c:v>2.8014910699999999E-2</c:v>
                </c:pt>
                <c:pt idx="5497">
                  <c:v>2.8014768499999999E-2</c:v>
                </c:pt>
                <c:pt idx="5498">
                  <c:v>2.8014684200000001E-2</c:v>
                </c:pt>
                <c:pt idx="5499">
                  <c:v>2.8014664500000001E-2</c:v>
                </c:pt>
                <c:pt idx="5500">
                  <c:v>2.8014664500000001E-2</c:v>
                </c:pt>
                <c:pt idx="5501">
                  <c:v>2.8014664500000001E-2</c:v>
                </c:pt>
                <c:pt idx="5502">
                  <c:v>2.8014664500000001E-2</c:v>
                </c:pt>
                <c:pt idx="5503">
                  <c:v>2.8014664500000001E-2</c:v>
                </c:pt>
                <c:pt idx="5504">
                  <c:v>2.8014664500000001E-2</c:v>
                </c:pt>
                <c:pt idx="5505">
                  <c:v>2.8014664500000001E-2</c:v>
                </c:pt>
                <c:pt idx="5506">
                  <c:v>2.8014664500000001E-2</c:v>
                </c:pt>
                <c:pt idx="5507">
                  <c:v>2.8014664500000001E-2</c:v>
                </c:pt>
                <c:pt idx="5508">
                  <c:v>2.9483931500000001E-2</c:v>
                </c:pt>
                <c:pt idx="5509">
                  <c:v>2.8014664500000001E-2</c:v>
                </c:pt>
                <c:pt idx="5510">
                  <c:v>2.8014664500000001E-2</c:v>
                </c:pt>
                <c:pt idx="5511">
                  <c:v>2.9483931500000001E-2</c:v>
                </c:pt>
                <c:pt idx="5512">
                  <c:v>2.8014664500000001E-2</c:v>
                </c:pt>
                <c:pt idx="5513">
                  <c:v>2.8014664500000001E-2</c:v>
                </c:pt>
                <c:pt idx="5514">
                  <c:v>2.8014664500000001E-2</c:v>
                </c:pt>
                <c:pt idx="5515">
                  <c:v>2.8014664500000001E-2</c:v>
                </c:pt>
                <c:pt idx="5516">
                  <c:v>2.8014664500000001E-2</c:v>
                </c:pt>
                <c:pt idx="5517">
                  <c:v>2.8014664500000001E-2</c:v>
                </c:pt>
                <c:pt idx="5518">
                  <c:v>2.6545397500000002E-2</c:v>
                </c:pt>
                <c:pt idx="5519">
                  <c:v>2.6545397500000002E-2</c:v>
                </c:pt>
                <c:pt idx="5520">
                  <c:v>2.8014664500000001E-2</c:v>
                </c:pt>
                <c:pt idx="5521">
                  <c:v>2.9483931500000001E-2</c:v>
                </c:pt>
                <c:pt idx="5522">
                  <c:v>2.8014664500000001E-2</c:v>
                </c:pt>
                <c:pt idx="5523">
                  <c:v>2.8014664500000001E-2</c:v>
                </c:pt>
                <c:pt idx="5524">
                  <c:v>2.9483931500000001E-2</c:v>
                </c:pt>
                <c:pt idx="5525">
                  <c:v>2.8014664500000001E-2</c:v>
                </c:pt>
                <c:pt idx="5526">
                  <c:v>2.8014664500000001E-2</c:v>
                </c:pt>
                <c:pt idx="5527">
                  <c:v>2.8014664500000001E-2</c:v>
                </c:pt>
                <c:pt idx="5528">
                  <c:v>2.8014664500000001E-2</c:v>
                </c:pt>
                <c:pt idx="5529">
                  <c:v>2.9483931500000001E-2</c:v>
                </c:pt>
                <c:pt idx="5530">
                  <c:v>2.9483931500000001E-2</c:v>
                </c:pt>
                <c:pt idx="5531">
                  <c:v>2.8014666600000002E-2</c:v>
                </c:pt>
                <c:pt idx="5532">
                  <c:v>2.9483978099999999E-2</c:v>
                </c:pt>
                <c:pt idx="5533">
                  <c:v>2.8014808700000001E-2</c:v>
                </c:pt>
                <c:pt idx="5534">
                  <c:v>2.80149523E-2</c:v>
                </c:pt>
                <c:pt idx="5535">
                  <c:v>2.65458685E-2</c:v>
                </c:pt>
                <c:pt idx="5536">
                  <c:v>2.8015349500000002E-2</c:v>
                </c:pt>
                <c:pt idx="5537">
                  <c:v>2.80155892E-2</c:v>
                </c:pt>
                <c:pt idx="5538">
                  <c:v>2.8015847100000001E-2</c:v>
                </c:pt>
                <c:pt idx="5539">
                  <c:v>2.9485381200000001E-2</c:v>
                </c:pt>
                <c:pt idx="5540">
                  <c:v>2.8016389499999999E-2</c:v>
                </c:pt>
                <c:pt idx="5541">
                  <c:v>2.80166601E-2</c:v>
                </c:pt>
                <c:pt idx="5542">
                  <c:v>2.8016921199999999E-2</c:v>
                </c:pt>
                <c:pt idx="5543">
                  <c:v>2.65479021E-2</c:v>
                </c:pt>
                <c:pt idx="5544">
                  <c:v>2.6548123600000001E-2</c:v>
                </c:pt>
                <c:pt idx="5545">
                  <c:v>2.8017577799999999E-2</c:v>
                </c:pt>
                <c:pt idx="5546">
                  <c:v>2.8017731399999999E-2</c:v>
                </c:pt>
                <c:pt idx="5547">
                  <c:v>2.6548579700000002E-2</c:v>
                </c:pt>
                <c:pt idx="5548">
                  <c:v>2.80179313E-2</c:v>
                </c:pt>
                <c:pt idx="5549">
                  <c:v>2.8018008E-2</c:v>
                </c:pt>
                <c:pt idx="5550">
                  <c:v>2.8018072299999999E-2</c:v>
                </c:pt>
                <c:pt idx="5551">
                  <c:v>2.6548862100000001E-2</c:v>
                </c:pt>
                <c:pt idx="5552">
                  <c:v>2.8018164200000001E-2</c:v>
                </c:pt>
                <c:pt idx="5553">
                  <c:v>2.6548929499999999E-2</c:v>
                </c:pt>
                <c:pt idx="5554">
                  <c:v>2.8018207E-2</c:v>
                </c:pt>
                <c:pt idx="5555">
                  <c:v>2.80182099E-2</c:v>
                </c:pt>
                <c:pt idx="5556">
                  <c:v>2.8018200600000001E-2</c:v>
                </c:pt>
                <c:pt idx="5557">
                  <c:v>2.8018179000000001E-2</c:v>
                </c:pt>
                <c:pt idx="5558">
                  <c:v>2.9487407300000001E-2</c:v>
                </c:pt>
                <c:pt idx="5559">
                  <c:v>2.80180989E-2</c:v>
                </c:pt>
                <c:pt idx="5560">
                  <c:v>2.8018040399999999E-2</c:v>
                </c:pt>
                <c:pt idx="5561">
                  <c:v>2.8017969699999999E-2</c:v>
                </c:pt>
                <c:pt idx="5562">
                  <c:v>2.80178866E-2</c:v>
                </c:pt>
                <c:pt idx="5563">
                  <c:v>2.8017790000000001E-2</c:v>
                </c:pt>
                <c:pt idx="5564">
                  <c:v>2.6548393699999999E-2</c:v>
                </c:pt>
                <c:pt idx="5565">
                  <c:v>2.8017482699999999E-2</c:v>
                </c:pt>
                <c:pt idx="5566">
                  <c:v>2.65480118E-2</c:v>
                </c:pt>
                <c:pt idx="5567">
                  <c:v>2.8017041100000001E-2</c:v>
                </c:pt>
                <c:pt idx="5568">
                  <c:v>2.8016787099999999E-2</c:v>
                </c:pt>
                <c:pt idx="5569">
                  <c:v>2.8016520199999999E-2</c:v>
                </c:pt>
                <c:pt idx="5570">
                  <c:v>2.8016247300000002E-2</c:v>
                </c:pt>
                <c:pt idx="5571">
                  <c:v>2.6546710099999999E-2</c:v>
                </c:pt>
                <c:pt idx="5572">
                  <c:v>2.6546445599999999E-2</c:v>
                </c:pt>
                <c:pt idx="5573">
                  <c:v>2.80154619E-2</c:v>
                </c:pt>
                <c:pt idx="5574">
                  <c:v>2.8015234399999998E-2</c:v>
                </c:pt>
                <c:pt idx="5575">
                  <c:v>2.80150355E-2</c:v>
                </c:pt>
                <c:pt idx="5576">
                  <c:v>2.8014872400000002E-2</c:v>
                </c:pt>
                <c:pt idx="5577">
                  <c:v>2.8014751899999999E-2</c:v>
                </c:pt>
                <c:pt idx="5578">
                  <c:v>2.8014681E-2</c:v>
                </c:pt>
                <c:pt idx="5579">
                  <c:v>2.8014664500000001E-2</c:v>
                </c:pt>
                <c:pt idx="5580">
                  <c:v>2.8014664500000001E-2</c:v>
                </c:pt>
                <c:pt idx="5581">
                  <c:v>2.6545397500000002E-2</c:v>
                </c:pt>
                <c:pt idx="5582">
                  <c:v>2.8014664500000001E-2</c:v>
                </c:pt>
                <c:pt idx="5583">
                  <c:v>2.8014664500000001E-2</c:v>
                </c:pt>
                <c:pt idx="5584">
                  <c:v>2.8014664500000001E-2</c:v>
                </c:pt>
                <c:pt idx="5585">
                  <c:v>2.8014664500000001E-2</c:v>
                </c:pt>
                <c:pt idx="5586">
                  <c:v>2.6545397500000002E-2</c:v>
                </c:pt>
                <c:pt idx="5587">
                  <c:v>2.8014664500000001E-2</c:v>
                </c:pt>
                <c:pt idx="5588">
                  <c:v>2.8014664500000001E-2</c:v>
                </c:pt>
                <c:pt idx="5589">
                  <c:v>2.8014664500000001E-2</c:v>
                </c:pt>
                <c:pt idx="5590">
                  <c:v>2.8014664500000001E-2</c:v>
                </c:pt>
                <c:pt idx="5591">
                  <c:v>2.6545397500000002E-2</c:v>
                </c:pt>
                <c:pt idx="5592">
                  <c:v>2.6545397500000002E-2</c:v>
                </c:pt>
                <c:pt idx="5593">
                  <c:v>2.8014664500000001E-2</c:v>
                </c:pt>
                <c:pt idx="5594">
                  <c:v>2.8014664500000001E-2</c:v>
                </c:pt>
                <c:pt idx="5595">
                  <c:v>2.8014664500000001E-2</c:v>
                </c:pt>
                <c:pt idx="5596">
                  <c:v>2.8014664500000001E-2</c:v>
                </c:pt>
                <c:pt idx="5597">
                  <c:v>2.6545397500000002E-2</c:v>
                </c:pt>
                <c:pt idx="5598">
                  <c:v>2.8014664500000001E-2</c:v>
                </c:pt>
                <c:pt idx="5599">
                  <c:v>2.8014664500000001E-2</c:v>
                </c:pt>
                <c:pt idx="5600">
                  <c:v>2.8014664500000001E-2</c:v>
                </c:pt>
                <c:pt idx="5601">
                  <c:v>2.9483931500000001E-2</c:v>
                </c:pt>
                <c:pt idx="5602">
                  <c:v>2.6545397500000002E-2</c:v>
                </c:pt>
                <c:pt idx="5603">
                  <c:v>2.8014664500000001E-2</c:v>
                </c:pt>
                <c:pt idx="5604">
                  <c:v>2.8014664500000001E-2</c:v>
                </c:pt>
                <c:pt idx="5605">
                  <c:v>2.8014664500000001E-2</c:v>
                </c:pt>
                <c:pt idx="5606">
                  <c:v>2.8014664500000001E-2</c:v>
                </c:pt>
                <c:pt idx="5607">
                  <c:v>2.8014664500000001E-2</c:v>
                </c:pt>
                <c:pt idx="5608">
                  <c:v>2.6545397500000002E-2</c:v>
                </c:pt>
                <c:pt idx="5609">
                  <c:v>2.8014664500000001E-2</c:v>
                </c:pt>
                <c:pt idx="5610">
                  <c:v>2.8014664500000001E-2</c:v>
                </c:pt>
                <c:pt idx="5611">
                  <c:v>2.8014664500000001E-2</c:v>
                </c:pt>
                <c:pt idx="5612">
                  <c:v>2.8014664500000001E-2</c:v>
                </c:pt>
                <c:pt idx="5613">
                  <c:v>2.6545397500000002E-2</c:v>
                </c:pt>
                <c:pt idx="5614">
                  <c:v>2.8014664500000001E-2</c:v>
                </c:pt>
                <c:pt idx="5615">
                  <c:v>2.8014664500000001E-2</c:v>
                </c:pt>
                <c:pt idx="5616">
                  <c:v>2.8014664500000001E-2</c:v>
                </c:pt>
                <c:pt idx="5617">
                  <c:v>2.8014664500000001E-2</c:v>
                </c:pt>
                <c:pt idx="5618">
                  <c:v>2.8014664500000001E-2</c:v>
                </c:pt>
                <c:pt idx="5619">
                  <c:v>2.9483931500000001E-2</c:v>
                </c:pt>
                <c:pt idx="5620">
                  <c:v>2.8014664500000001E-2</c:v>
                </c:pt>
                <c:pt idx="5621">
                  <c:v>2.8014664500000001E-2</c:v>
                </c:pt>
                <c:pt idx="5622">
                  <c:v>2.8014664500000001E-2</c:v>
                </c:pt>
                <c:pt idx="5623">
                  <c:v>2.8014664500000001E-2</c:v>
                </c:pt>
                <c:pt idx="5624">
                  <c:v>2.9483931500000001E-2</c:v>
                </c:pt>
                <c:pt idx="5625">
                  <c:v>2.9483931500000001E-2</c:v>
                </c:pt>
                <c:pt idx="5626">
                  <c:v>2.9483931500000001E-2</c:v>
                </c:pt>
                <c:pt idx="5627">
                  <c:v>2.65454E-2</c:v>
                </c:pt>
                <c:pt idx="5628">
                  <c:v>2.6545453300000001E-2</c:v>
                </c:pt>
                <c:pt idx="5629">
                  <c:v>2.8014835799999999E-2</c:v>
                </c:pt>
                <c:pt idx="5630">
                  <c:v>2.6545737900000001E-2</c:v>
                </c:pt>
                <c:pt idx="5631">
                  <c:v>2.8015216999999999E-2</c:v>
                </c:pt>
                <c:pt idx="5632">
                  <c:v>2.8015464E-2</c:v>
                </c:pt>
                <c:pt idx="5633">
                  <c:v>2.8015736199999999E-2</c:v>
                </c:pt>
                <c:pt idx="5634">
                  <c:v>2.8016024399999999E-2</c:v>
                </c:pt>
                <c:pt idx="5635">
                  <c:v>2.9485584200000001E-2</c:v>
                </c:pt>
                <c:pt idx="5636">
                  <c:v>2.8016611800000001E-2</c:v>
                </c:pt>
                <c:pt idx="5637">
                  <c:v>2.8016892500000001E-2</c:v>
                </c:pt>
                <c:pt idx="5638">
                  <c:v>2.8017152199999999E-2</c:v>
                </c:pt>
                <c:pt idx="5639">
                  <c:v>2.6548118499999999E-2</c:v>
                </c:pt>
                <c:pt idx="5640">
                  <c:v>2.8017572000000001E-2</c:v>
                </c:pt>
                <c:pt idx="5641">
                  <c:v>2.8017713699999999E-2</c:v>
                </c:pt>
                <c:pt idx="5642">
                  <c:v>2.8017797600000002E-2</c:v>
                </c:pt>
                <c:pt idx="5643">
                  <c:v>2.8017814799999999E-2</c:v>
                </c:pt>
                <c:pt idx="5644">
                  <c:v>2.8017761799999999E-2</c:v>
                </c:pt>
                <c:pt idx="5645">
                  <c:v>2.8017646600000001E-2</c:v>
                </c:pt>
                <c:pt idx="5646">
                  <c:v>2.80174786E-2</c:v>
                </c:pt>
                <c:pt idx="5647">
                  <c:v>2.6548003300000001E-2</c:v>
                </c:pt>
                <c:pt idx="5648">
                  <c:v>2.8017020399999999E-2</c:v>
                </c:pt>
                <c:pt idx="5649">
                  <c:v>2.8016748599999999E-2</c:v>
                </c:pt>
                <c:pt idx="5650">
                  <c:v>2.8016460699999999E-2</c:v>
                </c:pt>
                <c:pt idx="5651">
                  <c:v>2.6546900799999999E-2</c:v>
                </c:pt>
                <c:pt idx="5652">
                  <c:v>2.8015873199999999E-2</c:v>
                </c:pt>
                <c:pt idx="5653">
                  <c:v>2.80155921E-2</c:v>
                </c:pt>
                <c:pt idx="5654">
                  <c:v>2.8015331800000001E-2</c:v>
                </c:pt>
                <c:pt idx="5655">
                  <c:v>2.8015101600000002E-2</c:v>
                </c:pt>
                <c:pt idx="5656">
                  <c:v>2.6545644100000002E-2</c:v>
                </c:pt>
                <c:pt idx="5657">
                  <c:v>2.8014768499999999E-2</c:v>
                </c:pt>
                <c:pt idx="5658">
                  <c:v>2.94839512E-2</c:v>
                </c:pt>
                <c:pt idx="5659">
                  <c:v>2.8014664500000001E-2</c:v>
                </c:pt>
                <c:pt idx="5660">
                  <c:v>2.8014664500000001E-2</c:v>
                </c:pt>
                <c:pt idx="5661">
                  <c:v>2.8014664500000001E-2</c:v>
                </c:pt>
                <c:pt idx="5662">
                  <c:v>2.9483931500000001E-2</c:v>
                </c:pt>
                <c:pt idx="5663">
                  <c:v>2.8014664500000001E-2</c:v>
                </c:pt>
                <c:pt idx="5664">
                  <c:v>2.8014664500000001E-2</c:v>
                </c:pt>
                <c:pt idx="5665">
                  <c:v>2.8014664500000001E-2</c:v>
                </c:pt>
                <c:pt idx="5666">
                  <c:v>2.8014664500000001E-2</c:v>
                </c:pt>
                <c:pt idx="5667">
                  <c:v>2.8014664500000001E-2</c:v>
                </c:pt>
                <c:pt idx="5668">
                  <c:v>2.8014664500000001E-2</c:v>
                </c:pt>
                <c:pt idx="5669">
                  <c:v>2.9483931500000001E-2</c:v>
                </c:pt>
                <c:pt idx="5670">
                  <c:v>2.6545397500000002E-2</c:v>
                </c:pt>
                <c:pt idx="5671">
                  <c:v>2.6545397500000002E-2</c:v>
                </c:pt>
                <c:pt idx="5672">
                  <c:v>2.8014664500000001E-2</c:v>
                </c:pt>
                <c:pt idx="5673">
                  <c:v>2.8014664500000001E-2</c:v>
                </c:pt>
                <c:pt idx="5674">
                  <c:v>2.8014664500000001E-2</c:v>
                </c:pt>
                <c:pt idx="5675">
                  <c:v>2.8014664500000001E-2</c:v>
                </c:pt>
                <c:pt idx="5676">
                  <c:v>2.8014664500000001E-2</c:v>
                </c:pt>
                <c:pt idx="5677">
                  <c:v>2.8014664500000001E-2</c:v>
                </c:pt>
                <c:pt idx="5678">
                  <c:v>2.8014664500000001E-2</c:v>
                </c:pt>
                <c:pt idx="5679">
                  <c:v>2.8014664500000001E-2</c:v>
                </c:pt>
                <c:pt idx="5680">
                  <c:v>2.8014664500000001E-2</c:v>
                </c:pt>
                <c:pt idx="5681">
                  <c:v>2.8014664500000001E-2</c:v>
                </c:pt>
                <c:pt idx="5682">
                  <c:v>2.8014664500000001E-2</c:v>
                </c:pt>
                <c:pt idx="5683">
                  <c:v>2.9483931500000001E-2</c:v>
                </c:pt>
                <c:pt idx="5684">
                  <c:v>2.8014664500000001E-2</c:v>
                </c:pt>
                <c:pt idx="5685">
                  <c:v>2.8014664500000001E-2</c:v>
                </c:pt>
                <c:pt idx="5686">
                  <c:v>2.8014664500000001E-2</c:v>
                </c:pt>
                <c:pt idx="5687">
                  <c:v>2.8014664500000001E-2</c:v>
                </c:pt>
                <c:pt idx="5688">
                  <c:v>2.9483931500000001E-2</c:v>
                </c:pt>
                <c:pt idx="5689">
                  <c:v>2.8014664500000001E-2</c:v>
                </c:pt>
                <c:pt idx="5690">
                  <c:v>2.9483931500000001E-2</c:v>
                </c:pt>
                <c:pt idx="5691">
                  <c:v>2.9483931500000001E-2</c:v>
                </c:pt>
                <c:pt idx="5692">
                  <c:v>2.8014664500000001E-2</c:v>
                </c:pt>
                <c:pt idx="5693">
                  <c:v>2.8014664500000001E-2</c:v>
                </c:pt>
                <c:pt idx="5694">
                  <c:v>2.8014664500000001E-2</c:v>
                </c:pt>
                <c:pt idx="5695">
                  <c:v>2.8014664500000001E-2</c:v>
                </c:pt>
                <c:pt idx="5696">
                  <c:v>2.8014664500000001E-2</c:v>
                </c:pt>
                <c:pt idx="5697">
                  <c:v>2.8014664500000001E-2</c:v>
                </c:pt>
                <c:pt idx="5698">
                  <c:v>2.8014664500000001E-2</c:v>
                </c:pt>
                <c:pt idx="5699">
                  <c:v>2.8014664500000001E-2</c:v>
                </c:pt>
                <c:pt idx="5700">
                  <c:v>2.8014664500000001E-2</c:v>
                </c:pt>
                <c:pt idx="5701">
                  <c:v>2.8014664500000001E-2</c:v>
                </c:pt>
                <c:pt idx="5702">
                  <c:v>2.8014664500000001E-2</c:v>
                </c:pt>
                <c:pt idx="5703">
                  <c:v>2.8014664500000001E-2</c:v>
                </c:pt>
                <c:pt idx="5704">
                  <c:v>2.8014664500000001E-2</c:v>
                </c:pt>
                <c:pt idx="5705">
                  <c:v>2.8014664500000001E-2</c:v>
                </c:pt>
                <c:pt idx="5706">
                  <c:v>2.8014664500000001E-2</c:v>
                </c:pt>
                <c:pt idx="5707">
                  <c:v>2.9483934E-2</c:v>
                </c:pt>
                <c:pt idx="5708">
                  <c:v>2.8014720199999999E-2</c:v>
                </c:pt>
                <c:pt idx="5709">
                  <c:v>2.9484102599999999E-2</c:v>
                </c:pt>
                <c:pt idx="5710">
                  <c:v>2.9484270999999999E-2</c:v>
                </c:pt>
                <c:pt idx="5711">
                  <c:v>2.9484483200000002E-2</c:v>
                </c:pt>
                <c:pt idx="5712">
                  <c:v>2.8015464E-2</c:v>
                </c:pt>
                <c:pt idx="5713">
                  <c:v>2.9485001800000001E-2</c:v>
                </c:pt>
                <c:pt idx="5714">
                  <c:v>2.8016024399999999E-2</c:v>
                </c:pt>
                <c:pt idx="5715">
                  <c:v>2.80163194E-2</c:v>
                </c:pt>
                <c:pt idx="5716">
                  <c:v>2.8016611800000001E-2</c:v>
                </c:pt>
                <c:pt idx="5717">
                  <c:v>2.8016892500000001E-2</c:v>
                </c:pt>
                <c:pt idx="5718">
                  <c:v>2.8017152199999999E-2</c:v>
                </c:pt>
                <c:pt idx="5719">
                  <c:v>2.94866451E-2</c:v>
                </c:pt>
                <c:pt idx="5720">
                  <c:v>2.9486835100000001E-2</c:v>
                </c:pt>
                <c:pt idx="5721">
                  <c:v>2.8017713699999999E-2</c:v>
                </c:pt>
                <c:pt idx="5722">
                  <c:v>2.8017797600000002E-2</c:v>
                </c:pt>
                <c:pt idx="5723">
                  <c:v>2.8017814799999999E-2</c:v>
                </c:pt>
                <c:pt idx="5724">
                  <c:v>2.8017761799999999E-2</c:v>
                </c:pt>
                <c:pt idx="5725">
                  <c:v>2.8017646600000001E-2</c:v>
                </c:pt>
                <c:pt idx="5726">
                  <c:v>2.9486741800000001E-2</c:v>
                </c:pt>
                <c:pt idx="5727">
                  <c:v>3.0955793700000001E-2</c:v>
                </c:pt>
                <c:pt idx="5728">
                  <c:v>2.8017020399999999E-2</c:v>
                </c:pt>
                <c:pt idx="5729">
                  <c:v>2.8016748599999999E-2</c:v>
                </c:pt>
                <c:pt idx="5730">
                  <c:v>2.94857252E-2</c:v>
                </c:pt>
                <c:pt idx="5731">
                  <c:v>2.8016165799999999E-2</c:v>
                </c:pt>
                <c:pt idx="5732">
                  <c:v>2.9485138599999999E-2</c:v>
                </c:pt>
                <c:pt idx="5733">
                  <c:v>2.80155921E-2</c:v>
                </c:pt>
                <c:pt idx="5734">
                  <c:v>2.9484597899999999E-2</c:v>
                </c:pt>
                <c:pt idx="5735">
                  <c:v>2.6545835199999999E-2</c:v>
                </c:pt>
                <c:pt idx="5736">
                  <c:v>2.9484177399999999E-2</c:v>
                </c:pt>
                <c:pt idx="5737">
                  <c:v>2.9484035400000001E-2</c:v>
                </c:pt>
                <c:pt idx="5738">
                  <c:v>2.8014684200000001E-2</c:v>
                </c:pt>
                <c:pt idx="5739">
                  <c:v>2.9483931500000001E-2</c:v>
                </c:pt>
                <c:pt idx="5740">
                  <c:v>2.8014664500000001E-2</c:v>
                </c:pt>
                <c:pt idx="5741">
                  <c:v>2.8014664500000001E-2</c:v>
                </c:pt>
                <c:pt idx="5742">
                  <c:v>2.8014664500000001E-2</c:v>
                </c:pt>
                <c:pt idx="5743">
                  <c:v>2.8014664500000001E-2</c:v>
                </c:pt>
                <c:pt idx="5744">
                  <c:v>2.8014664500000001E-2</c:v>
                </c:pt>
                <c:pt idx="5745">
                  <c:v>2.8014664500000001E-2</c:v>
                </c:pt>
                <c:pt idx="5746">
                  <c:v>2.8014664500000001E-2</c:v>
                </c:pt>
                <c:pt idx="5747">
                  <c:v>2.9483931500000001E-2</c:v>
                </c:pt>
                <c:pt idx="5748">
                  <c:v>2.8014664500000001E-2</c:v>
                </c:pt>
                <c:pt idx="5749">
                  <c:v>2.8014664500000001E-2</c:v>
                </c:pt>
                <c:pt idx="5750">
                  <c:v>2.8014664500000001E-2</c:v>
                </c:pt>
                <c:pt idx="5751">
                  <c:v>2.8014664500000001E-2</c:v>
                </c:pt>
                <c:pt idx="5752">
                  <c:v>2.8014664500000001E-2</c:v>
                </c:pt>
                <c:pt idx="5753">
                  <c:v>2.9483931500000001E-2</c:v>
                </c:pt>
                <c:pt idx="5754">
                  <c:v>2.8014664500000001E-2</c:v>
                </c:pt>
                <c:pt idx="5755">
                  <c:v>2.8014664500000001E-2</c:v>
                </c:pt>
                <c:pt idx="5756">
                  <c:v>2.8014664500000001E-2</c:v>
                </c:pt>
                <c:pt idx="5757">
                  <c:v>2.8014664500000001E-2</c:v>
                </c:pt>
                <c:pt idx="5758">
                  <c:v>2.8014664500000001E-2</c:v>
                </c:pt>
                <c:pt idx="5759">
                  <c:v>2.8014664500000001E-2</c:v>
                </c:pt>
                <c:pt idx="5760">
                  <c:v>2.8014664500000001E-2</c:v>
                </c:pt>
                <c:pt idx="5761">
                  <c:v>2.8014664500000001E-2</c:v>
                </c:pt>
                <c:pt idx="5762">
                  <c:v>2.9483931500000001E-2</c:v>
                </c:pt>
                <c:pt idx="5763">
                  <c:v>2.8014664500000001E-2</c:v>
                </c:pt>
                <c:pt idx="5764">
                  <c:v>2.9483931500000001E-2</c:v>
                </c:pt>
                <c:pt idx="5765">
                  <c:v>2.8014664500000001E-2</c:v>
                </c:pt>
                <c:pt idx="5766">
                  <c:v>2.8014664500000001E-2</c:v>
                </c:pt>
                <c:pt idx="5767">
                  <c:v>2.9483931500000001E-2</c:v>
                </c:pt>
                <c:pt idx="5768">
                  <c:v>2.9483931500000001E-2</c:v>
                </c:pt>
                <c:pt idx="5769">
                  <c:v>2.9483931500000001E-2</c:v>
                </c:pt>
                <c:pt idx="5770">
                  <c:v>2.9483931500000001E-2</c:v>
                </c:pt>
                <c:pt idx="5771">
                  <c:v>2.9483929200000002E-2</c:v>
                </c:pt>
                <c:pt idx="5772">
                  <c:v>2.80146114E-2</c:v>
                </c:pt>
                <c:pt idx="5773">
                  <c:v>2.8014500899999999E-2</c:v>
                </c:pt>
                <c:pt idx="5774">
                  <c:v>2.80143393E-2</c:v>
                </c:pt>
                <c:pt idx="5775">
                  <c:v>2.8014135200000002E-2</c:v>
                </c:pt>
                <c:pt idx="5776">
                  <c:v>2.8013896999999999E-2</c:v>
                </c:pt>
                <c:pt idx="5777">
                  <c:v>2.9482901799999999E-2</c:v>
                </c:pt>
                <c:pt idx="5778">
                  <c:v>2.80133529E-2</c:v>
                </c:pt>
                <c:pt idx="5779">
                  <c:v>2.80130642E-2</c:v>
                </c:pt>
                <c:pt idx="5780">
                  <c:v>2.80127758E-2</c:v>
                </c:pt>
                <c:pt idx="5781">
                  <c:v>2.9481766400000001E-2</c:v>
                </c:pt>
                <c:pt idx="5782">
                  <c:v>2.8012234699999999E-2</c:v>
                </c:pt>
                <c:pt idx="5783">
                  <c:v>2.8011999199999998E-2</c:v>
                </c:pt>
                <c:pt idx="5784">
                  <c:v>2.9481069499999998E-2</c:v>
                </c:pt>
                <c:pt idx="5785">
                  <c:v>2.94809127E-2</c:v>
                </c:pt>
                <c:pt idx="5786">
                  <c:v>2.80115368E-2</c:v>
                </c:pt>
                <c:pt idx="5787">
                  <c:v>2.80114934E-2</c:v>
                </c:pt>
                <c:pt idx="5788">
                  <c:v>2.8011523600000001E-2</c:v>
                </c:pt>
                <c:pt idx="5789">
                  <c:v>2.9480893899999999E-2</c:v>
                </c:pt>
                <c:pt idx="5790">
                  <c:v>2.8011780900000002E-2</c:v>
                </c:pt>
                <c:pt idx="5791">
                  <c:v>2.80119879E-2</c:v>
                </c:pt>
                <c:pt idx="5792">
                  <c:v>2.9481504200000001E-2</c:v>
                </c:pt>
                <c:pt idx="5793">
                  <c:v>2.9481778699999999E-2</c:v>
                </c:pt>
                <c:pt idx="5794">
                  <c:v>2.8012802600000001E-2</c:v>
                </c:pt>
                <c:pt idx="5795">
                  <c:v>2.80131055E-2</c:v>
                </c:pt>
                <c:pt idx="5796">
                  <c:v>2.8013407399999999E-2</c:v>
                </c:pt>
                <c:pt idx="5797">
                  <c:v>2.94829668E-2</c:v>
                </c:pt>
                <c:pt idx="5798">
                  <c:v>2.8013968699999999E-2</c:v>
                </c:pt>
                <c:pt idx="5799">
                  <c:v>2.8014208200000001E-2</c:v>
                </c:pt>
                <c:pt idx="5800">
                  <c:v>2.8014407200000001E-2</c:v>
                </c:pt>
                <c:pt idx="5801">
                  <c:v>2.80145558E-2</c:v>
                </c:pt>
                <c:pt idx="5802">
                  <c:v>2.9483911000000002E-2</c:v>
                </c:pt>
                <c:pt idx="5803">
                  <c:v>2.80146618E-2</c:v>
                </c:pt>
                <c:pt idx="5804">
                  <c:v>2.9483869900000001E-2</c:v>
                </c:pt>
                <c:pt idx="5805">
                  <c:v>2.80144752E-2</c:v>
                </c:pt>
                <c:pt idx="5806">
                  <c:v>2.8014289599999999E-2</c:v>
                </c:pt>
                <c:pt idx="5807">
                  <c:v>2.9483324700000001E-2</c:v>
                </c:pt>
                <c:pt idx="5808">
                  <c:v>2.8013787700000001E-2</c:v>
                </c:pt>
                <c:pt idx="5809">
                  <c:v>2.9482761600000001E-2</c:v>
                </c:pt>
                <c:pt idx="5810">
                  <c:v>2.8013183300000001E-2</c:v>
                </c:pt>
                <c:pt idx="5811">
                  <c:v>2.8012869700000002E-2</c:v>
                </c:pt>
                <c:pt idx="5812">
                  <c:v>2.8012562899999999E-2</c:v>
                </c:pt>
                <c:pt idx="5813">
                  <c:v>2.9481543999999998E-2</c:v>
                </c:pt>
                <c:pt idx="5814">
                  <c:v>2.8012013200000001E-2</c:v>
                </c:pt>
                <c:pt idx="5815">
                  <c:v>2.9481062799999999E-2</c:v>
                </c:pt>
                <c:pt idx="5816">
                  <c:v>2.8011620899999999E-2</c:v>
                </c:pt>
                <c:pt idx="5817">
                  <c:v>2.8011510999999999E-2</c:v>
                </c:pt>
                <c:pt idx="5818">
                  <c:v>2.9480744499999999E-2</c:v>
                </c:pt>
                <c:pt idx="5819">
                  <c:v>2.9480787599999999E-2</c:v>
                </c:pt>
                <c:pt idx="5820">
                  <c:v>2.9480877700000001E-2</c:v>
                </c:pt>
                <c:pt idx="5821">
                  <c:v>2.9480996799999999E-2</c:v>
                </c:pt>
                <c:pt idx="5822">
                  <c:v>2.80118712E-2</c:v>
                </c:pt>
                <c:pt idx="5823">
                  <c:v>2.948131E-2</c:v>
                </c:pt>
                <c:pt idx="5824">
                  <c:v>2.9481497799999999E-2</c:v>
                </c:pt>
                <c:pt idx="5825">
                  <c:v>2.80124322E-2</c:v>
                </c:pt>
                <c:pt idx="5826">
                  <c:v>2.8012650600000001E-2</c:v>
                </c:pt>
                <c:pt idx="5827">
                  <c:v>2.8012879399999999E-2</c:v>
                </c:pt>
                <c:pt idx="5828">
                  <c:v>2.9482384600000001E-2</c:v>
                </c:pt>
                <c:pt idx="5829">
                  <c:v>2.8013356E-2</c:v>
                </c:pt>
                <c:pt idx="5830">
                  <c:v>2.9482866E-2</c:v>
                </c:pt>
                <c:pt idx="5831">
                  <c:v>2.9483105400000001E-2</c:v>
                </c:pt>
                <c:pt idx="5832">
                  <c:v>2.8014072000000001E-2</c:v>
                </c:pt>
                <c:pt idx="5833">
                  <c:v>2.9483566100000001E-2</c:v>
                </c:pt>
                <c:pt idx="5834">
                  <c:v>2.9483781300000001E-2</c:v>
                </c:pt>
                <c:pt idx="5835">
                  <c:v>2.8014716499999998E-2</c:v>
                </c:pt>
                <c:pt idx="5836">
                  <c:v>2.8014926799999999E-2</c:v>
                </c:pt>
                <c:pt idx="5837">
                  <c:v>2.8015151299999999E-2</c:v>
                </c:pt>
                <c:pt idx="5838">
                  <c:v>2.8015386199999999E-2</c:v>
                </c:pt>
                <c:pt idx="5839">
                  <c:v>2.8015628399999999E-2</c:v>
                </c:pt>
                <c:pt idx="5840">
                  <c:v>2.94851395E-2</c:v>
                </c:pt>
                <c:pt idx="5841">
                  <c:v>2.8016119999999999E-2</c:v>
                </c:pt>
                <c:pt idx="5842">
                  <c:v>2.9485627399999999E-2</c:v>
                </c:pt>
                <c:pt idx="5843">
                  <c:v>2.8016598600000001E-2</c:v>
                </c:pt>
                <c:pt idx="5844">
                  <c:v>2.9486088300000001E-2</c:v>
                </c:pt>
                <c:pt idx="5845">
                  <c:v>2.8017036299999999E-2</c:v>
                </c:pt>
                <c:pt idx="5846">
                  <c:v>2.9486494700000001E-2</c:v>
                </c:pt>
                <c:pt idx="5847">
                  <c:v>2.80174056E-2</c:v>
                </c:pt>
                <c:pt idx="5848">
                  <c:v>2.9486819000000001E-2</c:v>
                </c:pt>
                <c:pt idx="5849">
                  <c:v>2.9486941799999999E-2</c:v>
                </c:pt>
                <c:pt idx="5850">
                  <c:v>2.8017771E-2</c:v>
                </c:pt>
                <c:pt idx="5851">
                  <c:v>2.8017825400000002E-2</c:v>
                </c:pt>
                <c:pt idx="5852">
                  <c:v>2.9487038300000001E-2</c:v>
                </c:pt>
                <c:pt idx="5853">
                  <c:v>2.8017607699999999E-2</c:v>
                </c:pt>
                <c:pt idx="5854">
                  <c:v>2.94866009E-2</c:v>
                </c:pt>
                <c:pt idx="5855">
                  <c:v>2.94862439E-2</c:v>
                </c:pt>
                <c:pt idx="5856">
                  <c:v>2.8016550500000001E-2</c:v>
                </c:pt>
                <c:pt idx="5857">
                  <c:v>2.94853292E-2</c:v>
                </c:pt>
                <c:pt idx="5858">
                  <c:v>2.9484802000000001E-2</c:v>
                </c:pt>
                <c:pt idx="5859">
                  <c:v>2.8014982000000001E-2</c:v>
                </c:pt>
                <c:pt idx="5860">
                  <c:v>2.8014416899999998E-2</c:v>
                </c:pt>
                <c:pt idx="5861">
                  <c:v>2.9483124400000001E-2</c:v>
                </c:pt>
                <c:pt idx="5862">
                  <c:v>2.9482584400000001E-2</c:v>
                </c:pt>
                <c:pt idx="5863">
                  <c:v>2.9482079899999999E-2</c:v>
                </c:pt>
                <c:pt idx="5864">
                  <c:v>2.9481626100000002E-2</c:v>
                </c:pt>
                <c:pt idx="5865">
                  <c:v>2.80119681E-2</c:v>
                </c:pt>
                <c:pt idx="5866">
                  <c:v>2.9480933399999999E-2</c:v>
                </c:pt>
                <c:pt idx="5867">
                  <c:v>2.9480722599999998E-2</c:v>
                </c:pt>
                <c:pt idx="5868">
                  <c:v>2.8011286600000001E-2</c:v>
                </c:pt>
                <c:pt idx="5869">
                  <c:v>2.94804179E-2</c:v>
                </c:pt>
                <c:pt idx="5870">
                  <c:v>2.80110295E-2</c:v>
                </c:pt>
                <c:pt idx="5871">
                  <c:v>2.9480208399999999E-2</c:v>
                </c:pt>
                <c:pt idx="5872">
                  <c:v>2.8010866499999999E-2</c:v>
                </c:pt>
                <c:pt idx="5873">
                  <c:v>3.0949363899999999E-2</c:v>
                </c:pt>
                <c:pt idx="5874">
                  <c:v>2.8010795099999999E-2</c:v>
                </c:pt>
                <c:pt idx="5875">
                  <c:v>2.94800653E-2</c:v>
                </c:pt>
                <c:pt idx="5876">
                  <c:v>2.9480085199999999E-2</c:v>
                </c:pt>
                <c:pt idx="5877">
                  <c:v>2.94801269E-2</c:v>
                </c:pt>
                <c:pt idx="5878">
                  <c:v>2.8010917699999999E-2</c:v>
                </c:pt>
                <c:pt idx="5879">
                  <c:v>2.8011001800000001E-2</c:v>
                </c:pt>
                <c:pt idx="5880">
                  <c:v>2.9480378599999999E-2</c:v>
                </c:pt>
                <c:pt idx="5881">
                  <c:v>2.8011232099999998E-2</c:v>
                </c:pt>
                <c:pt idx="5882">
                  <c:v>2.9480649000000001E-2</c:v>
                </c:pt>
                <c:pt idx="5883">
                  <c:v>2.9480816999999999E-2</c:v>
                </c:pt>
                <c:pt idx="5884">
                  <c:v>2.8011791599999999E-2</c:v>
                </c:pt>
                <c:pt idx="5885">
                  <c:v>2.9481395600000002E-2</c:v>
                </c:pt>
                <c:pt idx="5886">
                  <c:v>2.8012531699999999E-2</c:v>
                </c:pt>
                <c:pt idx="5887">
                  <c:v>2.9482265800000001E-2</c:v>
                </c:pt>
                <c:pt idx="5888">
                  <c:v>2.94827735E-2</c:v>
                </c:pt>
                <c:pt idx="5889">
                  <c:v>2.80140423E-2</c:v>
                </c:pt>
                <c:pt idx="5890">
                  <c:v>2.8014594E-2</c:v>
                </c:pt>
                <c:pt idx="5891">
                  <c:v>2.94844119E-2</c:v>
                </c:pt>
                <c:pt idx="5892">
                  <c:v>2.9484947800000001E-2</c:v>
                </c:pt>
                <c:pt idx="5893">
                  <c:v>2.8016189600000001E-2</c:v>
                </c:pt>
                <c:pt idx="5894">
                  <c:v>2.9485917699999999E-2</c:v>
                </c:pt>
                <c:pt idx="5895">
                  <c:v>2.8017059099999998E-2</c:v>
                </c:pt>
                <c:pt idx="5896">
                  <c:v>2.9486655600000002E-2</c:v>
                </c:pt>
                <c:pt idx="5897">
                  <c:v>2.9486901499999999E-2</c:v>
                </c:pt>
                <c:pt idx="5898">
                  <c:v>2.8017783599999999E-2</c:v>
                </c:pt>
                <c:pt idx="5899">
                  <c:v>2.9487075500000001E-2</c:v>
                </c:pt>
                <c:pt idx="5900">
                  <c:v>2.9486979E-2</c:v>
                </c:pt>
                <c:pt idx="5901">
                  <c:v>2.9486768600000001E-2</c:v>
                </c:pt>
                <c:pt idx="5902">
                  <c:v>2.8017196599999999E-2</c:v>
                </c:pt>
                <c:pt idx="5903">
                  <c:v>2.9486069399999999E-2</c:v>
                </c:pt>
                <c:pt idx="5904">
                  <c:v>2.9485612099999999E-2</c:v>
                </c:pt>
                <c:pt idx="5905">
                  <c:v>2.8015838800000002E-2</c:v>
                </c:pt>
                <c:pt idx="5906">
                  <c:v>2.9484561400000001E-2</c:v>
                </c:pt>
                <c:pt idx="5907">
                  <c:v>2.8014732800000001E-2</c:v>
                </c:pt>
                <c:pt idx="5908">
                  <c:v>2.9483434999999999E-2</c:v>
                </c:pt>
                <c:pt idx="5909">
                  <c:v>2.9482883200000001E-2</c:v>
                </c:pt>
                <c:pt idx="5910">
                  <c:v>2.9482360499999999E-2</c:v>
                </c:pt>
                <c:pt idx="5911">
                  <c:v>2.8012612999999999E-2</c:v>
                </c:pt>
                <c:pt idx="5912">
                  <c:v>2.9481466299999998E-2</c:v>
                </c:pt>
                <c:pt idx="5913">
                  <c:v>2.8011856299999999E-2</c:v>
                </c:pt>
                <c:pt idx="5914">
                  <c:v>2.9480881399999999E-2</c:v>
                </c:pt>
                <c:pt idx="5915">
                  <c:v>2.9480741599999999E-2</c:v>
                </c:pt>
                <c:pt idx="5916">
                  <c:v>2.80113702E-2</c:v>
                </c:pt>
                <c:pt idx="5917">
                  <c:v>2.8011281400000001E-2</c:v>
                </c:pt>
                <c:pt idx="5918">
                  <c:v>2.80112044E-2</c:v>
                </c:pt>
                <c:pt idx="5919">
                  <c:v>2.80111397E-2</c:v>
                </c:pt>
                <c:pt idx="5920">
                  <c:v>3.0949631700000001E-2</c:v>
                </c:pt>
                <c:pt idx="5921">
                  <c:v>3.0949593599999999E-2</c:v>
                </c:pt>
                <c:pt idx="5922">
                  <c:v>2.9480297499999999E-2</c:v>
                </c:pt>
                <c:pt idx="5923">
                  <c:v>2.8011015899999998E-2</c:v>
                </c:pt>
                <c:pt idx="5924">
                  <c:v>2.80110215E-2</c:v>
                </c:pt>
                <c:pt idx="5925">
                  <c:v>2.9480314800000001E-2</c:v>
                </c:pt>
                <c:pt idx="5926">
                  <c:v>2.94803524E-2</c:v>
                </c:pt>
                <c:pt idx="5927">
                  <c:v>2.8011135E-2</c:v>
                </c:pt>
                <c:pt idx="5928">
                  <c:v>2.94804787E-2</c:v>
                </c:pt>
                <c:pt idx="5929">
                  <c:v>2.9480568499999998E-2</c:v>
                </c:pt>
                <c:pt idx="5930">
                  <c:v>2.9480676800000001E-2</c:v>
                </c:pt>
                <c:pt idx="5931">
                  <c:v>2.6542262E-2</c:v>
                </c:pt>
                <c:pt idx="5932">
                  <c:v>2.9480957299999999E-2</c:v>
                </c:pt>
                <c:pt idx="5933">
                  <c:v>2.8011863099999999E-2</c:v>
                </c:pt>
                <c:pt idx="5934">
                  <c:v>2.9481330699999999E-2</c:v>
                </c:pt>
                <c:pt idx="5935">
                  <c:v>3.0950813899999999E-2</c:v>
                </c:pt>
                <c:pt idx="5936">
                  <c:v>2.94817689E-2</c:v>
                </c:pt>
                <c:pt idx="5937">
                  <c:v>2.9482002699999999E-2</c:v>
                </c:pt>
                <c:pt idx="5938">
                  <c:v>2.80129717E-2</c:v>
                </c:pt>
                <c:pt idx="5939">
                  <c:v>2.8013211E-2</c:v>
                </c:pt>
                <c:pt idx="5940">
                  <c:v>2.9482715900000001E-2</c:v>
                </c:pt>
                <c:pt idx="5941">
                  <c:v>3.0952213199999998E-2</c:v>
                </c:pt>
                <c:pt idx="5942">
                  <c:v>2.9483162899999998E-2</c:v>
                </c:pt>
                <c:pt idx="5943">
                  <c:v>2.8014098500000001E-2</c:v>
                </c:pt>
                <c:pt idx="5944">
                  <c:v>2.8014283500000001E-2</c:v>
                </c:pt>
                <c:pt idx="5945">
                  <c:v>2.8014446299999999E-2</c:v>
                </c:pt>
                <c:pt idx="5946">
                  <c:v>2.94838498E-2</c:v>
                </c:pt>
                <c:pt idx="5947">
                  <c:v>2.9483956799999999E-2</c:v>
                </c:pt>
                <c:pt idx="5948">
                  <c:v>2.9484046E-2</c:v>
                </c:pt>
                <c:pt idx="5949">
                  <c:v>2.94841229E-2</c:v>
                </c:pt>
                <c:pt idx="5950">
                  <c:v>2.94841874E-2</c:v>
                </c:pt>
                <c:pt idx="5951">
                  <c:v>2.9484239700000001E-2</c:v>
                </c:pt>
                <c:pt idx="5952">
                  <c:v>2.94842796E-2</c:v>
                </c:pt>
                <c:pt idx="5953">
                  <c:v>2.94843072E-2</c:v>
                </c:pt>
                <c:pt idx="5954">
                  <c:v>2.94843225E-2</c:v>
                </c:pt>
                <c:pt idx="5955">
                  <c:v>2.9484325400000001E-2</c:v>
                </c:pt>
                <c:pt idx="5956">
                  <c:v>2.9484316100000001E-2</c:v>
                </c:pt>
                <c:pt idx="5957">
                  <c:v>2.80150279E-2</c:v>
                </c:pt>
                <c:pt idx="5958">
                  <c:v>2.94842604E-2</c:v>
                </c:pt>
                <c:pt idx="5959">
                  <c:v>2.94842141E-2</c:v>
                </c:pt>
                <c:pt idx="5960">
                  <c:v>2.94841554E-2</c:v>
                </c:pt>
                <c:pt idx="5961">
                  <c:v>2.94840845E-2</c:v>
                </c:pt>
                <c:pt idx="5962">
                  <c:v>2.9484001100000001E-2</c:v>
                </c:pt>
                <c:pt idx="5963">
                  <c:v>2.9483904700000001E-2</c:v>
                </c:pt>
                <c:pt idx="5964">
                  <c:v>3.09530467E-2</c:v>
                </c:pt>
                <c:pt idx="5965">
                  <c:v>2.9483623099999998E-2</c:v>
                </c:pt>
                <c:pt idx="5966">
                  <c:v>2.9483440100000001E-2</c:v>
                </c:pt>
                <c:pt idx="5967">
                  <c:v>2.8013967300000001E-2</c:v>
                </c:pt>
                <c:pt idx="5968">
                  <c:v>2.8013744699999999E-2</c:v>
                </c:pt>
                <c:pt idx="5969">
                  <c:v>3.0952046399999999E-2</c:v>
                </c:pt>
                <c:pt idx="5970">
                  <c:v>2.9482534599999999E-2</c:v>
                </c:pt>
                <c:pt idx="5971">
                  <c:v>2.80130187E-2</c:v>
                </c:pt>
                <c:pt idx="5972">
                  <c:v>2.8012772799999999E-2</c:v>
                </c:pt>
                <c:pt idx="5973">
                  <c:v>2.8012532600000001E-2</c:v>
                </c:pt>
                <c:pt idx="5974">
                  <c:v>2.9481573099999998E-2</c:v>
                </c:pt>
                <c:pt idx="5975">
                  <c:v>2.80120882E-2</c:v>
                </c:pt>
                <c:pt idx="5976">
                  <c:v>2.80118933E-2</c:v>
                </c:pt>
                <c:pt idx="5977">
                  <c:v>3.0950264700000001E-2</c:v>
                </c:pt>
                <c:pt idx="5978">
                  <c:v>2.94808524E-2</c:v>
                </c:pt>
                <c:pt idx="5979">
                  <c:v>2.9480744E-2</c:v>
                </c:pt>
                <c:pt idx="5980">
                  <c:v>2.9480655599999999E-2</c:v>
                </c:pt>
                <c:pt idx="5981">
                  <c:v>2.80113094E-2</c:v>
                </c:pt>
                <c:pt idx="5982">
                  <c:v>2.8011247999999999E-2</c:v>
                </c:pt>
                <c:pt idx="5983">
                  <c:v>2.8011199699999999E-2</c:v>
                </c:pt>
                <c:pt idx="5984">
                  <c:v>2.9480435999999999E-2</c:v>
                </c:pt>
                <c:pt idx="5985">
                  <c:v>2.8011141100000001E-2</c:v>
                </c:pt>
                <c:pt idx="5986">
                  <c:v>2.80111301E-2</c:v>
                </c:pt>
                <c:pt idx="5987">
                  <c:v>2.94804026E-2</c:v>
                </c:pt>
                <c:pt idx="5988">
                  <c:v>2.8011142999999999E-2</c:v>
                </c:pt>
                <c:pt idx="5989">
                  <c:v>2.9480438099999999E-2</c:v>
                </c:pt>
                <c:pt idx="5990">
                  <c:v>2.9480472099999998E-2</c:v>
                </c:pt>
                <c:pt idx="5991">
                  <c:v>2.8011244800000001E-2</c:v>
                </c:pt>
                <c:pt idx="5992">
                  <c:v>2.9480571000000001E-2</c:v>
                </c:pt>
                <c:pt idx="5993">
                  <c:v>2.9480635200000001E-2</c:v>
                </c:pt>
                <c:pt idx="5994">
                  <c:v>2.9480708899999999E-2</c:v>
                </c:pt>
                <c:pt idx="5995">
                  <c:v>2.9480793000000002E-2</c:v>
                </c:pt>
                <c:pt idx="5996">
                  <c:v>2.8011642199999999E-2</c:v>
                </c:pt>
                <c:pt idx="5997">
                  <c:v>2.80118039E-2</c:v>
                </c:pt>
                <c:pt idx="5998">
                  <c:v>2.8011999999999999E-2</c:v>
                </c:pt>
                <c:pt idx="5999">
                  <c:v>2.80122241E-2</c:v>
                </c:pt>
                <c:pt idx="6000">
                  <c:v>2.94817393E-2</c:v>
                </c:pt>
                <c:pt idx="6001">
                  <c:v>2.9481998700000001E-2</c:v>
                </c:pt>
                <c:pt idx="6002">
                  <c:v>2.9482266100000001E-2</c:v>
                </c:pt>
                <c:pt idx="6003">
                  <c:v>2.8013265700000001E-2</c:v>
                </c:pt>
                <c:pt idx="6004">
                  <c:v>2.8013529299999999E-2</c:v>
                </c:pt>
                <c:pt idx="6005">
                  <c:v>2.94830492E-2</c:v>
                </c:pt>
                <c:pt idx="6006">
                  <c:v>2.9483281900000002E-2</c:v>
                </c:pt>
                <c:pt idx="6007">
                  <c:v>2.9483489500000001E-2</c:v>
                </c:pt>
                <c:pt idx="6008">
                  <c:v>2.8014398100000001E-2</c:v>
                </c:pt>
                <c:pt idx="6009">
                  <c:v>3.0953070199999998E-2</c:v>
                </c:pt>
                <c:pt idx="6010">
                  <c:v>3.09531628E-2</c:v>
                </c:pt>
                <c:pt idx="6011">
                  <c:v>2.9483935999999999E-2</c:v>
                </c:pt>
                <c:pt idx="6012">
                  <c:v>2.8014636400000001E-2</c:v>
                </c:pt>
                <c:pt idx="6013">
                  <c:v>2.94837997E-2</c:v>
                </c:pt>
                <c:pt idx="6014">
                  <c:v>2.8014367799999999E-2</c:v>
                </c:pt>
                <c:pt idx="6015">
                  <c:v>2.9483420600000001E-2</c:v>
                </c:pt>
                <c:pt idx="6016">
                  <c:v>2.8013898299999999E-2</c:v>
                </c:pt>
                <c:pt idx="6017">
                  <c:v>2.9482883099999999E-2</c:v>
                </c:pt>
                <c:pt idx="6018">
                  <c:v>2.9482581300000001E-2</c:v>
                </c:pt>
                <c:pt idx="6019">
                  <c:v>2.8013002200000001E-2</c:v>
                </c:pt>
                <c:pt idx="6020">
                  <c:v>2.94819643E-2</c:v>
                </c:pt>
                <c:pt idx="6021">
                  <c:v>2.9481670299999999E-2</c:v>
                </c:pt>
                <c:pt idx="6022">
                  <c:v>2.9481400200000001E-2</c:v>
                </c:pt>
                <c:pt idx="6023">
                  <c:v>3.0950435299999999E-2</c:v>
                </c:pt>
                <c:pt idx="6024">
                  <c:v>2.9480974E-2</c:v>
                </c:pt>
                <c:pt idx="6025">
                  <c:v>2.8011568000000001E-2</c:v>
                </c:pt>
                <c:pt idx="6026">
                  <c:v>2.9480770900000001E-2</c:v>
                </c:pt>
                <c:pt idx="6027">
                  <c:v>2.9480778900000001E-2</c:v>
                </c:pt>
                <c:pt idx="6028">
                  <c:v>2.9480855399999999E-2</c:v>
                </c:pt>
                <c:pt idx="6029">
                  <c:v>2.9480988199999999E-2</c:v>
                </c:pt>
                <c:pt idx="6030">
                  <c:v>2.9481168700000001E-2</c:v>
                </c:pt>
                <c:pt idx="6031">
                  <c:v>2.9481388300000001E-2</c:v>
                </c:pt>
                <c:pt idx="6032">
                  <c:v>2.9481638099999999E-2</c:v>
                </c:pt>
                <c:pt idx="6033">
                  <c:v>2.8012639999999998E-2</c:v>
                </c:pt>
                <c:pt idx="6034">
                  <c:v>2.9482194499999999E-2</c:v>
                </c:pt>
                <c:pt idx="6035">
                  <c:v>2.9482483699999999E-2</c:v>
                </c:pt>
                <c:pt idx="6036">
                  <c:v>2.94827688E-2</c:v>
                </c:pt>
                <c:pt idx="6037">
                  <c:v>2.9483041299999999E-2</c:v>
                </c:pt>
                <c:pt idx="6038">
                  <c:v>2.8014024500000002E-2</c:v>
                </c:pt>
                <c:pt idx="6039">
                  <c:v>2.9483513699999998E-2</c:v>
                </c:pt>
                <c:pt idx="6040">
                  <c:v>2.80144292E-2</c:v>
                </c:pt>
                <c:pt idx="6041">
                  <c:v>2.9483832500000001E-2</c:v>
                </c:pt>
                <c:pt idx="6042">
                  <c:v>2.9483912800000001E-2</c:v>
                </c:pt>
                <c:pt idx="6043">
                  <c:v>2.9483931500000001E-2</c:v>
                </c:pt>
                <c:pt idx="6044">
                  <c:v>2.9483931500000001E-2</c:v>
                </c:pt>
                <c:pt idx="6045">
                  <c:v>2.9483931500000001E-2</c:v>
                </c:pt>
                <c:pt idx="6046">
                  <c:v>2.9483931500000001E-2</c:v>
                </c:pt>
                <c:pt idx="6047">
                  <c:v>2.9483931500000001E-2</c:v>
                </c:pt>
                <c:pt idx="6048">
                  <c:v>2.8014664500000001E-2</c:v>
                </c:pt>
                <c:pt idx="6049">
                  <c:v>2.9483931500000001E-2</c:v>
                </c:pt>
                <c:pt idx="6050">
                  <c:v>2.9483931500000001E-2</c:v>
                </c:pt>
                <c:pt idx="6051">
                  <c:v>2.9483931500000001E-2</c:v>
                </c:pt>
                <c:pt idx="6052">
                  <c:v>2.8014664500000001E-2</c:v>
                </c:pt>
                <c:pt idx="6053">
                  <c:v>2.8014664500000001E-2</c:v>
                </c:pt>
                <c:pt idx="6054">
                  <c:v>2.9483931500000001E-2</c:v>
                </c:pt>
                <c:pt idx="6055">
                  <c:v>2.9483931500000001E-2</c:v>
                </c:pt>
                <c:pt idx="6056">
                  <c:v>2.9483931500000001E-2</c:v>
                </c:pt>
                <c:pt idx="6057">
                  <c:v>2.9483931500000001E-2</c:v>
                </c:pt>
                <c:pt idx="6058">
                  <c:v>2.8014664500000001E-2</c:v>
                </c:pt>
                <c:pt idx="6059">
                  <c:v>2.9483931500000001E-2</c:v>
                </c:pt>
                <c:pt idx="6060">
                  <c:v>2.9483931500000001E-2</c:v>
                </c:pt>
                <c:pt idx="6061">
                  <c:v>2.8014664500000001E-2</c:v>
                </c:pt>
                <c:pt idx="6062">
                  <c:v>2.9483931500000001E-2</c:v>
                </c:pt>
                <c:pt idx="6063">
                  <c:v>2.9483931500000001E-2</c:v>
                </c:pt>
                <c:pt idx="6064">
                  <c:v>2.8014664500000001E-2</c:v>
                </c:pt>
                <c:pt idx="6065">
                  <c:v>2.9483931500000001E-2</c:v>
                </c:pt>
                <c:pt idx="6066">
                  <c:v>2.9483931500000001E-2</c:v>
                </c:pt>
                <c:pt idx="6067">
                  <c:v>2.8014664500000001E-2</c:v>
                </c:pt>
                <c:pt idx="6068">
                  <c:v>2.9483931500000001E-2</c:v>
                </c:pt>
                <c:pt idx="6069">
                  <c:v>2.9483931500000001E-2</c:v>
                </c:pt>
                <c:pt idx="6070">
                  <c:v>2.9483931500000001E-2</c:v>
                </c:pt>
                <c:pt idx="6071">
                  <c:v>2.9483931500000001E-2</c:v>
                </c:pt>
                <c:pt idx="6072">
                  <c:v>2.9483931500000001E-2</c:v>
                </c:pt>
                <c:pt idx="6073">
                  <c:v>2.9483931500000001E-2</c:v>
                </c:pt>
                <c:pt idx="6074">
                  <c:v>2.8014664500000001E-2</c:v>
                </c:pt>
                <c:pt idx="6075">
                  <c:v>2.94839291E-2</c:v>
                </c:pt>
                <c:pt idx="6076">
                  <c:v>3.0953142999999999E-2</c:v>
                </c:pt>
                <c:pt idx="6077">
                  <c:v>2.9483760500000001E-2</c:v>
                </c:pt>
                <c:pt idx="6078">
                  <c:v>2.8014324399999999E-2</c:v>
                </c:pt>
                <c:pt idx="6079">
                  <c:v>2.80141117E-2</c:v>
                </c:pt>
                <c:pt idx="6080">
                  <c:v>2.9483132299999999E-2</c:v>
                </c:pt>
                <c:pt idx="6081">
                  <c:v>2.9482859699999999E-2</c:v>
                </c:pt>
                <c:pt idx="6082">
                  <c:v>3.0951839799999999E-2</c:v>
                </c:pt>
                <c:pt idx="6083">
                  <c:v>2.94822751E-2</c:v>
                </c:pt>
                <c:pt idx="6084">
                  <c:v>2.9481981599999998E-2</c:v>
                </c:pt>
                <c:pt idx="6085">
                  <c:v>2.9481699699999999E-2</c:v>
                </c:pt>
                <c:pt idx="6086">
                  <c:v>2.94814386E-2</c:v>
                </c:pt>
                <c:pt idx="6087">
                  <c:v>3.0950478399999998E-2</c:v>
                </c:pt>
                <c:pt idx="6088">
                  <c:v>2.9481016200000001E-2</c:v>
                </c:pt>
                <c:pt idx="6089">
                  <c:v>2.8011602399999998E-2</c:v>
                </c:pt>
                <c:pt idx="6090">
                  <c:v>3.0950060299999999E-2</c:v>
                </c:pt>
                <c:pt idx="6091">
                  <c:v>2.9480769300000001E-2</c:v>
                </c:pt>
                <c:pt idx="6092">
                  <c:v>3.0950040599999999E-2</c:v>
                </c:pt>
                <c:pt idx="6093">
                  <c:v>3.0950040599999999E-2</c:v>
                </c:pt>
                <c:pt idx="6094">
                  <c:v>2.8011497999999999E-2</c:v>
                </c:pt>
                <c:pt idx="6095">
                  <c:v>2.9480769300000001E-2</c:v>
                </c:pt>
                <c:pt idx="6096">
                  <c:v>3.0950040599999999E-2</c:v>
                </c:pt>
                <c:pt idx="6097">
                  <c:v>2.9480769300000001E-2</c:v>
                </c:pt>
                <c:pt idx="6098">
                  <c:v>2.9480769300000001E-2</c:v>
                </c:pt>
                <c:pt idx="6099">
                  <c:v>2.9480769300000001E-2</c:v>
                </c:pt>
                <c:pt idx="6100">
                  <c:v>2.9480769300000001E-2</c:v>
                </c:pt>
                <c:pt idx="6101">
                  <c:v>3.0950040599999999E-2</c:v>
                </c:pt>
                <c:pt idx="6102">
                  <c:v>3.0950040599999999E-2</c:v>
                </c:pt>
                <c:pt idx="6103">
                  <c:v>3.0950040599999999E-2</c:v>
                </c:pt>
                <c:pt idx="6104">
                  <c:v>2.9480769300000001E-2</c:v>
                </c:pt>
                <c:pt idx="6105">
                  <c:v>2.9480769300000001E-2</c:v>
                </c:pt>
                <c:pt idx="6106">
                  <c:v>3.0950040599999999E-2</c:v>
                </c:pt>
                <c:pt idx="6107">
                  <c:v>2.9480769300000001E-2</c:v>
                </c:pt>
                <c:pt idx="6108">
                  <c:v>2.9480769300000001E-2</c:v>
                </c:pt>
                <c:pt idx="6109">
                  <c:v>2.8011497999999999E-2</c:v>
                </c:pt>
                <c:pt idx="6110">
                  <c:v>2.8011497999999999E-2</c:v>
                </c:pt>
                <c:pt idx="6111">
                  <c:v>2.9480769300000001E-2</c:v>
                </c:pt>
                <c:pt idx="6112">
                  <c:v>2.8011497999999999E-2</c:v>
                </c:pt>
                <c:pt idx="6113">
                  <c:v>2.9480769300000001E-2</c:v>
                </c:pt>
                <c:pt idx="6114">
                  <c:v>2.9480769300000001E-2</c:v>
                </c:pt>
                <c:pt idx="6115">
                  <c:v>2.9480769300000001E-2</c:v>
                </c:pt>
                <c:pt idx="6116">
                  <c:v>2.9480769300000001E-2</c:v>
                </c:pt>
                <c:pt idx="6117">
                  <c:v>2.9480769300000001E-2</c:v>
                </c:pt>
                <c:pt idx="6118">
                  <c:v>2.8011497999999999E-2</c:v>
                </c:pt>
                <c:pt idx="6119">
                  <c:v>2.9480769300000001E-2</c:v>
                </c:pt>
                <c:pt idx="6120">
                  <c:v>3.0950040599999999E-2</c:v>
                </c:pt>
                <c:pt idx="6121">
                  <c:v>3.0950040599999999E-2</c:v>
                </c:pt>
                <c:pt idx="6122">
                  <c:v>3.0950040599999999E-2</c:v>
                </c:pt>
                <c:pt idx="6123">
                  <c:v>2.9480769300000001E-2</c:v>
                </c:pt>
                <c:pt idx="6124">
                  <c:v>2.9480769300000001E-2</c:v>
                </c:pt>
                <c:pt idx="6125">
                  <c:v>3.0950040599999999E-2</c:v>
                </c:pt>
                <c:pt idx="6126">
                  <c:v>2.9480769300000001E-2</c:v>
                </c:pt>
                <c:pt idx="6127">
                  <c:v>3.0950040599999999E-2</c:v>
                </c:pt>
                <c:pt idx="6128">
                  <c:v>2.8011497999999999E-2</c:v>
                </c:pt>
                <c:pt idx="6129">
                  <c:v>2.9480769300000001E-2</c:v>
                </c:pt>
                <c:pt idx="6130">
                  <c:v>2.9480769300000001E-2</c:v>
                </c:pt>
                <c:pt idx="6131">
                  <c:v>2.9480769300000001E-2</c:v>
                </c:pt>
                <c:pt idx="6132">
                  <c:v>2.9480769300000001E-2</c:v>
                </c:pt>
                <c:pt idx="6133">
                  <c:v>2.9480769300000001E-2</c:v>
                </c:pt>
                <c:pt idx="6134">
                  <c:v>3.0950040599999999E-2</c:v>
                </c:pt>
                <c:pt idx="6135">
                  <c:v>2.9480769300000001E-2</c:v>
                </c:pt>
                <c:pt idx="6136">
                  <c:v>3.0950040599999999E-2</c:v>
                </c:pt>
                <c:pt idx="6137">
                  <c:v>2.9480769300000001E-2</c:v>
                </c:pt>
                <c:pt idx="6138">
                  <c:v>2.9480769300000001E-2</c:v>
                </c:pt>
                <c:pt idx="6139">
                  <c:v>2.94807718E-2</c:v>
                </c:pt>
                <c:pt idx="6140">
                  <c:v>3.0950096400000002E-2</c:v>
                </c:pt>
                <c:pt idx="6141">
                  <c:v>2.9480941100000001E-2</c:v>
                </c:pt>
                <c:pt idx="6142">
                  <c:v>2.8011839399999999E-2</c:v>
                </c:pt>
                <c:pt idx="6143">
                  <c:v>2.9481323399999999E-2</c:v>
                </c:pt>
                <c:pt idx="6144">
                  <c:v>3.0950841400000002E-2</c:v>
                </c:pt>
                <c:pt idx="6145">
                  <c:v>2.9481844300000001E-2</c:v>
                </c:pt>
                <c:pt idx="6146">
                  <c:v>3.09514028E-2</c:v>
                </c:pt>
                <c:pt idx="6147">
                  <c:v>2.94824292E-2</c:v>
                </c:pt>
                <c:pt idx="6148">
                  <c:v>2.9482722499999999E-2</c:v>
                </c:pt>
                <c:pt idx="6149">
                  <c:v>2.9483004E-2</c:v>
                </c:pt>
                <c:pt idx="6150">
                  <c:v>2.9483264499999998E-2</c:v>
                </c:pt>
                <c:pt idx="6151">
                  <c:v>3.09527624E-2</c:v>
                </c:pt>
                <c:pt idx="6152">
                  <c:v>2.8014418199999998E-2</c:v>
                </c:pt>
                <c:pt idx="6153">
                  <c:v>2.94838277E-2</c:v>
                </c:pt>
                <c:pt idx="6154">
                  <c:v>2.94839119E-2</c:v>
                </c:pt>
                <c:pt idx="6155">
                  <c:v>3.09531961E-2</c:v>
                </c:pt>
                <c:pt idx="6156">
                  <c:v>2.9483875900000001E-2</c:v>
                </c:pt>
                <c:pt idx="6157">
                  <c:v>2.9483760500000001E-2</c:v>
                </c:pt>
                <c:pt idx="6158">
                  <c:v>2.9483591900000002E-2</c:v>
                </c:pt>
                <c:pt idx="6159">
                  <c:v>2.9483379399999999E-2</c:v>
                </c:pt>
                <c:pt idx="6160">
                  <c:v>3.09524004E-2</c:v>
                </c:pt>
                <c:pt idx="6161">
                  <c:v>2.9482859699999999E-2</c:v>
                </c:pt>
                <c:pt idx="6162">
                  <c:v>3.0951839799999999E-2</c:v>
                </c:pt>
                <c:pt idx="6163">
                  <c:v>2.94822751E-2</c:v>
                </c:pt>
                <c:pt idx="6164">
                  <c:v>3.09512513E-2</c:v>
                </c:pt>
                <c:pt idx="6165">
                  <c:v>2.9481699699999999E-2</c:v>
                </c:pt>
                <c:pt idx="6166">
                  <c:v>3.0950709E-2</c:v>
                </c:pt>
                <c:pt idx="6167">
                  <c:v>3.0950478399999998E-2</c:v>
                </c:pt>
                <c:pt idx="6168">
                  <c:v>3.0950287199999999E-2</c:v>
                </c:pt>
                <c:pt idx="6169">
                  <c:v>2.9480873599999999E-2</c:v>
                </c:pt>
                <c:pt idx="6170">
                  <c:v>3.0950060299999999E-2</c:v>
                </c:pt>
                <c:pt idx="6171">
                  <c:v>2.9480769300000001E-2</c:v>
                </c:pt>
                <c:pt idx="6172">
                  <c:v>3.0950040599999999E-2</c:v>
                </c:pt>
                <c:pt idx="6173">
                  <c:v>2.9480769300000001E-2</c:v>
                </c:pt>
                <c:pt idx="6174">
                  <c:v>3.0950040599999999E-2</c:v>
                </c:pt>
                <c:pt idx="6175">
                  <c:v>3.2419311899999997E-2</c:v>
                </c:pt>
                <c:pt idx="6176">
                  <c:v>2.9480769300000001E-2</c:v>
                </c:pt>
                <c:pt idx="6177">
                  <c:v>2.9480769300000001E-2</c:v>
                </c:pt>
                <c:pt idx="6178">
                  <c:v>3.0950040599999999E-2</c:v>
                </c:pt>
                <c:pt idx="6179">
                  <c:v>3.0950040599999999E-2</c:v>
                </c:pt>
                <c:pt idx="6180">
                  <c:v>2.9480769300000001E-2</c:v>
                </c:pt>
                <c:pt idx="6181">
                  <c:v>3.0950040599999999E-2</c:v>
                </c:pt>
                <c:pt idx="6182">
                  <c:v>2.9480769300000001E-2</c:v>
                </c:pt>
                <c:pt idx="6183">
                  <c:v>3.0950040599999999E-2</c:v>
                </c:pt>
                <c:pt idx="6184">
                  <c:v>3.0950040599999999E-2</c:v>
                </c:pt>
                <c:pt idx="6185">
                  <c:v>2.9480769300000001E-2</c:v>
                </c:pt>
                <c:pt idx="6186">
                  <c:v>3.0950040599999999E-2</c:v>
                </c:pt>
                <c:pt idx="6187">
                  <c:v>3.0950040599999999E-2</c:v>
                </c:pt>
                <c:pt idx="6188">
                  <c:v>3.0950040599999999E-2</c:v>
                </c:pt>
                <c:pt idx="6189">
                  <c:v>3.0950040599999999E-2</c:v>
                </c:pt>
                <c:pt idx="6190">
                  <c:v>2.9480769300000001E-2</c:v>
                </c:pt>
                <c:pt idx="6191">
                  <c:v>3.0950040599999999E-2</c:v>
                </c:pt>
                <c:pt idx="6192">
                  <c:v>3.0950040599999999E-2</c:v>
                </c:pt>
                <c:pt idx="6193">
                  <c:v>3.0950040599999999E-2</c:v>
                </c:pt>
                <c:pt idx="6194">
                  <c:v>3.2419311899999997E-2</c:v>
                </c:pt>
                <c:pt idx="6195">
                  <c:v>3.0950040599999999E-2</c:v>
                </c:pt>
                <c:pt idx="6196">
                  <c:v>3.0950040599999999E-2</c:v>
                </c:pt>
                <c:pt idx="6197">
                  <c:v>3.2419311899999997E-2</c:v>
                </c:pt>
                <c:pt idx="6198">
                  <c:v>3.0950040599999999E-2</c:v>
                </c:pt>
                <c:pt idx="6199">
                  <c:v>3.0950040599999999E-2</c:v>
                </c:pt>
                <c:pt idx="6200">
                  <c:v>3.0950040599999999E-2</c:v>
                </c:pt>
                <c:pt idx="6201">
                  <c:v>3.0950040599999999E-2</c:v>
                </c:pt>
                <c:pt idx="6202">
                  <c:v>3.0950040599999999E-2</c:v>
                </c:pt>
                <c:pt idx="6203">
                  <c:v>3.2419311899999997E-2</c:v>
                </c:pt>
                <c:pt idx="6204">
                  <c:v>3.0950040599999999E-2</c:v>
                </c:pt>
                <c:pt idx="6205">
                  <c:v>3.0950040599999999E-2</c:v>
                </c:pt>
                <c:pt idx="6206">
                  <c:v>3.0950040599999999E-2</c:v>
                </c:pt>
                <c:pt idx="6207">
                  <c:v>3.2419311899999997E-2</c:v>
                </c:pt>
                <c:pt idx="6208">
                  <c:v>3.2419311899999997E-2</c:v>
                </c:pt>
                <c:pt idx="6209">
                  <c:v>3.2419311899999997E-2</c:v>
                </c:pt>
                <c:pt idx="6210">
                  <c:v>3.0950040599999999E-2</c:v>
                </c:pt>
                <c:pt idx="6211">
                  <c:v>3.0950040599999999E-2</c:v>
                </c:pt>
                <c:pt idx="6212">
                  <c:v>3.0950040599999999E-2</c:v>
                </c:pt>
                <c:pt idx="6213">
                  <c:v>3.2419311899999997E-2</c:v>
                </c:pt>
                <c:pt idx="6214">
                  <c:v>3.2419311899999997E-2</c:v>
                </c:pt>
                <c:pt idx="6215">
                  <c:v>3.0950040599999999E-2</c:v>
                </c:pt>
                <c:pt idx="6216">
                  <c:v>3.2419311899999997E-2</c:v>
                </c:pt>
                <c:pt idx="6217">
                  <c:v>3.2419311899999997E-2</c:v>
                </c:pt>
                <c:pt idx="6218">
                  <c:v>3.0950040599999999E-2</c:v>
                </c:pt>
                <c:pt idx="6219">
                  <c:v>3.0950043100000001E-2</c:v>
                </c:pt>
                <c:pt idx="6220">
                  <c:v>3.3888638800000002E-2</c:v>
                </c:pt>
                <c:pt idx="6221">
                  <c:v>3.2419483200000002E-2</c:v>
                </c:pt>
                <c:pt idx="6222">
                  <c:v>3.2419652E-2</c:v>
                </c:pt>
                <c:pt idx="6223">
                  <c:v>3.2419864499999999E-2</c:v>
                </c:pt>
                <c:pt idx="6224">
                  <c:v>3.2420111600000003E-2</c:v>
                </c:pt>
                <c:pt idx="6225">
                  <c:v>3.2420383999999997E-2</c:v>
                </c:pt>
                <c:pt idx="6226">
                  <c:v>3.09514028E-2</c:v>
                </c:pt>
                <c:pt idx="6227">
                  <c:v>3.2420967299999999E-2</c:v>
                </c:pt>
                <c:pt idx="6228">
                  <c:v>3.2421259799999998E-2</c:v>
                </c:pt>
                <c:pt idx="6229">
                  <c:v>3.09522723E-2</c:v>
                </c:pt>
                <c:pt idx="6230">
                  <c:v>3.2421800399999999E-2</c:v>
                </c:pt>
                <c:pt idx="6231">
                  <c:v>3.2422029999999998E-2</c:v>
                </c:pt>
                <c:pt idx="6232">
                  <c:v>3.3891487599999999E-2</c:v>
                </c:pt>
                <c:pt idx="6233">
                  <c:v>3.2422362000000003E-2</c:v>
                </c:pt>
                <c:pt idx="6234">
                  <c:v>3.3891713099999998E-2</c:v>
                </c:pt>
                <c:pt idx="6235">
                  <c:v>3.09531961E-2</c:v>
                </c:pt>
                <c:pt idx="6236">
                  <c:v>3.3891677199999998E-2</c:v>
                </c:pt>
                <c:pt idx="6237">
                  <c:v>3.3891562200000003E-2</c:v>
                </c:pt>
                <c:pt idx="6238">
                  <c:v>3.2422126900000001E-2</c:v>
                </c:pt>
                <c:pt idx="6239">
                  <c:v>3.3891182700000001E-2</c:v>
                </c:pt>
                <c:pt idx="6240">
                  <c:v>3.24216685E-2</c:v>
                </c:pt>
                <c:pt idx="6241">
                  <c:v>3.3890665100000002E-2</c:v>
                </c:pt>
                <c:pt idx="6242">
                  <c:v>3.2421108599999998E-2</c:v>
                </c:pt>
                <c:pt idx="6243">
                  <c:v>3.2420813600000001E-2</c:v>
                </c:pt>
                <c:pt idx="6244">
                  <c:v>3.2420520899999999E-2</c:v>
                </c:pt>
                <c:pt idx="6245">
                  <c:v>3.3889509800000002E-2</c:v>
                </c:pt>
                <c:pt idx="6246">
                  <c:v>3.38892498E-2</c:v>
                </c:pt>
                <c:pt idx="6247">
                  <c:v>3.3889019800000003E-2</c:v>
                </c:pt>
                <c:pt idx="6248">
                  <c:v>3.3888829199999998E-2</c:v>
                </c:pt>
                <c:pt idx="6249">
                  <c:v>3.3888687100000002E-2</c:v>
                </c:pt>
                <c:pt idx="6250">
                  <c:v>3.53578742E-2</c:v>
                </c:pt>
                <c:pt idx="6251">
                  <c:v>3.3888583200000003E-2</c:v>
                </c:pt>
                <c:pt idx="6252">
                  <c:v>3.5357854399999999E-2</c:v>
                </c:pt>
                <c:pt idx="6253">
                  <c:v>3.3888583200000003E-2</c:v>
                </c:pt>
                <c:pt idx="6254">
                  <c:v>3.3888583200000003E-2</c:v>
                </c:pt>
                <c:pt idx="6255">
                  <c:v>3.5357854399999999E-2</c:v>
                </c:pt>
                <c:pt idx="6256">
                  <c:v>3.5357854399999999E-2</c:v>
                </c:pt>
                <c:pt idx="6257">
                  <c:v>3.5357854399999999E-2</c:v>
                </c:pt>
                <c:pt idx="6258">
                  <c:v>3.5357854399999999E-2</c:v>
                </c:pt>
                <c:pt idx="6259">
                  <c:v>3.5357854399999999E-2</c:v>
                </c:pt>
                <c:pt idx="6260">
                  <c:v>3.5357854399999999E-2</c:v>
                </c:pt>
                <c:pt idx="6261">
                  <c:v>3.5357854399999999E-2</c:v>
                </c:pt>
                <c:pt idx="6262">
                  <c:v>3.3888583200000003E-2</c:v>
                </c:pt>
                <c:pt idx="6263">
                  <c:v>3.5357854399999999E-2</c:v>
                </c:pt>
                <c:pt idx="6264">
                  <c:v>3.5357854399999999E-2</c:v>
                </c:pt>
                <c:pt idx="6265">
                  <c:v>3.3888583200000003E-2</c:v>
                </c:pt>
                <c:pt idx="6266">
                  <c:v>3.5357854399999999E-2</c:v>
                </c:pt>
                <c:pt idx="6267">
                  <c:v>3.5357854399999999E-2</c:v>
                </c:pt>
                <c:pt idx="6268">
                  <c:v>3.5357854399999999E-2</c:v>
                </c:pt>
                <c:pt idx="6269">
                  <c:v>3.5357854399999999E-2</c:v>
                </c:pt>
                <c:pt idx="6270">
                  <c:v>3.6827126000000002E-2</c:v>
                </c:pt>
                <c:pt idx="6271">
                  <c:v>3.5357854399999999E-2</c:v>
                </c:pt>
                <c:pt idx="6272">
                  <c:v>3.6827126000000002E-2</c:v>
                </c:pt>
                <c:pt idx="6273">
                  <c:v>3.6827126000000002E-2</c:v>
                </c:pt>
                <c:pt idx="6274">
                  <c:v>3.6827126000000002E-2</c:v>
                </c:pt>
                <c:pt idx="6275">
                  <c:v>3.6827126000000002E-2</c:v>
                </c:pt>
                <c:pt idx="6276">
                  <c:v>3.5357854399999999E-2</c:v>
                </c:pt>
                <c:pt idx="6277">
                  <c:v>3.6827126000000002E-2</c:v>
                </c:pt>
                <c:pt idx="6278">
                  <c:v>3.6827126000000002E-2</c:v>
                </c:pt>
                <c:pt idx="6279">
                  <c:v>3.8296397199999999E-2</c:v>
                </c:pt>
                <c:pt idx="6280">
                  <c:v>3.6827126000000002E-2</c:v>
                </c:pt>
                <c:pt idx="6281">
                  <c:v>3.8296397199999999E-2</c:v>
                </c:pt>
                <c:pt idx="6282">
                  <c:v>3.8296397199999999E-2</c:v>
                </c:pt>
                <c:pt idx="6283">
                  <c:v>3.8296397199999999E-2</c:v>
                </c:pt>
                <c:pt idx="6284">
                  <c:v>3.9765668400000002E-2</c:v>
                </c:pt>
                <c:pt idx="6285">
                  <c:v>4.4173482399999998E-2</c:v>
                </c:pt>
                <c:pt idx="6286">
                  <c:v>3.9765668400000002E-2</c:v>
                </c:pt>
                <c:pt idx="6287">
                  <c:v>4.2704211200000002E-2</c:v>
                </c:pt>
                <c:pt idx="6288">
                  <c:v>3.9765668400000002E-2</c:v>
                </c:pt>
                <c:pt idx="6289">
                  <c:v>4.4173482399999998E-2</c:v>
                </c:pt>
                <c:pt idx="6290">
                  <c:v>3.9765668400000002E-2</c:v>
                </c:pt>
                <c:pt idx="6291">
                  <c:v>3.8296397199999999E-2</c:v>
                </c:pt>
                <c:pt idx="6292">
                  <c:v>4.1234939599999999E-2</c:v>
                </c:pt>
                <c:pt idx="6293">
                  <c:v>4.1234939599999999E-2</c:v>
                </c:pt>
                <c:pt idx="6294">
                  <c:v>3.9765668400000002E-2</c:v>
                </c:pt>
                <c:pt idx="6295">
                  <c:v>3.9765668400000002E-2</c:v>
                </c:pt>
                <c:pt idx="6296">
                  <c:v>3.8296397199999999E-2</c:v>
                </c:pt>
                <c:pt idx="6297">
                  <c:v>3.9765668400000002E-2</c:v>
                </c:pt>
                <c:pt idx="6298">
                  <c:v>3.9765668400000002E-2</c:v>
                </c:pt>
                <c:pt idx="6299">
                  <c:v>3.9765668400000002E-2</c:v>
                </c:pt>
                <c:pt idx="6300">
                  <c:v>4.1234939599999999E-2</c:v>
                </c:pt>
                <c:pt idx="6301">
                  <c:v>4.1234939599999999E-2</c:v>
                </c:pt>
                <c:pt idx="6302">
                  <c:v>4.1234939599999999E-2</c:v>
                </c:pt>
                <c:pt idx="6303">
                  <c:v>4.1234939599999999E-2</c:v>
                </c:pt>
                <c:pt idx="6304">
                  <c:v>4.1234939599999999E-2</c:v>
                </c:pt>
                <c:pt idx="6305">
                  <c:v>4.1234939599999999E-2</c:v>
                </c:pt>
                <c:pt idx="6306">
                  <c:v>4.1234939599999999E-2</c:v>
                </c:pt>
                <c:pt idx="6307">
                  <c:v>4.2704211200000002E-2</c:v>
                </c:pt>
                <c:pt idx="6308">
                  <c:v>4.1234939599999999E-2</c:v>
                </c:pt>
                <c:pt idx="6309">
                  <c:v>4.4173482399999998E-2</c:v>
                </c:pt>
                <c:pt idx="6310">
                  <c:v>4.2704211200000002E-2</c:v>
                </c:pt>
                <c:pt idx="6311">
                  <c:v>4.4173482399999998E-2</c:v>
                </c:pt>
                <c:pt idx="6312">
                  <c:v>4.2704211200000002E-2</c:v>
                </c:pt>
                <c:pt idx="6313">
                  <c:v>4.2704211200000002E-2</c:v>
                </c:pt>
                <c:pt idx="6314">
                  <c:v>4.4173482399999998E-2</c:v>
                </c:pt>
                <c:pt idx="6315">
                  <c:v>4.4173482399999998E-2</c:v>
                </c:pt>
                <c:pt idx="6316">
                  <c:v>4.4173482399999998E-2</c:v>
                </c:pt>
                <c:pt idx="6317">
                  <c:v>4.5642753600000002E-2</c:v>
                </c:pt>
                <c:pt idx="6318">
                  <c:v>4.4173482399999998E-2</c:v>
                </c:pt>
                <c:pt idx="6319">
                  <c:v>4.5642753600000002E-2</c:v>
                </c:pt>
                <c:pt idx="6320">
                  <c:v>4.7112025199999998E-2</c:v>
                </c:pt>
                <c:pt idx="6321">
                  <c:v>4.5642753600000002E-2</c:v>
                </c:pt>
                <c:pt idx="6322">
                  <c:v>4.7112025199999998E-2</c:v>
                </c:pt>
                <c:pt idx="6323">
                  <c:v>4.5642753600000002E-2</c:v>
                </c:pt>
                <c:pt idx="6324">
                  <c:v>4.7112025199999998E-2</c:v>
                </c:pt>
                <c:pt idx="6325">
                  <c:v>4.7112025199999998E-2</c:v>
                </c:pt>
                <c:pt idx="6326">
                  <c:v>4.8581296400000001E-2</c:v>
                </c:pt>
                <c:pt idx="6327">
                  <c:v>4.7112025199999998E-2</c:v>
                </c:pt>
                <c:pt idx="6328">
                  <c:v>4.8581296400000001E-2</c:v>
                </c:pt>
                <c:pt idx="6329">
                  <c:v>4.7112025199999998E-2</c:v>
                </c:pt>
                <c:pt idx="6330">
                  <c:v>4.7112025199999998E-2</c:v>
                </c:pt>
                <c:pt idx="6331">
                  <c:v>4.8581296400000001E-2</c:v>
                </c:pt>
                <c:pt idx="6332">
                  <c:v>4.8581296400000001E-2</c:v>
                </c:pt>
                <c:pt idx="6333">
                  <c:v>4.8581296400000001E-2</c:v>
                </c:pt>
                <c:pt idx="6334">
                  <c:v>5.0050567599999998E-2</c:v>
                </c:pt>
                <c:pt idx="6335">
                  <c:v>5.0050567599999998E-2</c:v>
                </c:pt>
                <c:pt idx="6336">
                  <c:v>5.0050567599999998E-2</c:v>
                </c:pt>
                <c:pt idx="6337">
                  <c:v>5.0050567599999998E-2</c:v>
                </c:pt>
                <c:pt idx="6338">
                  <c:v>5.0050567599999998E-2</c:v>
                </c:pt>
                <c:pt idx="6339">
                  <c:v>5.1519838800000002E-2</c:v>
                </c:pt>
                <c:pt idx="6340">
                  <c:v>5.0050567599999998E-2</c:v>
                </c:pt>
                <c:pt idx="6341">
                  <c:v>5.1519838800000002E-2</c:v>
                </c:pt>
                <c:pt idx="6342">
                  <c:v>5.1519838800000002E-2</c:v>
                </c:pt>
                <c:pt idx="6343">
                  <c:v>5.2989110399999997E-2</c:v>
                </c:pt>
                <c:pt idx="6344">
                  <c:v>5.2989110399999997E-2</c:v>
                </c:pt>
                <c:pt idx="6345">
                  <c:v>5.2989110399999997E-2</c:v>
                </c:pt>
                <c:pt idx="6346">
                  <c:v>5.4458381600000001E-2</c:v>
                </c:pt>
                <c:pt idx="6347">
                  <c:v>5.4458381600000001E-2</c:v>
                </c:pt>
                <c:pt idx="6348">
                  <c:v>5.5927652799999998E-2</c:v>
                </c:pt>
                <c:pt idx="6349">
                  <c:v>5.8866195599999997E-2</c:v>
                </c:pt>
                <c:pt idx="6350">
                  <c:v>5.5927652799999998E-2</c:v>
                </c:pt>
                <c:pt idx="6351">
                  <c:v>5.5927652799999998E-2</c:v>
                </c:pt>
                <c:pt idx="6352">
                  <c:v>5.5927652799999998E-2</c:v>
                </c:pt>
                <c:pt idx="6353">
                  <c:v>5.7396924000000002E-2</c:v>
                </c:pt>
                <c:pt idx="6354">
                  <c:v>5.7396924000000002E-2</c:v>
                </c:pt>
                <c:pt idx="6355">
                  <c:v>5.4458381600000001E-2</c:v>
                </c:pt>
                <c:pt idx="6356">
                  <c:v>5.7396924000000002E-2</c:v>
                </c:pt>
                <c:pt idx="6357">
                  <c:v>5.7396924000000002E-2</c:v>
                </c:pt>
                <c:pt idx="6358">
                  <c:v>5.8866195599999997E-2</c:v>
                </c:pt>
                <c:pt idx="6359">
                  <c:v>5.8866195599999997E-2</c:v>
                </c:pt>
                <c:pt idx="6360">
                  <c:v>5.8866195599999997E-2</c:v>
                </c:pt>
                <c:pt idx="6361">
                  <c:v>6.0335466800000001E-2</c:v>
                </c:pt>
                <c:pt idx="6362">
                  <c:v>6.0335466800000001E-2</c:v>
                </c:pt>
                <c:pt idx="6363">
                  <c:v>6.1804737999999998E-2</c:v>
                </c:pt>
                <c:pt idx="6364">
                  <c:v>6.1804737999999998E-2</c:v>
                </c:pt>
                <c:pt idx="6365">
                  <c:v>6.3274009300000003E-2</c:v>
                </c:pt>
                <c:pt idx="6366">
                  <c:v>6.1804737999999998E-2</c:v>
                </c:pt>
                <c:pt idx="6367">
                  <c:v>6.3274009300000003E-2</c:v>
                </c:pt>
                <c:pt idx="6368">
                  <c:v>6.3274009300000003E-2</c:v>
                </c:pt>
                <c:pt idx="6369">
                  <c:v>6.3274009300000003E-2</c:v>
                </c:pt>
                <c:pt idx="6370">
                  <c:v>6.4743280799999997E-2</c:v>
                </c:pt>
                <c:pt idx="6371">
                  <c:v>6.6212551999999994E-2</c:v>
                </c:pt>
                <c:pt idx="6372">
                  <c:v>6.6212551999999994E-2</c:v>
                </c:pt>
                <c:pt idx="6373">
                  <c:v>6.6212551999999994E-2</c:v>
                </c:pt>
                <c:pt idx="6374">
                  <c:v>6.7681823299999999E-2</c:v>
                </c:pt>
                <c:pt idx="6375">
                  <c:v>6.9151094799999993E-2</c:v>
                </c:pt>
                <c:pt idx="6376">
                  <c:v>6.7681823299999999E-2</c:v>
                </c:pt>
                <c:pt idx="6377">
                  <c:v>7.0620366000000004E-2</c:v>
                </c:pt>
                <c:pt idx="6378">
                  <c:v>6.7681823299999999E-2</c:v>
                </c:pt>
                <c:pt idx="6379">
                  <c:v>6.9151092400000003E-2</c:v>
                </c:pt>
                <c:pt idx="6380">
                  <c:v>7.0620312199999993E-2</c:v>
                </c:pt>
                <c:pt idx="6381">
                  <c:v>7.2089472099999996E-2</c:v>
                </c:pt>
                <c:pt idx="6382">
                  <c:v>7.0620037799999993E-2</c:v>
                </c:pt>
                <c:pt idx="6383">
                  <c:v>7.2089104599999995E-2</c:v>
                </c:pt>
                <c:pt idx="6384">
                  <c:v>7.0619593600000002E-2</c:v>
                </c:pt>
                <c:pt idx="6385">
                  <c:v>7.3557875800000005E-2</c:v>
                </c:pt>
                <c:pt idx="6386">
                  <c:v>7.3557597500000002E-2</c:v>
                </c:pt>
                <c:pt idx="6387">
                  <c:v>7.5026585899999998E-2</c:v>
                </c:pt>
                <c:pt idx="6388">
                  <c:v>7.5026303500000002E-2</c:v>
                </c:pt>
                <c:pt idx="6389">
                  <c:v>7.5026032100000001E-2</c:v>
                </c:pt>
                <c:pt idx="6390">
                  <c:v>7.7964330200000001E-2</c:v>
                </c:pt>
                <c:pt idx="6391">
                  <c:v>7.7964108899999995E-2</c:v>
                </c:pt>
                <c:pt idx="6392">
                  <c:v>7.9433200300000006E-2</c:v>
                </c:pt>
                <c:pt idx="6393">
                  <c:v>7.9433063600000006E-2</c:v>
                </c:pt>
                <c:pt idx="6394">
                  <c:v>8.0902258099999999E-2</c:v>
                </c:pt>
                <c:pt idx="6395">
                  <c:v>8.0902241499999999E-2</c:v>
                </c:pt>
                <c:pt idx="6396">
                  <c:v>8.2371568199999995E-2</c:v>
                </c:pt>
                <c:pt idx="6397">
                  <c:v>8.3840954300000006E-2</c:v>
                </c:pt>
                <c:pt idx="6398">
                  <c:v>8.3841115699999996E-2</c:v>
                </c:pt>
                <c:pt idx="6399">
                  <c:v>8.3841319299999995E-2</c:v>
                </c:pt>
                <c:pt idx="6400">
                  <c:v>8.3841555700000001E-2</c:v>
                </c:pt>
                <c:pt idx="6401">
                  <c:v>8.5311090199999995E-2</c:v>
                </c:pt>
                <c:pt idx="6402">
                  <c:v>8.5311365799999997E-2</c:v>
                </c:pt>
                <c:pt idx="6403">
                  <c:v>8.5311647500000004E-2</c:v>
                </c:pt>
                <c:pt idx="6404">
                  <c:v>8.8250473100000004E-2</c:v>
                </c:pt>
                <c:pt idx="6405">
                  <c:v>8.6781468E-2</c:v>
                </c:pt>
                <c:pt idx="6406">
                  <c:v>8.9720260299999993E-2</c:v>
                </c:pt>
                <c:pt idx="6407">
                  <c:v>9.2659022399999999E-2</c:v>
                </c:pt>
                <c:pt idx="6408">
                  <c:v>9.1189931299999999E-2</c:v>
                </c:pt>
                <c:pt idx="6409">
                  <c:v>9.1190065900000006E-2</c:v>
                </c:pt>
                <c:pt idx="6410">
                  <c:v>9.26594169E-2</c:v>
                </c:pt>
                <c:pt idx="6411">
                  <c:v>9.2659435700000001E-2</c:v>
                </c:pt>
                <c:pt idx="6412">
                  <c:v>9.2659435700000001E-2</c:v>
                </c:pt>
                <c:pt idx="6413">
                  <c:v>9.4128706899999998E-2</c:v>
                </c:pt>
                <c:pt idx="6414">
                  <c:v>9.5597978099999995E-2</c:v>
                </c:pt>
                <c:pt idx="6415">
                  <c:v>9.7067249699999997E-2</c:v>
                </c:pt>
                <c:pt idx="6416">
                  <c:v>9.5597978099999995E-2</c:v>
                </c:pt>
                <c:pt idx="6417">
                  <c:v>9.8536520899999994E-2</c:v>
                </c:pt>
                <c:pt idx="6418">
                  <c:v>9.8536520899999994E-2</c:v>
                </c:pt>
                <c:pt idx="6419">
                  <c:v>0.1000057921</c:v>
                </c:pt>
                <c:pt idx="6420">
                  <c:v>0.1000057921</c:v>
                </c:pt>
                <c:pt idx="6421">
                  <c:v>0.1000057921</c:v>
                </c:pt>
                <c:pt idx="6422">
                  <c:v>0.1014750633</c:v>
                </c:pt>
                <c:pt idx="6423">
                  <c:v>0.1014750633</c:v>
                </c:pt>
                <c:pt idx="6424">
                  <c:v>0.1029443349</c:v>
                </c:pt>
                <c:pt idx="6425">
                  <c:v>0.1029443349</c:v>
                </c:pt>
                <c:pt idx="6426">
                  <c:v>0.1044136061</c:v>
                </c:pt>
                <c:pt idx="6427">
                  <c:v>0.1058828773</c:v>
                </c:pt>
                <c:pt idx="6428">
                  <c:v>0.1058828773</c:v>
                </c:pt>
                <c:pt idx="6429">
                  <c:v>0.1073521489</c:v>
                </c:pt>
                <c:pt idx="6430">
                  <c:v>0.1073521489</c:v>
                </c:pt>
                <c:pt idx="6431">
                  <c:v>0.1073521489</c:v>
                </c:pt>
                <c:pt idx="6432">
                  <c:v>0.1073521489</c:v>
                </c:pt>
                <c:pt idx="6433">
                  <c:v>0.1088214201</c:v>
                </c:pt>
                <c:pt idx="6434">
                  <c:v>0.11029069129999999</c:v>
                </c:pt>
                <c:pt idx="6435">
                  <c:v>0.1117599625</c:v>
                </c:pt>
                <c:pt idx="6436">
                  <c:v>0.1117599625</c:v>
                </c:pt>
                <c:pt idx="6437">
                  <c:v>0.11322923410000001</c:v>
                </c:pt>
                <c:pt idx="6438">
                  <c:v>0.1146985053</c:v>
                </c:pt>
                <c:pt idx="6439">
                  <c:v>0.11322923410000001</c:v>
                </c:pt>
                <c:pt idx="6440">
                  <c:v>0.1146985053</c:v>
                </c:pt>
                <c:pt idx="6441">
                  <c:v>0.1161677765</c:v>
                </c:pt>
                <c:pt idx="6442">
                  <c:v>0.1161677765</c:v>
                </c:pt>
                <c:pt idx="6443">
                  <c:v>0.1161677765</c:v>
                </c:pt>
                <c:pt idx="6444">
                  <c:v>0.11763704780000001</c:v>
                </c:pt>
                <c:pt idx="6445">
                  <c:v>0.11763704780000001</c:v>
                </c:pt>
                <c:pt idx="6446">
                  <c:v>0.1205755905</c:v>
                </c:pt>
                <c:pt idx="6447">
                  <c:v>0.1220448618</c:v>
                </c:pt>
                <c:pt idx="6448">
                  <c:v>0.1205755905</c:v>
                </c:pt>
                <c:pt idx="6449">
                  <c:v>0.1220448618</c:v>
                </c:pt>
                <c:pt idx="6450">
                  <c:v>0.1220448618</c:v>
                </c:pt>
                <c:pt idx="6451">
                  <c:v>0.123514133</c:v>
                </c:pt>
                <c:pt idx="6452">
                  <c:v>0.12498340450000001</c:v>
                </c:pt>
                <c:pt idx="6453">
                  <c:v>0.1264526758</c:v>
                </c:pt>
                <c:pt idx="6454">
                  <c:v>0.1264526758</c:v>
                </c:pt>
                <c:pt idx="6455">
                  <c:v>0.12792194700000001</c:v>
                </c:pt>
                <c:pt idx="6456">
                  <c:v>0.12939121849999999</c:v>
                </c:pt>
                <c:pt idx="6457">
                  <c:v>0.13232976099999999</c:v>
                </c:pt>
                <c:pt idx="6458">
                  <c:v>0.1308604897</c:v>
                </c:pt>
                <c:pt idx="6459">
                  <c:v>0.13379903009999999</c:v>
                </c:pt>
                <c:pt idx="6460">
                  <c:v>0.13379898430000001</c:v>
                </c:pt>
                <c:pt idx="6461">
                  <c:v>0.1352681556</c:v>
                </c:pt>
                <c:pt idx="6462">
                  <c:v>0.1367372811</c:v>
                </c:pt>
                <c:pt idx="6463">
                  <c:v>0.1382063684</c:v>
                </c:pt>
                <c:pt idx="6464">
                  <c:v>0.13820615359999999</c:v>
                </c:pt>
                <c:pt idx="6465">
                  <c:v>0.13967518809999999</c:v>
                </c:pt>
                <c:pt idx="6466">
                  <c:v>0.13967493550000001</c:v>
                </c:pt>
                <c:pt idx="6467">
                  <c:v>0.14114394860000001</c:v>
                </c:pt>
                <c:pt idx="6468">
                  <c:v>0.14114368899999999</c:v>
                </c:pt>
                <c:pt idx="6469">
                  <c:v>0.1440819861</c:v>
                </c:pt>
                <c:pt idx="6470">
                  <c:v>0.1426124765</c:v>
                </c:pt>
                <c:pt idx="6471">
                  <c:v>0.14702008959999999</c:v>
                </c:pt>
                <c:pt idx="6472">
                  <c:v>0.1455506352</c:v>
                </c:pt>
                <c:pt idx="6473">
                  <c:v>0.1455504943</c:v>
                </c:pt>
                <c:pt idx="6474">
                  <c:v>0.14701967599999999</c:v>
                </c:pt>
                <c:pt idx="6475">
                  <c:v>0.14848891280000001</c:v>
                </c:pt>
                <c:pt idx="6476">
                  <c:v>0.1499582153</c:v>
                </c:pt>
                <c:pt idx="6477">
                  <c:v>0.1499583038</c:v>
                </c:pt>
                <c:pt idx="6478">
                  <c:v>0.15142771999999999</c:v>
                </c:pt>
                <c:pt idx="6479">
                  <c:v>0.15289717929999999</c:v>
                </c:pt>
                <c:pt idx="6480">
                  <c:v>0.15289739829999999</c:v>
                </c:pt>
                <c:pt idx="6481">
                  <c:v>0.15289764259999999</c:v>
                </c:pt>
                <c:pt idx="6482">
                  <c:v>0.15289790389999999</c:v>
                </c:pt>
                <c:pt idx="6483">
                  <c:v>0.1543674468</c:v>
                </c:pt>
                <c:pt idx="6484">
                  <c:v>0.15436771469999999</c:v>
                </c:pt>
                <c:pt idx="6485">
                  <c:v>0.1558372458</c:v>
                </c:pt>
                <c:pt idx="6486">
                  <c:v>0.15583748519999999</c:v>
                </c:pt>
                <c:pt idx="6487">
                  <c:v>0.1573069695</c:v>
                </c:pt>
                <c:pt idx="6488">
                  <c:v>0.15730714579999999</c:v>
                </c:pt>
                <c:pt idx="6489">
                  <c:v>0.15730727689999999</c:v>
                </c:pt>
                <c:pt idx="6490">
                  <c:v>0.15730735500000001</c:v>
                </c:pt>
                <c:pt idx="6491">
                  <c:v>0.15877664220000001</c:v>
                </c:pt>
                <c:pt idx="6492">
                  <c:v>0.1602458645</c:v>
                </c:pt>
                <c:pt idx="6493">
                  <c:v>0.16024575790000001</c:v>
                </c:pt>
                <c:pt idx="6494">
                  <c:v>0.16171487440000001</c:v>
                </c:pt>
                <c:pt idx="6495">
                  <c:v>0.16024540749999999</c:v>
                </c:pt>
                <c:pt idx="6496">
                  <c:v>0.16171445349999999</c:v>
                </c:pt>
                <c:pt idx="6497">
                  <c:v>0.1617142047</c:v>
                </c:pt>
                <c:pt idx="6498">
                  <c:v>0.161713942</c:v>
                </c:pt>
                <c:pt idx="6499">
                  <c:v>0.16171367449999999</c:v>
                </c:pt>
                <c:pt idx="6500">
                  <c:v>0.1631826847</c:v>
                </c:pt>
                <c:pt idx="6501">
                  <c:v>0.16171315950000001</c:v>
                </c:pt>
                <c:pt idx="6502">
                  <c:v>0.16171292949999999</c:v>
                </c:pt>
                <c:pt idx="6503">
                  <c:v>0.16318200460000001</c:v>
                </c:pt>
                <c:pt idx="6504">
                  <c:v>0.16318184359999999</c:v>
                </c:pt>
                <c:pt idx="6505">
                  <c:v>0.16318173050000001</c:v>
                </c:pt>
                <c:pt idx="6506">
                  <c:v>0.16318167359999999</c:v>
                </c:pt>
                <c:pt idx="6507">
                  <c:v>0.16318168120000001</c:v>
                </c:pt>
                <c:pt idx="6508">
                  <c:v>0.1646510243</c:v>
                </c:pt>
                <c:pt idx="6509">
                  <c:v>0.16318186579999999</c:v>
                </c:pt>
                <c:pt idx="6510">
                  <c:v>0.16465129980000001</c:v>
                </c:pt>
                <c:pt idx="6511">
                  <c:v>0.16465149309999999</c:v>
                </c:pt>
                <c:pt idx="6512">
                  <c:v>0.16318243839999999</c:v>
                </c:pt>
                <c:pt idx="6513">
                  <c:v>0.1646519518</c:v>
                </c:pt>
                <c:pt idx="6514">
                  <c:v>0.16318292870000001</c:v>
                </c:pt>
                <c:pt idx="6515">
                  <c:v>0.1646524567</c:v>
                </c:pt>
                <c:pt idx="6516">
                  <c:v>0.16612198019999999</c:v>
                </c:pt>
                <c:pt idx="6517">
                  <c:v>0.16318367440000001</c:v>
                </c:pt>
                <c:pt idx="6518">
                  <c:v>0.16318389580000001</c:v>
                </c:pt>
                <c:pt idx="6519">
                  <c:v>0.16318409040000001</c:v>
                </c:pt>
                <c:pt idx="6520">
                  <c:v>0.16318425140000001</c:v>
                </c:pt>
                <c:pt idx="6521">
                  <c:v>0.16318437120000001</c:v>
                </c:pt>
                <c:pt idx="6522">
                  <c:v>0.1631844419</c:v>
                </c:pt>
                <c:pt idx="6523">
                  <c:v>0.1631844586</c:v>
                </c:pt>
                <c:pt idx="6524">
                  <c:v>0.16171518700000001</c:v>
                </c:pt>
                <c:pt idx="6525">
                  <c:v>0.1631844586</c:v>
                </c:pt>
                <c:pt idx="6526">
                  <c:v>0.16171518700000001</c:v>
                </c:pt>
                <c:pt idx="6527">
                  <c:v>0.16171518700000001</c:v>
                </c:pt>
                <c:pt idx="6528">
                  <c:v>0.16171518700000001</c:v>
                </c:pt>
                <c:pt idx="6529">
                  <c:v>0.1602459158</c:v>
                </c:pt>
                <c:pt idx="6530">
                  <c:v>0.1602459158</c:v>
                </c:pt>
                <c:pt idx="6531">
                  <c:v>0.16171518700000001</c:v>
                </c:pt>
                <c:pt idx="6532">
                  <c:v>0.16171518700000001</c:v>
                </c:pt>
                <c:pt idx="6533">
                  <c:v>0.16171518700000001</c:v>
                </c:pt>
                <c:pt idx="6534">
                  <c:v>0.1602459158</c:v>
                </c:pt>
                <c:pt idx="6535">
                  <c:v>0.15877664459999999</c:v>
                </c:pt>
                <c:pt idx="6536">
                  <c:v>0.15877664459999999</c:v>
                </c:pt>
                <c:pt idx="6537">
                  <c:v>0.1602459158</c:v>
                </c:pt>
                <c:pt idx="6538">
                  <c:v>0.1602459158</c:v>
                </c:pt>
                <c:pt idx="6539">
                  <c:v>0.1602459158</c:v>
                </c:pt>
                <c:pt idx="6540">
                  <c:v>0.1602459158</c:v>
                </c:pt>
                <c:pt idx="6541">
                  <c:v>0.1602459158</c:v>
                </c:pt>
                <c:pt idx="6542">
                  <c:v>0.1602459158</c:v>
                </c:pt>
                <c:pt idx="6543">
                  <c:v>0.1602459158</c:v>
                </c:pt>
                <c:pt idx="6544">
                  <c:v>0.1602459158</c:v>
                </c:pt>
                <c:pt idx="6545">
                  <c:v>0.15877664459999999</c:v>
                </c:pt>
                <c:pt idx="6546">
                  <c:v>0.15730737340000001</c:v>
                </c:pt>
                <c:pt idx="6547">
                  <c:v>0.15877664459999999</c:v>
                </c:pt>
                <c:pt idx="6548">
                  <c:v>0.15730737340000001</c:v>
                </c:pt>
                <c:pt idx="6549">
                  <c:v>0.15877664459999999</c:v>
                </c:pt>
                <c:pt idx="6550">
                  <c:v>0.15730737340000001</c:v>
                </c:pt>
                <c:pt idx="6551">
                  <c:v>0.15877664459999999</c:v>
                </c:pt>
                <c:pt idx="6552">
                  <c:v>0.15730737340000001</c:v>
                </c:pt>
                <c:pt idx="6553">
                  <c:v>0.15730737340000001</c:v>
                </c:pt>
                <c:pt idx="6554">
                  <c:v>0.15730737340000001</c:v>
                </c:pt>
                <c:pt idx="6555">
                  <c:v>0.1573073713</c:v>
                </c:pt>
                <c:pt idx="6556">
                  <c:v>0.1573073321</c:v>
                </c:pt>
                <c:pt idx="6557">
                  <c:v>0.15730724569999999</c:v>
                </c:pt>
                <c:pt idx="6558">
                  <c:v>0.15877639029999999</c:v>
                </c:pt>
                <c:pt idx="6559">
                  <c:v>0.15730695659999999</c:v>
                </c:pt>
                <c:pt idx="6560">
                  <c:v>0.1573067665</c:v>
                </c:pt>
                <c:pt idx="6561">
                  <c:v>0.1573065538</c:v>
                </c:pt>
                <c:pt idx="6562">
                  <c:v>0.15730632510000001</c:v>
                </c:pt>
                <c:pt idx="6563">
                  <c:v>0.15583681269999999</c:v>
                </c:pt>
                <c:pt idx="6564">
                  <c:v>0.15583656949999999</c:v>
                </c:pt>
                <c:pt idx="6565">
                  <c:v>0.15583632829999999</c:v>
                </c:pt>
                <c:pt idx="6566">
                  <c:v>0.15583609549999999</c:v>
                </c:pt>
                <c:pt idx="6567">
                  <c:v>0.15436660250000001</c:v>
                </c:pt>
                <c:pt idx="6568">
                  <c:v>0.15436640469999999</c:v>
                </c:pt>
                <c:pt idx="6569">
                  <c:v>0.15730478440000001</c:v>
                </c:pt>
                <c:pt idx="6570">
                  <c:v>0.15583537159999999</c:v>
                </c:pt>
                <c:pt idx="6571">
                  <c:v>0.1558352724</c:v>
                </c:pt>
                <c:pt idx="6572">
                  <c:v>0.15436591820000001</c:v>
                </c:pt>
                <c:pt idx="6573">
                  <c:v>0.154365852</c:v>
                </c:pt>
                <c:pt idx="6574">
                  <c:v>0.15583507320000001</c:v>
                </c:pt>
                <c:pt idx="6575">
                  <c:v>0.1558350305</c:v>
                </c:pt>
                <c:pt idx="6576">
                  <c:v>0.155834999</c:v>
                </c:pt>
                <c:pt idx="6577">
                  <c:v>0.1543657024</c:v>
                </c:pt>
                <c:pt idx="6578">
                  <c:v>0.1558349688</c:v>
                </c:pt>
                <c:pt idx="6579">
                  <c:v>0.1558349695</c:v>
                </c:pt>
                <c:pt idx="6580">
                  <c:v>0.1543657041</c:v>
                </c:pt>
                <c:pt idx="6581">
                  <c:v>0.1558350007</c:v>
                </c:pt>
                <c:pt idx="6582">
                  <c:v>0.1558350309</c:v>
                </c:pt>
                <c:pt idx="6583">
                  <c:v>0.1573043465</c:v>
                </c:pt>
                <c:pt idx="6584">
                  <c:v>0.15436584289999999</c:v>
                </c:pt>
                <c:pt idx="6585">
                  <c:v>0.15583517590000001</c:v>
                </c:pt>
                <c:pt idx="6586">
                  <c:v>0.1558352412</c:v>
                </c:pt>
                <c:pt idx="6587">
                  <c:v>0.15730459150000001</c:v>
                </c:pt>
                <c:pt idx="6588">
                  <c:v>0.15730469799999999</c:v>
                </c:pt>
                <c:pt idx="6589">
                  <c:v>0.1573048413</c:v>
                </c:pt>
                <c:pt idx="6590">
                  <c:v>0.1573050148</c:v>
                </c:pt>
                <c:pt idx="6591">
                  <c:v>0.15877448799999999</c:v>
                </c:pt>
                <c:pt idx="6592">
                  <c:v>0.15730543050000001</c:v>
                </c:pt>
                <c:pt idx="6593">
                  <c:v>0.15730566030000001</c:v>
                </c:pt>
                <c:pt idx="6594">
                  <c:v>0.15877517090000001</c:v>
                </c:pt>
                <c:pt idx="6595">
                  <c:v>0.1587754086</c:v>
                </c:pt>
                <c:pt idx="6596">
                  <c:v>0.15730636849999999</c:v>
                </c:pt>
                <c:pt idx="6597">
                  <c:v>0.15877586390000001</c:v>
                </c:pt>
                <c:pt idx="6598">
                  <c:v>0.15877606999999999</c:v>
                </c:pt>
                <c:pt idx="6599">
                  <c:v>0.16024552540000001</c:v>
                </c:pt>
                <c:pt idx="6600">
                  <c:v>0.15877640900000001</c:v>
                </c:pt>
                <c:pt idx="6601">
                  <c:v>0.15877653080000001</c:v>
                </c:pt>
                <c:pt idx="6602">
                  <c:v>0.16171515550000001</c:v>
                </c:pt>
                <c:pt idx="6603">
                  <c:v>0.1617151912</c:v>
                </c:pt>
                <c:pt idx="6604">
                  <c:v>0.1617151624</c:v>
                </c:pt>
                <c:pt idx="6605">
                  <c:v>0.1617150708</c:v>
                </c:pt>
                <c:pt idx="6606">
                  <c:v>0.16318419770000001</c:v>
                </c:pt>
                <c:pt idx="6607">
                  <c:v>0.16318400850000001</c:v>
                </c:pt>
                <c:pt idx="6608">
                  <c:v>0.1631837847</c:v>
                </c:pt>
                <c:pt idx="6609">
                  <c:v>0.1646528078</c:v>
                </c:pt>
                <c:pt idx="6610">
                  <c:v>0.16465254239999999</c:v>
                </c:pt>
                <c:pt idx="6611">
                  <c:v>0.16465226999999999</c:v>
                </c:pt>
                <c:pt idx="6612">
                  <c:v>0.16612127369999999</c:v>
                </c:pt>
                <c:pt idx="6613">
                  <c:v>0.1661210155</c:v>
                </c:pt>
                <c:pt idx="6614">
                  <c:v>0.16612077820000001</c:v>
                </c:pt>
                <c:pt idx="6615">
                  <c:v>0.16758984639999999</c:v>
                </c:pt>
                <c:pt idx="6616">
                  <c:v>0.1675896791</c:v>
                </c:pt>
                <c:pt idx="6617">
                  <c:v>0.1690588365</c:v>
                </c:pt>
                <c:pt idx="6618">
                  <c:v>0.1705280522</c:v>
                </c:pt>
                <c:pt idx="6619">
                  <c:v>0.1705280592</c:v>
                </c:pt>
                <c:pt idx="6620">
                  <c:v>0.17052812610000001</c:v>
                </c:pt>
                <c:pt idx="6621">
                  <c:v>0.17346679279999999</c:v>
                </c:pt>
                <c:pt idx="6622">
                  <c:v>0.17199767530000001</c:v>
                </c:pt>
                <c:pt idx="6623">
                  <c:v>0.1734671415</c:v>
                </c:pt>
                <c:pt idx="6624">
                  <c:v>0.17493663379999999</c:v>
                </c:pt>
                <c:pt idx="6625">
                  <c:v>0.1764061441</c:v>
                </c:pt>
                <c:pt idx="6626">
                  <c:v>0.17640639150000001</c:v>
                </c:pt>
                <c:pt idx="6627">
                  <c:v>0.177875916</c:v>
                </c:pt>
                <c:pt idx="6628">
                  <c:v>0.1793454364</c:v>
                </c:pt>
                <c:pt idx="6629">
                  <c:v>0.17934567200000001</c:v>
                </c:pt>
                <c:pt idx="6630">
                  <c:v>0.1793458896</c:v>
                </c:pt>
                <c:pt idx="6631">
                  <c:v>0.18081535300000001</c:v>
                </c:pt>
                <c:pt idx="6632">
                  <c:v>0.18228478279999999</c:v>
                </c:pt>
                <c:pt idx="6633">
                  <c:v>0.18375417129999999</c:v>
                </c:pt>
                <c:pt idx="6634">
                  <c:v>0.1852235119</c:v>
                </c:pt>
                <c:pt idx="6635">
                  <c:v>0.18522352819999999</c:v>
                </c:pt>
                <c:pt idx="6636">
                  <c:v>0.18669279950000001</c:v>
                </c:pt>
                <c:pt idx="6637">
                  <c:v>0.18816207069999999</c:v>
                </c:pt>
                <c:pt idx="6638">
                  <c:v>0.1896313422</c:v>
                </c:pt>
                <c:pt idx="6639">
                  <c:v>0.1896313422</c:v>
                </c:pt>
                <c:pt idx="6640">
                  <c:v>0.1925698847</c:v>
                </c:pt>
                <c:pt idx="6641">
                  <c:v>0.1925698847</c:v>
                </c:pt>
                <c:pt idx="6642">
                  <c:v>0.1925698847</c:v>
                </c:pt>
                <c:pt idx="6643">
                  <c:v>0.1955084275</c:v>
                </c:pt>
                <c:pt idx="6644">
                  <c:v>0.1955084275</c:v>
                </c:pt>
                <c:pt idx="6645">
                  <c:v>0.19697769870000001</c:v>
                </c:pt>
                <c:pt idx="6646">
                  <c:v>0.19844696989999999</c:v>
                </c:pt>
                <c:pt idx="6647">
                  <c:v>0.20138551269999999</c:v>
                </c:pt>
                <c:pt idx="6648">
                  <c:v>0.20138551269999999</c:v>
                </c:pt>
                <c:pt idx="6649">
                  <c:v>0.2028547839</c:v>
                </c:pt>
                <c:pt idx="6650">
                  <c:v>0.20432405510000001</c:v>
                </c:pt>
                <c:pt idx="6651">
                  <c:v>0.2057933263</c:v>
                </c:pt>
                <c:pt idx="6652">
                  <c:v>0.20726259790000001</c:v>
                </c:pt>
                <c:pt idx="6653">
                  <c:v>0.20726259790000001</c:v>
                </c:pt>
                <c:pt idx="6654">
                  <c:v>0.20873186909999999</c:v>
                </c:pt>
                <c:pt idx="6655">
                  <c:v>0.21020114030000001</c:v>
                </c:pt>
                <c:pt idx="6656">
                  <c:v>0.21020114030000001</c:v>
                </c:pt>
                <c:pt idx="6657">
                  <c:v>0.21167041189999999</c:v>
                </c:pt>
                <c:pt idx="6658">
                  <c:v>0.2131396831</c:v>
                </c:pt>
                <c:pt idx="6659">
                  <c:v>0.21460895429999999</c:v>
                </c:pt>
                <c:pt idx="6660">
                  <c:v>0.21460895429999999</c:v>
                </c:pt>
                <c:pt idx="6661">
                  <c:v>0.21754749709999999</c:v>
                </c:pt>
                <c:pt idx="6662">
                  <c:v>0.2160782255</c:v>
                </c:pt>
                <c:pt idx="6663">
                  <c:v>0.21754749709999999</c:v>
                </c:pt>
                <c:pt idx="6664">
                  <c:v>0.22048603950000001</c:v>
                </c:pt>
                <c:pt idx="6665">
                  <c:v>0.22048603950000001</c:v>
                </c:pt>
                <c:pt idx="6666">
                  <c:v>0.22048603950000001</c:v>
                </c:pt>
                <c:pt idx="6667">
                  <c:v>0.22342458060000001</c:v>
                </c:pt>
                <c:pt idx="6668">
                  <c:v>0.22342454379999999</c:v>
                </c:pt>
                <c:pt idx="6669">
                  <c:v>0.2248937349</c:v>
                </c:pt>
                <c:pt idx="6670">
                  <c:v>0.22636288839999999</c:v>
                </c:pt>
                <c:pt idx="6671">
                  <c:v>0.22636273849999999</c:v>
                </c:pt>
                <c:pt idx="6672">
                  <c:v>0.2278318342</c:v>
                </c:pt>
                <c:pt idx="6673">
                  <c:v>0.2293009097</c:v>
                </c:pt>
                <c:pt idx="6674">
                  <c:v>0.229300698</c:v>
                </c:pt>
                <c:pt idx="6675">
                  <c:v>0.229300477</c:v>
                </c:pt>
                <c:pt idx="6676">
                  <c:v>0.23076952580000001</c:v>
                </c:pt>
                <c:pt idx="6677">
                  <c:v>0.2322385773</c:v>
                </c:pt>
                <c:pt idx="6678">
                  <c:v>0.23223836319999999</c:v>
                </c:pt>
                <c:pt idx="6679">
                  <c:v>0.2322381623</c:v>
                </c:pt>
                <c:pt idx="6680">
                  <c:v>0.2322379805</c:v>
                </c:pt>
                <c:pt idx="6681">
                  <c:v>0.2337070987</c:v>
                </c:pt>
                <c:pt idx="6682">
                  <c:v>0.23517624779999999</c:v>
                </c:pt>
                <c:pt idx="6683">
                  <c:v>0.23664543260000001</c:v>
                </c:pt>
                <c:pt idx="6684">
                  <c:v>0.2366453604</c:v>
                </c:pt>
                <c:pt idx="6685">
                  <c:v>0.23664529970000001</c:v>
                </c:pt>
                <c:pt idx="6686">
                  <c:v>0.23664525</c:v>
                </c:pt>
                <c:pt idx="6687">
                  <c:v>0.23664521080000001</c:v>
                </c:pt>
                <c:pt idx="6688">
                  <c:v>0.23811445780000001</c:v>
                </c:pt>
                <c:pt idx="6689">
                  <c:v>0.23958371510000001</c:v>
                </c:pt>
                <c:pt idx="6690">
                  <c:v>0.23811443039999999</c:v>
                </c:pt>
                <c:pt idx="6691">
                  <c:v>0.23811443069999999</c:v>
                </c:pt>
                <c:pt idx="6692">
                  <c:v>0.23958371680000001</c:v>
                </c:pt>
                <c:pt idx="6693">
                  <c:v>0.23958373559999999</c:v>
                </c:pt>
                <c:pt idx="6694">
                  <c:v>0.2395837633</c:v>
                </c:pt>
                <c:pt idx="6695">
                  <c:v>0.24105307510000001</c:v>
                </c:pt>
                <c:pt idx="6696">
                  <c:v>0.2410531192</c:v>
                </c:pt>
                <c:pt idx="6697">
                  <c:v>0.242522447</c:v>
                </c:pt>
                <c:pt idx="6698">
                  <c:v>0.2425225067</c:v>
                </c:pt>
                <c:pt idx="6699">
                  <c:v>0.24252257469999999</c:v>
                </c:pt>
                <c:pt idx="6700">
                  <c:v>0.24252267390000001</c:v>
                </c:pt>
                <c:pt idx="6701">
                  <c:v>0.24399208359999999</c:v>
                </c:pt>
                <c:pt idx="6702">
                  <c:v>0.24252297270000001</c:v>
                </c:pt>
                <c:pt idx="6703">
                  <c:v>0.24546170950000001</c:v>
                </c:pt>
                <c:pt idx="6704">
                  <c:v>0.24693118820000001</c:v>
                </c:pt>
                <c:pt idx="6705">
                  <c:v>0.24546213040000001</c:v>
                </c:pt>
                <c:pt idx="6706">
                  <c:v>0.2454623524</c:v>
                </c:pt>
                <c:pt idx="6707">
                  <c:v>0.24693184779999999</c:v>
                </c:pt>
                <c:pt idx="6708">
                  <c:v>0.24693206370000001</c:v>
                </c:pt>
                <c:pt idx="6709">
                  <c:v>0.2484015403</c:v>
                </c:pt>
                <c:pt idx="6710">
                  <c:v>0.2498709989</c:v>
                </c:pt>
                <c:pt idx="6711">
                  <c:v>0.2498711616</c:v>
                </c:pt>
                <c:pt idx="6712">
                  <c:v>0.24987129520000001</c:v>
                </c:pt>
                <c:pt idx="6713">
                  <c:v>0.25134066529999999</c:v>
                </c:pt>
                <c:pt idx="6714">
                  <c:v>0.25134072359999998</c:v>
                </c:pt>
                <c:pt idx="6715">
                  <c:v>0.25427927789999999</c:v>
                </c:pt>
                <c:pt idx="6716">
                  <c:v>0.25427924140000002</c:v>
                </c:pt>
                <c:pt idx="6717">
                  <c:v>0.254279162</c:v>
                </c:pt>
                <c:pt idx="6718">
                  <c:v>0.25574831660000003</c:v>
                </c:pt>
                <c:pt idx="6719">
                  <c:v>0.25721744000000002</c:v>
                </c:pt>
                <c:pt idx="6720">
                  <c:v>0.25721726579999998</c:v>
                </c:pt>
                <c:pt idx="6721">
                  <c:v>0.25868634439999999</c:v>
                </c:pt>
                <c:pt idx="6722">
                  <c:v>0.25721686329999999</c:v>
                </c:pt>
                <c:pt idx="6723">
                  <c:v>0.26015519269999998</c:v>
                </c:pt>
                <c:pt idx="6724">
                  <c:v>0.2616242473</c:v>
                </c:pt>
                <c:pt idx="6725">
                  <c:v>0.26309330549999999</c:v>
                </c:pt>
                <c:pt idx="6726">
                  <c:v>0.26456237339999999</c:v>
                </c:pt>
                <c:pt idx="6727">
                  <c:v>0.26603145620000002</c:v>
                </c:pt>
                <c:pt idx="6728">
                  <c:v>0.26896983479999997</c:v>
                </c:pt>
                <c:pt idx="6729">
                  <c:v>0.26896968980000002</c:v>
                </c:pt>
                <c:pt idx="6730">
                  <c:v>0.27190812739999998</c:v>
                </c:pt>
                <c:pt idx="6731">
                  <c:v>0.27337732679999999</c:v>
                </c:pt>
                <c:pt idx="6732">
                  <c:v>0.27484655400000002</c:v>
                </c:pt>
                <c:pt idx="6733">
                  <c:v>0.27778507800000002</c:v>
                </c:pt>
                <c:pt idx="6734">
                  <c:v>0.27925434440000002</c:v>
                </c:pt>
                <c:pt idx="6735">
                  <c:v>0.2807236253</c:v>
                </c:pt>
                <c:pt idx="6736">
                  <c:v>0.28366219310000002</c:v>
                </c:pt>
                <c:pt idx="6737">
                  <c:v>0.28513149380000002</c:v>
                </c:pt>
                <c:pt idx="6738">
                  <c:v>0.28660079970000002</c:v>
                </c:pt>
                <c:pt idx="6739">
                  <c:v>0.28953938309999999</c:v>
                </c:pt>
                <c:pt idx="6740">
                  <c:v>0.29100869000000001</c:v>
                </c:pt>
                <c:pt idx="6741">
                  <c:v>0.29247799320000001</c:v>
                </c:pt>
                <c:pt idx="6742">
                  <c:v>0.293947289</c:v>
                </c:pt>
                <c:pt idx="6743">
                  <c:v>0.2954165755</c:v>
                </c:pt>
                <c:pt idx="6744">
                  <c:v>0.29688584880000002</c:v>
                </c:pt>
                <c:pt idx="6745">
                  <c:v>0.29982438150000001</c:v>
                </c:pt>
                <c:pt idx="6746">
                  <c:v>0.30129362050000003</c:v>
                </c:pt>
                <c:pt idx="6747">
                  <c:v>0.30423211259999999</c:v>
                </c:pt>
                <c:pt idx="6748">
                  <c:v>0.30570129639999999</c:v>
                </c:pt>
                <c:pt idx="6749">
                  <c:v>0.30863972319999999</c:v>
                </c:pt>
                <c:pt idx="6750">
                  <c:v>0.31010884770000002</c:v>
                </c:pt>
                <c:pt idx="6751">
                  <c:v>0.31157795059999999</c:v>
                </c:pt>
                <c:pt idx="6752">
                  <c:v>0.31451631499999999</c:v>
                </c:pt>
                <c:pt idx="6753">
                  <c:v>0.3159853923</c:v>
                </c:pt>
                <c:pt idx="6754">
                  <c:v>0.31745446469999999</c:v>
                </c:pt>
                <c:pt idx="6755">
                  <c:v>0.32039281590000002</c:v>
                </c:pt>
                <c:pt idx="6756">
                  <c:v>0.32186189520000003</c:v>
                </c:pt>
                <c:pt idx="6757">
                  <c:v>0.32480026449999999</c:v>
                </c:pt>
                <c:pt idx="6758">
                  <c:v>0.32480009310000002</c:v>
                </c:pt>
                <c:pt idx="6759">
                  <c:v>0.32920778109999999</c:v>
                </c:pt>
                <c:pt idx="6760">
                  <c:v>0.3277383787</c:v>
                </c:pt>
                <c:pt idx="6761">
                  <c:v>0.33067684730000002</c:v>
                </c:pt>
                <c:pt idx="6762">
                  <c:v>0.33067679379999998</c:v>
                </c:pt>
                <c:pt idx="6763">
                  <c:v>0.33508462309999998</c:v>
                </c:pt>
                <c:pt idx="6764">
                  <c:v>0.33361538210000002</c:v>
                </c:pt>
                <c:pt idx="6765">
                  <c:v>0.33655402579999999</c:v>
                </c:pt>
                <c:pt idx="6766">
                  <c:v>0.33655414830000002</c:v>
                </c:pt>
                <c:pt idx="6767">
                  <c:v>0.34096214070000003</c:v>
                </c:pt>
                <c:pt idx="6768">
                  <c:v>0.33949304050000001</c:v>
                </c:pt>
                <c:pt idx="6769">
                  <c:v>0.3409625161</c:v>
                </c:pt>
                <c:pt idx="6770">
                  <c:v>0.3409627247</c:v>
                </c:pt>
                <c:pt idx="6771">
                  <c:v>0.34243221550000003</c:v>
                </c:pt>
                <c:pt idx="6772">
                  <c:v>0.3409631494</c:v>
                </c:pt>
                <c:pt idx="6773">
                  <c:v>0.34390190590000003</c:v>
                </c:pt>
                <c:pt idx="6774">
                  <c:v>0.34537136969999999</c:v>
                </c:pt>
                <c:pt idx="6775">
                  <c:v>0.34537153459999997</c:v>
                </c:pt>
                <c:pt idx="6776">
                  <c:v>0.34831022340000001</c:v>
                </c:pt>
                <c:pt idx="6777">
                  <c:v>0.34684104869999999</c:v>
                </c:pt>
                <c:pt idx="6778">
                  <c:v>0.3512489352</c:v>
                </c:pt>
                <c:pt idx="6779">
                  <c:v>0.35124894909999999</c:v>
                </c:pt>
                <c:pt idx="6780">
                  <c:v>0.35124894909999999</c:v>
                </c:pt>
                <c:pt idx="6781">
                  <c:v>0.35565677559999997</c:v>
                </c:pt>
                <c:pt idx="6782">
                  <c:v>0.35712605339999998</c:v>
                </c:pt>
                <c:pt idx="6783">
                  <c:v>0.35859532770000002</c:v>
                </c:pt>
                <c:pt idx="6784">
                  <c:v>0.36153387990000002</c:v>
                </c:pt>
                <c:pt idx="6785">
                  <c:v>0.36447243200000001</c:v>
                </c:pt>
                <c:pt idx="6786">
                  <c:v>0.37034953279999999</c:v>
                </c:pt>
                <c:pt idx="6787">
                  <c:v>0.37328808499999999</c:v>
                </c:pt>
                <c:pt idx="6788">
                  <c:v>0.37769591149999998</c:v>
                </c:pt>
                <c:pt idx="6789">
                  <c:v>0.38504229010000002</c:v>
                </c:pt>
                <c:pt idx="6790">
                  <c:v>0.38945011660000001</c:v>
                </c:pt>
                <c:pt idx="6791">
                  <c:v>0.39679649519999999</c:v>
                </c:pt>
                <c:pt idx="6792">
                  <c:v>0.40414287040000002</c:v>
                </c:pt>
                <c:pt idx="6793">
                  <c:v>0.41001997470000001</c:v>
                </c:pt>
                <c:pt idx="6794">
                  <c:v>0.4173663534</c:v>
                </c:pt>
                <c:pt idx="6795">
                  <c:v>0.42471272850000003</c:v>
                </c:pt>
                <c:pt idx="6796">
                  <c:v>0.43499765930000001</c:v>
                </c:pt>
                <c:pt idx="6797">
                  <c:v>0.44234403799999999</c:v>
                </c:pt>
                <c:pt idx="6798">
                  <c:v>0.44969041659999998</c:v>
                </c:pt>
                <c:pt idx="6799">
                  <c:v>0.45703679180000001</c:v>
                </c:pt>
                <c:pt idx="6800">
                  <c:v>0.46438317039999999</c:v>
                </c:pt>
                <c:pt idx="6801">
                  <c:v>0.47466810120000003</c:v>
                </c:pt>
                <c:pt idx="6802">
                  <c:v>0.480545202</c:v>
                </c:pt>
                <c:pt idx="6803">
                  <c:v>0.48789158069999999</c:v>
                </c:pt>
                <c:pt idx="6804">
                  <c:v>0.49670723360000002</c:v>
                </c:pt>
                <c:pt idx="6805">
                  <c:v>0.50405361230000001</c:v>
                </c:pt>
                <c:pt idx="6806">
                  <c:v>0.50993071310000004</c:v>
                </c:pt>
                <c:pt idx="6807">
                  <c:v>0.52021564389999997</c:v>
                </c:pt>
                <c:pt idx="6808">
                  <c:v>0.5260927447</c:v>
                </c:pt>
                <c:pt idx="6809">
                  <c:v>0.53343912339999999</c:v>
                </c:pt>
                <c:pt idx="6810">
                  <c:v>0.53931622769999998</c:v>
                </c:pt>
                <c:pt idx="6811">
                  <c:v>0.54519332850000002</c:v>
                </c:pt>
                <c:pt idx="6812">
                  <c:v>0.54960112719999998</c:v>
                </c:pt>
                <c:pt idx="6813">
                  <c:v>0.55547817249999998</c:v>
                </c:pt>
                <c:pt idx="6814">
                  <c:v>0.55988591580000002</c:v>
                </c:pt>
                <c:pt idx="6815">
                  <c:v>0.56429364159999995</c:v>
                </c:pt>
                <c:pt idx="6816">
                  <c:v>0.56870134670000005</c:v>
                </c:pt>
                <c:pt idx="6817">
                  <c:v>0.57457832259999997</c:v>
                </c:pt>
                <c:pt idx="6818">
                  <c:v>0.57751673589999997</c:v>
                </c:pt>
                <c:pt idx="6819">
                  <c:v>0.58192442359999996</c:v>
                </c:pt>
                <c:pt idx="6820">
                  <c:v>0.58486283699999997</c:v>
                </c:pt>
                <c:pt idx="6821">
                  <c:v>0.59073981289999999</c:v>
                </c:pt>
                <c:pt idx="6822">
                  <c:v>0.59220896229999997</c:v>
                </c:pt>
                <c:pt idx="6823">
                  <c:v>0.59661668469999996</c:v>
                </c:pt>
                <c:pt idx="6824">
                  <c:v>0.59808586880000003</c:v>
                </c:pt>
                <c:pt idx="6825">
                  <c:v>0.60396291059999996</c:v>
                </c:pt>
                <c:pt idx="6826">
                  <c:v>0.60396285859999999</c:v>
                </c:pt>
                <c:pt idx="6827">
                  <c:v>0.60983995940000002</c:v>
                </c:pt>
                <c:pt idx="6828">
                  <c:v>0.61424781019999997</c:v>
                </c:pt>
                <c:pt idx="6829">
                  <c:v>0.61865569220000005</c:v>
                </c:pt>
                <c:pt idx="6830">
                  <c:v>0.62306359850000004</c:v>
                </c:pt>
                <c:pt idx="6831">
                  <c:v>0.62894080340000003</c:v>
                </c:pt>
                <c:pt idx="6832">
                  <c:v>0.6333487444</c:v>
                </c:pt>
                <c:pt idx="6833">
                  <c:v>0.63775669580000005</c:v>
                </c:pt>
                <c:pt idx="6834">
                  <c:v>0.64069537639999996</c:v>
                </c:pt>
                <c:pt idx="6835">
                  <c:v>0.64510333819999999</c:v>
                </c:pt>
                <c:pt idx="6836">
                  <c:v>0.64804201880000001</c:v>
                </c:pt>
                <c:pt idx="6837">
                  <c:v>0.65244997709999997</c:v>
                </c:pt>
                <c:pt idx="6838">
                  <c:v>0.65391936939999995</c:v>
                </c:pt>
                <c:pt idx="6839">
                  <c:v>0.65832730689999996</c:v>
                </c:pt>
                <c:pt idx="6840">
                  <c:v>0.65979667500000005</c:v>
                </c:pt>
                <c:pt idx="6841">
                  <c:v>0.66567385209999996</c:v>
                </c:pt>
                <c:pt idx="6842">
                  <c:v>0.6686124564</c:v>
                </c:pt>
                <c:pt idx="6843">
                  <c:v>0.67448958839999995</c:v>
                </c:pt>
                <c:pt idx="6844">
                  <c:v>0.67742813359999998</c:v>
                </c:pt>
                <c:pt idx="6845">
                  <c:v>0.68183592189999997</c:v>
                </c:pt>
                <c:pt idx="6846">
                  <c:v>0.68477441159999997</c:v>
                </c:pt>
                <c:pt idx="6847">
                  <c:v>0.6906514292</c:v>
                </c:pt>
                <c:pt idx="6848">
                  <c:v>0.69358988070000005</c:v>
                </c:pt>
                <c:pt idx="6849">
                  <c:v>0.69946687740000002</c:v>
                </c:pt>
                <c:pt idx="6850">
                  <c:v>0.70387458940000003</c:v>
                </c:pt>
                <c:pt idx="6851">
                  <c:v>0.70975157570000003</c:v>
                </c:pt>
                <c:pt idx="6852">
                  <c:v>0.71269001340000004</c:v>
                </c:pt>
                <c:pt idx="6853">
                  <c:v>0.72003629140000003</c:v>
                </c:pt>
                <c:pt idx="6854">
                  <c:v>0.72297474640000003</c:v>
                </c:pt>
                <c:pt idx="6855">
                  <c:v>0.73032105209999998</c:v>
                </c:pt>
                <c:pt idx="6856">
                  <c:v>0.73325954179999997</c:v>
                </c:pt>
                <c:pt idx="6857">
                  <c:v>0.73913661139999998</c:v>
                </c:pt>
                <c:pt idx="6858">
                  <c:v>0.74354443100000001</c:v>
                </c:pt>
                <c:pt idx="6859">
                  <c:v>0.75089083739999996</c:v>
                </c:pt>
                <c:pt idx="6860">
                  <c:v>0.75676800070000005</c:v>
                </c:pt>
                <c:pt idx="6861">
                  <c:v>0.76117591740000001</c:v>
                </c:pt>
                <c:pt idx="6862">
                  <c:v>0.7670531397</c:v>
                </c:pt>
                <c:pt idx="6863">
                  <c:v>0.77439966400000004</c:v>
                </c:pt>
                <c:pt idx="6864">
                  <c:v>0.78027692100000001</c:v>
                </c:pt>
                <c:pt idx="6865">
                  <c:v>0.78615418839999995</c:v>
                </c:pt>
                <c:pt idx="6866">
                  <c:v>0.79203145929999996</c:v>
                </c:pt>
                <c:pt idx="6867">
                  <c:v>0.79937800449999996</c:v>
                </c:pt>
                <c:pt idx="6868">
                  <c:v>0.8037859906</c:v>
                </c:pt>
                <c:pt idx="6869">
                  <c:v>0.80819396970000001</c:v>
                </c:pt>
                <c:pt idx="6870">
                  <c:v>0.812601935</c:v>
                </c:pt>
                <c:pt idx="6871">
                  <c:v>0.81847915729999998</c:v>
                </c:pt>
                <c:pt idx="6872">
                  <c:v>0.82288708789999998</c:v>
                </c:pt>
                <c:pt idx="6873">
                  <c:v>0.82876426510000001</c:v>
                </c:pt>
                <c:pt idx="6874">
                  <c:v>0.83170287269999998</c:v>
                </c:pt>
                <c:pt idx="6875">
                  <c:v>0.83464145609999996</c:v>
                </c:pt>
                <c:pt idx="6876">
                  <c:v>0.8375800256</c:v>
                </c:pt>
                <c:pt idx="6877">
                  <c:v>0.84051859169999998</c:v>
                </c:pt>
                <c:pt idx="6878">
                  <c:v>0.84198788329999996</c:v>
                </c:pt>
                <c:pt idx="6879">
                  <c:v>0.84492644240000003</c:v>
                </c:pt>
                <c:pt idx="6880">
                  <c:v>0.84786499459999998</c:v>
                </c:pt>
                <c:pt idx="6881">
                  <c:v>0.84786500499999995</c:v>
                </c:pt>
                <c:pt idx="6882">
                  <c:v>0.85080355019999998</c:v>
                </c:pt>
                <c:pt idx="6883">
                  <c:v>0.85080355370000005</c:v>
                </c:pt>
                <c:pt idx="6884">
                  <c:v>0.85227282110000002</c:v>
                </c:pt>
                <c:pt idx="6885">
                  <c:v>0.8566806267</c:v>
                </c:pt>
                <c:pt idx="6886">
                  <c:v>0.85668061979999999</c:v>
                </c:pt>
                <c:pt idx="6887">
                  <c:v>0.85814987679999999</c:v>
                </c:pt>
                <c:pt idx="6888">
                  <c:v>0.86255767210000001</c:v>
                </c:pt>
                <c:pt idx="6889">
                  <c:v>0.86255764779999999</c:v>
                </c:pt>
                <c:pt idx="6890">
                  <c:v>0.86402689430000001</c:v>
                </c:pt>
                <c:pt idx="6891">
                  <c:v>0.86990395009999999</c:v>
                </c:pt>
                <c:pt idx="6892">
                  <c:v>0.87137318620000004</c:v>
                </c:pt>
                <c:pt idx="6893">
                  <c:v>0.8743116863</c:v>
                </c:pt>
                <c:pt idx="6894">
                  <c:v>0.87431163779999999</c:v>
                </c:pt>
                <c:pt idx="6895">
                  <c:v>0.88018867270000001</c:v>
                </c:pt>
                <c:pt idx="6896">
                  <c:v>0.88459643320000003</c:v>
                </c:pt>
                <c:pt idx="6897">
                  <c:v>0.89047347160000001</c:v>
                </c:pt>
                <c:pt idx="6898">
                  <c:v>0.8934119613</c:v>
                </c:pt>
                <c:pt idx="6899">
                  <c:v>0.89928900310000004</c:v>
                </c:pt>
                <c:pt idx="6900">
                  <c:v>0.90222749970000005</c:v>
                </c:pt>
                <c:pt idx="6901">
                  <c:v>0.9095738229</c:v>
                </c:pt>
                <c:pt idx="6902">
                  <c:v>0.91398160770000003</c:v>
                </c:pt>
                <c:pt idx="6903">
                  <c:v>0.92279722249999996</c:v>
                </c:pt>
                <c:pt idx="6904">
                  <c:v>0.92573574339999998</c:v>
                </c:pt>
                <c:pt idx="6905">
                  <c:v>0.93308210130000002</c:v>
                </c:pt>
                <c:pt idx="6906">
                  <c:v>0.93895919169999997</c:v>
                </c:pt>
                <c:pt idx="6907">
                  <c:v>0.94777484469999995</c:v>
                </c:pt>
                <c:pt idx="6908">
                  <c:v>0.9521826712</c:v>
                </c:pt>
                <c:pt idx="6909">
                  <c:v>0.95952904979999998</c:v>
                </c:pt>
                <c:pt idx="6910">
                  <c:v>0.96687542839999996</c:v>
                </c:pt>
                <c:pt idx="6911">
                  <c:v>0.9727525293</c:v>
                </c:pt>
                <c:pt idx="6912">
                  <c:v>0.97862963010000004</c:v>
                </c:pt>
                <c:pt idx="6913">
                  <c:v>0.98597600870000002</c:v>
                </c:pt>
                <c:pt idx="6914">
                  <c:v>0.99185311300000001</c:v>
                </c:pt>
                <c:pt idx="6915">
                  <c:v>0.99773021390000005</c:v>
                </c:pt>
                <c:pt idx="6916">
                  <c:v>1.0021380404</c:v>
                </c:pt>
                <c:pt idx="6917">
                  <c:v>1.0080151447000001</c:v>
                </c:pt>
                <c:pt idx="6918">
                  <c:v>1.0124229710999999</c:v>
                </c:pt>
                <c:pt idx="6919">
                  <c:v>1.0153615233</c:v>
                </c:pt>
                <c:pt idx="6920">
                  <c:v>1.0227078985</c:v>
                </c:pt>
                <c:pt idx="6921">
                  <c:v>1.0241771763</c:v>
                </c:pt>
                <c:pt idx="6922">
                  <c:v>1.0285850028000001</c:v>
                </c:pt>
                <c:pt idx="6923">
                  <c:v>1.0315235548999999</c:v>
                </c:pt>
                <c:pt idx="6924">
                  <c:v>1.0359313814</c:v>
                </c:pt>
                <c:pt idx="6925">
                  <c:v>1.0374006558</c:v>
                </c:pt>
                <c:pt idx="6926">
                  <c:v>1.0374006558</c:v>
                </c:pt>
                <c:pt idx="6927">
                  <c:v>1.0403392079</c:v>
                </c:pt>
                <c:pt idx="6928">
                  <c:v>1.0418084822</c:v>
                </c:pt>
                <c:pt idx="6929">
                  <c:v>1.0447470344000001</c:v>
                </c:pt>
                <c:pt idx="6930">
                  <c:v>1.0491548609000001</c:v>
                </c:pt>
                <c:pt idx="6931">
                  <c:v>1.0520934129999999</c:v>
                </c:pt>
                <c:pt idx="6932">
                  <c:v>1.0535626873999999</c:v>
                </c:pt>
                <c:pt idx="6933">
                  <c:v>1.0594397882</c:v>
                </c:pt>
                <c:pt idx="6934">
                  <c:v>1.060909066</c:v>
                </c:pt>
                <c:pt idx="6935">
                  <c:v>1.0638476182000001</c:v>
                </c:pt>
                <c:pt idx="6936">
                  <c:v>1.0682554446000001</c:v>
                </c:pt>
                <c:pt idx="6937">
                  <c:v>1.0726632710999999</c:v>
                </c:pt>
                <c:pt idx="6938">
                  <c:v>1.0756018197999999</c:v>
                </c:pt>
                <c:pt idx="6939">
                  <c:v>1.0800096498</c:v>
                </c:pt>
                <c:pt idx="6940">
                  <c:v>1.0858867506000001</c:v>
                </c:pt>
                <c:pt idx="6941">
                  <c:v>1.0902945736</c:v>
                </c:pt>
                <c:pt idx="6942">
                  <c:v>1.0976409488000001</c:v>
                </c:pt>
                <c:pt idx="6943">
                  <c:v>1.1020487752999999</c:v>
                </c:pt>
                <c:pt idx="6944">
                  <c:v>1.1108644283</c:v>
                </c:pt>
                <c:pt idx="6945">
                  <c:v>1.1152722582000001</c:v>
                </c:pt>
                <c:pt idx="6946">
                  <c:v>1.1226186438000001</c:v>
                </c:pt>
                <c:pt idx="6947">
                  <c:v>1.1284957550000001</c:v>
                </c:pt>
                <c:pt idx="6948">
                  <c:v>1.1358421476</c:v>
                </c:pt>
                <c:pt idx="6949">
                  <c:v>1.1446578247999999</c:v>
                </c:pt>
                <c:pt idx="6950">
                  <c:v>1.1475963873999999</c:v>
                </c:pt>
                <c:pt idx="6951">
                  <c:v>1.1549427869</c:v>
                </c:pt>
                <c:pt idx="6952">
                  <c:v>1.1593506307000001</c:v>
                </c:pt>
                <c:pt idx="6953">
                  <c:v>1.1652277557999999</c:v>
                </c:pt>
                <c:pt idx="6954">
                  <c:v>1.1696355997000001</c:v>
                </c:pt>
                <c:pt idx="6955">
                  <c:v>1.1740434399999999</c:v>
                </c:pt>
                <c:pt idx="6956">
                  <c:v>1.1784512769</c:v>
                </c:pt>
                <c:pt idx="6957">
                  <c:v>1.1828591034</c:v>
                </c:pt>
                <c:pt idx="6958">
                  <c:v>1.1857976417</c:v>
                </c:pt>
                <c:pt idx="6959">
                  <c:v>1.1902054543</c:v>
                </c:pt>
                <c:pt idx="6960">
                  <c:v>1.1946132565000001</c:v>
                </c:pt>
                <c:pt idx="6961">
                  <c:v>1.1946132218000001</c:v>
                </c:pt>
                <c:pt idx="6962">
                  <c:v>1.1990210101000001</c:v>
                </c:pt>
                <c:pt idx="6963">
                  <c:v>1.1975516906999999</c:v>
                </c:pt>
                <c:pt idx="6964">
                  <c:v>1.2004901977</c:v>
                </c:pt>
                <c:pt idx="6965">
                  <c:v>1.2048979756</c:v>
                </c:pt>
                <c:pt idx="6966">
                  <c:v>1.2078364792</c:v>
                </c:pt>
                <c:pt idx="6967">
                  <c:v>1.2107749828000001</c:v>
                </c:pt>
                <c:pt idx="6968">
                  <c:v>1.2122442224000001</c:v>
                </c:pt>
                <c:pt idx="6969">
                  <c:v>1.2181212816</c:v>
                </c:pt>
                <c:pt idx="6970">
                  <c:v>1.2225290767999999</c:v>
                </c:pt>
                <c:pt idx="6971">
                  <c:v>1.2269368860000001</c:v>
                </c:pt>
                <c:pt idx="6972">
                  <c:v>1.2313447055</c:v>
                </c:pt>
                <c:pt idx="6973">
                  <c:v>1.2372218028999999</c:v>
                </c:pt>
                <c:pt idx="6974">
                  <c:v>1.2430989072</c:v>
                </c:pt>
                <c:pt idx="6975">
                  <c:v>1.2489760184000001</c:v>
                </c:pt>
                <c:pt idx="6976">
                  <c:v>1.256322411</c:v>
                </c:pt>
                <c:pt idx="6977">
                  <c:v>1.2636688104</c:v>
                </c:pt>
                <c:pt idx="6978">
                  <c:v>1.2710152168</c:v>
                </c:pt>
                <c:pt idx="6979">
                  <c:v>1.2783616267</c:v>
                </c:pt>
                <c:pt idx="6980">
                  <c:v>1.2857080400000001</c:v>
                </c:pt>
                <c:pt idx="6981">
                  <c:v>1.2945237312</c:v>
                </c:pt>
                <c:pt idx="6982">
                  <c:v>1.3004008735999999</c:v>
                </c:pt>
                <c:pt idx="6983">
                  <c:v>1.3062780127</c:v>
                </c:pt>
                <c:pt idx="6984">
                  <c:v>1.3106858738</c:v>
                </c:pt>
                <c:pt idx="6985">
                  <c:v>1.3165629990000001</c:v>
                </c:pt>
                <c:pt idx="6986">
                  <c:v>1.3239093949</c:v>
                </c:pt>
                <c:pt idx="6987">
                  <c:v>1.3283172248999999</c:v>
                </c:pt>
                <c:pt idx="6988">
                  <c:v>1.332725041</c:v>
                </c:pt>
                <c:pt idx="6989">
                  <c:v>1.3356635688</c:v>
                </c:pt>
                <c:pt idx="6990">
                  <c:v>1.3386020828</c:v>
                </c:pt>
                <c:pt idx="6991">
                  <c:v>1.3444791384999999</c:v>
                </c:pt>
                <c:pt idx="6992">
                  <c:v>1.3474176352</c:v>
                </c:pt>
                <c:pt idx="6993">
                  <c:v>1.3503561213999999</c:v>
                </c:pt>
                <c:pt idx="6994">
                  <c:v>1.3532946076000001</c:v>
                </c:pt>
                <c:pt idx="6995">
                  <c:v>1.3577023612000001</c:v>
                </c:pt>
                <c:pt idx="6996">
                  <c:v>1.3591715697</c:v>
                </c:pt>
                <c:pt idx="6997">
                  <c:v>1.3635793233</c:v>
                </c:pt>
                <c:pt idx="6998">
                  <c:v>1.3679870804000001</c:v>
                </c:pt>
                <c:pt idx="6999">
                  <c:v>1.3738641117999999</c:v>
                </c:pt>
                <c:pt idx="7000">
                  <c:v>1.3782718828</c:v>
                </c:pt>
                <c:pt idx="7001">
                  <c:v>1.3826796641000001</c:v>
                </c:pt>
                <c:pt idx="7002">
                  <c:v>1.3900260045999999</c:v>
                </c:pt>
                <c:pt idx="7003">
                  <c:v>1.3929645464</c:v>
                </c:pt>
                <c:pt idx="7004">
                  <c:v>1.4003109354000001</c:v>
                </c:pt>
                <c:pt idx="7005">
                  <c:v>1.4061880883</c:v>
                </c:pt>
                <c:pt idx="7006">
                  <c:v>1.4150038175999999</c:v>
                </c:pt>
                <c:pt idx="7007">
                  <c:v>1.4223503003</c:v>
                </c:pt>
                <c:pt idx="7008">
                  <c:v>1.4311660852000001</c:v>
                </c:pt>
                <c:pt idx="7009">
                  <c:v>1.4370433422</c:v>
                </c:pt>
                <c:pt idx="7010">
                  <c:v>1.4443898874000001</c:v>
                </c:pt>
                <c:pt idx="7011">
                  <c:v>1.4532057208</c:v>
                </c:pt>
                <c:pt idx="7012">
                  <c:v>1.4605522868</c:v>
                </c:pt>
                <c:pt idx="7013">
                  <c:v>1.4678988494</c:v>
                </c:pt>
                <c:pt idx="7014">
                  <c:v>1.4737761271000001</c:v>
                </c:pt>
                <c:pt idx="7015">
                  <c:v>1.4781841097999999</c:v>
                </c:pt>
                <c:pt idx="7016">
                  <c:v>1.4840613493999999</c:v>
                </c:pt>
                <c:pt idx="7017">
                  <c:v>1.4884692765</c:v>
                </c:pt>
                <c:pt idx="7018">
                  <c:v>1.4943464501999999</c:v>
                </c:pt>
                <c:pt idx="7019">
                  <c:v>1.4972850163</c:v>
                </c:pt>
                <c:pt idx="7020">
                  <c:v>1.5016928289</c:v>
                </c:pt>
                <c:pt idx="7021">
                  <c:v>1.5046313463000001</c:v>
                </c:pt>
                <c:pt idx="7022">
                  <c:v>1.507569843</c:v>
                </c:pt>
                <c:pt idx="7023">
                  <c:v>1.5090390443999999</c:v>
                </c:pt>
                <c:pt idx="7024">
                  <c:v>1.5149160689000001</c:v>
                </c:pt>
                <c:pt idx="7025">
                  <c:v>1.5193238052</c:v>
                </c:pt>
                <c:pt idx="7026">
                  <c:v>1.5222622566999999</c:v>
                </c:pt>
                <c:pt idx="7027">
                  <c:v>1.5281392603999999</c:v>
                </c:pt>
                <c:pt idx="7028">
                  <c:v>1.5340162606000001</c:v>
                </c:pt>
                <c:pt idx="7029">
                  <c:v>1.5384239864</c:v>
                </c:pt>
                <c:pt idx="7030">
                  <c:v>1.5472395457000001</c:v>
                </c:pt>
                <c:pt idx="7031">
                  <c:v>1.5545858375999999</c:v>
                </c:pt>
                <c:pt idx="7032">
                  <c:v>1.5634014177</c:v>
                </c:pt>
                <c:pt idx="7033">
                  <c:v>1.5722170151999999</c:v>
                </c:pt>
                <c:pt idx="7034">
                  <c:v>1.5839711890999999</c:v>
                </c:pt>
                <c:pt idx="7035">
                  <c:v>1.5927868317</c:v>
                </c:pt>
                <c:pt idx="7036">
                  <c:v>1.6016024880999999</c:v>
                </c:pt>
                <c:pt idx="7037">
                  <c:v>1.6133566932000001</c:v>
                </c:pt>
                <c:pt idx="7038">
                  <c:v>1.6221723461999999</c:v>
                </c:pt>
                <c:pt idx="7039">
                  <c:v>1.6309879992</c:v>
                </c:pt>
                <c:pt idx="7040">
                  <c:v>1.6412729264999999</c:v>
                </c:pt>
                <c:pt idx="7041">
                  <c:v>1.6500885830000001</c:v>
                </c:pt>
                <c:pt idx="7042">
                  <c:v>1.6574349581000001</c:v>
                </c:pt>
                <c:pt idx="7043">
                  <c:v>1.6633120624</c:v>
                </c:pt>
                <c:pt idx="7044">
                  <c:v>1.6677198889</c:v>
                </c:pt>
                <c:pt idx="7045">
                  <c:v>1.6735969898</c:v>
                </c:pt>
                <c:pt idx="7046">
                  <c:v>1.6780048196999999</c:v>
                </c:pt>
                <c:pt idx="7047">
                  <c:v>1.6838819205</c:v>
                </c:pt>
                <c:pt idx="7048">
                  <c:v>1.6897590214</c:v>
                </c:pt>
                <c:pt idx="7049">
                  <c:v>1.6956361257000001</c:v>
                </c:pt>
                <c:pt idx="7050">
                  <c:v>1.7000439521999999</c:v>
                </c:pt>
                <c:pt idx="7051">
                  <c:v>1.7044517787</c:v>
                </c:pt>
                <c:pt idx="7052">
                  <c:v>1.7103288830000001</c:v>
                </c:pt>
                <c:pt idx="7053">
                  <c:v>1.7176752581000001</c:v>
                </c:pt>
                <c:pt idx="7054">
                  <c:v>1.7250216368</c:v>
                </c:pt>
                <c:pt idx="7055">
                  <c:v>1.7338372897000001</c:v>
                </c:pt>
                <c:pt idx="7056">
                  <c:v>1.7426529462</c:v>
                </c:pt>
                <c:pt idx="7057">
                  <c:v>1.7544071479000001</c:v>
                </c:pt>
                <c:pt idx="7058">
                  <c:v>1.7646920786</c:v>
                </c:pt>
                <c:pt idx="7059">
                  <c:v>1.7749770093999999</c:v>
                </c:pt>
                <c:pt idx="7060">
                  <c:v>1.7867312111</c:v>
                </c:pt>
                <c:pt idx="7061">
                  <c:v>1.7970161418999999</c:v>
                </c:pt>
                <c:pt idx="7062">
                  <c:v>1.8073010727000001</c:v>
                </c:pt>
                <c:pt idx="7063">
                  <c:v>1.8190552742999999</c:v>
                </c:pt>
                <c:pt idx="7064">
                  <c:v>1.8278709308000001</c:v>
                </c:pt>
                <c:pt idx="7065">
                  <c:v>1.8366865837999999</c:v>
                </c:pt>
                <c:pt idx="7066">
                  <c:v>1.8440329624</c:v>
                </c:pt>
                <c:pt idx="7067">
                  <c:v>1.8528486153999999</c:v>
                </c:pt>
                <c:pt idx="7068">
                  <c:v>1.8616642995999999</c:v>
                </c:pt>
                <c:pt idx="7069">
                  <c:v>1.8660721954999999</c:v>
                </c:pt>
                <c:pt idx="7070">
                  <c:v>1.8748879490999999</c:v>
                </c:pt>
                <c:pt idx="7071">
                  <c:v>1.8792959074</c:v>
                </c:pt>
                <c:pt idx="7072">
                  <c:v>1.8866424388</c:v>
                </c:pt>
                <c:pt idx="7073">
                  <c:v>1.8881118866</c:v>
                </c:pt>
                <c:pt idx="7074">
                  <c:v>1.8910506226999999</c:v>
                </c:pt>
                <c:pt idx="7075">
                  <c:v>1.8983972026</c:v>
                </c:pt>
                <c:pt idx="7076">
                  <c:v>1.9042745115999999</c:v>
                </c:pt>
                <c:pt idx="7077">
                  <c:v>1.9116211019</c:v>
                </c:pt>
                <c:pt idx="7078">
                  <c:v>1.9263140778000001</c:v>
                </c:pt>
                <c:pt idx="7079">
                  <c:v>1.9351299355</c:v>
                </c:pt>
                <c:pt idx="7080">
                  <c:v>1.9424764981</c:v>
                </c:pt>
                <c:pt idx="7081">
                  <c:v>1.9542308801999999</c:v>
                </c:pt>
                <c:pt idx="7082">
                  <c:v>1.9689237971</c:v>
                </c:pt>
                <c:pt idx="7083">
                  <c:v>1.9806781236</c:v>
                </c:pt>
                <c:pt idx="7084">
                  <c:v>1.9939017140999999</c:v>
                </c:pt>
                <c:pt idx="7085">
                  <c:v>2.0041867351999998</c:v>
                </c:pt>
                <c:pt idx="7086">
                  <c:v>2.0174103118</c:v>
                </c:pt>
                <c:pt idx="7087">
                  <c:v>2.0306338780000002</c:v>
                </c:pt>
                <c:pt idx="7088">
                  <c:v>2.0365110344000001</c:v>
                </c:pt>
                <c:pt idx="7089">
                  <c:v>2.0467960172000002</c:v>
                </c:pt>
                <c:pt idx="7090">
                  <c:v>2.0570809931</c:v>
                </c:pt>
                <c:pt idx="7091">
                  <c:v>2.0644273995</c:v>
                </c:pt>
                <c:pt idx="7092">
                  <c:v>2.0703045142000001</c:v>
                </c:pt>
                <c:pt idx="7093">
                  <c:v>2.0732430558999999</c:v>
                </c:pt>
                <c:pt idx="7094">
                  <c:v>2.0805894276000001</c:v>
                </c:pt>
                <c:pt idx="7095">
                  <c:v>2.0820586673000001</c:v>
                </c:pt>
                <c:pt idx="7096">
                  <c:v>2.0849971743000002</c:v>
                </c:pt>
                <c:pt idx="7097">
                  <c:v>2.0938127926000001</c:v>
                </c:pt>
                <c:pt idx="7098">
                  <c:v>2.0996898379000002</c:v>
                </c:pt>
                <c:pt idx="7099">
                  <c:v>2.1026283103000001</c:v>
                </c:pt>
                <c:pt idx="7100">
                  <c:v>2.1114438729999998</c:v>
                </c:pt>
                <c:pt idx="7101">
                  <c:v>2.1231979670999999</c:v>
                </c:pt>
                <c:pt idx="7102">
                  <c:v>2.1320134742999999</c:v>
                </c:pt>
                <c:pt idx="7103">
                  <c:v>2.1481753497999998</c:v>
                </c:pt>
                <c:pt idx="7104">
                  <c:v>2.1599293676000002</c:v>
                </c:pt>
                <c:pt idx="7105">
                  <c:v>2.1746219271</c:v>
                </c:pt>
                <c:pt idx="7106">
                  <c:v>2.1834373579999999</c:v>
                </c:pt>
                <c:pt idx="7107">
                  <c:v>2.1951913374999998</c:v>
                </c:pt>
                <c:pt idx="7108">
                  <c:v>2.2113531435999998</c:v>
                </c:pt>
                <c:pt idx="7109">
                  <c:v>2.2201685641000002</c:v>
                </c:pt>
                <c:pt idx="7110">
                  <c:v>2.2289839914999998</c:v>
                </c:pt>
                <c:pt idx="7111">
                  <c:v>2.2333915994</c:v>
                </c:pt>
                <c:pt idx="7112">
                  <c:v>2.2407377802999999</c:v>
                </c:pt>
                <c:pt idx="7113">
                  <c:v>2.2451454331999998</c:v>
                </c:pt>
                <c:pt idx="7114">
                  <c:v>2.2539609404999998</c:v>
                </c:pt>
                <c:pt idx="7115">
                  <c:v>2.2554301038000002</c:v>
                </c:pt>
                <c:pt idx="7116">
                  <c:v>2.2613071108999998</c:v>
                </c:pt>
                <c:pt idx="7117">
                  <c:v>2.2627763055000001</c:v>
                </c:pt>
                <c:pt idx="7118">
                  <c:v>2.2671840625000002</c:v>
                </c:pt>
                <c:pt idx="7119">
                  <c:v>2.2701225557</c:v>
                </c:pt>
                <c:pt idx="7120">
                  <c:v>2.2804074414</c:v>
                </c:pt>
                <c:pt idx="7121">
                  <c:v>2.2892230596999998</c:v>
                </c:pt>
                <c:pt idx="7122">
                  <c:v>2.2995079696</c:v>
                </c:pt>
                <c:pt idx="7123">
                  <c:v>2.3112621677999998</c:v>
                </c:pt>
                <c:pt idx="7124">
                  <c:v>2.3230163798999999</c:v>
                </c:pt>
                <c:pt idx="7125">
                  <c:v>2.3391784288999999</c:v>
                </c:pt>
                <c:pt idx="7126">
                  <c:v>2.3524019429999998</c:v>
                </c:pt>
                <c:pt idx="7127">
                  <c:v>2.3685640231999998</c:v>
                </c:pt>
                <c:pt idx="7128">
                  <c:v>2.3817875686000001</c:v>
                </c:pt>
                <c:pt idx="7129">
                  <c:v>2.3964804057000002</c:v>
                </c:pt>
                <c:pt idx="7130">
                  <c:v>2.4038268815000001</c:v>
                </c:pt>
                <c:pt idx="7131">
                  <c:v>2.4111733747000001</c:v>
                </c:pt>
                <c:pt idx="7132">
                  <c:v>2.4185199024999999</c:v>
                </c:pt>
                <c:pt idx="7133">
                  <c:v>2.4288050241999999</c:v>
                </c:pt>
                <c:pt idx="7134">
                  <c:v>2.4317437983999999</c:v>
                </c:pt>
                <c:pt idx="7135">
                  <c:v>2.4332133225999999</c:v>
                </c:pt>
                <c:pt idx="7136">
                  <c:v>2.4376214232</c:v>
                </c:pt>
                <c:pt idx="7137">
                  <c:v>2.4434988190000002</c:v>
                </c:pt>
                <c:pt idx="7138">
                  <c:v>2.4464376694999999</c:v>
                </c:pt>
                <c:pt idx="7139">
                  <c:v>2.4552536418000002</c:v>
                </c:pt>
                <c:pt idx="7140">
                  <c:v>2.4640696105000002</c:v>
                </c:pt>
                <c:pt idx="7141">
                  <c:v>2.4728855793000002</c:v>
                </c:pt>
                <c:pt idx="7142">
                  <c:v>2.4875786558000001</c:v>
                </c:pt>
                <c:pt idx="7143">
                  <c:v>2.4978638781</c:v>
                </c:pt>
                <c:pt idx="7144">
                  <c:v>2.5140261976999998</c:v>
                </c:pt>
                <c:pt idx="7145">
                  <c:v>2.5301884929999998</c:v>
                </c:pt>
                <c:pt idx="7146">
                  <c:v>2.5492893128</c:v>
                </c:pt>
                <c:pt idx="7147">
                  <c:v>2.5595744136</c:v>
                </c:pt>
                <c:pt idx="7148">
                  <c:v>2.5742673305000001</c:v>
                </c:pt>
                <c:pt idx="7149">
                  <c:v>2.5860216709000001</c:v>
                </c:pt>
                <c:pt idx="7150">
                  <c:v>2.5948374350000001</c:v>
                </c:pt>
                <c:pt idx="7151">
                  <c:v>2.6021839037999999</c:v>
                </c:pt>
                <c:pt idx="7152">
                  <c:v>2.6095303519000002</c:v>
                </c:pt>
                <c:pt idx="7153">
                  <c:v>2.6139382269000002</c:v>
                </c:pt>
                <c:pt idx="7154">
                  <c:v>2.622753925</c:v>
                </c:pt>
                <c:pt idx="7155">
                  <c:v>2.6286310432</c:v>
                </c:pt>
                <c:pt idx="7156">
                  <c:v>2.6301003071000002</c:v>
                </c:pt>
                <c:pt idx="7157">
                  <c:v>2.6374466787999999</c:v>
                </c:pt>
                <c:pt idx="7158">
                  <c:v>2.6447930297000002</c:v>
                </c:pt>
                <c:pt idx="7159">
                  <c:v>2.6521393702</c:v>
                </c:pt>
                <c:pt idx="7160">
                  <c:v>2.6668320961999998</c:v>
                </c:pt>
                <c:pt idx="7161">
                  <c:v>2.6800555237000001</c:v>
                </c:pt>
                <c:pt idx="7162">
                  <c:v>2.6888710967999998</c:v>
                </c:pt>
                <c:pt idx="7163">
                  <c:v>2.7079716146999999</c:v>
                </c:pt>
                <c:pt idx="7164">
                  <c:v>2.7211949553000001</c:v>
                </c:pt>
                <c:pt idx="7165">
                  <c:v>2.7402953516999999</c:v>
                </c:pt>
                <c:pt idx="7166">
                  <c:v>2.7520492930999998</c:v>
                </c:pt>
                <c:pt idx="7167">
                  <c:v>2.766741745</c:v>
                </c:pt>
                <c:pt idx="7168">
                  <c:v>2.7784956032000001</c:v>
                </c:pt>
                <c:pt idx="7169">
                  <c:v>2.7873108745000001</c:v>
                </c:pt>
                <c:pt idx="7170">
                  <c:v>2.7975954097</c:v>
                </c:pt>
                <c:pt idx="7171">
                  <c:v>2.8005335488999998</c:v>
                </c:pt>
                <c:pt idx="7172">
                  <c:v>2.8049409728999999</c:v>
                </c:pt>
                <c:pt idx="7173">
                  <c:v>2.8108176884999998</c:v>
                </c:pt>
                <c:pt idx="7174">
                  <c:v>2.8122865985000001</c:v>
                </c:pt>
                <c:pt idx="7175">
                  <c:v>2.8152248278999998</c:v>
                </c:pt>
                <c:pt idx="7176">
                  <c:v>2.8211016547000001</c:v>
                </c:pt>
                <c:pt idx="7177">
                  <c:v>2.8284478180999999</c:v>
                </c:pt>
                <c:pt idx="7178">
                  <c:v>2.8402018775000002</c:v>
                </c:pt>
                <c:pt idx="7179">
                  <c:v>2.8519560167</c:v>
                </c:pt>
                <c:pt idx="7180">
                  <c:v>2.8666488190999999</c:v>
                </c:pt>
                <c:pt idx="7181">
                  <c:v>2.8798724617000002</c:v>
                </c:pt>
                <c:pt idx="7182">
                  <c:v>2.8975040314</c:v>
                </c:pt>
                <c:pt idx="7183">
                  <c:v>2.9107278544000001</c:v>
                </c:pt>
                <c:pt idx="7184">
                  <c:v>2.9224824758999999</c:v>
                </c:pt>
                <c:pt idx="7185">
                  <c:v>2.9371757016000002</c:v>
                </c:pt>
                <c:pt idx="7186">
                  <c:v>2.9459918578000002</c:v>
                </c:pt>
                <c:pt idx="7187">
                  <c:v>2.9562773125000001</c:v>
                </c:pt>
                <c:pt idx="7188">
                  <c:v>2.9577471004000002</c:v>
                </c:pt>
                <c:pt idx="7189">
                  <c:v>2.9636247079000002</c:v>
                </c:pt>
                <c:pt idx="7190">
                  <c:v>2.9650944471999998</c:v>
                </c:pt>
                <c:pt idx="7191">
                  <c:v>2.9695026936</c:v>
                </c:pt>
                <c:pt idx="7192">
                  <c:v>2.9753801518</c:v>
                </c:pt>
                <c:pt idx="7193">
                  <c:v>2.9812575233</c:v>
                </c:pt>
                <c:pt idx="7194">
                  <c:v>2.9900733532000001</c:v>
                </c:pt>
                <c:pt idx="7195">
                  <c:v>3.0018276243000002</c:v>
                </c:pt>
                <c:pt idx="7196">
                  <c:v>3.0135817669999998</c:v>
                </c:pt>
                <c:pt idx="7197">
                  <c:v>3.0326821911000001</c:v>
                </c:pt>
                <c:pt idx="7198">
                  <c:v>3.0473746742999999</c:v>
                </c:pt>
                <c:pt idx="7199">
                  <c:v>3.0620670706999999</c:v>
                </c:pt>
                <c:pt idx="7200">
                  <c:v>3.0782286789</c:v>
                </c:pt>
                <c:pt idx="7201">
                  <c:v>3.0929209503999999</c:v>
                </c:pt>
                <c:pt idx="7202">
                  <c:v>3.1032053538</c:v>
                </c:pt>
                <c:pt idx="7203">
                  <c:v>3.1105511876</c:v>
                </c:pt>
                <c:pt idx="7204">
                  <c:v>3.1178970249</c:v>
                </c:pt>
                <c:pt idx="7205">
                  <c:v>3.1223043309</c:v>
                </c:pt>
                <c:pt idx="7206">
                  <c:v>3.1237731228999999</c:v>
                </c:pt>
                <c:pt idx="7207">
                  <c:v>3.1296498108000002</c:v>
                </c:pt>
                <c:pt idx="7208">
                  <c:v>3.1325880228999998</c:v>
                </c:pt>
                <c:pt idx="7209">
                  <c:v>3.1355263355999998</c:v>
                </c:pt>
                <c:pt idx="7210">
                  <c:v>3.1399340441999999</c:v>
                </c:pt>
                <c:pt idx="7211">
                  <c:v>3.1516882632000001</c:v>
                </c:pt>
                <c:pt idx="7212">
                  <c:v>3.1619733223000002</c:v>
                </c:pt>
                <c:pt idx="7213">
                  <c:v>3.1751970273999999</c:v>
                </c:pt>
                <c:pt idx="7214">
                  <c:v>3.1913593643999998</c:v>
                </c:pt>
                <c:pt idx="7215">
                  <c:v>3.208991052</c:v>
                </c:pt>
                <c:pt idx="7216">
                  <c:v>3.2266227986999998</c:v>
                </c:pt>
                <c:pt idx="7217">
                  <c:v>3.2398467639000001</c:v>
                </c:pt>
                <c:pt idx="7218">
                  <c:v>3.2530707674000001</c:v>
                </c:pt>
                <c:pt idx="7219">
                  <c:v>3.2618869581999999</c:v>
                </c:pt>
                <c:pt idx="7220">
                  <c:v>3.2692338815999999</c:v>
                </c:pt>
                <c:pt idx="7221">
                  <c:v>3.2707036833999998</c:v>
                </c:pt>
                <c:pt idx="7222">
                  <c:v>3.2751120199999999</c:v>
                </c:pt>
                <c:pt idx="7223">
                  <c:v>3.2780510441000001</c:v>
                </c:pt>
                <c:pt idx="7224">
                  <c:v>3.2780514638999998</c:v>
                </c:pt>
                <c:pt idx="7225">
                  <c:v>3.2839289361000001</c:v>
                </c:pt>
                <c:pt idx="7226">
                  <c:v>3.2942141757000001</c:v>
                </c:pt>
                <c:pt idx="7227">
                  <c:v>3.3030300506999999</c:v>
                </c:pt>
                <c:pt idx="7228">
                  <c:v>3.3177230092999999</c:v>
                </c:pt>
                <c:pt idx="7229">
                  <c:v>3.3309466691999998</c:v>
                </c:pt>
                <c:pt idx="7230">
                  <c:v>3.3500474299</c:v>
                </c:pt>
                <c:pt idx="7231">
                  <c:v>3.3647403364000001</c:v>
                </c:pt>
                <c:pt idx="7232">
                  <c:v>3.3823717811999998</c:v>
                </c:pt>
                <c:pt idx="7233">
                  <c:v>3.3970646426000002</c:v>
                </c:pt>
                <c:pt idx="7234">
                  <c:v>3.4044110802000001</c:v>
                </c:pt>
                <c:pt idx="7235">
                  <c:v>3.4191038999000001</c:v>
                </c:pt>
                <c:pt idx="7236">
                  <c:v>3.4249810077</c:v>
                </c:pt>
                <c:pt idx="7237">
                  <c:v>3.4235116916999999</c:v>
                </c:pt>
                <c:pt idx="7238">
                  <c:v>3.4220423480000002</c:v>
                </c:pt>
                <c:pt idx="7239">
                  <c:v>3.4279193794</c:v>
                </c:pt>
                <c:pt idx="7240">
                  <c:v>3.4264499836</c:v>
                </c:pt>
                <c:pt idx="7241">
                  <c:v>3.4308576782000002</c:v>
                </c:pt>
                <c:pt idx="7242">
                  <c:v>3.4382039041999999</c:v>
                </c:pt>
                <c:pt idx="7243">
                  <c:v>3.4440808176000002</c:v>
                </c:pt>
                <c:pt idx="7244">
                  <c:v>3.4573040681</c:v>
                </c:pt>
                <c:pt idx="7245">
                  <c:v>3.4719965339000001</c:v>
                </c:pt>
                <c:pt idx="7246">
                  <c:v>3.4896274650999999</c:v>
                </c:pt>
                <c:pt idx="7247">
                  <c:v>3.5072583615999999</c:v>
                </c:pt>
                <c:pt idx="7248">
                  <c:v>3.5234199560000001</c:v>
                </c:pt>
                <c:pt idx="7249">
                  <c:v>3.5395814809999999</c:v>
                </c:pt>
                <c:pt idx="7250">
                  <c:v>3.5513351691000001</c:v>
                </c:pt>
                <c:pt idx="7251">
                  <c:v>3.5586810202999999</c:v>
                </c:pt>
                <c:pt idx="7252">
                  <c:v>3.5630882672999999</c:v>
                </c:pt>
                <c:pt idx="7253">
                  <c:v>3.5645570142</c:v>
                </c:pt>
                <c:pt idx="7254">
                  <c:v>3.5601486568</c:v>
                </c:pt>
                <c:pt idx="7255">
                  <c:v>3.5572096362000001</c:v>
                </c:pt>
                <c:pt idx="7256">
                  <c:v>3.5528013828999998</c:v>
                </c:pt>
                <c:pt idx="7257">
                  <c:v>3.5586781054999999</c:v>
                </c:pt>
                <c:pt idx="7258">
                  <c:v>3.5586777585</c:v>
                </c:pt>
                <c:pt idx="7259">
                  <c:v>3.5719010262999999</c:v>
                </c:pt>
                <c:pt idx="7260">
                  <c:v>3.5865935615</c:v>
                </c:pt>
                <c:pt idx="7261">
                  <c:v>3.6042247009000001</c:v>
                </c:pt>
                <c:pt idx="7262">
                  <c:v>3.6218558750000001</c:v>
                </c:pt>
                <c:pt idx="7263">
                  <c:v>3.6380177816999999</c:v>
                </c:pt>
                <c:pt idx="7264">
                  <c:v>3.6571182579000001</c:v>
                </c:pt>
                <c:pt idx="7265">
                  <c:v>3.6688724318000001</c:v>
                </c:pt>
                <c:pt idx="7266">
                  <c:v>3.6762187688000001</c:v>
                </c:pt>
                <c:pt idx="7267">
                  <c:v>3.6835651404999998</c:v>
                </c:pt>
                <c:pt idx="7268">
                  <c:v>3.6806266403999999</c:v>
                </c:pt>
                <c:pt idx="7269">
                  <c:v>3.6820959425000002</c:v>
                </c:pt>
                <c:pt idx="7270">
                  <c:v>3.6718111054000002</c:v>
                </c:pt>
                <c:pt idx="7271">
                  <c:v>3.6732804769</c:v>
                </c:pt>
                <c:pt idx="7272">
                  <c:v>3.6674035113999999</c:v>
                </c:pt>
                <c:pt idx="7273">
                  <c:v>3.6688729523000001</c:v>
                </c:pt>
                <c:pt idx="7274">
                  <c:v>3.6776887649000001</c:v>
                </c:pt>
                <c:pt idx="7275">
                  <c:v>3.6894431817000002</c:v>
                </c:pt>
                <c:pt idx="7276">
                  <c:v>3.7041362027</c:v>
                </c:pt>
                <c:pt idx="7277">
                  <c:v>3.7247064667999998</c:v>
                </c:pt>
                <c:pt idx="7278">
                  <c:v>3.739399696</c:v>
                </c:pt>
                <c:pt idx="7279">
                  <c:v>3.7585008315000001</c:v>
                </c:pt>
                <c:pt idx="7280">
                  <c:v>3.7717249321000001</c:v>
                </c:pt>
                <c:pt idx="7281">
                  <c:v>3.7820104979</c:v>
                </c:pt>
                <c:pt idx="7282">
                  <c:v>3.7849497266999999</c:v>
                </c:pt>
                <c:pt idx="7283">
                  <c:v>3.7878889207999999</c:v>
                </c:pt>
                <c:pt idx="7284">
                  <c:v>3.7849510105999999</c:v>
                </c:pt>
                <c:pt idx="7285">
                  <c:v>3.7820130657000002</c:v>
                </c:pt>
                <c:pt idx="7286">
                  <c:v>3.7731979818000001</c:v>
                </c:pt>
                <c:pt idx="7287">
                  <c:v>3.7717292001999998</c:v>
                </c:pt>
                <c:pt idx="7288">
                  <c:v>3.7687910817999999</c:v>
                </c:pt>
                <c:pt idx="7289">
                  <c:v>3.7717299635999999</c:v>
                </c:pt>
                <c:pt idx="7290">
                  <c:v>3.7820151477000001</c:v>
                </c:pt>
                <c:pt idx="7291">
                  <c:v>3.7952387972000001</c:v>
                </c:pt>
                <c:pt idx="7292">
                  <c:v>3.8084622038</c:v>
                </c:pt>
                <c:pt idx="7293">
                  <c:v>3.823154739</c:v>
                </c:pt>
                <c:pt idx="7294">
                  <c:v>3.8422549375999999</c:v>
                </c:pt>
                <c:pt idx="7295">
                  <c:v>3.8540085909999999</c:v>
                </c:pt>
                <c:pt idx="7296">
                  <c:v>3.8657621403000002</c:v>
                </c:pt>
                <c:pt idx="7297">
                  <c:v>3.8716385159</c:v>
                </c:pt>
                <c:pt idx="7298">
                  <c:v>3.8731069852000002</c:v>
                </c:pt>
                <c:pt idx="7299">
                  <c:v>3.8686983501999999</c:v>
                </c:pt>
                <c:pt idx="7300">
                  <c:v>3.8613511803999998</c:v>
                </c:pt>
                <c:pt idx="7301">
                  <c:v>3.8613504170000001</c:v>
                </c:pt>
                <c:pt idx="7302">
                  <c:v>3.8540033512999998</c:v>
                </c:pt>
                <c:pt idx="7303">
                  <c:v>3.8510642266000001</c:v>
                </c:pt>
                <c:pt idx="7304">
                  <c:v>3.8495945081</c:v>
                </c:pt>
                <c:pt idx="7305">
                  <c:v>3.8598791370000001</c:v>
                </c:pt>
                <c:pt idx="7306">
                  <c:v>3.8657561372</c:v>
                </c:pt>
                <c:pt idx="7307">
                  <c:v>3.8804489847000001</c:v>
                </c:pt>
                <c:pt idx="7308">
                  <c:v>3.8966112383999998</c:v>
                </c:pt>
                <c:pt idx="7309">
                  <c:v>3.9113043288</c:v>
                </c:pt>
                <c:pt idx="7310">
                  <c:v>3.9171817801</c:v>
                </c:pt>
                <c:pt idx="7311">
                  <c:v>3.9318750093000001</c:v>
                </c:pt>
                <c:pt idx="7312">
                  <c:v>3.9362832973000002</c:v>
                </c:pt>
                <c:pt idx="7313">
                  <c:v>3.9377531199</c:v>
                </c:pt>
                <c:pt idx="7314">
                  <c:v>3.9304073034</c:v>
                </c:pt>
                <c:pt idx="7315">
                  <c:v>3.9348157302</c:v>
                </c:pt>
                <c:pt idx="7316">
                  <c:v>3.9245313788999998</c:v>
                </c:pt>
                <c:pt idx="7317">
                  <c:v>3.9201241666</c:v>
                </c:pt>
                <c:pt idx="7318">
                  <c:v>3.9157169543000001</c:v>
                </c:pt>
                <c:pt idx="7319">
                  <c:v>3.9171868810000001</c:v>
                </c:pt>
                <c:pt idx="7320">
                  <c:v>3.9245338773</c:v>
                </c:pt>
                <c:pt idx="7321">
                  <c:v>3.9304115715000001</c:v>
                </c:pt>
                <c:pt idx="7322">
                  <c:v>3.9421663699999998</c:v>
                </c:pt>
                <c:pt idx="7323">
                  <c:v>3.9509825642999998</c:v>
                </c:pt>
                <c:pt idx="7324">
                  <c:v>3.9612680953999999</c:v>
                </c:pt>
                <c:pt idx="7325">
                  <c:v>3.9744922307000001</c:v>
                </c:pt>
                <c:pt idx="7326">
                  <c:v>3.9789007269000001</c:v>
                </c:pt>
                <c:pt idx="7327">
                  <c:v>3.9862478273000002</c:v>
                </c:pt>
                <c:pt idx="7328">
                  <c:v>3.9847792192</c:v>
                </c:pt>
                <c:pt idx="7329">
                  <c:v>3.9862492153</c:v>
                </c:pt>
                <c:pt idx="7330">
                  <c:v>3.9877191767000002</c:v>
                </c:pt>
                <c:pt idx="7331">
                  <c:v>3.9847812665000002</c:v>
                </c:pt>
                <c:pt idx="7332">
                  <c:v>3.9774354847</c:v>
                </c:pt>
                <c:pt idx="7333">
                  <c:v>3.9700896335000002</c:v>
                </c:pt>
                <c:pt idx="7334">
                  <c:v>3.9642130149999999</c:v>
                </c:pt>
                <c:pt idx="7335">
                  <c:v>3.9686213029999999</c:v>
                </c:pt>
                <c:pt idx="7336">
                  <c:v>3.9744987890000001</c:v>
                </c:pt>
                <c:pt idx="7337">
                  <c:v>3.9833147751000002</c:v>
                </c:pt>
                <c:pt idx="7338">
                  <c:v>3.9921306223999999</c:v>
                </c:pt>
                <c:pt idx="7339">
                  <c:v>4.0053542025000004</c:v>
                </c:pt>
                <c:pt idx="7340">
                  <c:v>4.0200469458999999</c:v>
                </c:pt>
                <c:pt idx="7341">
                  <c:v>4.0288624461999998</c:v>
                </c:pt>
                <c:pt idx="7342">
                  <c:v>4.0376778423999999</c:v>
                </c:pt>
                <c:pt idx="7343">
                  <c:v>4.0420852628999997</c:v>
                </c:pt>
                <c:pt idx="7344">
                  <c:v>4.0494311835000003</c:v>
                </c:pt>
                <c:pt idx="7345">
                  <c:v>4.0508999304</c:v>
                </c:pt>
                <c:pt idx="7346">
                  <c:v>4.0494300037000004</c:v>
                </c:pt>
                <c:pt idx="7347">
                  <c:v>4.0479600769999999</c:v>
                </c:pt>
                <c:pt idx="7348">
                  <c:v>4.0406129766000003</c:v>
                </c:pt>
                <c:pt idx="7349">
                  <c:v>4.0435508521000001</c:v>
                </c:pt>
                <c:pt idx="7350">
                  <c:v>4.0303265780000004</c:v>
                </c:pt>
                <c:pt idx="7351">
                  <c:v>4.0303258839999998</c:v>
                </c:pt>
                <c:pt idx="7352">
                  <c:v>4.0317944921000004</c:v>
                </c:pt>
                <c:pt idx="7353">
                  <c:v>4.0406095413000003</c:v>
                </c:pt>
                <c:pt idx="7354">
                  <c:v>4.0508938926000004</c:v>
                </c:pt>
                <c:pt idx="7355">
                  <c:v>4.0582397437999997</c:v>
                </c:pt>
                <c:pt idx="7356">
                  <c:v>4.0655855602999997</c:v>
                </c:pt>
                <c:pt idx="7357">
                  <c:v>4.0802777485000004</c:v>
                </c:pt>
                <c:pt idx="7358">
                  <c:v>4.0949698672999997</c:v>
                </c:pt>
                <c:pt idx="7359">
                  <c:v>4.1008463122999999</c:v>
                </c:pt>
                <c:pt idx="7360">
                  <c:v>4.1037841877999996</c:v>
                </c:pt>
                <c:pt idx="7361">
                  <c:v>4.1155377024000002</c:v>
                </c:pt>
                <c:pt idx="7362">
                  <c:v>4.1155370430999998</c:v>
                </c:pt>
                <c:pt idx="7363">
                  <c:v>4.1243520229000001</c:v>
                </c:pt>
                <c:pt idx="7364">
                  <c:v>4.1228821308999999</c:v>
                </c:pt>
                <c:pt idx="7365">
                  <c:v>4.1184737041000004</c:v>
                </c:pt>
                <c:pt idx="7366">
                  <c:v>4.119942451</c:v>
                </c:pt>
                <c:pt idx="7367">
                  <c:v>4.1170033957000003</c:v>
                </c:pt>
                <c:pt idx="7368">
                  <c:v>4.1067180727999997</c:v>
                </c:pt>
                <c:pt idx="7369">
                  <c:v>4.1125948300999999</c:v>
                </c:pt>
                <c:pt idx="7370">
                  <c:v>4.1170024240999998</c:v>
                </c:pt>
                <c:pt idx="7371">
                  <c:v>4.1214101222000004</c:v>
                </c:pt>
                <c:pt idx="7372">
                  <c:v>4.1243487264000001</c:v>
                </c:pt>
                <c:pt idx="7373">
                  <c:v>4.1361031778999999</c:v>
                </c:pt>
                <c:pt idx="7374">
                  <c:v>4.1390421638000001</c:v>
                </c:pt>
                <c:pt idx="7375">
                  <c:v>4.1419812885000002</c:v>
                </c:pt>
                <c:pt idx="7376">
                  <c:v>4.1537361911000001</c:v>
                </c:pt>
                <c:pt idx="7377">
                  <c:v>4.1581447913999998</c:v>
                </c:pt>
                <c:pt idx="7378">
                  <c:v>4.1610841589999996</c:v>
                </c:pt>
                <c:pt idx="7379">
                  <c:v>4.1669621308</c:v>
                </c:pt>
                <c:pt idx="7380">
                  <c:v>4.1699015678000002</c:v>
                </c:pt>
                <c:pt idx="7381">
                  <c:v>4.1713716679999999</c:v>
                </c:pt>
                <c:pt idx="7382">
                  <c:v>4.1654953271000004</c:v>
                </c:pt>
                <c:pt idx="7383">
                  <c:v>4.1743116601999999</c:v>
                </c:pt>
                <c:pt idx="7384">
                  <c:v>4.1669658436999999</c:v>
                </c:pt>
                <c:pt idx="7385">
                  <c:v>4.1654969926999996</c:v>
                </c:pt>
                <c:pt idx="7386">
                  <c:v>4.1684358050999997</c:v>
                </c:pt>
                <c:pt idx="7387">
                  <c:v>4.1669665723999998</c:v>
                </c:pt>
                <c:pt idx="7388">
                  <c:v>4.1684358745000001</c:v>
                </c:pt>
                <c:pt idx="7389">
                  <c:v>4.1757822809</c:v>
                </c:pt>
                <c:pt idx="7390">
                  <c:v>4.1787208157000002</c:v>
                </c:pt>
                <c:pt idx="7391">
                  <c:v>4.1801901177999996</c:v>
                </c:pt>
                <c:pt idx="7392">
                  <c:v>4.1890057915999996</c:v>
                </c:pt>
                <c:pt idx="7393">
                  <c:v>4.1890057915999996</c:v>
                </c:pt>
                <c:pt idx="7394">
                  <c:v>4.1860672221000002</c:v>
                </c:pt>
                <c:pt idx="7395">
                  <c:v>4.1948828959000002</c:v>
                </c:pt>
                <c:pt idx="7396">
                  <c:v>4.2007600349000001</c:v>
                </c:pt>
                <c:pt idx="7397">
                  <c:v>4.2051678717999996</c:v>
                </c:pt>
                <c:pt idx="7398">
                  <c:v>4.2125142781999996</c:v>
                </c:pt>
                <c:pt idx="7399">
                  <c:v>4.2095757087000001</c:v>
                </c:pt>
                <c:pt idx="7400">
                  <c:v>4.2095757087000001</c:v>
                </c:pt>
                <c:pt idx="7401">
                  <c:v>4.2095757087000001</c:v>
                </c:pt>
                <c:pt idx="7402">
                  <c:v>4.2066371391999997</c:v>
                </c:pt>
                <c:pt idx="7403">
                  <c:v>4.2007600349000001</c:v>
                </c:pt>
                <c:pt idx="7404">
                  <c:v>4.2007600349000001</c:v>
                </c:pt>
                <c:pt idx="7405">
                  <c:v>4.1992907327999998</c:v>
                </c:pt>
                <c:pt idx="7406">
                  <c:v>4.2022293023000001</c:v>
                </c:pt>
                <c:pt idx="7407">
                  <c:v>4.2036985697000002</c:v>
                </c:pt>
                <c:pt idx="7408">
                  <c:v>4.1978214653999997</c:v>
                </c:pt>
                <c:pt idx="7409">
                  <c:v>4.2095757087000001</c:v>
                </c:pt>
                <c:pt idx="7410">
                  <c:v>4.2139835455999997</c:v>
                </c:pt>
                <c:pt idx="7411">
                  <c:v>4.2198606499000002</c:v>
                </c:pt>
                <c:pt idx="7412">
                  <c:v>4.2198606499000002</c:v>
                </c:pt>
                <c:pt idx="7413">
                  <c:v>4.2272070563000002</c:v>
                </c:pt>
                <c:pt idx="7414">
                  <c:v>4.2272070563000002</c:v>
                </c:pt>
                <c:pt idx="7415">
                  <c:v>4.2286763237000002</c:v>
                </c:pt>
                <c:pt idx="7416">
                  <c:v>4.2301456257999996</c:v>
                </c:pt>
                <c:pt idx="7417">
                  <c:v>4.2257377889000001</c:v>
                </c:pt>
                <c:pt idx="7418">
                  <c:v>4.2183913825000001</c:v>
                </c:pt>
                <c:pt idx="7419">
                  <c:v>4.2183913825000001</c:v>
                </c:pt>
                <c:pt idx="7420">
                  <c:v>4.2183913825000001</c:v>
                </c:pt>
                <c:pt idx="7421">
                  <c:v>4.2095757087000001</c:v>
                </c:pt>
                <c:pt idx="7422">
                  <c:v>4.2066371391999997</c:v>
                </c:pt>
                <c:pt idx="7423">
                  <c:v>4.2154528129999997</c:v>
                </c:pt>
                <c:pt idx="7424">
                  <c:v>4.2183913825000001</c:v>
                </c:pt>
                <c:pt idx="7425">
                  <c:v>4.2213299519999996</c:v>
                </c:pt>
                <c:pt idx="7426">
                  <c:v>4.2330841953</c:v>
                </c:pt>
                <c:pt idx="7427">
                  <c:v>4.2374920321999996</c:v>
                </c:pt>
                <c:pt idx="7428">
                  <c:v>4.2345534627000001</c:v>
                </c:pt>
                <c:pt idx="7429">
                  <c:v>4.2330841953</c:v>
                </c:pt>
                <c:pt idx="7430">
                  <c:v>4.2316148931999997</c:v>
                </c:pt>
                <c:pt idx="7431">
                  <c:v>4.2316148931999997</c:v>
                </c:pt>
                <c:pt idx="7432">
                  <c:v>4.2316148931999997</c:v>
                </c:pt>
                <c:pt idx="7433">
                  <c:v>4.2330841953</c:v>
                </c:pt>
                <c:pt idx="7434">
                  <c:v>4.2286763237000002</c:v>
                </c:pt>
                <c:pt idx="7435">
                  <c:v>4.2257377889000001</c:v>
                </c:pt>
                <c:pt idx="7436">
                  <c:v>4.2286763237000002</c:v>
                </c:pt>
                <c:pt idx="7437">
                  <c:v>4.2198606499000002</c:v>
                </c:pt>
                <c:pt idx="7438">
                  <c:v>4.2169221151</c:v>
                </c:pt>
                <c:pt idx="7439">
                  <c:v>4.2110449761000002</c:v>
                </c:pt>
                <c:pt idx="7440">
                  <c:v>4.2154528129999997</c:v>
                </c:pt>
                <c:pt idx="7441">
                  <c:v>4.2139835455999997</c:v>
                </c:pt>
                <c:pt idx="7442">
                  <c:v>4.2139835455999997</c:v>
                </c:pt>
                <c:pt idx="7443">
                  <c:v>4.2198606499000002</c:v>
                </c:pt>
                <c:pt idx="7444">
                  <c:v>4.2198606499000002</c:v>
                </c:pt>
                <c:pt idx="7445">
                  <c:v>4.2213299519999996</c:v>
                </c:pt>
                <c:pt idx="7446">
                  <c:v>4.2154528129999997</c:v>
                </c:pt>
                <c:pt idx="7447">
                  <c:v>4.2154528129999997</c:v>
                </c:pt>
                <c:pt idx="7448">
                  <c:v>4.2139835455999997</c:v>
                </c:pt>
                <c:pt idx="7449">
                  <c:v>4.2125142781999996</c:v>
                </c:pt>
                <c:pt idx="7450">
                  <c:v>4.2110449761000002</c:v>
                </c:pt>
                <c:pt idx="7451">
                  <c:v>4.1963521979999996</c:v>
                </c:pt>
                <c:pt idx="7452">
                  <c:v>4.1904750589999997</c:v>
                </c:pt>
                <c:pt idx="7453">
                  <c:v>4.1860672221000002</c:v>
                </c:pt>
                <c:pt idx="7454">
                  <c:v>4.1743129787999997</c:v>
                </c:pt>
                <c:pt idx="7455">
                  <c:v>4.1625587355000002</c:v>
                </c:pt>
                <c:pt idx="7456">
                  <c:v>4.1625587355000002</c:v>
                </c:pt>
                <c:pt idx="7457">
                  <c:v>4.1610894681000001</c:v>
                </c:pt>
                <c:pt idx="7458">
                  <c:v>4.1640280375999996</c:v>
                </c:pt>
                <c:pt idx="7459">
                  <c:v>4.1669665723999998</c:v>
                </c:pt>
                <c:pt idx="7460">
                  <c:v>4.1713744093000003</c:v>
                </c:pt>
                <c:pt idx="7461">
                  <c:v>4.1743129787999997</c:v>
                </c:pt>
                <c:pt idx="7462">
                  <c:v>4.1654973049999997</c:v>
                </c:pt>
                <c:pt idx="7463">
                  <c:v>4.1654973049999997</c:v>
                </c:pt>
                <c:pt idx="7464">
                  <c:v>4.1566816311999997</c:v>
                </c:pt>
                <c:pt idx="7465">
                  <c:v>4.1581508985999998</c:v>
                </c:pt>
                <c:pt idx="7466">
                  <c:v>4.1478659573999996</c:v>
                </c:pt>
                <c:pt idx="7467">
                  <c:v>4.1331731445999997</c:v>
                </c:pt>
                <c:pt idx="7468">
                  <c:v>4.1214189013000002</c:v>
                </c:pt>
                <c:pt idx="7469">
                  <c:v>4.1140724949000003</c:v>
                </c:pt>
                <c:pt idx="7470">
                  <c:v>4.1008489841999998</c:v>
                </c:pt>
                <c:pt idx="7471">
                  <c:v>4.0905640429999996</c:v>
                </c:pt>
                <c:pt idx="7472">
                  <c:v>4.0817483345000003</c:v>
                </c:pt>
                <c:pt idx="7473">
                  <c:v>4.0773404975999998</c:v>
                </c:pt>
                <c:pt idx="7474">
                  <c:v>4.0832176365999997</c:v>
                </c:pt>
                <c:pt idx="7475">
                  <c:v>4.0817483345000003</c:v>
                </c:pt>
                <c:pt idx="7476">
                  <c:v>4.0846869039999998</c:v>
                </c:pt>
                <c:pt idx="7477">
                  <c:v>4.0905640429999996</c:v>
                </c:pt>
                <c:pt idx="7478">
                  <c:v>4.0905640429999996</c:v>
                </c:pt>
                <c:pt idx="7479">
                  <c:v>4.0920333103999997</c:v>
                </c:pt>
                <c:pt idx="7480">
                  <c:v>4.0861562061000001</c:v>
                </c:pt>
                <c:pt idx="7481">
                  <c:v>4.0802790671000002</c:v>
                </c:pt>
                <c:pt idx="7482">
                  <c:v>4.0729326607000003</c:v>
                </c:pt>
                <c:pt idx="7483">
                  <c:v>4.0611784173999999</c:v>
                </c:pt>
                <c:pt idx="7484">
                  <c:v>4.0464856393000002</c:v>
                </c:pt>
                <c:pt idx="7485">
                  <c:v>4.0376699655000001</c:v>
                </c:pt>
                <c:pt idx="7486">
                  <c:v>4.0229771527000002</c:v>
                </c:pt>
                <c:pt idx="7487">
                  <c:v>4.0024072355999998</c:v>
                </c:pt>
                <c:pt idx="7488">
                  <c:v>3.9833065858999999</c:v>
                </c:pt>
                <c:pt idx="7489">
                  <c:v>3.9700830751999998</c:v>
                </c:pt>
                <c:pt idx="7490">
                  <c:v>3.9656752382999998</c:v>
                </c:pt>
                <c:pt idx="7491">
                  <c:v>3.9642059709000002</c:v>
                </c:pt>
                <c:pt idx="7492">
                  <c:v>3.9700830751999998</c:v>
                </c:pt>
                <c:pt idx="7493">
                  <c:v>3.9686138078000002</c:v>
                </c:pt>
                <c:pt idx="7494">
                  <c:v>3.9759602142000001</c:v>
                </c:pt>
                <c:pt idx="7495">
                  <c:v>3.9788987489999998</c:v>
                </c:pt>
                <c:pt idx="7496">
                  <c:v>3.9744909120999998</c:v>
                </c:pt>
                <c:pt idx="7497">
                  <c:v>3.9656752382999998</c:v>
                </c:pt>
                <c:pt idx="7498">
                  <c:v>3.9583288318999998</c:v>
                </c:pt>
                <c:pt idx="7499">
                  <c:v>3.9465745885999999</c:v>
                </c:pt>
                <c:pt idx="7500">
                  <c:v>3.9289432409999998</c:v>
                </c:pt>
                <c:pt idx="7501">
                  <c:v>3.9127811607999998</c:v>
                </c:pt>
                <c:pt idx="7502">
                  <c:v>3.8878034067999998</c:v>
                </c:pt>
                <c:pt idx="7503">
                  <c:v>3.8657642223000002</c:v>
                </c:pt>
                <c:pt idx="7504">
                  <c:v>3.8540099790000002</c:v>
                </c:pt>
                <c:pt idx="7505">
                  <c:v>3.8363785966999999</c:v>
                </c:pt>
                <c:pt idx="7506">
                  <c:v>3.8231550859999999</c:v>
                </c:pt>
                <c:pt idx="7507">
                  <c:v>3.8158086795999999</c:v>
                </c:pt>
                <c:pt idx="7508">
                  <c:v>3.8040544363</c:v>
                </c:pt>
                <c:pt idx="7509">
                  <c:v>3.7981773319999999</c:v>
                </c:pt>
                <c:pt idx="7510">
                  <c:v>3.7967080646000002</c:v>
                </c:pt>
                <c:pt idx="7511">
                  <c:v>3.7923002277000002</c:v>
                </c:pt>
                <c:pt idx="7512">
                  <c:v>3.7893616581999998</c:v>
                </c:pt>
                <c:pt idx="7513">
                  <c:v>3.7849538212999998</c:v>
                </c:pt>
                <c:pt idx="7514">
                  <c:v>3.7790766822999999</c:v>
                </c:pt>
                <c:pt idx="7515">
                  <c:v>3.767322439</c:v>
                </c:pt>
                <c:pt idx="7516">
                  <c:v>3.7526296608999998</c:v>
                </c:pt>
                <c:pt idx="7517">
                  <c:v>3.7364675806999998</c:v>
                </c:pt>
                <c:pt idx="7518">
                  <c:v>3.7158976635999998</c:v>
                </c:pt>
                <c:pt idx="7519">
                  <c:v>3.6894506075</c:v>
                </c:pt>
                <c:pt idx="7520">
                  <c:v>3.6644728535</c:v>
                </c:pt>
                <c:pt idx="7521">
                  <c:v>3.6468415058999999</c:v>
                </c:pt>
                <c:pt idx="7522">
                  <c:v>3.6409643669</c:v>
                </c:pt>
                <c:pt idx="7523">
                  <c:v>3.6248022867</c:v>
                </c:pt>
                <c:pt idx="7524">
                  <c:v>3.6101095085999999</c:v>
                </c:pt>
                <c:pt idx="7525">
                  <c:v>3.5924781609999998</c:v>
                </c:pt>
                <c:pt idx="7526">
                  <c:v>3.5836624525</c:v>
                </c:pt>
                <c:pt idx="7527">
                  <c:v>3.5748467787</c:v>
                </c:pt>
                <c:pt idx="7528">
                  <c:v>3.5586846985</c:v>
                </c:pt>
                <c:pt idx="7529">
                  <c:v>3.5513382921000001</c:v>
                </c:pt>
                <c:pt idx="7530">
                  <c:v>3.5395840834999999</c:v>
                </c:pt>
                <c:pt idx="7531">
                  <c:v>3.5307683750000001</c:v>
                </c:pt>
                <c:pt idx="7532">
                  <c:v>3.5175448643</c:v>
                </c:pt>
                <c:pt idx="7533">
                  <c:v>3.5043213536</c:v>
                </c:pt>
                <c:pt idx="7534">
                  <c:v>3.4896285408000001</c:v>
                </c:pt>
                <c:pt idx="7535">
                  <c:v>3.4734664606000001</c:v>
                </c:pt>
                <c:pt idx="7536">
                  <c:v>3.4587736755999998</c:v>
                </c:pt>
                <c:pt idx="7537">
                  <c:v>3.4396730362999999</c:v>
                </c:pt>
                <c:pt idx="7538">
                  <c:v>3.4220416782999998</c:v>
                </c:pt>
                <c:pt idx="7539">
                  <c:v>3.4044103201999998</c:v>
                </c:pt>
                <c:pt idx="7540">
                  <c:v>3.3809018406</c:v>
                </c:pt>
                <c:pt idx="7541">
                  <c:v>3.3632704825999999</c:v>
                </c:pt>
                <c:pt idx="7542">
                  <c:v>3.3456391245999999</c:v>
                </c:pt>
                <c:pt idx="7543">
                  <c:v>3.3265384853</c:v>
                </c:pt>
                <c:pt idx="7544">
                  <c:v>3.3147842453999998</c:v>
                </c:pt>
                <c:pt idx="7545">
                  <c:v>3.2986221687000001</c:v>
                </c:pt>
                <c:pt idx="7546">
                  <c:v>3.2824600885000002</c:v>
                </c:pt>
                <c:pt idx="7547">
                  <c:v>3.2677672896000001</c:v>
                </c:pt>
                <c:pt idx="7548">
                  <c:v>3.2545437719999999</c:v>
                </c:pt>
                <c:pt idx="7549">
                  <c:v>3.2442588098999998</c:v>
                </c:pt>
                <c:pt idx="7550">
                  <c:v>3.2310352923000001</c:v>
                </c:pt>
                <c:pt idx="7551">
                  <c:v>3.2134039343</c:v>
                </c:pt>
                <c:pt idx="7552">
                  <c:v>3.2031189756999998</c:v>
                </c:pt>
                <c:pt idx="7553">
                  <c:v>3.1869568954999998</c:v>
                </c:pt>
                <c:pt idx="7554">
                  <c:v>3.1722640966000002</c:v>
                </c:pt>
                <c:pt idx="7555">
                  <c:v>3.1561020164000002</c:v>
                </c:pt>
                <c:pt idx="7556">
                  <c:v>3.1399399397000001</c:v>
                </c:pt>
                <c:pt idx="7557">
                  <c:v>3.1237778595000001</c:v>
                </c:pt>
                <c:pt idx="7558">
                  <c:v>3.1061465015</c:v>
                </c:pt>
                <c:pt idx="7559">
                  <c:v>3.0855765844</c:v>
                </c:pt>
                <c:pt idx="7560">
                  <c:v>3.0650066638000002</c:v>
                </c:pt>
                <c:pt idx="7561">
                  <c:v>3.0400289062999999</c:v>
                </c:pt>
                <c:pt idx="7562">
                  <c:v>3.0165204267000001</c:v>
                </c:pt>
                <c:pt idx="7563">
                  <c:v>2.9974197874000001</c:v>
                </c:pt>
                <c:pt idx="7564">
                  <c:v>2.9797884294000001</c:v>
                </c:pt>
                <c:pt idx="7565">
                  <c:v>2.9636263527</c:v>
                </c:pt>
                <c:pt idx="7566">
                  <c:v>2.9445257134</c:v>
                </c:pt>
                <c:pt idx="7567">
                  <c:v>2.9268943554</c:v>
                </c:pt>
                <c:pt idx="7568">
                  <c:v>2.9122015563999999</c:v>
                </c:pt>
                <c:pt idx="7569">
                  <c:v>2.8989780352999999</c:v>
                </c:pt>
                <c:pt idx="7570">
                  <c:v>2.8872237955000002</c:v>
                </c:pt>
                <c:pt idx="7571">
                  <c:v>2.8813466772999998</c:v>
                </c:pt>
                <c:pt idx="7572">
                  <c:v>2.8725309966000001</c:v>
                </c:pt>
                <c:pt idx="7573">
                  <c:v>2.8578381977</c:v>
                </c:pt>
                <c:pt idx="7574">
                  <c:v>2.8416761208999999</c:v>
                </c:pt>
                <c:pt idx="7575">
                  <c:v>2.8255140406999999</c:v>
                </c:pt>
                <c:pt idx="7576">
                  <c:v>2.8108212417999998</c:v>
                </c:pt>
                <c:pt idx="7577">
                  <c:v>2.7961284429000002</c:v>
                </c:pt>
                <c:pt idx="7578">
                  <c:v>2.7770278035999998</c:v>
                </c:pt>
                <c:pt idx="7579">
                  <c:v>2.7579271712</c:v>
                </c:pt>
                <c:pt idx="7580">
                  <c:v>2.7358880492000002</c:v>
                </c:pt>
                <c:pt idx="7581">
                  <c:v>2.7109104548</c:v>
                </c:pt>
                <c:pt idx="7582">
                  <c:v>2.6874022075999999</c:v>
                </c:pt>
                <c:pt idx="7583">
                  <c:v>2.6683018598000001</c:v>
                </c:pt>
                <c:pt idx="7584">
                  <c:v>2.6462629876000001</c:v>
                </c:pt>
                <c:pt idx="7585">
                  <c:v>2.6330398309</c:v>
                </c:pt>
                <c:pt idx="7586">
                  <c:v>2.6154088442000001</c:v>
                </c:pt>
                <c:pt idx="7587">
                  <c:v>2.5992471421999999</c:v>
                </c:pt>
                <c:pt idx="7588">
                  <c:v>2.5860239923999999</c:v>
                </c:pt>
                <c:pt idx="7589">
                  <c:v>2.5713315404000001</c:v>
                </c:pt>
                <c:pt idx="7590">
                  <c:v>2.5639854740999999</c:v>
                </c:pt>
                <c:pt idx="7591">
                  <c:v>2.5566393661000002</c:v>
                </c:pt>
                <c:pt idx="7592">
                  <c:v>2.5463546401000001</c:v>
                </c:pt>
                <c:pt idx="7593">
                  <c:v>2.5331312855000001</c:v>
                </c:pt>
                <c:pt idx="7594">
                  <c:v>2.5199078546</c:v>
                </c:pt>
                <c:pt idx="7595">
                  <c:v>2.5052150556999999</c:v>
                </c:pt>
                <c:pt idx="7596">
                  <c:v>2.4919913819000001</c:v>
                </c:pt>
                <c:pt idx="7597">
                  <c:v>2.4758289790000001</c:v>
                </c:pt>
                <c:pt idx="7598">
                  <c:v>2.4567278782000002</c:v>
                </c:pt>
                <c:pt idx="7599">
                  <c:v>2.4405652428</c:v>
                </c:pt>
                <c:pt idx="7600">
                  <c:v>2.4155868433999999</c:v>
                </c:pt>
                <c:pt idx="7601">
                  <c:v>2.3920776800999999</c:v>
                </c:pt>
                <c:pt idx="7602">
                  <c:v>2.3729763467999998</c:v>
                </c:pt>
                <c:pt idx="7603">
                  <c:v>2.3568135761</c:v>
                </c:pt>
                <c:pt idx="7604">
                  <c:v>2.3450586666</c:v>
                </c:pt>
                <c:pt idx="7605">
                  <c:v>2.3333037952</c:v>
                </c:pt>
                <c:pt idx="7606">
                  <c:v>2.3171411529000001</c:v>
                </c:pt>
                <c:pt idx="7607">
                  <c:v>2.3039171494000001</c:v>
                </c:pt>
                <c:pt idx="7608">
                  <c:v>2.2862854167000002</c:v>
                </c:pt>
                <c:pt idx="7609">
                  <c:v>2.2686538053</c:v>
                </c:pt>
                <c:pt idx="7610">
                  <c:v>2.2554301558000001</c:v>
                </c:pt>
                <c:pt idx="7611">
                  <c:v>2.2480837598000001</c:v>
                </c:pt>
                <c:pt idx="7612">
                  <c:v>2.2466145548999998</c:v>
                </c:pt>
                <c:pt idx="7613">
                  <c:v>2.2363297559999999</c:v>
                </c:pt>
                <c:pt idx="7614">
                  <c:v>2.2304528356</c:v>
                </c:pt>
                <c:pt idx="7615">
                  <c:v>2.2231066756</c:v>
                </c:pt>
                <c:pt idx="7616">
                  <c:v>2.2098834389999999</c:v>
                </c:pt>
                <c:pt idx="7617">
                  <c:v>2.1995987718999999</c:v>
                </c:pt>
                <c:pt idx="7618">
                  <c:v>2.1804984519000001</c:v>
                </c:pt>
                <c:pt idx="7619">
                  <c:v>2.1687445104999998</c:v>
                </c:pt>
                <c:pt idx="7620">
                  <c:v>2.1481748951999999</c:v>
                </c:pt>
                <c:pt idx="7621">
                  <c:v>2.1217281375999999</c:v>
                </c:pt>
                <c:pt idx="7622">
                  <c:v>2.1040970258999998</c:v>
                </c:pt>
                <c:pt idx="7623">
                  <c:v>2.0938122721000001</c:v>
                </c:pt>
                <c:pt idx="7624">
                  <c:v>2.0805889245000002</c:v>
                </c:pt>
                <c:pt idx="7625">
                  <c:v>2.0673655282999999</c:v>
                </c:pt>
                <c:pt idx="7626">
                  <c:v>2.0526728023</c:v>
                </c:pt>
                <c:pt idx="7627">
                  <c:v>2.0394492985000001</c:v>
                </c:pt>
                <c:pt idx="7628">
                  <c:v>2.0276950587</c:v>
                </c:pt>
                <c:pt idx="7629">
                  <c:v>2.0159408187999999</c:v>
                </c:pt>
                <c:pt idx="7630">
                  <c:v>2.0056558603000001</c:v>
                </c:pt>
                <c:pt idx="7631">
                  <c:v>1.9924323425999999</c:v>
                </c:pt>
                <c:pt idx="7632">
                  <c:v>1.9880245023000001</c:v>
                </c:pt>
                <c:pt idx="7633">
                  <c:v>1.9836166619</c:v>
                </c:pt>
                <c:pt idx="7634">
                  <c:v>1.9792088215000001</c:v>
                </c:pt>
                <c:pt idx="7635">
                  <c:v>1.9748009812</c:v>
                </c:pt>
                <c:pt idx="7636">
                  <c:v>1.9659853038999999</c:v>
                </c:pt>
                <c:pt idx="7637">
                  <c:v>1.9527617827999999</c:v>
                </c:pt>
                <c:pt idx="7638">
                  <c:v>1.9380689839</c:v>
                </c:pt>
                <c:pt idx="7639">
                  <c:v>1.9248454662000001</c:v>
                </c:pt>
                <c:pt idx="7640">
                  <c:v>1.9042755491000001</c:v>
                </c:pt>
                <c:pt idx="7641">
                  <c:v>1.8866441877</c:v>
                </c:pt>
                <c:pt idx="7642">
                  <c:v>1.8704821109000001</c:v>
                </c:pt>
                <c:pt idx="7643">
                  <c:v>1.8601971524000001</c:v>
                </c:pt>
                <c:pt idx="7644">
                  <c:v>1.8469736313</c:v>
                </c:pt>
                <c:pt idx="7645">
                  <c:v>1.8322808322999999</c:v>
                </c:pt>
                <c:pt idx="7646">
                  <c:v>1.8190573147</c:v>
                </c:pt>
                <c:pt idx="7647">
                  <c:v>1.810241634</c:v>
                </c:pt>
                <c:pt idx="7648">
                  <c:v>1.7999566754</c:v>
                </c:pt>
                <c:pt idx="7649">
                  <c:v>1.7896717169</c:v>
                </c:pt>
                <c:pt idx="7650">
                  <c:v>1.7808560361000001</c:v>
                </c:pt>
                <c:pt idx="7651">
                  <c:v>1.7720403589</c:v>
                </c:pt>
                <c:pt idx="7652">
                  <c:v>1.7632246781000001</c:v>
                </c:pt>
                <c:pt idx="7653">
                  <c:v>1.7544089973999999</c:v>
                </c:pt>
                <c:pt idx="7654">
                  <c:v>1.7485318792</c:v>
                </c:pt>
                <c:pt idx="7655">
                  <c:v>1.7455933201</c:v>
                </c:pt>
                <c:pt idx="7656">
                  <c:v>1.7411854796999999</c:v>
                </c:pt>
                <c:pt idx="7657">
                  <c:v>1.7294312399</c:v>
                </c:pt>
                <c:pt idx="7658">
                  <c:v>1.7191462814</c:v>
                </c:pt>
                <c:pt idx="7659">
                  <c:v>1.7117998819</c:v>
                </c:pt>
                <c:pt idx="7660">
                  <c:v>1.7000456421000001</c:v>
                </c:pt>
                <c:pt idx="7661">
                  <c:v>1.6809450027999999</c:v>
                </c:pt>
                <c:pt idx="7662">
                  <c:v>1.6662522038000001</c:v>
                </c:pt>
                <c:pt idx="7663">
                  <c:v>1.6559672453000001</c:v>
                </c:pt>
                <c:pt idx="7664">
                  <c:v>1.6427437277000001</c:v>
                </c:pt>
                <c:pt idx="7665">
                  <c:v>1.6324587691000001</c:v>
                </c:pt>
                <c:pt idx="7666">
                  <c:v>1.6177659702</c:v>
                </c:pt>
                <c:pt idx="7667">
                  <c:v>1.6045424491</c:v>
                </c:pt>
                <c:pt idx="7668">
                  <c:v>1.5898496501999999</c:v>
                </c:pt>
                <c:pt idx="7669">
                  <c:v>1.5766261324999999</c:v>
                </c:pt>
                <c:pt idx="7670">
                  <c:v>1.5678104518</c:v>
                </c:pt>
                <c:pt idx="7671">
                  <c:v>1.5648718927</c:v>
                </c:pt>
                <c:pt idx="7672">
                  <c:v>1.5604640523</c:v>
                </c:pt>
                <c:pt idx="7673">
                  <c:v>1.5531176528999999</c:v>
                </c:pt>
                <c:pt idx="7674">
                  <c:v>1.5501790938</c:v>
                </c:pt>
                <c:pt idx="7675">
                  <c:v>1.5384248539000001</c:v>
                </c:pt>
                <c:pt idx="7676">
                  <c:v>1.5325477566000001</c:v>
                </c:pt>
                <c:pt idx="7677">
                  <c:v>1.5281399577999999</c:v>
                </c:pt>
                <c:pt idx="7678">
                  <c:v>1.5193243396</c:v>
                </c:pt>
                <c:pt idx="7679">
                  <c:v>1.5134472942999999</c:v>
                </c:pt>
                <c:pt idx="7680">
                  <c:v>1.5046316968</c:v>
                </c:pt>
                <c:pt idx="7681">
                  <c:v>1.4928775436999999</c:v>
                </c:pt>
                <c:pt idx="7682">
                  <c:v>1.4825926683999999</c:v>
                </c:pt>
                <c:pt idx="7683">
                  <c:v>1.4708385084</c:v>
                </c:pt>
                <c:pt idx="7684">
                  <c:v>1.4620229075</c:v>
                </c:pt>
                <c:pt idx="7685">
                  <c:v>1.4502687300999999</c:v>
                </c:pt>
                <c:pt idx="7686">
                  <c:v>1.4414531084</c:v>
                </c:pt>
                <c:pt idx="7687">
                  <c:v>1.4355760421999999</c:v>
                </c:pt>
                <c:pt idx="7688">
                  <c:v>1.4238218267</c:v>
                </c:pt>
                <c:pt idx="7689">
                  <c:v>1.4120675938</c:v>
                </c:pt>
                <c:pt idx="7690">
                  <c:v>1.4032519096</c:v>
                </c:pt>
                <c:pt idx="7691">
                  <c:v>1.3944362079999999</c:v>
                </c:pt>
                <c:pt idx="7692">
                  <c:v>1.3870897877999999</c:v>
                </c:pt>
                <c:pt idx="7693">
                  <c:v>1.3797433674999999</c:v>
                </c:pt>
                <c:pt idx="7694">
                  <c:v>1.3753355167000001</c:v>
                </c:pt>
                <c:pt idx="7695">
                  <c:v>1.367989093</c:v>
                </c:pt>
                <c:pt idx="7696">
                  <c:v>1.3606426727000001</c:v>
                </c:pt>
                <c:pt idx="7697">
                  <c:v>1.3518269676000001</c:v>
                </c:pt>
                <c:pt idx="7698">
                  <c:v>1.3459498321000001</c:v>
                </c:pt>
                <c:pt idx="7699">
                  <c:v>1.3386034118000001</c:v>
                </c:pt>
                <c:pt idx="7700">
                  <c:v>1.3312569881</c:v>
                </c:pt>
                <c:pt idx="7701">
                  <c:v>1.3224412831000001</c:v>
                </c:pt>
                <c:pt idx="7702">
                  <c:v>1.3165641475000001</c:v>
                </c:pt>
                <c:pt idx="7703">
                  <c:v>1.3077484425000001</c:v>
                </c:pt>
                <c:pt idx="7704">
                  <c:v>1.3018713070000001</c:v>
                </c:pt>
                <c:pt idx="7705">
                  <c:v>1.2930556018999999</c:v>
                </c:pt>
                <c:pt idx="7706">
                  <c:v>1.2827706122</c:v>
                </c:pt>
                <c:pt idx="7707">
                  <c:v>1.2754241919</c:v>
                </c:pt>
                <c:pt idx="7708">
                  <c:v>1.2666084868</c:v>
                </c:pt>
                <c:pt idx="7709">
                  <c:v>1.2577927818000001</c:v>
                </c:pt>
                <c:pt idx="7710">
                  <c:v>1.2504463581</c:v>
                </c:pt>
                <c:pt idx="7711">
                  <c:v>1.2445692225</c:v>
                </c:pt>
                <c:pt idx="7712">
                  <c:v>1.238692087</c:v>
                </c:pt>
                <c:pt idx="7713">
                  <c:v>1.2328149479999999</c:v>
                </c:pt>
                <c:pt idx="7714">
                  <c:v>1.2269378124999999</c:v>
                </c:pt>
                <c:pt idx="7715">
                  <c:v>1.2195913921999999</c:v>
                </c:pt>
                <c:pt idx="7716">
                  <c:v>1.2137142532</c:v>
                </c:pt>
                <c:pt idx="7717">
                  <c:v>1.2078371177</c:v>
                </c:pt>
                <c:pt idx="7718">
                  <c:v>1.2034292669</c:v>
                </c:pt>
                <c:pt idx="7719">
                  <c:v>1.1960828430999999</c:v>
                </c:pt>
                <c:pt idx="7720">
                  <c:v>1.1887364228999999</c:v>
                </c:pt>
                <c:pt idx="7721">
                  <c:v>1.1799207178</c:v>
                </c:pt>
                <c:pt idx="7722">
                  <c:v>1.1711050128</c:v>
                </c:pt>
                <c:pt idx="7723">
                  <c:v>1.1637585925</c:v>
                </c:pt>
                <c:pt idx="7724">
                  <c:v>1.1593507382999999</c:v>
                </c:pt>
                <c:pt idx="7725">
                  <c:v>1.154942884</c:v>
                </c:pt>
                <c:pt idx="7726">
                  <c:v>1.1490657449999999</c:v>
                </c:pt>
                <c:pt idx="7727">
                  <c:v>1.1417193213000001</c:v>
                </c:pt>
                <c:pt idx="7728">
                  <c:v>1.1373114705</c:v>
                </c:pt>
                <c:pt idx="7729">
                  <c:v>1.131434335</c:v>
                </c:pt>
                <c:pt idx="7730">
                  <c:v>1.1255572063999999</c:v>
                </c:pt>
                <c:pt idx="7731">
                  <c:v>1.1182107965000001</c:v>
                </c:pt>
                <c:pt idx="7732">
                  <c:v>1.1138029527</c:v>
                </c:pt>
                <c:pt idx="7733">
                  <c:v>1.1064565497000001</c:v>
                </c:pt>
                <c:pt idx="7734">
                  <c:v>1.1035179941</c:v>
                </c:pt>
                <c:pt idx="7735">
                  <c:v>1.0947023134</c:v>
                </c:pt>
                <c:pt idx="7736">
                  <c:v>1.0902944799000001</c:v>
                </c:pt>
                <c:pt idx="7737">
                  <c:v>1.085886643</c:v>
                </c:pt>
                <c:pt idx="7738">
                  <c:v>1.0800095283</c:v>
                </c:pt>
                <c:pt idx="7739">
                  <c:v>1.0726631288999999</c:v>
                </c:pt>
                <c:pt idx="7740">
                  <c:v>1.0697245662999999</c:v>
                </c:pt>
                <c:pt idx="7741">
                  <c:v>1.0623781599</c:v>
                </c:pt>
                <c:pt idx="7742">
                  <c:v>1.0565010279</c:v>
                </c:pt>
                <c:pt idx="7743">
                  <c:v>1.0506238923</c:v>
                </c:pt>
                <c:pt idx="7744">
                  <c:v>1.0432774685999999</c:v>
                </c:pt>
                <c:pt idx="7745">
                  <c:v>1.0388696039</c:v>
                </c:pt>
                <c:pt idx="7746">
                  <c:v>1.0344617357999999</c:v>
                </c:pt>
                <c:pt idx="7747">
                  <c:v>1.0241767356</c:v>
                </c:pt>
                <c:pt idx="7748">
                  <c:v>1.0197688604999999</c:v>
                </c:pt>
                <c:pt idx="7749">
                  <c:v>1.0109531381000001</c:v>
                </c:pt>
                <c:pt idx="7750">
                  <c:v>1.0065452596</c:v>
                </c:pt>
                <c:pt idx="7751">
                  <c:v>1.0006680997999999</c:v>
                </c:pt>
                <c:pt idx="7752">
                  <c:v>0.99626022469999997</c:v>
                </c:pt>
                <c:pt idx="7753">
                  <c:v>0.99332163790000005</c:v>
                </c:pt>
                <c:pt idx="7754">
                  <c:v>0.99038306139999999</c:v>
                </c:pt>
                <c:pt idx="7755">
                  <c:v>0.98156735289999997</c:v>
                </c:pt>
                <c:pt idx="7756">
                  <c:v>0.98009806820000001</c:v>
                </c:pt>
                <c:pt idx="7757">
                  <c:v>0.97569021739999995</c:v>
                </c:pt>
                <c:pt idx="7758">
                  <c:v>0.97128236310000005</c:v>
                </c:pt>
                <c:pt idx="7759">
                  <c:v>0.96540522760000003</c:v>
                </c:pt>
                <c:pt idx="7760">
                  <c:v>0.96246665809999998</c:v>
                </c:pt>
                <c:pt idx="7761">
                  <c:v>0.95805880730000004</c:v>
                </c:pt>
                <c:pt idx="7762">
                  <c:v>0.95365095310000003</c:v>
                </c:pt>
                <c:pt idx="7763">
                  <c:v>0.95071238359999999</c:v>
                </c:pt>
                <c:pt idx="7764">
                  <c:v>0.94483524799999996</c:v>
                </c:pt>
                <c:pt idx="7765">
                  <c:v>0.94042739730000002</c:v>
                </c:pt>
                <c:pt idx="7766">
                  <c:v>0.93455025830000005</c:v>
                </c:pt>
                <c:pt idx="7767">
                  <c:v>0.93161169219999995</c:v>
                </c:pt>
                <c:pt idx="7768">
                  <c:v>0.92573455319999998</c:v>
                </c:pt>
                <c:pt idx="7769">
                  <c:v>0.92132670250000004</c:v>
                </c:pt>
                <c:pt idx="7770">
                  <c:v>0.91691884820000003</c:v>
                </c:pt>
                <c:pt idx="7771">
                  <c:v>0.91104171270000001</c:v>
                </c:pt>
                <c:pt idx="7772">
                  <c:v>0.90663385839999999</c:v>
                </c:pt>
                <c:pt idx="7773">
                  <c:v>0.90222600770000005</c:v>
                </c:pt>
                <c:pt idx="7774">
                  <c:v>0.89634886859999996</c:v>
                </c:pt>
                <c:pt idx="7775">
                  <c:v>0.89341030259999998</c:v>
                </c:pt>
                <c:pt idx="7776">
                  <c:v>0.88753316360000001</c:v>
                </c:pt>
                <c:pt idx="7777">
                  <c:v>0.88312531279999995</c:v>
                </c:pt>
                <c:pt idx="7778">
                  <c:v>0.87871745859999995</c:v>
                </c:pt>
                <c:pt idx="7779">
                  <c:v>0.8743096078</c:v>
                </c:pt>
                <c:pt idx="7780">
                  <c:v>0.87137103829999996</c:v>
                </c:pt>
                <c:pt idx="7781">
                  <c:v>0.86402461799999997</c:v>
                </c:pt>
                <c:pt idx="7782">
                  <c:v>0.8625553333</c:v>
                </c:pt>
                <c:pt idx="7783">
                  <c:v>0.85814748249999995</c:v>
                </c:pt>
                <c:pt idx="7784">
                  <c:v>0.85227034349999997</c:v>
                </c:pt>
                <c:pt idx="7785">
                  <c:v>0.8493317775</c:v>
                </c:pt>
                <c:pt idx="7786">
                  <c:v>0.84345463850000002</c:v>
                </c:pt>
                <c:pt idx="7787">
                  <c:v>0.84051607240000004</c:v>
                </c:pt>
                <c:pt idx="7788">
                  <c:v>0.83610821820000003</c:v>
                </c:pt>
                <c:pt idx="7789">
                  <c:v>0.83170036739999997</c:v>
                </c:pt>
                <c:pt idx="7790">
                  <c:v>0.82729251319999997</c:v>
                </c:pt>
                <c:pt idx="7791">
                  <c:v>0.82288465889999995</c:v>
                </c:pt>
                <c:pt idx="7792">
                  <c:v>0.81847680810000001</c:v>
                </c:pt>
                <c:pt idx="7793">
                  <c:v>0.8140689539</c:v>
                </c:pt>
                <c:pt idx="7794">
                  <c:v>0.80966110309999995</c:v>
                </c:pt>
                <c:pt idx="7795">
                  <c:v>0.80378396760000004</c:v>
                </c:pt>
                <c:pt idx="7796">
                  <c:v>0.80084539809999999</c:v>
                </c:pt>
                <c:pt idx="7797">
                  <c:v>0.79496826249999997</c:v>
                </c:pt>
                <c:pt idx="7798">
                  <c:v>0.7934989778</c:v>
                </c:pt>
                <c:pt idx="7799">
                  <c:v>0.78615255750000002</c:v>
                </c:pt>
                <c:pt idx="7800">
                  <c:v>0.78615255750000002</c:v>
                </c:pt>
                <c:pt idx="7801">
                  <c:v>0.78321398799999997</c:v>
                </c:pt>
                <c:pt idx="7802">
                  <c:v>0.77880613379999997</c:v>
                </c:pt>
                <c:pt idx="7803">
                  <c:v>0.77586756769999998</c:v>
                </c:pt>
                <c:pt idx="7804">
                  <c:v>0.77292901560000005</c:v>
                </c:pt>
                <c:pt idx="7805">
                  <c:v>0.76999048420000005</c:v>
                </c:pt>
                <c:pt idx="7806">
                  <c:v>0.76705197030000005</c:v>
                </c:pt>
                <c:pt idx="7807">
                  <c:v>0.76558275490000005</c:v>
                </c:pt>
                <c:pt idx="7808">
                  <c:v>0.76117498390000005</c:v>
                </c:pt>
                <c:pt idx="7809">
                  <c:v>0.75676722689999998</c:v>
                </c:pt>
                <c:pt idx="7810">
                  <c:v>0.75235947319999996</c:v>
                </c:pt>
                <c:pt idx="7811">
                  <c:v>0.74942100779999998</c:v>
                </c:pt>
                <c:pt idx="7812">
                  <c:v>0.74648254589999996</c:v>
                </c:pt>
                <c:pt idx="7813">
                  <c:v>0.74207479919999997</c:v>
                </c:pt>
                <c:pt idx="7814">
                  <c:v>0.73766704910000003</c:v>
                </c:pt>
                <c:pt idx="7815">
                  <c:v>0.73179001070000005</c:v>
                </c:pt>
                <c:pt idx="7816">
                  <c:v>0.72591296189999999</c:v>
                </c:pt>
                <c:pt idx="7817">
                  <c:v>0.72297446180000002</c:v>
                </c:pt>
                <c:pt idx="7818">
                  <c:v>0.71709737829999998</c:v>
                </c:pt>
                <c:pt idx="7819">
                  <c:v>0.71415883660000001</c:v>
                </c:pt>
                <c:pt idx="7820">
                  <c:v>0.70975098579999996</c:v>
                </c:pt>
                <c:pt idx="7821">
                  <c:v>0.7068123851</c:v>
                </c:pt>
                <c:pt idx="7822">
                  <c:v>0.70387376349999997</c:v>
                </c:pt>
                <c:pt idx="7823">
                  <c:v>0.70240440589999997</c:v>
                </c:pt>
                <c:pt idx="7824">
                  <c:v>0.69946574620000002</c:v>
                </c:pt>
                <c:pt idx="7825">
                  <c:v>0.69652707609999998</c:v>
                </c:pt>
                <c:pt idx="7826">
                  <c:v>0.69358839549999995</c:v>
                </c:pt>
                <c:pt idx="7827">
                  <c:v>0.69358827759999997</c:v>
                </c:pt>
                <c:pt idx="7828">
                  <c:v>0.68918030880000003</c:v>
                </c:pt>
                <c:pt idx="7829">
                  <c:v>0.68771090950000002</c:v>
                </c:pt>
                <c:pt idx="7830">
                  <c:v>0.68624151369999997</c:v>
                </c:pt>
                <c:pt idx="7831">
                  <c:v>0.68624141660000004</c:v>
                </c:pt>
                <c:pt idx="7832">
                  <c:v>0.68183348600000004</c:v>
                </c:pt>
                <c:pt idx="7833">
                  <c:v>0.67889485400000005</c:v>
                </c:pt>
                <c:pt idx="7834">
                  <c:v>0.67742553459999999</c:v>
                </c:pt>
                <c:pt idx="7835">
                  <c:v>0.67301767339999996</c:v>
                </c:pt>
                <c:pt idx="7836">
                  <c:v>0.67007912820000004</c:v>
                </c:pt>
                <c:pt idx="7837">
                  <c:v>0.66714061069999997</c:v>
                </c:pt>
                <c:pt idx="7838">
                  <c:v>0.6627328294</c:v>
                </c:pt>
                <c:pt idx="7839">
                  <c:v>0.65979435350000004</c:v>
                </c:pt>
                <c:pt idx="7840">
                  <c:v>0.6539173291</c:v>
                </c:pt>
                <c:pt idx="7841">
                  <c:v>0.6495095997</c:v>
                </c:pt>
                <c:pt idx="7842">
                  <c:v>0.64510188079999997</c:v>
                </c:pt>
                <c:pt idx="7843">
                  <c:v>0.64216345009999998</c:v>
                </c:pt>
                <c:pt idx="7844">
                  <c:v>0.63775573470000002</c:v>
                </c:pt>
                <c:pt idx="7845">
                  <c:v>0.63481730049999996</c:v>
                </c:pt>
                <c:pt idx="7846">
                  <c:v>0.63040957460000002</c:v>
                </c:pt>
                <c:pt idx="7847">
                  <c:v>0.62747111960000002</c:v>
                </c:pt>
                <c:pt idx="7848">
                  <c:v>0.62600192509999997</c:v>
                </c:pt>
                <c:pt idx="7849">
                  <c:v>0.62159415070000001</c:v>
                </c:pt>
                <c:pt idx="7850">
                  <c:v>0.61865563320000005</c:v>
                </c:pt>
                <c:pt idx="7851">
                  <c:v>0.61718635889999995</c:v>
                </c:pt>
                <c:pt idx="7852">
                  <c:v>0.61571705330000004</c:v>
                </c:pt>
                <c:pt idx="7853">
                  <c:v>0.61424772000000005</c:v>
                </c:pt>
                <c:pt idx="7854">
                  <c:v>0.6142476402</c:v>
                </c:pt>
                <c:pt idx="7855">
                  <c:v>0.61277825829999999</c:v>
                </c:pt>
                <c:pt idx="7856">
                  <c:v>0.61130886250000005</c:v>
                </c:pt>
                <c:pt idx="7857">
                  <c:v>0.61130873060000002</c:v>
                </c:pt>
                <c:pt idx="7858">
                  <c:v>0.60983931400000002</c:v>
                </c:pt>
                <c:pt idx="7859">
                  <c:v>0.6069006092</c:v>
                </c:pt>
                <c:pt idx="7860">
                  <c:v>0.60543118559999998</c:v>
                </c:pt>
                <c:pt idx="7861">
                  <c:v>0.60249248430000002</c:v>
                </c:pt>
                <c:pt idx="7862">
                  <c:v>0.59955378979999996</c:v>
                </c:pt>
                <c:pt idx="7863">
                  <c:v>0.59367654329999997</c:v>
                </c:pt>
                <c:pt idx="7864">
                  <c:v>0.59073788009999995</c:v>
                </c:pt>
                <c:pt idx="7865">
                  <c:v>0.58486067509999995</c:v>
                </c:pt>
                <c:pt idx="7866">
                  <c:v>0.58045277930000005</c:v>
                </c:pt>
                <c:pt idx="7867">
                  <c:v>0.57751420279999999</c:v>
                </c:pt>
                <c:pt idx="7868">
                  <c:v>0.57310637630000005</c:v>
                </c:pt>
                <c:pt idx="7869">
                  <c:v>0.57163714359999995</c:v>
                </c:pt>
                <c:pt idx="7870">
                  <c:v>0.56722937269999996</c:v>
                </c:pt>
                <c:pt idx="7871">
                  <c:v>0.56282162599999996</c:v>
                </c:pt>
                <c:pt idx="7872">
                  <c:v>0.56135246270000005</c:v>
                </c:pt>
                <c:pt idx="7873">
                  <c:v>0.55988331329999996</c:v>
                </c:pt>
                <c:pt idx="7874">
                  <c:v>0.55694488949999998</c:v>
                </c:pt>
                <c:pt idx="7875">
                  <c:v>0.55547575400000004</c:v>
                </c:pt>
                <c:pt idx="7876">
                  <c:v>0.55547590319999995</c:v>
                </c:pt>
                <c:pt idx="7877">
                  <c:v>0.55400676760000001</c:v>
                </c:pt>
                <c:pt idx="7878">
                  <c:v>0.55106834390000003</c:v>
                </c:pt>
                <c:pt idx="7879">
                  <c:v>0.55253775350000001</c:v>
                </c:pt>
                <c:pt idx="7880">
                  <c:v>0.55253786110000003</c:v>
                </c:pt>
                <c:pt idx="7881">
                  <c:v>0.55253795130000005</c:v>
                </c:pt>
                <c:pt idx="7882">
                  <c:v>0.55253801729999996</c:v>
                </c:pt>
                <c:pt idx="7883">
                  <c:v>0.55106877070000004</c:v>
                </c:pt>
                <c:pt idx="7884">
                  <c:v>0.54959948589999996</c:v>
                </c:pt>
                <c:pt idx="7885">
                  <c:v>0.54666088170000005</c:v>
                </c:pt>
                <c:pt idx="7886">
                  <c:v>0.54666080539999995</c:v>
                </c:pt>
                <c:pt idx="7887">
                  <c:v>0.54225285400000001</c:v>
                </c:pt>
                <c:pt idx="7888">
                  <c:v>0.54225272560000004</c:v>
                </c:pt>
                <c:pt idx="7889">
                  <c:v>0.53784473249999998</c:v>
                </c:pt>
                <c:pt idx="7890">
                  <c:v>0.53196744429999998</c:v>
                </c:pt>
                <c:pt idx="7891">
                  <c:v>0.52755943049999998</c:v>
                </c:pt>
                <c:pt idx="7892">
                  <c:v>0.52462069440000003</c:v>
                </c:pt>
                <c:pt idx="7893">
                  <c:v>0.52168196180000004</c:v>
                </c:pt>
                <c:pt idx="7894">
                  <c:v>0.51580467360000004</c:v>
                </c:pt>
                <c:pt idx="7895">
                  <c:v>0.51286596529999995</c:v>
                </c:pt>
                <c:pt idx="7896">
                  <c:v>0.50992728129999998</c:v>
                </c:pt>
                <c:pt idx="7897">
                  <c:v>0.50698862499999997</c:v>
                </c:pt>
                <c:pt idx="7898">
                  <c:v>0.50405000349999995</c:v>
                </c:pt>
                <c:pt idx="7899">
                  <c:v>0.50404999309999998</c:v>
                </c:pt>
                <c:pt idx="7900">
                  <c:v>0.50111148949999995</c:v>
                </c:pt>
                <c:pt idx="7901">
                  <c:v>0.49964234010000003</c:v>
                </c:pt>
                <c:pt idx="7902">
                  <c:v>0.49817324969999999</c:v>
                </c:pt>
                <c:pt idx="7903">
                  <c:v>0.49670421469999998</c:v>
                </c:pt>
                <c:pt idx="7904">
                  <c:v>0.49523522149999999</c:v>
                </c:pt>
                <c:pt idx="7905">
                  <c:v>0.49670482199999999</c:v>
                </c:pt>
                <c:pt idx="7906">
                  <c:v>0.49817443639999998</c:v>
                </c:pt>
                <c:pt idx="7907">
                  <c:v>0.49523621740000001</c:v>
                </c:pt>
                <c:pt idx="7908">
                  <c:v>0.49523656090000001</c:v>
                </c:pt>
                <c:pt idx="7909">
                  <c:v>0.49523688710000002</c:v>
                </c:pt>
                <c:pt idx="7910">
                  <c:v>0.49376791120000002</c:v>
                </c:pt>
                <c:pt idx="7911">
                  <c:v>0.49229890050000003</c:v>
                </c:pt>
                <c:pt idx="7912">
                  <c:v>0.49082984480000003</c:v>
                </c:pt>
                <c:pt idx="7913">
                  <c:v>0.48789145919999999</c:v>
                </c:pt>
                <c:pt idx="7914">
                  <c:v>0.48642228199999998</c:v>
                </c:pt>
                <c:pt idx="7915">
                  <c:v>0.48495302499999998</c:v>
                </c:pt>
                <c:pt idx="7916">
                  <c:v>0.48201441039999998</c:v>
                </c:pt>
                <c:pt idx="7917">
                  <c:v>0.48054499379999999</c:v>
                </c:pt>
                <c:pt idx="7918">
                  <c:v>0.47760623689999998</c:v>
                </c:pt>
                <c:pt idx="7919">
                  <c:v>0.47319814669999999</c:v>
                </c:pt>
                <c:pt idx="7920">
                  <c:v>0.47025928579999998</c:v>
                </c:pt>
                <c:pt idx="7921">
                  <c:v>0.46585111569999998</c:v>
                </c:pt>
                <c:pt idx="7922">
                  <c:v>0.46144292139999998</c:v>
                </c:pt>
                <c:pt idx="7923">
                  <c:v>0.45997327230000001</c:v>
                </c:pt>
                <c:pt idx="7924">
                  <c:v>0.45556506409999997</c:v>
                </c:pt>
                <c:pt idx="7925">
                  <c:v>0.4540954324</c:v>
                </c:pt>
                <c:pt idx="7926">
                  <c:v>0.45115654360000002</c:v>
                </c:pt>
                <c:pt idx="7927">
                  <c:v>0.44968697439999999</c:v>
                </c:pt>
                <c:pt idx="7928">
                  <c:v>0.44821746060000001</c:v>
                </c:pt>
                <c:pt idx="7929">
                  <c:v>0.44821729399999999</c:v>
                </c:pt>
                <c:pt idx="7930">
                  <c:v>0.4467479191</c:v>
                </c:pt>
                <c:pt idx="7931">
                  <c:v>0.44674791559999999</c:v>
                </c:pt>
                <c:pt idx="7932">
                  <c:v>0.4452786829</c:v>
                </c:pt>
                <c:pt idx="7933">
                  <c:v>0.4438094849</c:v>
                </c:pt>
                <c:pt idx="7934">
                  <c:v>0.44234031810000002</c:v>
                </c:pt>
                <c:pt idx="7935">
                  <c:v>0.4408711756</c:v>
                </c:pt>
                <c:pt idx="7936">
                  <c:v>0.43940205049999997</c:v>
                </c:pt>
                <c:pt idx="7937">
                  <c:v>0.43940222400000001</c:v>
                </c:pt>
                <c:pt idx="7938">
                  <c:v>0.43940240450000001</c:v>
                </c:pt>
                <c:pt idx="7939">
                  <c:v>0.43646402229999998</c:v>
                </c:pt>
                <c:pt idx="7940">
                  <c:v>0.43646420279999998</c:v>
                </c:pt>
                <c:pt idx="7941">
                  <c:v>0.4364643728</c:v>
                </c:pt>
                <c:pt idx="7942">
                  <c:v>0.43352596989999997</c:v>
                </c:pt>
                <c:pt idx="7943">
                  <c:v>0.43205683080000001</c:v>
                </c:pt>
                <c:pt idx="7944">
                  <c:v>0.43058766409999999</c:v>
                </c:pt>
                <c:pt idx="7945">
                  <c:v>0.429118473</c:v>
                </c:pt>
                <c:pt idx="7946">
                  <c:v>0.4247106812</c:v>
                </c:pt>
                <c:pt idx="7947">
                  <c:v>0.42324141380000002</c:v>
                </c:pt>
                <c:pt idx="7948">
                  <c:v>0.42177213600000002</c:v>
                </c:pt>
                <c:pt idx="7949">
                  <c:v>0.41736429559999999</c:v>
                </c:pt>
                <c:pt idx="7950">
                  <c:v>0.41589501439999998</c:v>
                </c:pt>
                <c:pt idx="7951">
                  <c:v>0.41148717400000001</c:v>
                </c:pt>
                <c:pt idx="7952">
                  <c:v>0.41001789620000001</c:v>
                </c:pt>
                <c:pt idx="7953">
                  <c:v>0.40561005579999998</c:v>
                </c:pt>
                <c:pt idx="7954">
                  <c:v>0.40414077450000002</c:v>
                </c:pt>
                <c:pt idx="7955">
                  <c:v>0.40414077450000002</c:v>
                </c:pt>
                <c:pt idx="7956">
                  <c:v>0.40267149670000002</c:v>
                </c:pt>
                <c:pt idx="7957">
                  <c:v>0.40120221550000001</c:v>
                </c:pt>
                <c:pt idx="7958">
                  <c:v>0.3997329376</c:v>
                </c:pt>
                <c:pt idx="7959">
                  <c:v>0.40120221550000001</c:v>
                </c:pt>
                <c:pt idx="7960">
                  <c:v>0.3997329376</c:v>
                </c:pt>
                <c:pt idx="7961">
                  <c:v>0.40120221550000001</c:v>
                </c:pt>
                <c:pt idx="7962">
                  <c:v>0.3982636564</c:v>
                </c:pt>
                <c:pt idx="7963">
                  <c:v>0.3982636564</c:v>
                </c:pt>
                <c:pt idx="7964">
                  <c:v>0.3982636564</c:v>
                </c:pt>
                <c:pt idx="7965">
                  <c:v>0.39679437509999999</c:v>
                </c:pt>
                <c:pt idx="7966">
                  <c:v>0.39532509729999998</c:v>
                </c:pt>
                <c:pt idx="7967">
                  <c:v>0.39385581600000003</c:v>
                </c:pt>
                <c:pt idx="7968">
                  <c:v>0.39385581600000003</c:v>
                </c:pt>
                <c:pt idx="7969">
                  <c:v>0.39091725690000001</c:v>
                </c:pt>
                <c:pt idx="7970">
                  <c:v>0.3894479756</c:v>
                </c:pt>
                <c:pt idx="7971">
                  <c:v>0.3894479756</c:v>
                </c:pt>
                <c:pt idx="7972">
                  <c:v>0.3894479756</c:v>
                </c:pt>
                <c:pt idx="7973">
                  <c:v>0.38650941649999998</c:v>
                </c:pt>
                <c:pt idx="7974">
                  <c:v>0.38504013869999998</c:v>
                </c:pt>
                <c:pt idx="7975">
                  <c:v>0.38210157620000001</c:v>
                </c:pt>
                <c:pt idx="7976">
                  <c:v>0.3806322983</c:v>
                </c:pt>
                <c:pt idx="7977">
                  <c:v>0.3791630171</c:v>
                </c:pt>
                <c:pt idx="7978">
                  <c:v>0.37622445799999998</c:v>
                </c:pt>
                <c:pt idx="7979">
                  <c:v>0.37475517670000003</c:v>
                </c:pt>
                <c:pt idx="7980">
                  <c:v>0.37181661760000001</c:v>
                </c:pt>
                <c:pt idx="7981">
                  <c:v>0.36887805849999999</c:v>
                </c:pt>
                <c:pt idx="7982">
                  <c:v>0.36740877719999998</c:v>
                </c:pt>
                <c:pt idx="7983">
                  <c:v>0.36593949939999998</c:v>
                </c:pt>
                <c:pt idx="7984">
                  <c:v>0.36447021810000002</c:v>
                </c:pt>
                <c:pt idx="7985">
                  <c:v>0.36300094030000002</c:v>
                </c:pt>
                <c:pt idx="7986">
                  <c:v>0.3600623778</c:v>
                </c:pt>
                <c:pt idx="7987">
                  <c:v>0.36153165910000001</c:v>
                </c:pt>
                <c:pt idx="7988">
                  <c:v>0.3600623778</c:v>
                </c:pt>
                <c:pt idx="7989">
                  <c:v>0.3585931</c:v>
                </c:pt>
                <c:pt idx="7990">
                  <c:v>0.3585931</c:v>
                </c:pt>
                <c:pt idx="7991">
                  <c:v>0.3585931</c:v>
                </c:pt>
                <c:pt idx="7992">
                  <c:v>0.35712381869999998</c:v>
                </c:pt>
                <c:pt idx="7993">
                  <c:v>0.3585931</c:v>
                </c:pt>
                <c:pt idx="7994">
                  <c:v>0.35712381869999998</c:v>
                </c:pt>
                <c:pt idx="7995">
                  <c:v>0.35712381869999998</c:v>
                </c:pt>
                <c:pt idx="7996">
                  <c:v>0.35565454089999998</c:v>
                </c:pt>
                <c:pt idx="7997">
                  <c:v>0.35418525960000002</c:v>
                </c:pt>
                <c:pt idx="7998">
                  <c:v>0.35418525960000002</c:v>
                </c:pt>
                <c:pt idx="7999">
                  <c:v>0.35271597830000001</c:v>
                </c:pt>
                <c:pt idx="8000">
                  <c:v>0.35271597830000001</c:v>
                </c:pt>
                <c:pt idx="8001">
                  <c:v>0.35124670050000001</c:v>
                </c:pt>
                <c:pt idx="8002">
                  <c:v>0.34977741919999999</c:v>
                </c:pt>
                <c:pt idx="8003">
                  <c:v>0.34830814139999999</c:v>
                </c:pt>
                <c:pt idx="8004">
                  <c:v>0.34536958020000003</c:v>
                </c:pt>
                <c:pt idx="8005">
                  <c:v>0.34390030040000003</c:v>
                </c:pt>
                <c:pt idx="8006">
                  <c:v>0.34096174060000001</c:v>
                </c:pt>
                <c:pt idx="8007">
                  <c:v>0.34096174060000001</c:v>
                </c:pt>
                <c:pt idx="8008">
                  <c:v>0.3394924607</c:v>
                </c:pt>
                <c:pt idx="8009">
                  <c:v>0.33802318079999999</c:v>
                </c:pt>
                <c:pt idx="8010">
                  <c:v>0.33508462100000003</c:v>
                </c:pt>
                <c:pt idx="8011">
                  <c:v>0.33508462100000003</c:v>
                </c:pt>
                <c:pt idx="8012">
                  <c:v>0.3306767813</c:v>
                </c:pt>
                <c:pt idx="8013">
                  <c:v>0.3306767813</c:v>
                </c:pt>
                <c:pt idx="8014">
                  <c:v>0.32773822149999998</c:v>
                </c:pt>
                <c:pt idx="8015">
                  <c:v>0.32773822149999998</c:v>
                </c:pt>
                <c:pt idx="8016">
                  <c:v>0.32479966179999997</c:v>
                </c:pt>
                <c:pt idx="8017">
                  <c:v>0.32626894169999998</c:v>
                </c:pt>
                <c:pt idx="8018">
                  <c:v>0.32479966179999997</c:v>
                </c:pt>
                <c:pt idx="8019">
                  <c:v>0.32479966179999997</c:v>
                </c:pt>
                <c:pt idx="8020">
                  <c:v>0.32333038190000002</c:v>
                </c:pt>
                <c:pt idx="8021">
                  <c:v>0.32186110200000001</c:v>
                </c:pt>
                <c:pt idx="8022">
                  <c:v>0.32186110200000001</c:v>
                </c:pt>
                <c:pt idx="8023">
                  <c:v>0.32333038190000002</c:v>
                </c:pt>
                <c:pt idx="8024">
                  <c:v>0.32186110200000001</c:v>
                </c:pt>
                <c:pt idx="8025">
                  <c:v>0.32333038190000002</c:v>
                </c:pt>
                <c:pt idx="8026">
                  <c:v>0.32333038190000002</c:v>
                </c:pt>
                <c:pt idx="8027">
                  <c:v>0.31892254219999999</c:v>
                </c:pt>
                <c:pt idx="8028">
                  <c:v>0.32186110200000001</c:v>
                </c:pt>
                <c:pt idx="8029">
                  <c:v>0.31745326229999998</c:v>
                </c:pt>
                <c:pt idx="8030">
                  <c:v>0.31745326229999998</c:v>
                </c:pt>
                <c:pt idx="8031">
                  <c:v>0.31304542260000001</c:v>
                </c:pt>
                <c:pt idx="8032">
                  <c:v>0.31304542260000001</c:v>
                </c:pt>
                <c:pt idx="8033">
                  <c:v>0.30863758289999998</c:v>
                </c:pt>
                <c:pt idx="8034">
                  <c:v>0.30716830309999998</c:v>
                </c:pt>
                <c:pt idx="8035">
                  <c:v>0.30276046340000001</c:v>
                </c:pt>
                <c:pt idx="8036">
                  <c:v>0.30422974330000002</c:v>
                </c:pt>
                <c:pt idx="8037">
                  <c:v>0.29688334379999998</c:v>
                </c:pt>
                <c:pt idx="8038">
                  <c:v>0.29835262369999999</c:v>
                </c:pt>
                <c:pt idx="8039">
                  <c:v>0.29394478400000001</c:v>
                </c:pt>
                <c:pt idx="8040">
                  <c:v>0.29541406390000002</c:v>
                </c:pt>
                <c:pt idx="8041">
                  <c:v>0.2910062242</c:v>
                </c:pt>
                <c:pt idx="8042">
                  <c:v>0.29394478400000001</c:v>
                </c:pt>
                <c:pt idx="8043">
                  <c:v>0.2895369444</c:v>
                </c:pt>
                <c:pt idx="8044">
                  <c:v>0.2895369444</c:v>
                </c:pt>
                <c:pt idx="8045">
                  <c:v>0.28806766449999999</c:v>
                </c:pt>
                <c:pt idx="8046">
                  <c:v>0.2910062242</c:v>
                </c:pt>
                <c:pt idx="8047">
                  <c:v>0.28806766449999999</c:v>
                </c:pt>
                <c:pt idx="8048">
                  <c:v>0.29247550410000001</c:v>
                </c:pt>
                <c:pt idx="8049">
                  <c:v>0.28659838459999998</c:v>
                </c:pt>
                <c:pt idx="8050">
                  <c:v>0.28659838459999998</c:v>
                </c:pt>
                <c:pt idx="8051">
                  <c:v>0.28512910470000002</c:v>
                </c:pt>
                <c:pt idx="8052">
                  <c:v>0.28659838459999998</c:v>
                </c:pt>
                <c:pt idx="8053">
                  <c:v>0.28512910470000002</c:v>
                </c:pt>
                <c:pt idx="8054">
                  <c:v>0.2895369444</c:v>
                </c:pt>
                <c:pt idx="8055">
                  <c:v>0.28806766449999999</c:v>
                </c:pt>
                <c:pt idx="8056">
                  <c:v>0.2910062242</c:v>
                </c:pt>
                <c:pt idx="8057">
                  <c:v>0.29247550410000001</c:v>
                </c:pt>
                <c:pt idx="8058">
                  <c:v>0.29247550410000001</c:v>
                </c:pt>
                <c:pt idx="8059">
                  <c:v>0.2910062242</c:v>
                </c:pt>
                <c:pt idx="8060">
                  <c:v>0.2910062242</c:v>
                </c:pt>
                <c:pt idx="8061">
                  <c:v>0.2895369444</c:v>
                </c:pt>
                <c:pt idx="8062">
                  <c:v>0.28659838459999998</c:v>
                </c:pt>
                <c:pt idx="8063">
                  <c:v>0.28219054490000001</c:v>
                </c:pt>
                <c:pt idx="8064">
                  <c:v>0.28219054490000001</c:v>
                </c:pt>
                <c:pt idx="8065">
                  <c:v>0.280721265</c:v>
                </c:pt>
                <c:pt idx="8066">
                  <c:v>0.280721265</c:v>
                </c:pt>
                <c:pt idx="8067">
                  <c:v>0.27778270519999998</c:v>
                </c:pt>
                <c:pt idx="8068">
                  <c:v>0.27484414540000002</c:v>
                </c:pt>
                <c:pt idx="8069">
                  <c:v>0.2719055856</c:v>
                </c:pt>
                <c:pt idx="8070">
                  <c:v>0.27484414540000002</c:v>
                </c:pt>
                <c:pt idx="8071">
                  <c:v>0.26896702589999999</c:v>
                </c:pt>
                <c:pt idx="8072">
                  <c:v>0.2719055856</c:v>
                </c:pt>
                <c:pt idx="8073">
                  <c:v>0.26749774599999998</c:v>
                </c:pt>
                <c:pt idx="8074">
                  <c:v>0.26749774599999998</c:v>
                </c:pt>
                <c:pt idx="8075">
                  <c:v>0.25868206490000001</c:v>
                </c:pt>
                <c:pt idx="8076">
                  <c:v>0.25280490960000002</c:v>
                </c:pt>
                <c:pt idx="8077">
                  <c:v>0.2498662707</c:v>
                </c:pt>
                <c:pt idx="8078">
                  <c:v>0.2483968745</c:v>
                </c:pt>
                <c:pt idx="8079">
                  <c:v>0.24692744580000001</c:v>
                </c:pt>
                <c:pt idx="8080">
                  <c:v>0.25574295650000001</c:v>
                </c:pt>
                <c:pt idx="8081">
                  <c:v>0.2483963579</c:v>
                </c:pt>
                <c:pt idx="8082">
                  <c:v>0.25427327440000003</c:v>
                </c:pt>
                <c:pt idx="8083">
                  <c:v>0.2528037756</c:v>
                </c:pt>
                <c:pt idx="8084">
                  <c:v>0.25721140120000002</c:v>
                </c:pt>
                <c:pt idx="8085">
                  <c:v>0.25427261759999997</c:v>
                </c:pt>
                <c:pt idx="8086">
                  <c:v>0.26014953829999998</c:v>
                </c:pt>
                <c:pt idx="8087">
                  <c:v>0.2557414918</c:v>
                </c:pt>
                <c:pt idx="8088">
                  <c:v>0.25133346200000001</c:v>
                </c:pt>
                <c:pt idx="8089">
                  <c:v>0.2498640228</c:v>
                </c:pt>
                <c:pt idx="8090">
                  <c:v>0.25721031779999998</c:v>
                </c:pt>
                <c:pt idx="8091">
                  <c:v>0.25574094390000002</c:v>
                </c:pt>
                <c:pt idx="8092">
                  <c:v>0.2586794416</c:v>
                </c:pt>
                <c:pt idx="8093">
                  <c:v>0.25721009709999998</c:v>
                </c:pt>
                <c:pt idx="8094">
                  <c:v>0.26014861700000003</c:v>
                </c:pt>
                <c:pt idx="8095">
                  <c:v>0.25427144019999998</c:v>
                </c:pt>
                <c:pt idx="8096">
                  <c:v>0.25720998049999999</c:v>
                </c:pt>
                <c:pt idx="8097">
                  <c:v>0.25280210819999999</c:v>
                </c:pt>
                <c:pt idx="8098">
                  <c:v>0.25427138399999999</c:v>
                </c:pt>
                <c:pt idx="8099">
                  <c:v>0.24839424600000001</c:v>
                </c:pt>
                <c:pt idx="8100">
                  <c:v>0.24839425570000001</c:v>
                </c:pt>
                <c:pt idx="8101">
                  <c:v>0.24251713620000001</c:v>
                </c:pt>
                <c:pt idx="8102">
                  <c:v>0.24398644829999999</c:v>
                </c:pt>
                <c:pt idx="8103">
                  <c:v>0.23664006209999999</c:v>
                </c:pt>
                <c:pt idx="8104">
                  <c:v>0.2322322533</c:v>
                </c:pt>
                <c:pt idx="8105">
                  <c:v>0.2278244535</c:v>
                </c:pt>
                <c:pt idx="8106">
                  <c:v>0.22635523020000001</c:v>
                </c:pt>
                <c:pt idx="8107">
                  <c:v>0.21900887960000001</c:v>
                </c:pt>
                <c:pt idx="8108">
                  <c:v>0.21607041460000001</c:v>
                </c:pt>
                <c:pt idx="8109">
                  <c:v>0.19990843329999999</c:v>
                </c:pt>
                <c:pt idx="8110">
                  <c:v>0.19697004000000001</c:v>
                </c:pt>
                <c:pt idx="8111">
                  <c:v>0.19256238980000001</c:v>
                </c:pt>
                <c:pt idx="8112">
                  <c:v>0.19550117480000001</c:v>
                </c:pt>
                <c:pt idx="8113">
                  <c:v>0.19403212359999999</c:v>
                </c:pt>
                <c:pt idx="8114">
                  <c:v>0.2043173358</c:v>
                </c:pt>
                <c:pt idx="8115">
                  <c:v>0.19990972579999999</c:v>
                </c:pt>
                <c:pt idx="8116">
                  <c:v>0.2072563623</c:v>
                </c:pt>
                <c:pt idx="8117">
                  <c:v>0.1984408922</c:v>
                </c:pt>
                <c:pt idx="8118">
                  <c:v>0.20578749460000001</c:v>
                </c:pt>
                <c:pt idx="8119">
                  <c:v>0.19991054580000001</c:v>
                </c:pt>
                <c:pt idx="8120">
                  <c:v>0.2072570896</c:v>
                </c:pt>
                <c:pt idx="8121">
                  <c:v>0.2013800741</c:v>
                </c:pt>
                <c:pt idx="8122">
                  <c:v>0.2087265361</c:v>
                </c:pt>
                <c:pt idx="8123">
                  <c:v>0.20138014870000001</c:v>
                </c:pt>
                <c:pt idx="8124">
                  <c:v>0.20872650309999999</c:v>
                </c:pt>
                <c:pt idx="8125">
                  <c:v>0.2013800047</c:v>
                </c:pt>
                <c:pt idx="8126">
                  <c:v>0.20872626259999999</c:v>
                </c:pt>
                <c:pt idx="8127">
                  <c:v>0.19991039869999999</c:v>
                </c:pt>
                <c:pt idx="8128">
                  <c:v>0.2087258729</c:v>
                </c:pt>
                <c:pt idx="8129">
                  <c:v>0.1984406725</c:v>
                </c:pt>
                <c:pt idx="8130">
                  <c:v>0.20431755200000001</c:v>
                </c:pt>
                <c:pt idx="8131">
                  <c:v>0.19550160750000001</c:v>
                </c:pt>
                <c:pt idx="8132">
                  <c:v>0.20137848520000001</c:v>
                </c:pt>
                <c:pt idx="8133">
                  <c:v>0.19550111270000001</c:v>
                </c:pt>
                <c:pt idx="8134">
                  <c:v>0.19843945460000001</c:v>
                </c:pt>
                <c:pt idx="8135">
                  <c:v>0.19109283890000001</c:v>
                </c:pt>
                <c:pt idx="8136">
                  <c:v>0.19403124120000001</c:v>
                </c:pt>
                <c:pt idx="8137">
                  <c:v>0.18521541399999999</c:v>
                </c:pt>
                <c:pt idx="8138">
                  <c:v>0.18815390849999999</c:v>
                </c:pt>
                <c:pt idx="8139">
                  <c:v>0.17786890250000001</c:v>
                </c:pt>
                <c:pt idx="8140">
                  <c:v>0.18668460749999999</c:v>
                </c:pt>
                <c:pt idx="8141">
                  <c:v>0.1793381865</c:v>
                </c:pt>
                <c:pt idx="8142">
                  <c:v>0.1793381865</c:v>
                </c:pt>
                <c:pt idx="8143">
                  <c:v>0.1734610496</c:v>
                </c:pt>
                <c:pt idx="8144">
                  <c:v>0.1734610496</c:v>
                </c:pt>
                <c:pt idx="8145">
                  <c:v>0.167583913</c:v>
                </c:pt>
                <c:pt idx="8146">
                  <c:v>0.1690531971</c:v>
                </c:pt>
                <c:pt idx="8147">
                  <c:v>0.16464534459999999</c:v>
                </c:pt>
                <c:pt idx="8148">
                  <c:v>0.17052248149999999</c:v>
                </c:pt>
                <c:pt idx="8149">
                  <c:v>0.167583913</c:v>
                </c:pt>
                <c:pt idx="8150">
                  <c:v>0.17493033399999999</c:v>
                </c:pt>
                <c:pt idx="8151">
                  <c:v>0.16611462860000001</c:v>
                </c:pt>
                <c:pt idx="8152">
                  <c:v>0.17052248149999999</c:v>
                </c:pt>
                <c:pt idx="8153">
                  <c:v>0.16611462860000001</c:v>
                </c:pt>
                <c:pt idx="8154">
                  <c:v>0.17639961809999999</c:v>
                </c:pt>
                <c:pt idx="8155">
                  <c:v>0.17052248149999999</c:v>
                </c:pt>
                <c:pt idx="8156">
                  <c:v>0.1793381865</c:v>
                </c:pt>
                <c:pt idx="8157">
                  <c:v>0.1734610496</c:v>
                </c:pt>
                <c:pt idx="8158">
                  <c:v>0.18080747059999999</c:v>
                </c:pt>
                <c:pt idx="8159">
                  <c:v>0.1734610496</c:v>
                </c:pt>
                <c:pt idx="8160">
                  <c:v>0.18080747059999999</c:v>
                </c:pt>
                <c:pt idx="8161">
                  <c:v>0.1734610496</c:v>
                </c:pt>
                <c:pt idx="8162">
                  <c:v>0.18080747059999999</c:v>
                </c:pt>
                <c:pt idx="8163">
                  <c:v>0.1734610496</c:v>
                </c:pt>
                <c:pt idx="8164">
                  <c:v>0.18080747059999999</c:v>
                </c:pt>
                <c:pt idx="8165">
                  <c:v>0.17493033399999999</c:v>
                </c:pt>
                <c:pt idx="8166">
                  <c:v>0.17639961809999999</c:v>
                </c:pt>
                <c:pt idx="8167">
                  <c:v>0.17052248149999999</c:v>
                </c:pt>
                <c:pt idx="8168">
                  <c:v>0.17639961809999999</c:v>
                </c:pt>
                <c:pt idx="8169">
                  <c:v>0.167583913</c:v>
                </c:pt>
                <c:pt idx="8170">
                  <c:v>0.1734610496</c:v>
                </c:pt>
                <c:pt idx="8171">
                  <c:v>0.16611463109999999</c:v>
                </c:pt>
                <c:pt idx="8172">
                  <c:v>0.16758396580000001</c:v>
                </c:pt>
                <c:pt idx="8173">
                  <c:v>0.16023765509999999</c:v>
                </c:pt>
                <c:pt idx="8174">
                  <c:v>0.16464566620000001</c:v>
                </c:pt>
                <c:pt idx="8175">
                  <c:v>0.1572994493</c:v>
                </c:pt>
                <c:pt idx="8176">
                  <c:v>0.16023824850000001</c:v>
                </c:pt>
                <c:pt idx="8177">
                  <c:v>0.14848424290000001</c:v>
                </c:pt>
                <c:pt idx="8178">
                  <c:v>0.1558309262</c:v>
                </c:pt>
                <c:pt idx="8179">
                  <c:v>0.1499540731</c:v>
                </c:pt>
                <c:pt idx="8180">
                  <c:v>0.1528929074</c:v>
                </c:pt>
                <c:pt idx="8181">
                  <c:v>0.1470160401</c:v>
                </c:pt>
                <c:pt idx="8182">
                  <c:v>0.14701627540000001</c:v>
                </c:pt>
                <c:pt idx="8183">
                  <c:v>0.14260863700000001</c:v>
                </c:pt>
                <c:pt idx="8184">
                  <c:v>0.1455473591</c:v>
                </c:pt>
                <c:pt idx="8185">
                  <c:v>0.14260891000000001</c:v>
                </c:pt>
                <c:pt idx="8186">
                  <c:v>0.14701680110000001</c:v>
                </c:pt>
                <c:pt idx="8187">
                  <c:v>0.14113966450000001</c:v>
                </c:pt>
                <c:pt idx="8188">
                  <c:v>0.14701672269999999</c:v>
                </c:pt>
                <c:pt idx="8189">
                  <c:v>0.14701662930000001</c:v>
                </c:pt>
                <c:pt idx="8190">
                  <c:v>0.15142434930000001</c:v>
                </c:pt>
                <c:pt idx="8191">
                  <c:v>0.14995492329999999</c:v>
                </c:pt>
                <c:pt idx="8192">
                  <c:v>0.15583187940000001</c:v>
                </c:pt>
                <c:pt idx="8193">
                  <c:v>0.15289313299999999</c:v>
                </c:pt>
                <c:pt idx="8194">
                  <c:v>0.15877005920000001</c:v>
                </c:pt>
                <c:pt idx="8195">
                  <c:v>0.157300568</c:v>
                </c:pt>
                <c:pt idx="8196">
                  <c:v>0.16023891439999999</c:v>
                </c:pt>
                <c:pt idx="8197">
                  <c:v>0.15876941</c:v>
                </c:pt>
                <c:pt idx="8198">
                  <c:v>0.16611559989999999</c:v>
                </c:pt>
                <c:pt idx="8199">
                  <c:v>0.16317681349999999</c:v>
                </c:pt>
                <c:pt idx="8200">
                  <c:v>0.16758444810000001</c:v>
                </c:pt>
                <c:pt idx="8201">
                  <c:v>0.16464567460000001</c:v>
                </c:pt>
                <c:pt idx="8202">
                  <c:v>0.16758404730000001</c:v>
                </c:pt>
                <c:pt idx="8203">
                  <c:v>0.16170672999999999</c:v>
                </c:pt>
                <c:pt idx="8204">
                  <c:v>0.16611439650000001</c:v>
                </c:pt>
                <c:pt idx="8205">
                  <c:v>0.16317562990000001</c:v>
                </c:pt>
                <c:pt idx="8206">
                  <c:v>0.16611399360000001</c:v>
                </c:pt>
                <c:pt idx="8207">
                  <c:v>0.1602366402</c:v>
                </c:pt>
                <c:pt idx="8208">
                  <c:v>0.16317499590000001</c:v>
                </c:pt>
                <c:pt idx="8209">
                  <c:v>0.158766922</c:v>
                </c:pt>
                <c:pt idx="8210">
                  <c:v>0.1617052809</c:v>
                </c:pt>
                <c:pt idx="8211">
                  <c:v>0.15435863920000001</c:v>
                </c:pt>
                <c:pt idx="8212">
                  <c:v>0.15288915040000001</c:v>
                </c:pt>
                <c:pt idx="8213">
                  <c:v>0.1455425226</c:v>
                </c:pt>
                <c:pt idx="8214">
                  <c:v>0.14848091930000001</c:v>
                </c:pt>
                <c:pt idx="8215">
                  <c:v>0.14407289400000001</c:v>
                </c:pt>
                <c:pt idx="8216">
                  <c:v>0.1440727514</c:v>
                </c:pt>
                <c:pt idx="8217">
                  <c:v>0.13819547809999999</c:v>
                </c:pt>
                <c:pt idx="8218">
                  <c:v>0.1381953823</c:v>
                </c:pt>
                <c:pt idx="8219">
                  <c:v>0.13672602780000001</c:v>
                </c:pt>
                <c:pt idx="8220">
                  <c:v>0.13525674100000001</c:v>
                </c:pt>
                <c:pt idx="8221">
                  <c:v>0.1352568163</c:v>
                </c:pt>
                <c:pt idx="8222">
                  <c:v>0.13378766619999999</c:v>
                </c:pt>
                <c:pt idx="8223">
                  <c:v>0.13525714459999999</c:v>
                </c:pt>
                <c:pt idx="8224">
                  <c:v>0.13672666389999999</c:v>
                </c:pt>
                <c:pt idx="8225">
                  <c:v>0.13378835219999999</c:v>
                </c:pt>
                <c:pt idx="8226">
                  <c:v>0.13525792249999999</c:v>
                </c:pt>
                <c:pt idx="8227">
                  <c:v>0.1337889293</c:v>
                </c:pt>
                <c:pt idx="8228">
                  <c:v>0.13819707989999999</c:v>
                </c:pt>
                <c:pt idx="8229">
                  <c:v>0.13525878899999999</c:v>
                </c:pt>
                <c:pt idx="8230">
                  <c:v>0.13672833370000001</c:v>
                </c:pt>
                <c:pt idx="8231">
                  <c:v>0.1367285603</c:v>
                </c:pt>
                <c:pt idx="8232">
                  <c:v>0.13819802889999999</c:v>
                </c:pt>
                <c:pt idx="8233">
                  <c:v>0.1352595909</c:v>
                </c:pt>
                <c:pt idx="8234">
                  <c:v>0.1411367952</c:v>
                </c:pt>
                <c:pt idx="8235">
                  <c:v>0.14407535769999999</c:v>
                </c:pt>
                <c:pt idx="8236">
                  <c:v>0.14848314779999999</c:v>
                </c:pt>
                <c:pt idx="8237">
                  <c:v>0.15142161069999999</c:v>
                </c:pt>
                <c:pt idx="8238">
                  <c:v>0.15876789080000001</c:v>
                </c:pt>
                <c:pt idx="8239">
                  <c:v>0.1602370021</c:v>
                </c:pt>
                <c:pt idx="8240">
                  <c:v>0.1617060887</c:v>
                </c:pt>
                <c:pt idx="8241">
                  <c:v>0.16023658569999999</c:v>
                </c:pt>
                <c:pt idx="8242">
                  <c:v>0.16170563969999999</c:v>
                </c:pt>
                <c:pt idx="8243">
                  <c:v>0.1602361148</c:v>
                </c:pt>
                <c:pt idx="8244">
                  <c:v>0.1617051605</c:v>
                </c:pt>
                <c:pt idx="8245">
                  <c:v>0.15876634980000001</c:v>
                </c:pt>
                <c:pt idx="8246">
                  <c:v>0.1602354104</c:v>
                </c:pt>
                <c:pt idx="8247">
                  <c:v>0.16023519980000001</c:v>
                </c:pt>
                <c:pt idx="8248">
                  <c:v>0.16170429920000001</c:v>
                </c:pt>
                <c:pt idx="8249">
                  <c:v>0.15729627460000001</c:v>
                </c:pt>
                <c:pt idx="8250">
                  <c:v>0.1587654362</c:v>
                </c:pt>
                <c:pt idx="8251">
                  <c:v>0.15435748299999999</c:v>
                </c:pt>
                <c:pt idx="8252">
                  <c:v>0.15435741259999999</c:v>
                </c:pt>
                <c:pt idx="8253">
                  <c:v>0.1499494844</c:v>
                </c:pt>
                <c:pt idx="8254">
                  <c:v>0.14994943059999999</c:v>
                </c:pt>
                <c:pt idx="8255">
                  <c:v>0.14407223059999999</c:v>
                </c:pt>
                <c:pt idx="8256">
                  <c:v>0.1440721948</c:v>
                </c:pt>
                <c:pt idx="8257">
                  <c:v>0.13966430199999999</c:v>
                </c:pt>
                <c:pt idx="8258">
                  <c:v>0.14260286389999999</c:v>
                </c:pt>
                <c:pt idx="8259">
                  <c:v>0.13966428019999999</c:v>
                </c:pt>
                <c:pt idx="8260">
                  <c:v>0.139664285</c:v>
                </c:pt>
                <c:pt idx="8261">
                  <c:v>0.13819501209999999</c:v>
                </c:pt>
                <c:pt idx="8262">
                  <c:v>0.14113361699999999</c:v>
                </c:pt>
                <c:pt idx="8263">
                  <c:v>0.1367257888</c:v>
                </c:pt>
                <c:pt idx="8264">
                  <c:v>0.138195128</c:v>
                </c:pt>
                <c:pt idx="8265">
                  <c:v>0.1367259019</c:v>
                </c:pt>
                <c:pt idx="8266">
                  <c:v>0.13966455429999999</c:v>
                </c:pt>
                <c:pt idx="8267">
                  <c:v>0.13819535459999999</c:v>
                </c:pt>
                <c:pt idx="8268">
                  <c:v>0.1411340542</c:v>
                </c:pt>
                <c:pt idx="8269">
                  <c:v>0.13672635020000001</c:v>
                </c:pt>
                <c:pt idx="8270">
                  <c:v>0.1426036929</c:v>
                </c:pt>
                <c:pt idx="8271">
                  <c:v>0.139665333</c:v>
                </c:pt>
                <c:pt idx="8272">
                  <c:v>0.14260414090000001</c:v>
                </c:pt>
                <c:pt idx="8273">
                  <c:v>0.14113509900000001</c:v>
                </c:pt>
                <c:pt idx="8274">
                  <c:v>0.1455432083</c:v>
                </c:pt>
                <c:pt idx="8275">
                  <c:v>0.1440741706</c:v>
                </c:pt>
                <c:pt idx="8276">
                  <c:v>0.14848226880000001</c:v>
                </c:pt>
                <c:pt idx="8277">
                  <c:v>0.14407463940000001</c:v>
                </c:pt>
                <c:pt idx="8278">
                  <c:v>0.1499519866</c:v>
                </c:pt>
                <c:pt idx="8279">
                  <c:v>0.14701359759999999</c:v>
                </c:pt>
                <c:pt idx="8280">
                  <c:v>0.1426058922</c:v>
                </c:pt>
                <c:pt idx="8281">
                  <c:v>0.14113671780000001</c:v>
                </c:pt>
                <c:pt idx="8282">
                  <c:v>0.14113678269999999</c:v>
                </c:pt>
                <c:pt idx="8283">
                  <c:v>0.14260608159999999</c:v>
                </c:pt>
                <c:pt idx="8284">
                  <c:v>0.14260608159999999</c:v>
                </c:pt>
                <c:pt idx="8285">
                  <c:v>0.14407536600000001</c:v>
                </c:pt>
                <c:pt idx="8286">
                  <c:v>0.14554465010000001</c:v>
                </c:pt>
                <c:pt idx="8287">
                  <c:v>0.14554465010000001</c:v>
                </c:pt>
                <c:pt idx="8288">
                  <c:v>0.14848321859999999</c:v>
                </c:pt>
                <c:pt idx="8289">
                  <c:v>0.1411367976</c:v>
                </c:pt>
                <c:pt idx="8290">
                  <c:v>0.1411367976</c:v>
                </c:pt>
                <c:pt idx="8291">
                  <c:v>0.135259661</c:v>
                </c:pt>
                <c:pt idx="8292">
                  <c:v>0.1367289451</c:v>
                </c:pt>
                <c:pt idx="8293">
                  <c:v>0.13379037660000001</c:v>
                </c:pt>
                <c:pt idx="8294">
                  <c:v>0.135259661</c:v>
                </c:pt>
                <c:pt idx="8295">
                  <c:v>0.13379037660000001</c:v>
                </c:pt>
                <c:pt idx="8296">
                  <c:v>0.135259661</c:v>
                </c:pt>
                <c:pt idx="8297">
                  <c:v>0.135259661</c:v>
                </c:pt>
                <c:pt idx="8298">
                  <c:v>0.135259661</c:v>
                </c:pt>
                <c:pt idx="8299">
                  <c:v>0.1323210926</c:v>
                </c:pt>
                <c:pt idx="8300">
                  <c:v>0.1323210926</c:v>
                </c:pt>
                <c:pt idx="8301">
                  <c:v>0.13379037660000001</c:v>
                </c:pt>
                <c:pt idx="8302">
                  <c:v>0.12938252410000001</c:v>
                </c:pt>
                <c:pt idx="8303">
                  <c:v>0.1308518082</c:v>
                </c:pt>
                <c:pt idx="8304">
                  <c:v>0.12791324000000001</c:v>
                </c:pt>
                <c:pt idx="8305">
                  <c:v>0.12791324000000001</c:v>
                </c:pt>
                <c:pt idx="8306">
                  <c:v>0.12791324000000001</c:v>
                </c:pt>
                <c:pt idx="8307">
                  <c:v>0.1308518082</c:v>
                </c:pt>
                <c:pt idx="8308">
                  <c:v>0.12791324000000001</c:v>
                </c:pt>
                <c:pt idx="8309">
                  <c:v>0.12791324000000001</c:v>
                </c:pt>
                <c:pt idx="8310">
                  <c:v>0.1235053872</c:v>
                </c:pt>
                <c:pt idx="8311">
                  <c:v>0.1249746716</c:v>
                </c:pt>
                <c:pt idx="8312">
                  <c:v>0.1220361031</c:v>
                </c:pt>
                <c:pt idx="8313">
                  <c:v>0.1205668191</c:v>
                </c:pt>
                <c:pt idx="8314">
                  <c:v>0.1220361031</c:v>
                </c:pt>
                <c:pt idx="8315">
                  <c:v>0.1205668191</c:v>
                </c:pt>
                <c:pt idx="8316">
                  <c:v>0.1205668191</c:v>
                </c:pt>
                <c:pt idx="8317">
                  <c:v>0.1249746716</c:v>
                </c:pt>
                <c:pt idx="8318">
                  <c:v>0.12644395559999999</c:v>
                </c:pt>
                <c:pt idx="8319">
                  <c:v>0.1249746716</c:v>
                </c:pt>
                <c:pt idx="8320">
                  <c:v>0.1249746716</c:v>
                </c:pt>
                <c:pt idx="8321">
                  <c:v>0.12791324000000001</c:v>
                </c:pt>
                <c:pt idx="8322">
                  <c:v>0.12791324000000001</c:v>
                </c:pt>
                <c:pt idx="8323">
                  <c:v>0.12791324000000001</c:v>
                </c:pt>
                <c:pt idx="8324">
                  <c:v>0.12644395559999999</c:v>
                </c:pt>
                <c:pt idx="8325">
                  <c:v>0.12644395559999999</c:v>
                </c:pt>
                <c:pt idx="8326">
                  <c:v>0.12644395559999999</c:v>
                </c:pt>
                <c:pt idx="8327">
                  <c:v>0.12791324000000001</c:v>
                </c:pt>
                <c:pt idx="8328">
                  <c:v>0.12791324000000001</c:v>
                </c:pt>
                <c:pt idx="8329">
                  <c:v>0.1308518082</c:v>
                </c:pt>
                <c:pt idx="8330">
                  <c:v>0.1308518082</c:v>
                </c:pt>
                <c:pt idx="8331">
                  <c:v>0.1308518082</c:v>
                </c:pt>
                <c:pt idx="8332">
                  <c:v>0.1323210926</c:v>
                </c:pt>
                <c:pt idx="8333">
                  <c:v>0.13379037660000001</c:v>
                </c:pt>
                <c:pt idx="8334">
                  <c:v>0.1323210926</c:v>
                </c:pt>
                <c:pt idx="8335">
                  <c:v>0.13379037660000001</c:v>
                </c:pt>
                <c:pt idx="8336">
                  <c:v>0.13379037660000001</c:v>
                </c:pt>
                <c:pt idx="8337">
                  <c:v>0.13379037660000001</c:v>
                </c:pt>
                <c:pt idx="8338">
                  <c:v>0.13379037660000001</c:v>
                </c:pt>
                <c:pt idx="8339">
                  <c:v>0.135259661</c:v>
                </c:pt>
                <c:pt idx="8340">
                  <c:v>0.1323210926</c:v>
                </c:pt>
                <c:pt idx="8341">
                  <c:v>0.13379037660000001</c:v>
                </c:pt>
                <c:pt idx="8342">
                  <c:v>0.13379037660000001</c:v>
                </c:pt>
                <c:pt idx="8343">
                  <c:v>0.1323210926</c:v>
                </c:pt>
                <c:pt idx="8344">
                  <c:v>0.1323210926</c:v>
                </c:pt>
                <c:pt idx="8345">
                  <c:v>0.13379037660000001</c:v>
                </c:pt>
                <c:pt idx="8346">
                  <c:v>0.1323210926</c:v>
                </c:pt>
                <c:pt idx="8347">
                  <c:v>0.1323210926</c:v>
                </c:pt>
                <c:pt idx="8348">
                  <c:v>0.1308518082</c:v>
                </c:pt>
                <c:pt idx="8349">
                  <c:v>0.1308518082</c:v>
                </c:pt>
                <c:pt idx="8350">
                  <c:v>0.12938252410000001</c:v>
                </c:pt>
                <c:pt idx="8351">
                  <c:v>0.12938252410000001</c:v>
                </c:pt>
                <c:pt idx="8352">
                  <c:v>0.12644395559999999</c:v>
                </c:pt>
                <c:pt idx="8353">
                  <c:v>0.12644395559999999</c:v>
                </c:pt>
                <c:pt idx="8354">
                  <c:v>0.12644395559999999</c:v>
                </c:pt>
                <c:pt idx="8355">
                  <c:v>0.1249746716</c:v>
                </c:pt>
                <c:pt idx="8356">
                  <c:v>0.1235053872</c:v>
                </c:pt>
                <c:pt idx="8357">
                  <c:v>0.1249746716</c:v>
                </c:pt>
                <c:pt idx="8358">
                  <c:v>0.1249746716</c:v>
                </c:pt>
                <c:pt idx="8359">
                  <c:v>0.1249746716</c:v>
                </c:pt>
                <c:pt idx="8360">
                  <c:v>0.12644395559999999</c:v>
                </c:pt>
                <c:pt idx="8361">
                  <c:v>0.1235053872</c:v>
                </c:pt>
                <c:pt idx="8362">
                  <c:v>0.1235053872</c:v>
                </c:pt>
                <c:pt idx="8363">
                  <c:v>0.1249746716</c:v>
                </c:pt>
                <c:pt idx="8364">
                  <c:v>0.1235053872</c:v>
                </c:pt>
                <c:pt idx="8365">
                  <c:v>0.1249746716</c:v>
                </c:pt>
                <c:pt idx="8366">
                  <c:v>0.1220361031</c:v>
                </c:pt>
                <c:pt idx="8367">
                  <c:v>0.1235053872</c:v>
                </c:pt>
                <c:pt idx="8368">
                  <c:v>0.1220361031</c:v>
                </c:pt>
                <c:pt idx="8369">
                  <c:v>0.1205668191</c:v>
                </c:pt>
                <c:pt idx="8370">
                  <c:v>0.1205668191</c:v>
                </c:pt>
                <c:pt idx="8371">
                  <c:v>0.1205668191</c:v>
                </c:pt>
                <c:pt idx="8372">
                  <c:v>0.1220361031</c:v>
                </c:pt>
                <c:pt idx="8373">
                  <c:v>0.1235053872</c:v>
                </c:pt>
                <c:pt idx="8374">
                  <c:v>0.1235053872</c:v>
                </c:pt>
                <c:pt idx="8375">
                  <c:v>0.1249746716</c:v>
                </c:pt>
                <c:pt idx="8376">
                  <c:v>0.1249746716</c:v>
                </c:pt>
                <c:pt idx="8377">
                  <c:v>0.12644395559999999</c:v>
                </c:pt>
                <c:pt idx="8378">
                  <c:v>0.12644395559999999</c:v>
                </c:pt>
                <c:pt idx="8379">
                  <c:v>0.12644395559999999</c:v>
                </c:pt>
                <c:pt idx="8380">
                  <c:v>0.1249746716</c:v>
                </c:pt>
                <c:pt idx="8381">
                  <c:v>0.12644395559999999</c:v>
                </c:pt>
                <c:pt idx="8382">
                  <c:v>0.12791324000000001</c:v>
                </c:pt>
                <c:pt idx="8383">
                  <c:v>0.12644395559999999</c:v>
                </c:pt>
                <c:pt idx="8384">
                  <c:v>0.12644395559999999</c:v>
                </c:pt>
                <c:pt idx="8385">
                  <c:v>0.12644395559999999</c:v>
                </c:pt>
                <c:pt idx="8386">
                  <c:v>0.12644395559999999</c:v>
                </c:pt>
                <c:pt idx="8387">
                  <c:v>0.12938252410000001</c:v>
                </c:pt>
                <c:pt idx="8388">
                  <c:v>0.12791324000000001</c:v>
                </c:pt>
                <c:pt idx="8389">
                  <c:v>0.12644395559999999</c:v>
                </c:pt>
                <c:pt idx="8390">
                  <c:v>0.12791324000000001</c:v>
                </c:pt>
                <c:pt idx="8391">
                  <c:v>0.12791324000000001</c:v>
                </c:pt>
                <c:pt idx="8392">
                  <c:v>0.12791324000000001</c:v>
                </c:pt>
                <c:pt idx="8393">
                  <c:v>0.12644395559999999</c:v>
                </c:pt>
                <c:pt idx="8394">
                  <c:v>0.12644395559999999</c:v>
                </c:pt>
                <c:pt idx="8395">
                  <c:v>0.1235053872</c:v>
                </c:pt>
                <c:pt idx="8396">
                  <c:v>0.1235053872</c:v>
                </c:pt>
                <c:pt idx="8397">
                  <c:v>0.1220361031</c:v>
                </c:pt>
                <c:pt idx="8398">
                  <c:v>0.11909753469999999</c:v>
                </c:pt>
                <c:pt idx="8399">
                  <c:v>0.11909753469999999</c:v>
                </c:pt>
                <c:pt idx="8400">
                  <c:v>0.1176282506</c:v>
                </c:pt>
                <c:pt idx="8401">
                  <c:v>0.11909753469999999</c:v>
                </c:pt>
                <c:pt idx="8402">
                  <c:v>0.11909753469999999</c:v>
                </c:pt>
                <c:pt idx="8403">
                  <c:v>0.11909753469999999</c:v>
                </c:pt>
                <c:pt idx="8404">
                  <c:v>0.1161589666</c:v>
                </c:pt>
                <c:pt idx="8405">
                  <c:v>0.11322039809999999</c:v>
                </c:pt>
                <c:pt idx="8406">
                  <c:v>0.11322039809999999</c:v>
                </c:pt>
                <c:pt idx="8407">
                  <c:v>0.11028182960000001</c:v>
                </c:pt>
                <c:pt idx="8408">
                  <c:v>0.11028182960000001</c:v>
                </c:pt>
                <c:pt idx="8409">
                  <c:v>0.1088125456</c:v>
                </c:pt>
                <c:pt idx="8410">
                  <c:v>0.1073432612</c:v>
                </c:pt>
                <c:pt idx="8411">
                  <c:v>0.1088125432</c:v>
                </c:pt>
                <c:pt idx="8412">
                  <c:v>0.1102817772</c:v>
                </c:pt>
                <c:pt idx="8413">
                  <c:v>0.1088123839</c:v>
                </c:pt>
                <c:pt idx="8414">
                  <c:v>0.11028150940000001</c:v>
                </c:pt>
                <c:pt idx="8415">
                  <c:v>0.10881202399999999</c:v>
                </c:pt>
                <c:pt idx="8416">
                  <c:v>0.1073425058</c:v>
                </c:pt>
                <c:pt idx="8417">
                  <c:v>0.10881153339999999</c:v>
                </c:pt>
                <c:pt idx="8418">
                  <c:v>0.1102805468</c:v>
                </c:pt>
                <c:pt idx="8419">
                  <c:v>0.1073416952</c:v>
                </c:pt>
                <c:pt idx="8420">
                  <c:v>0.1102799912</c:v>
                </c:pt>
                <c:pt idx="8421">
                  <c:v>0.10881043830000001</c:v>
                </c:pt>
                <c:pt idx="8422">
                  <c:v>0.10881019190000001</c:v>
                </c:pt>
                <c:pt idx="8423">
                  <c:v>0.1088099736</c:v>
                </c:pt>
                <c:pt idx="8424">
                  <c:v>0.110279081</c:v>
                </c:pt>
                <c:pt idx="8425">
                  <c:v>0.10880965820000001</c:v>
                </c:pt>
                <c:pt idx="8426">
                  <c:v>0.1102788666</c:v>
                </c:pt>
                <c:pt idx="8427">
                  <c:v>0.1073402735</c:v>
                </c:pt>
                <c:pt idx="8428">
                  <c:v>0.10880961240000001</c:v>
                </c:pt>
                <c:pt idx="8429">
                  <c:v>0.1073404335</c:v>
                </c:pt>
                <c:pt idx="8430">
                  <c:v>0.10734059379999999</c:v>
                </c:pt>
                <c:pt idx="8431">
                  <c:v>0.107340795</c:v>
                </c:pt>
                <c:pt idx="8432">
                  <c:v>0.1073410296</c:v>
                </c:pt>
                <c:pt idx="8433">
                  <c:v>0.1058720006</c:v>
                </c:pt>
                <c:pt idx="8434">
                  <c:v>0.1073415612</c:v>
                </c:pt>
                <c:pt idx="8435">
                  <c:v>0.1073418409</c:v>
                </c:pt>
                <c:pt idx="8436">
                  <c:v>0.10587283240000001</c:v>
                </c:pt>
                <c:pt idx="8437">
                  <c:v>0.1044038134</c:v>
                </c:pt>
                <c:pt idx="8438">
                  <c:v>0.1058733456</c:v>
                </c:pt>
                <c:pt idx="8439">
                  <c:v>0.1014657092</c:v>
                </c:pt>
                <c:pt idx="8440">
                  <c:v>0.10146589070000001</c:v>
                </c:pt>
                <c:pt idx="8441">
                  <c:v>9.9996741299999997E-2</c:v>
                </c:pt>
                <c:pt idx="8442">
                  <c:v>9.9996821799999996E-2</c:v>
                </c:pt>
                <c:pt idx="8443">
                  <c:v>9.9996840200000006E-2</c:v>
                </c:pt>
                <c:pt idx="8444">
                  <c:v>0.1014661246</c:v>
                </c:pt>
                <c:pt idx="8445">
                  <c:v>9.9996840200000006E-2</c:v>
                </c:pt>
                <c:pt idx="8446">
                  <c:v>9.9996840200000006E-2</c:v>
                </c:pt>
                <c:pt idx="8447">
                  <c:v>9.8527556099999997E-2</c:v>
                </c:pt>
                <c:pt idx="8448">
                  <c:v>0.1014661246</c:v>
                </c:pt>
                <c:pt idx="8449">
                  <c:v>0.1014661246</c:v>
                </c:pt>
                <c:pt idx="8450">
                  <c:v>0.10293540869999999</c:v>
                </c:pt>
                <c:pt idx="8451">
                  <c:v>0.1014661246</c:v>
                </c:pt>
                <c:pt idx="8452">
                  <c:v>0.10293540869999999</c:v>
                </c:pt>
                <c:pt idx="8453">
                  <c:v>0.10293540869999999</c:v>
                </c:pt>
                <c:pt idx="8454">
                  <c:v>0.1058739771</c:v>
                </c:pt>
                <c:pt idx="8455">
                  <c:v>0.1073432612</c:v>
                </c:pt>
                <c:pt idx="8456">
                  <c:v>0.1088125456</c:v>
                </c:pt>
                <c:pt idx="8457">
                  <c:v>0.11028182960000001</c:v>
                </c:pt>
                <c:pt idx="8458">
                  <c:v>0.1117511137</c:v>
                </c:pt>
                <c:pt idx="8459">
                  <c:v>0.1146896822</c:v>
                </c:pt>
                <c:pt idx="8460">
                  <c:v>0.1161589666</c:v>
                </c:pt>
                <c:pt idx="8461">
                  <c:v>0.1146896822</c:v>
                </c:pt>
                <c:pt idx="8462">
                  <c:v>0.1161589666</c:v>
                </c:pt>
                <c:pt idx="8463">
                  <c:v>0.1161589666</c:v>
                </c:pt>
                <c:pt idx="8464">
                  <c:v>0.1161589666</c:v>
                </c:pt>
                <c:pt idx="8465">
                  <c:v>0.1161589666</c:v>
                </c:pt>
                <c:pt idx="8466">
                  <c:v>0.1146896822</c:v>
                </c:pt>
                <c:pt idx="8467">
                  <c:v>0.1146896822</c:v>
                </c:pt>
                <c:pt idx="8468">
                  <c:v>0.1146896822</c:v>
                </c:pt>
                <c:pt idx="8469">
                  <c:v>0.11322039809999999</c:v>
                </c:pt>
                <c:pt idx="8470">
                  <c:v>0.11322039809999999</c:v>
                </c:pt>
                <c:pt idx="8471">
                  <c:v>0.11322039809999999</c:v>
                </c:pt>
                <c:pt idx="8472">
                  <c:v>0.11322039809999999</c:v>
                </c:pt>
                <c:pt idx="8473">
                  <c:v>0.11322039809999999</c:v>
                </c:pt>
                <c:pt idx="8474">
                  <c:v>0.1117511137</c:v>
                </c:pt>
                <c:pt idx="8475">
                  <c:v>0.11322039809999999</c:v>
                </c:pt>
                <c:pt idx="8476">
                  <c:v>0.1117511137</c:v>
                </c:pt>
                <c:pt idx="8477">
                  <c:v>0.1117511137</c:v>
                </c:pt>
                <c:pt idx="8478">
                  <c:v>0.1117511137</c:v>
                </c:pt>
                <c:pt idx="8479">
                  <c:v>0.1117511137</c:v>
                </c:pt>
                <c:pt idx="8480">
                  <c:v>0.1117511137</c:v>
                </c:pt>
                <c:pt idx="8481">
                  <c:v>0.11322039809999999</c:v>
                </c:pt>
                <c:pt idx="8482">
                  <c:v>0.11028182960000001</c:v>
                </c:pt>
                <c:pt idx="8483">
                  <c:v>0.1117511137</c:v>
                </c:pt>
                <c:pt idx="8484">
                  <c:v>0.1117511137</c:v>
                </c:pt>
                <c:pt idx="8485">
                  <c:v>0.1088125456</c:v>
                </c:pt>
                <c:pt idx="8486">
                  <c:v>0.1073432612</c:v>
                </c:pt>
                <c:pt idx="8487">
                  <c:v>0.1073432612</c:v>
                </c:pt>
                <c:pt idx="8488">
                  <c:v>0.1058739771</c:v>
                </c:pt>
                <c:pt idx="8489">
                  <c:v>0.10293540869999999</c:v>
                </c:pt>
                <c:pt idx="8490">
                  <c:v>0.10293540869999999</c:v>
                </c:pt>
                <c:pt idx="8491">
                  <c:v>9.9996838099999999E-2</c:v>
                </c:pt>
                <c:pt idx="8492">
                  <c:v>9.9996787500000003E-2</c:v>
                </c:pt>
                <c:pt idx="8493">
                  <c:v>9.8527393099999999E-2</c:v>
                </c:pt>
                <c:pt idx="8494">
                  <c:v>9.70579476E-2</c:v>
                </c:pt>
                <c:pt idx="8495">
                  <c:v>9.5588459900000006E-2</c:v>
                </c:pt>
                <c:pt idx="8496">
                  <c:v>9.4118938200000002E-2</c:v>
                </c:pt>
                <c:pt idx="8497">
                  <c:v>9.5587962700000001E-2</c:v>
                </c:pt>
                <c:pt idx="8498">
                  <c:v>9.5587686399999997E-2</c:v>
                </c:pt>
                <c:pt idx="8499">
                  <c:v>9.4118117099999996E-2</c:v>
                </c:pt>
                <c:pt idx="8500">
                  <c:v>9.5587122900000002E-2</c:v>
                </c:pt>
                <c:pt idx="8501">
                  <c:v>9.2648278900000006E-2</c:v>
                </c:pt>
                <c:pt idx="8502">
                  <c:v>9.4117315899999998E-2</c:v>
                </c:pt>
                <c:pt idx="8503">
                  <c:v>9.4117094900000003E-2</c:v>
                </c:pt>
                <c:pt idx="8504">
                  <c:v>9.4116911299999995E-2</c:v>
                </c:pt>
                <c:pt idx="8505">
                  <c:v>9.5586063200000002E-2</c:v>
                </c:pt>
                <c:pt idx="8506">
                  <c:v>9.7055270499999999E-2</c:v>
                </c:pt>
                <c:pt idx="8507">
                  <c:v>9.5585965300000006E-2</c:v>
                </c:pt>
                <c:pt idx="8508">
                  <c:v>9.7055297600000007E-2</c:v>
                </c:pt>
                <c:pt idx="8509">
                  <c:v>9.9993970200000004E-2</c:v>
                </c:pt>
                <c:pt idx="8510">
                  <c:v>9.8524822799999995E-2</c:v>
                </c:pt>
                <c:pt idx="8511">
                  <c:v>9.9994289400000005E-2</c:v>
                </c:pt>
                <c:pt idx="8512">
                  <c:v>0.1014637862</c:v>
                </c:pt>
                <c:pt idx="8513">
                  <c:v>0.1029333065</c:v>
                </c:pt>
                <c:pt idx="8514">
                  <c:v>0.1044028432</c:v>
                </c:pt>
                <c:pt idx="8515">
                  <c:v>0.10440310279999999</c:v>
                </c:pt>
                <c:pt idx="8516">
                  <c:v>0.1058726512</c:v>
                </c:pt>
                <c:pt idx="8517">
                  <c:v>0.1073421955</c:v>
                </c:pt>
                <c:pt idx="8518">
                  <c:v>0.108811728</c:v>
                </c:pt>
                <c:pt idx="8519">
                  <c:v>0.1088119578</c:v>
                </c:pt>
                <c:pt idx="8520">
                  <c:v>0.10881216320000001</c:v>
                </c:pt>
                <c:pt idx="8521">
                  <c:v>0.1102816214</c:v>
                </c:pt>
                <c:pt idx="8522">
                  <c:v>0.11028175749999999</c:v>
                </c:pt>
                <c:pt idx="8523">
                  <c:v>0.1088125657</c:v>
                </c:pt>
                <c:pt idx="8524">
                  <c:v>0.10881263820000001</c:v>
                </c:pt>
                <c:pt idx="8525">
                  <c:v>0.1088127003</c:v>
                </c:pt>
                <c:pt idx="8526">
                  <c:v>0.1058741846</c:v>
                </c:pt>
                <c:pt idx="8527">
                  <c:v>0.107343511</c:v>
                </c:pt>
                <c:pt idx="8528">
                  <c:v>0.1073435433</c:v>
                </c:pt>
                <c:pt idx="8529">
                  <c:v>0.1073435658</c:v>
                </c:pt>
                <c:pt idx="8530">
                  <c:v>0.107343578</c:v>
                </c:pt>
                <c:pt idx="8531">
                  <c:v>0.1073435804</c:v>
                </c:pt>
                <c:pt idx="8532">
                  <c:v>0.1058742891</c:v>
                </c:pt>
                <c:pt idx="8533">
                  <c:v>0.10440498769999999</c:v>
                </c:pt>
                <c:pt idx="8534">
                  <c:v>0.10587424400000001</c:v>
                </c:pt>
                <c:pt idx="8535">
                  <c:v>0.1044049224</c:v>
                </c:pt>
                <c:pt idx="8536">
                  <c:v>0.1044048749</c:v>
                </c:pt>
                <c:pt idx="8537">
                  <c:v>0.10440481729999999</c:v>
                </c:pt>
                <c:pt idx="8538">
                  <c:v>0.10293546520000001</c:v>
                </c:pt>
                <c:pt idx="8539">
                  <c:v>9.9996817599999996E-2</c:v>
                </c:pt>
                <c:pt idx="8540">
                  <c:v>9.9996701399999999E-2</c:v>
                </c:pt>
                <c:pt idx="8541">
                  <c:v>9.9996543199999996E-2</c:v>
                </c:pt>
                <c:pt idx="8542">
                  <c:v>9.7057780699999999E-2</c:v>
                </c:pt>
                <c:pt idx="8543">
                  <c:v>9.5588274299999998E-2</c:v>
                </c:pt>
                <c:pt idx="8544">
                  <c:v>9.4118745899999995E-2</c:v>
                </c:pt>
                <c:pt idx="8545">
                  <c:v>9.4118489099999994E-2</c:v>
                </c:pt>
                <c:pt idx="8546">
                  <c:v>9.2648938599999994E-2</c:v>
                </c:pt>
                <c:pt idx="8547">
                  <c:v>9.1179387000000001E-2</c:v>
                </c:pt>
                <c:pt idx="8548">
                  <c:v>9.1179128499999998E-2</c:v>
                </c:pt>
                <c:pt idx="8549">
                  <c:v>8.9709596700000005E-2</c:v>
                </c:pt>
                <c:pt idx="8550">
                  <c:v>8.8240084999999996E-2</c:v>
                </c:pt>
                <c:pt idx="8551">
                  <c:v>8.9709176400000007E-2</c:v>
                </c:pt>
                <c:pt idx="8552">
                  <c:v>8.6770439000000005E-2</c:v>
                </c:pt>
                <c:pt idx="8553">
                  <c:v>8.8239607499999997E-2</c:v>
                </c:pt>
                <c:pt idx="8554">
                  <c:v>8.97088256E-2</c:v>
                </c:pt>
                <c:pt idx="8555">
                  <c:v>8.8239523200000003E-2</c:v>
                </c:pt>
                <c:pt idx="8556">
                  <c:v>8.8239574900000006E-2</c:v>
                </c:pt>
                <c:pt idx="8557">
                  <c:v>8.6770397999999999E-2</c:v>
                </c:pt>
                <c:pt idx="8558">
                  <c:v>8.6770561499999996E-2</c:v>
                </c:pt>
                <c:pt idx="8559">
                  <c:v>8.8240054799999995E-2</c:v>
                </c:pt>
                <c:pt idx="8560">
                  <c:v>8.82402932E-2</c:v>
                </c:pt>
                <c:pt idx="8561">
                  <c:v>8.8240556499999998E-2</c:v>
                </c:pt>
                <c:pt idx="8562">
                  <c:v>8.6771548399999995E-2</c:v>
                </c:pt>
                <c:pt idx="8563">
                  <c:v>8.8241119699999995E-2</c:v>
                </c:pt>
                <c:pt idx="8564">
                  <c:v>8.8241402199999999E-2</c:v>
                </c:pt>
                <c:pt idx="8565">
                  <c:v>8.9710959000000007E-2</c:v>
                </c:pt>
                <c:pt idx="8566">
                  <c:v>9.1180494599999995E-2</c:v>
                </c:pt>
                <c:pt idx="8567">
                  <c:v>9.1180715699999998E-2</c:v>
                </c:pt>
                <c:pt idx="8568">
                  <c:v>9.1180898900000001E-2</c:v>
                </c:pt>
                <c:pt idx="8569">
                  <c:v>9.1181035600000002E-2</c:v>
                </c:pt>
                <c:pt idx="8570">
                  <c:v>9.2650400499999994E-2</c:v>
                </c:pt>
                <c:pt idx="8571">
                  <c:v>9.4119703599999993E-2</c:v>
                </c:pt>
                <c:pt idx="8572">
                  <c:v>9.5588987700000003E-2</c:v>
                </c:pt>
                <c:pt idx="8573">
                  <c:v>9.5588987700000003E-2</c:v>
                </c:pt>
                <c:pt idx="8574">
                  <c:v>9.5588987700000003E-2</c:v>
                </c:pt>
                <c:pt idx="8575">
                  <c:v>9.7058272099999995E-2</c:v>
                </c:pt>
                <c:pt idx="8576">
                  <c:v>9.9996840200000006E-2</c:v>
                </c:pt>
                <c:pt idx="8577">
                  <c:v>9.9996840200000006E-2</c:v>
                </c:pt>
                <c:pt idx="8578">
                  <c:v>9.9996840200000006E-2</c:v>
                </c:pt>
                <c:pt idx="8579">
                  <c:v>0.1014661246</c:v>
                </c:pt>
                <c:pt idx="8580">
                  <c:v>9.9996840200000006E-2</c:v>
                </c:pt>
                <c:pt idx="8581">
                  <c:v>0.1014661246</c:v>
                </c:pt>
                <c:pt idx="8582">
                  <c:v>9.8527556099999997E-2</c:v>
                </c:pt>
                <c:pt idx="8583">
                  <c:v>0.1014661246</c:v>
                </c:pt>
                <c:pt idx="8584">
                  <c:v>0.10293540869999999</c:v>
                </c:pt>
                <c:pt idx="8585">
                  <c:v>0.1014661246</c:v>
                </c:pt>
                <c:pt idx="8586">
                  <c:v>9.9996840200000006E-2</c:v>
                </c:pt>
                <c:pt idx="8587">
                  <c:v>9.8527556099999997E-2</c:v>
                </c:pt>
                <c:pt idx="8588">
                  <c:v>9.9996840200000006E-2</c:v>
                </c:pt>
                <c:pt idx="8589">
                  <c:v>9.8527556099999997E-2</c:v>
                </c:pt>
                <c:pt idx="8590">
                  <c:v>9.8527556099999997E-2</c:v>
                </c:pt>
                <c:pt idx="8591">
                  <c:v>9.7058272099999995E-2</c:v>
                </c:pt>
                <c:pt idx="8592">
                  <c:v>9.7058272099999995E-2</c:v>
                </c:pt>
                <c:pt idx="8593">
                  <c:v>9.4119703599999993E-2</c:v>
                </c:pt>
                <c:pt idx="8594">
                  <c:v>9.2650419600000006E-2</c:v>
                </c:pt>
                <c:pt idx="8595">
                  <c:v>9.2650419600000006E-2</c:v>
                </c:pt>
                <c:pt idx="8596">
                  <c:v>9.1181135199999999E-2</c:v>
                </c:pt>
                <c:pt idx="8597">
                  <c:v>9.1181135199999999E-2</c:v>
                </c:pt>
                <c:pt idx="8598">
                  <c:v>8.8242566699999997E-2</c:v>
                </c:pt>
                <c:pt idx="8599">
                  <c:v>8.9711851100000004E-2</c:v>
                </c:pt>
                <c:pt idx="8600">
                  <c:v>8.9711851100000004E-2</c:v>
                </c:pt>
                <c:pt idx="8601">
                  <c:v>8.8242566699999997E-2</c:v>
                </c:pt>
                <c:pt idx="8602">
                  <c:v>8.6773282699999996E-2</c:v>
                </c:pt>
                <c:pt idx="8603">
                  <c:v>8.6773282699999996E-2</c:v>
                </c:pt>
                <c:pt idx="8604">
                  <c:v>8.6773282699999996E-2</c:v>
                </c:pt>
                <c:pt idx="8605">
                  <c:v>8.6773282699999996E-2</c:v>
                </c:pt>
                <c:pt idx="8606">
                  <c:v>8.53039986E-2</c:v>
                </c:pt>
                <c:pt idx="8607">
                  <c:v>8.3834714199999993E-2</c:v>
                </c:pt>
                <c:pt idx="8608">
                  <c:v>8.53039986E-2</c:v>
                </c:pt>
                <c:pt idx="8609">
                  <c:v>8.3834714199999993E-2</c:v>
                </c:pt>
                <c:pt idx="8610">
                  <c:v>8.53039986E-2</c:v>
                </c:pt>
                <c:pt idx="8611">
                  <c:v>8.3834714199999993E-2</c:v>
                </c:pt>
                <c:pt idx="8612">
                  <c:v>8.3834714199999993E-2</c:v>
                </c:pt>
                <c:pt idx="8613">
                  <c:v>8.3834714199999993E-2</c:v>
                </c:pt>
                <c:pt idx="8614">
                  <c:v>8.53039986E-2</c:v>
                </c:pt>
                <c:pt idx="8615">
                  <c:v>8.3834714199999993E-2</c:v>
                </c:pt>
                <c:pt idx="8616">
                  <c:v>8.3834714199999993E-2</c:v>
                </c:pt>
                <c:pt idx="8617">
                  <c:v>8.53039986E-2</c:v>
                </c:pt>
                <c:pt idx="8618">
                  <c:v>8.53039986E-2</c:v>
                </c:pt>
                <c:pt idx="8619">
                  <c:v>8.3834714199999993E-2</c:v>
                </c:pt>
                <c:pt idx="8620">
                  <c:v>8.3834714199999993E-2</c:v>
                </c:pt>
                <c:pt idx="8621">
                  <c:v>8.53039986E-2</c:v>
                </c:pt>
                <c:pt idx="8622">
                  <c:v>8.3834714199999993E-2</c:v>
                </c:pt>
                <c:pt idx="8623">
                  <c:v>8.53039986E-2</c:v>
                </c:pt>
                <c:pt idx="8624">
                  <c:v>8.3834714199999993E-2</c:v>
                </c:pt>
                <c:pt idx="8625">
                  <c:v>8.3834714199999993E-2</c:v>
                </c:pt>
                <c:pt idx="8626">
                  <c:v>8.53039986E-2</c:v>
                </c:pt>
                <c:pt idx="8627">
                  <c:v>8.53039986E-2</c:v>
                </c:pt>
                <c:pt idx="8628">
                  <c:v>8.53039986E-2</c:v>
                </c:pt>
                <c:pt idx="8629">
                  <c:v>8.6773282699999996E-2</c:v>
                </c:pt>
                <c:pt idx="8630">
                  <c:v>8.53039986E-2</c:v>
                </c:pt>
                <c:pt idx="8631">
                  <c:v>8.8242566699999997E-2</c:v>
                </c:pt>
                <c:pt idx="8632">
                  <c:v>8.8242566699999997E-2</c:v>
                </c:pt>
                <c:pt idx="8633">
                  <c:v>8.8242566699999997E-2</c:v>
                </c:pt>
                <c:pt idx="8634">
                  <c:v>8.8242566699999997E-2</c:v>
                </c:pt>
                <c:pt idx="8635">
                  <c:v>8.9711848999999996E-2</c:v>
                </c:pt>
                <c:pt idx="8636">
                  <c:v>8.8242522000000004E-2</c:v>
                </c:pt>
                <c:pt idx="8637">
                  <c:v>8.8242428299999995E-2</c:v>
                </c:pt>
                <c:pt idx="8638">
                  <c:v>8.8242289799999998E-2</c:v>
                </c:pt>
                <c:pt idx="8639">
                  <c:v>8.8242114199999999E-2</c:v>
                </c:pt>
                <c:pt idx="8640">
                  <c:v>8.9711192499999995E-2</c:v>
                </c:pt>
                <c:pt idx="8641">
                  <c:v>8.9710961800000003E-2</c:v>
                </c:pt>
                <c:pt idx="8642">
                  <c:v>8.9710713299999995E-2</c:v>
                </c:pt>
                <c:pt idx="8643">
                  <c:v>8.9710453699999998E-2</c:v>
                </c:pt>
                <c:pt idx="8644">
                  <c:v>8.9710190400000001E-2</c:v>
                </c:pt>
                <c:pt idx="8645">
                  <c:v>8.9709928699999997E-2</c:v>
                </c:pt>
                <c:pt idx="8646">
                  <c:v>8.9709676500000002E-2</c:v>
                </c:pt>
                <c:pt idx="8647">
                  <c:v>8.8240152599999996E-2</c:v>
                </c:pt>
                <c:pt idx="8648">
                  <c:v>8.6770650300000002E-2</c:v>
                </c:pt>
                <c:pt idx="8649">
                  <c:v>8.6770465000000005E-2</c:v>
                </c:pt>
                <c:pt idx="8650">
                  <c:v>8.6770315799999997E-2</c:v>
                </c:pt>
                <c:pt idx="8651">
                  <c:v>8.6770207899999993E-2</c:v>
                </c:pt>
                <c:pt idx="8652">
                  <c:v>8.5300834300000003E-2</c:v>
                </c:pt>
                <c:pt idx="8653">
                  <c:v>8.5300762099999997E-2</c:v>
                </c:pt>
                <c:pt idx="8654">
                  <c:v>8.5300702800000003E-2</c:v>
                </c:pt>
                <c:pt idx="8655">
                  <c:v>8.3831367399999995E-2</c:v>
                </c:pt>
                <c:pt idx="8656">
                  <c:v>8.3831332999999994E-2</c:v>
                </c:pt>
                <c:pt idx="8657">
                  <c:v>8.2362021600000002E-2</c:v>
                </c:pt>
                <c:pt idx="8658">
                  <c:v>8.2362011200000002E-2</c:v>
                </c:pt>
                <c:pt idx="8659">
                  <c:v>8.2362011799999996E-2</c:v>
                </c:pt>
                <c:pt idx="8660">
                  <c:v>8.3831312599999999E-2</c:v>
                </c:pt>
                <c:pt idx="8661">
                  <c:v>8.2362046199999997E-2</c:v>
                </c:pt>
                <c:pt idx="8662">
                  <c:v>8.2362079199999993E-2</c:v>
                </c:pt>
                <c:pt idx="8663">
                  <c:v>8.2362122199999999E-2</c:v>
                </c:pt>
                <c:pt idx="8664">
                  <c:v>8.2362174900000001E-2</c:v>
                </c:pt>
                <c:pt idx="8665">
                  <c:v>8.2362237000000005E-2</c:v>
                </c:pt>
                <c:pt idx="8666">
                  <c:v>8.0893019999999996E-2</c:v>
                </c:pt>
                <c:pt idx="8667">
                  <c:v>8.0893101499999995E-2</c:v>
                </c:pt>
                <c:pt idx="8668">
                  <c:v>8.0893218099999997E-2</c:v>
                </c:pt>
                <c:pt idx="8669">
                  <c:v>7.9424086699999993E-2</c:v>
                </c:pt>
                <c:pt idx="8670">
                  <c:v>8.0893564799999998E-2</c:v>
                </c:pt>
                <c:pt idx="8671">
                  <c:v>8.0893781999999997E-2</c:v>
                </c:pt>
                <c:pt idx="8672">
                  <c:v>8.0894019299999995E-2</c:v>
                </c:pt>
                <c:pt idx="8673">
                  <c:v>8.0894271200000006E-2</c:v>
                </c:pt>
                <c:pt idx="8674">
                  <c:v>8.0894530500000006E-2</c:v>
                </c:pt>
                <c:pt idx="8675">
                  <c:v>8.0894791100000002E-2</c:v>
                </c:pt>
                <c:pt idx="8676">
                  <c:v>7.94257607E-2</c:v>
                </c:pt>
                <c:pt idx="8677">
                  <c:v>8.0895289999999995E-2</c:v>
                </c:pt>
                <c:pt idx="8678">
                  <c:v>7.9426230799999997E-2</c:v>
                </c:pt>
                <c:pt idx="8679">
                  <c:v>7.9426432399999997E-2</c:v>
                </c:pt>
                <c:pt idx="8680">
                  <c:v>7.9426603200000001E-2</c:v>
                </c:pt>
                <c:pt idx="8681">
                  <c:v>7.9426736799999995E-2</c:v>
                </c:pt>
                <c:pt idx="8682">
                  <c:v>7.9426827000000005E-2</c:v>
                </c:pt>
                <c:pt idx="8683">
                  <c:v>7.9426866200000001E-2</c:v>
                </c:pt>
                <c:pt idx="8684">
                  <c:v>8.0896121099999996E-2</c:v>
                </c:pt>
                <c:pt idx="8685">
                  <c:v>8.0896025699999999E-2</c:v>
                </c:pt>
                <c:pt idx="8686">
                  <c:v>8.0895872999999993E-2</c:v>
                </c:pt>
                <c:pt idx="8687">
                  <c:v>8.0895673099999996E-2</c:v>
                </c:pt>
                <c:pt idx="8688">
                  <c:v>8.2364720500000002E-2</c:v>
                </c:pt>
                <c:pt idx="8689">
                  <c:v>8.0895169599999997E-2</c:v>
                </c:pt>
                <c:pt idx="8690">
                  <c:v>8.3833457400000005E-2</c:v>
                </c:pt>
                <c:pt idx="8691">
                  <c:v>8.2363878400000007E-2</c:v>
                </c:pt>
                <c:pt idx="8692">
                  <c:v>8.0894299700000005E-2</c:v>
                </c:pt>
                <c:pt idx="8693">
                  <c:v>8.0894017200000001E-2</c:v>
                </c:pt>
                <c:pt idx="8694">
                  <c:v>8.2363042400000003E-2</c:v>
                </c:pt>
                <c:pt idx="8695">
                  <c:v>7.9424234199999999E-2</c:v>
                </c:pt>
                <c:pt idx="8696">
                  <c:v>7.9424040599999995E-2</c:v>
                </c:pt>
                <c:pt idx="8697">
                  <c:v>7.9423895899999999E-2</c:v>
                </c:pt>
                <c:pt idx="8698">
                  <c:v>8.0893098400000002E-2</c:v>
                </c:pt>
                <c:pt idx="8699">
                  <c:v>7.9423792500000007E-2</c:v>
                </c:pt>
                <c:pt idx="8700">
                  <c:v>7.9423846899999997E-2</c:v>
                </c:pt>
                <c:pt idx="8701">
                  <c:v>7.9423964599999994E-2</c:v>
                </c:pt>
                <c:pt idx="8702">
                  <c:v>7.9424135699999995E-2</c:v>
                </c:pt>
                <c:pt idx="8703">
                  <c:v>7.9424351099999999E-2</c:v>
                </c:pt>
                <c:pt idx="8704">
                  <c:v>7.9424600999999997E-2</c:v>
                </c:pt>
                <c:pt idx="8705">
                  <c:v>7.94248751E-2</c:v>
                </c:pt>
                <c:pt idx="8706">
                  <c:v>7.9425164500000006E-2</c:v>
                </c:pt>
                <c:pt idx="8707">
                  <c:v>7.9425459099999998E-2</c:v>
                </c:pt>
                <c:pt idx="8708">
                  <c:v>8.0895035000000004E-2</c:v>
                </c:pt>
                <c:pt idx="8709">
                  <c:v>7.9426025400000003E-2</c:v>
                </c:pt>
                <c:pt idx="8710">
                  <c:v>7.9426278000000003E-2</c:v>
                </c:pt>
                <c:pt idx="8711">
                  <c:v>7.7957212900000003E-2</c:v>
                </c:pt>
                <c:pt idx="8712">
                  <c:v>7.94266743E-2</c:v>
                </c:pt>
                <c:pt idx="8713">
                  <c:v>7.9426798500000007E-2</c:v>
                </c:pt>
                <c:pt idx="8714">
                  <c:v>7.9426861000000001E-2</c:v>
                </c:pt>
                <c:pt idx="8715">
                  <c:v>7.9426852300000003E-2</c:v>
                </c:pt>
                <c:pt idx="8716">
                  <c:v>7.9426778399999995E-2</c:v>
                </c:pt>
                <c:pt idx="8717">
                  <c:v>7.9426650000000001E-2</c:v>
                </c:pt>
                <c:pt idx="8718">
                  <c:v>7.9426475100000005E-2</c:v>
                </c:pt>
                <c:pt idx="8719">
                  <c:v>7.9426262799999994E-2</c:v>
                </c:pt>
                <c:pt idx="8720">
                  <c:v>7.9426020599999994E-2</c:v>
                </c:pt>
                <c:pt idx="8721">
                  <c:v>8.0895042599999994E-2</c:v>
                </c:pt>
                <c:pt idx="8722">
                  <c:v>7.9425480600000001E-2</c:v>
                </c:pt>
                <c:pt idx="8723">
                  <c:v>7.9425199899999993E-2</c:v>
                </c:pt>
                <c:pt idx="8724">
                  <c:v>8.0894209499999994E-2</c:v>
                </c:pt>
                <c:pt idx="8725">
                  <c:v>7.9424657499999995E-2</c:v>
                </c:pt>
                <c:pt idx="8726">
                  <c:v>8.0893700799999996E-2</c:v>
                </c:pt>
                <c:pt idx="8727">
                  <c:v>8.0893485299999998E-2</c:v>
                </c:pt>
                <c:pt idx="8728">
                  <c:v>7.9424019400000004E-2</c:v>
                </c:pt>
                <c:pt idx="8729">
                  <c:v>7.9423886900000004E-2</c:v>
                </c:pt>
                <c:pt idx="8730">
                  <c:v>7.9423808400000004E-2</c:v>
                </c:pt>
                <c:pt idx="8731">
                  <c:v>8.0893078600000001E-2</c:v>
                </c:pt>
                <c:pt idx="8732">
                  <c:v>8.0893078600000001E-2</c:v>
                </c:pt>
                <c:pt idx="8733">
                  <c:v>8.0893078600000001E-2</c:v>
                </c:pt>
                <c:pt idx="8734">
                  <c:v>7.9423789999999994E-2</c:v>
                </c:pt>
                <c:pt idx="8735">
                  <c:v>8.0893078600000001E-2</c:v>
                </c:pt>
                <c:pt idx="8736">
                  <c:v>7.7954501499999995E-2</c:v>
                </c:pt>
                <c:pt idx="8737">
                  <c:v>7.9423789999999994E-2</c:v>
                </c:pt>
                <c:pt idx="8738">
                  <c:v>7.9423789999999994E-2</c:v>
                </c:pt>
                <c:pt idx="8739">
                  <c:v>7.9423789999999994E-2</c:v>
                </c:pt>
                <c:pt idx="8740">
                  <c:v>7.9423789999999994E-2</c:v>
                </c:pt>
                <c:pt idx="8741">
                  <c:v>7.9423789999999994E-2</c:v>
                </c:pt>
                <c:pt idx="8742">
                  <c:v>7.9423789999999994E-2</c:v>
                </c:pt>
                <c:pt idx="8743">
                  <c:v>7.9423789999999994E-2</c:v>
                </c:pt>
                <c:pt idx="8744">
                  <c:v>7.7954501499999995E-2</c:v>
                </c:pt>
                <c:pt idx="8745">
                  <c:v>7.7954501499999995E-2</c:v>
                </c:pt>
                <c:pt idx="8746">
                  <c:v>7.7954501499999995E-2</c:v>
                </c:pt>
                <c:pt idx="8747">
                  <c:v>7.7954501499999995E-2</c:v>
                </c:pt>
                <c:pt idx="8748">
                  <c:v>7.6485212900000002E-2</c:v>
                </c:pt>
                <c:pt idx="8749">
                  <c:v>7.7954501499999995E-2</c:v>
                </c:pt>
                <c:pt idx="8750">
                  <c:v>7.7954501499999995E-2</c:v>
                </c:pt>
                <c:pt idx="8751">
                  <c:v>7.6485212900000002E-2</c:v>
                </c:pt>
                <c:pt idx="8752">
                  <c:v>7.7954501499999995E-2</c:v>
                </c:pt>
                <c:pt idx="8753">
                  <c:v>7.7954501499999995E-2</c:v>
                </c:pt>
                <c:pt idx="8754">
                  <c:v>7.6485212900000002E-2</c:v>
                </c:pt>
                <c:pt idx="8755">
                  <c:v>7.6485212900000002E-2</c:v>
                </c:pt>
                <c:pt idx="8756">
                  <c:v>7.6485212900000002E-2</c:v>
                </c:pt>
                <c:pt idx="8757">
                  <c:v>7.6485212900000002E-2</c:v>
                </c:pt>
                <c:pt idx="8758">
                  <c:v>7.6485212900000002E-2</c:v>
                </c:pt>
                <c:pt idx="8759">
                  <c:v>7.6485212900000002E-2</c:v>
                </c:pt>
                <c:pt idx="8760">
                  <c:v>7.6485212900000002E-2</c:v>
                </c:pt>
                <c:pt idx="8761">
                  <c:v>7.6485212900000002E-2</c:v>
                </c:pt>
                <c:pt idx="8762">
                  <c:v>7.6485212900000002E-2</c:v>
                </c:pt>
                <c:pt idx="8763">
                  <c:v>7.50159247E-2</c:v>
                </c:pt>
                <c:pt idx="8764">
                  <c:v>7.50159247E-2</c:v>
                </c:pt>
                <c:pt idx="8765">
                  <c:v>7.6485212900000002E-2</c:v>
                </c:pt>
                <c:pt idx="8766">
                  <c:v>7.50159247E-2</c:v>
                </c:pt>
                <c:pt idx="8767">
                  <c:v>7.7954501499999995E-2</c:v>
                </c:pt>
                <c:pt idx="8768">
                  <c:v>7.6485212900000002E-2</c:v>
                </c:pt>
                <c:pt idx="8769">
                  <c:v>7.6485212900000002E-2</c:v>
                </c:pt>
                <c:pt idx="8770">
                  <c:v>7.6485212900000002E-2</c:v>
                </c:pt>
                <c:pt idx="8771">
                  <c:v>7.6485212900000002E-2</c:v>
                </c:pt>
                <c:pt idx="8772">
                  <c:v>7.7954501499999995E-2</c:v>
                </c:pt>
                <c:pt idx="8773">
                  <c:v>7.7954501499999995E-2</c:v>
                </c:pt>
                <c:pt idx="8774">
                  <c:v>7.50159247E-2</c:v>
                </c:pt>
                <c:pt idx="8775">
                  <c:v>7.50159247E-2</c:v>
                </c:pt>
                <c:pt idx="8776">
                  <c:v>7.6485212900000002E-2</c:v>
                </c:pt>
                <c:pt idx="8777">
                  <c:v>7.6485212900000002E-2</c:v>
                </c:pt>
                <c:pt idx="8778">
                  <c:v>7.7954501499999995E-2</c:v>
                </c:pt>
                <c:pt idx="8779">
                  <c:v>7.6485212900000002E-2</c:v>
                </c:pt>
                <c:pt idx="8780">
                  <c:v>7.6485212900000002E-2</c:v>
                </c:pt>
                <c:pt idx="8781">
                  <c:v>7.6485212900000002E-2</c:v>
                </c:pt>
                <c:pt idx="8782">
                  <c:v>7.6485212900000002E-2</c:v>
                </c:pt>
                <c:pt idx="8783">
                  <c:v>7.6485212900000002E-2</c:v>
                </c:pt>
                <c:pt idx="8784">
                  <c:v>7.7954501499999995E-2</c:v>
                </c:pt>
                <c:pt idx="8785">
                  <c:v>7.7954501499999995E-2</c:v>
                </c:pt>
                <c:pt idx="8786">
                  <c:v>7.6485212900000002E-2</c:v>
                </c:pt>
                <c:pt idx="8787">
                  <c:v>7.6485212900000002E-2</c:v>
                </c:pt>
                <c:pt idx="8788">
                  <c:v>7.6485212900000002E-2</c:v>
                </c:pt>
                <c:pt idx="8789">
                  <c:v>7.50159247E-2</c:v>
                </c:pt>
                <c:pt idx="8790">
                  <c:v>7.6485212900000002E-2</c:v>
                </c:pt>
                <c:pt idx="8791">
                  <c:v>7.6485212900000002E-2</c:v>
                </c:pt>
                <c:pt idx="8792">
                  <c:v>7.6485212900000002E-2</c:v>
                </c:pt>
                <c:pt idx="8793">
                  <c:v>7.6485212900000002E-2</c:v>
                </c:pt>
                <c:pt idx="8794">
                  <c:v>7.6485212900000002E-2</c:v>
                </c:pt>
                <c:pt idx="8795">
                  <c:v>7.50159247E-2</c:v>
                </c:pt>
                <c:pt idx="8796">
                  <c:v>7.6485212900000002E-2</c:v>
                </c:pt>
                <c:pt idx="8797">
                  <c:v>7.6485212900000002E-2</c:v>
                </c:pt>
                <c:pt idx="8798">
                  <c:v>7.50159247E-2</c:v>
                </c:pt>
                <c:pt idx="8799">
                  <c:v>7.50159247E-2</c:v>
                </c:pt>
                <c:pt idx="8800">
                  <c:v>7.6485212900000002E-2</c:v>
                </c:pt>
                <c:pt idx="8801">
                  <c:v>7.6485212900000002E-2</c:v>
                </c:pt>
                <c:pt idx="8802">
                  <c:v>7.7954501499999995E-2</c:v>
                </c:pt>
                <c:pt idx="8803">
                  <c:v>7.50159247E-2</c:v>
                </c:pt>
                <c:pt idx="8804">
                  <c:v>7.50159247E-2</c:v>
                </c:pt>
                <c:pt idx="8805">
                  <c:v>7.6485212900000002E-2</c:v>
                </c:pt>
                <c:pt idx="8806">
                  <c:v>7.7954501499999995E-2</c:v>
                </c:pt>
                <c:pt idx="8807">
                  <c:v>7.50159247E-2</c:v>
                </c:pt>
                <c:pt idx="8808">
                  <c:v>7.50159247E-2</c:v>
                </c:pt>
                <c:pt idx="8809">
                  <c:v>7.6485212900000002E-2</c:v>
                </c:pt>
                <c:pt idx="8810">
                  <c:v>7.50159247E-2</c:v>
                </c:pt>
                <c:pt idx="8811">
                  <c:v>7.50159247E-2</c:v>
                </c:pt>
                <c:pt idx="8812">
                  <c:v>7.50159247E-2</c:v>
                </c:pt>
                <c:pt idx="8813">
                  <c:v>7.50159247E-2</c:v>
                </c:pt>
                <c:pt idx="8814">
                  <c:v>7.2077347599999994E-2</c:v>
                </c:pt>
                <c:pt idx="8815">
                  <c:v>7.50159247E-2</c:v>
                </c:pt>
                <c:pt idx="8816">
                  <c:v>7.50159247E-2</c:v>
                </c:pt>
                <c:pt idx="8817">
                  <c:v>7.50159247E-2</c:v>
                </c:pt>
                <c:pt idx="8818">
                  <c:v>7.50159247E-2</c:v>
                </c:pt>
                <c:pt idx="8819">
                  <c:v>7.50159247E-2</c:v>
                </c:pt>
                <c:pt idx="8820">
                  <c:v>7.3546636100000007E-2</c:v>
                </c:pt>
                <c:pt idx="8821">
                  <c:v>7.50159247E-2</c:v>
                </c:pt>
                <c:pt idx="8822">
                  <c:v>7.50159247E-2</c:v>
                </c:pt>
                <c:pt idx="8823">
                  <c:v>7.3546636100000007E-2</c:v>
                </c:pt>
                <c:pt idx="8824">
                  <c:v>7.50159247E-2</c:v>
                </c:pt>
                <c:pt idx="8825">
                  <c:v>7.3546636100000007E-2</c:v>
                </c:pt>
                <c:pt idx="8826">
                  <c:v>7.3546636100000007E-2</c:v>
                </c:pt>
                <c:pt idx="8827">
                  <c:v>7.50159247E-2</c:v>
                </c:pt>
                <c:pt idx="8828">
                  <c:v>7.50159247E-2</c:v>
                </c:pt>
                <c:pt idx="8829">
                  <c:v>7.3546636100000007E-2</c:v>
                </c:pt>
                <c:pt idx="8830">
                  <c:v>7.50159247E-2</c:v>
                </c:pt>
                <c:pt idx="8831">
                  <c:v>7.50159247E-2</c:v>
                </c:pt>
                <c:pt idx="8832">
                  <c:v>7.50159247E-2</c:v>
                </c:pt>
                <c:pt idx="8833">
                  <c:v>7.50159247E-2</c:v>
                </c:pt>
                <c:pt idx="8834">
                  <c:v>7.3546636100000007E-2</c:v>
                </c:pt>
                <c:pt idx="8835">
                  <c:v>7.3546636100000007E-2</c:v>
                </c:pt>
                <c:pt idx="8836">
                  <c:v>7.2077347599999994E-2</c:v>
                </c:pt>
                <c:pt idx="8837">
                  <c:v>7.3546636100000007E-2</c:v>
                </c:pt>
                <c:pt idx="8838">
                  <c:v>7.3546636100000007E-2</c:v>
                </c:pt>
                <c:pt idx="8839">
                  <c:v>7.50159247E-2</c:v>
                </c:pt>
                <c:pt idx="8840">
                  <c:v>7.3546636100000007E-2</c:v>
                </c:pt>
                <c:pt idx="8841">
                  <c:v>7.3546636100000007E-2</c:v>
                </c:pt>
                <c:pt idx="8842">
                  <c:v>7.50159247E-2</c:v>
                </c:pt>
                <c:pt idx="8843">
                  <c:v>7.2077347599999994E-2</c:v>
                </c:pt>
                <c:pt idx="8844">
                  <c:v>7.3546636100000007E-2</c:v>
                </c:pt>
                <c:pt idx="8845">
                  <c:v>7.3546636100000007E-2</c:v>
                </c:pt>
                <c:pt idx="8846">
                  <c:v>7.3546636100000007E-2</c:v>
                </c:pt>
                <c:pt idx="8847">
                  <c:v>7.3546636100000007E-2</c:v>
                </c:pt>
                <c:pt idx="8848">
                  <c:v>7.50159247E-2</c:v>
                </c:pt>
                <c:pt idx="8849">
                  <c:v>7.3546636100000007E-2</c:v>
                </c:pt>
                <c:pt idx="8850">
                  <c:v>7.50159247E-2</c:v>
                </c:pt>
                <c:pt idx="8851">
                  <c:v>7.50159247E-2</c:v>
                </c:pt>
                <c:pt idx="8852">
                  <c:v>7.50159247E-2</c:v>
                </c:pt>
                <c:pt idx="8853">
                  <c:v>7.50159247E-2</c:v>
                </c:pt>
                <c:pt idx="8854">
                  <c:v>7.3546636100000007E-2</c:v>
                </c:pt>
                <c:pt idx="8855">
                  <c:v>7.3546636100000007E-2</c:v>
                </c:pt>
                <c:pt idx="8856">
                  <c:v>7.3546636100000007E-2</c:v>
                </c:pt>
                <c:pt idx="8857">
                  <c:v>7.3546636100000007E-2</c:v>
                </c:pt>
                <c:pt idx="8858">
                  <c:v>7.2077347599999994E-2</c:v>
                </c:pt>
                <c:pt idx="8859">
                  <c:v>7.3546636100000007E-2</c:v>
                </c:pt>
                <c:pt idx="8860">
                  <c:v>7.2077347599999994E-2</c:v>
                </c:pt>
                <c:pt idx="8861">
                  <c:v>7.3546636100000007E-2</c:v>
                </c:pt>
                <c:pt idx="8862">
                  <c:v>7.3546636100000007E-2</c:v>
                </c:pt>
                <c:pt idx="8863">
                  <c:v>7.3546636100000007E-2</c:v>
                </c:pt>
                <c:pt idx="8864">
                  <c:v>7.3546636100000007E-2</c:v>
                </c:pt>
                <c:pt idx="8865">
                  <c:v>7.3546636100000007E-2</c:v>
                </c:pt>
                <c:pt idx="8866">
                  <c:v>7.2077347599999994E-2</c:v>
                </c:pt>
                <c:pt idx="8867">
                  <c:v>7.3546636100000007E-2</c:v>
                </c:pt>
                <c:pt idx="8868">
                  <c:v>7.3546636100000007E-2</c:v>
                </c:pt>
                <c:pt idx="8869">
                  <c:v>7.3546636100000007E-2</c:v>
                </c:pt>
                <c:pt idx="8870">
                  <c:v>7.3546636100000007E-2</c:v>
                </c:pt>
                <c:pt idx="8871">
                  <c:v>7.3546636100000007E-2</c:v>
                </c:pt>
                <c:pt idx="8872">
                  <c:v>7.3546636100000007E-2</c:v>
                </c:pt>
                <c:pt idx="8873">
                  <c:v>7.2077347599999994E-2</c:v>
                </c:pt>
                <c:pt idx="8874">
                  <c:v>7.2077347599999994E-2</c:v>
                </c:pt>
                <c:pt idx="8875">
                  <c:v>7.5015927100000004E-2</c:v>
                </c:pt>
                <c:pt idx="8876">
                  <c:v>7.2077402400000004E-2</c:v>
                </c:pt>
                <c:pt idx="8877">
                  <c:v>7.0608227300000007E-2</c:v>
                </c:pt>
                <c:pt idx="8878">
                  <c:v>7.2077681000000005E-2</c:v>
                </c:pt>
                <c:pt idx="8879">
                  <c:v>7.3547177399999997E-2</c:v>
                </c:pt>
                <c:pt idx="8880">
                  <c:v>7.2078132099999997E-2</c:v>
                </c:pt>
                <c:pt idx="8881">
                  <c:v>7.3547686099999995E-2</c:v>
                </c:pt>
                <c:pt idx="8882">
                  <c:v>7.2078681800000002E-2</c:v>
                </c:pt>
                <c:pt idx="8883">
                  <c:v>7.2078971199999994E-2</c:v>
                </c:pt>
                <c:pt idx="8884">
                  <c:v>7.0609972300000004E-2</c:v>
                </c:pt>
                <c:pt idx="8885">
                  <c:v>7.2079533700000004E-2</c:v>
                </c:pt>
                <c:pt idx="8886">
                  <c:v>7.3549073399999998E-2</c:v>
                </c:pt>
                <c:pt idx="8887">
                  <c:v>7.3549298299999996E-2</c:v>
                </c:pt>
                <c:pt idx="8888">
                  <c:v>7.0610915799999993E-2</c:v>
                </c:pt>
                <c:pt idx="8889">
                  <c:v>7.35496234E-2</c:v>
                </c:pt>
                <c:pt idx="8890">
                  <c:v>7.20804216E-2</c:v>
                </c:pt>
                <c:pt idx="8891">
                  <c:v>7.2080438299999994E-2</c:v>
                </c:pt>
                <c:pt idx="8892">
                  <c:v>7.3549670600000006E-2</c:v>
                </c:pt>
                <c:pt idx="8893">
                  <c:v>7.3549557900000007E-2</c:v>
                </c:pt>
                <c:pt idx="8894">
                  <c:v>7.2080108599999998E-2</c:v>
                </c:pt>
                <c:pt idx="8895">
                  <c:v>7.2079900799999999E-2</c:v>
                </c:pt>
                <c:pt idx="8896">
                  <c:v>6.9141088399999995E-2</c:v>
                </c:pt>
                <c:pt idx="8897">
                  <c:v>7.2079392399999997E-2</c:v>
                </c:pt>
                <c:pt idx="8898">
                  <c:v>7.2079110000000002E-2</c:v>
                </c:pt>
                <c:pt idx="8899">
                  <c:v>7.2078820599999996E-2</c:v>
                </c:pt>
                <c:pt idx="8900">
                  <c:v>7.0609246799999997E-2</c:v>
                </c:pt>
                <c:pt idx="8901">
                  <c:v>7.2078257699999995E-2</c:v>
                </c:pt>
                <c:pt idx="8902">
                  <c:v>7.2078002299999999E-2</c:v>
                </c:pt>
                <c:pt idx="8903">
                  <c:v>7.2077776400000002E-2</c:v>
                </c:pt>
                <c:pt idx="8904">
                  <c:v>7.2077589100000006E-2</c:v>
                </c:pt>
                <c:pt idx="8905">
                  <c:v>7.2077449599999996E-2</c:v>
                </c:pt>
                <c:pt idx="8906">
                  <c:v>7.2077367000000003E-2</c:v>
                </c:pt>
                <c:pt idx="8907">
                  <c:v>7.2077347599999994E-2</c:v>
                </c:pt>
                <c:pt idx="8908">
                  <c:v>7.0608059000000001E-2</c:v>
                </c:pt>
                <c:pt idx="8909">
                  <c:v>7.2077347599999994E-2</c:v>
                </c:pt>
                <c:pt idx="8910">
                  <c:v>7.2077347599999994E-2</c:v>
                </c:pt>
                <c:pt idx="8911">
                  <c:v>7.2077347599999994E-2</c:v>
                </c:pt>
                <c:pt idx="8912">
                  <c:v>7.2077347599999994E-2</c:v>
                </c:pt>
                <c:pt idx="8913">
                  <c:v>7.2077347599999994E-2</c:v>
                </c:pt>
                <c:pt idx="8914">
                  <c:v>7.3546636100000007E-2</c:v>
                </c:pt>
                <c:pt idx="8915">
                  <c:v>7.2077347599999994E-2</c:v>
                </c:pt>
                <c:pt idx="8916">
                  <c:v>7.0608059000000001E-2</c:v>
                </c:pt>
                <c:pt idx="8917">
                  <c:v>7.2077347599999994E-2</c:v>
                </c:pt>
                <c:pt idx="8918">
                  <c:v>7.0608059000000001E-2</c:v>
                </c:pt>
                <c:pt idx="8919">
                  <c:v>7.2077347599999994E-2</c:v>
                </c:pt>
                <c:pt idx="8920">
                  <c:v>7.0608059000000001E-2</c:v>
                </c:pt>
                <c:pt idx="8921">
                  <c:v>7.2077347599999994E-2</c:v>
                </c:pt>
                <c:pt idx="8922">
                  <c:v>7.0608059000000001E-2</c:v>
                </c:pt>
                <c:pt idx="8923">
                  <c:v>7.0608059000000001E-2</c:v>
                </c:pt>
                <c:pt idx="8924">
                  <c:v>7.2077347599999994E-2</c:v>
                </c:pt>
                <c:pt idx="8925">
                  <c:v>7.0608059000000001E-2</c:v>
                </c:pt>
                <c:pt idx="8926">
                  <c:v>7.2077347599999994E-2</c:v>
                </c:pt>
                <c:pt idx="8927">
                  <c:v>7.2077347599999994E-2</c:v>
                </c:pt>
                <c:pt idx="8928">
                  <c:v>7.2077347599999994E-2</c:v>
                </c:pt>
                <c:pt idx="8929">
                  <c:v>7.2077347599999994E-2</c:v>
                </c:pt>
                <c:pt idx="8930">
                  <c:v>7.2077347599999994E-2</c:v>
                </c:pt>
                <c:pt idx="8931">
                  <c:v>7.2077347599999994E-2</c:v>
                </c:pt>
                <c:pt idx="8932">
                  <c:v>7.3546636100000007E-2</c:v>
                </c:pt>
                <c:pt idx="8933">
                  <c:v>7.0608059000000001E-2</c:v>
                </c:pt>
                <c:pt idx="8934">
                  <c:v>7.2077347599999994E-2</c:v>
                </c:pt>
                <c:pt idx="8935">
                  <c:v>7.2077347599999994E-2</c:v>
                </c:pt>
                <c:pt idx="8936">
                  <c:v>7.0608059000000001E-2</c:v>
                </c:pt>
                <c:pt idx="8937">
                  <c:v>7.2077347599999994E-2</c:v>
                </c:pt>
                <c:pt idx="8938">
                  <c:v>7.2077347599999994E-2</c:v>
                </c:pt>
                <c:pt idx="8939">
                  <c:v>7.0608059000000001E-2</c:v>
                </c:pt>
                <c:pt idx="8940">
                  <c:v>7.2077347599999994E-2</c:v>
                </c:pt>
                <c:pt idx="8941">
                  <c:v>7.0608059000000001E-2</c:v>
                </c:pt>
                <c:pt idx="8942">
                  <c:v>7.0608059000000001E-2</c:v>
                </c:pt>
                <c:pt idx="8943">
                  <c:v>7.2077347599999994E-2</c:v>
                </c:pt>
                <c:pt idx="8944">
                  <c:v>7.2077347599999994E-2</c:v>
                </c:pt>
                <c:pt idx="8945">
                  <c:v>6.9138770799999999E-2</c:v>
                </c:pt>
                <c:pt idx="8946">
                  <c:v>7.0608059000000001E-2</c:v>
                </c:pt>
                <c:pt idx="8947">
                  <c:v>7.0608059000000001E-2</c:v>
                </c:pt>
                <c:pt idx="8948">
                  <c:v>7.0608059000000001E-2</c:v>
                </c:pt>
                <c:pt idx="8949">
                  <c:v>7.2077347599999994E-2</c:v>
                </c:pt>
                <c:pt idx="8950">
                  <c:v>7.2077347599999994E-2</c:v>
                </c:pt>
                <c:pt idx="8951">
                  <c:v>7.0608059000000001E-2</c:v>
                </c:pt>
                <c:pt idx="8952">
                  <c:v>7.0608059000000001E-2</c:v>
                </c:pt>
                <c:pt idx="8953">
                  <c:v>7.0608059000000001E-2</c:v>
                </c:pt>
                <c:pt idx="8954">
                  <c:v>7.0608059000000001E-2</c:v>
                </c:pt>
                <c:pt idx="8955">
                  <c:v>7.0608056899999994E-2</c:v>
                </c:pt>
                <c:pt idx="8956">
                  <c:v>7.0608006900000006E-2</c:v>
                </c:pt>
                <c:pt idx="8957">
                  <c:v>7.2077187200000004E-2</c:v>
                </c:pt>
                <c:pt idx="8958">
                  <c:v>7.0607739700000005E-2</c:v>
                </c:pt>
                <c:pt idx="8959">
                  <c:v>6.9138249900000004E-2</c:v>
                </c:pt>
                <c:pt idx="8960">
                  <c:v>7.0607304999999995E-2</c:v>
                </c:pt>
                <c:pt idx="8961">
                  <c:v>7.0607046100000001E-2</c:v>
                </c:pt>
                <c:pt idx="8962">
                  <c:v>7.0606770200000002E-2</c:v>
                </c:pt>
                <c:pt idx="8963">
                  <c:v>7.2075777399999999E-2</c:v>
                </c:pt>
                <c:pt idx="8964">
                  <c:v>7.0606203199999995E-2</c:v>
                </c:pt>
                <c:pt idx="8965">
                  <c:v>7.0605928799999995E-2</c:v>
                </c:pt>
                <c:pt idx="8966">
                  <c:v>7.2074963300000003E-2</c:v>
                </c:pt>
                <c:pt idx="8967">
                  <c:v>7.0605440199999994E-2</c:v>
                </c:pt>
                <c:pt idx="8968">
                  <c:v>7.2074535499999995E-2</c:v>
                </c:pt>
                <c:pt idx="8969">
                  <c:v>7.0605088999999996E-2</c:v>
                </c:pt>
                <c:pt idx="8970">
                  <c:v>6.9135693200000001E-2</c:v>
                </c:pt>
                <c:pt idx="8971">
                  <c:v>7.06049433E-2</c:v>
                </c:pt>
                <c:pt idx="8972">
                  <c:v>6.9135680399999996E-2</c:v>
                </c:pt>
                <c:pt idx="8973">
                  <c:v>7.06050706E-2</c:v>
                </c:pt>
                <c:pt idx="8974">
                  <c:v>7.0605225699999996E-2</c:v>
                </c:pt>
                <c:pt idx="8975">
                  <c:v>7.2074721499999994E-2</c:v>
                </c:pt>
                <c:pt idx="8976">
                  <c:v>7.06056709E-2</c:v>
                </c:pt>
                <c:pt idx="8977">
                  <c:v>7.0605940899999997E-2</c:v>
                </c:pt>
                <c:pt idx="8978">
                  <c:v>7.0606229600000001E-2</c:v>
                </c:pt>
                <c:pt idx="8979">
                  <c:v>7.0606527299999999E-2</c:v>
                </c:pt>
                <c:pt idx="8980">
                  <c:v>7.0606823999999999E-2</c:v>
                </c:pt>
                <c:pt idx="8981">
                  <c:v>7.2076399499999999E-2</c:v>
                </c:pt>
                <c:pt idx="8982">
                  <c:v>6.9138086099999996E-2</c:v>
                </c:pt>
                <c:pt idx="8983">
                  <c:v>7.0607611000000001E-2</c:v>
                </c:pt>
                <c:pt idx="8984">
                  <c:v>7.0607806400000001E-2</c:v>
                </c:pt>
                <c:pt idx="8985">
                  <c:v>7.2077241E-2</c:v>
                </c:pt>
                <c:pt idx="8986">
                  <c:v>7.0608038900000003E-2</c:v>
                </c:pt>
                <c:pt idx="8987">
                  <c:v>7.0608056599999997E-2</c:v>
                </c:pt>
                <c:pt idx="8988">
                  <c:v>7.0608001700000006E-2</c:v>
                </c:pt>
                <c:pt idx="8989">
                  <c:v>7.0607883100000005E-2</c:v>
                </c:pt>
                <c:pt idx="8990">
                  <c:v>7.0607710300000001E-2</c:v>
                </c:pt>
                <c:pt idx="8991">
                  <c:v>7.0607492699999996E-2</c:v>
                </c:pt>
                <c:pt idx="8992">
                  <c:v>7.0607240399999993E-2</c:v>
                </c:pt>
                <c:pt idx="8993">
                  <c:v>6.9137673199999999E-2</c:v>
                </c:pt>
                <c:pt idx="8994">
                  <c:v>6.9137379999999998E-2</c:v>
                </c:pt>
                <c:pt idx="8995">
                  <c:v>6.9137081200000006E-2</c:v>
                </c:pt>
                <c:pt idx="8996">
                  <c:v>7.0606078000000003E-2</c:v>
                </c:pt>
                <c:pt idx="8997">
                  <c:v>7.0605797600000006E-2</c:v>
                </c:pt>
                <c:pt idx="8998">
                  <c:v>7.0605541199999997E-2</c:v>
                </c:pt>
                <c:pt idx="8999">
                  <c:v>7.0605318E-2</c:v>
                </c:pt>
                <c:pt idx="9000">
                  <c:v>6.9135845900000006E-2</c:v>
                </c:pt>
                <c:pt idx="9001">
                  <c:v>6.9135719200000001E-2</c:v>
                </c:pt>
                <c:pt idx="9002">
                  <c:v>7.06049485E-2</c:v>
                </c:pt>
                <c:pt idx="9003">
                  <c:v>6.9135664400000005E-2</c:v>
                </c:pt>
                <c:pt idx="9004">
                  <c:v>6.9135740099999995E-2</c:v>
                </c:pt>
                <c:pt idx="9005">
                  <c:v>6.9135870899999993E-2</c:v>
                </c:pt>
                <c:pt idx="9006">
                  <c:v>6.91360486E-2</c:v>
                </c:pt>
                <c:pt idx="9007">
                  <c:v>7.0605556799999997E-2</c:v>
                </c:pt>
                <c:pt idx="9008">
                  <c:v>6.9136511100000006E-2</c:v>
                </c:pt>
                <c:pt idx="9009">
                  <c:v>6.9136778600000004E-2</c:v>
                </c:pt>
                <c:pt idx="9010">
                  <c:v>6.9137059400000006E-2</c:v>
                </c:pt>
                <c:pt idx="9011">
                  <c:v>6.9137344200000006E-2</c:v>
                </c:pt>
                <c:pt idx="9012">
                  <c:v>6.9137624999999994E-2</c:v>
                </c:pt>
                <c:pt idx="9013">
                  <c:v>7.0607183200000007E-2</c:v>
                </c:pt>
                <c:pt idx="9014">
                  <c:v>6.9138141E-2</c:v>
                </c:pt>
                <c:pt idx="9015">
                  <c:v>6.9138358900000002E-2</c:v>
                </c:pt>
                <c:pt idx="9016">
                  <c:v>6.9138538999999999E-2</c:v>
                </c:pt>
                <c:pt idx="9017">
                  <c:v>6.9138672900000003E-2</c:v>
                </c:pt>
                <c:pt idx="9018">
                  <c:v>6.7669463799999996E-2</c:v>
                </c:pt>
                <c:pt idx="9019">
                  <c:v>6.9138770799999999E-2</c:v>
                </c:pt>
                <c:pt idx="9020">
                  <c:v>6.9138770799999999E-2</c:v>
                </c:pt>
                <c:pt idx="9021">
                  <c:v>7.0608059000000001E-2</c:v>
                </c:pt>
                <c:pt idx="9022">
                  <c:v>6.7669482200000006E-2</c:v>
                </c:pt>
                <c:pt idx="9023">
                  <c:v>6.7669482200000006E-2</c:v>
                </c:pt>
                <c:pt idx="9024">
                  <c:v>6.7669482200000006E-2</c:v>
                </c:pt>
                <c:pt idx="9025">
                  <c:v>6.9138770799999999E-2</c:v>
                </c:pt>
                <c:pt idx="9026">
                  <c:v>7.0608059000000001E-2</c:v>
                </c:pt>
                <c:pt idx="9027">
                  <c:v>6.9138770799999999E-2</c:v>
                </c:pt>
                <c:pt idx="9028">
                  <c:v>6.7669482200000006E-2</c:v>
                </c:pt>
                <c:pt idx="9029">
                  <c:v>6.9138770799999999E-2</c:v>
                </c:pt>
                <c:pt idx="9030">
                  <c:v>6.9138770799999999E-2</c:v>
                </c:pt>
                <c:pt idx="9031">
                  <c:v>6.9138770799999999E-2</c:v>
                </c:pt>
                <c:pt idx="9032">
                  <c:v>6.9138770799999999E-2</c:v>
                </c:pt>
                <c:pt idx="9033">
                  <c:v>6.9138770799999999E-2</c:v>
                </c:pt>
                <c:pt idx="9034">
                  <c:v>6.9138770799999999E-2</c:v>
                </c:pt>
                <c:pt idx="9035">
                  <c:v>6.9138770799999999E-2</c:v>
                </c:pt>
                <c:pt idx="9036">
                  <c:v>6.9138770799999999E-2</c:v>
                </c:pt>
                <c:pt idx="9037">
                  <c:v>6.6200193599999999E-2</c:v>
                </c:pt>
                <c:pt idx="9038">
                  <c:v>6.9138770799999999E-2</c:v>
                </c:pt>
                <c:pt idx="9039">
                  <c:v>6.9138770799999999E-2</c:v>
                </c:pt>
                <c:pt idx="9040">
                  <c:v>6.9138770799999999E-2</c:v>
                </c:pt>
                <c:pt idx="9041">
                  <c:v>6.9138770799999999E-2</c:v>
                </c:pt>
                <c:pt idx="9042">
                  <c:v>6.9138770799999999E-2</c:v>
                </c:pt>
                <c:pt idx="9043">
                  <c:v>6.9138770799999999E-2</c:v>
                </c:pt>
                <c:pt idx="9044">
                  <c:v>6.9138770799999999E-2</c:v>
                </c:pt>
                <c:pt idx="9045">
                  <c:v>6.9138770799999999E-2</c:v>
                </c:pt>
                <c:pt idx="9046">
                  <c:v>6.9138770799999999E-2</c:v>
                </c:pt>
                <c:pt idx="9047">
                  <c:v>6.9138770799999999E-2</c:v>
                </c:pt>
                <c:pt idx="9048">
                  <c:v>6.9138770799999999E-2</c:v>
                </c:pt>
                <c:pt idx="9049">
                  <c:v>6.9138770799999999E-2</c:v>
                </c:pt>
                <c:pt idx="9050">
                  <c:v>6.9138770799999999E-2</c:v>
                </c:pt>
                <c:pt idx="9051">
                  <c:v>6.91387683E-2</c:v>
                </c:pt>
                <c:pt idx="9052">
                  <c:v>6.9138715899999995E-2</c:v>
                </c:pt>
                <c:pt idx="9053">
                  <c:v>7.0607890699999995E-2</c:v>
                </c:pt>
                <c:pt idx="9054">
                  <c:v>7.0607724799999994E-2</c:v>
                </c:pt>
                <c:pt idx="9055">
                  <c:v>6.9138226699999999E-2</c:v>
                </c:pt>
                <c:pt idx="9056">
                  <c:v>6.9137983099999994E-2</c:v>
                </c:pt>
                <c:pt idx="9057">
                  <c:v>6.7668424500000005E-2</c:v>
                </c:pt>
                <c:pt idx="9058">
                  <c:v>6.913743E-2</c:v>
                </c:pt>
                <c:pt idx="9059">
                  <c:v>6.76678478E-2</c:v>
                </c:pt>
                <c:pt idx="9060">
                  <c:v>6.9136849400000006E-2</c:v>
                </c:pt>
                <c:pt idx="9061">
                  <c:v>6.9136571800000005E-2</c:v>
                </c:pt>
                <c:pt idx="9062">
                  <c:v>6.9136314399999996E-2</c:v>
                </c:pt>
                <c:pt idx="9063">
                  <c:v>6.9136087099999993E-2</c:v>
                </c:pt>
                <c:pt idx="9064">
                  <c:v>6.7666605899999996E-2</c:v>
                </c:pt>
                <c:pt idx="9065">
                  <c:v>6.9135757800000003E-2</c:v>
                </c:pt>
                <c:pt idx="9066">
                  <c:v>6.9135674499999994E-2</c:v>
                </c:pt>
                <c:pt idx="9067">
                  <c:v>6.9135657500000003E-2</c:v>
                </c:pt>
                <c:pt idx="9068">
                  <c:v>6.7666417500000006E-2</c:v>
                </c:pt>
                <c:pt idx="9069">
                  <c:v>6.7666531700000004E-2</c:v>
                </c:pt>
                <c:pt idx="9070">
                  <c:v>6.7666698600000005E-2</c:v>
                </c:pt>
                <c:pt idx="9071">
                  <c:v>6.7666908799999995E-2</c:v>
                </c:pt>
                <c:pt idx="9072">
                  <c:v>6.7667153499999994E-2</c:v>
                </c:pt>
                <c:pt idx="9073">
                  <c:v>6.9136714099999996E-2</c:v>
                </c:pt>
                <c:pt idx="9074">
                  <c:v>6.9136999000000005E-2</c:v>
                </c:pt>
                <c:pt idx="9075">
                  <c:v>6.7667999800000003E-2</c:v>
                </c:pt>
                <c:pt idx="9076">
                  <c:v>6.7668289199999995E-2</c:v>
                </c:pt>
                <c:pt idx="9077">
                  <c:v>6.7668567200000002E-2</c:v>
                </c:pt>
                <c:pt idx="9078">
                  <c:v>6.7668823899999994E-2</c:v>
                </c:pt>
                <c:pt idx="9079">
                  <c:v>6.7669051199999997E-2</c:v>
                </c:pt>
                <c:pt idx="9080">
                  <c:v>6.76692396E-2</c:v>
                </c:pt>
                <c:pt idx="9081">
                  <c:v>6.7669379799999999E-2</c:v>
                </c:pt>
                <c:pt idx="9082">
                  <c:v>6.9138751299999995E-2</c:v>
                </c:pt>
                <c:pt idx="9083">
                  <c:v>6.7669482200000006E-2</c:v>
                </c:pt>
                <c:pt idx="9084">
                  <c:v>6.7669482200000006E-2</c:v>
                </c:pt>
                <c:pt idx="9085">
                  <c:v>6.7669482200000006E-2</c:v>
                </c:pt>
                <c:pt idx="9086">
                  <c:v>6.7669482200000006E-2</c:v>
                </c:pt>
                <c:pt idx="9087">
                  <c:v>6.7669482200000006E-2</c:v>
                </c:pt>
                <c:pt idx="9088">
                  <c:v>6.6200193599999999E-2</c:v>
                </c:pt>
                <c:pt idx="9089">
                  <c:v>6.6200193599999999E-2</c:v>
                </c:pt>
                <c:pt idx="9090">
                  <c:v>6.6200193599999999E-2</c:v>
                </c:pt>
                <c:pt idx="9091">
                  <c:v>6.7669482200000006E-2</c:v>
                </c:pt>
                <c:pt idx="9092">
                  <c:v>6.7669482200000006E-2</c:v>
                </c:pt>
                <c:pt idx="9093">
                  <c:v>6.6200193599999999E-2</c:v>
                </c:pt>
                <c:pt idx="9094">
                  <c:v>6.6200193599999999E-2</c:v>
                </c:pt>
                <c:pt idx="9095">
                  <c:v>6.7669482200000006E-2</c:v>
                </c:pt>
                <c:pt idx="9096">
                  <c:v>6.6200193599999999E-2</c:v>
                </c:pt>
                <c:pt idx="9097">
                  <c:v>6.7669482200000006E-2</c:v>
                </c:pt>
                <c:pt idx="9098">
                  <c:v>6.7669482200000006E-2</c:v>
                </c:pt>
                <c:pt idx="9099">
                  <c:v>6.7669482200000006E-2</c:v>
                </c:pt>
                <c:pt idx="9100">
                  <c:v>6.6200193599999999E-2</c:v>
                </c:pt>
                <c:pt idx="9101">
                  <c:v>6.9138770799999999E-2</c:v>
                </c:pt>
                <c:pt idx="9102">
                  <c:v>6.7669482200000006E-2</c:v>
                </c:pt>
                <c:pt idx="9103">
                  <c:v>6.7669482200000006E-2</c:v>
                </c:pt>
                <c:pt idx="9104">
                  <c:v>6.7669482200000006E-2</c:v>
                </c:pt>
                <c:pt idx="9105">
                  <c:v>6.9138770799999999E-2</c:v>
                </c:pt>
                <c:pt idx="9106">
                  <c:v>6.7669482200000006E-2</c:v>
                </c:pt>
                <c:pt idx="9107">
                  <c:v>6.6200193599999999E-2</c:v>
                </c:pt>
                <c:pt idx="9108">
                  <c:v>6.7669482200000006E-2</c:v>
                </c:pt>
                <c:pt idx="9109">
                  <c:v>6.7669482200000006E-2</c:v>
                </c:pt>
                <c:pt idx="9110">
                  <c:v>6.9138770799999999E-2</c:v>
                </c:pt>
                <c:pt idx="9111">
                  <c:v>6.7669482200000006E-2</c:v>
                </c:pt>
                <c:pt idx="9112">
                  <c:v>6.9138770799999999E-2</c:v>
                </c:pt>
                <c:pt idx="9113">
                  <c:v>6.7669482200000006E-2</c:v>
                </c:pt>
                <c:pt idx="9114">
                  <c:v>6.7669482200000006E-2</c:v>
                </c:pt>
                <c:pt idx="9115">
                  <c:v>6.91387683E-2</c:v>
                </c:pt>
                <c:pt idx="9116">
                  <c:v>6.7669427399999996E-2</c:v>
                </c:pt>
                <c:pt idx="9117">
                  <c:v>6.9138602100000002E-2</c:v>
                </c:pt>
                <c:pt idx="9118">
                  <c:v>6.9138435900000003E-2</c:v>
                </c:pt>
                <c:pt idx="9119">
                  <c:v>6.7668937400000004E-2</c:v>
                </c:pt>
                <c:pt idx="9120">
                  <c:v>6.9137983099999994E-2</c:v>
                </c:pt>
                <c:pt idx="9121">
                  <c:v>6.6199134600000001E-2</c:v>
                </c:pt>
                <c:pt idx="9122">
                  <c:v>6.913743E-2</c:v>
                </c:pt>
                <c:pt idx="9123">
                  <c:v>6.9137138799999998E-2</c:v>
                </c:pt>
                <c:pt idx="9124">
                  <c:v>6.7667558399999994E-2</c:v>
                </c:pt>
                <c:pt idx="9125">
                  <c:v>6.7667280100000005E-2</c:v>
                </c:pt>
                <c:pt idx="9126">
                  <c:v>6.7667022699999996E-2</c:v>
                </c:pt>
                <c:pt idx="9127">
                  <c:v>6.7666794700000005E-2</c:v>
                </c:pt>
                <c:pt idx="9128">
                  <c:v>6.7666605899999996E-2</c:v>
                </c:pt>
                <c:pt idx="9129">
                  <c:v>6.6197172600000007E-2</c:v>
                </c:pt>
                <c:pt idx="9130">
                  <c:v>6.6197089000000001E-2</c:v>
                </c:pt>
                <c:pt idx="9131">
                  <c:v>6.7666364399999998E-2</c:v>
                </c:pt>
                <c:pt idx="9132">
                  <c:v>6.6197117099999994E-2</c:v>
                </c:pt>
                <c:pt idx="9133">
                  <c:v>6.7666508799999997E-2</c:v>
                </c:pt>
                <c:pt idx="9134">
                  <c:v>6.7666654500000006E-2</c:v>
                </c:pt>
                <c:pt idx="9135">
                  <c:v>6.6197547100000004E-2</c:v>
                </c:pt>
                <c:pt idx="9136">
                  <c:v>6.61977646E-2</c:v>
                </c:pt>
                <c:pt idx="9137">
                  <c:v>6.6198006500000003E-2</c:v>
                </c:pt>
                <c:pt idx="9138">
                  <c:v>6.6198266399999997E-2</c:v>
                </c:pt>
                <c:pt idx="9139">
                  <c:v>6.6198536700000005E-2</c:v>
                </c:pt>
                <c:pt idx="9140">
                  <c:v>6.6198810499999997E-2</c:v>
                </c:pt>
                <c:pt idx="9141">
                  <c:v>6.6199080100000002E-2</c:v>
                </c:pt>
                <c:pt idx="9142">
                  <c:v>6.7668628199999997E-2</c:v>
                </c:pt>
                <c:pt idx="9143">
                  <c:v>6.6199578699999997E-2</c:v>
                </c:pt>
                <c:pt idx="9144">
                  <c:v>6.6199793500000007E-2</c:v>
                </c:pt>
                <c:pt idx="9145">
                  <c:v>6.6199975699999997E-2</c:v>
                </c:pt>
                <c:pt idx="9146">
                  <c:v>6.6200118000000002E-2</c:v>
                </c:pt>
                <c:pt idx="9147">
                  <c:v>6.6200215100000001E-2</c:v>
                </c:pt>
                <c:pt idx="9148">
                  <c:v>6.62002904E-2</c:v>
                </c:pt>
                <c:pt idx="9149">
                  <c:v>6.6200355700000005E-2</c:v>
                </c:pt>
                <c:pt idx="9150">
                  <c:v>6.6200410500000001E-2</c:v>
                </c:pt>
                <c:pt idx="9151">
                  <c:v>6.7669742800000002E-2</c:v>
                </c:pt>
                <c:pt idx="9152">
                  <c:v>6.6200488599999996E-2</c:v>
                </c:pt>
                <c:pt idx="9153">
                  <c:v>6.62005118E-2</c:v>
                </c:pt>
                <c:pt idx="9154">
                  <c:v>6.6200524699999999E-2</c:v>
                </c:pt>
                <c:pt idx="9155">
                  <c:v>6.6200527100000003E-2</c:v>
                </c:pt>
                <c:pt idx="9156">
                  <c:v>6.4731231200000003E-2</c:v>
                </c:pt>
                <c:pt idx="9157">
                  <c:v>6.6200501100000003E-2</c:v>
                </c:pt>
                <c:pt idx="9158">
                  <c:v>6.7669760100000004E-2</c:v>
                </c:pt>
                <c:pt idx="9159">
                  <c:v>6.6200433099999997E-2</c:v>
                </c:pt>
                <c:pt idx="9160">
                  <c:v>6.6200383099999996E-2</c:v>
                </c:pt>
                <c:pt idx="9161">
                  <c:v>6.62003231E-2</c:v>
                </c:pt>
                <c:pt idx="9162">
                  <c:v>6.4730964099999996E-2</c:v>
                </c:pt>
                <c:pt idx="9163">
                  <c:v>6.6200170399999994E-2</c:v>
                </c:pt>
                <c:pt idx="9164">
                  <c:v>6.6200049299999994E-2</c:v>
                </c:pt>
                <c:pt idx="9165">
                  <c:v>6.61998855E-2</c:v>
                </c:pt>
                <c:pt idx="9166">
                  <c:v>6.4730396400000001E-2</c:v>
                </c:pt>
                <c:pt idx="9167">
                  <c:v>6.4730167000000005E-2</c:v>
                </c:pt>
                <c:pt idx="9168">
                  <c:v>6.6199206100000005E-2</c:v>
                </c:pt>
                <c:pt idx="9169">
                  <c:v>6.4729650700000002E-2</c:v>
                </c:pt>
                <c:pt idx="9170">
                  <c:v>6.6198668200000005E-2</c:v>
                </c:pt>
                <c:pt idx="9171">
                  <c:v>6.4729104499999995E-2</c:v>
                </c:pt>
                <c:pt idx="9172">
                  <c:v>6.3259546999999999E-2</c:v>
                </c:pt>
                <c:pt idx="9173">
                  <c:v>6.4728586399999996E-2</c:v>
                </c:pt>
                <c:pt idx="9174">
                  <c:v>6.3259064000000004E-2</c:v>
                </c:pt>
                <c:pt idx="9175">
                  <c:v>6.6197446399999998E-2</c:v>
                </c:pt>
                <c:pt idx="9176">
                  <c:v>6.47279885E-2</c:v>
                </c:pt>
                <c:pt idx="9177">
                  <c:v>6.6197158399999997E-2</c:v>
                </c:pt>
                <c:pt idx="9178">
                  <c:v>6.4727793500000005E-2</c:v>
                </c:pt>
                <c:pt idx="9179">
                  <c:v>6.4727778900000005E-2</c:v>
                </c:pt>
                <c:pt idx="9180">
                  <c:v>6.6197117099999994E-2</c:v>
                </c:pt>
                <c:pt idx="9181">
                  <c:v>6.3258631300000007E-2</c:v>
                </c:pt>
                <c:pt idx="9182">
                  <c:v>6.3258777299999999E-2</c:v>
                </c:pt>
                <c:pt idx="9183">
                  <c:v>6.4728254999999998E-2</c:v>
                </c:pt>
                <c:pt idx="9184">
                  <c:v>6.4728472600000003E-2</c:v>
                </c:pt>
                <c:pt idx="9185">
                  <c:v>6.4728715100000001E-2</c:v>
                </c:pt>
                <c:pt idx="9186">
                  <c:v>6.3259684100000005E-2</c:v>
                </c:pt>
                <c:pt idx="9187">
                  <c:v>6.4729246099999999E-2</c:v>
                </c:pt>
                <c:pt idx="9188">
                  <c:v>6.4729519799999996E-2</c:v>
                </c:pt>
                <c:pt idx="9189">
                  <c:v>6.4729789800000007E-2</c:v>
                </c:pt>
                <c:pt idx="9190">
                  <c:v>6.6199338600000004E-2</c:v>
                </c:pt>
                <c:pt idx="9191">
                  <c:v>6.3260999900000003E-2</c:v>
                </c:pt>
                <c:pt idx="9192">
                  <c:v>6.4730504300000005E-2</c:v>
                </c:pt>
                <c:pt idx="9193">
                  <c:v>6.4730686800000006E-2</c:v>
                </c:pt>
                <c:pt idx="9194">
                  <c:v>6.4730829399999995E-2</c:v>
                </c:pt>
                <c:pt idx="9195">
                  <c:v>6.4730926600000002E-2</c:v>
                </c:pt>
                <c:pt idx="9196">
                  <c:v>6.6200291800000005E-2</c:v>
                </c:pt>
                <c:pt idx="9197">
                  <c:v>6.62003595E-2</c:v>
                </c:pt>
                <c:pt idx="9198">
                  <c:v>6.4731129600000006E-2</c:v>
                </c:pt>
                <c:pt idx="9199">
                  <c:v>6.6200466400000005E-2</c:v>
                </c:pt>
                <c:pt idx="9200">
                  <c:v>6.6200504499999993E-2</c:v>
                </c:pt>
                <c:pt idx="9201">
                  <c:v>6.4731244399999999E-2</c:v>
                </c:pt>
                <c:pt idx="9202">
                  <c:v>6.4731261799999995E-2</c:v>
                </c:pt>
                <c:pt idx="9203">
                  <c:v>6.4731267999999995E-2</c:v>
                </c:pt>
                <c:pt idx="9204">
                  <c:v>6.4731262799999995E-2</c:v>
                </c:pt>
                <c:pt idx="9205">
                  <c:v>6.4731245800000003E-2</c:v>
                </c:pt>
                <c:pt idx="9206">
                  <c:v>6.4731216699999997E-2</c:v>
                </c:pt>
                <c:pt idx="9207">
                  <c:v>6.4731175399999993E-2</c:v>
                </c:pt>
                <c:pt idx="9208">
                  <c:v>6.4731121200000005E-2</c:v>
                </c:pt>
                <c:pt idx="9209">
                  <c:v>6.4731054299999993E-2</c:v>
                </c:pt>
                <c:pt idx="9210">
                  <c:v>6.4730973400000003E-2</c:v>
                </c:pt>
                <c:pt idx="9211">
                  <c:v>6.4730878300000003E-2</c:v>
                </c:pt>
                <c:pt idx="9212">
                  <c:v>6.6200034699999993E-2</c:v>
                </c:pt>
                <c:pt idx="9213">
                  <c:v>6.3261284400000006E-2</c:v>
                </c:pt>
                <c:pt idx="9214">
                  <c:v>6.3261078299999995E-2</c:v>
                </c:pt>
                <c:pt idx="9215">
                  <c:v>6.3260845499999996E-2</c:v>
                </c:pt>
                <c:pt idx="9216">
                  <c:v>6.4729883200000005E-2</c:v>
                </c:pt>
                <c:pt idx="9217">
                  <c:v>6.3260327699999994E-2</c:v>
                </c:pt>
                <c:pt idx="9218">
                  <c:v>6.4729347399999998E-2</c:v>
                </c:pt>
                <c:pt idx="9219">
                  <c:v>6.3259786400000004E-2</c:v>
                </c:pt>
                <c:pt idx="9220">
                  <c:v>6.3259524100000006E-2</c:v>
                </c:pt>
                <c:pt idx="9221">
                  <c:v>6.17899846E-2</c:v>
                </c:pt>
                <c:pt idx="9222">
                  <c:v>6.3259050100000006E-2</c:v>
                </c:pt>
                <c:pt idx="9223">
                  <c:v>6.3258852599999998E-2</c:v>
                </c:pt>
                <c:pt idx="9224">
                  <c:v>6.1789397900000001E-2</c:v>
                </c:pt>
                <c:pt idx="9225">
                  <c:v>6.1789278099999997E-2</c:v>
                </c:pt>
                <c:pt idx="9226">
                  <c:v>6.4727793199999994E-2</c:v>
                </c:pt>
                <c:pt idx="9227">
                  <c:v>6.1789191100000002E-2</c:v>
                </c:pt>
                <c:pt idx="9228">
                  <c:v>6.1789191100000002E-2</c:v>
                </c:pt>
                <c:pt idx="9229">
                  <c:v>6.3258483800000001E-2</c:v>
                </c:pt>
                <c:pt idx="9230">
                  <c:v>6.3258483800000001E-2</c:v>
                </c:pt>
                <c:pt idx="9231">
                  <c:v>6.3258483800000001E-2</c:v>
                </c:pt>
                <c:pt idx="9232">
                  <c:v>6.1789191100000002E-2</c:v>
                </c:pt>
                <c:pt idx="9233">
                  <c:v>6.1789191100000002E-2</c:v>
                </c:pt>
                <c:pt idx="9234">
                  <c:v>6.4727776900000006E-2</c:v>
                </c:pt>
                <c:pt idx="9235">
                  <c:v>6.1789191100000002E-2</c:v>
                </c:pt>
                <c:pt idx="9236">
                  <c:v>6.3258483800000001E-2</c:v>
                </c:pt>
                <c:pt idx="9237">
                  <c:v>6.1789191100000002E-2</c:v>
                </c:pt>
                <c:pt idx="9238">
                  <c:v>6.3258483800000001E-2</c:v>
                </c:pt>
                <c:pt idx="9239">
                  <c:v>6.3258483800000001E-2</c:v>
                </c:pt>
                <c:pt idx="9240">
                  <c:v>6.3258483800000001E-2</c:v>
                </c:pt>
                <c:pt idx="9241">
                  <c:v>6.1789191100000002E-2</c:v>
                </c:pt>
                <c:pt idx="9242">
                  <c:v>6.1789191100000002E-2</c:v>
                </c:pt>
                <c:pt idx="9243">
                  <c:v>6.1789191100000002E-2</c:v>
                </c:pt>
                <c:pt idx="9244">
                  <c:v>6.1789191100000002E-2</c:v>
                </c:pt>
                <c:pt idx="9245">
                  <c:v>6.1789191100000002E-2</c:v>
                </c:pt>
                <c:pt idx="9246">
                  <c:v>6.3258483800000001E-2</c:v>
                </c:pt>
                <c:pt idx="9247">
                  <c:v>6.1789191100000002E-2</c:v>
                </c:pt>
                <c:pt idx="9248">
                  <c:v>6.3258483800000001E-2</c:v>
                </c:pt>
                <c:pt idx="9249">
                  <c:v>6.0319898300000001E-2</c:v>
                </c:pt>
                <c:pt idx="9250">
                  <c:v>6.1789191100000002E-2</c:v>
                </c:pt>
                <c:pt idx="9251">
                  <c:v>6.0319898300000001E-2</c:v>
                </c:pt>
                <c:pt idx="9252">
                  <c:v>6.1789191100000002E-2</c:v>
                </c:pt>
                <c:pt idx="9253">
                  <c:v>6.3258483800000001E-2</c:v>
                </c:pt>
                <c:pt idx="9254">
                  <c:v>6.3258483800000001E-2</c:v>
                </c:pt>
                <c:pt idx="9255">
                  <c:v>6.3258483800000001E-2</c:v>
                </c:pt>
                <c:pt idx="9256">
                  <c:v>6.1789191100000002E-2</c:v>
                </c:pt>
                <c:pt idx="9257">
                  <c:v>6.1789191100000002E-2</c:v>
                </c:pt>
                <c:pt idx="9258">
                  <c:v>6.0319898300000001E-2</c:v>
                </c:pt>
                <c:pt idx="9259">
                  <c:v>6.1789191100000002E-2</c:v>
                </c:pt>
                <c:pt idx="9260">
                  <c:v>6.1789191100000002E-2</c:v>
                </c:pt>
                <c:pt idx="9261">
                  <c:v>6.0319898300000001E-2</c:v>
                </c:pt>
                <c:pt idx="9262">
                  <c:v>6.1789191100000002E-2</c:v>
                </c:pt>
                <c:pt idx="9263">
                  <c:v>6.1789191100000002E-2</c:v>
                </c:pt>
                <c:pt idx="9264">
                  <c:v>6.1789191100000002E-2</c:v>
                </c:pt>
                <c:pt idx="9265">
                  <c:v>6.1789191100000002E-2</c:v>
                </c:pt>
                <c:pt idx="9266">
                  <c:v>6.1789191100000002E-2</c:v>
                </c:pt>
                <c:pt idx="9267">
                  <c:v>6.1789191100000002E-2</c:v>
                </c:pt>
                <c:pt idx="9268">
                  <c:v>6.1789191100000002E-2</c:v>
                </c:pt>
                <c:pt idx="9269">
                  <c:v>6.1789191100000002E-2</c:v>
                </c:pt>
                <c:pt idx="9270">
                  <c:v>6.1789191100000002E-2</c:v>
                </c:pt>
                <c:pt idx="9271">
                  <c:v>6.1789191100000002E-2</c:v>
                </c:pt>
                <c:pt idx="9272">
                  <c:v>6.1789191100000002E-2</c:v>
                </c:pt>
                <c:pt idx="9273">
                  <c:v>6.0319898300000001E-2</c:v>
                </c:pt>
                <c:pt idx="9274">
                  <c:v>6.1789191100000002E-2</c:v>
                </c:pt>
                <c:pt idx="9275">
                  <c:v>6.1789193499999999E-2</c:v>
                </c:pt>
                <c:pt idx="9276">
                  <c:v>6.17892466E-2</c:v>
                </c:pt>
                <c:pt idx="9277">
                  <c:v>6.0320068999999997E-2</c:v>
                </c:pt>
                <c:pt idx="9278">
                  <c:v>6.1789529400000001E-2</c:v>
                </c:pt>
                <c:pt idx="9279">
                  <c:v>6.0320448999999998E-2</c:v>
                </c:pt>
                <c:pt idx="9280">
                  <c:v>6.0320695000000001E-2</c:v>
                </c:pt>
                <c:pt idx="9281">
                  <c:v>6.0320966400000002E-2</c:v>
                </c:pt>
                <c:pt idx="9282">
                  <c:v>6.1790544400000001E-2</c:v>
                </c:pt>
                <c:pt idx="9283">
                  <c:v>6.3260128200000001E-2</c:v>
                </c:pt>
                <c:pt idx="9284">
                  <c:v>6.1791128700000003E-2</c:v>
                </c:pt>
                <c:pt idx="9285">
                  <c:v>6.1791407999999999E-2</c:v>
                </c:pt>
                <c:pt idx="9286">
                  <c:v>6.1791666500000002E-2</c:v>
                </c:pt>
                <c:pt idx="9287">
                  <c:v>6.1791894899999998E-2</c:v>
                </c:pt>
                <c:pt idx="9288">
                  <c:v>6.1792084300000001E-2</c:v>
                </c:pt>
                <c:pt idx="9289">
                  <c:v>6.0322936700000003E-2</c:v>
                </c:pt>
                <c:pt idx="9290">
                  <c:v>6.1792308800000001E-2</c:v>
                </c:pt>
                <c:pt idx="9291">
                  <c:v>6.1792325799999999E-2</c:v>
                </c:pt>
                <c:pt idx="9292">
                  <c:v>6.1792273100000003E-2</c:v>
                </c:pt>
                <c:pt idx="9293">
                  <c:v>6.0322869699999997E-2</c:v>
                </c:pt>
                <c:pt idx="9294">
                  <c:v>6.1791991300000002E-2</c:v>
                </c:pt>
                <c:pt idx="9295">
                  <c:v>6.1791780400000003E-2</c:v>
                </c:pt>
                <c:pt idx="9296">
                  <c:v>6.17915354E-2</c:v>
                </c:pt>
                <c:pt idx="9297">
                  <c:v>6.0321975100000001E-2</c:v>
                </c:pt>
                <c:pt idx="9298">
                  <c:v>6.03216881E-2</c:v>
                </c:pt>
                <c:pt idx="9299">
                  <c:v>5.8852103599999997E-2</c:v>
                </c:pt>
                <c:pt idx="9300">
                  <c:v>6.0321102799999998E-2</c:v>
                </c:pt>
                <c:pt idx="9301">
                  <c:v>6.0320822699999999E-2</c:v>
                </c:pt>
                <c:pt idx="9302">
                  <c:v>6.0320563200000003E-2</c:v>
                </c:pt>
                <c:pt idx="9303">
                  <c:v>5.8851041799999997E-2</c:v>
                </c:pt>
                <c:pt idx="9304">
                  <c:v>6.0320143600000001E-2</c:v>
                </c:pt>
                <c:pt idx="9305">
                  <c:v>5.8850709299999998E-2</c:v>
                </c:pt>
                <c:pt idx="9306">
                  <c:v>6.0319918100000001E-2</c:v>
                </c:pt>
                <c:pt idx="9307">
                  <c:v>6.1789191100000002E-2</c:v>
                </c:pt>
                <c:pt idx="9308">
                  <c:v>6.0319898300000001E-2</c:v>
                </c:pt>
                <c:pt idx="9309">
                  <c:v>6.0319898300000001E-2</c:v>
                </c:pt>
                <c:pt idx="9310">
                  <c:v>5.8850605600000001E-2</c:v>
                </c:pt>
                <c:pt idx="9311">
                  <c:v>5.8850605600000001E-2</c:v>
                </c:pt>
                <c:pt idx="9312">
                  <c:v>6.0319898300000001E-2</c:v>
                </c:pt>
                <c:pt idx="9313">
                  <c:v>5.8850605600000001E-2</c:v>
                </c:pt>
                <c:pt idx="9314">
                  <c:v>5.8850605600000001E-2</c:v>
                </c:pt>
                <c:pt idx="9315">
                  <c:v>5.8850605600000001E-2</c:v>
                </c:pt>
                <c:pt idx="9316">
                  <c:v>5.8850605600000001E-2</c:v>
                </c:pt>
                <c:pt idx="9317">
                  <c:v>5.8850605600000001E-2</c:v>
                </c:pt>
                <c:pt idx="9318">
                  <c:v>5.8850605600000001E-2</c:v>
                </c:pt>
                <c:pt idx="9319">
                  <c:v>5.8850605600000001E-2</c:v>
                </c:pt>
                <c:pt idx="9320">
                  <c:v>6.0319898300000001E-2</c:v>
                </c:pt>
                <c:pt idx="9321">
                  <c:v>6.0319898300000001E-2</c:v>
                </c:pt>
                <c:pt idx="9322">
                  <c:v>5.8850605600000001E-2</c:v>
                </c:pt>
                <c:pt idx="9323">
                  <c:v>5.8850605600000001E-2</c:v>
                </c:pt>
                <c:pt idx="9324">
                  <c:v>6.0319898300000001E-2</c:v>
                </c:pt>
                <c:pt idx="9325">
                  <c:v>6.0319898300000001E-2</c:v>
                </c:pt>
                <c:pt idx="9326">
                  <c:v>5.8850605600000001E-2</c:v>
                </c:pt>
                <c:pt idx="9327">
                  <c:v>5.8850605600000001E-2</c:v>
                </c:pt>
                <c:pt idx="9328">
                  <c:v>6.0319898300000001E-2</c:v>
                </c:pt>
                <c:pt idx="9329">
                  <c:v>5.8850605600000001E-2</c:v>
                </c:pt>
                <c:pt idx="9330">
                  <c:v>5.8850605600000001E-2</c:v>
                </c:pt>
                <c:pt idx="9331">
                  <c:v>5.8850605600000001E-2</c:v>
                </c:pt>
                <c:pt idx="9332">
                  <c:v>5.8850605600000001E-2</c:v>
                </c:pt>
                <c:pt idx="9333">
                  <c:v>5.8850605600000001E-2</c:v>
                </c:pt>
                <c:pt idx="9334">
                  <c:v>6.0319898300000001E-2</c:v>
                </c:pt>
                <c:pt idx="9335">
                  <c:v>5.8850605600000001E-2</c:v>
                </c:pt>
                <c:pt idx="9336">
                  <c:v>5.7381312900000002E-2</c:v>
                </c:pt>
                <c:pt idx="9337">
                  <c:v>5.8850605600000001E-2</c:v>
                </c:pt>
                <c:pt idx="9338">
                  <c:v>5.8850605600000001E-2</c:v>
                </c:pt>
                <c:pt idx="9339">
                  <c:v>5.8850607999999999E-2</c:v>
                </c:pt>
                <c:pt idx="9340">
                  <c:v>5.88506611E-2</c:v>
                </c:pt>
                <c:pt idx="9341">
                  <c:v>6.0320068999999997E-2</c:v>
                </c:pt>
                <c:pt idx="9342">
                  <c:v>5.8850945000000002E-2</c:v>
                </c:pt>
                <c:pt idx="9343">
                  <c:v>5.7381864900000003E-2</c:v>
                </c:pt>
                <c:pt idx="9344">
                  <c:v>6.0320695000000001E-2</c:v>
                </c:pt>
                <c:pt idx="9345">
                  <c:v>6.0320966400000002E-2</c:v>
                </c:pt>
                <c:pt idx="9346">
                  <c:v>5.8851962399999999E-2</c:v>
                </c:pt>
                <c:pt idx="9347">
                  <c:v>5.8852256999999998E-2</c:v>
                </c:pt>
                <c:pt idx="9348">
                  <c:v>5.8852548400000003E-2</c:v>
                </c:pt>
                <c:pt idx="9349">
                  <c:v>5.8852828500000003E-2</c:v>
                </c:pt>
                <c:pt idx="9350">
                  <c:v>5.7383798399999998E-2</c:v>
                </c:pt>
                <c:pt idx="9351">
                  <c:v>5.8853316699999998E-2</c:v>
                </c:pt>
                <c:pt idx="9352">
                  <c:v>6.0322795399999997E-2</c:v>
                </c:pt>
                <c:pt idx="9353">
                  <c:v>6.0322936700000003E-2</c:v>
                </c:pt>
                <c:pt idx="9354">
                  <c:v>5.8853731700000002E-2</c:v>
                </c:pt>
                <c:pt idx="9355">
                  <c:v>5.8853749099999998E-2</c:v>
                </c:pt>
                <c:pt idx="9356">
                  <c:v>5.8853703600000001E-2</c:v>
                </c:pt>
                <c:pt idx="9357">
                  <c:v>5.8853603999999997E-2</c:v>
                </c:pt>
                <c:pt idx="9358">
                  <c:v>5.8853457900000003E-2</c:v>
                </c:pt>
                <c:pt idx="9359">
                  <c:v>5.8853271899999997E-2</c:v>
                </c:pt>
                <c:pt idx="9360">
                  <c:v>5.8853054000000002E-2</c:v>
                </c:pt>
                <c:pt idx="9361">
                  <c:v>5.7383520799999997E-2</c:v>
                </c:pt>
                <c:pt idx="9362">
                  <c:v>6.03218394E-2</c:v>
                </c:pt>
                <c:pt idx="9363">
                  <c:v>5.88522774E-2</c:v>
                </c:pt>
                <c:pt idx="9364">
                  <c:v>5.8852001899999999E-2</c:v>
                </c:pt>
                <c:pt idx="9365">
                  <c:v>5.8851730200000001E-2</c:v>
                </c:pt>
                <c:pt idx="9366">
                  <c:v>5.8851469599999998E-2</c:v>
                </c:pt>
                <c:pt idx="9367">
                  <c:v>6.0320519099999997E-2</c:v>
                </c:pt>
                <c:pt idx="9368">
                  <c:v>5.8851010199999998E-2</c:v>
                </c:pt>
                <c:pt idx="9369">
                  <c:v>5.8850825900000001E-2</c:v>
                </c:pt>
                <c:pt idx="9370">
                  <c:v>5.88506819E-2</c:v>
                </c:pt>
                <c:pt idx="9371">
                  <c:v>5.7381291299999998E-2</c:v>
                </c:pt>
                <c:pt idx="9372">
                  <c:v>5.7381214700000002E-2</c:v>
                </c:pt>
                <c:pt idx="9373">
                  <c:v>5.7381148700000002E-2</c:v>
                </c:pt>
                <c:pt idx="9374">
                  <c:v>5.7381093199999997E-2</c:v>
                </c:pt>
                <c:pt idx="9375">
                  <c:v>5.88503415E-2</c:v>
                </c:pt>
                <c:pt idx="9376">
                  <c:v>5.8850307499999997E-2</c:v>
                </c:pt>
                <c:pt idx="9377">
                  <c:v>5.73809905E-2</c:v>
                </c:pt>
                <c:pt idx="9378">
                  <c:v>5.5911684199999999E-2</c:v>
                </c:pt>
                <c:pt idx="9379">
                  <c:v>5.7380974899999999E-2</c:v>
                </c:pt>
                <c:pt idx="9380">
                  <c:v>5.7380982900000002E-2</c:v>
                </c:pt>
                <c:pt idx="9381">
                  <c:v>5.7381001600000002E-2</c:v>
                </c:pt>
                <c:pt idx="9382">
                  <c:v>5.7381030700000002E-2</c:v>
                </c:pt>
                <c:pt idx="9383">
                  <c:v>5.5911777199999999E-2</c:v>
                </c:pt>
                <c:pt idx="9384">
                  <c:v>5.5911827900000002E-2</c:v>
                </c:pt>
                <c:pt idx="9385">
                  <c:v>5.7381181699999999E-2</c:v>
                </c:pt>
                <c:pt idx="9386">
                  <c:v>5.7381253200000003E-2</c:v>
                </c:pt>
                <c:pt idx="9387">
                  <c:v>5.8850629500000001E-2</c:v>
                </c:pt>
                <c:pt idx="9388">
                  <c:v>5.73814624E-2</c:v>
                </c:pt>
                <c:pt idx="9389">
                  <c:v>5.7381635600000001E-2</c:v>
                </c:pt>
                <c:pt idx="9390">
                  <c:v>5.7381847899999998E-2</c:v>
                </c:pt>
                <c:pt idx="9391">
                  <c:v>5.7382091500000003E-2</c:v>
                </c:pt>
                <c:pt idx="9392">
                  <c:v>5.5913065999999997E-2</c:v>
                </c:pt>
                <c:pt idx="9393">
                  <c:v>5.7382638100000001E-2</c:v>
                </c:pt>
                <c:pt idx="9394">
                  <c:v>5.73829254E-2</c:v>
                </c:pt>
                <c:pt idx="9395">
                  <c:v>5.7383210599999998E-2</c:v>
                </c:pt>
                <c:pt idx="9396">
                  <c:v>5.5914196200000002E-2</c:v>
                </c:pt>
                <c:pt idx="9397">
                  <c:v>5.73837429E-2</c:v>
                </c:pt>
                <c:pt idx="9398">
                  <c:v>5.7383973999999997E-2</c:v>
                </c:pt>
                <c:pt idx="9399">
                  <c:v>5.5914881499999999E-2</c:v>
                </c:pt>
                <c:pt idx="9400">
                  <c:v>5.59150359E-2</c:v>
                </c:pt>
                <c:pt idx="9401">
                  <c:v>5.59151393E-2</c:v>
                </c:pt>
                <c:pt idx="9402">
                  <c:v>5.7384472300000003E-2</c:v>
                </c:pt>
                <c:pt idx="9403">
                  <c:v>5.7384451099999997E-2</c:v>
                </c:pt>
                <c:pt idx="9404">
                  <c:v>5.7384383499999997E-2</c:v>
                </c:pt>
                <c:pt idx="9405">
                  <c:v>5.5914991800000001E-2</c:v>
                </c:pt>
                <c:pt idx="9406">
                  <c:v>5.5914858200000001E-2</c:v>
                </c:pt>
                <c:pt idx="9407">
                  <c:v>5.5914697200000002E-2</c:v>
                </c:pt>
                <c:pt idx="9408">
                  <c:v>5.5914512299999997E-2</c:v>
                </c:pt>
                <c:pt idx="9409">
                  <c:v>5.5914307599999998E-2</c:v>
                </c:pt>
                <c:pt idx="9410">
                  <c:v>5.5914086199999997E-2</c:v>
                </c:pt>
                <c:pt idx="9411">
                  <c:v>5.7383142900000003E-2</c:v>
                </c:pt>
                <c:pt idx="9412">
                  <c:v>5.5913609699999998E-2</c:v>
                </c:pt>
                <c:pt idx="9413">
                  <c:v>5.5913361600000003E-2</c:v>
                </c:pt>
                <c:pt idx="9414">
                  <c:v>5.5913111799999998E-2</c:v>
                </c:pt>
                <c:pt idx="9415">
                  <c:v>5.5912864399999998E-2</c:v>
                </c:pt>
                <c:pt idx="9416">
                  <c:v>5.5912622500000002E-2</c:v>
                </c:pt>
                <c:pt idx="9417">
                  <c:v>5.4443098000000002E-2</c:v>
                </c:pt>
                <c:pt idx="9418">
                  <c:v>5.5912171400000002E-2</c:v>
                </c:pt>
                <c:pt idx="9419">
                  <c:v>5.5911968100000001E-2</c:v>
                </c:pt>
                <c:pt idx="9420">
                  <c:v>5.5911756799999997E-2</c:v>
                </c:pt>
                <c:pt idx="9421">
                  <c:v>5.5911530199999997E-2</c:v>
                </c:pt>
                <c:pt idx="9422">
                  <c:v>5.5911292100000003E-2</c:v>
                </c:pt>
                <c:pt idx="9423">
                  <c:v>5.59110461E-2</c:v>
                </c:pt>
                <c:pt idx="9424">
                  <c:v>5.5910796300000003E-2</c:v>
                </c:pt>
                <c:pt idx="9425">
                  <c:v>5.59105461E-2</c:v>
                </c:pt>
                <c:pt idx="9426">
                  <c:v>5.4441004199999997E-2</c:v>
                </c:pt>
                <c:pt idx="9427">
                  <c:v>5.5910059599999999E-2</c:v>
                </c:pt>
                <c:pt idx="9428">
                  <c:v>5.5909830600000002E-2</c:v>
                </c:pt>
                <c:pt idx="9429">
                  <c:v>5.4440319899999999E-2</c:v>
                </c:pt>
                <c:pt idx="9430">
                  <c:v>5.5909419699999997E-2</c:v>
                </c:pt>
                <c:pt idx="9431">
                  <c:v>5.5909245500000003E-2</c:v>
                </c:pt>
                <c:pt idx="9432">
                  <c:v>5.4439800099999998E-2</c:v>
                </c:pt>
                <c:pt idx="9433">
                  <c:v>5.5908977999999998E-2</c:v>
                </c:pt>
                <c:pt idx="9434">
                  <c:v>5.59088919E-2</c:v>
                </c:pt>
                <c:pt idx="9435">
                  <c:v>5.4439547099999999E-2</c:v>
                </c:pt>
                <c:pt idx="9436">
                  <c:v>5.59088576E-2</c:v>
                </c:pt>
                <c:pt idx="9437">
                  <c:v>5.5908934600000001E-2</c:v>
                </c:pt>
                <c:pt idx="9438">
                  <c:v>5.73783634E-2</c:v>
                </c:pt>
                <c:pt idx="9439">
                  <c:v>5.8847838600000001E-2</c:v>
                </c:pt>
                <c:pt idx="9440">
                  <c:v>6.0317351300000002E-2</c:v>
                </c:pt>
                <c:pt idx="9441">
                  <c:v>5.73790063E-2</c:v>
                </c:pt>
                <c:pt idx="9442">
                  <c:v>5.8848571099999997E-2</c:v>
                </c:pt>
                <c:pt idx="9443">
                  <c:v>6.0318148699999997E-2</c:v>
                </c:pt>
                <c:pt idx="9444">
                  <c:v>6.0318436400000001E-2</c:v>
                </c:pt>
                <c:pt idx="9445">
                  <c:v>5.8849427199999998E-2</c:v>
                </c:pt>
                <c:pt idx="9446">
                  <c:v>5.88497017E-2</c:v>
                </c:pt>
                <c:pt idx="9447">
                  <c:v>5.88499574E-2</c:v>
                </c:pt>
                <c:pt idx="9448">
                  <c:v>5.73808923E-2</c:v>
                </c:pt>
                <c:pt idx="9449">
                  <c:v>5.7381085200000001E-2</c:v>
                </c:pt>
                <c:pt idx="9450">
                  <c:v>5.7381235099999997E-2</c:v>
                </c:pt>
                <c:pt idx="9451">
                  <c:v>5.5912041599999997E-2</c:v>
                </c:pt>
                <c:pt idx="9452">
                  <c:v>5.5912118300000001E-2</c:v>
                </c:pt>
                <c:pt idx="9453">
                  <c:v>5.5912184300000001E-2</c:v>
                </c:pt>
                <c:pt idx="9454">
                  <c:v>5.7381532200000002E-2</c:v>
                </c:pt>
                <c:pt idx="9455">
                  <c:v>5.5912284499999999E-2</c:v>
                </c:pt>
                <c:pt idx="9456">
                  <c:v>5.5912318900000001E-2</c:v>
                </c:pt>
                <c:pt idx="9457">
                  <c:v>5.7381634899999999E-2</c:v>
                </c:pt>
                <c:pt idx="9458">
                  <c:v>5.5912355699999999E-2</c:v>
                </c:pt>
                <c:pt idx="9459">
                  <c:v>5.5912358500000002E-2</c:v>
                </c:pt>
                <c:pt idx="9460">
                  <c:v>5.5912350100000001E-2</c:v>
                </c:pt>
                <c:pt idx="9461">
                  <c:v>5.73816241E-2</c:v>
                </c:pt>
                <c:pt idx="9462">
                  <c:v>5.7381595000000001E-2</c:v>
                </c:pt>
                <c:pt idx="9463">
                  <c:v>5.7381555100000002E-2</c:v>
                </c:pt>
                <c:pt idx="9464">
                  <c:v>5.7381504700000002E-2</c:v>
                </c:pt>
                <c:pt idx="9465">
                  <c:v>5.4442858900000002E-2</c:v>
                </c:pt>
                <c:pt idx="9466">
                  <c:v>5.4442787100000001E-2</c:v>
                </c:pt>
                <c:pt idx="9467">
                  <c:v>5.4442703500000002E-2</c:v>
                </c:pt>
                <c:pt idx="9468">
                  <c:v>5.5911870199999998E-2</c:v>
                </c:pt>
                <c:pt idx="9469">
                  <c:v>5.7380989799999997E-2</c:v>
                </c:pt>
                <c:pt idx="9470">
                  <c:v>5.7380777100000002E-2</c:v>
                </c:pt>
                <c:pt idx="9471">
                  <c:v>5.7380533499999997E-2</c:v>
                </c:pt>
                <c:pt idx="9472">
                  <c:v>5.4441678399999999E-2</c:v>
                </c:pt>
                <c:pt idx="9473">
                  <c:v>5.5910690399999997E-2</c:v>
                </c:pt>
                <c:pt idx="9474">
                  <c:v>5.7379696899999999E-2</c:v>
                </c:pt>
                <c:pt idx="9475">
                  <c:v>5.4440819199999997E-2</c:v>
                </c:pt>
                <c:pt idx="9476">
                  <c:v>5.4440541600000003E-2</c:v>
                </c:pt>
                <c:pt idx="9477">
                  <c:v>5.5909578299999999E-2</c:v>
                </c:pt>
                <c:pt idx="9478">
                  <c:v>5.5909345499999999E-2</c:v>
                </c:pt>
                <c:pt idx="9479">
                  <c:v>5.4439850400000003E-2</c:v>
                </c:pt>
                <c:pt idx="9480">
                  <c:v>5.5908991499999998E-2</c:v>
                </c:pt>
                <c:pt idx="9481">
                  <c:v>5.5908887400000003E-2</c:v>
                </c:pt>
                <c:pt idx="9482">
                  <c:v>5.5908842299999997E-2</c:v>
                </c:pt>
                <c:pt idx="9483">
                  <c:v>5.2970269299999997E-2</c:v>
                </c:pt>
                <c:pt idx="9484">
                  <c:v>5.4439635299999997E-2</c:v>
                </c:pt>
                <c:pt idx="9485">
                  <c:v>5.4439739000000001E-2</c:v>
                </c:pt>
                <c:pt idx="9486">
                  <c:v>5.4439873999999999E-2</c:v>
                </c:pt>
                <c:pt idx="9487">
                  <c:v>5.4440036800000001E-2</c:v>
                </c:pt>
                <c:pt idx="9488">
                  <c:v>5.29709269E-2</c:v>
                </c:pt>
                <c:pt idx="9489">
                  <c:v>5.44404296E-2</c:v>
                </c:pt>
                <c:pt idx="9490">
                  <c:v>5.4440652300000003E-2</c:v>
                </c:pt>
                <c:pt idx="9491">
                  <c:v>5.4440887600000001E-2</c:v>
                </c:pt>
                <c:pt idx="9492">
                  <c:v>5.4441131900000002E-2</c:v>
                </c:pt>
                <c:pt idx="9493">
                  <c:v>5.4441381400000002E-2</c:v>
                </c:pt>
                <c:pt idx="9494">
                  <c:v>5.4441632300000001E-2</c:v>
                </c:pt>
                <c:pt idx="9495">
                  <c:v>5.44418807E-2</c:v>
                </c:pt>
                <c:pt idx="9496">
                  <c:v>5.4442123299999999E-2</c:v>
                </c:pt>
                <c:pt idx="9497">
                  <c:v>5.2973063000000001E-2</c:v>
                </c:pt>
                <c:pt idx="9498">
                  <c:v>5.2973282699999999E-2</c:v>
                </c:pt>
                <c:pt idx="9499">
                  <c:v>5.4442779400000002E-2</c:v>
                </c:pt>
                <c:pt idx="9500">
                  <c:v>5.2973698399999998E-2</c:v>
                </c:pt>
                <c:pt idx="9501">
                  <c:v>5.4443217699999998E-2</c:v>
                </c:pt>
                <c:pt idx="9502">
                  <c:v>5.44434554E-2</c:v>
                </c:pt>
                <c:pt idx="9503">
                  <c:v>5.2974409700000002E-2</c:v>
                </c:pt>
                <c:pt idx="9504">
                  <c:v>5.2974659600000001E-2</c:v>
                </c:pt>
                <c:pt idx="9505">
                  <c:v>5.4444200099999999E-2</c:v>
                </c:pt>
                <c:pt idx="9506">
                  <c:v>5.4444446399999999E-2</c:v>
                </c:pt>
                <c:pt idx="9507">
                  <c:v>5.2975395199999997E-2</c:v>
                </c:pt>
                <c:pt idx="9508">
                  <c:v>5.2975623499999999E-2</c:v>
                </c:pt>
                <c:pt idx="9509">
                  <c:v>5.2975837300000002E-2</c:v>
                </c:pt>
                <c:pt idx="9510">
                  <c:v>5.2976032700000002E-2</c:v>
                </c:pt>
                <c:pt idx="9511">
                  <c:v>5.4445495099999998E-2</c:v>
                </c:pt>
                <c:pt idx="9512">
                  <c:v>5.4445642500000002E-2</c:v>
                </c:pt>
                <c:pt idx="9513">
                  <c:v>5.2976472300000001E-2</c:v>
                </c:pt>
                <c:pt idx="9514">
                  <c:v>5.4445846200000002E-2</c:v>
                </c:pt>
                <c:pt idx="9515">
                  <c:v>5.1507316300000001E-2</c:v>
                </c:pt>
                <c:pt idx="9516">
                  <c:v>5.2976584E-2</c:v>
                </c:pt>
                <c:pt idx="9517">
                  <c:v>5.44457806E-2</c:v>
                </c:pt>
                <c:pt idx="9518">
                  <c:v>3.0937006699999998E-2</c:v>
                </c:pt>
                <c:pt idx="9519">
                  <c:v>5.2976135700000003E-2</c:v>
                </c:pt>
                <c:pt idx="9520">
                  <c:v>5.5914470299999998E-2</c:v>
                </c:pt>
                <c:pt idx="9521">
                  <c:v>5.5914196499999999E-2</c:v>
                </c:pt>
                <c:pt idx="9522">
                  <c:v>5.8852482900000003E-2</c:v>
                </c:pt>
                <c:pt idx="9523">
                  <c:v>6.1790760899999998E-2</c:v>
                </c:pt>
                <c:pt idx="9524">
                  <c:v>6.3259749300000001E-2</c:v>
                </c:pt>
                <c:pt idx="9525">
                  <c:v>6.3259457500000005E-2</c:v>
                </c:pt>
                <c:pt idx="9526">
                  <c:v>6.0320602000000001E-2</c:v>
                </c:pt>
                <c:pt idx="9527">
                  <c:v>6.1789652600000002E-2</c:v>
                </c:pt>
                <c:pt idx="9528">
                  <c:v>6.3258744000000006E-2</c:v>
                </c:pt>
                <c:pt idx="9529">
                  <c:v>6.0320008699999997E-2</c:v>
                </c:pt>
                <c:pt idx="9530">
                  <c:v>6.4727797300000001E-2</c:v>
                </c:pt>
                <c:pt idx="9531">
                  <c:v>6.4727776900000006E-2</c:v>
                </c:pt>
                <c:pt idx="9532">
                  <c:v>6.6197069600000005E-2</c:v>
                </c:pt>
                <c:pt idx="9533">
                  <c:v>6.6197069600000005E-2</c:v>
                </c:pt>
                <c:pt idx="9534">
                  <c:v>7.2074240499999997E-2</c:v>
                </c:pt>
                <c:pt idx="9535">
                  <c:v>6.7666362300000005E-2</c:v>
                </c:pt>
                <c:pt idx="9536">
                  <c:v>6.9135655099999999E-2</c:v>
                </c:pt>
                <c:pt idx="9537">
                  <c:v>6.6197069600000005E-2</c:v>
                </c:pt>
                <c:pt idx="9538">
                  <c:v>6.9135655099999999E-2</c:v>
                </c:pt>
                <c:pt idx="9539">
                  <c:v>6.9135655099999999E-2</c:v>
                </c:pt>
                <c:pt idx="9540">
                  <c:v>7.0604947799999998E-2</c:v>
                </c:pt>
                <c:pt idx="9541">
                  <c:v>6.7666362300000005E-2</c:v>
                </c:pt>
                <c:pt idx="9542">
                  <c:v>7.0604947799999998E-2</c:v>
                </c:pt>
                <c:pt idx="9543">
                  <c:v>6.7666362300000005E-2</c:v>
                </c:pt>
                <c:pt idx="9544">
                  <c:v>6.9135655099999999E-2</c:v>
                </c:pt>
                <c:pt idx="9545">
                  <c:v>6.7666362300000005E-2</c:v>
                </c:pt>
                <c:pt idx="9546">
                  <c:v>6.9135655099999999E-2</c:v>
                </c:pt>
                <c:pt idx="9547">
                  <c:v>6.9135655099999999E-2</c:v>
                </c:pt>
                <c:pt idx="9548">
                  <c:v>7.0604947799999998E-2</c:v>
                </c:pt>
                <c:pt idx="9549">
                  <c:v>6.7666362300000005E-2</c:v>
                </c:pt>
                <c:pt idx="9550">
                  <c:v>8.8236461200000005E-2</c:v>
                </c:pt>
                <c:pt idx="9551">
                  <c:v>6.7666362300000005E-2</c:v>
                </c:pt>
                <c:pt idx="9552">
                  <c:v>6.6197069600000005E-2</c:v>
                </c:pt>
                <c:pt idx="9553">
                  <c:v>7.2074240499999997E-2</c:v>
                </c:pt>
                <c:pt idx="9554">
                  <c:v>7.3543533199999997E-2</c:v>
                </c:pt>
                <c:pt idx="9555">
                  <c:v>7.3543533199999997E-2</c:v>
                </c:pt>
                <c:pt idx="9556">
                  <c:v>7.0604947799999998E-2</c:v>
                </c:pt>
                <c:pt idx="9557">
                  <c:v>6.9135655099999999E-2</c:v>
                </c:pt>
                <c:pt idx="9558">
                  <c:v>7.2074240499999997E-2</c:v>
                </c:pt>
                <c:pt idx="9559">
                  <c:v>6.9135655099999999E-2</c:v>
                </c:pt>
                <c:pt idx="9560">
                  <c:v>6.9135655099999999E-2</c:v>
                </c:pt>
                <c:pt idx="9561">
                  <c:v>6.7666362300000005E-2</c:v>
                </c:pt>
                <c:pt idx="9562">
                  <c:v>6.7666362300000005E-2</c:v>
                </c:pt>
                <c:pt idx="9563">
                  <c:v>6.4727776900000006E-2</c:v>
                </c:pt>
                <c:pt idx="9564">
                  <c:v>6.6197069600000005E-2</c:v>
                </c:pt>
                <c:pt idx="9565">
                  <c:v>6.6197069600000005E-2</c:v>
                </c:pt>
                <c:pt idx="9566">
                  <c:v>6.6197069600000005E-2</c:v>
                </c:pt>
                <c:pt idx="9567">
                  <c:v>6.6197069600000005E-2</c:v>
                </c:pt>
                <c:pt idx="9568">
                  <c:v>6.3258483800000001E-2</c:v>
                </c:pt>
                <c:pt idx="9569">
                  <c:v>6.4727776900000006E-2</c:v>
                </c:pt>
                <c:pt idx="9570">
                  <c:v>6.6197069600000005E-2</c:v>
                </c:pt>
                <c:pt idx="9571">
                  <c:v>6.3258483800000001E-2</c:v>
                </c:pt>
                <c:pt idx="9572">
                  <c:v>6.4727776900000006E-2</c:v>
                </c:pt>
                <c:pt idx="9573">
                  <c:v>6.6197069600000005E-2</c:v>
                </c:pt>
                <c:pt idx="9574">
                  <c:v>6.6197069600000005E-2</c:v>
                </c:pt>
                <c:pt idx="9575">
                  <c:v>6.4727776900000006E-2</c:v>
                </c:pt>
                <c:pt idx="9576">
                  <c:v>6.3258483800000001E-2</c:v>
                </c:pt>
                <c:pt idx="9577">
                  <c:v>6.4727776900000006E-2</c:v>
                </c:pt>
                <c:pt idx="9578">
                  <c:v>6.1789191100000002E-2</c:v>
                </c:pt>
                <c:pt idx="9579">
                  <c:v>6.6197067200000001E-2</c:v>
                </c:pt>
                <c:pt idx="9580">
                  <c:v>6.32584286E-2</c:v>
                </c:pt>
                <c:pt idx="9581">
                  <c:v>6.4727606800000004E-2</c:v>
                </c:pt>
                <c:pt idx="9582">
                  <c:v>3.9749454099999998E-2</c:v>
                </c:pt>
                <c:pt idx="9583">
                  <c:v>6.17886411E-2</c:v>
                </c:pt>
                <c:pt idx="9584">
                  <c:v>6.6196276299999995E-2</c:v>
                </c:pt>
                <c:pt idx="9585">
                  <c:v>6.3257417499999996E-2</c:v>
                </c:pt>
                <c:pt idx="9586">
                  <c:v>6.6195719400000005E-2</c:v>
                </c:pt>
                <c:pt idx="9587">
                  <c:v>6.6195425899999993E-2</c:v>
                </c:pt>
                <c:pt idx="9588">
                  <c:v>6.3256543700000001E-2</c:v>
                </c:pt>
                <c:pt idx="9589">
                  <c:v>6.4725558799999999E-2</c:v>
                </c:pt>
                <c:pt idx="9590">
                  <c:v>6.3256003399999997E-2</c:v>
                </c:pt>
                <c:pt idx="9591">
                  <c:v>6.1786477200000002E-2</c:v>
                </c:pt>
                <c:pt idx="9592">
                  <c:v>6.17862863E-2</c:v>
                </c:pt>
                <c:pt idx="9593">
                  <c:v>6.0316847100000001E-2</c:v>
                </c:pt>
                <c:pt idx="9594">
                  <c:v>6.03167628E-2</c:v>
                </c:pt>
                <c:pt idx="9595">
                  <c:v>5.88474462E-2</c:v>
                </c:pt>
                <c:pt idx="9596">
                  <c:v>5.5908852000000002E-2</c:v>
                </c:pt>
                <c:pt idx="9597">
                  <c:v>6.0316742999999999E-2</c:v>
                </c:pt>
                <c:pt idx="9598">
                  <c:v>6.0316742999999999E-2</c:v>
                </c:pt>
                <c:pt idx="9599">
                  <c:v>6.0316742999999999E-2</c:v>
                </c:pt>
                <c:pt idx="9600">
                  <c:v>5.88474462E-2</c:v>
                </c:pt>
                <c:pt idx="9601">
                  <c:v>5.7378148900000002E-2</c:v>
                </c:pt>
                <c:pt idx="9602">
                  <c:v>5.2970257899999998E-2</c:v>
                </c:pt>
                <c:pt idx="9603">
                  <c:v>5.0031663699999999E-2</c:v>
                </c:pt>
                <c:pt idx="9604">
                  <c:v>4.8562366500000002E-2</c:v>
                </c:pt>
                <c:pt idx="9605">
                  <c:v>5.1500960599999999E-2</c:v>
                </c:pt>
                <c:pt idx="9606">
                  <c:v>5.0031663699999999E-2</c:v>
                </c:pt>
                <c:pt idx="9607">
                  <c:v>4.8562366500000002E-2</c:v>
                </c:pt>
                <c:pt idx="9608">
                  <c:v>4.7093069600000002E-2</c:v>
                </c:pt>
                <c:pt idx="9609">
                  <c:v>4.5623772399999998E-2</c:v>
                </c:pt>
                <c:pt idx="9610">
                  <c:v>4.26851782E-2</c:v>
                </c:pt>
                <c:pt idx="9611">
                  <c:v>4.12158813E-2</c:v>
                </c:pt>
                <c:pt idx="9612">
                  <c:v>4.12158813E-2</c:v>
                </c:pt>
                <c:pt idx="9613">
                  <c:v>4.26851782E-2</c:v>
                </c:pt>
                <c:pt idx="9614">
                  <c:v>1.9176425099999998E-2</c:v>
                </c:pt>
                <c:pt idx="9615">
                  <c:v>4.4154475499999998E-2</c:v>
                </c:pt>
                <c:pt idx="9616">
                  <c:v>3.9746584100000003E-2</c:v>
                </c:pt>
                <c:pt idx="9617">
                  <c:v>5.1500960599999999E-2</c:v>
                </c:pt>
                <c:pt idx="9618">
                  <c:v>6.1786040299999997E-2</c:v>
                </c:pt>
                <c:pt idx="9619">
                  <c:v>6.6193931299999995E-2</c:v>
                </c:pt>
                <c:pt idx="9620">
                  <c:v>5.4439554799999998E-2</c:v>
                </c:pt>
                <c:pt idx="9621">
                  <c:v>4.7093069600000002E-2</c:v>
                </c:pt>
                <c:pt idx="9622">
                  <c:v>4.4154475499999998E-2</c:v>
                </c:pt>
                <c:pt idx="9623">
                  <c:v>3.9746584100000003E-2</c:v>
                </c:pt>
                <c:pt idx="9624">
                  <c:v>4.26851782E-2</c:v>
                </c:pt>
                <c:pt idx="9625">
                  <c:v>4.26851782E-2</c:v>
                </c:pt>
                <c:pt idx="9626">
                  <c:v>4.12158813E-2</c:v>
                </c:pt>
                <c:pt idx="9627">
                  <c:v>4.12158813E-2</c:v>
                </c:pt>
                <c:pt idx="9628">
                  <c:v>4.26851782E-2</c:v>
                </c:pt>
                <c:pt idx="9629">
                  <c:v>3.8277287200000003E-2</c:v>
                </c:pt>
                <c:pt idx="9630">
                  <c:v>3.9746584100000003E-2</c:v>
                </c:pt>
                <c:pt idx="9631">
                  <c:v>4.12158813E-2</c:v>
                </c:pt>
                <c:pt idx="9632">
                  <c:v>4.12158813E-2</c:v>
                </c:pt>
                <c:pt idx="9633">
                  <c:v>3.9746584100000003E-2</c:v>
                </c:pt>
                <c:pt idx="9634">
                  <c:v>3.9746584100000003E-2</c:v>
                </c:pt>
                <c:pt idx="9635">
                  <c:v>3.9746584100000003E-2</c:v>
                </c:pt>
                <c:pt idx="9636">
                  <c:v>3.9746584100000003E-2</c:v>
                </c:pt>
                <c:pt idx="9637">
                  <c:v>4.4154475499999998E-2</c:v>
                </c:pt>
                <c:pt idx="9638">
                  <c:v>4.4154475499999998E-2</c:v>
                </c:pt>
                <c:pt idx="9639">
                  <c:v>4.26851782E-2</c:v>
                </c:pt>
                <c:pt idx="9640">
                  <c:v>4.12158813E-2</c:v>
                </c:pt>
                <c:pt idx="9641">
                  <c:v>4.12158813E-2</c:v>
                </c:pt>
                <c:pt idx="9642">
                  <c:v>4.4154475499999998E-2</c:v>
                </c:pt>
                <c:pt idx="9643">
                  <c:v>4.5623774800000003E-2</c:v>
                </c:pt>
                <c:pt idx="9644">
                  <c:v>4.5623828900000003E-2</c:v>
                </c:pt>
                <c:pt idx="9645">
                  <c:v>4.7093243100000001E-2</c:v>
                </c:pt>
                <c:pt idx="9646">
                  <c:v>3.9746930700000002E-2</c:v>
                </c:pt>
                <c:pt idx="9647">
                  <c:v>4.268574E-2</c:v>
                </c:pt>
                <c:pt idx="9648">
                  <c:v>4.1216695400000003E-2</c:v>
                </c:pt>
                <c:pt idx="9649">
                  <c:v>4.1216972599999999E-2</c:v>
                </c:pt>
                <c:pt idx="9650">
                  <c:v>4.5625152000000002E-2</c:v>
                </c:pt>
                <c:pt idx="9651">
                  <c:v>4.7094746E-2</c:v>
                </c:pt>
                <c:pt idx="9652">
                  <c:v>5.0033631199999998E-2</c:v>
                </c:pt>
                <c:pt idx="9653">
                  <c:v>4.70953265E-2</c:v>
                </c:pt>
                <c:pt idx="9654">
                  <c:v>4.70955895E-2</c:v>
                </c:pt>
                <c:pt idx="9655">
                  <c:v>4.4157235500000003E-2</c:v>
                </c:pt>
                <c:pt idx="9656">
                  <c:v>4.4157428800000002E-2</c:v>
                </c:pt>
                <c:pt idx="9657">
                  <c:v>4.2688279699999998E-2</c:v>
                </c:pt>
                <c:pt idx="9658">
                  <c:v>4.41576578E-2</c:v>
                </c:pt>
                <c:pt idx="9659">
                  <c:v>4.2688385199999998E-2</c:v>
                </c:pt>
                <c:pt idx="9660">
                  <c:v>4.12190921E-2</c:v>
                </c:pt>
                <c:pt idx="9661">
                  <c:v>3.8280506700000001E-2</c:v>
                </c:pt>
                <c:pt idx="9662">
                  <c:v>3.9749799400000001E-2</c:v>
                </c:pt>
                <c:pt idx="9663">
                  <c:v>4.2688385199999998E-2</c:v>
                </c:pt>
                <c:pt idx="9664">
                  <c:v>4.8565556099999997E-2</c:v>
                </c:pt>
                <c:pt idx="9665">
                  <c:v>4.7096263399999998E-2</c:v>
                </c:pt>
                <c:pt idx="9666">
                  <c:v>4.8565556099999997E-2</c:v>
                </c:pt>
                <c:pt idx="9667">
                  <c:v>5.4442727400000002E-2</c:v>
                </c:pt>
                <c:pt idx="9668">
                  <c:v>6.0319898300000001E-2</c:v>
                </c:pt>
                <c:pt idx="9669">
                  <c:v>6.0319898300000001E-2</c:v>
                </c:pt>
                <c:pt idx="9670">
                  <c:v>6.7666362300000005E-2</c:v>
                </c:pt>
                <c:pt idx="9671">
                  <c:v>6.3258483800000001E-2</c:v>
                </c:pt>
                <c:pt idx="9672">
                  <c:v>6.3258483800000001E-2</c:v>
                </c:pt>
                <c:pt idx="9673">
                  <c:v>6.3258483800000001E-2</c:v>
                </c:pt>
                <c:pt idx="9674">
                  <c:v>6.1789191100000002E-2</c:v>
                </c:pt>
                <c:pt idx="9675">
                  <c:v>6.0319898300000001E-2</c:v>
                </c:pt>
                <c:pt idx="9676">
                  <c:v>6.4727776900000006E-2</c:v>
                </c:pt>
                <c:pt idx="9677">
                  <c:v>6.6197069600000005E-2</c:v>
                </c:pt>
                <c:pt idx="9678">
                  <c:v>6.1789191100000002E-2</c:v>
                </c:pt>
                <c:pt idx="9679">
                  <c:v>6.0319898300000001E-2</c:v>
                </c:pt>
                <c:pt idx="9680">
                  <c:v>6.1789191100000002E-2</c:v>
                </c:pt>
                <c:pt idx="9681">
                  <c:v>6.3258483800000001E-2</c:v>
                </c:pt>
                <c:pt idx="9682">
                  <c:v>6.1789191100000002E-2</c:v>
                </c:pt>
                <c:pt idx="9683">
                  <c:v>6.1789191100000002E-2</c:v>
                </c:pt>
                <c:pt idx="9684">
                  <c:v>6.3258483800000001E-2</c:v>
                </c:pt>
                <c:pt idx="9685">
                  <c:v>6.3258483800000001E-2</c:v>
                </c:pt>
                <c:pt idx="9686">
                  <c:v>6.7666362300000005E-2</c:v>
                </c:pt>
                <c:pt idx="9687">
                  <c:v>6.4727776900000006E-2</c:v>
                </c:pt>
                <c:pt idx="9688">
                  <c:v>7.0604947799999998E-2</c:v>
                </c:pt>
                <c:pt idx="9689">
                  <c:v>6.7666362300000005E-2</c:v>
                </c:pt>
                <c:pt idx="9690">
                  <c:v>6.4727776900000006E-2</c:v>
                </c:pt>
                <c:pt idx="9691">
                  <c:v>5.8850603199999997E-2</c:v>
                </c:pt>
                <c:pt idx="9692">
                  <c:v>5.7381257300000002E-2</c:v>
                </c:pt>
                <c:pt idx="9693">
                  <c:v>6.0319727599999998E-2</c:v>
                </c:pt>
                <c:pt idx="9694">
                  <c:v>6.6196732300000005E-2</c:v>
                </c:pt>
                <c:pt idx="9695">
                  <c:v>6.4727228299999995E-2</c:v>
                </c:pt>
                <c:pt idx="9696">
                  <c:v>6.4726982599999996E-2</c:v>
                </c:pt>
                <c:pt idx="9697">
                  <c:v>6.47267116E-2</c:v>
                </c:pt>
                <c:pt idx="9698">
                  <c:v>7.0603603200000004E-2</c:v>
                </c:pt>
                <c:pt idx="9699">
                  <c:v>6.3256835900000002E-2</c:v>
                </c:pt>
                <c:pt idx="9700">
                  <c:v>5.5910066500000001E-2</c:v>
                </c:pt>
                <c:pt idx="9701">
                  <c:v>6.0317671599999997E-2</c:v>
                </c:pt>
                <c:pt idx="9702">
                  <c:v>6.4725299599999994E-2</c:v>
                </c:pt>
                <c:pt idx="9703">
                  <c:v>6.0317180599999999E-2</c:v>
                </c:pt>
                <c:pt idx="9704">
                  <c:v>5.7378395999999998E-2</c:v>
                </c:pt>
                <c:pt idx="9705">
                  <c:v>6.0316847100000001E-2</c:v>
                </c:pt>
                <c:pt idx="9706">
                  <c:v>6.03167628E-2</c:v>
                </c:pt>
                <c:pt idx="9707">
                  <c:v>5.5908852000000002E-2</c:v>
                </c:pt>
                <c:pt idx="9708">
                  <c:v>5.2970257899999998E-2</c:v>
                </c:pt>
                <c:pt idx="9709">
                  <c:v>5.4439554799999998E-2</c:v>
                </c:pt>
                <c:pt idx="9710">
                  <c:v>5.7378148900000002E-2</c:v>
                </c:pt>
                <c:pt idx="9711">
                  <c:v>5.88474462E-2</c:v>
                </c:pt>
                <c:pt idx="9712">
                  <c:v>5.7378148900000002E-2</c:v>
                </c:pt>
                <c:pt idx="9713">
                  <c:v>5.88474462E-2</c:v>
                </c:pt>
                <c:pt idx="9714">
                  <c:v>6.0316742999999999E-2</c:v>
                </c:pt>
                <c:pt idx="9715">
                  <c:v>6.1786040299999997E-2</c:v>
                </c:pt>
                <c:pt idx="9716">
                  <c:v>5.7378148900000002E-2</c:v>
                </c:pt>
                <c:pt idx="9717">
                  <c:v>5.7378148900000002E-2</c:v>
                </c:pt>
                <c:pt idx="9718">
                  <c:v>5.5908852000000002E-2</c:v>
                </c:pt>
                <c:pt idx="9719">
                  <c:v>5.7378148900000002E-2</c:v>
                </c:pt>
                <c:pt idx="9720">
                  <c:v>5.7378148900000002E-2</c:v>
                </c:pt>
                <c:pt idx="9721">
                  <c:v>5.88474462E-2</c:v>
                </c:pt>
                <c:pt idx="9722">
                  <c:v>6.3255337199999997E-2</c:v>
                </c:pt>
                <c:pt idx="9723">
                  <c:v>5.7378148900000002E-2</c:v>
                </c:pt>
                <c:pt idx="9724">
                  <c:v>5.2970257899999998E-2</c:v>
                </c:pt>
                <c:pt idx="9725">
                  <c:v>5.5908852000000002E-2</c:v>
                </c:pt>
                <c:pt idx="9726">
                  <c:v>5.5908852000000002E-2</c:v>
                </c:pt>
                <c:pt idx="9727">
                  <c:v>5.88474462E-2</c:v>
                </c:pt>
                <c:pt idx="9728">
                  <c:v>5.4439554799999998E-2</c:v>
                </c:pt>
                <c:pt idx="9729">
                  <c:v>5.4439554799999998E-2</c:v>
                </c:pt>
                <c:pt idx="9730">
                  <c:v>5.4439554799999998E-2</c:v>
                </c:pt>
                <c:pt idx="9731">
                  <c:v>6.0316742999999999E-2</c:v>
                </c:pt>
                <c:pt idx="9732">
                  <c:v>6.0316742999999999E-2</c:v>
                </c:pt>
                <c:pt idx="9733">
                  <c:v>5.88474462E-2</c:v>
                </c:pt>
                <c:pt idx="9734">
                  <c:v>5.1500960599999999E-2</c:v>
                </c:pt>
                <c:pt idx="9735">
                  <c:v>5.5908852000000002E-2</c:v>
                </c:pt>
                <c:pt idx="9736">
                  <c:v>5.4439554799999998E-2</c:v>
                </c:pt>
                <c:pt idx="9737">
                  <c:v>5.5908852000000002E-2</c:v>
                </c:pt>
                <c:pt idx="9738">
                  <c:v>5.5908852000000002E-2</c:v>
                </c:pt>
                <c:pt idx="9739">
                  <c:v>6.1786041999999999E-2</c:v>
                </c:pt>
                <c:pt idx="9740">
                  <c:v>5.59088898E-2</c:v>
                </c:pt>
                <c:pt idx="9741">
                  <c:v>5.5908969699999998E-2</c:v>
                </c:pt>
                <c:pt idx="9742">
                  <c:v>5.5909088699999998E-2</c:v>
                </c:pt>
                <c:pt idx="9743">
                  <c:v>6.17864282E-2</c:v>
                </c:pt>
                <c:pt idx="9744">
                  <c:v>6.7663795600000007E-2</c:v>
                </c:pt>
                <c:pt idx="9745">
                  <c:v>6.3256113399999994E-2</c:v>
                </c:pt>
                <c:pt idx="9746">
                  <c:v>6.0317748999999997E-2</c:v>
                </c:pt>
                <c:pt idx="9747">
                  <c:v>6.0317992600000002E-2</c:v>
                </c:pt>
                <c:pt idx="9748">
                  <c:v>5.5910361800000002E-2</c:v>
                </c:pt>
                <c:pt idx="9749">
                  <c:v>5.2972034500000001E-2</c:v>
                </c:pt>
                <c:pt idx="9750">
                  <c:v>5.4441593099999998E-2</c:v>
                </c:pt>
                <c:pt idx="9751">
                  <c:v>5.1503266499999999E-2</c:v>
                </c:pt>
                <c:pt idx="9752">
                  <c:v>5.2972814200000003E-2</c:v>
                </c:pt>
                <c:pt idx="9753">
                  <c:v>5.4442349500000001E-2</c:v>
                </c:pt>
                <c:pt idx="9754">
                  <c:v>5.5911867400000002E-2</c:v>
                </c:pt>
                <c:pt idx="9755">
                  <c:v>5.5912072200000003E-2</c:v>
                </c:pt>
                <c:pt idx="9756">
                  <c:v>5.1504409799999998E-2</c:v>
                </c:pt>
                <c:pt idx="9757">
                  <c:v>5.0035351999999998E-2</c:v>
                </c:pt>
                <c:pt idx="9758">
                  <c:v>4.8566309500000002E-2</c:v>
                </c:pt>
                <c:pt idx="9759">
                  <c:v>4.8566568300000001E-2</c:v>
                </c:pt>
                <c:pt idx="9760">
                  <c:v>5.00361234E-2</c:v>
                </c:pt>
                <c:pt idx="9761">
                  <c:v>4.8567096499999997E-2</c:v>
                </c:pt>
                <c:pt idx="9762">
                  <c:v>4.41594851E-2</c:v>
                </c:pt>
                <c:pt idx="9763">
                  <c:v>4.2690446700000002E-2</c:v>
                </c:pt>
                <c:pt idx="9764">
                  <c:v>4.56292643E-2</c:v>
                </c:pt>
                <c:pt idx="9765">
                  <c:v>4.4160194E-2</c:v>
                </c:pt>
                <c:pt idx="9766">
                  <c:v>4.7098968599999999E-2</c:v>
                </c:pt>
                <c:pt idx="9767">
                  <c:v>5.1507003599999997E-2</c:v>
                </c:pt>
                <c:pt idx="9768">
                  <c:v>5.2976427899999998E-2</c:v>
                </c:pt>
                <c:pt idx="9769">
                  <c:v>4.85686611E-2</c:v>
                </c:pt>
                <c:pt idx="9770">
                  <c:v>4.7099430099999999E-2</c:v>
                </c:pt>
                <c:pt idx="9771">
                  <c:v>4.2691576199999998E-2</c:v>
                </c:pt>
                <c:pt idx="9772">
                  <c:v>4.2691540100000001E-2</c:v>
                </c:pt>
                <c:pt idx="9773">
                  <c:v>4.2691460000000001E-2</c:v>
                </c:pt>
                <c:pt idx="9774">
                  <c:v>4.56299181E-2</c:v>
                </c:pt>
                <c:pt idx="9775">
                  <c:v>4.4160475400000003E-2</c:v>
                </c:pt>
                <c:pt idx="9776">
                  <c:v>4.4160291499999997E-2</c:v>
                </c:pt>
                <c:pt idx="9777">
                  <c:v>4.56293719E-2</c:v>
                </c:pt>
                <c:pt idx="9778">
                  <c:v>4.7098432500000002E-2</c:v>
                </c:pt>
                <c:pt idx="9779">
                  <c:v>4.7098187499999999E-2</c:v>
                </c:pt>
                <c:pt idx="9780">
                  <c:v>4.7097931400000001E-2</c:v>
                </c:pt>
                <c:pt idx="9781">
                  <c:v>4.5628377400000003E-2</c:v>
                </c:pt>
                <c:pt idx="9782">
                  <c:v>4.8566694600000002E-2</c:v>
                </c:pt>
                <c:pt idx="9783">
                  <c:v>5.5912890700000002E-2</c:v>
                </c:pt>
                <c:pt idx="9784">
                  <c:v>5.88512219E-2</c:v>
                </c:pt>
                <c:pt idx="9785">
                  <c:v>5.7381689399999998E-2</c:v>
                </c:pt>
                <c:pt idx="9786">
                  <c:v>5.44428801E-2</c:v>
                </c:pt>
                <c:pt idx="9787">
                  <c:v>5.2973382300000003E-2</c:v>
                </c:pt>
                <c:pt idx="9788">
                  <c:v>5.2973166799999999E-2</c:v>
                </c:pt>
                <c:pt idx="9789">
                  <c:v>5.1503638800000001E-2</c:v>
                </c:pt>
                <c:pt idx="9790">
                  <c:v>5.4441977199999998E-2</c:v>
                </c:pt>
                <c:pt idx="9791">
                  <c:v>5.0033836700000001E-2</c:v>
                </c:pt>
                <c:pt idx="9792">
                  <c:v>5.5910750500000002E-2</c:v>
                </c:pt>
                <c:pt idx="9793">
                  <c:v>5.4441192300000003E-2</c:v>
                </c:pt>
                <c:pt idx="9794">
                  <c:v>5.7379523000000002E-2</c:v>
                </c:pt>
                <c:pt idx="9795">
                  <c:v>5.5909977700000002E-2</c:v>
                </c:pt>
                <c:pt idx="9796">
                  <c:v>5.5909740999999999E-2</c:v>
                </c:pt>
                <c:pt idx="9797">
                  <c:v>5.2970929999999999E-2</c:v>
                </c:pt>
                <c:pt idx="9798">
                  <c:v>5.1501437400000002E-2</c:v>
                </c:pt>
                <c:pt idx="9799">
                  <c:v>5.0031971500000001E-2</c:v>
                </c:pt>
                <c:pt idx="9800">
                  <c:v>5.1501131700000001E-2</c:v>
                </c:pt>
                <c:pt idx="9801">
                  <c:v>4.7093141099999999E-2</c:v>
                </c:pt>
                <c:pt idx="9802">
                  <c:v>4.7093082799999998E-2</c:v>
                </c:pt>
                <c:pt idx="9803">
                  <c:v>4.8562366500000002E-2</c:v>
                </c:pt>
                <c:pt idx="9804">
                  <c:v>4.8562366500000002E-2</c:v>
                </c:pt>
                <c:pt idx="9805">
                  <c:v>4.8562366500000002E-2</c:v>
                </c:pt>
                <c:pt idx="9806">
                  <c:v>4.8562366500000002E-2</c:v>
                </c:pt>
                <c:pt idx="9807">
                  <c:v>4.8562366500000002E-2</c:v>
                </c:pt>
                <c:pt idx="9808">
                  <c:v>5.1500960599999999E-2</c:v>
                </c:pt>
                <c:pt idx="9809">
                  <c:v>5.1500960599999999E-2</c:v>
                </c:pt>
                <c:pt idx="9810">
                  <c:v>5.4439554799999998E-2</c:v>
                </c:pt>
                <c:pt idx="9811">
                  <c:v>5.4439554799999998E-2</c:v>
                </c:pt>
                <c:pt idx="9812">
                  <c:v>5.4439554799999998E-2</c:v>
                </c:pt>
                <c:pt idx="9813">
                  <c:v>5.5908852000000002E-2</c:v>
                </c:pt>
                <c:pt idx="9814">
                  <c:v>5.2970257899999998E-2</c:v>
                </c:pt>
                <c:pt idx="9815">
                  <c:v>5.0031663699999999E-2</c:v>
                </c:pt>
                <c:pt idx="9816">
                  <c:v>5.2970257899999998E-2</c:v>
                </c:pt>
                <c:pt idx="9817">
                  <c:v>4.8562366500000002E-2</c:v>
                </c:pt>
                <c:pt idx="9818">
                  <c:v>4.7093069600000002E-2</c:v>
                </c:pt>
                <c:pt idx="9819">
                  <c:v>4.8562366500000002E-2</c:v>
                </c:pt>
                <c:pt idx="9820">
                  <c:v>5.4439554799999998E-2</c:v>
                </c:pt>
                <c:pt idx="9821">
                  <c:v>4.8562366500000002E-2</c:v>
                </c:pt>
                <c:pt idx="9822">
                  <c:v>4.7093069600000002E-2</c:v>
                </c:pt>
                <c:pt idx="9823">
                  <c:v>4.8562366500000002E-2</c:v>
                </c:pt>
                <c:pt idx="9824">
                  <c:v>4.7093069600000002E-2</c:v>
                </c:pt>
                <c:pt idx="9825">
                  <c:v>4.5623772399999998E-2</c:v>
                </c:pt>
                <c:pt idx="9826">
                  <c:v>4.8562366500000002E-2</c:v>
                </c:pt>
                <c:pt idx="9827">
                  <c:v>4.8562366500000002E-2</c:v>
                </c:pt>
                <c:pt idx="9828">
                  <c:v>5.0031663699999999E-2</c:v>
                </c:pt>
                <c:pt idx="9829">
                  <c:v>5.1500960599999999E-2</c:v>
                </c:pt>
                <c:pt idx="9830">
                  <c:v>4.7093069600000002E-2</c:v>
                </c:pt>
                <c:pt idx="9831">
                  <c:v>4.7093069600000002E-2</c:v>
                </c:pt>
                <c:pt idx="9832">
                  <c:v>4.7093069600000002E-2</c:v>
                </c:pt>
                <c:pt idx="9833">
                  <c:v>5.0031663699999999E-2</c:v>
                </c:pt>
                <c:pt idx="9834">
                  <c:v>5.1500960599999999E-2</c:v>
                </c:pt>
                <c:pt idx="9835">
                  <c:v>5.1500960599999999E-2</c:v>
                </c:pt>
                <c:pt idx="9836">
                  <c:v>5.0031663699999999E-2</c:v>
                </c:pt>
                <c:pt idx="9837">
                  <c:v>4.7093069600000002E-2</c:v>
                </c:pt>
                <c:pt idx="9838">
                  <c:v>4.8562366500000002E-2</c:v>
                </c:pt>
                <c:pt idx="9839">
                  <c:v>4.7093069600000002E-2</c:v>
                </c:pt>
                <c:pt idx="9840">
                  <c:v>4.8562366500000002E-2</c:v>
                </c:pt>
                <c:pt idx="9841">
                  <c:v>4.7093069600000002E-2</c:v>
                </c:pt>
                <c:pt idx="9842">
                  <c:v>5.0031663699999999E-2</c:v>
                </c:pt>
                <c:pt idx="9843">
                  <c:v>5.0031663699999999E-2</c:v>
                </c:pt>
                <c:pt idx="9844">
                  <c:v>5.1500960599999999E-2</c:v>
                </c:pt>
                <c:pt idx="9845">
                  <c:v>4.8562366500000002E-2</c:v>
                </c:pt>
                <c:pt idx="9846">
                  <c:v>4.8562366500000002E-2</c:v>
                </c:pt>
                <c:pt idx="9847">
                  <c:v>4.8562366500000002E-2</c:v>
                </c:pt>
                <c:pt idx="9848">
                  <c:v>4.7093069600000002E-2</c:v>
                </c:pt>
                <c:pt idx="9849">
                  <c:v>4.7093069600000002E-2</c:v>
                </c:pt>
                <c:pt idx="9850">
                  <c:v>4.4154475499999998E-2</c:v>
                </c:pt>
                <c:pt idx="9851">
                  <c:v>4.26851782E-2</c:v>
                </c:pt>
                <c:pt idx="9852">
                  <c:v>4.4154475499999998E-2</c:v>
                </c:pt>
                <c:pt idx="9853">
                  <c:v>4.5623772399999998E-2</c:v>
                </c:pt>
                <c:pt idx="9854">
                  <c:v>4.5623772399999998E-2</c:v>
                </c:pt>
                <c:pt idx="9855">
                  <c:v>4.5623772399999998E-2</c:v>
                </c:pt>
                <c:pt idx="9856">
                  <c:v>4.7093069600000002E-2</c:v>
                </c:pt>
                <c:pt idx="9857">
                  <c:v>5.1500960599999999E-2</c:v>
                </c:pt>
                <c:pt idx="9858">
                  <c:v>5.2970257899999998E-2</c:v>
                </c:pt>
                <c:pt idx="9859">
                  <c:v>4.8562366500000002E-2</c:v>
                </c:pt>
                <c:pt idx="9860">
                  <c:v>5.0031663699999999E-2</c:v>
                </c:pt>
                <c:pt idx="9861">
                  <c:v>5.1500960599999999E-2</c:v>
                </c:pt>
                <c:pt idx="9862">
                  <c:v>5.1500960599999999E-2</c:v>
                </c:pt>
                <c:pt idx="9863">
                  <c:v>5.0031663699999999E-2</c:v>
                </c:pt>
                <c:pt idx="9864">
                  <c:v>5.1500960599999999E-2</c:v>
                </c:pt>
                <c:pt idx="9865">
                  <c:v>4.8562366500000002E-2</c:v>
                </c:pt>
                <c:pt idx="9866">
                  <c:v>5.0031663699999999E-2</c:v>
                </c:pt>
                <c:pt idx="9867">
                  <c:v>4.8562366500000002E-2</c:v>
                </c:pt>
                <c:pt idx="9868">
                  <c:v>4.7093069600000002E-2</c:v>
                </c:pt>
                <c:pt idx="9869">
                  <c:v>4.7093069600000002E-2</c:v>
                </c:pt>
                <c:pt idx="9870">
                  <c:v>4.5623772399999998E-2</c:v>
                </c:pt>
                <c:pt idx="9871">
                  <c:v>4.4154475499999998E-2</c:v>
                </c:pt>
                <c:pt idx="9872">
                  <c:v>4.26851782E-2</c:v>
                </c:pt>
                <c:pt idx="9873">
                  <c:v>4.26851782E-2</c:v>
                </c:pt>
                <c:pt idx="9874">
                  <c:v>4.12158813E-2</c:v>
                </c:pt>
                <c:pt idx="9875">
                  <c:v>4.12158813E-2</c:v>
                </c:pt>
                <c:pt idx="9876">
                  <c:v>4.12158813E-2</c:v>
                </c:pt>
                <c:pt idx="9877">
                  <c:v>4.4154475499999998E-2</c:v>
                </c:pt>
                <c:pt idx="9878">
                  <c:v>4.4154475499999998E-2</c:v>
                </c:pt>
                <c:pt idx="9879">
                  <c:v>4.4154475499999998E-2</c:v>
                </c:pt>
                <c:pt idx="9880">
                  <c:v>4.26851782E-2</c:v>
                </c:pt>
                <c:pt idx="9881">
                  <c:v>4.4154475499999998E-2</c:v>
                </c:pt>
                <c:pt idx="9882">
                  <c:v>4.5623772399999998E-2</c:v>
                </c:pt>
                <c:pt idx="9883">
                  <c:v>4.5623772399999998E-2</c:v>
                </c:pt>
                <c:pt idx="9884">
                  <c:v>4.7093069600000002E-2</c:v>
                </c:pt>
                <c:pt idx="9885">
                  <c:v>4.5623772399999998E-2</c:v>
                </c:pt>
                <c:pt idx="9886">
                  <c:v>4.5623772399999998E-2</c:v>
                </c:pt>
                <c:pt idx="9887">
                  <c:v>4.5623772399999998E-2</c:v>
                </c:pt>
                <c:pt idx="9888">
                  <c:v>4.5623772399999998E-2</c:v>
                </c:pt>
                <c:pt idx="9889">
                  <c:v>4.4154475499999998E-2</c:v>
                </c:pt>
                <c:pt idx="9890">
                  <c:v>4.5623772399999998E-2</c:v>
                </c:pt>
                <c:pt idx="9891">
                  <c:v>4.4154475499999998E-2</c:v>
                </c:pt>
                <c:pt idx="9892">
                  <c:v>4.26851782E-2</c:v>
                </c:pt>
                <c:pt idx="9893">
                  <c:v>4.26851782E-2</c:v>
                </c:pt>
                <c:pt idx="9894">
                  <c:v>4.26851782E-2</c:v>
                </c:pt>
                <c:pt idx="9895">
                  <c:v>4.26851782E-2</c:v>
                </c:pt>
                <c:pt idx="9896">
                  <c:v>4.12158813E-2</c:v>
                </c:pt>
                <c:pt idx="9897">
                  <c:v>4.12158813E-2</c:v>
                </c:pt>
                <c:pt idx="9898">
                  <c:v>3.8277287200000003E-2</c:v>
                </c:pt>
                <c:pt idx="9899">
                  <c:v>3.8277284799999998E-2</c:v>
                </c:pt>
                <c:pt idx="9900">
                  <c:v>3.97465293E-2</c:v>
                </c:pt>
                <c:pt idx="9901">
                  <c:v>3.9746415100000002E-2</c:v>
                </c:pt>
                <c:pt idx="9902">
                  <c:v>4.2684843E-2</c:v>
                </c:pt>
                <c:pt idx="9903">
                  <c:v>4.2684632700000003E-2</c:v>
                </c:pt>
                <c:pt idx="9904">
                  <c:v>4.1215089500000003E-2</c:v>
                </c:pt>
                <c:pt idx="9905">
                  <c:v>4.2684116799999998E-2</c:v>
                </c:pt>
                <c:pt idx="9906">
                  <c:v>4.4153127700000003E-2</c:v>
                </c:pt>
                <c:pt idx="9907">
                  <c:v>4.5622131400000002E-2</c:v>
                </c:pt>
                <c:pt idx="9908">
                  <c:v>4.2683237800000003E-2</c:v>
                </c:pt>
                <c:pt idx="9909">
                  <c:v>4.4152252900000001E-2</c:v>
                </c:pt>
                <c:pt idx="9910">
                  <c:v>4.7090587900000001E-2</c:v>
                </c:pt>
                <c:pt idx="9911">
                  <c:v>4.8559651199999998E-2</c:v>
                </c:pt>
                <c:pt idx="9912">
                  <c:v>4.8559450999999997E-2</c:v>
                </c:pt>
                <c:pt idx="9913">
                  <c:v>4.5620694099999998E-2</c:v>
                </c:pt>
                <c:pt idx="9914">
                  <c:v>4.7089895299999997E-2</c:v>
                </c:pt>
                <c:pt idx="9915">
                  <c:v>4.7089860900000002E-2</c:v>
                </c:pt>
                <c:pt idx="9916">
                  <c:v>5.0028540699999999E-2</c:v>
                </c:pt>
                <c:pt idx="9917">
                  <c:v>4.4151528699999998E-2</c:v>
                </c:pt>
                <c:pt idx="9918">
                  <c:v>4.4151822299999997E-2</c:v>
                </c:pt>
                <c:pt idx="9919">
                  <c:v>4.4152200199999998E-2</c:v>
                </c:pt>
                <c:pt idx="9920">
                  <c:v>4.56219468E-2</c:v>
                </c:pt>
                <c:pt idx="9921">
                  <c:v>4.4153147800000001E-2</c:v>
                </c:pt>
                <c:pt idx="9922">
                  <c:v>4.5622984700000001E-2</c:v>
                </c:pt>
                <c:pt idx="9923">
                  <c:v>4.4154248200000003E-2</c:v>
                </c:pt>
                <c:pt idx="9924">
                  <c:v>4.7093410000000002E-2</c:v>
                </c:pt>
                <c:pt idx="9925">
                  <c:v>4.7093969399999998E-2</c:v>
                </c:pt>
                <c:pt idx="9926">
                  <c:v>4.7094505100000003E-2</c:v>
                </c:pt>
                <c:pt idx="9927">
                  <c:v>4.7095002400000002E-2</c:v>
                </c:pt>
                <c:pt idx="9928">
                  <c:v>4.4156858299999997E-2</c:v>
                </c:pt>
                <c:pt idx="9929">
                  <c:v>4.8565114E-2</c:v>
                </c:pt>
                <c:pt idx="9930">
                  <c:v>5.0034697199999999E-2</c:v>
                </c:pt>
                <c:pt idx="9931">
                  <c:v>5.4442767599999997E-2</c:v>
                </c:pt>
                <c:pt idx="9932">
                  <c:v>5.4442881800000002E-2</c:v>
                </c:pt>
                <c:pt idx="9933">
                  <c:v>5.2973639699999998E-2</c:v>
                </c:pt>
                <c:pt idx="9934">
                  <c:v>5.5912216200000003E-2</c:v>
                </c:pt>
                <c:pt idx="9935">
                  <c:v>5.1504275199999998E-2</c:v>
                </c:pt>
                <c:pt idx="9936">
                  <c:v>5.4442747200000002E-2</c:v>
                </c:pt>
                <c:pt idx="9937">
                  <c:v>5.2973295199999999E-2</c:v>
                </c:pt>
                <c:pt idx="9938">
                  <c:v>5.2973094999999998E-2</c:v>
                </c:pt>
                <c:pt idx="9939">
                  <c:v>5.1503563799999999E-2</c:v>
                </c:pt>
                <c:pt idx="9940">
                  <c:v>4.8564705999999999E-2</c:v>
                </c:pt>
                <c:pt idx="9941">
                  <c:v>4.70951124E-2</c:v>
                </c:pt>
                <c:pt idx="9942">
                  <c:v>4.4156199700000003E-2</c:v>
                </c:pt>
                <c:pt idx="9943">
                  <c:v>4.8563741700000003E-2</c:v>
                </c:pt>
                <c:pt idx="9944">
                  <c:v>4.8563384600000002E-2</c:v>
                </c:pt>
                <c:pt idx="9945">
                  <c:v>5.0032313699999997E-2</c:v>
                </c:pt>
                <c:pt idx="9946">
                  <c:v>4.8562644100000003E-2</c:v>
                </c:pt>
                <c:pt idx="9947">
                  <c:v>4.4154377600000003E-2</c:v>
                </c:pt>
                <c:pt idx="9948">
                  <c:v>4.56233022E-2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958-4AC2-ADFD-9FDC4020A97A}"/>
            </c:ext>
          </c:extLst>
        </c:ser>
        <c:ser>
          <c:idx val="2"/>
          <c:order val="2"/>
          <c:tx>
            <c:strRef>
              <c:f>'[1]Correct EI'!$D$1</c:f>
              <c:strCache>
                <c:ptCount val="1"/>
                <c:pt idx="0">
                  <c:v>MTB-08 (Lee)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'[1]Correct EI'!$C$2:$C$9950</c:f>
              <c:numCache>
                <c:formatCode>General</c:formatCode>
                <c:ptCount val="9949"/>
                <c:pt idx="0">
                  <c:v>-371.20721000000003</c:v>
                </c:pt>
                <c:pt idx="1">
                  <c:v>-371.14471000000003</c:v>
                </c:pt>
                <c:pt idx="2">
                  <c:v>-371.08221000000003</c:v>
                </c:pt>
                <c:pt idx="3">
                  <c:v>-371.01971000000003</c:v>
                </c:pt>
                <c:pt idx="4">
                  <c:v>-370.95721000000003</c:v>
                </c:pt>
                <c:pt idx="5">
                  <c:v>-370.89471000000003</c:v>
                </c:pt>
                <c:pt idx="6">
                  <c:v>-370.83221000000003</c:v>
                </c:pt>
                <c:pt idx="7">
                  <c:v>-370.76971000000003</c:v>
                </c:pt>
                <c:pt idx="8">
                  <c:v>-370.70721000000003</c:v>
                </c:pt>
                <c:pt idx="9">
                  <c:v>-370.64471000000003</c:v>
                </c:pt>
                <c:pt idx="10">
                  <c:v>-370.58221000000003</c:v>
                </c:pt>
                <c:pt idx="11">
                  <c:v>-370.51971000000003</c:v>
                </c:pt>
                <c:pt idx="12">
                  <c:v>-370.45721000000003</c:v>
                </c:pt>
                <c:pt idx="13">
                  <c:v>-370.39471000000003</c:v>
                </c:pt>
                <c:pt idx="14">
                  <c:v>-370.33221000000003</c:v>
                </c:pt>
                <c:pt idx="15">
                  <c:v>-370.26971000000003</c:v>
                </c:pt>
                <c:pt idx="16">
                  <c:v>-370.20721000000003</c:v>
                </c:pt>
                <c:pt idx="17">
                  <c:v>-370.14471000000003</c:v>
                </c:pt>
                <c:pt idx="18">
                  <c:v>-370.08221000000003</c:v>
                </c:pt>
                <c:pt idx="19">
                  <c:v>-370.01971000000003</c:v>
                </c:pt>
                <c:pt idx="20">
                  <c:v>-369.95721000000003</c:v>
                </c:pt>
                <c:pt idx="21">
                  <c:v>-369.89471000000003</c:v>
                </c:pt>
                <c:pt idx="22">
                  <c:v>-369.83221000000003</c:v>
                </c:pt>
                <c:pt idx="23">
                  <c:v>-369.76971000000003</c:v>
                </c:pt>
                <c:pt idx="24">
                  <c:v>-369.70721000000003</c:v>
                </c:pt>
                <c:pt idx="25">
                  <c:v>-369.64471000000003</c:v>
                </c:pt>
                <c:pt idx="26">
                  <c:v>-369.58221000000003</c:v>
                </c:pt>
                <c:pt idx="27">
                  <c:v>-369.51971000000003</c:v>
                </c:pt>
                <c:pt idx="28">
                  <c:v>-369.45721000000003</c:v>
                </c:pt>
                <c:pt idx="29">
                  <c:v>-369.39471000000003</c:v>
                </c:pt>
                <c:pt idx="30">
                  <c:v>-369.33221000000003</c:v>
                </c:pt>
                <c:pt idx="31">
                  <c:v>-369.26971000000003</c:v>
                </c:pt>
                <c:pt idx="32">
                  <c:v>-369.20721000000003</c:v>
                </c:pt>
                <c:pt idx="33">
                  <c:v>-369.14471000000003</c:v>
                </c:pt>
                <c:pt idx="34">
                  <c:v>-369.08221000000003</c:v>
                </c:pt>
                <c:pt idx="35">
                  <c:v>-369.01971000000003</c:v>
                </c:pt>
                <c:pt idx="36">
                  <c:v>-368.95721000000003</c:v>
                </c:pt>
                <c:pt idx="37">
                  <c:v>-368.89471000000003</c:v>
                </c:pt>
                <c:pt idx="38">
                  <c:v>-368.83221000000003</c:v>
                </c:pt>
                <c:pt idx="39">
                  <c:v>-368.76971000000003</c:v>
                </c:pt>
                <c:pt idx="40">
                  <c:v>-368.70721000000003</c:v>
                </c:pt>
                <c:pt idx="41">
                  <c:v>-368.64471000000003</c:v>
                </c:pt>
                <c:pt idx="42">
                  <c:v>-368.58221000000003</c:v>
                </c:pt>
                <c:pt idx="43">
                  <c:v>-368.51971000000003</c:v>
                </c:pt>
                <c:pt idx="44">
                  <c:v>-368.45721000000003</c:v>
                </c:pt>
                <c:pt idx="45">
                  <c:v>-368.39471000000003</c:v>
                </c:pt>
                <c:pt idx="46">
                  <c:v>-368.33221000000003</c:v>
                </c:pt>
                <c:pt idx="47">
                  <c:v>-368.26971000000003</c:v>
                </c:pt>
                <c:pt idx="48">
                  <c:v>-368.20721000000003</c:v>
                </c:pt>
                <c:pt idx="49">
                  <c:v>-368.14471000000003</c:v>
                </c:pt>
                <c:pt idx="50">
                  <c:v>-368.08221000000003</c:v>
                </c:pt>
                <c:pt idx="51">
                  <c:v>-368.01971000000003</c:v>
                </c:pt>
                <c:pt idx="52">
                  <c:v>-367.95721000000003</c:v>
                </c:pt>
                <c:pt idx="53">
                  <c:v>-367.89471000000003</c:v>
                </c:pt>
                <c:pt idx="54">
                  <c:v>-367.83221000000003</c:v>
                </c:pt>
                <c:pt idx="55">
                  <c:v>-367.76971000000003</c:v>
                </c:pt>
                <c:pt idx="56">
                  <c:v>-367.70721000000003</c:v>
                </c:pt>
                <c:pt idx="57">
                  <c:v>-367.64471000000003</c:v>
                </c:pt>
                <c:pt idx="58">
                  <c:v>-367.58221000000003</c:v>
                </c:pt>
                <c:pt idx="59">
                  <c:v>-367.51971000000003</c:v>
                </c:pt>
                <c:pt idx="60">
                  <c:v>-367.45721000000003</c:v>
                </c:pt>
                <c:pt idx="61">
                  <c:v>-367.39471000000003</c:v>
                </c:pt>
                <c:pt idx="62">
                  <c:v>-367.33221000000003</c:v>
                </c:pt>
                <c:pt idx="63">
                  <c:v>-367.26971000000003</c:v>
                </c:pt>
                <c:pt idx="64">
                  <c:v>-367.20721000000003</c:v>
                </c:pt>
                <c:pt idx="65">
                  <c:v>-367.14471000000003</c:v>
                </c:pt>
                <c:pt idx="66">
                  <c:v>-367.08221000000003</c:v>
                </c:pt>
                <c:pt idx="67">
                  <c:v>-367.01971000000003</c:v>
                </c:pt>
                <c:pt idx="68">
                  <c:v>-366.95721000000003</c:v>
                </c:pt>
                <c:pt idx="69">
                  <c:v>-366.89471000000003</c:v>
                </c:pt>
                <c:pt idx="70">
                  <c:v>-366.83221000000003</c:v>
                </c:pt>
                <c:pt idx="71">
                  <c:v>-366.76971000000003</c:v>
                </c:pt>
                <c:pt idx="72">
                  <c:v>-366.70721000000003</c:v>
                </c:pt>
                <c:pt idx="73">
                  <c:v>-366.64471000000003</c:v>
                </c:pt>
                <c:pt idx="74">
                  <c:v>-366.58221000000003</c:v>
                </c:pt>
                <c:pt idx="75">
                  <c:v>-366.51971000000003</c:v>
                </c:pt>
                <c:pt idx="76">
                  <c:v>-366.45721000000003</c:v>
                </c:pt>
                <c:pt idx="77">
                  <c:v>-366.39471000000003</c:v>
                </c:pt>
                <c:pt idx="78">
                  <c:v>-366.33221000000003</c:v>
                </c:pt>
                <c:pt idx="79">
                  <c:v>-366.26971000000003</c:v>
                </c:pt>
                <c:pt idx="80">
                  <c:v>-366.20721000000003</c:v>
                </c:pt>
                <c:pt idx="81">
                  <c:v>-366.14471000000003</c:v>
                </c:pt>
                <c:pt idx="82">
                  <c:v>-366.08221000000003</c:v>
                </c:pt>
                <c:pt idx="83">
                  <c:v>-366.01971000000003</c:v>
                </c:pt>
                <c:pt idx="84">
                  <c:v>-365.95721000000003</c:v>
                </c:pt>
                <c:pt idx="85">
                  <c:v>-365.89471000000003</c:v>
                </c:pt>
                <c:pt idx="86">
                  <c:v>-365.83221000000003</c:v>
                </c:pt>
                <c:pt idx="87">
                  <c:v>-365.76971000000003</c:v>
                </c:pt>
                <c:pt idx="88">
                  <c:v>-365.70721000000003</c:v>
                </c:pt>
                <c:pt idx="89">
                  <c:v>-365.64471000000003</c:v>
                </c:pt>
                <c:pt idx="90">
                  <c:v>-365.58221000000003</c:v>
                </c:pt>
                <c:pt idx="91">
                  <c:v>-365.51971000000003</c:v>
                </c:pt>
                <c:pt idx="92">
                  <c:v>-365.45721000000003</c:v>
                </c:pt>
                <c:pt idx="93">
                  <c:v>-365.39471000000003</c:v>
                </c:pt>
                <c:pt idx="94">
                  <c:v>-365.33221000000003</c:v>
                </c:pt>
                <c:pt idx="95">
                  <c:v>-365.26971000000003</c:v>
                </c:pt>
                <c:pt idx="96">
                  <c:v>-365.20721000000003</c:v>
                </c:pt>
                <c:pt idx="97">
                  <c:v>-365.14471000000003</c:v>
                </c:pt>
                <c:pt idx="98">
                  <c:v>-365.08221000000003</c:v>
                </c:pt>
                <c:pt idx="99">
                  <c:v>-365.01971000000003</c:v>
                </c:pt>
                <c:pt idx="100">
                  <c:v>-364.95721000000003</c:v>
                </c:pt>
                <c:pt idx="101">
                  <c:v>-364.89471000000003</c:v>
                </c:pt>
                <c:pt idx="102">
                  <c:v>-364.83221000000003</c:v>
                </c:pt>
                <c:pt idx="103">
                  <c:v>-364.76971000000003</c:v>
                </c:pt>
                <c:pt idx="104">
                  <c:v>-364.70721000000003</c:v>
                </c:pt>
                <c:pt idx="105">
                  <c:v>-364.64471000000003</c:v>
                </c:pt>
                <c:pt idx="106">
                  <c:v>-364.58221000000003</c:v>
                </c:pt>
                <c:pt idx="107">
                  <c:v>-364.51971000000003</c:v>
                </c:pt>
                <c:pt idx="108">
                  <c:v>-364.45721000000003</c:v>
                </c:pt>
                <c:pt idx="109">
                  <c:v>-364.39471000000003</c:v>
                </c:pt>
                <c:pt idx="110">
                  <c:v>-364.33221000000003</c:v>
                </c:pt>
                <c:pt idx="111">
                  <c:v>-364.26971000000003</c:v>
                </c:pt>
                <c:pt idx="112">
                  <c:v>-364.20721000000003</c:v>
                </c:pt>
                <c:pt idx="113">
                  <c:v>-364.14471000000003</c:v>
                </c:pt>
                <c:pt idx="114">
                  <c:v>-364.08221000000003</c:v>
                </c:pt>
                <c:pt idx="115">
                  <c:v>-364.01971000000003</c:v>
                </c:pt>
                <c:pt idx="116">
                  <c:v>-363.95721000000003</c:v>
                </c:pt>
                <c:pt idx="117">
                  <c:v>-363.89471000000003</c:v>
                </c:pt>
                <c:pt idx="118">
                  <c:v>-363.83221000000003</c:v>
                </c:pt>
                <c:pt idx="119">
                  <c:v>-363.76971000000003</c:v>
                </c:pt>
                <c:pt idx="120">
                  <c:v>-363.70721000000003</c:v>
                </c:pt>
                <c:pt idx="121">
                  <c:v>-363.64471000000003</c:v>
                </c:pt>
                <c:pt idx="122">
                  <c:v>-363.58221000000003</c:v>
                </c:pt>
                <c:pt idx="123">
                  <c:v>-363.51971000000003</c:v>
                </c:pt>
                <c:pt idx="124">
                  <c:v>-363.45721000000003</c:v>
                </c:pt>
                <c:pt idx="125">
                  <c:v>-363.39471000000003</c:v>
                </c:pt>
                <c:pt idx="126">
                  <c:v>-363.33221000000003</c:v>
                </c:pt>
                <c:pt idx="127">
                  <c:v>-363.26971000000003</c:v>
                </c:pt>
                <c:pt idx="128">
                  <c:v>-363.20721000000003</c:v>
                </c:pt>
                <c:pt idx="129">
                  <c:v>-363.14471000000003</c:v>
                </c:pt>
                <c:pt idx="130">
                  <c:v>-363.08221000000003</c:v>
                </c:pt>
                <c:pt idx="131">
                  <c:v>-363.01971000000003</c:v>
                </c:pt>
                <c:pt idx="132">
                  <c:v>-362.95721000000003</c:v>
                </c:pt>
                <c:pt idx="133">
                  <c:v>-362.89471000000003</c:v>
                </c:pt>
                <c:pt idx="134">
                  <c:v>-362.83221000000003</c:v>
                </c:pt>
                <c:pt idx="135">
                  <c:v>-362.76971000000003</c:v>
                </c:pt>
                <c:pt idx="136">
                  <c:v>-362.70721000000003</c:v>
                </c:pt>
                <c:pt idx="137">
                  <c:v>-362.64471000000003</c:v>
                </c:pt>
                <c:pt idx="138">
                  <c:v>-362.58221000000003</c:v>
                </c:pt>
                <c:pt idx="139">
                  <c:v>-362.51971000000003</c:v>
                </c:pt>
                <c:pt idx="140">
                  <c:v>-362.45721000000003</c:v>
                </c:pt>
                <c:pt idx="141">
                  <c:v>-362.39471000000003</c:v>
                </c:pt>
                <c:pt idx="142">
                  <c:v>-362.33221000000003</c:v>
                </c:pt>
                <c:pt idx="143">
                  <c:v>-362.26971000000003</c:v>
                </c:pt>
                <c:pt idx="144">
                  <c:v>-362.20721000000003</c:v>
                </c:pt>
                <c:pt idx="145">
                  <c:v>-362.14471000000003</c:v>
                </c:pt>
                <c:pt idx="146">
                  <c:v>-362.08221000000003</c:v>
                </c:pt>
                <c:pt idx="147">
                  <c:v>-362.01971000000003</c:v>
                </c:pt>
                <c:pt idx="148">
                  <c:v>-361.95721000000003</c:v>
                </c:pt>
                <c:pt idx="149">
                  <c:v>-361.89471000000003</c:v>
                </c:pt>
                <c:pt idx="150">
                  <c:v>-361.83221000000003</c:v>
                </c:pt>
                <c:pt idx="151">
                  <c:v>-361.76971000000003</c:v>
                </c:pt>
                <c:pt idx="152">
                  <c:v>-361.70721000000003</c:v>
                </c:pt>
                <c:pt idx="153">
                  <c:v>-361.64471000000003</c:v>
                </c:pt>
                <c:pt idx="154">
                  <c:v>-361.58221000000003</c:v>
                </c:pt>
                <c:pt idx="155">
                  <c:v>-361.51971000000003</c:v>
                </c:pt>
                <c:pt idx="156">
                  <c:v>-361.45721000000003</c:v>
                </c:pt>
                <c:pt idx="157">
                  <c:v>-361.39471000000003</c:v>
                </c:pt>
                <c:pt idx="158">
                  <c:v>-361.33221000000003</c:v>
                </c:pt>
                <c:pt idx="159">
                  <c:v>-361.26971000000003</c:v>
                </c:pt>
                <c:pt idx="160">
                  <c:v>-361.20721000000003</c:v>
                </c:pt>
                <c:pt idx="161">
                  <c:v>-361.14471000000003</c:v>
                </c:pt>
                <c:pt idx="162">
                  <c:v>-361.08221000000003</c:v>
                </c:pt>
                <c:pt idx="163">
                  <c:v>-361.01971000000003</c:v>
                </c:pt>
                <c:pt idx="164">
                  <c:v>-360.95721000000003</c:v>
                </c:pt>
                <c:pt idx="165">
                  <c:v>-360.89471000000003</c:v>
                </c:pt>
                <c:pt idx="166">
                  <c:v>-360.83221000000003</c:v>
                </c:pt>
                <c:pt idx="167">
                  <c:v>-360.76971000000003</c:v>
                </c:pt>
                <c:pt idx="168">
                  <c:v>-360.70721000000003</c:v>
                </c:pt>
                <c:pt idx="169">
                  <c:v>-360.64471000000003</c:v>
                </c:pt>
                <c:pt idx="170">
                  <c:v>-360.58221000000003</c:v>
                </c:pt>
                <c:pt idx="171">
                  <c:v>-360.51971000000003</c:v>
                </c:pt>
                <c:pt idx="172">
                  <c:v>-360.45721000000003</c:v>
                </c:pt>
                <c:pt idx="173">
                  <c:v>-360.39471000000003</c:v>
                </c:pt>
                <c:pt idx="174">
                  <c:v>-360.33221000000003</c:v>
                </c:pt>
                <c:pt idx="175">
                  <c:v>-360.26971000000003</c:v>
                </c:pt>
                <c:pt idx="176">
                  <c:v>-360.20721000000003</c:v>
                </c:pt>
                <c:pt idx="177">
                  <c:v>-360.14471000000003</c:v>
                </c:pt>
                <c:pt idx="178">
                  <c:v>-360.08221000000003</c:v>
                </c:pt>
                <c:pt idx="179">
                  <c:v>-360.01971000000003</c:v>
                </c:pt>
                <c:pt idx="180">
                  <c:v>-359.95721000000003</c:v>
                </c:pt>
                <c:pt idx="181">
                  <c:v>-359.89471000000003</c:v>
                </c:pt>
                <c:pt idx="182">
                  <c:v>-359.83221000000003</c:v>
                </c:pt>
                <c:pt idx="183">
                  <c:v>-359.76971000000003</c:v>
                </c:pt>
                <c:pt idx="184">
                  <c:v>-359.70721000000003</c:v>
                </c:pt>
                <c:pt idx="185">
                  <c:v>-359.64471000000003</c:v>
                </c:pt>
                <c:pt idx="186">
                  <c:v>-359.58221000000003</c:v>
                </c:pt>
                <c:pt idx="187">
                  <c:v>-359.51971000000003</c:v>
                </c:pt>
                <c:pt idx="188">
                  <c:v>-359.45721000000003</c:v>
                </c:pt>
                <c:pt idx="189">
                  <c:v>-359.39471000000003</c:v>
                </c:pt>
                <c:pt idx="190">
                  <c:v>-359.33221000000003</c:v>
                </c:pt>
                <c:pt idx="191">
                  <c:v>-359.26971000000003</c:v>
                </c:pt>
                <c:pt idx="192">
                  <c:v>-359.20721000000003</c:v>
                </c:pt>
                <c:pt idx="193">
                  <c:v>-359.14471000000003</c:v>
                </c:pt>
                <c:pt idx="194">
                  <c:v>-359.08221000000003</c:v>
                </c:pt>
                <c:pt idx="195">
                  <c:v>-359.01971000000003</c:v>
                </c:pt>
                <c:pt idx="196">
                  <c:v>-358.95721000000003</c:v>
                </c:pt>
                <c:pt idx="197">
                  <c:v>-358.89471000000003</c:v>
                </c:pt>
                <c:pt idx="198">
                  <c:v>-358.83221000000003</c:v>
                </c:pt>
                <c:pt idx="199">
                  <c:v>-358.76971000000003</c:v>
                </c:pt>
                <c:pt idx="200">
                  <c:v>-358.70721000000003</c:v>
                </c:pt>
                <c:pt idx="201">
                  <c:v>-358.64471000000003</c:v>
                </c:pt>
                <c:pt idx="202">
                  <c:v>-358.58221000000003</c:v>
                </c:pt>
                <c:pt idx="203">
                  <c:v>-358.51971000000003</c:v>
                </c:pt>
                <c:pt idx="204">
                  <c:v>-358.45721000000003</c:v>
                </c:pt>
                <c:pt idx="205">
                  <c:v>-358.39471000000003</c:v>
                </c:pt>
                <c:pt idx="206">
                  <c:v>-358.33221000000003</c:v>
                </c:pt>
                <c:pt idx="207">
                  <c:v>-358.26971000000003</c:v>
                </c:pt>
                <c:pt idx="208">
                  <c:v>-358.20721000000003</c:v>
                </c:pt>
                <c:pt idx="209">
                  <c:v>-358.14471000000003</c:v>
                </c:pt>
                <c:pt idx="210">
                  <c:v>-358.08221000000003</c:v>
                </c:pt>
                <c:pt idx="211">
                  <c:v>-358.01971000000003</c:v>
                </c:pt>
                <c:pt idx="212">
                  <c:v>-357.95721000000003</c:v>
                </c:pt>
                <c:pt idx="213">
                  <c:v>-357.89471000000003</c:v>
                </c:pt>
                <c:pt idx="214">
                  <c:v>-357.83221000000003</c:v>
                </c:pt>
                <c:pt idx="215">
                  <c:v>-357.76971000000003</c:v>
                </c:pt>
                <c:pt idx="216">
                  <c:v>-357.70721000000003</c:v>
                </c:pt>
                <c:pt idx="217">
                  <c:v>-357.64471000000003</c:v>
                </c:pt>
                <c:pt idx="218">
                  <c:v>-357.58221000000003</c:v>
                </c:pt>
                <c:pt idx="219">
                  <c:v>-357.51971000000003</c:v>
                </c:pt>
                <c:pt idx="220">
                  <c:v>-357.45721000000003</c:v>
                </c:pt>
                <c:pt idx="221">
                  <c:v>-357.39471000000003</c:v>
                </c:pt>
                <c:pt idx="222">
                  <c:v>-357.33221000000003</c:v>
                </c:pt>
                <c:pt idx="223">
                  <c:v>-357.26971000000003</c:v>
                </c:pt>
                <c:pt idx="224">
                  <c:v>-357.20721000000003</c:v>
                </c:pt>
                <c:pt idx="225">
                  <c:v>-357.14471000000003</c:v>
                </c:pt>
                <c:pt idx="226">
                  <c:v>-357.08221000000003</c:v>
                </c:pt>
                <c:pt idx="227">
                  <c:v>-357.01971000000003</c:v>
                </c:pt>
                <c:pt idx="228">
                  <c:v>-356.95721000000003</c:v>
                </c:pt>
                <c:pt idx="229">
                  <c:v>-356.89471000000003</c:v>
                </c:pt>
                <c:pt idx="230">
                  <c:v>-356.83221000000003</c:v>
                </c:pt>
                <c:pt idx="231">
                  <c:v>-356.76971000000003</c:v>
                </c:pt>
                <c:pt idx="232">
                  <c:v>-356.70721000000003</c:v>
                </c:pt>
                <c:pt idx="233">
                  <c:v>-356.64471000000003</c:v>
                </c:pt>
                <c:pt idx="234">
                  <c:v>-356.58221000000003</c:v>
                </c:pt>
                <c:pt idx="235">
                  <c:v>-356.51971000000003</c:v>
                </c:pt>
                <c:pt idx="236">
                  <c:v>-356.45721000000003</c:v>
                </c:pt>
                <c:pt idx="237">
                  <c:v>-356.39471000000003</c:v>
                </c:pt>
                <c:pt idx="238">
                  <c:v>-356.33221000000003</c:v>
                </c:pt>
                <c:pt idx="239">
                  <c:v>-356.26971000000003</c:v>
                </c:pt>
                <c:pt idx="240">
                  <c:v>-356.20721000000003</c:v>
                </c:pt>
                <c:pt idx="241">
                  <c:v>-356.14471000000003</c:v>
                </c:pt>
                <c:pt idx="242">
                  <c:v>-356.08221000000003</c:v>
                </c:pt>
                <c:pt idx="243">
                  <c:v>-356.01971000000003</c:v>
                </c:pt>
                <c:pt idx="244">
                  <c:v>-355.95721000000003</c:v>
                </c:pt>
                <c:pt idx="245">
                  <c:v>-355.89471000000003</c:v>
                </c:pt>
                <c:pt idx="246">
                  <c:v>-355.83221000000003</c:v>
                </c:pt>
                <c:pt idx="247">
                  <c:v>-355.76971000000003</c:v>
                </c:pt>
                <c:pt idx="248">
                  <c:v>-355.70721000000003</c:v>
                </c:pt>
                <c:pt idx="249">
                  <c:v>-355.64471000000003</c:v>
                </c:pt>
                <c:pt idx="250">
                  <c:v>-355.58221000000003</c:v>
                </c:pt>
                <c:pt idx="251">
                  <c:v>-355.51971000000003</c:v>
                </c:pt>
                <c:pt idx="252">
                  <c:v>-355.45721000000003</c:v>
                </c:pt>
                <c:pt idx="253">
                  <c:v>-355.39471000000003</c:v>
                </c:pt>
                <c:pt idx="254">
                  <c:v>-355.33221000000003</c:v>
                </c:pt>
                <c:pt idx="255">
                  <c:v>-355.26971000000003</c:v>
                </c:pt>
                <c:pt idx="256">
                  <c:v>-355.20721000000003</c:v>
                </c:pt>
                <c:pt idx="257">
                  <c:v>-355.14471000000003</c:v>
                </c:pt>
                <c:pt idx="258">
                  <c:v>-355.08221000000003</c:v>
                </c:pt>
                <c:pt idx="259">
                  <c:v>-355.01971000000003</c:v>
                </c:pt>
                <c:pt idx="260">
                  <c:v>-354.95721000000003</c:v>
                </c:pt>
                <c:pt idx="261">
                  <c:v>-354.89471000000003</c:v>
                </c:pt>
                <c:pt idx="262">
                  <c:v>-354.83221000000003</c:v>
                </c:pt>
                <c:pt idx="263">
                  <c:v>-354.76971000000003</c:v>
                </c:pt>
                <c:pt idx="264">
                  <c:v>-354.70721000000003</c:v>
                </c:pt>
                <c:pt idx="265">
                  <c:v>-354.64471000000003</c:v>
                </c:pt>
                <c:pt idx="266">
                  <c:v>-354.58221000000003</c:v>
                </c:pt>
                <c:pt idx="267">
                  <c:v>-354.51971000000003</c:v>
                </c:pt>
                <c:pt idx="268">
                  <c:v>-354.45721000000003</c:v>
                </c:pt>
                <c:pt idx="269">
                  <c:v>-354.39471000000003</c:v>
                </c:pt>
                <c:pt idx="270">
                  <c:v>-354.33221000000003</c:v>
                </c:pt>
                <c:pt idx="271">
                  <c:v>-354.26971000000003</c:v>
                </c:pt>
                <c:pt idx="272">
                  <c:v>-354.20721000000003</c:v>
                </c:pt>
                <c:pt idx="273">
                  <c:v>-354.14471000000003</c:v>
                </c:pt>
                <c:pt idx="274">
                  <c:v>-354.08221000000003</c:v>
                </c:pt>
                <c:pt idx="275">
                  <c:v>-354.01971000000003</c:v>
                </c:pt>
                <c:pt idx="276">
                  <c:v>-353.95721000000003</c:v>
                </c:pt>
                <c:pt idx="277">
                  <c:v>-353.89471000000003</c:v>
                </c:pt>
                <c:pt idx="278">
                  <c:v>-353.83221000000003</c:v>
                </c:pt>
                <c:pt idx="279">
                  <c:v>-353.76971000000003</c:v>
                </c:pt>
                <c:pt idx="280">
                  <c:v>-353.70721000000003</c:v>
                </c:pt>
                <c:pt idx="281">
                  <c:v>-353.64471000000003</c:v>
                </c:pt>
                <c:pt idx="282">
                  <c:v>-353.58221000000003</c:v>
                </c:pt>
                <c:pt idx="283">
                  <c:v>-353.51971000000003</c:v>
                </c:pt>
                <c:pt idx="284">
                  <c:v>-353.45721000000003</c:v>
                </c:pt>
                <c:pt idx="285">
                  <c:v>-353.39471000000003</c:v>
                </c:pt>
                <c:pt idx="286">
                  <c:v>-353.33221000000003</c:v>
                </c:pt>
                <c:pt idx="287">
                  <c:v>-353.26971000000003</c:v>
                </c:pt>
                <c:pt idx="288">
                  <c:v>-353.20721000000003</c:v>
                </c:pt>
                <c:pt idx="289">
                  <c:v>-353.14471000000003</c:v>
                </c:pt>
                <c:pt idx="290">
                  <c:v>-353.08221000000003</c:v>
                </c:pt>
                <c:pt idx="291">
                  <c:v>-353.01971000000003</c:v>
                </c:pt>
                <c:pt idx="292">
                  <c:v>-352.95721000000003</c:v>
                </c:pt>
                <c:pt idx="293">
                  <c:v>-352.89471000000003</c:v>
                </c:pt>
                <c:pt idx="294">
                  <c:v>-352.83221000000003</c:v>
                </c:pt>
                <c:pt idx="295">
                  <c:v>-352.76971000000003</c:v>
                </c:pt>
                <c:pt idx="296">
                  <c:v>-352.70721000000003</c:v>
                </c:pt>
                <c:pt idx="297">
                  <c:v>-352.64471000000003</c:v>
                </c:pt>
                <c:pt idx="298">
                  <c:v>-352.58221000000003</c:v>
                </c:pt>
                <c:pt idx="299">
                  <c:v>-352.51971000000003</c:v>
                </c:pt>
                <c:pt idx="300">
                  <c:v>-352.45721000000003</c:v>
                </c:pt>
                <c:pt idx="301">
                  <c:v>-352.39471000000003</c:v>
                </c:pt>
                <c:pt idx="302">
                  <c:v>-352.33221000000003</c:v>
                </c:pt>
                <c:pt idx="303">
                  <c:v>-352.26971000000003</c:v>
                </c:pt>
                <c:pt idx="304">
                  <c:v>-352.20721000000003</c:v>
                </c:pt>
                <c:pt idx="305">
                  <c:v>-352.14471000000003</c:v>
                </c:pt>
                <c:pt idx="306">
                  <c:v>-352.08221000000003</c:v>
                </c:pt>
                <c:pt idx="307">
                  <c:v>-352.01971000000003</c:v>
                </c:pt>
                <c:pt idx="308">
                  <c:v>-351.95721000000003</c:v>
                </c:pt>
                <c:pt idx="309">
                  <c:v>-351.89471000000003</c:v>
                </c:pt>
                <c:pt idx="310">
                  <c:v>-351.83221000000003</c:v>
                </c:pt>
                <c:pt idx="311">
                  <c:v>-351.76971000000003</c:v>
                </c:pt>
                <c:pt idx="312">
                  <c:v>-351.70721000000003</c:v>
                </c:pt>
                <c:pt idx="313">
                  <c:v>-351.64471000000003</c:v>
                </c:pt>
                <c:pt idx="314">
                  <c:v>-351.58221000000003</c:v>
                </c:pt>
                <c:pt idx="315">
                  <c:v>-351.51971000000003</c:v>
                </c:pt>
                <c:pt idx="316">
                  <c:v>-351.45721000000003</c:v>
                </c:pt>
                <c:pt idx="317">
                  <c:v>-351.39471000000003</c:v>
                </c:pt>
                <c:pt idx="318">
                  <c:v>-351.33221000000003</c:v>
                </c:pt>
                <c:pt idx="319">
                  <c:v>-351.26971000000003</c:v>
                </c:pt>
                <c:pt idx="320">
                  <c:v>-351.20721000000003</c:v>
                </c:pt>
                <c:pt idx="321">
                  <c:v>-351.14471000000003</c:v>
                </c:pt>
                <c:pt idx="322">
                  <c:v>-351.08221000000003</c:v>
                </c:pt>
                <c:pt idx="323">
                  <c:v>-351.01971000000003</c:v>
                </c:pt>
                <c:pt idx="324">
                  <c:v>-350.95721000000003</c:v>
                </c:pt>
                <c:pt idx="325">
                  <c:v>-350.89471000000003</c:v>
                </c:pt>
                <c:pt idx="326">
                  <c:v>-350.83221000000003</c:v>
                </c:pt>
                <c:pt idx="327">
                  <c:v>-350.76971000000003</c:v>
                </c:pt>
                <c:pt idx="328">
                  <c:v>-350.70721000000003</c:v>
                </c:pt>
                <c:pt idx="329">
                  <c:v>-350.64471000000003</c:v>
                </c:pt>
                <c:pt idx="330">
                  <c:v>-350.58221000000003</c:v>
                </c:pt>
                <c:pt idx="331">
                  <c:v>-350.51971000000003</c:v>
                </c:pt>
                <c:pt idx="332">
                  <c:v>-350.45721000000003</c:v>
                </c:pt>
                <c:pt idx="333">
                  <c:v>-350.39471000000003</c:v>
                </c:pt>
                <c:pt idx="334">
                  <c:v>-350.33221000000003</c:v>
                </c:pt>
                <c:pt idx="335">
                  <c:v>-350.26971000000003</c:v>
                </c:pt>
                <c:pt idx="336">
                  <c:v>-350.20721000000003</c:v>
                </c:pt>
                <c:pt idx="337">
                  <c:v>-350.14471000000003</c:v>
                </c:pt>
                <c:pt idx="338">
                  <c:v>-350.08221000000003</c:v>
                </c:pt>
                <c:pt idx="339">
                  <c:v>-350.01971000000003</c:v>
                </c:pt>
                <c:pt idx="340">
                  <c:v>-349.95721000000003</c:v>
                </c:pt>
                <c:pt idx="341">
                  <c:v>-349.89471000000003</c:v>
                </c:pt>
                <c:pt idx="342">
                  <c:v>-349.83221000000003</c:v>
                </c:pt>
                <c:pt idx="343">
                  <c:v>-349.76971000000003</c:v>
                </c:pt>
                <c:pt idx="344">
                  <c:v>-349.70721000000003</c:v>
                </c:pt>
                <c:pt idx="345">
                  <c:v>-349.64471000000003</c:v>
                </c:pt>
                <c:pt idx="346">
                  <c:v>-349.58221000000003</c:v>
                </c:pt>
                <c:pt idx="347">
                  <c:v>-349.51971000000003</c:v>
                </c:pt>
                <c:pt idx="348">
                  <c:v>-349.45721000000003</c:v>
                </c:pt>
                <c:pt idx="349">
                  <c:v>-349.39471000000003</c:v>
                </c:pt>
                <c:pt idx="350">
                  <c:v>-349.33221000000003</c:v>
                </c:pt>
                <c:pt idx="351">
                  <c:v>-349.26971000000003</c:v>
                </c:pt>
                <c:pt idx="352">
                  <c:v>-349.20721000000003</c:v>
                </c:pt>
                <c:pt idx="353">
                  <c:v>-349.14471000000003</c:v>
                </c:pt>
                <c:pt idx="354">
                  <c:v>-349.08221000000003</c:v>
                </c:pt>
                <c:pt idx="355">
                  <c:v>-349.01971000000003</c:v>
                </c:pt>
                <c:pt idx="356">
                  <c:v>-348.95721000000003</c:v>
                </c:pt>
                <c:pt idx="357">
                  <c:v>-348.89471000000003</c:v>
                </c:pt>
                <c:pt idx="358">
                  <c:v>-348.83221000000003</c:v>
                </c:pt>
                <c:pt idx="359">
                  <c:v>-348.76971000000003</c:v>
                </c:pt>
                <c:pt idx="360">
                  <c:v>-348.70721000000003</c:v>
                </c:pt>
                <c:pt idx="361">
                  <c:v>-348.64471000000003</c:v>
                </c:pt>
                <c:pt idx="362">
                  <c:v>-348.58221000000003</c:v>
                </c:pt>
                <c:pt idx="363">
                  <c:v>-348.51971000000003</c:v>
                </c:pt>
                <c:pt idx="364">
                  <c:v>-348.45721000000003</c:v>
                </c:pt>
                <c:pt idx="365">
                  <c:v>-348.39471000000003</c:v>
                </c:pt>
                <c:pt idx="366">
                  <c:v>-348.33221000000003</c:v>
                </c:pt>
                <c:pt idx="367">
                  <c:v>-348.26971000000003</c:v>
                </c:pt>
                <c:pt idx="368">
                  <c:v>-348.20721000000003</c:v>
                </c:pt>
                <c:pt idx="369">
                  <c:v>-348.14471000000003</c:v>
                </c:pt>
                <c:pt idx="370">
                  <c:v>-348.08221000000003</c:v>
                </c:pt>
                <c:pt idx="371">
                  <c:v>-348.01971000000003</c:v>
                </c:pt>
                <c:pt idx="372">
                  <c:v>-347.95721000000003</c:v>
                </c:pt>
                <c:pt idx="373">
                  <c:v>-347.89471000000003</c:v>
                </c:pt>
                <c:pt idx="374">
                  <c:v>-347.83221000000003</c:v>
                </c:pt>
                <c:pt idx="375">
                  <c:v>-347.76971000000003</c:v>
                </c:pt>
                <c:pt idx="376">
                  <c:v>-347.70721000000003</c:v>
                </c:pt>
                <c:pt idx="377">
                  <c:v>-347.64471000000003</c:v>
                </c:pt>
                <c:pt idx="378">
                  <c:v>-347.58221000000003</c:v>
                </c:pt>
                <c:pt idx="379">
                  <c:v>-347.51971000000003</c:v>
                </c:pt>
                <c:pt idx="380">
                  <c:v>-347.45721000000003</c:v>
                </c:pt>
                <c:pt idx="381">
                  <c:v>-347.39471000000003</c:v>
                </c:pt>
                <c:pt idx="382">
                  <c:v>-347.33221000000003</c:v>
                </c:pt>
                <c:pt idx="383">
                  <c:v>-347.26971000000003</c:v>
                </c:pt>
                <c:pt idx="384">
                  <c:v>-347.20721000000003</c:v>
                </c:pt>
                <c:pt idx="385">
                  <c:v>-347.14471000000003</c:v>
                </c:pt>
                <c:pt idx="386">
                  <c:v>-347.08221000000003</c:v>
                </c:pt>
                <c:pt idx="387">
                  <c:v>-347.01971000000003</c:v>
                </c:pt>
                <c:pt idx="388">
                  <c:v>-346.95721000000003</c:v>
                </c:pt>
                <c:pt idx="389">
                  <c:v>-346.89471000000003</c:v>
                </c:pt>
                <c:pt idx="390">
                  <c:v>-346.83221000000003</c:v>
                </c:pt>
                <c:pt idx="391">
                  <c:v>-346.76971000000003</c:v>
                </c:pt>
                <c:pt idx="392">
                  <c:v>-346.70721000000003</c:v>
                </c:pt>
                <c:pt idx="393">
                  <c:v>-346.64471000000003</c:v>
                </c:pt>
                <c:pt idx="394">
                  <c:v>-346.58221000000003</c:v>
                </c:pt>
                <c:pt idx="395">
                  <c:v>-346.51971000000003</c:v>
                </c:pt>
                <c:pt idx="396">
                  <c:v>-346.45721000000003</c:v>
                </c:pt>
                <c:pt idx="397">
                  <c:v>-346.39471000000003</c:v>
                </c:pt>
                <c:pt idx="398">
                  <c:v>-346.33221000000003</c:v>
                </c:pt>
                <c:pt idx="399">
                  <c:v>-346.26971000000003</c:v>
                </c:pt>
                <c:pt idx="400">
                  <c:v>-346.20721000000003</c:v>
                </c:pt>
                <c:pt idx="401">
                  <c:v>-346.14471000000003</c:v>
                </c:pt>
                <c:pt idx="402">
                  <c:v>-346.08221000000003</c:v>
                </c:pt>
                <c:pt idx="403">
                  <c:v>-346.01971000000003</c:v>
                </c:pt>
                <c:pt idx="404">
                  <c:v>-345.95721000000003</c:v>
                </c:pt>
                <c:pt idx="405">
                  <c:v>-345.89471000000003</c:v>
                </c:pt>
                <c:pt idx="406">
                  <c:v>-345.83221000000003</c:v>
                </c:pt>
                <c:pt idx="407">
                  <c:v>-345.76971000000003</c:v>
                </c:pt>
                <c:pt idx="408">
                  <c:v>-345.70721000000003</c:v>
                </c:pt>
                <c:pt idx="409">
                  <c:v>-345.64471000000003</c:v>
                </c:pt>
                <c:pt idx="410">
                  <c:v>-345.58221000000003</c:v>
                </c:pt>
                <c:pt idx="411">
                  <c:v>-345.51971000000003</c:v>
                </c:pt>
                <c:pt idx="412">
                  <c:v>-345.45721000000003</c:v>
                </c:pt>
                <c:pt idx="413">
                  <c:v>-345.39471000000003</c:v>
                </c:pt>
                <c:pt idx="414">
                  <c:v>-345.33221000000003</c:v>
                </c:pt>
                <c:pt idx="415">
                  <c:v>-345.26971000000003</c:v>
                </c:pt>
                <c:pt idx="416">
                  <c:v>-345.20721000000003</c:v>
                </c:pt>
                <c:pt idx="417">
                  <c:v>-345.14471000000003</c:v>
                </c:pt>
                <c:pt idx="418">
                  <c:v>-345.08221000000003</c:v>
                </c:pt>
                <c:pt idx="419">
                  <c:v>-345.01971000000003</c:v>
                </c:pt>
                <c:pt idx="420">
                  <c:v>-344.95721000000003</c:v>
                </c:pt>
                <c:pt idx="421">
                  <c:v>-344.89471000000003</c:v>
                </c:pt>
                <c:pt idx="422">
                  <c:v>-344.83221000000003</c:v>
                </c:pt>
                <c:pt idx="423">
                  <c:v>-344.76971000000003</c:v>
                </c:pt>
                <c:pt idx="424">
                  <c:v>-344.70721000000003</c:v>
                </c:pt>
                <c:pt idx="425">
                  <c:v>-344.64471000000003</c:v>
                </c:pt>
                <c:pt idx="426">
                  <c:v>-344.58221000000003</c:v>
                </c:pt>
                <c:pt idx="427">
                  <c:v>-344.51971000000003</c:v>
                </c:pt>
                <c:pt idx="428">
                  <c:v>-344.45721000000003</c:v>
                </c:pt>
                <c:pt idx="429">
                  <c:v>-344.39471000000003</c:v>
                </c:pt>
                <c:pt idx="430">
                  <c:v>-344.33221000000003</c:v>
                </c:pt>
                <c:pt idx="431">
                  <c:v>-344.26971000000003</c:v>
                </c:pt>
                <c:pt idx="432">
                  <c:v>-344.20721000000003</c:v>
                </c:pt>
                <c:pt idx="433">
                  <c:v>-344.14471000000003</c:v>
                </c:pt>
                <c:pt idx="434">
                  <c:v>-344.08221000000003</c:v>
                </c:pt>
                <c:pt idx="435">
                  <c:v>-344.01971000000003</c:v>
                </c:pt>
                <c:pt idx="436">
                  <c:v>-343.95721000000003</c:v>
                </c:pt>
                <c:pt idx="437">
                  <c:v>-343.89471000000003</c:v>
                </c:pt>
                <c:pt idx="438">
                  <c:v>-343.83221000000003</c:v>
                </c:pt>
                <c:pt idx="439">
                  <c:v>-343.76971000000003</c:v>
                </c:pt>
                <c:pt idx="440">
                  <c:v>-343.70721000000003</c:v>
                </c:pt>
                <c:pt idx="441">
                  <c:v>-343.64471000000003</c:v>
                </c:pt>
                <c:pt idx="442">
                  <c:v>-343.58221000000003</c:v>
                </c:pt>
                <c:pt idx="443">
                  <c:v>-343.51971000000003</c:v>
                </c:pt>
                <c:pt idx="444">
                  <c:v>-343.45721000000003</c:v>
                </c:pt>
                <c:pt idx="445">
                  <c:v>-343.39471000000003</c:v>
                </c:pt>
                <c:pt idx="446">
                  <c:v>-343.33221000000003</c:v>
                </c:pt>
                <c:pt idx="447">
                  <c:v>-343.26971000000003</c:v>
                </c:pt>
                <c:pt idx="448">
                  <c:v>-343.20721000000003</c:v>
                </c:pt>
                <c:pt idx="449">
                  <c:v>-343.14471000000003</c:v>
                </c:pt>
                <c:pt idx="450">
                  <c:v>-343.08221000000003</c:v>
                </c:pt>
                <c:pt idx="451">
                  <c:v>-343.01971000000003</c:v>
                </c:pt>
                <c:pt idx="452">
                  <c:v>-342.95721000000003</c:v>
                </c:pt>
                <c:pt idx="453">
                  <c:v>-342.89471000000003</c:v>
                </c:pt>
                <c:pt idx="454">
                  <c:v>-342.83221000000003</c:v>
                </c:pt>
                <c:pt idx="455">
                  <c:v>-342.76971000000003</c:v>
                </c:pt>
                <c:pt idx="456">
                  <c:v>-342.70721000000003</c:v>
                </c:pt>
                <c:pt idx="457">
                  <c:v>-342.64471000000003</c:v>
                </c:pt>
                <c:pt idx="458">
                  <c:v>-342.58221000000003</c:v>
                </c:pt>
                <c:pt idx="459">
                  <c:v>-342.51971000000003</c:v>
                </c:pt>
                <c:pt idx="460">
                  <c:v>-342.45721000000003</c:v>
                </c:pt>
                <c:pt idx="461">
                  <c:v>-342.39471000000003</c:v>
                </c:pt>
                <c:pt idx="462">
                  <c:v>-342.33221000000003</c:v>
                </c:pt>
                <c:pt idx="463">
                  <c:v>-342.26971000000003</c:v>
                </c:pt>
                <c:pt idx="464">
                  <c:v>-342.20721000000003</c:v>
                </c:pt>
                <c:pt idx="465">
                  <c:v>-342.14471000000003</c:v>
                </c:pt>
                <c:pt idx="466">
                  <c:v>-342.08221000000003</c:v>
                </c:pt>
                <c:pt idx="467">
                  <c:v>-342.01971000000003</c:v>
                </c:pt>
                <c:pt idx="468">
                  <c:v>-341.95721000000003</c:v>
                </c:pt>
                <c:pt idx="469">
                  <c:v>-341.89471000000003</c:v>
                </c:pt>
                <c:pt idx="470">
                  <c:v>-341.83221000000003</c:v>
                </c:pt>
                <c:pt idx="471">
                  <c:v>-341.76971000000003</c:v>
                </c:pt>
                <c:pt idx="472">
                  <c:v>-341.70721000000003</c:v>
                </c:pt>
                <c:pt idx="473">
                  <c:v>-341.64471000000003</c:v>
                </c:pt>
                <c:pt idx="474">
                  <c:v>-341.58221000000003</c:v>
                </c:pt>
                <c:pt idx="475">
                  <c:v>-341.51971000000003</c:v>
                </c:pt>
                <c:pt idx="476">
                  <c:v>-341.45721000000003</c:v>
                </c:pt>
                <c:pt idx="477">
                  <c:v>-341.39471000000003</c:v>
                </c:pt>
                <c:pt idx="478">
                  <c:v>-341.33221000000003</c:v>
                </c:pt>
                <c:pt idx="479">
                  <c:v>-341.26971000000003</c:v>
                </c:pt>
                <c:pt idx="480">
                  <c:v>-341.20721000000003</c:v>
                </c:pt>
                <c:pt idx="481">
                  <c:v>-341.14471000000003</c:v>
                </c:pt>
                <c:pt idx="482">
                  <c:v>-341.08221000000003</c:v>
                </c:pt>
                <c:pt idx="483">
                  <c:v>-341.01971000000003</c:v>
                </c:pt>
                <c:pt idx="484">
                  <c:v>-340.95721000000003</c:v>
                </c:pt>
                <c:pt idx="485">
                  <c:v>-340.89471000000003</c:v>
                </c:pt>
                <c:pt idx="486">
                  <c:v>-340.83221000000003</c:v>
                </c:pt>
                <c:pt idx="487">
                  <c:v>-340.76971000000003</c:v>
                </c:pt>
                <c:pt idx="488">
                  <c:v>-340.70721000000003</c:v>
                </c:pt>
                <c:pt idx="489">
                  <c:v>-340.64471000000003</c:v>
                </c:pt>
                <c:pt idx="490">
                  <c:v>-340.58221000000003</c:v>
                </c:pt>
                <c:pt idx="491">
                  <c:v>-340.51971000000003</c:v>
                </c:pt>
                <c:pt idx="492">
                  <c:v>-340.45721000000003</c:v>
                </c:pt>
                <c:pt idx="493">
                  <c:v>-340.39471000000003</c:v>
                </c:pt>
                <c:pt idx="494">
                  <c:v>-340.33221000000003</c:v>
                </c:pt>
                <c:pt idx="495">
                  <c:v>-340.26971000000003</c:v>
                </c:pt>
                <c:pt idx="496">
                  <c:v>-340.20721000000003</c:v>
                </c:pt>
                <c:pt idx="497">
                  <c:v>-340.14471000000003</c:v>
                </c:pt>
                <c:pt idx="498">
                  <c:v>-340.08221000000003</c:v>
                </c:pt>
                <c:pt idx="499">
                  <c:v>-340.01971000000003</c:v>
                </c:pt>
                <c:pt idx="500">
                  <c:v>-339.95721000000003</c:v>
                </c:pt>
                <c:pt idx="501">
                  <c:v>-339.89471000000003</c:v>
                </c:pt>
                <c:pt idx="502">
                  <c:v>-339.83221000000003</c:v>
                </c:pt>
                <c:pt idx="503">
                  <c:v>-339.76971000000003</c:v>
                </c:pt>
                <c:pt idx="504">
                  <c:v>-339.70721000000003</c:v>
                </c:pt>
                <c:pt idx="505">
                  <c:v>-339.64471000000003</c:v>
                </c:pt>
                <c:pt idx="506">
                  <c:v>-339.58221000000003</c:v>
                </c:pt>
                <c:pt idx="507">
                  <c:v>-339.51971000000003</c:v>
                </c:pt>
                <c:pt idx="508">
                  <c:v>-339.45721000000003</c:v>
                </c:pt>
                <c:pt idx="509">
                  <c:v>-339.39471000000003</c:v>
                </c:pt>
                <c:pt idx="510">
                  <c:v>-339.33221000000003</c:v>
                </c:pt>
                <c:pt idx="511">
                  <c:v>-339.26971000000003</c:v>
                </c:pt>
                <c:pt idx="512">
                  <c:v>-339.20721000000003</c:v>
                </c:pt>
                <c:pt idx="513">
                  <c:v>-339.14471000000003</c:v>
                </c:pt>
                <c:pt idx="514">
                  <c:v>-339.08221000000003</c:v>
                </c:pt>
                <c:pt idx="515">
                  <c:v>-339.01971000000003</c:v>
                </c:pt>
                <c:pt idx="516">
                  <c:v>-338.95721000000003</c:v>
                </c:pt>
                <c:pt idx="517">
                  <c:v>-338.89471000000003</c:v>
                </c:pt>
                <c:pt idx="518">
                  <c:v>-338.83221000000003</c:v>
                </c:pt>
                <c:pt idx="519">
                  <c:v>-338.76971000000003</c:v>
                </c:pt>
                <c:pt idx="520">
                  <c:v>-338.70721000000003</c:v>
                </c:pt>
                <c:pt idx="521">
                  <c:v>-338.64471000000003</c:v>
                </c:pt>
                <c:pt idx="522">
                  <c:v>-338.58221000000003</c:v>
                </c:pt>
                <c:pt idx="523">
                  <c:v>-338.51971000000003</c:v>
                </c:pt>
                <c:pt idx="524">
                  <c:v>-338.45721000000003</c:v>
                </c:pt>
                <c:pt idx="525">
                  <c:v>-338.39471000000003</c:v>
                </c:pt>
                <c:pt idx="526">
                  <c:v>-338.33221000000003</c:v>
                </c:pt>
                <c:pt idx="527">
                  <c:v>-338.26971000000003</c:v>
                </c:pt>
                <c:pt idx="528">
                  <c:v>-338.20721000000003</c:v>
                </c:pt>
                <c:pt idx="529">
                  <c:v>-338.14471000000003</c:v>
                </c:pt>
                <c:pt idx="530">
                  <c:v>-338.08221000000003</c:v>
                </c:pt>
                <c:pt idx="531">
                  <c:v>-338.01971000000003</c:v>
                </c:pt>
                <c:pt idx="532">
                  <c:v>-337.95721000000003</c:v>
                </c:pt>
                <c:pt idx="533">
                  <c:v>-337.89471000000003</c:v>
                </c:pt>
                <c:pt idx="534">
                  <c:v>-337.83221000000003</c:v>
                </c:pt>
                <c:pt idx="535">
                  <c:v>-337.76971000000003</c:v>
                </c:pt>
                <c:pt idx="536">
                  <c:v>-337.70721000000003</c:v>
                </c:pt>
                <c:pt idx="537">
                  <c:v>-337.64471000000003</c:v>
                </c:pt>
                <c:pt idx="538">
                  <c:v>-337.58221000000003</c:v>
                </c:pt>
                <c:pt idx="539">
                  <c:v>-337.51971000000003</c:v>
                </c:pt>
                <c:pt idx="540">
                  <c:v>-337.45721000000003</c:v>
                </c:pt>
                <c:pt idx="541">
                  <c:v>-337.39471000000003</c:v>
                </c:pt>
                <c:pt idx="542">
                  <c:v>-337.33221000000003</c:v>
                </c:pt>
                <c:pt idx="543">
                  <c:v>-337.26971000000003</c:v>
                </c:pt>
                <c:pt idx="544">
                  <c:v>-337.20721000000003</c:v>
                </c:pt>
                <c:pt idx="545">
                  <c:v>-337.14471000000003</c:v>
                </c:pt>
                <c:pt idx="546">
                  <c:v>-337.08221000000003</c:v>
                </c:pt>
                <c:pt idx="547">
                  <c:v>-337.01971000000003</c:v>
                </c:pt>
                <c:pt idx="548">
                  <c:v>-336.95721000000003</c:v>
                </c:pt>
                <c:pt idx="549">
                  <c:v>-336.89471000000003</c:v>
                </c:pt>
                <c:pt idx="550">
                  <c:v>-336.83221000000003</c:v>
                </c:pt>
                <c:pt idx="551">
                  <c:v>-336.76971000000003</c:v>
                </c:pt>
                <c:pt idx="552">
                  <c:v>-336.70721000000003</c:v>
                </c:pt>
                <c:pt idx="553">
                  <c:v>-336.64471000000003</c:v>
                </c:pt>
                <c:pt idx="554">
                  <c:v>-336.58221000000003</c:v>
                </c:pt>
                <c:pt idx="555">
                  <c:v>-336.51971000000003</c:v>
                </c:pt>
                <c:pt idx="556">
                  <c:v>-336.45721000000003</c:v>
                </c:pt>
                <c:pt idx="557">
                  <c:v>-336.39471000000003</c:v>
                </c:pt>
                <c:pt idx="558">
                  <c:v>-336.33221000000003</c:v>
                </c:pt>
                <c:pt idx="559">
                  <c:v>-336.26971000000003</c:v>
                </c:pt>
                <c:pt idx="560">
                  <c:v>-336.20721000000003</c:v>
                </c:pt>
                <c:pt idx="561">
                  <c:v>-336.14471000000003</c:v>
                </c:pt>
                <c:pt idx="562">
                  <c:v>-336.08221000000003</c:v>
                </c:pt>
                <c:pt idx="563">
                  <c:v>-336.01971000000003</c:v>
                </c:pt>
                <c:pt idx="564">
                  <c:v>-335.95721000000003</c:v>
                </c:pt>
                <c:pt idx="565">
                  <c:v>-335.89471000000003</c:v>
                </c:pt>
                <c:pt idx="566">
                  <c:v>-335.83221000000003</c:v>
                </c:pt>
                <c:pt idx="567">
                  <c:v>-335.76971000000003</c:v>
                </c:pt>
                <c:pt idx="568">
                  <c:v>-335.70721000000003</c:v>
                </c:pt>
                <c:pt idx="569">
                  <c:v>-335.64471000000003</c:v>
                </c:pt>
                <c:pt idx="570">
                  <c:v>-335.58221000000003</c:v>
                </c:pt>
                <c:pt idx="571">
                  <c:v>-335.51971000000003</c:v>
                </c:pt>
                <c:pt idx="572">
                  <c:v>-335.45721000000003</c:v>
                </c:pt>
                <c:pt idx="573">
                  <c:v>-335.39471000000003</c:v>
                </c:pt>
                <c:pt idx="574">
                  <c:v>-335.33221000000003</c:v>
                </c:pt>
                <c:pt idx="575">
                  <c:v>-335.26971000000003</c:v>
                </c:pt>
                <c:pt idx="576">
                  <c:v>-335.20721000000003</c:v>
                </c:pt>
                <c:pt idx="577">
                  <c:v>-335.14471000000003</c:v>
                </c:pt>
                <c:pt idx="578">
                  <c:v>-335.08221000000003</c:v>
                </c:pt>
                <c:pt idx="579">
                  <c:v>-335.01971000000003</c:v>
                </c:pt>
                <c:pt idx="580">
                  <c:v>-334.95721000000003</c:v>
                </c:pt>
                <c:pt idx="581">
                  <c:v>-334.89471000000003</c:v>
                </c:pt>
                <c:pt idx="582">
                  <c:v>-334.83221000000003</c:v>
                </c:pt>
                <c:pt idx="583">
                  <c:v>-334.76971000000003</c:v>
                </c:pt>
                <c:pt idx="584">
                  <c:v>-334.70721000000003</c:v>
                </c:pt>
                <c:pt idx="585">
                  <c:v>-334.64471000000003</c:v>
                </c:pt>
                <c:pt idx="586">
                  <c:v>-334.58221000000003</c:v>
                </c:pt>
                <c:pt idx="587">
                  <c:v>-334.51971000000003</c:v>
                </c:pt>
                <c:pt idx="588">
                  <c:v>-334.45721000000003</c:v>
                </c:pt>
                <c:pt idx="589">
                  <c:v>-334.39471000000003</c:v>
                </c:pt>
                <c:pt idx="590">
                  <c:v>-334.33221000000003</c:v>
                </c:pt>
                <c:pt idx="591">
                  <c:v>-334.26971000000003</c:v>
                </c:pt>
                <c:pt idx="592">
                  <c:v>-334.20721000000003</c:v>
                </c:pt>
                <c:pt idx="593">
                  <c:v>-334.14471000000003</c:v>
                </c:pt>
                <c:pt idx="594">
                  <c:v>-334.08221000000003</c:v>
                </c:pt>
                <c:pt idx="595">
                  <c:v>-334.01971000000003</c:v>
                </c:pt>
                <c:pt idx="596">
                  <c:v>-333.95721000000003</c:v>
                </c:pt>
                <c:pt idx="597">
                  <c:v>-333.89471000000003</c:v>
                </c:pt>
                <c:pt idx="598">
                  <c:v>-333.83221000000003</c:v>
                </c:pt>
                <c:pt idx="599">
                  <c:v>-333.76971000000003</c:v>
                </c:pt>
                <c:pt idx="600">
                  <c:v>-333.70721000000003</c:v>
                </c:pt>
                <c:pt idx="601">
                  <c:v>-333.64471000000003</c:v>
                </c:pt>
                <c:pt idx="602">
                  <c:v>-333.58221000000003</c:v>
                </c:pt>
                <c:pt idx="603">
                  <c:v>-333.51971000000003</c:v>
                </c:pt>
                <c:pt idx="604">
                  <c:v>-333.45721000000003</c:v>
                </c:pt>
                <c:pt idx="605">
                  <c:v>-333.39471000000003</c:v>
                </c:pt>
                <c:pt idx="606">
                  <c:v>-333.33221000000003</c:v>
                </c:pt>
                <c:pt idx="607">
                  <c:v>-333.26971000000003</c:v>
                </c:pt>
                <c:pt idx="608">
                  <c:v>-333.20721000000003</c:v>
                </c:pt>
                <c:pt idx="609">
                  <c:v>-333.14471000000003</c:v>
                </c:pt>
                <c:pt idx="610">
                  <c:v>-333.08221000000003</c:v>
                </c:pt>
                <c:pt idx="611">
                  <c:v>-333.01971000000003</c:v>
                </c:pt>
                <c:pt idx="612">
                  <c:v>-332.95721000000003</c:v>
                </c:pt>
                <c:pt idx="613">
                  <c:v>-332.89471000000003</c:v>
                </c:pt>
                <c:pt idx="614">
                  <c:v>-332.83221000000003</c:v>
                </c:pt>
                <c:pt idx="615">
                  <c:v>-332.76971000000003</c:v>
                </c:pt>
                <c:pt idx="616">
                  <c:v>-332.70721000000003</c:v>
                </c:pt>
                <c:pt idx="617">
                  <c:v>-332.64471000000003</c:v>
                </c:pt>
                <c:pt idx="618">
                  <c:v>-332.58221000000003</c:v>
                </c:pt>
                <c:pt idx="619">
                  <c:v>-332.51971000000003</c:v>
                </c:pt>
                <c:pt idx="620">
                  <c:v>-332.45721000000003</c:v>
                </c:pt>
                <c:pt idx="621">
                  <c:v>-332.39471000000003</c:v>
                </c:pt>
                <c:pt idx="622">
                  <c:v>-332.33221000000003</c:v>
                </c:pt>
                <c:pt idx="623">
                  <c:v>-332.26971000000003</c:v>
                </c:pt>
                <c:pt idx="624">
                  <c:v>-332.20721000000003</c:v>
                </c:pt>
                <c:pt idx="625">
                  <c:v>-332.14471000000003</c:v>
                </c:pt>
                <c:pt idx="626">
                  <c:v>-332.08221000000003</c:v>
                </c:pt>
                <c:pt idx="627">
                  <c:v>-332.01971000000003</c:v>
                </c:pt>
                <c:pt idx="628">
                  <c:v>-331.95721000000003</c:v>
                </c:pt>
                <c:pt idx="629">
                  <c:v>-331.89471000000003</c:v>
                </c:pt>
                <c:pt idx="630">
                  <c:v>-331.83221000000003</c:v>
                </c:pt>
                <c:pt idx="631">
                  <c:v>-331.76971000000003</c:v>
                </c:pt>
                <c:pt idx="632">
                  <c:v>-331.70721000000003</c:v>
                </c:pt>
                <c:pt idx="633">
                  <c:v>-331.64471000000003</c:v>
                </c:pt>
                <c:pt idx="634">
                  <c:v>-331.58221000000003</c:v>
                </c:pt>
                <c:pt idx="635">
                  <c:v>-331.51971000000003</c:v>
                </c:pt>
                <c:pt idx="636">
                  <c:v>-331.45721000000003</c:v>
                </c:pt>
                <c:pt idx="637">
                  <c:v>-331.39471000000003</c:v>
                </c:pt>
                <c:pt idx="638">
                  <c:v>-331.33221000000003</c:v>
                </c:pt>
                <c:pt idx="639">
                  <c:v>-331.26971000000003</c:v>
                </c:pt>
                <c:pt idx="640">
                  <c:v>-331.20721000000003</c:v>
                </c:pt>
                <c:pt idx="641">
                  <c:v>-331.14471000000003</c:v>
                </c:pt>
                <c:pt idx="642">
                  <c:v>-331.08221000000003</c:v>
                </c:pt>
                <c:pt idx="643">
                  <c:v>-331.01971000000003</c:v>
                </c:pt>
                <c:pt idx="644">
                  <c:v>-330.95721000000003</c:v>
                </c:pt>
                <c:pt idx="645">
                  <c:v>-330.89471000000003</c:v>
                </c:pt>
                <c:pt idx="646">
                  <c:v>-330.83221000000003</c:v>
                </c:pt>
                <c:pt idx="647">
                  <c:v>-330.76971000000003</c:v>
                </c:pt>
                <c:pt idx="648">
                  <c:v>-330.70721000000003</c:v>
                </c:pt>
                <c:pt idx="649">
                  <c:v>-330.64471000000003</c:v>
                </c:pt>
                <c:pt idx="650">
                  <c:v>-330.58221000000003</c:v>
                </c:pt>
                <c:pt idx="651">
                  <c:v>-330.51971000000003</c:v>
                </c:pt>
                <c:pt idx="652">
                  <c:v>-330.45721000000003</c:v>
                </c:pt>
                <c:pt idx="653">
                  <c:v>-330.39471000000003</c:v>
                </c:pt>
                <c:pt idx="654">
                  <c:v>-330.33221000000003</c:v>
                </c:pt>
                <c:pt idx="655">
                  <c:v>-330.26971000000003</c:v>
                </c:pt>
                <c:pt idx="656">
                  <c:v>-330.20721000000003</c:v>
                </c:pt>
                <c:pt idx="657">
                  <c:v>-330.14471000000003</c:v>
                </c:pt>
                <c:pt idx="658">
                  <c:v>-330.08221000000003</c:v>
                </c:pt>
                <c:pt idx="659">
                  <c:v>-330.01971000000003</c:v>
                </c:pt>
                <c:pt idx="660">
                  <c:v>-329.95721000000003</c:v>
                </c:pt>
                <c:pt idx="661">
                  <c:v>-329.89471000000003</c:v>
                </c:pt>
                <c:pt idx="662">
                  <c:v>-329.83221000000003</c:v>
                </c:pt>
                <c:pt idx="663">
                  <c:v>-329.76971000000003</c:v>
                </c:pt>
                <c:pt idx="664">
                  <c:v>-329.70721000000003</c:v>
                </c:pt>
                <c:pt idx="665">
                  <c:v>-329.64471000000003</c:v>
                </c:pt>
                <c:pt idx="666">
                  <c:v>-329.58221000000003</c:v>
                </c:pt>
                <c:pt idx="667">
                  <c:v>-329.51971000000003</c:v>
                </c:pt>
                <c:pt idx="668">
                  <c:v>-329.45721000000003</c:v>
                </c:pt>
                <c:pt idx="669">
                  <c:v>-329.39471000000003</c:v>
                </c:pt>
                <c:pt idx="670">
                  <c:v>-329.33221000000003</c:v>
                </c:pt>
                <c:pt idx="671">
                  <c:v>-329.26971000000003</c:v>
                </c:pt>
                <c:pt idx="672">
                  <c:v>-329.20721000000003</c:v>
                </c:pt>
                <c:pt idx="673">
                  <c:v>-329.14471000000003</c:v>
                </c:pt>
                <c:pt idx="674">
                  <c:v>-329.08221000000003</c:v>
                </c:pt>
                <c:pt idx="675">
                  <c:v>-329.01971000000003</c:v>
                </c:pt>
                <c:pt idx="676">
                  <c:v>-328.95721000000003</c:v>
                </c:pt>
                <c:pt idx="677">
                  <c:v>-328.89471000000003</c:v>
                </c:pt>
                <c:pt idx="678">
                  <c:v>-328.83221000000003</c:v>
                </c:pt>
                <c:pt idx="679">
                  <c:v>-328.76971000000003</c:v>
                </c:pt>
                <c:pt idx="680">
                  <c:v>-328.70721000000003</c:v>
                </c:pt>
                <c:pt idx="681">
                  <c:v>-328.64471000000003</c:v>
                </c:pt>
                <c:pt idx="682">
                  <c:v>-328.58221000000003</c:v>
                </c:pt>
                <c:pt idx="683">
                  <c:v>-328.51971000000003</c:v>
                </c:pt>
                <c:pt idx="684">
                  <c:v>-328.45721000000003</c:v>
                </c:pt>
                <c:pt idx="685">
                  <c:v>-328.39471000000003</c:v>
                </c:pt>
                <c:pt idx="686">
                  <c:v>-328.33221000000003</c:v>
                </c:pt>
                <c:pt idx="687">
                  <c:v>-328.26971000000003</c:v>
                </c:pt>
                <c:pt idx="688">
                  <c:v>-328.20721000000003</c:v>
                </c:pt>
                <c:pt idx="689">
                  <c:v>-328.14471000000003</c:v>
                </c:pt>
                <c:pt idx="690">
                  <c:v>-328.08221000000003</c:v>
                </c:pt>
                <c:pt idx="691">
                  <c:v>-328.01971000000003</c:v>
                </c:pt>
                <c:pt idx="692">
                  <c:v>-327.95721000000003</c:v>
                </c:pt>
                <c:pt idx="693">
                  <c:v>-327.89471000000003</c:v>
                </c:pt>
                <c:pt idx="694">
                  <c:v>-327.83221000000003</c:v>
                </c:pt>
                <c:pt idx="695">
                  <c:v>-327.76971000000003</c:v>
                </c:pt>
                <c:pt idx="696">
                  <c:v>-327.70721000000003</c:v>
                </c:pt>
                <c:pt idx="697">
                  <c:v>-327.64471000000003</c:v>
                </c:pt>
                <c:pt idx="698">
                  <c:v>-327.58221000000003</c:v>
                </c:pt>
                <c:pt idx="699">
                  <c:v>-327.51971000000003</c:v>
                </c:pt>
                <c:pt idx="700">
                  <c:v>-327.45721000000003</c:v>
                </c:pt>
                <c:pt idx="701">
                  <c:v>-327.39471000000003</c:v>
                </c:pt>
                <c:pt idx="702">
                  <c:v>-327.33221000000003</c:v>
                </c:pt>
                <c:pt idx="703">
                  <c:v>-327.26971000000003</c:v>
                </c:pt>
                <c:pt idx="704">
                  <c:v>-327.20721000000003</c:v>
                </c:pt>
                <c:pt idx="705">
                  <c:v>-327.14471000000003</c:v>
                </c:pt>
                <c:pt idx="706">
                  <c:v>-327.08221000000003</c:v>
                </c:pt>
                <c:pt idx="707">
                  <c:v>-327.01971000000003</c:v>
                </c:pt>
                <c:pt idx="708">
                  <c:v>-326.95721000000003</c:v>
                </c:pt>
                <c:pt idx="709">
                  <c:v>-326.89471000000003</c:v>
                </c:pt>
                <c:pt idx="710">
                  <c:v>-326.83221000000003</c:v>
                </c:pt>
                <c:pt idx="711">
                  <c:v>-326.76971000000003</c:v>
                </c:pt>
                <c:pt idx="712">
                  <c:v>-326.70721000000003</c:v>
                </c:pt>
                <c:pt idx="713">
                  <c:v>-326.64471000000003</c:v>
                </c:pt>
                <c:pt idx="714">
                  <c:v>-326.58221000000003</c:v>
                </c:pt>
                <c:pt idx="715">
                  <c:v>-326.51971000000003</c:v>
                </c:pt>
                <c:pt idx="716">
                  <c:v>-326.45721000000003</c:v>
                </c:pt>
                <c:pt idx="717">
                  <c:v>-326.39471000000003</c:v>
                </c:pt>
                <c:pt idx="718">
                  <c:v>-326.33221000000003</c:v>
                </c:pt>
                <c:pt idx="719">
                  <c:v>-326.26971000000003</c:v>
                </c:pt>
                <c:pt idx="720">
                  <c:v>-326.20721000000003</c:v>
                </c:pt>
                <c:pt idx="721">
                  <c:v>-326.14471000000003</c:v>
                </c:pt>
                <c:pt idx="722">
                  <c:v>-326.08221000000003</c:v>
                </c:pt>
                <c:pt idx="723">
                  <c:v>-326.01971000000003</c:v>
                </c:pt>
                <c:pt idx="724">
                  <c:v>-325.95721000000003</c:v>
                </c:pt>
                <c:pt idx="725">
                  <c:v>-325.89471000000003</c:v>
                </c:pt>
                <c:pt idx="726">
                  <c:v>-325.83221000000003</c:v>
                </c:pt>
                <c:pt idx="727">
                  <c:v>-325.76971000000003</c:v>
                </c:pt>
                <c:pt idx="728">
                  <c:v>-325.70721000000003</c:v>
                </c:pt>
                <c:pt idx="729">
                  <c:v>-325.64471000000003</c:v>
                </c:pt>
                <c:pt idx="730">
                  <c:v>-325.58221000000003</c:v>
                </c:pt>
                <c:pt idx="731">
                  <c:v>-325.51971000000003</c:v>
                </c:pt>
                <c:pt idx="732">
                  <c:v>-325.45721000000003</c:v>
                </c:pt>
                <c:pt idx="733">
                  <c:v>-325.39471000000003</c:v>
                </c:pt>
                <c:pt idx="734">
                  <c:v>-325.33221000000003</c:v>
                </c:pt>
                <c:pt idx="735">
                  <c:v>-325.26971000000003</c:v>
                </c:pt>
                <c:pt idx="736">
                  <c:v>-325.20721000000003</c:v>
                </c:pt>
                <c:pt idx="737">
                  <c:v>-325.14471000000003</c:v>
                </c:pt>
                <c:pt idx="738">
                  <c:v>-325.08221000000003</c:v>
                </c:pt>
                <c:pt idx="739">
                  <c:v>-325.01971000000003</c:v>
                </c:pt>
                <c:pt idx="740">
                  <c:v>-324.95721000000003</c:v>
                </c:pt>
                <c:pt idx="741">
                  <c:v>-324.89471000000003</c:v>
                </c:pt>
                <c:pt idx="742">
                  <c:v>-324.83221000000003</c:v>
                </c:pt>
                <c:pt idx="743">
                  <c:v>-324.76971000000003</c:v>
                </c:pt>
                <c:pt idx="744">
                  <c:v>-324.70721000000003</c:v>
                </c:pt>
                <c:pt idx="745">
                  <c:v>-324.64471000000003</c:v>
                </c:pt>
                <c:pt idx="746">
                  <c:v>-324.58221000000003</c:v>
                </c:pt>
                <c:pt idx="747">
                  <c:v>-324.51971000000003</c:v>
                </c:pt>
                <c:pt idx="748">
                  <c:v>-324.45721000000003</c:v>
                </c:pt>
                <c:pt idx="749">
                  <c:v>-324.39471000000003</c:v>
                </c:pt>
                <c:pt idx="750">
                  <c:v>-324.33221000000003</c:v>
                </c:pt>
                <c:pt idx="751">
                  <c:v>-324.26971000000003</c:v>
                </c:pt>
                <c:pt idx="752">
                  <c:v>-324.20721000000003</c:v>
                </c:pt>
                <c:pt idx="753">
                  <c:v>-324.14471000000003</c:v>
                </c:pt>
                <c:pt idx="754">
                  <c:v>-324.08221000000003</c:v>
                </c:pt>
                <c:pt idx="755">
                  <c:v>-324.01971000000003</c:v>
                </c:pt>
                <c:pt idx="756">
                  <c:v>-323.95721000000003</c:v>
                </c:pt>
                <c:pt idx="757">
                  <c:v>-323.89471000000003</c:v>
                </c:pt>
                <c:pt idx="758">
                  <c:v>-323.83221000000003</c:v>
                </c:pt>
                <c:pt idx="759">
                  <c:v>-323.76971000000003</c:v>
                </c:pt>
                <c:pt idx="760">
                  <c:v>-323.70721000000003</c:v>
                </c:pt>
                <c:pt idx="761">
                  <c:v>-323.64471000000003</c:v>
                </c:pt>
                <c:pt idx="762">
                  <c:v>-323.58221000000003</c:v>
                </c:pt>
                <c:pt idx="763">
                  <c:v>-323.51971000000003</c:v>
                </c:pt>
                <c:pt idx="764">
                  <c:v>-323.45721000000003</c:v>
                </c:pt>
                <c:pt idx="765">
                  <c:v>-323.39471000000003</c:v>
                </c:pt>
                <c:pt idx="766">
                  <c:v>-323.33221000000003</c:v>
                </c:pt>
                <c:pt idx="767">
                  <c:v>-323.26971000000003</c:v>
                </c:pt>
                <c:pt idx="768">
                  <c:v>-323.20721000000003</c:v>
                </c:pt>
                <c:pt idx="769">
                  <c:v>-323.14471000000003</c:v>
                </c:pt>
                <c:pt idx="770">
                  <c:v>-323.08221000000003</c:v>
                </c:pt>
                <c:pt idx="771">
                  <c:v>-323.01971000000003</c:v>
                </c:pt>
                <c:pt idx="772">
                  <c:v>-322.95721000000003</c:v>
                </c:pt>
                <c:pt idx="773">
                  <c:v>-322.89471000000003</c:v>
                </c:pt>
                <c:pt idx="774">
                  <c:v>-322.83221000000003</c:v>
                </c:pt>
                <c:pt idx="775">
                  <c:v>-322.76971000000003</c:v>
                </c:pt>
                <c:pt idx="776">
                  <c:v>-322.70721000000003</c:v>
                </c:pt>
                <c:pt idx="777">
                  <c:v>-322.64471000000003</c:v>
                </c:pt>
                <c:pt idx="778">
                  <c:v>-322.58221000000003</c:v>
                </c:pt>
                <c:pt idx="779">
                  <c:v>-322.51971000000003</c:v>
                </c:pt>
                <c:pt idx="780">
                  <c:v>-322.45721000000003</c:v>
                </c:pt>
                <c:pt idx="781">
                  <c:v>-322.39471000000003</c:v>
                </c:pt>
                <c:pt idx="782">
                  <c:v>-322.33221000000003</c:v>
                </c:pt>
                <c:pt idx="783">
                  <c:v>-322.26971000000003</c:v>
                </c:pt>
                <c:pt idx="784">
                  <c:v>-322.20721000000003</c:v>
                </c:pt>
                <c:pt idx="785">
                  <c:v>-322.14471000000003</c:v>
                </c:pt>
                <c:pt idx="786">
                  <c:v>-322.08221000000003</c:v>
                </c:pt>
                <c:pt idx="787">
                  <c:v>-322.01971000000003</c:v>
                </c:pt>
                <c:pt idx="788">
                  <c:v>-321.95721000000003</c:v>
                </c:pt>
                <c:pt idx="789">
                  <c:v>-321.89471000000003</c:v>
                </c:pt>
                <c:pt idx="790">
                  <c:v>-321.83221000000003</c:v>
                </c:pt>
                <c:pt idx="791">
                  <c:v>-321.76971000000003</c:v>
                </c:pt>
                <c:pt idx="792">
                  <c:v>-321.70721000000003</c:v>
                </c:pt>
                <c:pt idx="793">
                  <c:v>-321.64471000000003</c:v>
                </c:pt>
                <c:pt idx="794">
                  <c:v>-321.58221000000003</c:v>
                </c:pt>
                <c:pt idx="795">
                  <c:v>-321.51971000000003</c:v>
                </c:pt>
                <c:pt idx="796">
                  <c:v>-321.45721000000003</c:v>
                </c:pt>
                <c:pt idx="797">
                  <c:v>-321.39471000000003</c:v>
                </c:pt>
                <c:pt idx="798">
                  <c:v>-321.33221000000003</c:v>
                </c:pt>
                <c:pt idx="799">
                  <c:v>-321.26971000000003</c:v>
                </c:pt>
                <c:pt idx="800">
                  <c:v>-321.20721000000003</c:v>
                </c:pt>
                <c:pt idx="801">
                  <c:v>-321.14471000000003</c:v>
                </c:pt>
                <c:pt idx="802">
                  <c:v>-321.08221000000003</c:v>
                </c:pt>
                <c:pt idx="803">
                  <c:v>-321.01971000000003</c:v>
                </c:pt>
                <c:pt idx="804">
                  <c:v>-320.95721000000003</c:v>
                </c:pt>
                <c:pt idx="805">
                  <c:v>-320.89471000000003</c:v>
                </c:pt>
                <c:pt idx="806">
                  <c:v>-320.83221000000003</c:v>
                </c:pt>
                <c:pt idx="807">
                  <c:v>-320.76971000000003</c:v>
                </c:pt>
                <c:pt idx="808">
                  <c:v>-320.70721000000003</c:v>
                </c:pt>
                <c:pt idx="809">
                  <c:v>-320.64471000000003</c:v>
                </c:pt>
                <c:pt idx="810">
                  <c:v>-320.58221000000003</c:v>
                </c:pt>
                <c:pt idx="811">
                  <c:v>-320.51971000000003</c:v>
                </c:pt>
                <c:pt idx="812">
                  <c:v>-320.45721000000003</c:v>
                </c:pt>
                <c:pt idx="813">
                  <c:v>-320.39471000000003</c:v>
                </c:pt>
                <c:pt idx="814">
                  <c:v>-320.33221000000003</c:v>
                </c:pt>
                <c:pt idx="815">
                  <c:v>-320.26971000000003</c:v>
                </c:pt>
                <c:pt idx="816">
                  <c:v>-320.20721000000003</c:v>
                </c:pt>
                <c:pt idx="817">
                  <c:v>-320.14471000000003</c:v>
                </c:pt>
                <c:pt idx="818">
                  <c:v>-320.08221000000003</c:v>
                </c:pt>
                <c:pt idx="819">
                  <c:v>-320.01971000000003</c:v>
                </c:pt>
                <c:pt idx="820">
                  <c:v>-319.95721000000003</c:v>
                </c:pt>
                <c:pt idx="821">
                  <c:v>-319.89471000000003</c:v>
                </c:pt>
                <c:pt idx="822">
                  <c:v>-319.83221000000003</c:v>
                </c:pt>
                <c:pt idx="823">
                  <c:v>-319.76971000000003</c:v>
                </c:pt>
                <c:pt idx="824">
                  <c:v>-319.70721000000003</c:v>
                </c:pt>
                <c:pt idx="825">
                  <c:v>-319.64471000000003</c:v>
                </c:pt>
                <c:pt idx="826">
                  <c:v>-319.58221000000003</c:v>
                </c:pt>
                <c:pt idx="827">
                  <c:v>-319.51971000000003</c:v>
                </c:pt>
                <c:pt idx="828">
                  <c:v>-319.45721000000003</c:v>
                </c:pt>
                <c:pt idx="829">
                  <c:v>-319.39471000000003</c:v>
                </c:pt>
                <c:pt idx="830">
                  <c:v>-319.33221000000003</c:v>
                </c:pt>
                <c:pt idx="831">
                  <c:v>-319.26971000000003</c:v>
                </c:pt>
                <c:pt idx="832">
                  <c:v>-319.20721000000003</c:v>
                </c:pt>
                <c:pt idx="833">
                  <c:v>-319.14471000000003</c:v>
                </c:pt>
                <c:pt idx="834">
                  <c:v>-319.08221000000003</c:v>
                </c:pt>
                <c:pt idx="835">
                  <c:v>-319.01971000000003</c:v>
                </c:pt>
                <c:pt idx="836">
                  <c:v>-318.95721000000003</c:v>
                </c:pt>
                <c:pt idx="837">
                  <c:v>-318.89471000000003</c:v>
                </c:pt>
                <c:pt idx="838">
                  <c:v>-318.83221000000003</c:v>
                </c:pt>
                <c:pt idx="839">
                  <c:v>-318.76971000000003</c:v>
                </c:pt>
                <c:pt idx="840">
                  <c:v>-318.70721000000003</c:v>
                </c:pt>
                <c:pt idx="841">
                  <c:v>-318.64471000000003</c:v>
                </c:pt>
                <c:pt idx="842">
                  <c:v>-318.58221000000003</c:v>
                </c:pt>
                <c:pt idx="843">
                  <c:v>-318.51971000000003</c:v>
                </c:pt>
                <c:pt idx="844">
                  <c:v>-318.45721000000003</c:v>
                </c:pt>
                <c:pt idx="845">
                  <c:v>-318.39471000000003</c:v>
                </c:pt>
                <c:pt idx="846">
                  <c:v>-318.33221000000003</c:v>
                </c:pt>
                <c:pt idx="847">
                  <c:v>-318.26971000000003</c:v>
                </c:pt>
                <c:pt idx="848">
                  <c:v>-318.20721000000003</c:v>
                </c:pt>
                <c:pt idx="849">
                  <c:v>-318.14471000000003</c:v>
                </c:pt>
                <c:pt idx="850">
                  <c:v>-318.08221000000003</c:v>
                </c:pt>
                <c:pt idx="851">
                  <c:v>-318.01971000000003</c:v>
                </c:pt>
                <c:pt idx="852">
                  <c:v>-317.95721000000003</c:v>
                </c:pt>
                <c:pt idx="853">
                  <c:v>-317.89471000000003</c:v>
                </c:pt>
                <c:pt idx="854">
                  <c:v>-317.83221000000003</c:v>
                </c:pt>
                <c:pt idx="855">
                  <c:v>-317.76971000000003</c:v>
                </c:pt>
                <c:pt idx="856">
                  <c:v>-317.70721000000003</c:v>
                </c:pt>
                <c:pt idx="857">
                  <c:v>-317.64471000000003</c:v>
                </c:pt>
                <c:pt idx="858">
                  <c:v>-317.58221000000003</c:v>
                </c:pt>
                <c:pt idx="859">
                  <c:v>-317.51971000000003</c:v>
                </c:pt>
                <c:pt idx="860">
                  <c:v>-317.45721000000003</c:v>
                </c:pt>
                <c:pt idx="861">
                  <c:v>-317.39471000000003</c:v>
                </c:pt>
                <c:pt idx="862">
                  <c:v>-317.33221000000003</c:v>
                </c:pt>
                <c:pt idx="863">
                  <c:v>-317.26971000000003</c:v>
                </c:pt>
                <c:pt idx="864">
                  <c:v>-317.20721000000003</c:v>
                </c:pt>
                <c:pt idx="865">
                  <c:v>-317.14471000000003</c:v>
                </c:pt>
                <c:pt idx="866">
                  <c:v>-317.08221000000003</c:v>
                </c:pt>
                <c:pt idx="867">
                  <c:v>-317.01971000000003</c:v>
                </c:pt>
                <c:pt idx="868">
                  <c:v>-316.95721000000003</c:v>
                </c:pt>
                <c:pt idx="869">
                  <c:v>-316.89471000000003</c:v>
                </c:pt>
                <c:pt idx="870">
                  <c:v>-316.83221000000003</c:v>
                </c:pt>
                <c:pt idx="871">
                  <c:v>-316.76971000000003</c:v>
                </c:pt>
                <c:pt idx="872">
                  <c:v>-316.70721000000003</c:v>
                </c:pt>
                <c:pt idx="873">
                  <c:v>-316.64471000000003</c:v>
                </c:pt>
                <c:pt idx="874">
                  <c:v>-316.58221000000003</c:v>
                </c:pt>
                <c:pt idx="875">
                  <c:v>-316.51971000000003</c:v>
                </c:pt>
                <c:pt idx="876">
                  <c:v>-316.45721000000003</c:v>
                </c:pt>
                <c:pt idx="877">
                  <c:v>-316.39471000000003</c:v>
                </c:pt>
                <c:pt idx="878">
                  <c:v>-316.33221000000003</c:v>
                </c:pt>
                <c:pt idx="879">
                  <c:v>-316.26971000000003</c:v>
                </c:pt>
                <c:pt idx="880">
                  <c:v>-316.20721000000003</c:v>
                </c:pt>
                <c:pt idx="881">
                  <c:v>-316.14471000000003</c:v>
                </c:pt>
                <c:pt idx="882">
                  <c:v>-316.08221000000003</c:v>
                </c:pt>
                <c:pt idx="883">
                  <c:v>-316.01971000000003</c:v>
                </c:pt>
                <c:pt idx="884">
                  <c:v>-315.95721000000003</c:v>
                </c:pt>
                <c:pt idx="885">
                  <c:v>-315.89471000000003</c:v>
                </c:pt>
                <c:pt idx="886">
                  <c:v>-315.83221000000003</c:v>
                </c:pt>
                <c:pt idx="887">
                  <c:v>-315.76971000000003</c:v>
                </c:pt>
                <c:pt idx="888">
                  <c:v>-315.70721000000003</c:v>
                </c:pt>
                <c:pt idx="889">
                  <c:v>-315.64471000000003</c:v>
                </c:pt>
                <c:pt idx="890">
                  <c:v>-315.58221000000003</c:v>
                </c:pt>
                <c:pt idx="891">
                  <c:v>-315.51971000000003</c:v>
                </c:pt>
                <c:pt idx="892">
                  <c:v>-315.45721000000003</c:v>
                </c:pt>
                <c:pt idx="893">
                  <c:v>-315.39471000000003</c:v>
                </c:pt>
                <c:pt idx="894">
                  <c:v>-315.33221000000003</c:v>
                </c:pt>
                <c:pt idx="895">
                  <c:v>-315.26971000000003</c:v>
                </c:pt>
                <c:pt idx="896">
                  <c:v>-315.20721000000003</c:v>
                </c:pt>
                <c:pt idx="897">
                  <c:v>-315.14471000000003</c:v>
                </c:pt>
                <c:pt idx="898">
                  <c:v>-315.08221000000003</c:v>
                </c:pt>
                <c:pt idx="899">
                  <c:v>-315.01971000000003</c:v>
                </c:pt>
                <c:pt idx="900">
                  <c:v>-314.95721000000003</c:v>
                </c:pt>
                <c:pt idx="901">
                  <c:v>-314.89471000000003</c:v>
                </c:pt>
                <c:pt idx="902">
                  <c:v>-314.83221000000003</c:v>
                </c:pt>
                <c:pt idx="903">
                  <c:v>-314.76971000000003</c:v>
                </c:pt>
                <c:pt idx="904">
                  <c:v>-314.70721000000003</c:v>
                </c:pt>
                <c:pt idx="905">
                  <c:v>-314.64471000000003</c:v>
                </c:pt>
                <c:pt idx="906">
                  <c:v>-314.58221000000003</c:v>
                </c:pt>
                <c:pt idx="907">
                  <c:v>-314.51971000000003</c:v>
                </c:pt>
                <c:pt idx="908">
                  <c:v>-314.45721000000003</c:v>
                </c:pt>
                <c:pt idx="909">
                  <c:v>-314.39471000000003</c:v>
                </c:pt>
                <c:pt idx="910">
                  <c:v>-314.33221000000003</c:v>
                </c:pt>
                <c:pt idx="911">
                  <c:v>-314.26971000000003</c:v>
                </c:pt>
                <c:pt idx="912">
                  <c:v>-314.20721000000003</c:v>
                </c:pt>
                <c:pt idx="913">
                  <c:v>-314.14471000000003</c:v>
                </c:pt>
                <c:pt idx="914">
                  <c:v>-314.08221000000003</c:v>
                </c:pt>
                <c:pt idx="915">
                  <c:v>-314.01971000000003</c:v>
                </c:pt>
                <c:pt idx="916">
                  <c:v>-313.95721000000003</c:v>
                </c:pt>
                <c:pt idx="917">
                  <c:v>-313.89471000000003</c:v>
                </c:pt>
                <c:pt idx="918">
                  <c:v>-313.83221000000003</c:v>
                </c:pt>
                <c:pt idx="919">
                  <c:v>-313.76971000000003</c:v>
                </c:pt>
                <c:pt idx="920">
                  <c:v>-313.70721000000003</c:v>
                </c:pt>
                <c:pt idx="921">
                  <c:v>-313.64471000000003</c:v>
                </c:pt>
                <c:pt idx="922">
                  <c:v>-313.58221000000003</c:v>
                </c:pt>
                <c:pt idx="923">
                  <c:v>-313.51971000000003</c:v>
                </c:pt>
                <c:pt idx="924">
                  <c:v>-313.45721000000003</c:v>
                </c:pt>
                <c:pt idx="925">
                  <c:v>-313.39471000000003</c:v>
                </c:pt>
                <c:pt idx="926">
                  <c:v>-313.33221000000003</c:v>
                </c:pt>
                <c:pt idx="927">
                  <c:v>-313.26971000000003</c:v>
                </c:pt>
                <c:pt idx="928">
                  <c:v>-313.20721000000003</c:v>
                </c:pt>
                <c:pt idx="929">
                  <c:v>-313.14471000000003</c:v>
                </c:pt>
                <c:pt idx="930">
                  <c:v>-313.08221000000003</c:v>
                </c:pt>
                <c:pt idx="931">
                  <c:v>-313.01971000000003</c:v>
                </c:pt>
                <c:pt idx="932">
                  <c:v>-312.95721000000003</c:v>
                </c:pt>
                <c:pt idx="933">
                  <c:v>-312.89471000000003</c:v>
                </c:pt>
                <c:pt idx="934">
                  <c:v>-312.83221000000003</c:v>
                </c:pt>
                <c:pt idx="935">
                  <c:v>-312.76971000000003</c:v>
                </c:pt>
                <c:pt idx="936">
                  <c:v>-312.70721000000003</c:v>
                </c:pt>
                <c:pt idx="937">
                  <c:v>-312.64471000000003</c:v>
                </c:pt>
                <c:pt idx="938">
                  <c:v>-312.58221000000003</c:v>
                </c:pt>
                <c:pt idx="939">
                  <c:v>-312.51971000000003</c:v>
                </c:pt>
                <c:pt idx="940">
                  <c:v>-312.45721000000003</c:v>
                </c:pt>
                <c:pt idx="941">
                  <c:v>-312.39471000000003</c:v>
                </c:pt>
                <c:pt idx="942">
                  <c:v>-312.33221000000003</c:v>
                </c:pt>
                <c:pt idx="943">
                  <c:v>-312.26971000000003</c:v>
                </c:pt>
                <c:pt idx="944">
                  <c:v>-312.20721000000003</c:v>
                </c:pt>
                <c:pt idx="945">
                  <c:v>-312.14471000000003</c:v>
                </c:pt>
                <c:pt idx="946">
                  <c:v>-312.08221000000003</c:v>
                </c:pt>
                <c:pt idx="947">
                  <c:v>-312.01971000000003</c:v>
                </c:pt>
                <c:pt idx="948">
                  <c:v>-311.95721000000003</c:v>
                </c:pt>
                <c:pt idx="949">
                  <c:v>-311.89471000000003</c:v>
                </c:pt>
                <c:pt idx="950">
                  <c:v>-311.83221000000003</c:v>
                </c:pt>
                <c:pt idx="951">
                  <c:v>-311.76971000000003</c:v>
                </c:pt>
                <c:pt idx="952">
                  <c:v>-311.70721000000003</c:v>
                </c:pt>
                <c:pt idx="953">
                  <c:v>-311.64471000000003</c:v>
                </c:pt>
                <c:pt idx="954">
                  <c:v>-311.58221000000003</c:v>
                </c:pt>
                <c:pt idx="955">
                  <c:v>-311.51971000000003</c:v>
                </c:pt>
                <c:pt idx="956">
                  <c:v>-311.45721000000003</c:v>
                </c:pt>
                <c:pt idx="957">
                  <c:v>-311.39471000000003</c:v>
                </c:pt>
                <c:pt idx="958">
                  <c:v>-311.33221000000003</c:v>
                </c:pt>
                <c:pt idx="959">
                  <c:v>-311.26971000000003</c:v>
                </c:pt>
                <c:pt idx="960">
                  <c:v>-311.20721000000003</c:v>
                </c:pt>
                <c:pt idx="961">
                  <c:v>-311.14471000000003</c:v>
                </c:pt>
                <c:pt idx="962">
                  <c:v>-311.08221000000003</c:v>
                </c:pt>
                <c:pt idx="963">
                  <c:v>-311.01971000000003</c:v>
                </c:pt>
                <c:pt idx="964">
                  <c:v>-310.95721000000003</c:v>
                </c:pt>
                <c:pt idx="965">
                  <c:v>-310.89471000000003</c:v>
                </c:pt>
                <c:pt idx="966">
                  <c:v>-310.83221000000003</c:v>
                </c:pt>
                <c:pt idx="967">
                  <c:v>-310.76971000000003</c:v>
                </c:pt>
                <c:pt idx="968">
                  <c:v>-310.70721000000003</c:v>
                </c:pt>
                <c:pt idx="969">
                  <c:v>-310.64471000000003</c:v>
                </c:pt>
                <c:pt idx="970">
                  <c:v>-310.58221000000003</c:v>
                </c:pt>
                <c:pt idx="971">
                  <c:v>-310.51971000000003</c:v>
                </c:pt>
                <c:pt idx="972">
                  <c:v>-310.45721000000003</c:v>
                </c:pt>
                <c:pt idx="973">
                  <c:v>-310.39471000000003</c:v>
                </c:pt>
                <c:pt idx="974">
                  <c:v>-310.33221000000003</c:v>
                </c:pt>
                <c:pt idx="975">
                  <c:v>-310.26971000000003</c:v>
                </c:pt>
                <c:pt idx="976">
                  <c:v>-310.20721000000003</c:v>
                </c:pt>
                <c:pt idx="977">
                  <c:v>-310.14471000000003</c:v>
                </c:pt>
                <c:pt idx="978">
                  <c:v>-310.08221000000003</c:v>
                </c:pt>
                <c:pt idx="979">
                  <c:v>-310.01971000000003</c:v>
                </c:pt>
                <c:pt idx="980">
                  <c:v>-309.95721000000003</c:v>
                </c:pt>
                <c:pt idx="981">
                  <c:v>-309.89471000000003</c:v>
                </c:pt>
                <c:pt idx="982">
                  <c:v>-309.83221000000003</c:v>
                </c:pt>
                <c:pt idx="983">
                  <c:v>-309.76971000000003</c:v>
                </c:pt>
                <c:pt idx="984">
                  <c:v>-309.70721000000003</c:v>
                </c:pt>
                <c:pt idx="985">
                  <c:v>-309.64471000000003</c:v>
                </c:pt>
                <c:pt idx="986">
                  <c:v>-309.58221000000003</c:v>
                </c:pt>
                <c:pt idx="987">
                  <c:v>-309.51971000000003</c:v>
                </c:pt>
                <c:pt idx="988">
                  <c:v>-309.45721000000003</c:v>
                </c:pt>
                <c:pt idx="989">
                  <c:v>-309.39471000000003</c:v>
                </c:pt>
                <c:pt idx="990">
                  <c:v>-309.33221000000003</c:v>
                </c:pt>
                <c:pt idx="991">
                  <c:v>-309.26971000000003</c:v>
                </c:pt>
                <c:pt idx="992">
                  <c:v>-309.20721000000003</c:v>
                </c:pt>
                <c:pt idx="993">
                  <c:v>-309.14471000000003</c:v>
                </c:pt>
                <c:pt idx="994">
                  <c:v>-309.08221000000003</c:v>
                </c:pt>
                <c:pt idx="995">
                  <c:v>-309.01971000000003</c:v>
                </c:pt>
                <c:pt idx="996">
                  <c:v>-308.95721000000003</c:v>
                </c:pt>
                <c:pt idx="997">
                  <c:v>-308.89471000000003</c:v>
                </c:pt>
                <c:pt idx="998">
                  <c:v>-308.83221000000003</c:v>
                </c:pt>
                <c:pt idx="999">
                  <c:v>-308.76971000000003</c:v>
                </c:pt>
                <c:pt idx="1000">
                  <c:v>-308.70721000000003</c:v>
                </c:pt>
                <c:pt idx="1001">
                  <c:v>-308.64471000000003</c:v>
                </c:pt>
                <c:pt idx="1002">
                  <c:v>-308.58221000000003</c:v>
                </c:pt>
                <c:pt idx="1003">
                  <c:v>-308.51971000000003</c:v>
                </c:pt>
                <c:pt idx="1004">
                  <c:v>-308.45721000000003</c:v>
                </c:pt>
                <c:pt idx="1005">
                  <c:v>-308.39471000000003</c:v>
                </c:pt>
                <c:pt idx="1006">
                  <c:v>-308.33221000000003</c:v>
                </c:pt>
                <c:pt idx="1007">
                  <c:v>-308.26971000000003</c:v>
                </c:pt>
                <c:pt idx="1008">
                  <c:v>-308.20721000000003</c:v>
                </c:pt>
                <c:pt idx="1009">
                  <c:v>-308.14471000000003</c:v>
                </c:pt>
                <c:pt idx="1010">
                  <c:v>-308.08221000000003</c:v>
                </c:pt>
                <c:pt idx="1011">
                  <c:v>-308.01971000000003</c:v>
                </c:pt>
                <c:pt idx="1012">
                  <c:v>-307.95721000000003</c:v>
                </c:pt>
                <c:pt idx="1013">
                  <c:v>-307.89471000000003</c:v>
                </c:pt>
                <c:pt idx="1014">
                  <c:v>-307.83221000000003</c:v>
                </c:pt>
                <c:pt idx="1015">
                  <c:v>-307.76971000000003</c:v>
                </c:pt>
                <c:pt idx="1016">
                  <c:v>-307.70721000000003</c:v>
                </c:pt>
                <c:pt idx="1017">
                  <c:v>-307.64471000000003</c:v>
                </c:pt>
                <c:pt idx="1018">
                  <c:v>-307.58221000000003</c:v>
                </c:pt>
                <c:pt idx="1019">
                  <c:v>-307.51971000000003</c:v>
                </c:pt>
                <c:pt idx="1020">
                  <c:v>-307.45721000000003</c:v>
                </c:pt>
                <c:pt idx="1021">
                  <c:v>-307.39471000000003</c:v>
                </c:pt>
                <c:pt idx="1022">
                  <c:v>-307.33221000000003</c:v>
                </c:pt>
                <c:pt idx="1023">
                  <c:v>-307.26971000000003</c:v>
                </c:pt>
                <c:pt idx="1024">
                  <c:v>-307.20721000000003</c:v>
                </c:pt>
                <c:pt idx="1025">
                  <c:v>-307.14471000000003</c:v>
                </c:pt>
                <c:pt idx="1026">
                  <c:v>-307.08221000000003</c:v>
                </c:pt>
                <c:pt idx="1027">
                  <c:v>-307.01971000000003</c:v>
                </c:pt>
                <c:pt idx="1028">
                  <c:v>-306.95721000000003</c:v>
                </c:pt>
                <c:pt idx="1029">
                  <c:v>-306.89471000000003</c:v>
                </c:pt>
                <c:pt idx="1030">
                  <c:v>-306.83221000000003</c:v>
                </c:pt>
                <c:pt idx="1031">
                  <c:v>-306.76971000000003</c:v>
                </c:pt>
                <c:pt idx="1032">
                  <c:v>-306.70721000000003</c:v>
                </c:pt>
                <c:pt idx="1033">
                  <c:v>-306.64471000000003</c:v>
                </c:pt>
                <c:pt idx="1034">
                  <c:v>-306.58221000000003</c:v>
                </c:pt>
                <c:pt idx="1035">
                  <c:v>-306.51971000000003</c:v>
                </c:pt>
                <c:pt idx="1036">
                  <c:v>-306.45721000000003</c:v>
                </c:pt>
                <c:pt idx="1037">
                  <c:v>-306.39471000000003</c:v>
                </c:pt>
                <c:pt idx="1038">
                  <c:v>-306.33221000000003</c:v>
                </c:pt>
                <c:pt idx="1039">
                  <c:v>-306.26971000000003</c:v>
                </c:pt>
                <c:pt idx="1040">
                  <c:v>-306.20721000000003</c:v>
                </c:pt>
                <c:pt idx="1041">
                  <c:v>-306.14471000000003</c:v>
                </c:pt>
                <c:pt idx="1042">
                  <c:v>-306.08221000000003</c:v>
                </c:pt>
                <c:pt idx="1043">
                  <c:v>-306.01971000000003</c:v>
                </c:pt>
                <c:pt idx="1044">
                  <c:v>-305.95721000000003</c:v>
                </c:pt>
                <c:pt idx="1045">
                  <c:v>-305.89471000000003</c:v>
                </c:pt>
                <c:pt idx="1046">
                  <c:v>-305.83221000000003</c:v>
                </c:pt>
                <c:pt idx="1047">
                  <c:v>-305.76971000000003</c:v>
                </c:pt>
                <c:pt idx="1048">
                  <c:v>-305.70721000000003</c:v>
                </c:pt>
                <c:pt idx="1049">
                  <c:v>-305.64471000000003</c:v>
                </c:pt>
                <c:pt idx="1050">
                  <c:v>-305.58221000000003</c:v>
                </c:pt>
                <c:pt idx="1051">
                  <c:v>-305.51971000000003</c:v>
                </c:pt>
                <c:pt idx="1052">
                  <c:v>-305.45721000000003</c:v>
                </c:pt>
                <c:pt idx="1053">
                  <c:v>-305.39471000000003</c:v>
                </c:pt>
                <c:pt idx="1054">
                  <c:v>-305.33221000000003</c:v>
                </c:pt>
                <c:pt idx="1055">
                  <c:v>-305.26971000000003</c:v>
                </c:pt>
                <c:pt idx="1056">
                  <c:v>-305.20721000000003</c:v>
                </c:pt>
                <c:pt idx="1057">
                  <c:v>-305.14471000000003</c:v>
                </c:pt>
                <c:pt idx="1058">
                  <c:v>-305.08221000000003</c:v>
                </c:pt>
                <c:pt idx="1059">
                  <c:v>-305.01971000000003</c:v>
                </c:pt>
                <c:pt idx="1060">
                  <c:v>-304.95721000000003</c:v>
                </c:pt>
                <c:pt idx="1061">
                  <c:v>-304.89471000000003</c:v>
                </c:pt>
                <c:pt idx="1062">
                  <c:v>-304.83221000000003</c:v>
                </c:pt>
                <c:pt idx="1063">
                  <c:v>-304.76971000000003</c:v>
                </c:pt>
                <c:pt idx="1064">
                  <c:v>-304.70721000000003</c:v>
                </c:pt>
                <c:pt idx="1065">
                  <c:v>-304.64471000000003</c:v>
                </c:pt>
                <c:pt idx="1066">
                  <c:v>-304.58221000000003</c:v>
                </c:pt>
                <c:pt idx="1067">
                  <c:v>-304.51971000000003</c:v>
                </c:pt>
                <c:pt idx="1068">
                  <c:v>-304.45721000000003</c:v>
                </c:pt>
                <c:pt idx="1069">
                  <c:v>-304.39471000000003</c:v>
                </c:pt>
                <c:pt idx="1070">
                  <c:v>-304.33221000000003</c:v>
                </c:pt>
                <c:pt idx="1071">
                  <c:v>-304.26971000000003</c:v>
                </c:pt>
                <c:pt idx="1072">
                  <c:v>-304.20721000000003</c:v>
                </c:pt>
                <c:pt idx="1073">
                  <c:v>-304.14471000000003</c:v>
                </c:pt>
                <c:pt idx="1074">
                  <c:v>-304.08221000000003</c:v>
                </c:pt>
                <c:pt idx="1075">
                  <c:v>-304.01971000000003</c:v>
                </c:pt>
                <c:pt idx="1076">
                  <c:v>-303.95721000000003</c:v>
                </c:pt>
                <c:pt idx="1077">
                  <c:v>-303.89471000000003</c:v>
                </c:pt>
                <c:pt idx="1078">
                  <c:v>-303.83221000000003</c:v>
                </c:pt>
                <c:pt idx="1079">
                  <c:v>-303.76971000000003</c:v>
                </c:pt>
                <c:pt idx="1080">
                  <c:v>-303.70721000000003</c:v>
                </c:pt>
                <c:pt idx="1081">
                  <c:v>-303.64471000000003</c:v>
                </c:pt>
                <c:pt idx="1082">
                  <c:v>-303.58221000000003</c:v>
                </c:pt>
                <c:pt idx="1083">
                  <c:v>-303.51971000000003</c:v>
                </c:pt>
                <c:pt idx="1084">
                  <c:v>-303.45721000000003</c:v>
                </c:pt>
                <c:pt idx="1085">
                  <c:v>-303.39471000000003</c:v>
                </c:pt>
                <c:pt idx="1086">
                  <c:v>-303.33221000000003</c:v>
                </c:pt>
                <c:pt idx="1087">
                  <c:v>-303.26971000000003</c:v>
                </c:pt>
                <c:pt idx="1088">
                  <c:v>-303.20721000000003</c:v>
                </c:pt>
                <c:pt idx="1089">
                  <c:v>-303.14471000000003</c:v>
                </c:pt>
                <c:pt idx="1090">
                  <c:v>-303.08221000000003</c:v>
                </c:pt>
                <c:pt idx="1091">
                  <c:v>-303.01971000000003</c:v>
                </c:pt>
                <c:pt idx="1092">
                  <c:v>-302.95721000000003</c:v>
                </c:pt>
                <c:pt idx="1093">
                  <c:v>-302.89471000000003</c:v>
                </c:pt>
                <c:pt idx="1094">
                  <c:v>-302.83221000000003</c:v>
                </c:pt>
                <c:pt idx="1095">
                  <c:v>-302.76971000000003</c:v>
                </c:pt>
                <c:pt idx="1096">
                  <c:v>-302.70721000000003</c:v>
                </c:pt>
                <c:pt idx="1097">
                  <c:v>-302.64471000000003</c:v>
                </c:pt>
                <c:pt idx="1098">
                  <c:v>-302.58221000000003</c:v>
                </c:pt>
                <c:pt idx="1099">
                  <c:v>-302.51971000000003</c:v>
                </c:pt>
                <c:pt idx="1100">
                  <c:v>-302.45721000000003</c:v>
                </c:pt>
                <c:pt idx="1101">
                  <c:v>-302.39471000000003</c:v>
                </c:pt>
                <c:pt idx="1102">
                  <c:v>-302.33221000000003</c:v>
                </c:pt>
                <c:pt idx="1103">
                  <c:v>-302.26971000000003</c:v>
                </c:pt>
                <c:pt idx="1104">
                  <c:v>-302.20721000000003</c:v>
                </c:pt>
                <c:pt idx="1105">
                  <c:v>-302.14471000000003</c:v>
                </c:pt>
                <c:pt idx="1106">
                  <c:v>-302.08221000000003</c:v>
                </c:pt>
                <c:pt idx="1107">
                  <c:v>-302.01971000000003</c:v>
                </c:pt>
                <c:pt idx="1108">
                  <c:v>-301.95721000000003</c:v>
                </c:pt>
                <c:pt idx="1109">
                  <c:v>-301.89471000000003</c:v>
                </c:pt>
                <c:pt idx="1110">
                  <c:v>-301.83221000000003</c:v>
                </c:pt>
                <c:pt idx="1111">
                  <c:v>-301.76971000000003</c:v>
                </c:pt>
                <c:pt idx="1112">
                  <c:v>-301.70721000000003</c:v>
                </c:pt>
                <c:pt idx="1113">
                  <c:v>-301.64471000000003</c:v>
                </c:pt>
                <c:pt idx="1114">
                  <c:v>-301.58221000000003</c:v>
                </c:pt>
                <c:pt idx="1115">
                  <c:v>-301.51971000000003</c:v>
                </c:pt>
                <c:pt idx="1116">
                  <c:v>-301.45721000000003</c:v>
                </c:pt>
                <c:pt idx="1117">
                  <c:v>-301.39471000000003</c:v>
                </c:pt>
                <c:pt idx="1118">
                  <c:v>-301.33221000000003</c:v>
                </c:pt>
                <c:pt idx="1119">
                  <c:v>-301.26971000000003</c:v>
                </c:pt>
                <c:pt idx="1120">
                  <c:v>-301.20721000000003</c:v>
                </c:pt>
                <c:pt idx="1121">
                  <c:v>-301.14471000000003</c:v>
                </c:pt>
                <c:pt idx="1122">
                  <c:v>-301.08221000000003</c:v>
                </c:pt>
                <c:pt idx="1123">
                  <c:v>-301.01971000000003</c:v>
                </c:pt>
                <c:pt idx="1124">
                  <c:v>-300.95721000000003</c:v>
                </c:pt>
                <c:pt idx="1125">
                  <c:v>-300.89471000000003</c:v>
                </c:pt>
                <c:pt idx="1126">
                  <c:v>-300.83221000000003</c:v>
                </c:pt>
                <c:pt idx="1127">
                  <c:v>-300.76971000000003</c:v>
                </c:pt>
                <c:pt idx="1128">
                  <c:v>-300.70721000000003</c:v>
                </c:pt>
                <c:pt idx="1129">
                  <c:v>-300.64471000000003</c:v>
                </c:pt>
                <c:pt idx="1130">
                  <c:v>-300.58221000000003</c:v>
                </c:pt>
                <c:pt idx="1131">
                  <c:v>-300.51971000000003</c:v>
                </c:pt>
                <c:pt idx="1132">
                  <c:v>-300.45721000000003</c:v>
                </c:pt>
                <c:pt idx="1133">
                  <c:v>-300.39471000000003</c:v>
                </c:pt>
                <c:pt idx="1134">
                  <c:v>-300.33221000000003</c:v>
                </c:pt>
                <c:pt idx="1135">
                  <c:v>-300.26971000000003</c:v>
                </c:pt>
                <c:pt idx="1136">
                  <c:v>-300.20721000000003</c:v>
                </c:pt>
                <c:pt idx="1137">
                  <c:v>-300.14471000000003</c:v>
                </c:pt>
                <c:pt idx="1138">
                  <c:v>-300.08221000000003</c:v>
                </c:pt>
                <c:pt idx="1139">
                  <c:v>-300.01971000000003</c:v>
                </c:pt>
                <c:pt idx="1140">
                  <c:v>-299.95721000000003</c:v>
                </c:pt>
                <c:pt idx="1141">
                  <c:v>-299.89471000000003</c:v>
                </c:pt>
                <c:pt idx="1142">
                  <c:v>-299.83221000000003</c:v>
                </c:pt>
                <c:pt idx="1143">
                  <c:v>-299.76971000000003</c:v>
                </c:pt>
                <c:pt idx="1144">
                  <c:v>-299.70721000000003</c:v>
                </c:pt>
                <c:pt idx="1145">
                  <c:v>-299.64471000000003</c:v>
                </c:pt>
                <c:pt idx="1146">
                  <c:v>-299.58221000000003</c:v>
                </c:pt>
                <c:pt idx="1147">
                  <c:v>-299.51971000000003</c:v>
                </c:pt>
                <c:pt idx="1148">
                  <c:v>-299.45721000000003</c:v>
                </c:pt>
                <c:pt idx="1149">
                  <c:v>-299.39471000000003</c:v>
                </c:pt>
                <c:pt idx="1150">
                  <c:v>-299.33221000000003</c:v>
                </c:pt>
                <c:pt idx="1151">
                  <c:v>-299.26971000000003</c:v>
                </c:pt>
                <c:pt idx="1152">
                  <c:v>-299.20721000000003</c:v>
                </c:pt>
                <c:pt idx="1153">
                  <c:v>-299.14471000000003</c:v>
                </c:pt>
                <c:pt idx="1154">
                  <c:v>-299.08221000000003</c:v>
                </c:pt>
                <c:pt idx="1155">
                  <c:v>-299.01971000000003</c:v>
                </c:pt>
                <c:pt idx="1156">
                  <c:v>-298.95721000000003</c:v>
                </c:pt>
                <c:pt idx="1157">
                  <c:v>-298.89471000000003</c:v>
                </c:pt>
                <c:pt idx="1158">
                  <c:v>-298.83221000000003</c:v>
                </c:pt>
                <c:pt idx="1159">
                  <c:v>-298.76971000000003</c:v>
                </c:pt>
                <c:pt idx="1160">
                  <c:v>-298.70721000000003</c:v>
                </c:pt>
                <c:pt idx="1161">
                  <c:v>-298.64471000000003</c:v>
                </c:pt>
                <c:pt idx="1162">
                  <c:v>-298.58221000000003</c:v>
                </c:pt>
                <c:pt idx="1163">
                  <c:v>-298.51971000000003</c:v>
                </c:pt>
                <c:pt idx="1164">
                  <c:v>-298.45721000000003</c:v>
                </c:pt>
                <c:pt idx="1165">
                  <c:v>-298.39471000000003</c:v>
                </c:pt>
                <c:pt idx="1166">
                  <c:v>-298.33221000000003</c:v>
                </c:pt>
                <c:pt idx="1167">
                  <c:v>-298.26971000000003</c:v>
                </c:pt>
                <c:pt idx="1168">
                  <c:v>-298.20721000000003</c:v>
                </c:pt>
                <c:pt idx="1169">
                  <c:v>-298.14471000000003</c:v>
                </c:pt>
                <c:pt idx="1170">
                  <c:v>-298.08221000000003</c:v>
                </c:pt>
                <c:pt idx="1171">
                  <c:v>-298.01971000000003</c:v>
                </c:pt>
                <c:pt idx="1172">
                  <c:v>-297.95721000000003</c:v>
                </c:pt>
                <c:pt idx="1173">
                  <c:v>-297.89471000000003</c:v>
                </c:pt>
                <c:pt idx="1174">
                  <c:v>-297.83221000000003</c:v>
                </c:pt>
                <c:pt idx="1175">
                  <c:v>-297.76971000000003</c:v>
                </c:pt>
                <c:pt idx="1176">
                  <c:v>-297.70721000000003</c:v>
                </c:pt>
                <c:pt idx="1177">
                  <c:v>-297.64471000000003</c:v>
                </c:pt>
                <c:pt idx="1178">
                  <c:v>-297.58221000000003</c:v>
                </c:pt>
                <c:pt idx="1179">
                  <c:v>-297.51971000000003</c:v>
                </c:pt>
                <c:pt idx="1180">
                  <c:v>-297.45721000000003</c:v>
                </c:pt>
                <c:pt idx="1181">
                  <c:v>-297.39471000000003</c:v>
                </c:pt>
                <c:pt idx="1182">
                  <c:v>-297.33221000000003</c:v>
                </c:pt>
                <c:pt idx="1183">
                  <c:v>-297.26971000000003</c:v>
                </c:pt>
                <c:pt idx="1184">
                  <c:v>-297.20721000000003</c:v>
                </c:pt>
                <c:pt idx="1185">
                  <c:v>-297.14471000000003</c:v>
                </c:pt>
                <c:pt idx="1186">
                  <c:v>-297.08221000000003</c:v>
                </c:pt>
                <c:pt idx="1187">
                  <c:v>-297.01971000000003</c:v>
                </c:pt>
                <c:pt idx="1188">
                  <c:v>-296.95721000000003</c:v>
                </c:pt>
                <c:pt idx="1189">
                  <c:v>-296.89471000000003</c:v>
                </c:pt>
                <c:pt idx="1190">
                  <c:v>-296.83221000000003</c:v>
                </c:pt>
                <c:pt idx="1191">
                  <c:v>-296.76971000000003</c:v>
                </c:pt>
                <c:pt idx="1192">
                  <c:v>-296.70721000000003</c:v>
                </c:pt>
                <c:pt idx="1193">
                  <c:v>-296.64471000000003</c:v>
                </c:pt>
                <c:pt idx="1194">
                  <c:v>-296.58221000000003</c:v>
                </c:pt>
                <c:pt idx="1195">
                  <c:v>-296.51971000000003</c:v>
                </c:pt>
                <c:pt idx="1196">
                  <c:v>-296.45721000000003</c:v>
                </c:pt>
                <c:pt idx="1197">
                  <c:v>-296.39471000000003</c:v>
                </c:pt>
                <c:pt idx="1198">
                  <c:v>-296.33221000000003</c:v>
                </c:pt>
                <c:pt idx="1199">
                  <c:v>-296.26971000000003</c:v>
                </c:pt>
                <c:pt idx="1200">
                  <c:v>-296.20721000000003</c:v>
                </c:pt>
                <c:pt idx="1201">
                  <c:v>-296.14471000000003</c:v>
                </c:pt>
                <c:pt idx="1202">
                  <c:v>-296.08221000000003</c:v>
                </c:pt>
                <c:pt idx="1203">
                  <c:v>-296.01971000000003</c:v>
                </c:pt>
                <c:pt idx="1204">
                  <c:v>-295.95721000000003</c:v>
                </c:pt>
                <c:pt idx="1205">
                  <c:v>-295.89471000000003</c:v>
                </c:pt>
                <c:pt idx="1206">
                  <c:v>-295.83221000000003</c:v>
                </c:pt>
                <c:pt idx="1207">
                  <c:v>-295.76971000000003</c:v>
                </c:pt>
                <c:pt idx="1208">
                  <c:v>-295.70721000000003</c:v>
                </c:pt>
                <c:pt idx="1209">
                  <c:v>-295.64471000000003</c:v>
                </c:pt>
                <c:pt idx="1210">
                  <c:v>-295.58221000000003</c:v>
                </c:pt>
                <c:pt idx="1211">
                  <c:v>-295.51971000000003</c:v>
                </c:pt>
                <c:pt idx="1212">
                  <c:v>-295.45721000000003</c:v>
                </c:pt>
                <c:pt idx="1213">
                  <c:v>-295.39471000000003</c:v>
                </c:pt>
                <c:pt idx="1214">
                  <c:v>-295.33221000000003</c:v>
                </c:pt>
                <c:pt idx="1215">
                  <c:v>-295.26971000000003</c:v>
                </c:pt>
                <c:pt idx="1216">
                  <c:v>-295.20721000000003</c:v>
                </c:pt>
                <c:pt idx="1217">
                  <c:v>-295.14471000000003</c:v>
                </c:pt>
                <c:pt idx="1218">
                  <c:v>-295.08221000000003</c:v>
                </c:pt>
                <c:pt idx="1219">
                  <c:v>-295.01971000000003</c:v>
                </c:pt>
                <c:pt idx="1220">
                  <c:v>-294.95721000000003</c:v>
                </c:pt>
                <c:pt idx="1221">
                  <c:v>-294.89471000000003</c:v>
                </c:pt>
                <c:pt idx="1222">
                  <c:v>-294.83221000000003</c:v>
                </c:pt>
                <c:pt idx="1223">
                  <c:v>-294.76971000000003</c:v>
                </c:pt>
                <c:pt idx="1224">
                  <c:v>-294.70721000000003</c:v>
                </c:pt>
                <c:pt idx="1225">
                  <c:v>-294.64471000000003</c:v>
                </c:pt>
                <c:pt idx="1226">
                  <c:v>-294.58221000000003</c:v>
                </c:pt>
                <c:pt idx="1227">
                  <c:v>-294.51971000000003</c:v>
                </c:pt>
                <c:pt idx="1228">
                  <c:v>-294.45721000000003</c:v>
                </c:pt>
                <c:pt idx="1229">
                  <c:v>-294.39471000000003</c:v>
                </c:pt>
                <c:pt idx="1230">
                  <c:v>-294.33221000000003</c:v>
                </c:pt>
                <c:pt idx="1231">
                  <c:v>-294.26971000000003</c:v>
                </c:pt>
                <c:pt idx="1232">
                  <c:v>-294.20721000000003</c:v>
                </c:pt>
                <c:pt idx="1233">
                  <c:v>-294.14471000000003</c:v>
                </c:pt>
                <c:pt idx="1234">
                  <c:v>-294.08221000000003</c:v>
                </c:pt>
                <c:pt idx="1235">
                  <c:v>-294.01971000000003</c:v>
                </c:pt>
                <c:pt idx="1236">
                  <c:v>-293.95721000000003</c:v>
                </c:pt>
                <c:pt idx="1237">
                  <c:v>-293.89471000000003</c:v>
                </c:pt>
                <c:pt idx="1238">
                  <c:v>-293.83221000000003</c:v>
                </c:pt>
                <c:pt idx="1239">
                  <c:v>-293.76971000000003</c:v>
                </c:pt>
                <c:pt idx="1240">
                  <c:v>-293.70721000000003</c:v>
                </c:pt>
                <c:pt idx="1241">
                  <c:v>-293.64471000000003</c:v>
                </c:pt>
                <c:pt idx="1242">
                  <c:v>-293.58221000000003</c:v>
                </c:pt>
                <c:pt idx="1243">
                  <c:v>-293.51971000000003</c:v>
                </c:pt>
                <c:pt idx="1244">
                  <c:v>-293.45721000000003</c:v>
                </c:pt>
                <c:pt idx="1245">
                  <c:v>-293.39471000000003</c:v>
                </c:pt>
                <c:pt idx="1246">
                  <c:v>-293.33221000000003</c:v>
                </c:pt>
                <c:pt idx="1247">
                  <c:v>-293.26971000000003</c:v>
                </c:pt>
                <c:pt idx="1248">
                  <c:v>-293.20721000000003</c:v>
                </c:pt>
                <c:pt idx="1249">
                  <c:v>-293.14471000000003</c:v>
                </c:pt>
                <c:pt idx="1250">
                  <c:v>-293.08221000000003</c:v>
                </c:pt>
                <c:pt idx="1251">
                  <c:v>-293.01971000000003</c:v>
                </c:pt>
                <c:pt idx="1252">
                  <c:v>-292.95721000000003</c:v>
                </c:pt>
                <c:pt idx="1253">
                  <c:v>-292.89471000000003</c:v>
                </c:pt>
                <c:pt idx="1254">
                  <c:v>-292.83221000000003</c:v>
                </c:pt>
                <c:pt idx="1255">
                  <c:v>-292.76971000000003</c:v>
                </c:pt>
                <c:pt idx="1256">
                  <c:v>-292.70721000000003</c:v>
                </c:pt>
                <c:pt idx="1257">
                  <c:v>-292.64471000000003</c:v>
                </c:pt>
                <c:pt idx="1258">
                  <c:v>-292.58221000000003</c:v>
                </c:pt>
                <c:pt idx="1259">
                  <c:v>-292.51971000000003</c:v>
                </c:pt>
                <c:pt idx="1260">
                  <c:v>-292.45721000000003</c:v>
                </c:pt>
                <c:pt idx="1261">
                  <c:v>-292.39471000000003</c:v>
                </c:pt>
                <c:pt idx="1262">
                  <c:v>-292.33221000000003</c:v>
                </c:pt>
                <c:pt idx="1263">
                  <c:v>-292.26971000000003</c:v>
                </c:pt>
                <c:pt idx="1264">
                  <c:v>-292.20721000000003</c:v>
                </c:pt>
                <c:pt idx="1265">
                  <c:v>-292.14471000000003</c:v>
                </c:pt>
                <c:pt idx="1266">
                  <c:v>-292.08221000000003</c:v>
                </c:pt>
                <c:pt idx="1267">
                  <c:v>-292.01971000000003</c:v>
                </c:pt>
                <c:pt idx="1268">
                  <c:v>-291.95721000000003</c:v>
                </c:pt>
                <c:pt idx="1269">
                  <c:v>-291.89471000000003</c:v>
                </c:pt>
                <c:pt idx="1270">
                  <c:v>-291.83221000000003</c:v>
                </c:pt>
                <c:pt idx="1271">
                  <c:v>-291.76971000000003</c:v>
                </c:pt>
                <c:pt idx="1272">
                  <c:v>-291.70721000000003</c:v>
                </c:pt>
                <c:pt idx="1273">
                  <c:v>-291.64471000000003</c:v>
                </c:pt>
                <c:pt idx="1274">
                  <c:v>-291.58221000000003</c:v>
                </c:pt>
                <c:pt idx="1275">
                  <c:v>-291.51971000000003</c:v>
                </c:pt>
                <c:pt idx="1276">
                  <c:v>-291.45721000000003</c:v>
                </c:pt>
                <c:pt idx="1277">
                  <c:v>-291.39471000000003</c:v>
                </c:pt>
                <c:pt idx="1278">
                  <c:v>-291.33221000000003</c:v>
                </c:pt>
                <c:pt idx="1279">
                  <c:v>-291.26971000000003</c:v>
                </c:pt>
                <c:pt idx="1280">
                  <c:v>-291.20721000000003</c:v>
                </c:pt>
                <c:pt idx="1281">
                  <c:v>-291.14471000000003</c:v>
                </c:pt>
                <c:pt idx="1282">
                  <c:v>-291.08221000000003</c:v>
                </c:pt>
                <c:pt idx="1283">
                  <c:v>-291.01971000000003</c:v>
                </c:pt>
                <c:pt idx="1284">
                  <c:v>-290.95721000000003</c:v>
                </c:pt>
                <c:pt idx="1285">
                  <c:v>-290.89471000000003</c:v>
                </c:pt>
                <c:pt idx="1286">
                  <c:v>-290.83221000000003</c:v>
                </c:pt>
                <c:pt idx="1287">
                  <c:v>-290.76971000000003</c:v>
                </c:pt>
                <c:pt idx="1288">
                  <c:v>-290.70721000000003</c:v>
                </c:pt>
                <c:pt idx="1289">
                  <c:v>-290.64471000000003</c:v>
                </c:pt>
                <c:pt idx="1290">
                  <c:v>-290.58221000000003</c:v>
                </c:pt>
                <c:pt idx="1291">
                  <c:v>-290.51971000000003</c:v>
                </c:pt>
                <c:pt idx="1292">
                  <c:v>-290.45721000000003</c:v>
                </c:pt>
                <c:pt idx="1293">
                  <c:v>-290.39471000000003</c:v>
                </c:pt>
                <c:pt idx="1294">
                  <c:v>-290.33221000000003</c:v>
                </c:pt>
                <c:pt idx="1295">
                  <c:v>-290.26971000000003</c:v>
                </c:pt>
                <c:pt idx="1296">
                  <c:v>-290.20721000000003</c:v>
                </c:pt>
                <c:pt idx="1297">
                  <c:v>-290.14471000000003</c:v>
                </c:pt>
                <c:pt idx="1298">
                  <c:v>-290.08221000000003</c:v>
                </c:pt>
                <c:pt idx="1299">
                  <c:v>-290.01971000000003</c:v>
                </c:pt>
                <c:pt idx="1300">
                  <c:v>-289.95721000000003</c:v>
                </c:pt>
                <c:pt idx="1301">
                  <c:v>-289.89471000000003</c:v>
                </c:pt>
                <c:pt idx="1302">
                  <c:v>-289.83221000000003</c:v>
                </c:pt>
                <c:pt idx="1303">
                  <c:v>-289.76971000000003</c:v>
                </c:pt>
                <c:pt idx="1304">
                  <c:v>-289.70721000000003</c:v>
                </c:pt>
                <c:pt idx="1305">
                  <c:v>-289.64471000000003</c:v>
                </c:pt>
                <c:pt idx="1306">
                  <c:v>-289.58221000000003</c:v>
                </c:pt>
                <c:pt idx="1307">
                  <c:v>-289.51971000000003</c:v>
                </c:pt>
                <c:pt idx="1308">
                  <c:v>-289.45721000000003</c:v>
                </c:pt>
                <c:pt idx="1309">
                  <c:v>-289.39471000000003</c:v>
                </c:pt>
                <c:pt idx="1310">
                  <c:v>-289.33221000000003</c:v>
                </c:pt>
                <c:pt idx="1311">
                  <c:v>-289.26971000000003</c:v>
                </c:pt>
                <c:pt idx="1312">
                  <c:v>-289.20721000000003</c:v>
                </c:pt>
                <c:pt idx="1313">
                  <c:v>-289.14471000000003</c:v>
                </c:pt>
                <c:pt idx="1314">
                  <c:v>-289.08221000000003</c:v>
                </c:pt>
                <c:pt idx="1315">
                  <c:v>-289.01971000000003</c:v>
                </c:pt>
                <c:pt idx="1316">
                  <c:v>-288.95721000000003</c:v>
                </c:pt>
                <c:pt idx="1317">
                  <c:v>-288.89471000000003</c:v>
                </c:pt>
                <c:pt idx="1318">
                  <c:v>-288.83221000000003</c:v>
                </c:pt>
                <c:pt idx="1319">
                  <c:v>-288.76971000000003</c:v>
                </c:pt>
                <c:pt idx="1320">
                  <c:v>-288.70721000000003</c:v>
                </c:pt>
                <c:pt idx="1321">
                  <c:v>-288.64471000000003</c:v>
                </c:pt>
                <c:pt idx="1322">
                  <c:v>-288.58221000000003</c:v>
                </c:pt>
                <c:pt idx="1323">
                  <c:v>-288.51971000000003</c:v>
                </c:pt>
                <c:pt idx="1324">
                  <c:v>-288.45721000000003</c:v>
                </c:pt>
                <c:pt idx="1325">
                  <c:v>-288.39471000000003</c:v>
                </c:pt>
                <c:pt idx="1326">
                  <c:v>-288.33221000000003</c:v>
                </c:pt>
                <c:pt idx="1327">
                  <c:v>-288.26971000000003</c:v>
                </c:pt>
                <c:pt idx="1328">
                  <c:v>-288.20721000000003</c:v>
                </c:pt>
                <c:pt idx="1329">
                  <c:v>-288.14471000000003</c:v>
                </c:pt>
                <c:pt idx="1330">
                  <c:v>-288.08221000000003</c:v>
                </c:pt>
                <c:pt idx="1331">
                  <c:v>-288.01971000000003</c:v>
                </c:pt>
                <c:pt idx="1332">
                  <c:v>-287.95721000000003</c:v>
                </c:pt>
                <c:pt idx="1333">
                  <c:v>-287.89471000000003</c:v>
                </c:pt>
                <c:pt idx="1334">
                  <c:v>-287.83221000000003</c:v>
                </c:pt>
                <c:pt idx="1335">
                  <c:v>-287.76971000000003</c:v>
                </c:pt>
                <c:pt idx="1336">
                  <c:v>-287.70721000000003</c:v>
                </c:pt>
                <c:pt idx="1337">
                  <c:v>-287.64471000000003</c:v>
                </c:pt>
                <c:pt idx="1338">
                  <c:v>-287.58221000000003</c:v>
                </c:pt>
                <c:pt idx="1339">
                  <c:v>-287.51971000000003</c:v>
                </c:pt>
                <c:pt idx="1340">
                  <c:v>-287.45721000000003</c:v>
                </c:pt>
                <c:pt idx="1341">
                  <c:v>-287.39471000000003</c:v>
                </c:pt>
                <c:pt idx="1342">
                  <c:v>-287.33221000000003</c:v>
                </c:pt>
                <c:pt idx="1343">
                  <c:v>-287.26971000000003</c:v>
                </c:pt>
                <c:pt idx="1344">
                  <c:v>-287.20721000000003</c:v>
                </c:pt>
                <c:pt idx="1345">
                  <c:v>-287.14471000000003</c:v>
                </c:pt>
                <c:pt idx="1346">
                  <c:v>-287.08221000000003</c:v>
                </c:pt>
                <c:pt idx="1347">
                  <c:v>-287.01971000000003</c:v>
                </c:pt>
                <c:pt idx="1348">
                  <c:v>-286.95721000000003</c:v>
                </c:pt>
                <c:pt idx="1349">
                  <c:v>-286.89471000000003</c:v>
                </c:pt>
                <c:pt idx="1350">
                  <c:v>-286.83221000000003</c:v>
                </c:pt>
                <c:pt idx="1351">
                  <c:v>-286.76971000000003</c:v>
                </c:pt>
                <c:pt idx="1352">
                  <c:v>-286.70721000000003</c:v>
                </c:pt>
                <c:pt idx="1353">
                  <c:v>-286.64471000000003</c:v>
                </c:pt>
                <c:pt idx="1354">
                  <c:v>-286.58221000000003</c:v>
                </c:pt>
                <c:pt idx="1355">
                  <c:v>-286.51971000000003</c:v>
                </c:pt>
                <c:pt idx="1356">
                  <c:v>-286.45721000000003</c:v>
                </c:pt>
                <c:pt idx="1357">
                  <c:v>-286.39471000000003</c:v>
                </c:pt>
                <c:pt idx="1358">
                  <c:v>-286.33221000000003</c:v>
                </c:pt>
                <c:pt idx="1359">
                  <c:v>-286.26971000000003</c:v>
                </c:pt>
                <c:pt idx="1360">
                  <c:v>-286.20721000000003</c:v>
                </c:pt>
                <c:pt idx="1361">
                  <c:v>-286.14471000000003</c:v>
                </c:pt>
                <c:pt idx="1362">
                  <c:v>-286.08221000000003</c:v>
                </c:pt>
                <c:pt idx="1363">
                  <c:v>-286.01971000000003</c:v>
                </c:pt>
                <c:pt idx="1364">
                  <c:v>-285.95721000000003</c:v>
                </c:pt>
                <c:pt idx="1365">
                  <c:v>-285.89471000000003</c:v>
                </c:pt>
                <c:pt idx="1366">
                  <c:v>-285.83221000000003</c:v>
                </c:pt>
                <c:pt idx="1367">
                  <c:v>-285.76971000000003</c:v>
                </c:pt>
                <c:pt idx="1368">
                  <c:v>-285.70721000000003</c:v>
                </c:pt>
                <c:pt idx="1369">
                  <c:v>-285.64471000000003</c:v>
                </c:pt>
                <c:pt idx="1370">
                  <c:v>-285.58221000000003</c:v>
                </c:pt>
                <c:pt idx="1371">
                  <c:v>-285.51971000000003</c:v>
                </c:pt>
                <c:pt idx="1372">
                  <c:v>-285.45721000000003</c:v>
                </c:pt>
                <c:pt idx="1373">
                  <c:v>-285.39471000000003</c:v>
                </c:pt>
                <c:pt idx="1374">
                  <c:v>-285.33221000000003</c:v>
                </c:pt>
                <c:pt idx="1375">
                  <c:v>-285.26971000000003</c:v>
                </c:pt>
                <c:pt idx="1376">
                  <c:v>-285.20721000000003</c:v>
                </c:pt>
                <c:pt idx="1377">
                  <c:v>-285.14471000000003</c:v>
                </c:pt>
                <c:pt idx="1378">
                  <c:v>-285.08221000000003</c:v>
                </c:pt>
                <c:pt idx="1379">
                  <c:v>-285.01971000000003</c:v>
                </c:pt>
                <c:pt idx="1380">
                  <c:v>-284.95721000000003</c:v>
                </c:pt>
                <c:pt idx="1381">
                  <c:v>-284.89471000000003</c:v>
                </c:pt>
                <c:pt idx="1382">
                  <c:v>-284.83221000000003</c:v>
                </c:pt>
                <c:pt idx="1383">
                  <c:v>-284.76971000000003</c:v>
                </c:pt>
                <c:pt idx="1384">
                  <c:v>-284.70721000000003</c:v>
                </c:pt>
                <c:pt idx="1385">
                  <c:v>-284.64471000000003</c:v>
                </c:pt>
                <c:pt idx="1386">
                  <c:v>-284.58221000000003</c:v>
                </c:pt>
                <c:pt idx="1387">
                  <c:v>-284.51971000000003</c:v>
                </c:pt>
                <c:pt idx="1388">
                  <c:v>-284.45721000000003</c:v>
                </c:pt>
                <c:pt idx="1389">
                  <c:v>-284.39471000000003</c:v>
                </c:pt>
                <c:pt idx="1390">
                  <c:v>-284.33221000000003</c:v>
                </c:pt>
                <c:pt idx="1391">
                  <c:v>-284.26971000000003</c:v>
                </c:pt>
                <c:pt idx="1392">
                  <c:v>-284.20721000000003</c:v>
                </c:pt>
                <c:pt idx="1393">
                  <c:v>-284.14471000000003</c:v>
                </c:pt>
                <c:pt idx="1394">
                  <c:v>-284.08221000000003</c:v>
                </c:pt>
                <c:pt idx="1395">
                  <c:v>-284.01971000000003</c:v>
                </c:pt>
                <c:pt idx="1396">
                  <c:v>-283.95721000000003</c:v>
                </c:pt>
                <c:pt idx="1397">
                  <c:v>-283.89471000000003</c:v>
                </c:pt>
                <c:pt idx="1398">
                  <c:v>-283.83221000000003</c:v>
                </c:pt>
                <c:pt idx="1399">
                  <c:v>-283.76971000000003</c:v>
                </c:pt>
                <c:pt idx="1400">
                  <c:v>-283.70721000000003</c:v>
                </c:pt>
                <c:pt idx="1401">
                  <c:v>-283.64471000000003</c:v>
                </c:pt>
                <c:pt idx="1402">
                  <c:v>-283.58221000000003</c:v>
                </c:pt>
                <c:pt idx="1403">
                  <c:v>-283.51971000000003</c:v>
                </c:pt>
                <c:pt idx="1404">
                  <c:v>-283.45721000000003</c:v>
                </c:pt>
                <c:pt idx="1405">
                  <c:v>-283.39471000000003</c:v>
                </c:pt>
                <c:pt idx="1406">
                  <c:v>-283.33221000000003</c:v>
                </c:pt>
                <c:pt idx="1407">
                  <c:v>-283.26971000000003</c:v>
                </c:pt>
                <c:pt idx="1408">
                  <c:v>-283.20721000000003</c:v>
                </c:pt>
                <c:pt idx="1409">
                  <c:v>-283.14471000000003</c:v>
                </c:pt>
                <c:pt idx="1410">
                  <c:v>-283.08221000000003</c:v>
                </c:pt>
                <c:pt idx="1411">
                  <c:v>-283.01971000000003</c:v>
                </c:pt>
                <c:pt idx="1412">
                  <c:v>-282.95721000000003</c:v>
                </c:pt>
                <c:pt idx="1413">
                  <c:v>-282.89471000000003</c:v>
                </c:pt>
                <c:pt idx="1414">
                  <c:v>-282.83221000000003</c:v>
                </c:pt>
                <c:pt idx="1415">
                  <c:v>-282.76971000000003</c:v>
                </c:pt>
                <c:pt idx="1416">
                  <c:v>-282.70721000000003</c:v>
                </c:pt>
                <c:pt idx="1417">
                  <c:v>-282.64471000000003</c:v>
                </c:pt>
                <c:pt idx="1418">
                  <c:v>-282.58221000000003</c:v>
                </c:pt>
                <c:pt idx="1419">
                  <c:v>-282.51971000000003</c:v>
                </c:pt>
                <c:pt idx="1420">
                  <c:v>-282.45721000000003</c:v>
                </c:pt>
                <c:pt idx="1421">
                  <c:v>-282.39471000000003</c:v>
                </c:pt>
                <c:pt idx="1422">
                  <c:v>-282.33221000000003</c:v>
                </c:pt>
                <c:pt idx="1423">
                  <c:v>-282.26971000000003</c:v>
                </c:pt>
                <c:pt idx="1424">
                  <c:v>-282.20721000000003</c:v>
                </c:pt>
                <c:pt idx="1425">
                  <c:v>-282.14471000000003</c:v>
                </c:pt>
                <c:pt idx="1426">
                  <c:v>-282.08221000000003</c:v>
                </c:pt>
                <c:pt idx="1427">
                  <c:v>-282.01971000000003</c:v>
                </c:pt>
                <c:pt idx="1428">
                  <c:v>-281.95721000000003</c:v>
                </c:pt>
                <c:pt idx="1429">
                  <c:v>-281.89471000000003</c:v>
                </c:pt>
                <c:pt idx="1430">
                  <c:v>-281.83221000000003</c:v>
                </c:pt>
                <c:pt idx="1431">
                  <c:v>-281.76971000000003</c:v>
                </c:pt>
                <c:pt idx="1432">
                  <c:v>-281.70721000000003</c:v>
                </c:pt>
                <c:pt idx="1433">
                  <c:v>-281.64471000000003</c:v>
                </c:pt>
                <c:pt idx="1434">
                  <c:v>-281.58221000000003</c:v>
                </c:pt>
                <c:pt idx="1435">
                  <c:v>-281.51971000000003</c:v>
                </c:pt>
                <c:pt idx="1436">
                  <c:v>-281.45721000000003</c:v>
                </c:pt>
                <c:pt idx="1437">
                  <c:v>-281.39471000000003</c:v>
                </c:pt>
                <c:pt idx="1438">
                  <c:v>-281.33221000000003</c:v>
                </c:pt>
                <c:pt idx="1439">
                  <c:v>-281.26971000000003</c:v>
                </c:pt>
                <c:pt idx="1440">
                  <c:v>-281.20721000000003</c:v>
                </c:pt>
                <c:pt idx="1441">
                  <c:v>-281.14471000000003</c:v>
                </c:pt>
                <c:pt idx="1442">
                  <c:v>-281.08221000000003</c:v>
                </c:pt>
                <c:pt idx="1443">
                  <c:v>-281.01971000000003</c:v>
                </c:pt>
                <c:pt idx="1444">
                  <c:v>-280.95721000000003</c:v>
                </c:pt>
                <c:pt idx="1445">
                  <c:v>-280.89471000000003</c:v>
                </c:pt>
                <c:pt idx="1446">
                  <c:v>-280.83221000000003</c:v>
                </c:pt>
                <c:pt idx="1447">
                  <c:v>-280.76971000000003</c:v>
                </c:pt>
                <c:pt idx="1448">
                  <c:v>-280.70721000000003</c:v>
                </c:pt>
                <c:pt idx="1449">
                  <c:v>-280.64471000000003</c:v>
                </c:pt>
                <c:pt idx="1450">
                  <c:v>-280.58221000000003</c:v>
                </c:pt>
                <c:pt idx="1451">
                  <c:v>-280.51971000000003</c:v>
                </c:pt>
                <c:pt idx="1452">
                  <c:v>-280.45721000000003</c:v>
                </c:pt>
                <c:pt idx="1453">
                  <c:v>-280.39471000000003</c:v>
                </c:pt>
                <c:pt idx="1454">
                  <c:v>-280.33221000000003</c:v>
                </c:pt>
                <c:pt idx="1455">
                  <c:v>-280.26971000000003</c:v>
                </c:pt>
                <c:pt idx="1456">
                  <c:v>-280.20721000000003</c:v>
                </c:pt>
                <c:pt idx="1457">
                  <c:v>-280.14471000000003</c:v>
                </c:pt>
                <c:pt idx="1458">
                  <c:v>-280.08221000000003</c:v>
                </c:pt>
                <c:pt idx="1459">
                  <c:v>-280.01971000000003</c:v>
                </c:pt>
                <c:pt idx="1460">
                  <c:v>-279.95721000000003</c:v>
                </c:pt>
                <c:pt idx="1461">
                  <c:v>-279.89471000000003</c:v>
                </c:pt>
                <c:pt idx="1462">
                  <c:v>-279.83221000000003</c:v>
                </c:pt>
                <c:pt idx="1463">
                  <c:v>-279.76971000000003</c:v>
                </c:pt>
                <c:pt idx="1464">
                  <c:v>-279.70721000000003</c:v>
                </c:pt>
                <c:pt idx="1465">
                  <c:v>-279.64471000000003</c:v>
                </c:pt>
                <c:pt idx="1466">
                  <c:v>-279.58221000000003</c:v>
                </c:pt>
                <c:pt idx="1467">
                  <c:v>-279.51971000000003</c:v>
                </c:pt>
                <c:pt idx="1468">
                  <c:v>-279.45721000000003</c:v>
                </c:pt>
                <c:pt idx="1469">
                  <c:v>-279.39471000000003</c:v>
                </c:pt>
                <c:pt idx="1470">
                  <c:v>-279.33221000000003</c:v>
                </c:pt>
                <c:pt idx="1471">
                  <c:v>-279.26971000000003</c:v>
                </c:pt>
                <c:pt idx="1472">
                  <c:v>-279.20721000000003</c:v>
                </c:pt>
                <c:pt idx="1473">
                  <c:v>-279.14471000000003</c:v>
                </c:pt>
                <c:pt idx="1474">
                  <c:v>-279.08221000000003</c:v>
                </c:pt>
                <c:pt idx="1475">
                  <c:v>-279.01971000000003</c:v>
                </c:pt>
                <c:pt idx="1476">
                  <c:v>-278.95721000000003</c:v>
                </c:pt>
                <c:pt idx="1477">
                  <c:v>-278.89471000000003</c:v>
                </c:pt>
                <c:pt idx="1478">
                  <c:v>-278.83221000000003</c:v>
                </c:pt>
                <c:pt idx="1479">
                  <c:v>-278.76971000000003</c:v>
                </c:pt>
                <c:pt idx="1480">
                  <c:v>-278.70721000000003</c:v>
                </c:pt>
                <c:pt idx="1481">
                  <c:v>-278.64471000000003</c:v>
                </c:pt>
                <c:pt idx="1482">
                  <c:v>-278.58221000000003</c:v>
                </c:pt>
                <c:pt idx="1483">
                  <c:v>-278.51971000000003</c:v>
                </c:pt>
                <c:pt idx="1484">
                  <c:v>-278.45721000000003</c:v>
                </c:pt>
                <c:pt idx="1485">
                  <c:v>-278.39471000000003</c:v>
                </c:pt>
                <c:pt idx="1486">
                  <c:v>-278.33221000000003</c:v>
                </c:pt>
                <c:pt idx="1487">
                  <c:v>-278.26971000000003</c:v>
                </c:pt>
                <c:pt idx="1488">
                  <c:v>-278.20721000000003</c:v>
                </c:pt>
                <c:pt idx="1489">
                  <c:v>-278.14471000000003</c:v>
                </c:pt>
                <c:pt idx="1490">
                  <c:v>-278.08221000000003</c:v>
                </c:pt>
                <c:pt idx="1491">
                  <c:v>-278.01971000000003</c:v>
                </c:pt>
                <c:pt idx="1492">
                  <c:v>-277.95721000000003</c:v>
                </c:pt>
                <c:pt idx="1493">
                  <c:v>-277.89471000000003</c:v>
                </c:pt>
                <c:pt idx="1494">
                  <c:v>-277.83221000000003</c:v>
                </c:pt>
                <c:pt idx="1495">
                  <c:v>-277.76971000000003</c:v>
                </c:pt>
                <c:pt idx="1496">
                  <c:v>-277.70721000000003</c:v>
                </c:pt>
                <c:pt idx="1497">
                  <c:v>-277.64471000000003</c:v>
                </c:pt>
                <c:pt idx="1498">
                  <c:v>-277.58221000000003</c:v>
                </c:pt>
                <c:pt idx="1499">
                  <c:v>-277.51971000000003</c:v>
                </c:pt>
                <c:pt idx="1500">
                  <c:v>-277.45721000000003</c:v>
                </c:pt>
                <c:pt idx="1501">
                  <c:v>-277.39471000000003</c:v>
                </c:pt>
                <c:pt idx="1502">
                  <c:v>-277.33221000000003</c:v>
                </c:pt>
                <c:pt idx="1503">
                  <c:v>-277.26971000000003</c:v>
                </c:pt>
                <c:pt idx="1504">
                  <c:v>-277.20721000000003</c:v>
                </c:pt>
                <c:pt idx="1505">
                  <c:v>-277.14471000000003</c:v>
                </c:pt>
                <c:pt idx="1506">
                  <c:v>-277.08221000000003</c:v>
                </c:pt>
                <c:pt idx="1507">
                  <c:v>-277.01971000000003</c:v>
                </c:pt>
                <c:pt idx="1508">
                  <c:v>-276.95721000000003</c:v>
                </c:pt>
                <c:pt idx="1509">
                  <c:v>-276.89471000000003</c:v>
                </c:pt>
                <c:pt idx="1510">
                  <c:v>-276.83221000000003</c:v>
                </c:pt>
                <c:pt idx="1511">
                  <c:v>-276.76971000000003</c:v>
                </c:pt>
                <c:pt idx="1512">
                  <c:v>-276.70721000000003</c:v>
                </c:pt>
                <c:pt idx="1513">
                  <c:v>-276.64471000000003</c:v>
                </c:pt>
                <c:pt idx="1514">
                  <c:v>-276.58221000000003</c:v>
                </c:pt>
                <c:pt idx="1515">
                  <c:v>-276.51971000000003</c:v>
                </c:pt>
                <c:pt idx="1516">
                  <c:v>-276.45721000000003</c:v>
                </c:pt>
                <c:pt idx="1517">
                  <c:v>-276.39471000000003</c:v>
                </c:pt>
                <c:pt idx="1518">
                  <c:v>-276.33221000000003</c:v>
                </c:pt>
                <c:pt idx="1519">
                  <c:v>-276.26971000000003</c:v>
                </c:pt>
                <c:pt idx="1520">
                  <c:v>-276.20721000000003</c:v>
                </c:pt>
                <c:pt idx="1521">
                  <c:v>-276.14471000000003</c:v>
                </c:pt>
                <c:pt idx="1522">
                  <c:v>-276.08221000000003</c:v>
                </c:pt>
                <c:pt idx="1523">
                  <c:v>-276.01971000000003</c:v>
                </c:pt>
                <c:pt idx="1524">
                  <c:v>-275.95721000000003</c:v>
                </c:pt>
                <c:pt idx="1525">
                  <c:v>-275.89471000000003</c:v>
                </c:pt>
                <c:pt idx="1526">
                  <c:v>-275.83221000000003</c:v>
                </c:pt>
                <c:pt idx="1527">
                  <c:v>-275.76971000000003</c:v>
                </c:pt>
                <c:pt idx="1528">
                  <c:v>-275.70721000000003</c:v>
                </c:pt>
                <c:pt idx="1529">
                  <c:v>-275.64471000000003</c:v>
                </c:pt>
                <c:pt idx="1530">
                  <c:v>-275.58221000000003</c:v>
                </c:pt>
                <c:pt idx="1531">
                  <c:v>-275.51971000000003</c:v>
                </c:pt>
                <c:pt idx="1532">
                  <c:v>-275.45721000000003</c:v>
                </c:pt>
                <c:pt idx="1533">
                  <c:v>-275.39471000000003</c:v>
                </c:pt>
                <c:pt idx="1534">
                  <c:v>-275.33221000000003</c:v>
                </c:pt>
                <c:pt idx="1535">
                  <c:v>-275.26971000000003</c:v>
                </c:pt>
                <c:pt idx="1536">
                  <c:v>-275.20721000000003</c:v>
                </c:pt>
                <c:pt idx="1537">
                  <c:v>-275.14471000000003</c:v>
                </c:pt>
                <c:pt idx="1538">
                  <c:v>-275.08221000000003</c:v>
                </c:pt>
                <c:pt idx="1539">
                  <c:v>-275.01971000000003</c:v>
                </c:pt>
                <c:pt idx="1540">
                  <c:v>-274.95721000000003</c:v>
                </c:pt>
                <c:pt idx="1541">
                  <c:v>-274.89471000000003</c:v>
                </c:pt>
                <c:pt idx="1542">
                  <c:v>-274.83221000000003</c:v>
                </c:pt>
                <c:pt idx="1543">
                  <c:v>-274.76971000000003</c:v>
                </c:pt>
                <c:pt idx="1544">
                  <c:v>-274.70721000000003</c:v>
                </c:pt>
                <c:pt idx="1545">
                  <c:v>-274.64471000000003</c:v>
                </c:pt>
                <c:pt idx="1546">
                  <c:v>-274.58221000000003</c:v>
                </c:pt>
                <c:pt idx="1547">
                  <c:v>-274.51971000000003</c:v>
                </c:pt>
                <c:pt idx="1548">
                  <c:v>-274.45721000000003</c:v>
                </c:pt>
                <c:pt idx="1549">
                  <c:v>-274.39471000000003</c:v>
                </c:pt>
                <c:pt idx="1550">
                  <c:v>-274.33221000000003</c:v>
                </c:pt>
                <c:pt idx="1551">
                  <c:v>-274.26971000000003</c:v>
                </c:pt>
                <c:pt idx="1552">
                  <c:v>-274.20721000000003</c:v>
                </c:pt>
                <c:pt idx="1553">
                  <c:v>-274.14471000000003</c:v>
                </c:pt>
                <c:pt idx="1554">
                  <c:v>-274.08221000000003</c:v>
                </c:pt>
                <c:pt idx="1555">
                  <c:v>-274.01971000000003</c:v>
                </c:pt>
                <c:pt idx="1556">
                  <c:v>-273.95721000000003</c:v>
                </c:pt>
                <c:pt idx="1557">
                  <c:v>-273.89471000000003</c:v>
                </c:pt>
                <c:pt idx="1558">
                  <c:v>-273.83221000000003</c:v>
                </c:pt>
                <c:pt idx="1559">
                  <c:v>-273.76971000000003</c:v>
                </c:pt>
                <c:pt idx="1560">
                  <c:v>-273.70721000000003</c:v>
                </c:pt>
                <c:pt idx="1561">
                  <c:v>-273.64471000000003</c:v>
                </c:pt>
                <c:pt idx="1562">
                  <c:v>-273.58221000000003</c:v>
                </c:pt>
                <c:pt idx="1563">
                  <c:v>-273.51971000000003</c:v>
                </c:pt>
                <c:pt idx="1564">
                  <c:v>-273.45721000000003</c:v>
                </c:pt>
                <c:pt idx="1565">
                  <c:v>-273.39471000000003</c:v>
                </c:pt>
                <c:pt idx="1566">
                  <c:v>-273.33221000000003</c:v>
                </c:pt>
                <c:pt idx="1567">
                  <c:v>-273.26971000000003</c:v>
                </c:pt>
                <c:pt idx="1568">
                  <c:v>-273.20721000000003</c:v>
                </c:pt>
                <c:pt idx="1569">
                  <c:v>-273.14471000000003</c:v>
                </c:pt>
                <c:pt idx="1570">
                  <c:v>-273.08221000000003</c:v>
                </c:pt>
                <c:pt idx="1571">
                  <c:v>-273.01971000000003</c:v>
                </c:pt>
                <c:pt idx="1572">
                  <c:v>-272.95721000000003</c:v>
                </c:pt>
                <c:pt idx="1573">
                  <c:v>-272.89471000000003</c:v>
                </c:pt>
                <c:pt idx="1574">
                  <c:v>-272.83221000000003</c:v>
                </c:pt>
                <c:pt idx="1575">
                  <c:v>-272.76971000000003</c:v>
                </c:pt>
                <c:pt idx="1576">
                  <c:v>-272.70721000000003</c:v>
                </c:pt>
                <c:pt idx="1577">
                  <c:v>-272.64471000000003</c:v>
                </c:pt>
                <c:pt idx="1578">
                  <c:v>-272.58221000000003</c:v>
                </c:pt>
                <c:pt idx="1579">
                  <c:v>-272.51971000000003</c:v>
                </c:pt>
                <c:pt idx="1580">
                  <c:v>-272.45721000000003</c:v>
                </c:pt>
                <c:pt idx="1581">
                  <c:v>-272.39471000000003</c:v>
                </c:pt>
                <c:pt idx="1582">
                  <c:v>-272.33221000000003</c:v>
                </c:pt>
                <c:pt idx="1583">
                  <c:v>-272.26971000000003</c:v>
                </c:pt>
                <c:pt idx="1584">
                  <c:v>-272.20721000000003</c:v>
                </c:pt>
                <c:pt idx="1585">
                  <c:v>-272.14471000000003</c:v>
                </c:pt>
                <c:pt idx="1586">
                  <c:v>-272.08221000000003</c:v>
                </c:pt>
                <c:pt idx="1587">
                  <c:v>-272.01971000000003</c:v>
                </c:pt>
                <c:pt idx="1588">
                  <c:v>-271.95721000000003</c:v>
                </c:pt>
                <c:pt idx="1589">
                  <c:v>-271.89471000000003</c:v>
                </c:pt>
                <c:pt idx="1590">
                  <c:v>-271.83221000000003</c:v>
                </c:pt>
                <c:pt idx="1591">
                  <c:v>-271.76971000000003</c:v>
                </c:pt>
                <c:pt idx="1592">
                  <c:v>-271.70721000000003</c:v>
                </c:pt>
                <c:pt idx="1593">
                  <c:v>-271.64471000000003</c:v>
                </c:pt>
                <c:pt idx="1594">
                  <c:v>-271.58221000000003</c:v>
                </c:pt>
                <c:pt idx="1595">
                  <c:v>-271.51971000000003</c:v>
                </c:pt>
                <c:pt idx="1596">
                  <c:v>-271.45721000000003</c:v>
                </c:pt>
                <c:pt idx="1597">
                  <c:v>-271.39471000000003</c:v>
                </c:pt>
                <c:pt idx="1598">
                  <c:v>-271.33221000000003</c:v>
                </c:pt>
                <c:pt idx="1599">
                  <c:v>-271.26971000000003</c:v>
                </c:pt>
                <c:pt idx="1600">
                  <c:v>-271.20721000000003</c:v>
                </c:pt>
                <c:pt idx="1601">
                  <c:v>-271.14471000000003</c:v>
                </c:pt>
                <c:pt idx="1602">
                  <c:v>-271.08221000000003</c:v>
                </c:pt>
                <c:pt idx="1603">
                  <c:v>-271.01971000000003</c:v>
                </c:pt>
                <c:pt idx="1604">
                  <c:v>-270.95721000000003</c:v>
                </c:pt>
                <c:pt idx="1605">
                  <c:v>-270.89471000000003</c:v>
                </c:pt>
                <c:pt idx="1606">
                  <c:v>-270.83221000000003</c:v>
                </c:pt>
                <c:pt idx="1607">
                  <c:v>-270.76971000000003</c:v>
                </c:pt>
                <c:pt idx="1608">
                  <c:v>-270.70721000000003</c:v>
                </c:pt>
                <c:pt idx="1609">
                  <c:v>-270.64471000000003</c:v>
                </c:pt>
                <c:pt idx="1610">
                  <c:v>-270.58221000000003</c:v>
                </c:pt>
                <c:pt idx="1611">
                  <c:v>-270.51971000000003</c:v>
                </c:pt>
                <c:pt idx="1612">
                  <c:v>-270.45721000000003</c:v>
                </c:pt>
                <c:pt idx="1613">
                  <c:v>-270.39471000000003</c:v>
                </c:pt>
                <c:pt idx="1614">
                  <c:v>-270.33221000000003</c:v>
                </c:pt>
                <c:pt idx="1615">
                  <c:v>-270.26971000000003</c:v>
                </c:pt>
                <c:pt idx="1616">
                  <c:v>-270.20721000000003</c:v>
                </c:pt>
                <c:pt idx="1617">
                  <c:v>-270.14471000000003</c:v>
                </c:pt>
                <c:pt idx="1618">
                  <c:v>-270.08221000000003</c:v>
                </c:pt>
                <c:pt idx="1619">
                  <c:v>-270.01971000000003</c:v>
                </c:pt>
                <c:pt idx="1620">
                  <c:v>-269.95721000000003</c:v>
                </c:pt>
                <c:pt idx="1621">
                  <c:v>-269.89471000000003</c:v>
                </c:pt>
                <c:pt idx="1622">
                  <c:v>-269.83221000000003</c:v>
                </c:pt>
                <c:pt idx="1623">
                  <c:v>-269.76971000000003</c:v>
                </c:pt>
                <c:pt idx="1624">
                  <c:v>-269.70721000000003</c:v>
                </c:pt>
                <c:pt idx="1625">
                  <c:v>-269.64471000000003</c:v>
                </c:pt>
                <c:pt idx="1626">
                  <c:v>-269.58221000000003</c:v>
                </c:pt>
                <c:pt idx="1627">
                  <c:v>-269.51971000000003</c:v>
                </c:pt>
                <c:pt idx="1628">
                  <c:v>-269.45721000000003</c:v>
                </c:pt>
                <c:pt idx="1629">
                  <c:v>-269.39471000000003</c:v>
                </c:pt>
                <c:pt idx="1630">
                  <c:v>-269.33221000000003</c:v>
                </c:pt>
                <c:pt idx="1631">
                  <c:v>-269.26971000000003</c:v>
                </c:pt>
                <c:pt idx="1632">
                  <c:v>-269.20721000000003</c:v>
                </c:pt>
                <c:pt idx="1633">
                  <c:v>-269.14471000000003</c:v>
                </c:pt>
                <c:pt idx="1634">
                  <c:v>-269.08221000000003</c:v>
                </c:pt>
                <c:pt idx="1635">
                  <c:v>-269.01971000000003</c:v>
                </c:pt>
                <c:pt idx="1636">
                  <c:v>-268.95721000000003</c:v>
                </c:pt>
                <c:pt idx="1637">
                  <c:v>-268.89471000000003</c:v>
                </c:pt>
                <c:pt idx="1638">
                  <c:v>-268.83221000000003</c:v>
                </c:pt>
                <c:pt idx="1639">
                  <c:v>-268.76971000000003</c:v>
                </c:pt>
                <c:pt idx="1640">
                  <c:v>-268.70721000000003</c:v>
                </c:pt>
                <c:pt idx="1641">
                  <c:v>-268.64471000000003</c:v>
                </c:pt>
                <c:pt idx="1642">
                  <c:v>-268.58221000000003</c:v>
                </c:pt>
                <c:pt idx="1643">
                  <c:v>-268.51971000000003</c:v>
                </c:pt>
                <c:pt idx="1644">
                  <c:v>-268.45721000000003</c:v>
                </c:pt>
                <c:pt idx="1645">
                  <c:v>-268.39471000000003</c:v>
                </c:pt>
                <c:pt idx="1646">
                  <c:v>-268.33221000000003</c:v>
                </c:pt>
                <c:pt idx="1647">
                  <c:v>-268.26971000000003</c:v>
                </c:pt>
                <c:pt idx="1648">
                  <c:v>-268.20721000000003</c:v>
                </c:pt>
                <c:pt idx="1649">
                  <c:v>-268.14471000000003</c:v>
                </c:pt>
                <c:pt idx="1650">
                  <c:v>-268.08221000000003</c:v>
                </c:pt>
                <c:pt idx="1651">
                  <c:v>-268.01971000000003</c:v>
                </c:pt>
                <c:pt idx="1652">
                  <c:v>-267.95721000000003</c:v>
                </c:pt>
                <c:pt idx="1653">
                  <c:v>-267.89471000000003</c:v>
                </c:pt>
                <c:pt idx="1654">
                  <c:v>-267.83221000000003</c:v>
                </c:pt>
                <c:pt idx="1655">
                  <c:v>-267.76971000000003</c:v>
                </c:pt>
                <c:pt idx="1656">
                  <c:v>-267.70721000000003</c:v>
                </c:pt>
                <c:pt idx="1657">
                  <c:v>-267.64471000000003</c:v>
                </c:pt>
                <c:pt idx="1658">
                  <c:v>-267.58221000000003</c:v>
                </c:pt>
                <c:pt idx="1659">
                  <c:v>-267.51971000000003</c:v>
                </c:pt>
                <c:pt idx="1660">
                  <c:v>-267.45721000000003</c:v>
                </c:pt>
                <c:pt idx="1661">
                  <c:v>-267.39471000000003</c:v>
                </c:pt>
                <c:pt idx="1662">
                  <c:v>-267.33221000000003</c:v>
                </c:pt>
                <c:pt idx="1663">
                  <c:v>-267.26971000000003</c:v>
                </c:pt>
                <c:pt idx="1664">
                  <c:v>-267.20721000000003</c:v>
                </c:pt>
                <c:pt idx="1665">
                  <c:v>-267.14471000000003</c:v>
                </c:pt>
                <c:pt idx="1666">
                  <c:v>-267.08221000000003</c:v>
                </c:pt>
                <c:pt idx="1667">
                  <c:v>-267.01971000000003</c:v>
                </c:pt>
                <c:pt idx="1668">
                  <c:v>-266.95721000000003</c:v>
                </c:pt>
                <c:pt idx="1669">
                  <c:v>-266.89471000000003</c:v>
                </c:pt>
                <c:pt idx="1670">
                  <c:v>-266.83221000000003</c:v>
                </c:pt>
                <c:pt idx="1671">
                  <c:v>-266.76971000000003</c:v>
                </c:pt>
                <c:pt idx="1672">
                  <c:v>-266.70721000000003</c:v>
                </c:pt>
                <c:pt idx="1673">
                  <c:v>-266.64471000000003</c:v>
                </c:pt>
                <c:pt idx="1674">
                  <c:v>-266.58221000000003</c:v>
                </c:pt>
                <c:pt idx="1675">
                  <c:v>-266.51971000000003</c:v>
                </c:pt>
                <c:pt idx="1676">
                  <c:v>-266.45721000000003</c:v>
                </c:pt>
                <c:pt idx="1677">
                  <c:v>-266.39471000000003</c:v>
                </c:pt>
                <c:pt idx="1678">
                  <c:v>-266.33221000000003</c:v>
                </c:pt>
                <c:pt idx="1679">
                  <c:v>-266.26971000000003</c:v>
                </c:pt>
                <c:pt idx="1680">
                  <c:v>-266.20721000000003</c:v>
                </c:pt>
                <c:pt idx="1681">
                  <c:v>-266.14471000000003</c:v>
                </c:pt>
                <c:pt idx="1682">
                  <c:v>-266.08221000000003</c:v>
                </c:pt>
                <c:pt idx="1683">
                  <c:v>-266.01971000000003</c:v>
                </c:pt>
                <c:pt idx="1684">
                  <c:v>-265.95721000000003</c:v>
                </c:pt>
                <c:pt idx="1685">
                  <c:v>-265.89471000000003</c:v>
                </c:pt>
                <c:pt idx="1686">
                  <c:v>-265.83221000000003</c:v>
                </c:pt>
                <c:pt idx="1687">
                  <c:v>-265.76971000000003</c:v>
                </c:pt>
                <c:pt idx="1688">
                  <c:v>-265.70721000000003</c:v>
                </c:pt>
                <c:pt idx="1689">
                  <c:v>-265.64471000000003</c:v>
                </c:pt>
                <c:pt idx="1690">
                  <c:v>-265.58221000000003</c:v>
                </c:pt>
                <c:pt idx="1691">
                  <c:v>-265.51971000000003</c:v>
                </c:pt>
                <c:pt idx="1692">
                  <c:v>-265.45721000000003</c:v>
                </c:pt>
                <c:pt idx="1693">
                  <c:v>-265.39471000000003</c:v>
                </c:pt>
                <c:pt idx="1694">
                  <c:v>-265.33221000000003</c:v>
                </c:pt>
                <c:pt idx="1695">
                  <c:v>-265.26971000000003</c:v>
                </c:pt>
                <c:pt idx="1696">
                  <c:v>-265.20721000000003</c:v>
                </c:pt>
                <c:pt idx="1697">
                  <c:v>-265.14471000000003</c:v>
                </c:pt>
                <c:pt idx="1698">
                  <c:v>-265.08221000000003</c:v>
                </c:pt>
                <c:pt idx="1699">
                  <c:v>-265.01971000000003</c:v>
                </c:pt>
                <c:pt idx="1700">
                  <c:v>-264.95721000000003</c:v>
                </c:pt>
                <c:pt idx="1701">
                  <c:v>-264.89471000000003</c:v>
                </c:pt>
                <c:pt idx="1702">
                  <c:v>-264.83221000000003</c:v>
                </c:pt>
                <c:pt idx="1703">
                  <c:v>-264.76971000000003</c:v>
                </c:pt>
                <c:pt idx="1704">
                  <c:v>-264.70721000000003</c:v>
                </c:pt>
                <c:pt idx="1705">
                  <c:v>-264.64471000000003</c:v>
                </c:pt>
                <c:pt idx="1706">
                  <c:v>-264.58221000000003</c:v>
                </c:pt>
                <c:pt idx="1707">
                  <c:v>-264.51971000000003</c:v>
                </c:pt>
                <c:pt idx="1708">
                  <c:v>-264.45721000000003</c:v>
                </c:pt>
                <c:pt idx="1709">
                  <c:v>-264.39471000000003</c:v>
                </c:pt>
                <c:pt idx="1710">
                  <c:v>-264.33221000000003</c:v>
                </c:pt>
                <c:pt idx="1711">
                  <c:v>-264.26971000000003</c:v>
                </c:pt>
                <c:pt idx="1712">
                  <c:v>-264.20721000000003</c:v>
                </c:pt>
                <c:pt idx="1713">
                  <c:v>-264.14471000000003</c:v>
                </c:pt>
                <c:pt idx="1714">
                  <c:v>-264.08221000000003</c:v>
                </c:pt>
                <c:pt idx="1715">
                  <c:v>-264.01971000000003</c:v>
                </c:pt>
                <c:pt idx="1716">
                  <c:v>-263.95721000000003</c:v>
                </c:pt>
                <c:pt idx="1717">
                  <c:v>-263.89471000000003</c:v>
                </c:pt>
                <c:pt idx="1718">
                  <c:v>-263.83221000000003</c:v>
                </c:pt>
                <c:pt idx="1719">
                  <c:v>-263.76971000000003</c:v>
                </c:pt>
                <c:pt idx="1720">
                  <c:v>-263.70721000000003</c:v>
                </c:pt>
                <c:pt idx="1721">
                  <c:v>-263.64471000000003</c:v>
                </c:pt>
                <c:pt idx="1722">
                  <c:v>-263.58221000000003</c:v>
                </c:pt>
                <c:pt idx="1723">
                  <c:v>-263.51971000000003</c:v>
                </c:pt>
                <c:pt idx="1724">
                  <c:v>-263.45721000000003</c:v>
                </c:pt>
                <c:pt idx="1725">
                  <c:v>-263.39471000000003</c:v>
                </c:pt>
                <c:pt idx="1726">
                  <c:v>-263.33221000000003</c:v>
                </c:pt>
                <c:pt idx="1727">
                  <c:v>-263.26971000000003</c:v>
                </c:pt>
                <c:pt idx="1728">
                  <c:v>-263.20721000000003</c:v>
                </c:pt>
                <c:pt idx="1729">
                  <c:v>-263.14471000000003</c:v>
                </c:pt>
                <c:pt idx="1730">
                  <c:v>-263.08221000000003</c:v>
                </c:pt>
                <c:pt idx="1731">
                  <c:v>-263.01971000000003</c:v>
                </c:pt>
                <c:pt idx="1732">
                  <c:v>-262.95721000000003</c:v>
                </c:pt>
                <c:pt idx="1733">
                  <c:v>-262.89471000000003</c:v>
                </c:pt>
                <c:pt idx="1734">
                  <c:v>-262.83221000000003</c:v>
                </c:pt>
                <c:pt idx="1735">
                  <c:v>-262.76971000000003</c:v>
                </c:pt>
                <c:pt idx="1736">
                  <c:v>-262.70721000000003</c:v>
                </c:pt>
                <c:pt idx="1737">
                  <c:v>-262.64471000000003</c:v>
                </c:pt>
                <c:pt idx="1738">
                  <c:v>-262.58221000000003</c:v>
                </c:pt>
                <c:pt idx="1739">
                  <c:v>-262.51971000000003</c:v>
                </c:pt>
                <c:pt idx="1740">
                  <c:v>-262.45721000000003</c:v>
                </c:pt>
                <c:pt idx="1741">
                  <c:v>-262.39471000000003</c:v>
                </c:pt>
                <c:pt idx="1742">
                  <c:v>-262.33221000000003</c:v>
                </c:pt>
                <c:pt idx="1743">
                  <c:v>-262.26971000000003</c:v>
                </c:pt>
                <c:pt idx="1744">
                  <c:v>-262.20721000000003</c:v>
                </c:pt>
                <c:pt idx="1745">
                  <c:v>-262.14471000000003</c:v>
                </c:pt>
                <c:pt idx="1746">
                  <c:v>-262.08221000000003</c:v>
                </c:pt>
                <c:pt idx="1747">
                  <c:v>-262.01971000000003</c:v>
                </c:pt>
                <c:pt idx="1748">
                  <c:v>-261.95721000000003</c:v>
                </c:pt>
                <c:pt idx="1749">
                  <c:v>-261.89471000000003</c:v>
                </c:pt>
                <c:pt idx="1750">
                  <c:v>-261.83221000000003</c:v>
                </c:pt>
                <c:pt idx="1751">
                  <c:v>-261.76971000000003</c:v>
                </c:pt>
                <c:pt idx="1752">
                  <c:v>-261.70721000000003</c:v>
                </c:pt>
                <c:pt idx="1753">
                  <c:v>-261.64471000000003</c:v>
                </c:pt>
                <c:pt idx="1754">
                  <c:v>-261.58221000000003</c:v>
                </c:pt>
                <c:pt idx="1755">
                  <c:v>-261.51971000000003</c:v>
                </c:pt>
                <c:pt idx="1756">
                  <c:v>-261.45721000000003</c:v>
                </c:pt>
                <c:pt idx="1757">
                  <c:v>-261.39471000000003</c:v>
                </c:pt>
                <c:pt idx="1758">
                  <c:v>-261.33221000000003</c:v>
                </c:pt>
                <c:pt idx="1759">
                  <c:v>-261.26971000000003</c:v>
                </c:pt>
                <c:pt idx="1760">
                  <c:v>-261.20721000000003</c:v>
                </c:pt>
                <c:pt idx="1761">
                  <c:v>-261.14471000000003</c:v>
                </c:pt>
                <c:pt idx="1762">
                  <c:v>-261.08221000000003</c:v>
                </c:pt>
                <c:pt idx="1763">
                  <c:v>-261.01971000000003</c:v>
                </c:pt>
                <c:pt idx="1764">
                  <c:v>-260.95721000000003</c:v>
                </c:pt>
                <c:pt idx="1765">
                  <c:v>-260.89471000000003</c:v>
                </c:pt>
                <c:pt idx="1766">
                  <c:v>-260.83221000000003</c:v>
                </c:pt>
                <c:pt idx="1767">
                  <c:v>-260.76971000000003</c:v>
                </c:pt>
                <c:pt idx="1768">
                  <c:v>-260.70721000000003</c:v>
                </c:pt>
                <c:pt idx="1769">
                  <c:v>-260.64471000000003</c:v>
                </c:pt>
                <c:pt idx="1770">
                  <c:v>-260.58221000000003</c:v>
                </c:pt>
                <c:pt idx="1771">
                  <c:v>-260.51971000000003</c:v>
                </c:pt>
                <c:pt idx="1772">
                  <c:v>-260.45721000000003</c:v>
                </c:pt>
                <c:pt idx="1773">
                  <c:v>-260.39471000000003</c:v>
                </c:pt>
                <c:pt idx="1774">
                  <c:v>-260.33221000000003</c:v>
                </c:pt>
                <c:pt idx="1775">
                  <c:v>-260.26971000000003</c:v>
                </c:pt>
                <c:pt idx="1776">
                  <c:v>-260.20721000000003</c:v>
                </c:pt>
                <c:pt idx="1777">
                  <c:v>-260.14471000000003</c:v>
                </c:pt>
                <c:pt idx="1778">
                  <c:v>-260.08221000000003</c:v>
                </c:pt>
                <c:pt idx="1779">
                  <c:v>-260.01971000000003</c:v>
                </c:pt>
                <c:pt idx="1780">
                  <c:v>-259.95721000000003</c:v>
                </c:pt>
                <c:pt idx="1781">
                  <c:v>-259.89471000000003</c:v>
                </c:pt>
                <c:pt idx="1782">
                  <c:v>-259.83221000000003</c:v>
                </c:pt>
                <c:pt idx="1783">
                  <c:v>-259.76971000000003</c:v>
                </c:pt>
                <c:pt idx="1784">
                  <c:v>-259.70721000000003</c:v>
                </c:pt>
                <c:pt idx="1785">
                  <c:v>-259.64471000000003</c:v>
                </c:pt>
                <c:pt idx="1786">
                  <c:v>-259.58221000000003</c:v>
                </c:pt>
                <c:pt idx="1787">
                  <c:v>-259.51971000000003</c:v>
                </c:pt>
                <c:pt idx="1788">
                  <c:v>-259.45721000000003</c:v>
                </c:pt>
                <c:pt idx="1789">
                  <c:v>-259.39471000000003</c:v>
                </c:pt>
                <c:pt idx="1790">
                  <c:v>-259.33221000000003</c:v>
                </c:pt>
                <c:pt idx="1791">
                  <c:v>-259.26971000000003</c:v>
                </c:pt>
                <c:pt idx="1792">
                  <c:v>-259.20721000000003</c:v>
                </c:pt>
                <c:pt idx="1793">
                  <c:v>-259.14471000000003</c:v>
                </c:pt>
                <c:pt idx="1794">
                  <c:v>-259.08221000000003</c:v>
                </c:pt>
                <c:pt idx="1795">
                  <c:v>-259.01971000000003</c:v>
                </c:pt>
                <c:pt idx="1796">
                  <c:v>-258.95721000000003</c:v>
                </c:pt>
                <c:pt idx="1797">
                  <c:v>-258.89471000000003</c:v>
                </c:pt>
                <c:pt idx="1798">
                  <c:v>-258.83221000000003</c:v>
                </c:pt>
                <c:pt idx="1799">
                  <c:v>-258.76971000000003</c:v>
                </c:pt>
                <c:pt idx="1800">
                  <c:v>-258.70721000000003</c:v>
                </c:pt>
                <c:pt idx="1801">
                  <c:v>-258.64471000000003</c:v>
                </c:pt>
                <c:pt idx="1802">
                  <c:v>-258.58221000000003</c:v>
                </c:pt>
                <c:pt idx="1803">
                  <c:v>-258.51971000000003</c:v>
                </c:pt>
                <c:pt idx="1804">
                  <c:v>-258.45721000000003</c:v>
                </c:pt>
                <c:pt idx="1805">
                  <c:v>-258.39471000000003</c:v>
                </c:pt>
                <c:pt idx="1806">
                  <c:v>-258.33221000000003</c:v>
                </c:pt>
                <c:pt idx="1807">
                  <c:v>-258.26971000000003</c:v>
                </c:pt>
                <c:pt idx="1808">
                  <c:v>-258.20721000000003</c:v>
                </c:pt>
                <c:pt idx="1809">
                  <c:v>-258.14471000000003</c:v>
                </c:pt>
                <c:pt idx="1810">
                  <c:v>-258.08221000000003</c:v>
                </c:pt>
                <c:pt idx="1811">
                  <c:v>-258.01971000000003</c:v>
                </c:pt>
                <c:pt idx="1812">
                  <c:v>-257.95721000000003</c:v>
                </c:pt>
                <c:pt idx="1813">
                  <c:v>-257.89471000000003</c:v>
                </c:pt>
                <c:pt idx="1814">
                  <c:v>-257.83221000000003</c:v>
                </c:pt>
                <c:pt idx="1815">
                  <c:v>-257.76971000000003</c:v>
                </c:pt>
                <c:pt idx="1816">
                  <c:v>-257.70721000000003</c:v>
                </c:pt>
                <c:pt idx="1817">
                  <c:v>-257.64471000000003</c:v>
                </c:pt>
                <c:pt idx="1818">
                  <c:v>-257.58221000000003</c:v>
                </c:pt>
                <c:pt idx="1819">
                  <c:v>-257.51971000000003</c:v>
                </c:pt>
                <c:pt idx="1820">
                  <c:v>-257.45721000000003</c:v>
                </c:pt>
                <c:pt idx="1821">
                  <c:v>-257.39471000000003</c:v>
                </c:pt>
                <c:pt idx="1822">
                  <c:v>-257.33221000000003</c:v>
                </c:pt>
                <c:pt idx="1823">
                  <c:v>-257.26971000000003</c:v>
                </c:pt>
                <c:pt idx="1824">
                  <c:v>-257.20721000000003</c:v>
                </c:pt>
                <c:pt idx="1825">
                  <c:v>-257.14471000000003</c:v>
                </c:pt>
                <c:pt idx="1826">
                  <c:v>-257.08221000000003</c:v>
                </c:pt>
                <c:pt idx="1827">
                  <c:v>-257.01971000000003</c:v>
                </c:pt>
                <c:pt idx="1828">
                  <c:v>-256.95721000000003</c:v>
                </c:pt>
                <c:pt idx="1829">
                  <c:v>-256.89471000000003</c:v>
                </c:pt>
                <c:pt idx="1830">
                  <c:v>-256.83221000000003</c:v>
                </c:pt>
                <c:pt idx="1831">
                  <c:v>-256.76971000000003</c:v>
                </c:pt>
                <c:pt idx="1832">
                  <c:v>-256.70721000000003</c:v>
                </c:pt>
                <c:pt idx="1833">
                  <c:v>-256.64471000000003</c:v>
                </c:pt>
                <c:pt idx="1834">
                  <c:v>-256.58221000000003</c:v>
                </c:pt>
                <c:pt idx="1835">
                  <c:v>-256.51971000000003</c:v>
                </c:pt>
                <c:pt idx="1836">
                  <c:v>-256.45721000000003</c:v>
                </c:pt>
                <c:pt idx="1837">
                  <c:v>-256.39471000000003</c:v>
                </c:pt>
                <c:pt idx="1838">
                  <c:v>-256.33221000000003</c:v>
                </c:pt>
                <c:pt idx="1839">
                  <c:v>-256.26971000000003</c:v>
                </c:pt>
                <c:pt idx="1840">
                  <c:v>-256.20721000000003</c:v>
                </c:pt>
                <c:pt idx="1841">
                  <c:v>-256.14471000000003</c:v>
                </c:pt>
                <c:pt idx="1842">
                  <c:v>-256.08221000000003</c:v>
                </c:pt>
                <c:pt idx="1843">
                  <c:v>-256.01971000000003</c:v>
                </c:pt>
                <c:pt idx="1844">
                  <c:v>-255.95721000000003</c:v>
                </c:pt>
                <c:pt idx="1845">
                  <c:v>-255.89471000000003</c:v>
                </c:pt>
                <c:pt idx="1846">
                  <c:v>-255.83221000000003</c:v>
                </c:pt>
                <c:pt idx="1847">
                  <c:v>-255.76971000000003</c:v>
                </c:pt>
                <c:pt idx="1848">
                  <c:v>-255.70721000000003</c:v>
                </c:pt>
                <c:pt idx="1849">
                  <c:v>-255.64471000000003</c:v>
                </c:pt>
                <c:pt idx="1850">
                  <c:v>-255.58221000000003</c:v>
                </c:pt>
                <c:pt idx="1851">
                  <c:v>-255.51971000000003</c:v>
                </c:pt>
                <c:pt idx="1852">
                  <c:v>-255.45721000000003</c:v>
                </c:pt>
                <c:pt idx="1853">
                  <c:v>-255.39471000000003</c:v>
                </c:pt>
                <c:pt idx="1854">
                  <c:v>-255.33221000000003</c:v>
                </c:pt>
                <c:pt idx="1855">
                  <c:v>-255.26971000000003</c:v>
                </c:pt>
                <c:pt idx="1856">
                  <c:v>-255.20721000000003</c:v>
                </c:pt>
                <c:pt idx="1857">
                  <c:v>-255.14471000000003</c:v>
                </c:pt>
                <c:pt idx="1858">
                  <c:v>-255.08221000000003</c:v>
                </c:pt>
                <c:pt idx="1859">
                  <c:v>-255.01971000000003</c:v>
                </c:pt>
                <c:pt idx="1860">
                  <c:v>-254.95721000000003</c:v>
                </c:pt>
                <c:pt idx="1861">
                  <c:v>-254.89471000000003</c:v>
                </c:pt>
                <c:pt idx="1862">
                  <c:v>-254.83221000000003</c:v>
                </c:pt>
                <c:pt idx="1863">
                  <c:v>-254.76971000000003</c:v>
                </c:pt>
                <c:pt idx="1864">
                  <c:v>-254.70721000000003</c:v>
                </c:pt>
                <c:pt idx="1865">
                  <c:v>-254.64471000000003</c:v>
                </c:pt>
                <c:pt idx="1866">
                  <c:v>-254.58221000000003</c:v>
                </c:pt>
                <c:pt idx="1867">
                  <c:v>-254.51971000000003</c:v>
                </c:pt>
                <c:pt idx="1868">
                  <c:v>-254.45721000000003</c:v>
                </c:pt>
                <c:pt idx="1869">
                  <c:v>-254.39471000000003</c:v>
                </c:pt>
                <c:pt idx="1870">
                  <c:v>-254.33221000000003</c:v>
                </c:pt>
                <c:pt idx="1871">
                  <c:v>-254.26971000000003</c:v>
                </c:pt>
                <c:pt idx="1872">
                  <c:v>-254.20721000000003</c:v>
                </c:pt>
                <c:pt idx="1873">
                  <c:v>-254.14471000000003</c:v>
                </c:pt>
                <c:pt idx="1874">
                  <c:v>-254.08221000000003</c:v>
                </c:pt>
                <c:pt idx="1875">
                  <c:v>-254.01971000000003</c:v>
                </c:pt>
                <c:pt idx="1876">
                  <c:v>-253.95721000000003</c:v>
                </c:pt>
                <c:pt idx="1877">
                  <c:v>-253.89471000000003</c:v>
                </c:pt>
                <c:pt idx="1878">
                  <c:v>-253.83221000000003</c:v>
                </c:pt>
                <c:pt idx="1879">
                  <c:v>-253.76971000000003</c:v>
                </c:pt>
                <c:pt idx="1880">
                  <c:v>-253.70721000000003</c:v>
                </c:pt>
                <c:pt idx="1881">
                  <c:v>-253.64471000000003</c:v>
                </c:pt>
                <c:pt idx="1882">
                  <c:v>-253.58221000000003</c:v>
                </c:pt>
                <c:pt idx="1883">
                  <c:v>-253.51971000000003</c:v>
                </c:pt>
                <c:pt idx="1884">
                  <c:v>-253.45721000000003</c:v>
                </c:pt>
                <c:pt idx="1885">
                  <c:v>-253.39471000000003</c:v>
                </c:pt>
                <c:pt idx="1886">
                  <c:v>-253.33221000000003</c:v>
                </c:pt>
                <c:pt idx="1887">
                  <c:v>-253.26971000000003</c:v>
                </c:pt>
                <c:pt idx="1888">
                  <c:v>-253.20721000000003</c:v>
                </c:pt>
                <c:pt idx="1889">
                  <c:v>-253.14471000000003</c:v>
                </c:pt>
                <c:pt idx="1890">
                  <c:v>-253.08221000000003</c:v>
                </c:pt>
                <c:pt idx="1891">
                  <c:v>-253.01971000000003</c:v>
                </c:pt>
                <c:pt idx="1892">
                  <c:v>-252.95721000000003</c:v>
                </c:pt>
                <c:pt idx="1893">
                  <c:v>-252.89471000000003</c:v>
                </c:pt>
                <c:pt idx="1894">
                  <c:v>-252.83221000000003</c:v>
                </c:pt>
                <c:pt idx="1895">
                  <c:v>-252.76971000000003</c:v>
                </c:pt>
                <c:pt idx="1896">
                  <c:v>-252.70721000000003</c:v>
                </c:pt>
                <c:pt idx="1897">
                  <c:v>-252.64471000000003</c:v>
                </c:pt>
                <c:pt idx="1898">
                  <c:v>-252.58221000000003</c:v>
                </c:pt>
                <c:pt idx="1899">
                  <c:v>-252.51971000000003</c:v>
                </c:pt>
                <c:pt idx="1900">
                  <c:v>-252.45721000000003</c:v>
                </c:pt>
                <c:pt idx="1901">
                  <c:v>-252.39471000000003</c:v>
                </c:pt>
                <c:pt idx="1902">
                  <c:v>-252.33221000000003</c:v>
                </c:pt>
                <c:pt idx="1903">
                  <c:v>-252.26971000000003</c:v>
                </c:pt>
                <c:pt idx="1904">
                  <c:v>-252.20721000000003</c:v>
                </c:pt>
                <c:pt idx="1905">
                  <c:v>-252.14471000000003</c:v>
                </c:pt>
                <c:pt idx="1906">
                  <c:v>-252.08221000000003</c:v>
                </c:pt>
                <c:pt idx="1907">
                  <c:v>-252.01971000000003</c:v>
                </c:pt>
                <c:pt idx="1908">
                  <c:v>-251.95721000000003</c:v>
                </c:pt>
                <c:pt idx="1909">
                  <c:v>-251.89471000000003</c:v>
                </c:pt>
                <c:pt idx="1910">
                  <c:v>-251.83221000000003</c:v>
                </c:pt>
                <c:pt idx="1911">
                  <c:v>-251.76971000000003</c:v>
                </c:pt>
                <c:pt idx="1912">
                  <c:v>-251.70721000000003</c:v>
                </c:pt>
                <c:pt idx="1913">
                  <c:v>-251.64471000000003</c:v>
                </c:pt>
                <c:pt idx="1914">
                  <c:v>-251.58221000000003</c:v>
                </c:pt>
                <c:pt idx="1915">
                  <c:v>-251.51971000000003</c:v>
                </c:pt>
                <c:pt idx="1916">
                  <c:v>-251.45721000000003</c:v>
                </c:pt>
                <c:pt idx="1917">
                  <c:v>-251.39471000000003</c:v>
                </c:pt>
                <c:pt idx="1918">
                  <c:v>-251.33221000000003</c:v>
                </c:pt>
                <c:pt idx="1919">
                  <c:v>-251.26971000000003</c:v>
                </c:pt>
                <c:pt idx="1920">
                  <c:v>-251.20721000000003</c:v>
                </c:pt>
                <c:pt idx="1921">
                  <c:v>-251.14471000000003</c:v>
                </c:pt>
                <c:pt idx="1922">
                  <c:v>-251.08221000000003</c:v>
                </c:pt>
                <c:pt idx="1923">
                  <c:v>-251.01971000000003</c:v>
                </c:pt>
                <c:pt idx="1924">
                  <c:v>-250.95721000000003</c:v>
                </c:pt>
                <c:pt idx="1925">
                  <c:v>-250.89471000000003</c:v>
                </c:pt>
                <c:pt idx="1926">
                  <c:v>-250.83221000000003</c:v>
                </c:pt>
                <c:pt idx="1927">
                  <c:v>-250.76971000000003</c:v>
                </c:pt>
                <c:pt idx="1928">
                  <c:v>-250.70721000000003</c:v>
                </c:pt>
                <c:pt idx="1929">
                  <c:v>-250.64471000000003</c:v>
                </c:pt>
                <c:pt idx="1930">
                  <c:v>-250.58221000000003</c:v>
                </c:pt>
                <c:pt idx="1931">
                  <c:v>-250.51971000000003</c:v>
                </c:pt>
                <c:pt idx="1932">
                  <c:v>-250.45721000000003</c:v>
                </c:pt>
                <c:pt idx="1933">
                  <c:v>-250.39471000000003</c:v>
                </c:pt>
                <c:pt idx="1934">
                  <c:v>-250.33221000000003</c:v>
                </c:pt>
                <c:pt idx="1935">
                  <c:v>-250.26971000000003</c:v>
                </c:pt>
                <c:pt idx="1936">
                  <c:v>-250.20721000000003</c:v>
                </c:pt>
                <c:pt idx="1937">
                  <c:v>-250.14471000000003</c:v>
                </c:pt>
                <c:pt idx="1938">
                  <c:v>-250.08221000000003</c:v>
                </c:pt>
                <c:pt idx="1939">
                  <c:v>-250.01971000000003</c:v>
                </c:pt>
                <c:pt idx="1940">
                  <c:v>-249.95721000000003</c:v>
                </c:pt>
                <c:pt idx="1941">
                  <c:v>-249.89471000000003</c:v>
                </c:pt>
                <c:pt idx="1942">
                  <c:v>-249.83221000000003</c:v>
                </c:pt>
                <c:pt idx="1943">
                  <c:v>-249.76971000000003</c:v>
                </c:pt>
                <c:pt idx="1944">
                  <c:v>-249.70721000000003</c:v>
                </c:pt>
                <c:pt idx="1945">
                  <c:v>-249.64471000000003</c:v>
                </c:pt>
                <c:pt idx="1946">
                  <c:v>-249.58221000000003</c:v>
                </c:pt>
                <c:pt idx="1947">
                  <c:v>-249.51971000000003</c:v>
                </c:pt>
                <c:pt idx="1948">
                  <c:v>-249.45721000000003</c:v>
                </c:pt>
                <c:pt idx="1949">
                  <c:v>-249.39471000000003</c:v>
                </c:pt>
                <c:pt idx="1950">
                  <c:v>-249.33221000000003</c:v>
                </c:pt>
                <c:pt idx="1951">
                  <c:v>-249.26971000000003</c:v>
                </c:pt>
                <c:pt idx="1952">
                  <c:v>-249.20721000000003</c:v>
                </c:pt>
                <c:pt idx="1953">
                  <c:v>-249.14471000000003</c:v>
                </c:pt>
                <c:pt idx="1954">
                  <c:v>-249.08221000000003</c:v>
                </c:pt>
                <c:pt idx="1955">
                  <c:v>-249.01971000000003</c:v>
                </c:pt>
                <c:pt idx="1956">
                  <c:v>-248.95721000000003</c:v>
                </c:pt>
                <c:pt idx="1957">
                  <c:v>-248.89471000000003</c:v>
                </c:pt>
                <c:pt idx="1958">
                  <c:v>-248.83221000000003</c:v>
                </c:pt>
                <c:pt idx="1959">
                  <c:v>-248.76971000000003</c:v>
                </c:pt>
                <c:pt idx="1960">
                  <c:v>-248.70721000000003</c:v>
                </c:pt>
                <c:pt idx="1961">
                  <c:v>-248.64471000000003</c:v>
                </c:pt>
                <c:pt idx="1962">
                  <c:v>-248.58221000000003</c:v>
                </c:pt>
                <c:pt idx="1963">
                  <c:v>-248.51971000000003</c:v>
                </c:pt>
                <c:pt idx="1964">
                  <c:v>-248.45721000000003</c:v>
                </c:pt>
                <c:pt idx="1965">
                  <c:v>-248.39471000000003</c:v>
                </c:pt>
                <c:pt idx="1966">
                  <c:v>-248.33221000000003</c:v>
                </c:pt>
                <c:pt idx="1967">
                  <c:v>-248.26971000000003</c:v>
                </c:pt>
                <c:pt idx="1968">
                  <c:v>-248.20721000000003</c:v>
                </c:pt>
                <c:pt idx="1969">
                  <c:v>-248.14471000000003</c:v>
                </c:pt>
                <c:pt idx="1970">
                  <c:v>-248.08221000000003</c:v>
                </c:pt>
                <c:pt idx="1971">
                  <c:v>-248.01971000000003</c:v>
                </c:pt>
                <c:pt idx="1972">
                  <c:v>-247.95721000000003</c:v>
                </c:pt>
                <c:pt idx="1973">
                  <c:v>-247.89471000000003</c:v>
                </c:pt>
                <c:pt idx="1974">
                  <c:v>-247.83221000000003</c:v>
                </c:pt>
                <c:pt idx="1975">
                  <c:v>-247.76971000000003</c:v>
                </c:pt>
                <c:pt idx="1976">
                  <c:v>-247.70721000000003</c:v>
                </c:pt>
                <c:pt idx="1977">
                  <c:v>-247.64471000000003</c:v>
                </c:pt>
                <c:pt idx="1978">
                  <c:v>-247.58221000000003</c:v>
                </c:pt>
                <c:pt idx="1979">
                  <c:v>-247.51971000000003</c:v>
                </c:pt>
                <c:pt idx="1980">
                  <c:v>-247.45721000000003</c:v>
                </c:pt>
                <c:pt idx="1981">
                  <c:v>-247.39471000000003</c:v>
                </c:pt>
                <c:pt idx="1982">
                  <c:v>-247.33221000000003</c:v>
                </c:pt>
                <c:pt idx="1983">
                  <c:v>-247.26971000000003</c:v>
                </c:pt>
                <c:pt idx="1984">
                  <c:v>-247.20721000000003</c:v>
                </c:pt>
                <c:pt idx="1985">
                  <c:v>-247.14471000000003</c:v>
                </c:pt>
                <c:pt idx="1986">
                  <c:v>-247.08221000000003</c:v>
                </c:pt>
                <c:pt idx="1987">
                  <c:v>-247.01971000000003</c:v>
                </c:pt>
                <c:pt idx="1988">
                  <c:v>-246.95721000000003</c:v>
                </c:pt>
                <c:pt idx="1989">
                  <c:v>-246.89471000000003</c:v>
                </c:pt>
                <c:pt idx="1990">
                  <c:v>-246.83221000000003</c:v>
                </c:pt>
                <c:pt idx="1991">
                  <c:v>-246.76971000000003</c:v>
                </c:pt>
                <c:pt idx="1992">
                  <c:v>-246.70721000000003</c:v>
                </c:pt>
                <c:pt idx="1993">
                  <c:v>-246.64471000000003</c:v>
                </c:pt>
                <c:pt idx="1994">
                  <c:v>-246.58221000000003</c:v>
                </c:pt>
                <c:pt idx="1995">
                  <c:v>-246.51971000000003</c:v>
                </c:pt>
                <c:pt idx="1996">
                  <c:v>-246.45721000000003</c:v>
                </c:pt>
                <c:pt idx="1997">
                  <c:v>-246.39471000000003</c:v>
                </c:pt>
                <c:pt idx="1998">
                  <c:v>-246.33221000000003</c:v>
                </c:pt>
                <c:pt idx="1999">
                  <c:v>-246.26971000000003</c:v>
                </c:pt>
                <c:pt idx="2000">
                  <c:v>-246.20721000000003</c:v>
                </c:pt>
                <c:pt idx="2001">
                  <c:v>-246.14471000000003</c:v>
                </c:pt>
                <c:pt idx="2002">
                  <c:v>-246.08221000000003</c:v>
                </c:pt>
                <c:pt idx="2003">
                  <c:v>-246.01971000000003</c:v>
                </c:pt>
                <c:pt idx="2004">
                  <c:v>-245.95721000000003</c:v>
                </c:pt>
                <c:pt idx="2005">
                  <c:v>-245.89471000000003</c:v>
                </c:pt>
                <c:pt idx="2006">
                  <c:v>-245.83221000000003</c:v>
                </c:pt>
                <c:pt idx="2007">
                  <c:v>-245.76971000000003</c:v>
                </c:pt>
                <c:pt idx="2008">
                  <c:v>-245.70721000000003</c:v>
                </c:pt>
                <c:pt idx="2009">
                  <c:v>-245.64471000000003</c:v>
                </c:pt>
                <c:pt idx="2010">
                  <c:v>-245.58221000000003</c:v>
                </c:pt>
                <c:pt idx="2011">
                  <c:v>-245.51971000000003</c:v>
                </c:pt>
                <c:pt idx="2012">
                  <c:v>-245.45721000000003</c:v>
                </c:pt>
                <c:pt idx="2013">
                  <c:v>-245.39471000000003</c:v>
                </c:pt>
                <c:pt idx="2014">
                  <c:v>-245.33221000000003</c:v>
                </c:pt>
                <c:pt idx="2015">
                  <c:v>-245.26971000000003</c:v>
                </c:pt>
                <c:pt idx="2016">
                  <c:v>-245.20721000000003</c:v>
                </c:pt>
                <c:pt idx="2017">
                  <c:v>-245.14471000000003</c:v>
                </c:pt>
                <c:pt idx="2018">
                  <c:v>-245.08221000000003</c:v>
                </c:pt>
                <c:pt idx="2019">
                  <c:v>-245.01971000000003</c:v>
                </c:pt>
                <c:pt idx="2020">
                  <c:v>-244.95721000000003</c:v>
                </c:pt>
                <c:pt idx="2021">
                  <c:v>-244.89471000000003</c:v>
                </c:pt>
                <c:pt idx="2022">
                  <c:v>-244.83221000000003</c:v>
                </c:pt>
                <c:pt idx="2023">
                  <c:v>-244.76971000000003</c:v>
                </c:pt>
                <c:pt idx="2024">
                  <c:v>-244.70721000000003</c:v>
                </c:pt>
                <c:pt idx="2025">
                  <c:v>-244.64471000000003</c:v>
                </c:pt>
                <c:pt idx="2026">
                  <c:v>-244.58221000000003</c:v>
                </c:pt>
                <c:pt idx="2027">
                  <c:v>-244.51971000000003</c:v>
                </c:pt>
                <c:pt idx="2028">
                  <c:v>-244.45721000000003</c:v>
                </c:pt>
                <c:pt idx="2029">
                  <c:v>-244.39471000000003</c:v>
                </c:pt>
                <c:pt idx="2030">
                  <c:v>-244.33221000000003</c:v>
                </c:pt>
                <c:pt idx="2031">
                  <c:v>-244.26971000000003</c:v>
                </c:pt>
                <c:pt idx="2032">
                  <c:v>-244.20721000000003</c:v>
                </c:pt>
                <c:pt idx="2033">
                  <c:v>-244.14471000000003</c:v>
                </c:pt>
                <c:pt idx="2034">
                  <c:v>-244.08221000000003</c:v>
                </c:pt>
                <c:pt idx="2035">
                  <c:v>-244.01971000000003</c:v>
                </c:pt>
                <c:pt idx="2036">
                  <c:v>-243.95721000000003</c:v>
                </c:pt>
                <c:pt idx="2037">
                  <c:v>-243.89471000000003</c:v>
                </c:pt>
                <c:pt idx="2038">
                  <c:v>-243.83221000000003</c:v>
                </c:pt>
                <c:pt idx="2039">
                  <c:v>-243.76971000000003</c:v>
                </c:pt>
                <c:pt idx="2040">
                  <c:v>-243.70721000000003</c:v>
                </c:pt>
                <c:pt idx="2041">
                  <c:v>-243.64471000000003</c:v>
                </c:pt>
                <c:pt idx="2042">
                  <c:v>-243.58221000000003</c:v>
                </c:pt>
                <c:pt idx="2043">
                  <c:v>-243.51971000000003</c:v>
                </c:pt>
                <c:pt idx="2044">
                  <c:v>-243.45721000000003</c:v>
                </c:pt>
                <c:pt idx="2045">
                  <c:v>-243.39471000000003</c:v>
                </c:pt>
                <c:pt idx="2046">
                  <c:v>-243.33221000000003</c:v>
                </c:pt>
                <c:pt idx="2047">
                  <c:v>-243.26971000000003</c:v>
                </c:pt>
                <c:pt idx="2048">
                  <c:v>-243.20721000000003</c:v>
                </c:pt>
                <c:pt idx="2049">
                  <c:v>-243.14471000000003</c:v>
                </c:pt>
                <c:pt idx="2050">
                  <c:v>-243.08221000000003</c:v>
                </c:pt>
                <c:pt idx="2051">
                  <c:v>-243.01971000000003</c:v>
                </c:pt>
                <c:pt idx="2052">
                  <c:v>-242.95721000000003</c:v>
                </c:pt>
                <c:pt idx="2053">
                  <c:v>-242.89471000000003</c:v>
                </c:pt>
                <c:pt idx="2054">
                  <c:v>-242.83221000000003</c:v>
                </c:pt>
                <c:pt idx="2055">
                  <c:v>-242.76971000000003</c:v>
                </c:pt>
                <c:pt idx="2056">
                  <c:v>-242.70721000000003</c:v>
                </c:pt>
                <c:pt idx="2057">
                  <c:v>-242.64471000000003</c:v>
                </c:pt>
                <c:pt idx="2058">
                  <c:v>-242.58221000000003</c:v>
                </c:pt>
                <c:pt idx="2059">
                  <c:v>-242.51971000000003</c:v>
                </c:pt>
                <c:pt idx="2060">
                  <c:v>-242.45721000000003</c:v>
                </c:pt>
                <c:pt idx="2061">
                  <c:v>-242.39471000000003</c:v>
                </c:pt>
                <c:pt idx="2062">
                  <c:v>-242.33221000000003</c:v>
                </c:pt>
                <c:pt idx="2063">
                  <c:v>-242.26971000000003</c:v>
                </c:pt>
                <c:pt idx="2064">
                  <c:v>-242.20721000000003</c:v>
                </c:pt>
                <c:pt idx="2065">
                  <c:v>-242.14471000000003</c:v>
                </c:pt>
                <c:pt idx="2066">
                  <c:v>-242.08221000000003</c:v>
                </c:pt>
                <c:pt idx="2067">
                  <c:v>-242.01971000000003</c:v>
                </c:pt>
                <c:pt idx="2068">
                  <c:v>-241.95721000000003</c:v>
                </c:pt>
                <c:pt idx="2069">
                  <c:v>-241.89471000000003</c:v>
                </c:pt>
                <c:pt idx="2070">
                  <c:v>-241.83221000000003</c:v>
                </c:pt>
                <c:pt idx="2071">
                  <c:v>-241.76971000000003</c:v>
                </c:pt>
                <c:pt idx="2072">
                  <c:v>-241.70721000000003</c:v>
                </c:pt>
                <c:pt idx="2073">
                  <c:v>-241.64471000000003</c:v>
                </c:pt>
                <c:pt idx="2074">
                  <c:v>-241.58221000000003</c:v>
                </c:pt>
                <c:pt idx="2075">
                  <c:v>-241.51971000000003</c:v>
                </c:pt>
                <c:pt idx="2076">
                  <c:v>-241.45721000000003</c:v>
                </c:pt>
                <c:pt idx="2077">
                  <c:v>-241.39471000000003</c:v>
                </c:pt>
                <c:pt idx="2078">
                  <c:v>-241.33221000000003</c:v>
                </c:pt>
                <c:pt idx="2079">
                  <c:v>-241.26971000000003</c:v>
                </c:pt>
                <c:pt idx="2080">
                  <c:v>-241.20721000000003</c:v>
                </c:pt>
                <c:pt idx="2081">
                  <c:v>-241.14471000000003</c:v>
                </c:pt>
                <c:pt idx="2082">
                  <c:v>-241.08221000000003</c:v>
                </c:pt>
                <c:pt idx="2083">
                  <c:v>-241.01971000000003</c:v>
                </c:pt>
                <c:pt idx="2084">
                  <c:v>-240.95721000000003</c:v>
                </c:pt>
                <c:pt idx="2085">
                  <c:v>-240.89471000000003</c:v>
                </c:pt>
                <c:pt idx="2086">
                  <c:v>-240.83221000000003</c:v>
                </c:pt>
                <c:pt idx="2087">
                  <c:v>-240.76971000000003</c:v>
                </c:pt>
                <c:pt idx="2088">
                  <c:v>-240.70721000000003</c:v>
                </c:pt>
                <c:pt idx="2089">
                  <c:v>-240.64471000000003</c:v>
                </c:pt>
                <c:pt idx="2090">
                  <c:v>-240.58221000000003</c:v>
                </c:pt>
                <c:pt idx="2091">
                  <c:v>-240.51971000000003</c:v>
                </c:pt>
                <c:pt idx="2092">
                  <c:v>-240.45721000000003</c:v>
                </c:pt>
                <c:pt idx="2093">
                  <c:v>-240.39471000000003</c:v>
                </c:pt>
                <c:pt idx="2094">
                  <c:v>-240.33221000000003</c:v>
                </c:pt>
                <c:pt idx="2095">
                  <c:v>-240.26971000000003</c:v>
                </c:pt>
                <c:pt idx="2096">
                  <c:v>-240.20721000000003</c:v>
                </c:pt>
                <c:pt idx="2097">
                  <c:v>-240.14471000000003</c:v>
                </c:pt>
                <c:pt idx="2098">
                  <c:v>-240.08221000000003</c:v>
                </c:pt>
                <c:pt idx="2099">
                  <c:v>-240.01971000000003</c:v>
                </c:pt>
                <c:pt idx="2100">
                  <c:v>-239.95721000000003</c:v>
                </c:pt>
                <c:pt idx="2101">
                  <c:v>-239.89471000000003</c:v>
                </c:pt>
                <c:pt idx="2102">
                  <c:v>-239.83221000000003</c:v>
                </c:pt>
                <c:pt idx="2103">
                  <c:v>-239.76971000000003</c:v>
                </c:pt>
                <c:pt idx="2104">
                  <c:v>-239.70721000000003</c:v>
                </c:pt>
                <c:pt idx="2105">
                  <c:v>-239.64471000000003</c:v>
                </c:pt>
                <c:pt idx="2106">
                  <c:v>-239.58221000000003</c:v>
                </c:pt>
                <c:pt idx="2107">
                  <c:v>-239.51971000000003</c:v>
                </c:pt>
                <c:pt idx="2108">
                  <c:v>-239.45721000000003</c:v>
                </c:pt>
                <c:pt idx="2109">
                  <c:v>-239.39471000000003</c:v>
                </c:pt>
                <c:pt idx="2110">
                  <c:v>-239.33221000000003</c:v>
                </c:pt>
                <c:pt idx="2111">
                  <c:v>-239.26971000000003</c:v>
                </c:pt>
                <c:pt idx="2112">
                  <c:v>-239.20721000000003</c:v>
                </c:pt>
                <c:pt idx="2113">
                  <c:v>-239.14471000000003</c:v>
                </c:pt>
                <c:pt idx="2114">
                  <c:v>-239.08221000000003</c:v>
                </c:pt>
                <c:pt idx="2115">
                  <c:v>-239.01971000000003</c:v>
                </c:pt>
                <c:pt idx="2116">
                  <c:v>-238.95721000000003</c:v>
                </c:pt>
                <c:pt idx="2117">
                  <c:v>-238.89471000000003</c:v>
                </c:pt>
                <c:pt idx="2118">
                  <c:v>-238.83221000000003</c:v>
                </c:pt>
                <c:pt idx="2119">
                  <c:v>-238.76971000000003</c:v>
                </c:pt>
                <c:pt idx="2120">
                  <c:v>-238.70721000000003</c:v>
                </c:pt>
                <c:pt idx="2121">
                  <c:v>-238.64471000000003</c:v>
                </c:pt>
                <c:pt idx="2122">
                  <c:v>-238.58221000000003</c:v>
                </c:pt>
                <c:pt idx="2123">
                  <c:v>-238.51971000000003</c:v>
                </c:pt>
                <c:pt idx="2124">
                  <c:v>-238.45721000000003</c:v>
                </c:pt>
                <c:pt idx="2125">
                  <c:v>-238.39471000000003</c:v>
                </c:pt>
                <c:pt idx="2126">
                  <c:v>-238.33221000000003</c:v>
                </c:pt>
                <c:pt idx="2127">
                  <c:v>-238.26971000000003</c:v>
                </c:pt>
                <c:pt idx="2128">
                  <c:v>-238.20721000000003</c:v>
                </c:pt>
                <c:pt idx="2129">
                  <c:v>-238.14471000000003</c:v>
                </c:pt>
                <c:pt idx="2130">
                  <c:v>-238.08221000000003</c:v>
                </c:pt>
                <c:pt idx="2131">
                  <c:v>-238.01971000000003</c:v>
                </c:pt>
                <c:pt idx="2132">
                  <c:v>-237.95721000000003</c:v>
                </c:pt>
                <c:pt idx="2133">
                  <c:v>-237.89471000000003</c:v>
                </c:pt>
                <c:pt idx="2134">
                  <c:v>-237.83221000000003</c:v>
                </c:pt>
                <c:pt idx="2135">
                  <c:v>-237.76971000000003</c:v>
                </c:pt>
                <c:pt idx="2136">
                  <c:v>-237.70721000000003</c:v>
                </c:pt>
                <c:pt idx="2137">
                  <c:v>-237.64471000000003</c:v>
                </c:pt>
                <c:pt idx="2138">
                  <c:v>-237.58221000000003</c:v>
                </c:pt>
                <c:pt idx="2139">
                  <c:v>-237.51971000000003</c:v>
                </c:pt>
                <c:pt idx="2140">
                  <c:v>-237.45721000000003</c:v>
                </c:pt>
                <c:pt idx="2141">
                  <c:v>-237.39471000000003</c:v>
                </c:pt>
                <c:pt idx="2142">
                  <c:v>-237.33221000000003</c:v>
                </c:pt>
                <c:pt idx="2143">
                  <c:v>-237.26971000000003</c:v>
                </c:pt>
                <c:pt idx="2144">
                  <c:v>-237.20721000000003</c:v>
                </c:pt>
                <c:pt idx="2145">
                  <c:v>-237.14471000000003</c:v>
                </c:pt>
                <c:pt idx="2146">
                  <c:v>-237.08221000000003</c:v>
                </c:pt>
                <c:pt idx="2147">
                  <c:v>-237.01971000000003</c:v>
                </c:pt>
                <c:pt idx="2148">
                  <c:v>-236.95721000000003</c:v>
                </c:pt>
                <c:pt idx="2149">
                  <c:v>-236.89471000000003</c:v>
                </c:pt>
                <c:pt idx="2150">
                  <c:v>-236.83221000000003</c:v>
                </c:pt>
                <c:pt idx="2151">
                  <c:v>-236.76971000000003</c:v>
                </c:pt>
                <c:pt idx="2152">
                  <c:v>-236.70721000000003</c:v>
                </c:pt>
                <c:pt idx="2153">
                  <c:v>-236.64471000000003</c:v>
                </c:pt>
                <c:pt idx="2154">
                  <c:v>-236.58221000000003</c:v>
                </c:pt>
                <c:pt idx="2155">
                  <c:v>-236.51971000000003</c:v>
                </c:pt>
                <c:pt idx="2156">
                  <c:v>-236.45721000000003</c:v>
                </c:pt>
                <c:pt idx="2157">
                  <c:v>-236.39471000000003</c:v>
                </c:pt>
                <c:pt idx="2158">
                  <c:v>-236.33221000000003</c:v>
                </c:pt>
                <c:pt idx="2159">
                  <c:v>-236.26971000000003</c:v>
                </c:pt>
                <c:pt idx="2160">
                  <c:v>-236.20721000000003</c:v>
                </c:pt>
                <c:pt idx="2161">
                  <c:v>-236.14471000000003</c:v>
                </c:pt>
                <c:pt idx="2162">
                  <c:v>-236.08221000000003</c:v>
                </c:pt>
                <c:pt idx="2163">
                  <c:v>-236.01971000000003</c:v>
                </c:pt>
                <c:pt idx="2164">
                  <c:v>-235.95721000000003</c:v>
                </c:pt>
                <c:pt idx="2165">
                  <c:v>-235.89471000000003</c:v>
                </c:pt>
                <c:pt idx="2166">
                  <c:v>-235.83221000000003</c:v>
                </c:pt>
                <c:pt idx="2167">
                  <c:v>-235.76971000000003</c:v>
                </c:pt>
                <c:pt idx="2168">
                  <c:v>-235.70721000000003</c:v>
                </c:pt>
                <c:pt idx="2169">
                  <c:v>-235.64471000000003</c:v>
                </c:pt>
                <c:pt idx="2170">
                  <c:v>-235.58221000000003</c:v>
                </c:pt>
                <c:pt idx="2171">
                  <c:v>-235.51971000000003</c:v>
                </c:pt>
                <c:pt idx="2172">
                  <c:v>-235.45721000000003</c:v>
                </c:pt>
                <c:pt idx="2173">
                  <c:v>-235.39471000000003</c:v>
                </c:pt>
                <c:pt idx="2174">
                  <c:v>-235.33221000000003</c:v>
                </c:pt>
                <c:pt idx="2175">
                  <c:v>-235.26971000000003</c:v>
                </c:pt>
                <c:pt idx="2176">
                  <c:v>-235.20721000000003</c:v>
                </c:pt>
                <c:pt idx="2177">
                  <c:v>-235.14471000000003</c:v>
                </c:pt>
                <c:pt idx="2178">
                  <c:v>-235.08221000000003</c:v>
                </c:pt>
                <c:pt idx="2179">
                  <c:v>-235.01971000000003</c:v>
                </c:pt>
                <c:pt idx="2180">
                  <c:v>-234.95721000000003</c:v>
                </c:pt>
                <c:pt idx="2181">
                  <c:v>-234.89471000000003</c:v>
                </c:pt>
                <c:pt idx="2182">
                  <c:v>-234.83221000000003</c:v>
                </c:pt>
                <c:pt idx="2183">
                  <c:v>-234.76971000000003</c:v>
                </c:pt>
                <c:pt idx="2184">
                  <c:v>-234.70721000000003</c:v>
                </c:pt>
                <c:pt idx="2185">
                  <c:v>-234.64471000000003</c:v>
                </c:pt>
                <c:pt idx="2186">
                  <c:v>-234.58221000000003</c:v>
                </c:pt>
                <c:pt idx="2187">
                  <c:v>-234.51971000000003</c:v>
                </c:pt>
                <c:pt idx="2188">
                  <c:v>-234.45721000000003</c:v>
                </c:pt>
                <c:pt idx="2189">
                  <c:v>-234.39471000000003</c:v>
                </c:pt>
                <c:pt idx="2190">
                  <c:v>-234.33221000000003</c:v>
                </c:pt>
                <c:pt idx="2191">
                  <c:v>-234.26971000000003</c:v>
                </c:pt>
                <c:pt idx="2192">
                  <c:v>-234.20721000000003</c:v>
                </c:pt>
                <c:pt idx="2193">
                  <c:v>-234.14471000000003</c:v>
                </c:pt>
                <c:pt idx="2194">
                  <c:v>-234.08221000000003</c:v>
                </c:pt>
                <c:pt idx="2195">
                  <c:v>-234.01971000000003</c:v>
                </c:pt>
                <c:pt idx="2196">
                  <c:v>-233.95721000000003</c:v>
                </c:pt>
                <c:pt idx="2197">
                  <c:v>-233.89471000000003</c:v>
                </c:pt>
                <c:pt idx="2198">
                  <c:v>-233.83221000000003</c:v>
                </c:pt>
                <c:pt idx="2199">
                  <c:v>-233.76971000000003</c:v>
                </c:pt>
                <c:pt idx="2200">
                  <c:v>-233.70721000000003</c:v>
                </c:pt>
                <c:pt idx="2201">
                  <c:v>-233.64471000000003</c:v>
                </c:pt>
                <c:pt idx="2202">
                  <c:v>-233.58221000000003</c:v>
                </c:pt>
                <c:pt idx="2203">
                  <c:v>-233.51971000000003</c:v>
                </c:pt>
                <c:pt idx="2204">
                  <c:v>-233.45721000000003</c:v>
                </c:pt>
                <c:pt idx="2205">
                  <c:v>-233.39471000000003</c:v>
                </c:pt>
                <c:pt idx="2206">
                  <c:v>-233.33221000000003</c:v>
                </c:pt>
                <c:pt idx="2207">
                  <c:v>-233.26971000000003</c:v>
                </c:pt>
                <c:pt idx="2208">
                  <c:v>-233.20721000000003</c:v>
                </c:pt>
                <c:pt idx="2209">
                  <c:v>-233.14471000000003</c:v>
                </c:pt>
                <c:pt idx="2210">
                  <c:v>-233.08221000000003</c:v>
                </c:pt>
                <c:pt idx="2211">
                  <c:v>-233.01971000000003</c:v>
                </c:pt>
                <c:pt idx="2212">
                  <c:v>-232.95721000000003</c:v>
                </c:pt>
                <c:pt idx="2213">
                  <c:v>-232.89471000000003</c:v>
                </c:pt>
                <c:pt idx="2214">
                  <c:v>-232.83221000000003</c:v>
                </c:pt>
                <c:pt idx="2215">
                  <c:v>-232.76971000000003</c:v>
                </c:pt>
                <c:pt idx="2216">
                  <c:v>-232.70721000000003</c:v>
                </c:pt>
                <c:pt idx="2217">
                  <c:v>-232.64471000000003</c:v>
                </c:pt>
                <c:pt idx="2218">
                  <c:v>-232.58221000000003</c:v>
                </c:pt>
                <c:pt idx="2219">
                  <c:v>-232.51971000000003</c:v>
                </c:pt>
                <c:pt idx="2220">
                  <c:v>-232.45721000000003</c:v>
                </c:pt>
                <c:pt idx="2221">
                  <c:v>-232.39471000000003</c:v>
                </c:pt>
                <c:pt idx="2222">
                  <c:v>-232.33221000000003</c:v>
                </c:pt>
                <c:pt idx="2223">
                  <c:v>-232.26971000000003</c:v>
                </c:pt>
                <c:pt idx="2224">
                  <c:v>-232.20721000000003</c:v>
                </c:pt>
                <c:pt idx="2225">
                  <c:v>-232.14471000000003</c:v>
                </c:pt>
                <c:pt idx="2226">
                  <c:v>-232.08221000000003</c:v>
                </c:pt>
                <c:pt idx="2227">
                  <c:v>-232.01971000000003</c:v>
                </c:pt>
                <c:pt idx="2228">
                  <c:v>-231.95721000000003</c:v>
                </c:pt>
                <c:pt idx="2229">
                  <c:v>-231.89471000000003</c:v>
                </c:pt>
                <c:pt idx="2230">
                  <c:v>-231.83221000000003</c:v>
                </c:pt>
                <c:pt idx="2231">
                  <c:v>-231.76971000000003</c:v>
                </c:pt>
                <c:pt idx="2232">
                  <c:v>-231.70721000000003</c:v>
                </c:pt>
                <c:pt idx="2233">
                  <c:v>-231.64471000000003</c:v>
                </c:pt>
                <c:pt idx="2234">
                  <c:v>-231.58221000000003</c:v>
                </c:pt>
                <c:pt idx="2235">
                  <c:v>-231.51971000000003</c:v>
                </c:pt>
                <c:pt idx="2236">
                  <c:v>-231.45721000000003</c:v>
                </c:pt>
                <c:pt idx="2237">
                  <c:v>-231.39471000000003</c:v>
                </c:pt>
                <c:pt idx="2238">
                  <c:v>-231.33221000000003</c:v>
                </c:pt>
                <c:pt idx="2239">
                  <c:v>-231.26971000000003</c:v>
                </c:pt>
                <c:pt idx="2240">
                  <c:v>-231.20721000000003</c:v>
                </c:pt>
                <c:pt idx="2241">
                  <c:v>-231.14471000000003</c:v>
                </c:pt>
                <c:pt idx="2242">
                  <c:v>-231.08221000000003</c:v>
                </c:pt>
                <c:pt idx="2243">
                  <c:v>-231.01971000000003</c:v>
                </c:pt>
                <c:pt idx="2244">
                  <c:v>-230.95721000000003</c:v>
                </c:pt>
                <c:pt idx="2245">
                  <c:v>-230.89471000000003</c:v>
                </c:pt>
                <c:pt idx="2246">
                  <c:v>-230.83221000000003</c:v>
                </c:pt>
                <c:pt idx="2247">
                  <c:v>-230.76971000000003</c:v>
                </c:pt>
                <c:pt idx="2248">
                  <c:v>-230.70721000000003</c:v>
                </c:pt>
                <c:pt idx="2249">
                  <c:v>-230.64471000000003</c:v>
                </c:pt>
                <c:pt idx="2250">
                  <c:v>-230.58221000000003</c:v>
                </c:pt>
                <c:pt idx="2251">
                  <c:v>-230.51971000000003</c:v>
                </c:pt>
                <c:pt idx="2252">
                  <c:v>-230.45721000000003</c:v>
                </c:pt>
                <c:pt idx="2253">
                  <c:v>-230.39471000000003</c:v>
                </c:pt>
                <c:pt idx="2254">
                  <c:v>-230.33221000000003</c:v>
                </c:pt>
                <c:pt idx="2255">
                  <c:v>-230.26971000000003</c:v>
                </c:pt>
                <c:pt idx="2256">
                  <c:v>-230.20721000000003</c:v>
                </c:pt>
                <c:pt idx="2257">
                  <c:v>-230.14471000000003</c:v>
                </c:pt>
                <c:pt idx="2258">
                  <c:v>-230.08221000000003</c:v>
                </c:pt>
                <c:pt idx="2259">
                  <c:v>-230.01971000000003</c:v>
                </c:pt>
                <c:pt idx="2260">
                  <c:v>-229.95721000000003</c:v>
                </c:pt>
                <c:pt idx="2261">
                  <c:v>-229.89471000000003</c:v>
                </c:pt>
                <c:pt idx="2262">
                  <c:v>-229.83221000000003</c:v>
                </c:pt>
                <c:pt idx="2263">
                  <c:v>-229.76971000000003</c:v>
                </c:pt>
                <c:pt idx="2264">
                  <c:v>-229.70721000000003</c:v>
                </c:pt>
                <c:pt idx="2265">
                  <c:v>-229.64471000000003</c:v>
                </c:pt>
                <c:pt idx="2266">
                  <c:v>-229.58221000000003</c:v>
                </c:pt>
                <c:pt idx="2267">
                  <c:v>-229.51971000000003</c:v>
                </c:pt>
                <c:pt idx="2268">
                  <c:v>-229.45721000000003</c:v>
                </c:pt>
                <c:pt idx="2269">
                  <c:v>-229.39471000000003</c:v>
                </c:pt>
                <c:pt idx="2270">
                  <c:v>-229.33221000000003</c:v>
                </c:pt>
                <c:pt idx="2271">
                  <c:v>-229.26971000000003</c:v>
                </c:pt>
                <c:pt idx="2272">
                  <c:v>-229.20721000000003</c:v>
                </c:pt>
                <c:pt idx="2273">
                  <c:v>-229.14471000000003</c:v>
                </c:pt>
                <c:pt idx="2274">
                  <c:v>-229.08221000000003</c:v>
                </c:pt>
                <c:pt idx="2275">
                  <c:v>-229.01971000000003</c:v>
                </c:pt>
                <c:pt idx="2276">
                  <c:v>-228.95721000000003</c:v>
                </c:pt>
                <c:pt idx="2277">
                  <c:v>-228.89471000000003</c:v>
                </c:pt>
                <c:pt idx="2278">
                  <c:v>-228.83221000000003</c:v>
                </c:pt>
                <c:pt idx="2279">
                  <c:v>-228.76971000000003</c:v>
                </c:pt>
                <c:pt idx="2280">
                  <c:v>-228.70721000000003</c:v>
                </c:pt>
                <c:pt idx="2281">
                  <c:v>-228.64471000000003</c:v>
                </c:pt>
                <c:pt idx="2282">
                  <c:v>-228.58221000000003</c:v>
                </c:pt>
                <c:pt idx="2283">
                  <c:v>-228.51971000000003</c:v>
                </c:pt>
                <c:pt idx="2284">
                  <c:v>-228.45721000000003</c:v>
                </c:pt>
                <c:pt idx="2285">
                  <c:v>-228.39471000000003</c:v>
                </c:pt>
                <c:pt idx="2286">
                  <c:v>-228.33221000000003</c:v>
                </c:pt>
                <c:pt idx="2287">
                  <c:v>-228.26971000000003</c:v>
                </c:pt>
                <c:pt idx="2288">
                  <c:v>-228.20721000000003</c:v>
                </c:pt>
                <c:pt idx="2289">
                  <c:v>-228.14471000000003</c:v>
                </c:pt>
                <c:pt idx="2290">
                  <c:v>-228.08221000000003</c:v>
                </c:pt>
                <c:pt idx="2291">
                  <c:v>-228.01971000000003</c:v>
                </c:pt>
                <c:pt idx="2292">
                  <c:v>-227.95721000000003</c:v>
                </c:pt>
                <c:pt idx="2293">
                  <c:v>-227.89471000000003</c:v>
                </c:pt>
                <c:pt idx="2294">
                  <c:v>-227.83221000000003</c:v>
                </c:pt>
                <c:pt idx="2295">
                  <c:v>-227.76971000000003</c:v>
                </c:pt>
                <c:pt idx="2296">
                  <c:v>-227.70721000000003</c:v>
                </c:pt>
                <c:pt idx="2297">
                  <c:v>-227.64471000000003</c:v>
                </c:pt>
                <c:pt idx="2298">
                  <c:v>-227.58221000000003</c:v>
                </c:pt>
                <c:pt idx="2299">
                  <c:v>-227.51971000000003</c:v>
                </c:pt>
                <c:pt idx="2300">
                  <c:v>-227.45721000000003</c:v>
                </c:pt>
                <c:pt idx="2301">
                  <c:v>-227.39471000000003</c:v>
                </c:pt>
                <c:pt idx="2302">
                  <c:v>-227.33221000000003</c:v>
                </c:pt>
                <c:pt idx="2303">
                  <c:v>-227.26971000000003</c:v>
                </c:pt>
                <c:pt idx="2304">
                  <c:v>-227.20721000000003</c:v>
                </c:pt>
                <c:pt idx="2305">
                  <c:v>-227.14471000000003</c:v>
                </c:pt>
                <c:pt idx="2306">
                  <c:v>-227.08221000000003</c:v>
                </c:pt>
                <c:pt idx="2307">
                  <c:v>-227.01971000000003</c:v>
                </c:pt>
                <c:pt idx="2308">
                  <c:v>-226.95721000000003</c:v>
                </c:pt>
                <c:pt idx="2309">
                  <c:v>-226.89471000000003</c:v>
                </c:pt>
                <c:pt idx="2310">
                  <c:v>-226.83221000000003</c:v>
                </c:pt>
                <c:pt idx="2311">
                  <c:v>-226.76971000000003</c:v>
                </c:pt>
                <c:pt idx="2312">
                  <c:v>-226.70721000000003</c:v>
                </c:pt>
                <c:pt idx="2313">
                  <c:v>-226.64471000000003</c:v>
                </c:pt>
                <c:pt idx="2314">
                  <c:v>-226.58221000000003</c:v>
                </c:pt>
                <c:pt idx="2315">
                  <c:v>-226.51971000000003</c:v>
                </c:pt>
                <c:pt idx="2316">
                  <c:v>-226.45721000000003</c:v>
                </c:pt>
                <c:pt idx="2317">
                  <c:v>-226.39471000000003</c:v>
                </c:pt>
                <c:pt idx="2318">
                  <c:v>-226.33221000000003</c:v>
                </c:pt>
                <c:pt idx="2319">
                  <c:v>-226.26971000000003</c:v>
                </c:pt>
                <c:pt idx="2320">
                  <c:v>-226.20721000000003</c:v>
                </c:pt>
                <c:pt idx="2321">
                  <c:v>-226.14471000000003</c:v>
                </c:pt>
                <c:pt idx="2322">
                  <c:v>-226.08221000000003</c:v>
                </c:pt>
                <c:pt idx="2323">
                  <c:v>-226.01971000000003</c:v>
                </c:pt>
                <c:pt idx="2324">
                  <c:v>-225.95721000000003</c:v>
                </c:pt>
                <c:pt idx="2325">
                  <c:v>-225.89471000000003</c:v>
                </c:pt>
                <c:pt idx="2326">
                  <c:v>-225.83221000000003</c:v>
                </c:pt>
                <c:pt idx="2327">
                  <c:v>-225.76971000000003</c:v>
                </c:pt>
                <c:pt idx="2328">
                  <c:v>-225.70721000000003</c:v>
                </c:pt>
                <c:pt idx="2329">
                  <c:v>-225.64471000000003</c:v>
                </c:pt>
                <c:pt idx="2330">
                  <c:v>-225.58221000000003</c:v>
                </c:pt>
                <c:pt idx="2331">
                  <c:v>-225.51971000000003</c:v>
                </c:pt>
                <c:pt idx="2332">
                  <c:v>-225.45721000000003</c:v>
                </c:pt>
                <c:pt idx="2333">
                  <c:v>-225.39471000000003</c:v>
                </c:pt>
                <c:pt idx="2334">
                  <c:v>-225.33221000000003</c:v>
                </c:pt>
                <c:pt idx="2335">
                  <c:v>-225.26971000000003</c:v>
                </c:pt>
                <c:pt idx="2336">
                  <c:v>-225.20721000000003</c:v>
                </c:pt>
                <c:pt idx="2337">
                  <c:v>-225.14471000000003</c:v>
                </c:pt>
                <c:pt idx="2338">
                  <c:v>-225.08221000000003</c:v>
                </c:pt>
                <c:pt idx="2339">
                  <c:v>-225.01971000000003</c:v>
                </c:pt>
                <c:pt idx="2340">
                  <c:v>-224.95721000000003</c:v>
                </c:pt>
                <c:pt idx="2341">
                  <c:v>-224.89471000000003</c:v>
                </c:pt>
                <c:pt idx="2342">
                  <c:v>-224.83221000000003</c:v>
                </c:pt>
                <c:pt idx="2343">
                  <c:v>-224.76971000000003</c:v>
                </c:pt>
                <c:pt idx="2344">
                  <c:v>-224.70721000000003</c:v>
                </c:pt>
                <c:pt idx="2345">
                  <c:v>-224.64471000000003</c:v>
                </c:pt>
                <c:pt idx="2346">
                  <c:v>-224.58221000000003</c:v>
                </c:pt>
                <c:pt idx="2347">
                  <c:v>-224.51971000000003</c:v>
                </c:pt>
                <c:pt idx="2348">
                  <c:v>-224.45721000000003</c:v>
                </c:pt>
                <c:pt idx="2349">
                  <c:v>-224.39471000000003</c:v>
                </c:pt>
                <c:pt idx="2350">
                  <c:v>-224.33221000000003</c:v>
                </c:pt>
                <c:pt idx="2351">
                  <c:v>-224.26971000000003</c:v>
                </c:pt>
                <c:pt idx="2352">
                  <c:v>-224.20721000000003</c:v>
                </c:pt>
                <c:pt idx="2353">
                  <c:v>-224.14471000000003</c:v>
                </c:pt>
                <c:pt idx="2354">
                  <c:v>-224.08221000000003</c:v>
                </c:pt>
                <c:pt idx="2355">
                  <c:v>-224.01971000000003</c:v>
                </c:pt>
                <c:pt idx="2356">
                  <c:v>-223.95721000000003</c:v>
                </c:pt>
                <c:pt idx="2357">
                  <c:v>-223.89471000000003</c:v>
                </c:pt>
                <c:pt idx="2358">
                  <c:v>-223.83221000000003</c:v>
                </c:pt>
                <c:pt idx="2359">
                  <c:v>-223.76971000000003</c:v>
                </c:pt>
                <c:pt idx="2360">
                  <c:v>-223.70721000000003</c:v>
                </c:pt>
                <c:pt idx="2361">
                  <c:v>-223.64471000000003</c:v>
                </c:pt>
                <c:pt idx="2362">
                  <c:v>-223.58221000000003</c:v>
                </c:pt>
                <c:pt idx="2363">
                  <c:v>-223.51971000000003</c:v>
                </c:pt>
                <c:pt idx="2364">
                  <c:v>-223.45721000000003</c:v>
                </c:pt>
                <c:pt idx="2365">
                  <c:v>-223.39471000000003</c:v>
                </c:pt>
                <c:pt idx="2366">
                  <c:v>-223.33221000000003</c:v>
                </c:pt>
                <c:pt idx="2367">
                  <c:v>-223.26971000000003</c:v>
                </c:pt>
                <c:pt idx="2368">
                  <c:v>-223.20721000000003</c:v>
                </c:pt>
                <c:pt idx="2369">
                  <c:v>-223.14471000000003</c:v>
                </c:pt>
                <c:pt idx="2370">
                  <c:v>-223.08221000000003</c:v>
                </c:pt>
                <c:pt idx="2371">
                  <c:v>-223.01971000000003</c:v>
                </c:pt>
                <c:pt idx="2372">
                  <c:v>-222.95721000000003</c:v>
                </c:pt>
                <c:pt idx="2373">
                  <c:v>-222.89471000000003</c:v>
                </c:pt>
                <c:pt idx="2374">
                  <c:v>-222.83221000000003</c:v>
                </c:pt>
                <c:pt idx="2375">
                  <c:v>-222.76971000000003</c:v>
                </c:pt>
                <c:pt idx="2376">
                  <c:v>-222.70721000000003</c:v>
                </c:pt>
                <c:pt idx="2377">
                  <c:v>-222.64471000000003</c:v>
                </c:pt>
                <c:pt idx="2378">
                  <c:v>-222.58221000000003</c:v>
                </c:pt>
                <c:pt idx="2379">
                  <c:v>-222.51971000000003</c:v>
                </c:pt>
                <c:pt idx="2380">
                  <c:v>-222.45721000000003</c:v>
                </c:pt>
                <c:pt idx="2381">
                  <c:v>-222.39471000000003</c:v>
                </c:pt>
                <c:pt idx="2382">
                  <c:v>-222.33221000000003</c:v>
                </c:pt>
                <c:pt idx="2383">
                  <c:v>-222.26971000000003</c:v>
                </c:pt>
                <c:pt idx="2384">
                  <c:v>-222.20721000000003</c:v>
                </c:pt>
                <c:pt idx="2385">
                  <c:v>-222.14471000000003</c:v>
                </c:pt>
                <c:pt idx="2386">
                  <c:v>-222.08221000000003</c:v>
                </c:pt>
                <c:pt idx="2387">
                  <c:v>-222.01971000000003</c:v>
                </c:pt>
                <c:pt idx="2388">
                  <c:v>-221.95721000000003</c:v>
                </c:pt>
                <c:pt idx="2389">
                  <c:v>-221.89471000000003</c:v>
                </c:pt>
                <c:pt idx="2390">
                  <c:v>-221.83221000000003</c:v>
                </c:pt>
                <c:pt idx="2391">
                  <c:v>-221.76971000000003</c:v>
                </c:pt>
                <c:pt idx="2392">
                  <c:v>-221.70721000000003</c:v>
                </c:pt>
                <c:pt idx="2393">
                  <c:v>-221.64471000000003</c:v>
                </c:pt>
                <c:pt idx="2394">
                  <c:v>-221.58221000000003</c:v>
                </c:pt>
                <c:pt idx="2395">
                  <c:v>-221.51971000000003</c:v>
                </c:pt>
                <c:pt idx="2396">
                  <c:v>-221.45721000000003</c:v>
                </c:pt>
                <c:pt idx="2397">
                  <c:v>-221.39471000000003</c:v>
                </c:pt>
                <c:pt idx="2398">
                  <c:v>-221.33221000000003</c:v>
                </c:pt>
                <c:pt idx="2399">
                  <c:v>-221.26971000000003</c:v>
                </c:pt>
                <c:pt idx="2400">
                  <c:v>-221.20721000000003</c:v>
                </c:pt>
                <c:pt idx="2401">
                  <c:v>-221.14471000000003</c:v>
                </c:pt>
                <c:pt idx="2402">
                  <c:v>-221.08221000000003</c:v>
                </c:pt>
                <c:pt idx="2403">
                  <c:v>-221.01971000000003</c:v>
                </c:pt>
                <c:pt idx="2404">
                  <c:v>-220.95721000000003</c:v>
                </c:pt>
                <c:pt idx="2405">
                  <c:v>-220.89471000000003</c:v>
                </c:pt>
                <c:pt idx="2406">
                  <c:v>-220.83221000000003</c:v>
                </c:pt>
                <c:pt idx="2407">
                  <c:v>-220.76971000000003</c:v>
                </c:pt>
                <c:pt idx="2408">
                  <c:v>-220.70721000000003</c:v>
                </c:pt>
                <c:pt idx="2409">
                  <c:v>-220.64471000000003</c:v>
                </c:pt>
                <c:pt idx="2410">
                  <c:v>-220.58221000000003</c:v>
                </c:pt>
                <c:pt idx="2411">
                  <c:v>-220.51971000000003</c:v>
                </c:pt>
                <c:pt idx="2412">
                  <c:v>-220.45721000000003</c:v>
                </c:pt>
                <c:pt idx="2413">
                  <c:v>-220.39471000000003</c:v>
                </c:pt>
                <c:pt idx="2414">
                  <c:v>-220.33221000000003</c:v>
                </c:pt>
                <c:pt idx="2415">
                  <c:v>-220.26971000000003</c:v>
                </c:pt>
                <c:pt idx="2416">
                  <c:v>-220.20721000000003</c:v>
                </c:pt>
                <c:pt idx="2417">
                  <c:v>-220.14471000000003</c:v>
                </c:pt>
                <c:pt idx="2418">
                  <c:v>-220.08221000000003</c:v>
                </c:pt>
                <c:pt idx="2419">
                  <c:v>-220.01971000000003</c:v>
                </c:pt>
                <c:pt idx="2420">
                  <c:v>-219.95721000000003</c:v>
                </c:pt>
                <c:pt idx="2421">
                  <c:v>-219.89471000000003</c:v>
                </c:pt>
                <c:pt idx="2422">
                  <c:v>-219.83221000000003</c:v>
                </c:pt>
                <c:pt idx="2423">
                  <c:v>-219.76971000000003</c:v>
                </c:pt>
                <c:pt idx="2424">
                  <c:v>-219.70721000000003</c:v>
                </c:pt>
                <c:pt idx="2425">
                  <c:v>-219.64471000000003</c:v>
                </c:pt>
                <c:pt idx="2426">
                  <c:v>-219.58221000000003</c:v>
                </c:pt>
                <c:pt idx="2427">
                  <c:v>-219.51971000000003</c:v>
                </c:pt>
                <c:pt idx="2428">
                  <c:v>-219.45721000000003</c:v>
                </c:pt>
                <c:pt idx="2429">
                  <c:v>-219.39471000000003</c:v>
                </c:pt>
                <c:pt idx="2430">
                  <c:v>-219.33221000000003</c:v>
                </c:pt>
                <c:pt idx="2431">
                  <c:v>-219.26971000000003</c:v>
                </c:pt>
                <c:pt idx="2432">
                  <c:v>-219.20721000000003</c:v>
                </c:pt>
                <c:pt idx="2433">
                  <c:v>-219.14471000000003</c:v>
                </c:pt>
                <c:pt idx="2434">
                  <c:v>-219.08221000000003</c:v>
                </c:pt>
                <c:pt idx="2435">
                  <c:v>-219.01971000000003</c:v>
                </c:pt>
                <c:pt idx="2436">
                  <c:v>-218.95721000000003</c:v>
                </c:pt>
                <c:pt idx="2437">
                  <c:v>-218.89471000000003</c:v>
                </c:pt>
                <c:pt idx="2438">
                  <c:v>-218.83221000000003</c:v>
                </c:pt>
                <c:pt idx="2439">
                  <c:v>-218.76971000000003</c:v>
                </c:pt>
                <c:pt idx="2440">
                  <c:v>-218.70721000000003</c:v>
                </c:pt>
                <c:pt idx="2441">
                  <c:v>-218.64471000000003</c:v>
                </c:pt>
                <c:pt idx="2442">
                  <c:v>-218.58221000000003</c:v>
                </c:pt>
                <c:pt idx="2443">
                  <c:v>-218.51971000000003</c:v>
                </c:pt>
                <c:pt idx="2444">
                  <c:v>-218.45721000000003</c:v>
                </c:pt>
                <c:pt idx="2445">
                  <c:v>-218.39471000000003</c:v>
                </c:pt>
                <c:pt idx="2446">
                  <c:v>-218.33221000000003</c:v>
                </c:pt>
                <c:pt idx="2447">
                  <c:v>-218.26971000000003</c:v>
                </c:pt>
                <c:pt idx="2448">
                  <c:v>-218.20721000000003</c:v>
                </c:pt>
                <c:pt idx="2449">
                  <c:v>-218.14471000000003</c:v>
                </c:pt>
                <c:pt idx="2450">
                  <c:v>-218.08221000000003</c:v>
                </c:pt>
                <c:pt idx="2451">
                  <c:v>-218.01971000000003</c:v>
                </c:pt>
                <c:pt idx="2452">
                  <c:v>-217.95721000000003</c:v>
                </c:pt>
                <c:pt idx="2453">
                  <c:v>-217.89471000000003</c:v>
                </c:pt>
                <c:pt idx="2454">
                  <c:v>-217.83221000000003</c:v>
                </c:pt>
                <c:pt idx="2455">
                  <c:v>-217.76971000000003</c:v>
                </c:pt>
                <c:pt idx="2456">
                  <c:v>-217.70721000000003</c:v>
                </c:pt>
                <c:pt idx="2457">
                  <c:v>-217.64471000000003</c:v>
                </c:pt>
                <c:pt idx="2458">
                  <c:v>-217.58221000000003</c:v>
                </c:pt>
                <c:pt idx="2459">
                  <c:v>-217.51971000000003</c:v>
                </c:pt>
                <c:pt idx="2460">
                  <c:v>-217.45721000000003</c:v>
                </c:pt>
                <c:pt idx="2461">
                  <c:v>-217.39471000000003</c:v>
                </c:pt>
                <c:pt idx="2462">
                  <c:v>-217.33221000000003</c:v>
                </c:pt>
                <c:pt idx="2463">
                  <c:v>-217.26971000000003</c:v>
                </c:pt>
                <c:pt idx="2464">
                  <c:v>-217.20721000000003</c:v>
                </c:pt>
                <c:pt idx="2465">
                  <c:v>-217.14471000000003</c:v>
                </c:pt>
                <c:pt idx="2466">
                  <c:v>-217.08221000000003</c:v>
                </c:pt>
                <c:pt idx="2467">
                  <c:v>-217.01971000000003</c:v>
                </c:pt>
                <c:pt idx="2468">
                  <c:v>-216.95721000000003</c:v>
                </c:pt>
                <c:pt idx="2469">
                  <c:v>-216.89471000000003</c:v>
                </c:pt>
                <c:pt idx="2470">
                  <c:v>-216.83221000000003</c:v>
                </c:pt>
                <c:pt idx="2471">
                  <c:v>-216.76971000000003</c:v>
                </c:pt>
                <c:pt idx="2472">
                  <c:v>-216.70721000000003</c:v>
                </c:pt>
                <c:pt idx="2473">
                  <c:v>-216.64471000000003</c:v>
                </c:pt>
                <c:pt idx="2474">
                  <c:v>-216.58221000000003</c:v>
                </c:pt>
                <c:pt idx="2475">
                  <c:v>-216.51971000000003</c:v>
                </c:pt>
                <c:pt idx="2476">
                  <c:v>-216.45721000000003</c:v>
                </c:pt>
                <c:pt idx="2477">
                  <c:v>-216.39471000000003</c:v>
                </c:pt>
                <c:pt idx="2478">
                  <c:v>-216.33221000000003</c:v>
                </c:pt>
                <c:pt idx="2479">
                  <c:v>-216.26971000000003</c:v>
                </c:pt>
                <c:pt idx="2480">
                  <c:v>-216.20721000000003</c:v>
                </c:pt>
                <c:pt idx="2481">
                  <c:v>-216.14471000000003</c:v>
                </c:pt>
                <c:pt idx="2482">
                  <c:v>-216.08221000000003</c:v>
                </c:pt>
                <c:pt idx="2483">
                  <c:v>-216.01971000000003</c:v>
                </c:pt>
                <c:pt idx="2484">
                  <c:v>-215.95721000000003</c:v>
                </c:pt>
                <c:pt idx="2485">
                  <c:v>-215.89471000000003</c:v>
                </c:pt>
                <c:pt idx="2486">
                  <c:v>-215.83221000000003</c:v>
                </c:pt>
                <c:pt idx="2487">
                  <c:v>-215.76971000000003</c:v>
                </c:pt>
                <c:pt idx="2488">
                  <c:v>-215.70721000000003</c:v>
                </c:pt>
                <c:pt idx="2489">
                  <c:v>-215.64471000000003</c:v>
                </c:pt>
                <c:pt idx="2490">
                  <c:v>-215.58221000000003</c:v>
                </c:pt>
                <c:pt idx="2491">
                  <c:v>-215.51971000000003</c:v>
                </c:pt>
                <c:pt idx="2492">
                  <c:v>-215.45721000000003</c:v>
                </c:pt>
                <c:pt idx="2493">
                  <c:v>-215.39471000000003</c:v>
                </c:pt>
                <c:pt idx="2494">
                  <c:v>-215.33221000000003</c:v>
                </c:pt>
                <c:pt idx="2495">
                  <c:v>-215.26971000000003</c:v>
                </c:pt>
                <c:pt idx="2496">
                  <c:v>-215.20721000000003</c:v>
                </c:pt>
                <c:pt idx="2497">
                  <c:v>-215.14471000000003</c:v>
                </c:pt>
                <c:pt idx="2498">
                  <c:v>-215.08221000000003</c:v>
                </c:pt>
                <c:pt idx="2499">
                  <c:v>-215.01971000000003</c:v>
                </c:pt>
                <c:pt idx="2500">
                  <c:v>-214.95721000000003</c:v>
                </c:pt>
                <c:pt idx="2501">
                  <c:v>-214.89471000000003</c:v>
                </c:pt>
                <c:pt idx="2502">
                  <c:v>-214.83221000000003</c:v>
                </c:pt>
                <c:pt idx="2503">
                  <c:v>-214.76971000000003</c:v>
                </c:pt>
                <c:pt idx="2504">
                  <c:v>-214.70721000000003</c:v>
                </c:pt>
                <c:pt idx="2505">
                  <c:v>-214.64471000000003</c:v>
                </c:pt>
                <c:pt idx="2506">
                  <c:v>-214.58221000000003</c:v>
                </c:pt>
                <c:pt idx="2507">
                  <c:v>-214.51971000000003</c:v>
                </c:pt>
                <c:pt idx="2508">
                  <c:v>-214.45721000000003</c:v>
                </c:pt>
                <c:pt idx="2509">
                  <c:v>-214.39471000000003</c:v>
                </c:pt>
                <c:pt idx="2510">
                  <c:v>-214.33221000000003</c:v>
                </c:pt>
                <c:pt idx="2511">
                  <c:v>-214.26971000000003</c:v>
                </c:pt>
                <c:pt idx="2512">
                  <c:v>-214.20721000000003</c:v>
                </c:pt>
                <c:pt idx="2513">
                  <c:v>-214.14471000000003</c:v>
                </c:pt>
                <c:pt idx="2514">
                  <c:v>-214.08221000000003</c:v>
                </c:pt>
                <c:pt idx="2515">
                  <c:v>-214.01971000000003</c:v>
                </c:pt>
                <c:pt idx="2516">
                  <c:v>-213.95721000000003</c:v>
                </c:pt>
                <c:pt idx="2517">
                  <c:v>-213.89471000000003</c:v>
                </c:pt>
                <c:pt idx="2518">
                  <c:v>-213.83221000000003</c:v>
                </c:pt>
                <c:pt idx="2519">
                  <c:v>-213.76971000000003</c:v>
                </c:pt>
                <c:pt idx="2520">
                  <c:v>-213.70721000000003</c:v>
                </c:pt>
                <c:pt idx="2521">
                  <c:v>-213.64471000000003</c:v>
                </c:pt>
                <c:pt idx="2522">
                  <c:v>-213.58221000000003</c:v>
                </c:pt>
                <c:pt idx="2523">
                  <c:v>-213.51971000000003</c:v>
                </c:pt>
                <c:pt idx="2524">
                  <c:v>-213.45721000000003</c:v>
                </c:pt>
                <c:pt idx="2525">
                  <c:v>-213.39471000000003</c:v>
                </c:pt>
                <c:pt idx="2526">
                  <c:v>-213.33221000000003</c:v>
                </c:pt>
                <c:pt idx="2527">
                  <c:v>-213.26971000000003</c:v>
                </c:pt>
                <c:pt idx="2528">
                  <c:v>-213.20721000000003</c:v>
                </c:pt>
                <c:pt idx="2529">
                  <c:v>-213.14471000000003</c:v>
                </c:pt>
                <c:pt idx="2530">
                  <c:v>-213.08221000000003</c:v>
                </c:pt>
                <c:pt idx="2531">
                  <c:v>-213.01971000000003</c:v>
                </c:pt>
                <c:pt idx="2532">
                  <c:v>-212.95721000000003</c:v>
                </c:pt>
                <c:pt idx="2533">
                  <c:v>-212.89471000000003</c:v>
                </c:pt>
                <c:pt idx="2534">
                  <c:v>-212.83221000000003</c:v>
                </c:pt>
                <c:pt idx="2535">
                  <c:v>-212.76971000000003</c:v>
                </c:pt>
                <c:pt idx="2536">
                  <c:v>-212.70721000000003</c:v>
                </c:pt>
                <c:pt idx="2537">
                  <c:v>-212.64471000000003</c:v>
                </c:pt>
                <c:pt idx="2538">
                  <c:v>-212.58221000000003</c:v>
                </c:pt>
                <c:pt idx="2539">
                  <c:v>-212.51971000000003</c:v>
                </c:pt>
                <c:pt idx="2540">
                  <c:v>-212.45721000000003</c:v>
                </c:pt>
                <c:pt idx="2541">
                  <c:v>-212.39471000000003</c:v>
                </c:pt>
                <c:pt idx="2542">
                  <c:v>-212.33221000000003</c:v>
                </c:pt>
                <c:pt idx="2543">
                  <c:v>-212.26971000000003</c:v>
                </c:pt>
                <c:pt idx="2544">
                  <c:v>-212.20721000000003</c:v>
                </c:pt>
                <c:pt idx="2545">
                  <c:v>-212.14471000000003</c:v>
                </c:pt>
                <c:pt idx="2546">
                  <c:v>-212.08221000000003</c:v>
                </c:pt>
                <c:pt idx="2547">
                  <c:v>-212.01971000000003</c:v>
                </c:pt>
                <c:pt idx="2548">
                  <c:v>-211.95721000000003</c:v>
                </c:pt>
                <c:pt idx="2549">
                  <c:v>-211.89471000000003</c:v>
                </c:pt>
                <c:pt idx="2550">
                  <c:v>-211.83221000000003</c:v>
                </c:pt>
                <c:pt idx="2551">
                  <c:v>-211.76971000000003</c:v>
                </c:pt>
                <c:pt idx="2552">
                  <c:v>-211.70721000000003</c:v>
                </c:pt>
                <c:pt idx="2553">
                  <c:v>-211.64471000000003</c:v>
                </c:pt>
                <c:pt idx="2554">
                  <c:v>-211.58221000000003</c:v>
                </c:pt>
                <c:pt idx="2555">
                  <c:v>-211.51971000000003</c:v>
                </c:pt>
                <c:pt idx="2556">
                  <c:v>-211.45721000000003</c:v>
                </c:pt>
                <c:pt idx="2557">
                  <c:v>-211.39471000000003</c:v>
                </c:pt>
                <c:pt idx="2558">
                  <c:v>-211.33221000000003</c:v>
                </c:pt>
                <c:pt idx="2559">
                  <c:v>-211.26971000000003</c:v>
                </c:pt>
                <c:pt idx="2560">
                  <c:v>-211.20721000000003</c:v>
                </c:pt>
                <c:pt idx="2561">
                  <c:v>-211.14471000000003</c:v>
                </c:pt>
                <c:pt idx="2562">
                  <c:v>-211.08221000000003</c:v>
                </c:pt>
                <c:pt idx="2563">
                  <c:v>-211.01971000000003</c:v>
                </c:pt>
                <c:pt idx="2564">
                  <c:v>-210.95721000000003</c:v>
                </c:pt>
                <c:pt idx="2565">
                  <c:v>-210.89471000000003</c:v>
                </c:pt>
                <c:pt idx="2566">
                  <c:v>-210.83221000000003</c:v>
                </c:pt>
                <c:pt idx="2567">
                  <c:v>-210.76971000000003</c:v>
                </c:pt>
                <c:pt idx="2568">
                  <c:v>-210.70721000000003</c:v>
                </c:pt>
                <c:pt idx="2569">
                  <c:v>-210.64471000000003</c:v>
                </c:pt>
                <c:pt idx="2570">
                  <c:v>-210.58221000000003</c:v>
                </c:pt>
                <c:pt idx="2571">
                  <c:v>-210.51971000000003</c:v>
                </c:pt>
                <c:pt idx="2572">
                  <c:v>-210.45721000000003</c:v>
                </c:pt>
                <c:pt idx="2573">
                  <c:v>-210.39471000000003</c:v>
                </c:pt>
                <c:pt idx="2574">
                  <c:v>-210.33221000000003</c:v>
                </c:pt>
                <c:pt idx="2575">
                  <c:v>-210.26971000000003</c:v>
                </c:pt>
                <c:pt idx="2576">
                  <c:v>-210.20721000000003</c:v>
                </c:pt>
                <c:pt idx="2577">
                  <c:v>-210.14471000000003</c:v>
                </c:pt>
                <c:pt idx="2578">
                  <c:v>-210.08221000000003</c:v>
                </c:pt>
                <c:pt idx="2579">
                  <c:v>-210.01971000000003</c:v>
                </c:pt>
                <c:pt idx="2580">
                  <c:v>-209.95721000000003</c:v>
                </c:pt>
                <c:pt idx="2581">
                  <c:v>-209.89471000000003</c:v>
                </c:pt>
                <c:pt idx="2582">
                  <c:v>-209.83221000000003</c:v>
                </c:pt>
                <c:pt idx="2583">
                  <c:v>-209.76971000000003</c:v>
                </c:pt>
                <c:pt idx="2584">
                  <c:v>-209.70721000000003</c:v>
                </c:pt>
                <c:pt idx="2585">
                  <c:v>-209.64471000000003</c:v>
                </c:pt>
                <c:pt idx="2586">
                  <c:v>-209.58221000000003</c:v>
                </c:pt>
                <c:pt idx="2587">
                  <c:v>-209.51971000000003</c:v>
                </c:pt>
                <c:pt idx="2588">
                  <c:v>-209.45721000000003</c:v>
                </c:pt>
                <c:pt idx="2589">
                  <c:v>-209.39471000000003</c:v>
                </c:pt>
                <c:pt idx="2590">
                  <c:v>-209.33221000000003</c:v>
                </c:pt>
                <c:pt idx="2591">
                  <c:v>-209.26971000000003</c:v>
                </c:pt>
                <c:pt idx="2592">
                  <c:v>-209.20721000000003</c:v>
                </c:pt>
                <c:pt idx="2593">
                  <c:v>-209.14471000000003</c:v>
                </c:pt>
                <c:pt idx="2594">
                  <c:v>-209.08221000000003</c:v>
                </c:pt>
                <c:pt idx="2595">
                  <c:v>-209.01971000000003</c:v>
                </c:pt>
                <c:pt idx="2596">
                  <c:v>-208.95721000000003</c:v>
                </c:pt>
                <c:pt idx="2597">
                  <c:v>-208.89471000000003</c:v>
                </c:pt>
                <c:pt idx="2598">
                  <c:v>-208.83221000000003</c:v>
                </c:pt>
                <c:pt idx="2599">
                  <c:v>-208.76971000000003</c:v>
                </c:pt>
                <c:pt idx="2600">
                  <c:v>-208.70721000000003</c:v>
                </c:pt>
                <c:pt idx="2601">
                  <c:v>-208.64471000000003</c:v>
                </c:pt>
                <c:pt idx="2602">
                  <c:v>-208.58221000000003</c:v>
                </c:pt>
                <c:pt idx="2603">
                  <c:v>-208.51971000000003</c:v>
                </c:pt>
                <c:pt idx="2604">
                  <c:v>-208.45721000000003</c:v>
                </c:pt>
                <c:pt idx="2605">
                  <c:v>-208.39471000000003</c:v>
                </c:pt>
                <c:pt idx="2606">
                  <c:v>-208.33221000000003</c:v>
                </c:pt>
                <c:pt idx="2607">
                  <c:v>-208.26971000000003</c:v>
                </c:pt>
                <c:pt idx="2608">
                  <c:v>-208.20721000000003</c:v>
                </c:pt>
                <c:pt idx="2609">
                  <c:v>-208.14471000000003</c:v>
                </c:pt>
                <c:pt idx="2610">
                  <c:v>-208.08221000000003</c:v>
                </c:pt>
                <c:pt idx="2611">
                  <c:v>-208.01971000000003</c:v>
                </c:pt>
                <c:pt idx="2612">
                  <c:v>-207.95721000000003</c:v>
                </c:pt>
                <c:pt idx="2613">
                  <c:v>-207.89471000000003</c:v>
                </c:pt>
                <c:pt idx="2614">
                  <c:v>-207.83221000000003</c:v>
                </c:pt>
                <c:pt idx="2615">
                  <c:v>-207.76971000000003</c:v>
                </c:pt>
                <c:pt idx="2616">
                  <c:v>-207.70721000000003</c:v>
                </c:pt>
                <c:pt idx="2617">
                  <c:v>-207.64471000000003</c:v>
                </c:pt>
                <c:pt idx="2618">
                  <c:v>-207.58221000000003</c:v>
                </c:pt>
                <c:pt idx="2619">
                  <c:v>-207.51971000000003</c:v>
                </c:pt>
                <c:pt idx="2620">
                  <c:v>-207.45721000000003</c:v>
                </c:pt>
                <c:pt idx="2621">
                  <c:v>-207.39471000000003</c:v>
                </c:pt>
                <c:pt idx="2622">
                  <c:v>-207.33221000000003</c:v>
                </c:pt>
                <c:pt idx="2623">
                  <c:v>-207.26971000000003</c:v>
                </c:pt>
                <c:pt idx="2624">
                  <c:v>-207.20721000000003</c:v>
                </c:pt>
                <c:pt idx="2625">
                  <c:v>-207.14471000000003</c:v>
                </c:pt>
                <c:pt idx="2626">
                  <c:v>-207.08221000000003</c:v>
                </c:pt>
                <c:pt idx="2627">
                  <c:v>-207.01971000000003</c:v>
                </c:pt>
                <c:pt idx="2628">
                  <c:v>-206.95721000000003</c:v>
                </c:pt>
                <c:pt idx="2629">
                  <c:v>-206.89471000000003</c:v>
                </c:pt>
                <c:pt idx="2630">
                  <c:v>-206.83221000000003</c:v>
                </c:pt>
                <c:pt idx="2631">
                  <c:v>-206.76971000000003</c:v>
                </c:pt>
                <c:pt idx="2632">
                  <c:v>-206.70721000000003</c:v>
                </c:pt>
                <c:pt idx="2633">
                  <c:v>-206.64471000000003</c:v>
                </c:pt>
                <c:pt idx="2634">
                  <c:v>-206.58221000000003</c:v>
                </c:pt>
                <c:pt idx="2635">
                  <c:v>-206.51971000000003</c:v>
                </c:pt>
                <c:pt idx="2636">
                  <c:v>-206.45721000000003</c:v>
                </c:pt>
                <c:pt idx="2637">
                  <c:v>-206.39471000000003</c:v>
                </c:pt>
                <c:pt idx="2638">
                  <c:v>-206.33221000000003</c:v>
                </c:pt>
                <c:pt idx="2639">
                  <c:v>-206.26971000000003</c:v>
                </c:pt>
                <c:pt idx="2640">
                  <c:v>-206.20721000000003</c:v>
                </c:pt>
                <c:pt idx="2641">
                  <c:v>-206.14471000000003</c:v>
                </c:pt>
                <c:pt idx="2642">
                  <c:v>-206.08221000000003</c:v>
                </c:pt>
                <c:pt idx="2643">
                  <c:v>-206.01971000000003</c:v>
                </c:pt>
                <c:pt idx="2644">
                  <c:v>-205.95721000000003</c:v>
                </c:pt>
                <c:pt idx="2645">
                  <c:v>-205.89471000000003</c:v>
                </c:pt>
                <c:pt idx="2646">
                  <c:v>-205.83221000000003</c:v>
                </c:pt>
                <c:pt idx="2647">
                  <c:v>-205.76971000000003</c:v>
                </c:pt>
                <c:pt idx="2648">
                  <c:v>-205.70721000000003</c:v>
                </c:pt>
                <c:pt idx="2649">
                  <c:v>-205.64471000000003</c:v>
                </c:pt>
                <c:pt idx="2650">
                  <c:v>-205.58221000000003</c:v>
                </c:pt>
                <c:pt idx="2651">
                  <c:v>-205.51971000000003</c:v>
                </c:pt>
                <c:pt idx="2652">
                  <c:v>-205.45721000000003</c:v>
                </c:pt>
                <c:pt idx="2653">
                  <c:v>-205.39471000000003</c:v>
                </c:pt>
                <c:pt idx="2654">
                  <c:v>-205.33221000000003</c:v>
                </c:pt>
                <c:pt idx="2655">
                  <c:v>-205.26971000000003</c:v>
                </c:pt>
                <c:pt idx="2656">
                  <c:v>-205.20721000000003</c:v>
                </c:pt>
                <c:pt idx="2657">
                  <c:v>-205.14471000000003</c:v>
                </c:pt>
                <c:pt idx="2658">
                  <c:v>-205.08221000000003</c:v>
                </c:pt>
                <c:pt idx="2659">
                  <c:v>-205.01971000000003</c:v>
                </c:pt>
                <c:pt idx="2660">
                  <c:v>-204.95721000000003</c:v>
                </c:pt>
                <c:pt idx="2661">
                  <c:v>-204.89471000000003</c:v>
                </c:pt>
                <c:pt idx="2662">
                  <c:v>-204.83221000000003</c:v>
                </c:pt>
                <c:pt idx="2663">
                  <c:v>-204.76971000000003</c:v>
                </c:pt>
                <c:pt idx="2664">
                  <c:v>-204.70721000000003</c:v>
                </c:pt>
                <c:pt idx="2665">
                  <c:v>-204.64471000000003</c:v>
                </c:pt>
                <c:pt idx="2666">
                  <c:v>-204.58221000000003</c:v>
                </c:pt>
                <c:pt idx="2667">
                  <c:v>-204.51971000000003</c:v>
                </c:pt>
                <c:pt idx="2668">
                  <c:v>-204.45721000000003</c:v>
                </c:pt>
                <c:pt idx="2669">
                  <c:v>-204.39471000000003</c:v>
                </c:pt>
                <c:pt idx="2670">
                  <c:v>-204.33221000000003</c:v>
                </c:pt>
                <c:pt idx="2671">
                  <c:v>-204.26971000000003</c:v>
                </c:pt>
                <c:pt idx="2672">
                  <c:v>-204.20721000000003</c:v>
                </c:pt>
                <c:pt idx="2673">
                  <c:v>-204.14471000000003</c:v>
                </c:pt>
                <c:pt idx="2674">
                  <c:v>-204.08221000000003</c:v>
                </c:pt>
                <c:pt idx="2675">
                  <c:v>-204.01971000000003</c:v>
                </c:pt>
                <c:pt idx="2676">
                  <c:v>-203.95721000000003</c:v>
                </c:pt>
                <c:pt idx="2677">
                  <c:v>-203.89471000000003</c:v>
                </c:pt>
                <c:pt idx="2678">
                  <c:v>-203.83221000000003</c:v>
                </c:pt>
                <c:pt idx="2679">
                  <c:v>-203.76971000000003</c:v>
                </c:pt>
                <c:pt idx="2680">
                  <c:v>-203.70721000000003</c:v>
                </c:pt>
                <c:pt idx="2681">
                  <c:v>-203.64471000000003</c:v>
                </c:pt>
                <c:pt idx="2682">
                  <c:v>-203.58221000000003</c:v>
                </c:pt>
                <c:pt idx="2683">
                  <c:v>-203.51971000000003</c:v>
                </c:pt>
                <c:pt idx="2684">
                  <c:v>-203.45721000000003</c:v>
                </c:pt>
                <c:pt idx="2685">
                  <c:v>-203.39471000000003</c:v>
                </c:pt>
                <c:pt idx="2686">
                  <c:v>-203.33221000000003</c:v>
                </c:pt>
                <c:pt idx="2687">
                  <c:v>-203.26971000000003</c:v>
                </c:pt>
                <c:pt idx="2688">
                  <c:v>-203.20721000000003</c:v>
                </c:pt>
                <c:pt idx="2689">
                  <c:v>-203.14471000000003</c:v>
                </c:pt>
                <c:pt idx="2690">
                  <c:v>-203.08221000000003</c:v>
                </c:pt>
                <c:pt idx="2691">
                  <c:v>-203.01971000000003</c:v>
                </c:pt>
                <c:pt idx="2692">
                  <c:v>-202.95721000000003</c:v>
                </c:pt>
                <c:pt idx="2693">
                  <c:v>-202.89471000000003</c:v>
                </c:pt>
                <c:pt idx="2694">
                  <c:v>-202.83221000000003</c:v>
                </c:pt>
                <c:pt idx="2695">
                  <c:v>-202.76971000000003</c:v>
                </c:pt>
                <c:pt idx="2696">
                  <c:v>-202.70721000000003</c:v>
                </c:pt>
                <c:pt idx="2697">
                  <c:v>-202.64471000000003</c:v>
                </c:pt>
                <c:pt idx="2698">
                  <c:v>-202.58221000000003</c:v>
                </c:pt>
                <c:pt idx="2699">
                  <c:v>-202.51971000000003</c:v>
                </c:pt>
                <c:pt idx="2700">
                  <c:v>-202.45721000000003</c:v>
                </c:pt>
                <c:pt idx="2701">
                  <c:v>-202.39471000000003</c:v>
                </c:pt>
                <c:pt idx="2702">
                  <c:v>-202.33221000000003</c:v>
                </c:pt>
                <c:pt idx="2703">
                  <c:v>-202.26971000000003</c:v>
                </c:pt>
                <c:pt idx="2704">
                  <c:v>-202.20721000000003</c:v>
                </c:pt>
                <c:pt idx="2705">
                  <c:v>-202.14471000000003</c:v>
                </c:pt>
                <c:pt idx="2706">
                  <c:v>-202.08221000000003</c:v>
                </c:pt>
                <c:pt idx="2707">
                  <c:v>-202.01971000000003</c:v>
                </c:pt>
                <c:pt idx="2708">
                  <c:v>-201.95721000000003</c:v>
                </c:pt>
                <c:pt idx="2709">
                  <c:v>-201.89471000000003</c:v>
                </c:pt>
                <c:pt idx="2710">
                  <c:v>-201.83221000000003</c:v>
                </c:pt>
                <c:pt idx="2711">
                  <c:v>-201.76971000000003</c:v>
                </c:pt>
                <c:pt idx="2712">
                  <c:v>-201.70721000000003</c:v>
                </c:pt>
                <c:pt idx="2713">
                  <c:v>-201.64471000000003</c:v>
                </c:pt>
                <c:pt idx="2714">
                  <c:v>-201.58221000000003</c:v>
                </c:pt>
                <c:pt idx="2715">
                  <c:v>-201.51971000000003</c:v>
                </c:pt>
                <c:pt idx="2716">
                  <c:v>-201.45721000000003</c:v>
                </c:pt>
                <c:pt idx="2717">
                  <c:v>-201.39471000000003</c:v>
                </c:pt>
                <c:pt idx="2718">
                  <c:v>-201.33221000000003</c:v>
                </c:pt>
                <c:pt idx="2719">
                  <c:v>-201.26971000000003</c:v>
                </c:pt>
                <c:pt idx="2720">
                  <c:v>-201.20721000000003</c:v>
                </c:pt>
                <c:pt idx="2721">
                  <c:v>-201.14471000000003</c:v>
                </c:pt>
                <c:pt idx="2722">
                  <c:v>-201.08221000000003</c:v>
                </c:pt>
                <c:pt idx="2723">
                  <c:v>-201.01971000000003</c:v>
                </c:pt>
                <c:pt idx="2724">
                  <c:v>-200.95721000000003</c:v>
                </c:pt>
                <c:pt idx="2725">
                  <c:v>-200.89471000000003</c:v>
                </c:pt>
                <c:pt idx="2726">
                  <c:v>-200.83221000000003</c:v>
                </c:pt>
                <c:pt idx="2727">
                  <c:v>-200.76971000000003</c:v>
                </c:pt>
                <c:pt idx="2728">
                  <c:v>-200.70721000000003</c:v>
                </c:pt>
                <c:pt idx="2729">
                  <c:v>-200.64471000000003</c:v>
                </c:pt>
                <c:pt idx="2730">
                  <c:v>-200.58221000000003</c:v>
                </c:pt>
                <c:pt idx="2731">
                  <c:v>-200.51971000000003</c:v>
                </c:pt>
                <c:pt idx="2732">
                  <c:v>-200.45721000000003</c:v>
                </c:pt>
                <c:pt idx="2733">
                  <c:v>-200.39471000000003</c:v>
                </c:pt>
                <c:pt idx="2734">
                  <c:v>-200.33221000000003</c:v>
                </c:pt>
                <c:pt idx="2735">
                  <c:v>-200.26971000000003</c:v>
                </c:pt>
                <c:pt idx="2736">
                  <c:v>-200.20721000000003</c:v>
                </c:pt>
                <c:pt idx="2737">
                  <c:v>-200.14471000000003</c:v>
                </c:pt>
                <c:pt idx="2738">
                  <c:v>-200.08221000000003</c:v>
                </c:pt>
                <c:pt idx="2739">
                  <c:v>-200.01971000000003</c:v>
                </c:pt>
                <c:pt idx="2740">
                  <c:v>-199.95721000000003</c:v>
                </c:pt>
                <c:pt idx="2741">
                  <c:v>-199.89471000000003</c:v>
                </c:pt>
                <c:pt idx="2742">
                  <c:v>-199.83221000000003</c:v>
                </c:pt>
                <c:pt idx="2743">
                  <c:v>-199.76971000000003</c:v>
                </c:pt>
                <c:pt idx="2744">
                  <c:v>-199.70721000000003</c:v>
                </c:pt>
                <c:pt idx="2745">
                  <c:v>-199.64471000000003</c:v>
                </c:pt>
                <c:pt idx="2746">
                  <c:v>-199.58221000000003</c:v>
                </c:pt>
                <c:pt idx="2747">
                  <c:v>-199.51971000000003</c:v>
                </c:pt>
                <c:pt idx="2748">
                  <c:v>-199.45721000000003</c:v>
                </c:pt>
                <c:pt idx="2749">
                  <c:v>-199.39471000000003</c:v>
                </c:pt>
                <c:pt idx="2750">
                  <c:v>-199.33221000000003</c:v>
                </c:pt>
                <c:pt idx="2751">
                  <c:v>-199.26971000000003</c:v>
                </c:pt>
                <c:pt idx="2752">
                  <c:v>-199.20721000000003</c:v>
                </c:pt>
                <c:pt idx="2753">
                  <c:v>-199.14471000000003</c:v>
                </c:pt>
                <c:pt idx="2754">
                  <c:v>-199.08221000000003</c:v>
                </c:pt>
                <c:pt idx="2755">
                  <c:v>-199.01971000000003</c:v>
                </c:pt>
                <c:pt idx="2756">
                  <c:v>-198.95721000000003</c:v>
                </c:pt>
                <c:pt idx="2757">
                  <c:v>-198.89471000000003</c:v>
                </c:pt>
                <c:pt idx="2758">
                  <c:v>-198.83221000000003</c:v>
                </c:pt>
                <c:pt idx="2759">
                  <c:v>-198.76971000000003</c:v>
                </c:pt>
                <c:pt idx="2760">
                  <c:v>-198.70721000000003</c:v>
                </c:pt>
                <c:pt idx="2761">
                  <c:v>-198.64471000000003</c:v>
                </c:pt>
                <c:pt idx="2762">
                  <c:v>-198.58221000000003</c:v>
                </c:pt>
                <c:pt idx="2763">
                  <c:v>-198.51971000000003</c:v>
                </c:pt>
                <c:pt idx="2764">
                  <c:v>-198.45721000000003</c:v>
                </c:pt>
                <c:pt idx="2765">
                  <c:v>-198.39471000000003</c:v>
                </c:pt>
                <c:pt idx="2766">
                  <c:v>-198.33221000000003</c:v>
                </c:pt>
                <c:pt idx="2767">
                  <c:v>-198.26971000000003</c:v>
                </c:pt>
                <c:pt idx="2768">
                  <c:v>-198.20721000000003</c:v>
                </c:pt>
                <c:pt idx="2769">
                  <c:v>-198.14471000000003</c:v>
                </c:pt>
                <c:pt idx="2770">
                  <c:v>-198.08221000000003</c:v>
                </c:pt>
                <c:pt idx="2771">
                  <c:v>-198.01971000000003</c:v>
                </c:pt>
                <c:pt idx="2772">
                  <c:v>-197.95721000000003</c:v>
                </c:pt>
                <c:pt idx="2773">
                  <c:v>-197.89471000000003</c:v>
                </c:pt>
                <c:pt idx="2774">
                  <c:v>-197.83221000000003</c:v>
                </c:pt>
                <c:pt idx="2775">
                  <c:v>-197.76971000000003</c:v>
                </c:pt>
                <c:pt idx="2776">
                  <c:v>-197.70721000000003</c:v>
                </c:pt>
                <c:pt idx="2777">
                  <c:v>-197.64471000000003</c:v>
                </c:pt>
                <c:pt idx="2778">
                  <c:v>-197.58221000000003</c:v>
                </c:pt>
                <c:pt idx="2779">
                  <c:v>-197.51971000000003</c:v>
                </c:pt>
                <c:pt idx="2780">
                  <c:v>-197.45721000000003</c:v>
                </c:pt>
                <c:pt idx="2781">
                  <c:v>-197.39471000000003</c:v>
                </c:pt>
                <c:pt idx="2782">
                  <c:v>-197.33221000000003</c:v>
                </c:pt>
                <c:pt idx="2783">
                  <c:v>-197.26971000000003</c:v>
                </c:pt>
                <c:pt idx="2784">
                  <c:v>-197.20721000000003</c:v>
                </c:pt>
                <c:pt idx="2785">
                  <c:v>-197.14471000000003</c:v>
                </c:pt>
                <c:pt idx="2786">
                  <c:v>-197.08221000000003</c:v>
                </c:pt>
                <c:pt idx="2787">
                  <c:v>-197.01971000000003</c:v>
                </c:pt>
                <c:pt idx="2788">
                  <c:v>-196.95721000000003</c:v>
                </c:pt>
                <c:pt idx="2789">
                  <c:v>-196.89471000000003</c:v>
                </c:pt>
                <c:pt idx="2790">
                  <c:v>-196.83221000000003</c:v>
                </c:pt>
                <c:pt idx="2791">
                  <c:v>-196.76971000000003</c:v>
                </c:pt>
                <c:pt idx="2792">
                  <c:v>-196.70721000000003</c:v>
                </c:pt>
                <c:pt idx="2793">
                  <c:v>-196.64471000000003</c:v>
                </c:pt>
                <c:pt idx="2794">
                  <c:v>-196.58221000000003</c:v>
                </c:pt>
                <c:pt idx="2795">
                  <c:v>-196.51971000000003</c:v>
                </c:pt>
                <c:pt idx="2796">
                  <c:v>-196.45721000000003</c:v>
                </c:pt>
                <c:pt idx="2797">
                  <c:v>-196.39471000000003</c:v>
                </c:pt>
                <c:pt idx="2798">
                  <c:v>-196.33221000000003</c:v>
                </c:pt>
                <c:pt idx="2799">
                  <c:v>-196.26971000000003</c:v>
                </c:pt>
                <c:pt idx="2800">
                  <c:v>-196.20721000000003</c:v>
                </c:pt>
                <c:pt idx="2801">
                  <c:v>-196.14471000000003</c:v>
                </c:pt>
                <c:pt idx="2802">
                  <c:v>-196.08221000000003</c:v>
                </c:pt>
                <c:pt idx="2803">
                  <c:v>-196.01971000000003</c:v>
                </c:pt>
                <c:pt idx="2804">
                  <c:v>-195.95721000000003</c:v>
                </c:pt>
                <c:pt idx="2805">
                  <c:v>-195.89471000000003</c:v>
                </c:pt>
                <c:pt idx="2806">
                  <c:v>-195.83221000000003</c:v>
                </c:pt>
                <c:pt idx="2807">
                  <c:v>-195.76971000000003</c:v>
                </c:pt>
                <c:pt idx="2808">
                  <c:v>-195.70721000000003</c:v>
                </c:pt>
                <c:pt idx="2809">
                  <c:v>-195.64471000000003</c:v>
                </c:pt>
                <c:pt idx="2810">
                  <c:v>-195.58221000000003</c:v>
                </c:pt>
                <c:pt idx="2811">
                  <c:v>-195.51971000000003</c:v>
                </c:pt>
                <c:pt idx="2812">
                  <c:v>-195.45721000000003</c:v>
                </c:pt>
                <c:pt idx="2813">
                  <c:v>-195.39471000000003</c:v>
                </c:pt>
                <c:pt idx="2814">
                  <c:v>-195.33221000000003</c:v>
                </c:pt>
                <c:pt idx="2815">
                  <c:v>-195.26971000000003</c:v>
                </c:pt>
                <c:pt idx="2816">
                  <c:v>-195.20721000000003</c:v>
                </c:pt>
                <c:pt idx="2817">
                  <c:v>-195.14471000000003</c:v>
                </c:pt>
                <c:pt idx="2818">
                  <c:v>-195.08221000000003</c:v>
                </c:pt>
                <c:pt idx="2819">
                  <c:v>-195.01971000000003</c:v>
                </c:pt>
                <c:pt idx="2820">
                  <c:v>-194.95721000000003</c:v>
                </c:pt>
                <c:pt idx="2821">
                  <c:v>-194.89471000000003</c:v>
                </c:pt>
                <c:pt idx="2822">
                  <c:v>-194.83221000000003</c:v>
                </c:pt>
                <c:pt idx="2823">
                  <c:v>-194.76971000000003</c:v>
                </c:pt>
                <c:pt idx="2824">
                  <c:v>-194.70721000000003</c:v>
                </c:pt>
                <c:pt idx="2825">
                  <c:v>-194.64471000000003</c:v>
                </c:pt>
                <c:pt idx="2826">
                  <c:v>-194.58221000000003</c:v>
                </c:pt>
                <c:pt idx="2827">
                  <c:v>-194.51971000000003</c:v>
                </c:pt>
                <c:pt idx="2828">
                  <c:v>-194.45721000000003</c:v>
                </c:pt>
                <c:pt idx="2829">
                  <c:v>-194.39471000000003</c:v>
                </c:pt>
                <c:pt idx="2830">
                  <c:v>-194.33221000000003</c:v>
                </c:pt>
                <c:pt idx="2831">
                  <c:v>-194.26971000000003</c:v>
                </c:pt>
                <c:pt idx="2832">
                  <c:v>-194.20721000000003</c:v>
                </c:pt>
                <c:pt idx="2833">
                  <c:v>-194.14471000000003</c:v>
                </c:pt>
                <c:pt idx="2834">
                  <c:v>-194.08221000000003</c:v>
                </c:pt>
                <c:pt idx="2835">
                  <c:v>-194.01971000000003</c:v>
                </c:pt>
                <c:pt idx="2836">
                  <c:v>-193.95721000000003</c:v>
                </c:pt>
                <c:pt idx="2837">
                  <c:v>-193.89471000000003</c:v>
                </c:pt>
                <c:pt idx="2838">
                  <c:v>-193.83221000000003</c:v>
                </c:pt>
                <c:pt idx="2839">
                  <c:v>-193.76971000000003</c:v>
                </c:pt>
                <c:pt idx="2840">
                  <c:v>-193.70721000000003</c:v>
                </c:pt>
                <c:pt idx="2841">
                  <c:v>-193.64471000000003</c:v>
                </c:pt>
                <c:pt idx="2842">
                  <c:v>-193.58221000000003</c:v>
                </c:pt>
                <c:pt idx="2843">
                  <c:v>-193.51971000000003</c:v>
                </c:pt>
                <c:pt idx="2844">
                  <c:v>-193.45721000000003</c:v>
                </c:pt>
                <c:pt idx="2845">
                  <c:v>-193.39471000000003</c:v>
                </c:pt>
                <c:pt idx="2846">
                  <c:v>-193.33221000000003</c:v>
                </c:pt>
                <c:pt idx="2847">
                  <c:v>-193.26971000000003</c:v>
                </c:pt>
                <c:pt idx="2848">
                  <c:v>-193.20721000000003</c:v>
                </c:pt>
                <c:pt idx="2849">
                  <c:v>-193.14471000000003</c:v>
                </c:pt>
                <c:pt idx="2850">
                  <c:v>-193.08221000000003</c:v>
                </c:pt>
                <c:pt idx="2851">
                  <c:v>-193.01971000000003</c:v>
                </c:pt>
                <c:pt idx="2852">
                  <c:v>-192.95721000000003</c:v>
                </c:pt>
                <c:pt idx="2853">
                  <c:v>-192.89471000000003</c:v>
                </c:pt>
                <c:pt idx="2854">
                  <c:v>-192.83221000000003</c:v>
                </c:pt>
                <c:pt idx="2855">
                  <c:v>-192.76971000000003</c:v>
                </c:pt>
                <c:pt idx="2856">
                  <c:v>-192.70721000000003</c:v>
                </c:pt>
                <c:pt idx="2857">
                  <c:v>-192.64471000000003</c:v>
                </c:pt>
                <c:pt idx="2858">
                  <c:v>-192.58221000000003</c:v>
                </c:pt>
                <c:pt idx="2859">
                  <c:v>-192.51971000000003</c:v>
                </c:pt>
                <c:pt idx="2860">
                  <c:v>-192.45721000000003</c:v>
                </c:pt>
                <c:pt idx="2861">
                  <c:v>-192.39471000000003</c:v>
                </c:pt>
                <c:pt idx="2862">
                  <c:v>-192.33221000000003</c:v>
                </c:pt>
                <c:pt idx="2863">
                  <c:v>-192.26971000000003</c:v>
                </c:pt>
                <c:pt idx="2864">
                  <c:v>-192.20721000000003</c:v>
                </c:pt>
                <c:pt idx="2865">
                  <c:v>-192.14471000000003</c:v>
                </c:pt>
                <c:pt idx="2866">
                  <c:v>-192.08221000000003</c:v>
                </c:pt>
                <c:pt idx="2867">
                  <c:v>-192.01971000000003</c:v>
                </c:pt>
                <c:pt idx="2868">
                  <c:v>-191.95721000000003</c:v>
                </c:pt>
                <c:pt idx="2869">
                  <c:v>-191.89471000000003</c:v>
                </c:pt>
                <c:pt idx="2870">
                  <c:v>-191.83221000000003</c:v>
                </c:pt>
                <c:pt idx="2871">
                  <c:v>-191.76971000000003</c:v>
                </c:pt>
                <c:pt idx="2872">
                  <c:v>-191.70721000000003</c:v>
                </c:pt>
                <c:pt idx="2873">
                  <c:v>-191.64471000000003</c:v>
                </c:pt>
                <c:pt idx="2874">
                  <c:v>-191.58221000000003</c:v>
                </c:pt>
                <c:pt idx="2875">
                  <c:v>-191.51971000000003</c:v>
                </c:pt>
                <c:pt idx="2876">
                  <c:v>-191.45721000000003</c:v>
                </c:pt>
                <c:pt idx="2877">
                  <c:v>-191.39471000000003</c:v>
                </c:pt>
                <c:pt idx="2878">
                  <c:v>-191.33221000000003</c:v>
                </c:pt>
                <c:pt idx="2879">
                  <c:v>-191.26971000000003</c:v>
                </c:pt>
                <c:pt idx="2880">
                  <c:v>-191.20721000000003</c:v>
                </c:pt>
                <c:pt idx="2881">
                  <c:v>-191.14471000000003</c:v>
                </c:pt>
                <c:pt idx="2882">
                  <c:v>-191.08221000000003</c:v>
                </c:pt>
                <c:pt idx="2883">
                  <c:v>-191.01971000000003</c:v>
                </c:pt>
                <c:pt idx="2884">
                  <c:v>-190.95721000000003</c:v>
                </c:pt>
                <c:pt idx="2885">
                  <c:v>-190.89471000000003</c:v>
                </c:pt>
                <c:pt idx="2886">
                  <c:v>-190.83221000000003</c:v>
                </c:pt>
                <c:pt idx="2887">
                  <c:v>-190.76971000000003</c:v>
                </c:pt>
                <c:pt idx="2888">
                  <c:v>-190.70721000000003</c:v>
                </c:pt>
                <c:pt idx="2889">
                  <c:v>-190.64471000000003</c:v>
                </c:pt>
                <c:pt idx="2890">
                  <c:v>-190.58221000000003</c:v>
                </c:pt>
                <c:pt idx="2891">
                  <c:v>-190.51971000000003</c:v>
                </c:pt>
                <c:pt idx="2892">
                  <c:v>-190.45721000000003</c:v>
                </c:pt>
                <c:pt idx="2893">
                  <c:v>-190.39471000000003</c:v>
                </c:pt>
                <c:pt idx="2894">
                  <c:v>-190.33221000000003</c:v>
                </c:pt>
                <c:pt idx="2895">
                  <c:v>-190.26971000000003</c:v>
                </c:pt>
                <c:pt idx="2896">
                  <c:v>-190.20721000000003</c:v>
                </c:pt>
                <c:pt idx="2897">
                  <c:v>-190.14471000000003</c:v>
                </c:pt>
                <c:pt idx="2898">
                  <c:v>-190.08221000000003</c:v>
                </c:pt>
                <c:pt idx="2899">
                  <c:v>-190.01971000000003</c:v>
                </c:pt>
                <c:pt idx="2900">
                  <c:v>-189.95721000000003</c:v>
                </c:pt>
                <c:pt idx="2901">
                  <c:v>-189.89471000000003</c:v>
                </c:pt>
                <c:pt idx="2902">
                  <c:v>-189.83221000000003</c:v>
                </c:pt>
                <c:pt idx="2903">
                  <c:v>-189.76971000000003</c:v>
                </c:pt>
                <c:pt idx="2904">
                  <c:v>-189.70721000000003</c:v>
                </c:pt>
                <c:pt idx="2905">
                  <c:v>-189.64471000000003</c:v>
                </c:pt>
                <c:pt idx="2906">
                  <c:v>-189.58221000000003</c:v>
                </c:pt>
                <c:pt idx="2907">
                  <c:v>-189.51971000000003</c:v>
                </c:pt>
                <c:pt idx="2908">
                  <c:v>-189.45721000000003</c:v>
                </c:pt>
                <c:pt idx="2909">
                  <c:v>-189.39471000000003</c:v>
                </c:pt>
                <c:pt idx="2910">
                  <c:v>-189.33221000000003</c:v>
                </c:pt>
                <c:pt idx="2911">
                  <c:v>-189.26971000000003</c:v>
                </c:pt>
                <c:pt idx="2912">
                  <c:v>-189.20721000000003</c:v>
                </c:pt>
                <c:pt idx="2913">
                  <c:v>-189.14471000000003</c:v>
                </c:pt>
                <c:pt idx="2914">
                  <c:v>-189.08221000000003</c:v>
                </c:pt>
                <c:pt idx="2915">
                  <c:v>-189.01971000000003</c:v>
                </c:pt>
                <c:pt idx="2916">
                  <c:v>-188.95721000000003</c:v>
                </c:pt>
                <c:pt idx="2917">
                  <c:v>-188.89471000000003</c:v>
                </c:pt>
                <c:pt idx="2918">
                  <c:v>-188.83221000000003</c:v>
                </c:pt>
                <c:pt idx="2919">
                  <c:v>-188.76971000000003</c:v>
                </c:pt>
                <c:pt idx="2920">
                  <c:v>-188.70721000000003</c:v>
                </c:pt>
                <c:pt idx="2921">
                  <c:v>-188.64471000000003</c:v>
                </c:pt>
                <c:pt idx="2922">
                  <c:v>-188.58221000000003</c:v>
                </c:pt>
                <c:pt idx="2923">
                  <c:v>-188.51971000000003</c:v>
                </c:pt>
                <c:pt idx="2924">
                  <c:v>-188.45721000000003</c:v>
                </c:pt>
                <c:pt idx="2925">
                  <c:v>-188.39471000000003</c:v>
                </c:pt>
                <c:pt idx="2926">
                  <c:v>-188.33221000000003</c:v>
                </c:pt>
                <c:pt idx="2927">
                  <c:v>-188.26971000000003</c:v>
                </c:pt>
                <c:pt idx="2928">
                  <c:v>-188.20721000000003</c:v>
                </c:pt>
                <c:pt idx="2929">
                  <c:v>-188.14471000000003</c:v>
                </c:pt>
                <c:pt idx="2930">
                  <c:v>-188.08221000000003</c:v>
                </c:pt>
                <c:pt idx="2931">
                  <c:v>-188.01971000000003</c:v>
                </c:pt>
                <c:pt idx="2932">
                  <c:v>-187.95721000000003</c:v>
                </c:pt>
                <c:pt idx="2933">
                  <c:v>-187.89471000000003</c:v>
                </c:pt>
                <c:pt idx="2934">
                  <c:v>-187.83221000000003</c:v>
                </c:pt>
                <c:pt idx="2935">
                  <c:v>-187.76971000000003</c:v>
                </c:pt>
                <c:pt idx="2936">
                  <c:v>-187.70721000000003</c:v>
                </c:pt>
                <c:pt idx="2937">
                  <c:v>-187.64471000000003</c:v>
                </c:pt>
                <c:pt idx="2938">
                  <c:v>-187.58221000000003</c:v>
                </c:pt>
                <c:pt idx="2939">
                  <c:v>-187.51971000000003</c:v>
                </c:pt>
                <c:pt idx="2940">
                  <c:v>-187.45721000000003</c:v>
                </c:pt>
                <c:pt idx="2941">
                  <c:v>-187.39471000000003</c:v>
                </c:pt>
                <c:pt idx="2942">
                  <c:v>-187.33221000000003</c:v>
                </c:pt>
                <c:pt idx="2943">
                  <c:v>-187.26971000000003</c:v>
                </c:pt>
                <c:pt idx="2944">
                  <c:v>-187.20721000000003</c:v>
                </c:pt>
                <c:pt idx="2945">
                  <c:v>-187.14471000000003</c:v>
                </c:pt>
                <c:pt idx="2946">
                  <c:v>-187.08221000000003</c:v>
                </c:pt>
                <c:pt idx="2947">
                  <c:v>-187.01971000000003</c:v>
                </c:pt>
                <c:pt idx="2948">
                  <c:v>-186.95721000000003</c:v>
                </c:pt>
                <c:pt idx="2949">
                  <c:v>-186.89471000000003</c:v>
                </c:pt>
                <c:pt idx="2950">
                  <c:v>-186.83221000000003</c:v>
                </c:pt>
                <c:pt idx="2951">
                  <c:v>-186.76971000000003</c:v>
                </c:pt>
                <c:pt idx="2952">
                  <c:v>-186.70721000000003</c:v>
                </c:pt>
                <c:pt idx="2953">
                  <c:v>-186.64471000000003</c:v>
                </c:pt>
                <c:pt idx="2954">
                  <c:v>-186.58221000000003</c:v>
                </c:pt>
                <c:pt idx="2955">
                  <c:v>-186.51971000000003</c:v>
                </c:pt>
                <c:pt idx="2956">
                  <c:v>-186.45721000000003</c:v>
                </c:pt>
                <c:pt idx="2957">
                  <c:v>-186.39471000000003</c:v>
                </c:pt>
                <c:pt idx="2958">
                  <c:v>-186.33221000000003</c:v>
                </c:pt>
                <c:pt idx="2959">
                  <c:v>-186.26971000000003</c:v>
                </c:pt>
                <c:pt idx="2960">
                  <c:v>-186.20721000000003</c:v>
                </c:pt>
                <c:pt idx="2961">
                  <c:v>-186.14471000000003</c:v>
                </c:pt>
                <c:pt idx="2962">
                  <c:v>-186.08221000000003</c:v>
                </c:pt>
                <c:pt idx="2963">
                  <c:v>-186.01971000000003</c:v>
                </c:pt>
                <c:pt idx="2964">
                  <c:v>-185.95721000000003</c:v>
                </c:pt>
                <c:pt idx="2965">
                  <c:v>-185.89471000000003</c:v>
                </c:pt>
                <c:pt idx="2966">
                  <c:v>-185.83221000000003</c:v>
                </c:pt>
                <c:pt idx="2967">
                  <c:v>-185.76971000000003</c:v>
                </c:pt>
                <c:pt idx="2968">
                  <c:v>-185.70721000000003</c:v>
                </c:pt>
                <c:pt idx="2969">
                  <c:v>-185.64471000000003</c:v>
                </c:pt>
                <c:pt idx="2970">
                  <c:v>-185.58221000000003</c:v>
                </c:pt>
                <c:pt idx="2971">
                  <c:v>-185.51971000000003</c:v>
                </c:pt>
                <c:pt idx="2972">
                  <c:v>-185.45721000000003</c:v>
                </c:pt>
                <c:pt idx="2973">
                  <c:v>-185.39471000000003</c:v>
                </c:pt>
                <c:pt idx="2974">
                  <c:v>-185.33221000000003</c:v>
                </c:pt>
                <c:pt idx="2975">
                  <c:v>-185.26971000000003</c:v>
                </c:pt>
                <c:pt idx="2976">
                  <c:v>-185.20721000000003</c:v>
                </c:pt>
                <c:pt idx="2977">
                  <c:v>-185.14471000000003</c:v>
                </c:pt>
                <c:pt idx="2978">
                  <c:v>-185.08221000000003</c:v>
                </c:pt>
                <c:pt idx="2979">
                  <c:v>-185.01971000000003</c:v>
                </c:pt>
                <c:pt idx="2980">
                  <c:v>-184.95721000000003</c:v>
                </c:pt>
                <c:pt idx="2981">
                  <c:v>-184.89471000000003</c:v>
                </c:pt>
                <c:pt idx="2982">
                  <c:v>-184.83221000000003</c:v>
                </c:pt>
                <c:pt idx="2983">
                  <c:v>-184.76971000000003</c:v>
                </c:pt>
                <c:pt idx="2984">
                  <c:v>-184.70721000000003</c:v>
                </c:pt>
                <c:pt idx="2985">
                  <c:v>-184.64471000000003</c:v>
                </c:pt>
                <c:pt idx="2986">
                  <c:v>-184.58221000000003</c:v>
                </c:pt>
                <c:pt idx="2987">
                  <c:v>-184.51971000000003</c:v>
                </c:pt>
                <c:pt idx="2988">
                  <c:v>-184.45721000000003</c:v>
                </c:pt>
                <c:pt idx="2989">
                  <c:v>-184.39471000000003</c:v>
                </c:pt>
                <c:pt idx="2990">
                  <c:v>-184.33221000000003</c:v>
                </c:pt>
                <c:pt idx="2991">
                  <c:v>-184.26971000000003</c:v>
                </c:pt>
                <c:pt idx="2992">
                  <c:v>-184.20721000000003</c:v>
                </c:pt>
                <c:pt idx="2993">
                  <c:v>-184.14471000000003</c:v>
                </c:pt>
                <c:pt idx="2994">
                  <c:v>-184.08221000000003</c:v>
                </c:pt>
                <c:pt idx="2995">
                  <c:v>-184.01971000000003</c:v>
                </c:pt>
                <c:pt idx="2996">
                  <c:v>-183.95721000000003</c:v>
                </c:pt>
                <c:pt idx="2997">
                  <c:v>-183.89471000000003</c:v>
                </c:pt>
                <c:pt idx="2998">
                  <c:v>-183.83221000000003</c:v>
                </c:pt>
                <c:pt idx="2999">
                  <c:v>-183.76971000000003</c:v>
                </c:pt>
                <c:pt idx="3000">
                  <c:v>-183.70721000000003</c:v>
                </c:pt>
                <c:pt idx="3001">
                  <c:v>-183.64471000000003</c:v>
                </c:pt>
                <c:pt idx="3002">
                  <c:v>-183.58221000000003</c:v>
                </c:pt>
                <c:pt idx="3003">
                  <c:v>-183.51971000000003</c:v>
                </c:pt>
                <c:pt idx="3004">
                  <c:v>-183.45721000000003</c:v>
                </c:pt>
                <c:pt idx="3005">
                  <c:v>-183.39471000000003</c:v>
                </c:pt>
                <c:pt idx="3006">
                  <c:v>-183.33221000000003</c:v>
                </c:pt>
                <c:pt idx="3007">
                  <c:v>-183.26971000000003</c:v>
                </c:pt>
                <c:pt idx="3008">
                  <c:v>-183.20721000000003</c:v>
                </c:pt>
                <c:pt idx="3009">
                  <c:v>-183.14471000000003</c:v>
                </c:pt>
                <c:pt idx="3010">
                  <c:v>-183.08221000000003</c:v>
                </c:pt>
                <c:pt idx="3011">
                  <c:v>-183.01971000000003</c:v>
                </c:pt>
                <c:pt idx="3012">
                  <c:v>-182.95721000000003</c:v>
                </c:pt>
                <c:pt idx="3013">
                  <c:v>-182.89471000000003</c:v>
                </c:pt>
                <c:pt idx="3014">
                  <c:v>-182.83221000000003</c:v>
                </c:pt>
                <c:pt idx="3015">
                  <c:v>-182.76971000000003</c:v>
                </c:pt>
                <c:pt idx="3016">
                  <c:v>-182.70721000000003</c:v>
                </c:pt>
                <c:pt idx="3017">
                  <c:v>-182.64471000000003</c:v>
                </c:pt>
                <c:pt idx="3018">
                  <c:v>-182.58221000000003</c:v>
                </c:pt>
                <c:pt idx="3019">
                  <c:v>-182.51971000000003</c:v>
                </c:pt>
                <c:pt idx="3020">
                  <c:v>-182.45721000000003</c:v>
                </c:pt>
                <c:pt idx="3021">
                  <c:v>-182.39471000000003</c:v>
                </c:pt>
                <c:pt idx="3022">
                  <c:v>-182.33221000000003</c:v>
                </c:pt>
                <c:pt idx="3023">
                  <c:v>-182.26971000000003</c:v>
                </c:pt>
                <c:pt idx="3024">
                  <c:v>-182.20721000000003</c:v>
                </c:pt>
                <c:pt idx="3025">
                  <c:v>-182.14471000000003</c:v>
                </c:pt>
                <c:pt idx="3026">
                  <c:v>-182.08221000000003</c:v>
                </c:pt>
                <c:pt idx="3027">
                  <c:v>-182.01971000000003</c:v>
                </c:pt>
                <c:pt idx="3028">
                  <c:v>-181.95721000000003</c:v>
                </c:pt>
                <c:pt idx="3029">
                  <c:v>-181.89471000000003</c:v>
                </c:pt>
                <c:pt idx="3030">
                  <c:v>-181.83221000000003</c:v>
                </c:pt>
                <c:pt idx="3031">
                  <c:v>-181.76971000000003</c:v>
                </c:pt>
                <c:pt idx="3032">
                  <c:v>-181.70721000000003</c:v>
                </c:pt>
                <c:pt idx="3033">
                  <c:v>-181.64471000000003</c:v>
                </c:pt>
                <c:pt idx="3034">
                  <c:v>-181.58221000000003</c:v>
                </c:pt>
                <c:pt idx="3035">
                  <c:v>-181.51971000000003</c:v>
                </c:pt>
                <c:pt idx="3036">
                  <c:v>-181.45721000000003</c:v>
                </c:pt>
                <c:pt idx="3037">
                  <c:v>-181.39471000000003</c:v>
                </c:pt>
                <c:pt idx="3038">
                  <c:v>-181.33221000000003</c:v>
                </c:pt>
                <c:pt idx="3039">
                  <c:v>-181.26971000000003</c:v>
                </c:pt>
                <c:pt idx="3040">
                  <c:v>-181.20721000000003</c:v>
                </c:pt>
                <c:pt idx="3041">
                  <c:v>-181.14471000000003</c:v>
                </c:pt>
                <c:pt idx="3042">
                  <c:v>-181.08221000000003</c:v>
                </c:pt>
                <c:pt idx="3043">
                  <c:v>-181.01971000000003</c:v>
                </c:pt>
                <c:pt idx="3044">
                  <c:v>-180.95721000000003</c:v>
                </c:pt>
                <c:pt idx="3045">
                  <c:v>-180.89471000000003</c:v>
                </c:pt>
                <c:pt idx="3046">
                  <c:v>-180.83221000000003</c:v>
                </c:pt>
                <c:pt idx="3047">
                  <c:v>-180.76971000000003</c:v>
                </c:pt>
                <c:pt idx="3048">
                  <c:v>-180.70721000000003</c:v>
                </c:pt>
                <c:pt idx="3049">
                  <c:v>-180.64471000000003</c:v>
                </c:pt>
                <c:pt idx="3050">
                  <c:v>-180.58221000000003</c:v>
                </c:pt>
                <c:pt idx="3051">
                  <c:v>-180.51971000000003</c:v>
                </c:pt>
                <c:pt idx="3052">
                  <c:v>-180.45721000000003</c:v>
                </c:pt>
                <c:pt idx="3053">
                  <c:v>-180.39471000000003</c:v>
                </c:pt>
                <c:pt idx="3054">
                  <c:v>-180.33221000000003</c:v>
                </c:pt>
                <c:pt idx="3055">
                  <c:v>-180.26971000000003</c:v>
                </c:pt>
                <c:pt idx="3056">
                  <c:v>-180.20721000000003</c:v>
                </c:pt>
                <c:pt idx="3057">
                  <c:v>-180.14471000000003</c:v>
                </c:pt>
                <c:pt idx="3058">
                  <c:v>-180.08221000000003</c:v>
                </c:pt>
                <c:pt idx="3059">
                  <c:v>-180.01971000000003</c:v>
                </c:pt>
                <c:pt idx="3060">
                  <c:v>-179.95721000000003</c:v>
                </c:pt>
                <c:pt idx="3061">
                  <c:v>-179.89471000000003</c:v>
                </c:pt>
                <c:pt idx="3062">
                  <c:v>-179.83221000000003</c:v>
                </c:pt>
                <c:pt idx="3063">
                  <c:v>-179.76971000000003</c:v>
                </c:pt>
                <c:pt idx="3064">
                  <c:v>-179.70721000000003</c:v>
                </c:pt>
                <c:pt idx="3065">
                  <c:v>-179.64471000000003</c:v>
                </c:pt>
                <c:pt idx="3066">
                  <c:v>-179.58221000000003</c:v>
                </c:pt>
                <c:pt idx="3067">
                  <c:v>-179.51971000000003</c:v>
                </c:pt>
                <c:pt idx="3068">
                  <c:v>-179.45721000000003</c:v>
                </c:pt>
                <c:pt idx="3069">
                  <c:v>-179.39471000000003</c:v>
                </c:pt>
                <c:pt idx="3070">
                  <c:v>-179.33221000000003</c:v>
                </c:pt>
                <c:pt idx="3071">
                  <c:v>-179.26971000000003</c:v>
                </c:pt>
                <c:pt idx="3072">
                  <c:v>-179.20721000000003</c:v>
                </c:pt>
                <c:pt idx="3073">
                  <c:v>-179.14471000000003</c:v>
                </c:pt>
                <c:pt idx="3074">
                  <c:v>-179.08221000000003</c:v>
                </c:pt>
                <c:pt idx="3075">
                  <c:v>-179.01971000000003</c:v>
                </c:pt>
                <c:pt idx="3076">
                  <c:v>-178.95721000000003</c:v>
                </c:pt>
                <c:pt idx="3077">
                  <c:v>-178.89471000000003</c:v>
                </c:pt>
                <c:pt idx="3078">
                  <c:v>-178.83221000000003</c:v>
                </c:pt>
                <c:pt idx="3079">
                  <c:v>-178.76971000000003</c:v>
                </c:pt>
                <c:pt idx="3080">
                  <c:v>-178.70721000000003</c:v>
                </c:pt>
                <c:pt idx="3081">
                  <c:v>-178.64471000000003</c:v>
                </c:pt>
                <c:pt idx="3082">
                  <c:v>-178.58221000000003</c:v>
                </c:pt>
                <c:pt idx="3083">
                  <c:v>-178.51971000000003</c:v>
                </c:pt>
                <c:pt idx="3084">
                  <c:v>-178.45721000000003</c:v>
                </c:pt>
                <c:pt idx="3085">
                  <c:v>-178.39471000000003</c:v>
                </c:pt>
                <c:pt idx="3086">
                  <c:v>-178.33221000000003</c:v>
                </c:pt>
                <c:pt idx="3087">
                  <c:v>-178.26971000000003</c:v>
                </c:pt>
                <c:pt idx="3088">
                  <c:v>-178.20721000000003</c:v>
                </c:pt>
                <c:pt idx="3089">
                  <c:v>-178.14471000000003</c:v>
                </c:pt>
                <c:pt idx="3090">
                  <c:v>-178.08221000000003</c:v>
                </c:pt>
                <c:pt idx="3091">
                  <c:v>-178.01971000000003</c:v>
                </c:pt>
                <c:pt idx="3092">
                  <c:v>-177.95721000000003</c:v>
                </c:pt>
                <c:pt idx="3093">
                  <c:v>-177.89471000000003</c:v>
                </c:pt>
                <c:pt idx="3094">
                  <c:v>-177.83221000000003</c:v>
                </c:pt>
                <c:pt idx="3095">
                  <c:v>-177.76971000000003</c:v>
                </c:pt>
                <c:pt idx="3096">
                  <c:v>-177.70721000000003</c:v>
                </c:pt>
                <c:pt idx="3097">
                  <c:v>-177.64471000000003</c:v>
                </c:pt>
                <c:pt idx="3098">
                  <c:v>-177.58221000000003</c:v>
                </c:pt>
                <c:pt idx="3099">
                  <c:v>-177.51971000000003</c:v>
                </c:pt>
                <c:pt idx="3100">
                  <c:v>-177.45721000000003</c:v>
                </c:pt>
                <c:pt idx="3101">
                  <c:v>-177.39471000000003</c:v>
                </c:pt>
                <c:pt idx="3102">
                  <c:v>-177.33221000000003</c:v>
                </c:pt>
                <c:pt idx="3103">
                  <c:v>-177.26971000000003</c:v>
                </c:pt>
                <c:pt idx="3104">
                  <c:v>-177.20721000000003</c:v>
                </c:pt>
                <c:pt idx="3105">
                  <c:v>-177.14471000000003</c:v>
                </c:pt>
                <c:pt idx="3106">
                  <c:v>-177.08221000000003</c:v>
                </c:pt>
                <c:pt idx="3107">
                  <c:v>-177.01971000000003</c:v>
                </c:pt>
                <c:pt idx="3108">
                  <c:v>-176.95721000000003</c:v>
                </c:pt>
                <c:pt idx="3109">
                  <c:v>-176.89471000000003</c:v>
                </c:pt>
                <c:pt idx="3110">
                  <c:v>-176.83221000000003</c:v>
                </c:pt>
                <c:pt idx="3111">
                  <c:v>-176.76971000000003</c:v>
                </c:pt>
                <c:pt idx="3112">
                  <c:v>-176.70721000000003</c:v>
                </c:pt>
                <c:pt idx="3113">
                  <c:v>-176.64471000000003</c:v>
                </c:pt>
                <c:pt idx="3114">
                  <c:v>-176.58221000000003</c:v>
                </c:pt>
                <c:pt idx="3115">
                  <c:v>-176.51971000000003</c:v>
                </c:pt>
                <c:pt idx="3116">
                  <c:v>-176.45721000000003</c:v>
                </c:pt>
                <c:pt idx="3117">
                  <c:v>-176.39471000000003</c:v>
                </c:pt>
                <c:pt idx="3118">
                  <c:v>-176.33221000000003</c:v>
                </c:pt>
                <c:pt idx="3119">
                  <c:v>-176.26971000000003</c:v>
                </c:pt>
                <c:pt idx="3120">
                  <c:v>-176.20721000000003</c:v>
                </c:pt>
                <c:pt idx="3121">
                  <c:v>-176.14471000000003</c:v>
                </c:pt>
                <c:pt idx="3122">
                  <c:v>-176.08221000000003</c:v>
                </c:pt>
                <c:pt idx="3123">
                  <c:v>-176.01971000000003</c:v>
                </c:pt>
                <c:pt idx="3124">
                  <c:v>-175.95721000000003</c:v>
                </c:pt>
                <c:pt idx="3125">
                  <c:v>-175.89471000000003</c:v>
                </c:pt>
                <c:pt idx="3126">
                  <c:v>-175.83221000000003</c:v>
                </c:pt>
                <c:pt idx="3127">
                  <c:v>-175.76971000000003</c:v>
                </c:pt>
                <c:pt idx="3128">
                  <c:v>-175.70721000000003</c:v>
                </c:pt>
                <c:pt idx="3129">
                  <c:v>-175.64471000000003</c:v>
                </c:pt>
                <c:pt idx="3130">
                  <c:v>-175.58221000000003</c:v>
                </c:pt>
                <c:pt idx="3131">
                  <c:v>-175.51971000000003</c:v>
                </c:pt>
                <c:pt idx="3132">
                  <c:v>-175.45721000000003</c:v>
                </c:pt>
                <c:pt idx="3133">
                  <c:v>-175.39471000000003</c:v>
                </c:pt>
                <c:pt idx="3134">
                  <c:v>-175.33221000000003</c:v>
                </c:pt>
                <c:pt idx="3135">
                  <c:v>-175.26971000000003</c:v>
                </c:pt>
                <c:pt idx="3136">
                  <c:v>-175.20721000000003</c:v>
                </c:pt>
                <c:pt idx="3137">
                  <c:v>-175.14471000000003</c:v>
                </c:pt>
                <c:pt idx="3138">
                  <c:v>-175.08221000000003</c:v>
                </c:pt>
                <c:pt idx="3139">
                  <c:v>-175.01971000000003</c:v>
                </c:pt>
                <c:pt idx="3140">
                  <c:v>-174.95721000000003</c:v>
                </c:pt>
                <c:pt idx="3141">
                  <c:v>-174.89471000000003</c:v>
                </c:pt>
                <c:pt idx="3142">
                  <c:v>-174.83221000000003</c:v>
                </c:pt>
                <c:pt idx="3143">
                  <c:v>-174.76971000000003</c:v>
                </c:pt>
                <c:pt idx="3144">
                  <c:v>-174.70721000000003</c:v>
                </c:pt>
                <c:pt idx="3145">
                  <c:v>-174.64471000000003</c:v>
                </c:pt>
                <c:pt idx="3146">
                  <c:v>-174.58221000000003</c:v>
                </c:pt>
                <c:pt idx="3147">
                  <c:v>-174.51971000000003</c:v>
                </c:pt>
                <c:pt idx="3148">
                  <c:v>-174.45721000000003</c:v>
                </c:pt>
                <c:pt idx="3149">
                  <c:v>-174.39471000000003</c:v>
                </c:pt>
                <c:pt idx="3150">
                  <c:v>-174.33221000000003</c:v>
                </c:pt>
                <c:pt idx="3151">
                  <c:v>-174.26971000000003</c:v>
                </c:pt>
                <c:pt idx="3152">
                  <c:v>-174.20721000000003</c:v>
                </c:pt>
                <c:pt idx="3153">
                  <c:v>-174.14471000000003</c:v>
                </c:pt>
                <c:pt idx="3154">
                  <c:v>-174.08221000000003</c:v>
                </c:pt>
                <c:pt idx="3155">
                  <c:v>-174.01971000000003</c:v>
                </c:pt>
                <c:pt idx="3156">
                  <c:v>-173.95721000000003</c:v>
                </c:pt>
                <c:pt idx="3157">
                  <c:v>-173.89471000000003</c:v>
                </c:pt>
                <c:pt idx="3158">
                  <c:v>-173.83221000000003</c:v>
                </c:pt>
                <c:pt idx="3159">
                  <c:v>-173.76971000000003</c:v>
                </c:pt>
                <c:pt idx="3160">
                  <c:v>-173.70721000000003</c:v>
                </c:pt>
                <c:pt idx="3161">
                  <c:v>-173.64471000000003</c:v>
                </c:pt>
                <c:pt idx="3162">
                  <c:v>-173.58221000000003</c:v>
                </c:pt>
                <c:pt idx="3163">
                  <c:v>-173.51971000000003</c:v>
                </c:pt>
                <c:pt idx="3164">
                  <c:v>-173.45721000000003</c:v>
                </c:pt>
                <c:pt idx="3165">
                  <c:v>-173.39471000000003</c:v>
                </c:pt>
                <c:pt idx="3166">
                  <c:v>-173.33221000000003</c:v>
                </c:pt>
                <c:pt idx="3167">
                  <c:v>-173.26971000000003</c:v>
                </c:pt>
                <c:pt idx="3168">
                  <c:v>-173.20721000000003</c:v>
                </c:pt>
                <c:pt idx="3169">
                  <c:v>-173.14471000000003</c:v>
                </c:pt>
                <c:pt idx="3170">
                  <c:v>-173.08221000000003</c:v>
                </c:pt>
                <c:pt idx="3171">
                  <c:v>-173.01971000000003</c:v>
                </c:pt>
                <c:pt idx="3172">
                  <c:v>-172.95721000000003</c:v>
                </c:pt>
                <c:pt idx="3173">
                  <c:v>-172.89471000000003</c:v>
                </c:pt>
                <c:pt idx="3174">
                  <c:v>-172.83221000000003</c:v>
                </c:pt>
                <c:pt idx="3175">
                  <c:v>-172.76971000000003</c:v>
                </c:pt>
                <c:pt idx="3176">
                  <c:v>-172.70721000000003</c:v>
                </c:pt>
                <c:pt idx="3177">
                  <c:v>-172.64471000000003</c:v>
                </c:pt>
                <c:pt idx="3178">
                  <c:v>-172.58221000000003</c:v>
                </c:pt>
                <c:pt idx="3179">
                  <c:v>-172.51971000000003</c:v>
                </c:pt>
                <c:pt idx="3180">
                  <c:v>-172.45721000000003</c:v>
                </c:pt>
                <c:pt idx="3181">
                  <c:v>-172.39471000000003</c:v>
                </c:pt>
                <c:pt idx="3182">
                  <c:v>-172.33221000000003</c:v>
                </c:pt>
                <c:pt idx="3183">
                  <c:v>-172.26971000000003</c:v>
                </c:pt>
                <c:pt idx="3184">
                  <c:v>-172.20721000000003</c:v>
                </c:pt>
                <c:pt idx="3185">
                  <c:v>-172.14471000000003</c:v>
                </c:pt>
                <c:pt idx="3186">
                  <c:v>-172.08221000000003</c:v>
                </c:pt>
                <c:pt idx="3187">
                  <c:v>-172.01971000000003</c:v>
                </c:pt>
                <c:pt idx="3188">
                  <c:v>-171.95721000000003</c:v>
                </c:pt>
                <c:pt idx="3189">
                  <c:v>-171.89471000000003</c:v>
                </c:pt>
                <c:pt idx="3190">
                  <c:v>-171.83221000000003</c:v>
                </c:pt>
                <c:pt idx="3191">
                  <c:v>-171.76971000000003</c:v>
                </c:pt>
                <c:pt idx="3192">
                  <c:v>-171.70721000000003</c:v>
                </c:pt>
                <c:pt idx="3193">
                  <c:v>-171.64471000000003</c:v>
                </c:pt>
                <c:pt idx="3194">
                  <c:v>-171.58221000000003</c:v>
                </c:pt>
                <c:pt idx="3195">
                  <c:v>-171.51971000000003</c:v>
                </c:pt>
                <c:pt idx="3196">
                  <c:v>-171.45721000000003</c:v>
                </c:pt>
                <c:pt idx="3197">
                  <c:v>-171.39471000000003</c:v>
                </c:pt>
                <c:pt idx="3198">
                  <c:v>-171.33221000000003</c:v>
                </c:pt>
                <c:pt idx="3199">
                  <c:v>-171.26971000000003</c:v>
                </c:pt>
                <c:pt idx="3200">
                  <c:v>-171.20721000000003</c:v>
                </c:pt>
                <c:pt idx="3201">
                  <c:v>-171.14471000000003</c:v>
                </c:pt>
                <c:pt idx="3202">
                  <c:v>-171.08221000000003</c:v>
                </c:pt>
                <c:pt idx="3203">
                  <c:v>-171.01971000000003</c:v>
                </c:pt>
                <c:pt idx="3204">
                  <c:v>-170.95721000000003</c:v>
                </c:pt>
                <c:pt idx="3205">
                  <c:v>-170.89471000000003</c:v>
                </c:pt>
                <c:pt idx="3206">
                  <c:v>-170.83221000000003</c:v>
                </c:pt>
                <c:pt idx="3207">
                  <c:v>-170.76971000000003</c:v>
                </c:pt>
                <c:pt idx="3208">
                  <c:v>-170.70721000000003</c:v>
                </c:pt>
                <c:pt idx="3209">
                  <c:v>-170.64471000000003</c:v>
                </c:pt>
                <c:pt idx="3210">
                  <c:v>-170.58221000000003</c:v>
                </c:pt>
                <c:pt idx="3211">
                  <c:v>-170.51971000000003</c:v>
                </c:pt>
                <c:pt idx="3212">
                  <c:v>-170.45721000000003</c:v>
                </c:pt>
                <c:pt idx="3213">
                  <c:v>-170.39471000000003</c:v>
                </c:pt>
                <c:pt idx="3214">
                  <c:v>-170.33221000000003</c:v>
                </c:pt>
                <c:pt idx="3215">
                  <c:v>-170.26971000000003</c:v>
                </c:pt>
                <c:pt idx="3216">
                  <c:v>-170.20721000000003</c:v>
                </c:pt>
                <c:pt idx="3217">
                  <c:v>-170.14471000000003</c:v>
                </c:pt>
                <c:pt idx="3218">
                  <c:v>-170.08221000000003</c:v>
                </c:pt>
                <c:pt idx="3219">
                  <c:v>-170.01971000000003</c:v>
                </c:pt>
                <c:pt idx="3220">
                  <c:v>-169.95721000000003</c:v>
                </c:pt>
                <c:pt idx="3221">
                  <c:v>-169.89471000000003</c:v>
                </c:pt>
                <c:pt idx="3222">
                  <c:v>-169.83221000000003</c:v>
                </c:pt>
                <c:pt idx="3223">
                  <c:v>-169.76971000000003</c:v>
                </c:pt>
                <c:pt idx="3224">
                  <c:v>-169.70721000000003</c:v>
                </c:pt>
                <c:pt idx="3225">
                  <c:v>-169.64471000000003</c:v>
                </c:pt>
                <c:pt idx="3226">
                  <c:v>-169.58221000000003</c:v>
                </c:pt>
                <c:pt idx="3227">
                  <c:v>-169.51971000000003</c:v>
                </c:pt>
                <c:pt idx="3228">
                  <c:v>-169.45721000000003</c:v>
                </c:pt>
                <c:pt idx="3229">
                  <c:v>-169.39471000000003</c:v>
                </c:pt>
                <c:pt idx="3230">
                  <c:v>-169.33221000000003</c:v>
                </c:pt>
                <c:pt idx="3231">
                  <c:v>-169.26971000000003</c:v>
                </c:pt>
                <c:pt idx="3232">
                  <c:v>-169.20721000000003</c:v>
                </c:pt>
                <c:pt idx="3233">
                  <c:v>-169.14471000000003</c:v>
                </c:pt>
                <c:pt idx="3234">
                  <c:v>-169.08221000000003</c:v>
                </c:pt>
                <c:pt idx="3235">
                  <c:v>-169.01971000000003</c:v>
                </c:pt>
                <c:pt idx="3236">
                  <c:v>-168.95721000000003</c:v>
                </c:pt>
                <c:pt idx="3237">
                  <c:v>-168.89471000000003</c:v>
                </c:pt>
                <c:pt idx="3238">
                  <c:v>-168.83221000000003</c:v>
                </c:pt>
                <c:pt idx="3239">
                  <c:v>-168.76971000000003</c:v>
                </c:pt>
                <c:pt idx="3240">
                  <c:v>-168.70721000000003</c:v>
                </c:pt>
                <c:pt idx="3241">
                  <c:v>-168.64471000000003</c:v>
                </c:pt>
                <c:pt idx="3242">
                  <c:v>-168.58221000000003</c:v>
                </c:pt>
                <c:pt idx="3243">
                  <c:v>-168.51971000000003</c:v>
                </c:pt>
                <c:pt idx="3244">
                  <c:v>-168.45721000000003</c:v>
                </c:pt>
                <c:pt idx="3245">
                  <c:v>-168.39471000000003</c:v>
                </c:pt>
                <c:pt idx="3246">
                  <c:v>-168.33221000000003</c:v>
                </c:pt>
                <c:pt idx="3247">
                  <c:v>-168.26971000000003</c:v>
                </c:pt>
                <c:pt idx="3248">
                  <c:v>-168.20721000000003</c:v>
                </c:pt>
                <c:pt idx="3249">
                  <c:v>-168.14471000000003</c:v>
                </c:pt>
                <c:pt idx="3250">
                  <c:v>-168.08221000000003</c:v>
                </c:pt>
                <c:pt idx="3251">
                  <c:v>-168.01971000000003</c:v>
                </c:pt>
                <c:pt idx="3252">
                  <c:v>-167.95721000000003</c:v>
                </c:pt>
                <c:pt idx="3253">
                  <c:v>-167.89471000000003</c:v>
                </c:pt>
                <c:pt idx="3254">
                  <c:v>-167.83221000000003</c:v>
                </c:pt>
                <c:pt idx="3255">
                  <c:v>-167.76971000000003</c:v>
                </c:pt>
                <c:pt idx="3256">
                  <c:v>-167.70721000000003</c:v>
                </c:pt>
                <c:pt idx="3257">
                  <c:v>-167.64471000000003</c:v>
                </c:pt>
                <c:pt idx="3258">
                  <c:v>-167.58221000000003</c:v>
                </c:pt>
                <c:pt idx="3259">
                  <c:v>-167.51971000000003</c:v>
                </c:pt>
                <c:pt idx="3260">
                  <c:v>-167.45721000000003</c:v>
                </c:pt>
                <c:pt idx="3261">
                  <c:v>-167.39471000000003</c:v>
                </c:pt>
                <c:pt idx="3262">
                  <c:v>-167.33221000000003</c:v>
                </c:pt>
                <c:pt idx="3263">
                  <c:v>-167.26971000000003</c:v>
                </c:pt>
                <c:pt idx="3264">
                  <c:v>-167.20721000000003</c:v>
                </c:pt>
                <c:pt idx="3265">
                  <c:v>-167.14471000000003</c:v>
                </c:pt>
                <c:pt idx="3266">
                  <c:v>-167.08221000000003</c:v>
                </c:pt>
                <c:pt idx="3267">
                  <c:v>-167.01971000000003</c:v>
                </c:pt>
                <c:pt idx="3268">
                  <c:v>-166.95721000000003</c:v>
                </c:pt>
                <c:pt idx="3269">
                  <c:v>-166.89471000000003</c:v>
                </c:pt>
                <c:pt idx="3270">
                  <c:v>-166.83221000000003</c:v>
                </c:pt>
                <c:pt idx="3271">
                  <c:v>-166.76971000000003</c:v>
                </c:pt>
                <c:pt idx="3272">
                  <c:v>-166.70721000000003</c:v>
                </c:pt>
                <c:pt idx="3273">
                  <c:v>-166.64471000000003</c:v>
                </c:pt>
                <c:pt idx="3274">
                  <c:v>-166.58221000000003</c:v>
                </c:pt>
                <c:pt idx="3275">
                  <c:v>-166.51971000000003</c:v>
                </c:pt>
                <c:pt idx="3276">
                  <c:v>-166.45721000000003</c:v>
                </c:pt>
                <c:pt idx="3277">
                  <c:v>-166.39471000000003</c:v>
                </c:pt>
                <c:pt idx="3278">
                  <c:v>-166.33221000000003</c:v>
                </c:pt>
                <c:pt idx="3279">
                  <c:v>-166.26971000000003</c:v>
                </c:pt>
                <c:pt idx="3280">
                  <c:v>-166.20721000000003</c:v>
                </c:pt>
                <c:pt idx="3281">
                  <c:v>-166.14471000000003</c:v>
                </c:pt>
                <c:pt idx="3282">
                  <c:v>-166.08221000000003</c:v>
                </c:pt>
                <c:pt idx="3283">
                  <c:v>-166.01971000000003</c:v>
                </c:pt>
                <c:pt idx="3284">
                  <c:v>-165.95721000000003</c:v>
                </c:pt>
                <c:pt idx="3285">
                  <c:v>-165.89471000000003</c:v>
                </c:pt>
                <c:pt idx="3286">
                  <c:v>-165.83221000000003</c:v>
                </c:pt>
                <c:pt idx="3287">
                  <c:v>-165.76971000000003</c:v>
                </c:pt>
                <c:pt idx="3288">
                  <c:v>-165.70721000000003</c:v>
                </c:pt>
                <c:pt idx="3289">
                  <c:v>-165.64471000000003</c:v>
                </c:pt>
                <c:pt idx="3290">
                  <c:v>-165.58221000000003</c:v>
                </c:pt>
                <c:pt idx="3291">
                  <c:v>-165.51971000000003</c:v>
                </c:pt>
                <c:pt idx="3292">
                  <c:v>-165.45721000000003</c:v>
                </c:pt>
                <c:pt idx="3293">
                  <c:v>-165.39471000000003</c:v>
                </c:pt>
                <c:pt idx="3294">
                  <c:v>-165.33221000000003</c:v>
                </c:pt>
                <c:pt idx="3295">
                  <c:v>-165.26971000000003</c:v>
                </c:pt>
                <c:pt idx="3296">
                  <c:v>-165.20721000000003</c:v>
                </c:pt>
                <c:pt idx="3297">
                  <c:v>-165.14471000000003</c:v>
                </c:pt>
                <c:pt idx="3298">
                  <c:v>-165.08221000000003</c:v>
                </c:pt>
                <c:pt idx="3299">
                  <c:v>-165.01971000000003</c:v>
                </c:pt>
                <c:pt idx="3300">
                  <c:v>-164.95721000000003</c:v>
                </c:pt>
                <c:pt idx="3301">
                  <c:v>-164.89471000000003</c:v>
                </c:pt>
                <c:pt idx="3302">
                  <c:v>-164.83221000000003</c:v>
                </c:pt>
                <c:pt idx="3303">
                  <c:v>-164.76971000000003</c:v>
                </c:pt>
                <c:pt idx="3304">
                  <c:v>-164.70721000000003</c:v>
                </c:pt>
                <c:pt idx="3305">
                  <c:v>-164.64471000000003</c:v>
                </c:pt>
                <c:pt idx="3306">
                  <c:v>-164.58221000000003</c:v>
                </c:pt>
                <c:pt idx="3307">
                  <c:v>-164.51971000000003</c:v>
                </c:pt>
                <c:pt idx="3308">
                  <c:v>-164.45721000000003</c:v>
                </c:pt>
                <c:pt idx="3309">
                  <c:v>-164.39471000000003</c:v>
                </c:pt>
                <c:pt idx="3310">
                  <c:v>-164.33221000000003</c:v>
                </c:pt>
                <c:pt idx="3311">
                  <c:v>-164.26971000000003</c:v>
                </c:pt>
                <c:pt idx="3312">
                  <c:v>-164.20721000000003</c:v>
                </c:pt>
                <c:pt idx="3313">
                  <c:v>-164.14471000000003</c:v>
                </c:pt>
                <c:pt idx="3314">
                  <c:v>-164.08221000000003</c:v>
                </c:pt>
                <c:pt idx="3315">
                  <c:v>-164.01971000000003</c:v>
                </c:pt>
                <c:pt idx="3316">
                  <c:v>-163.95721000000003</c:v>
                </c:pt>
                <c:pt idx="3317">
                  <c:v>-163.89471000000003</c:v>
                </c:pt>
                <c:pt idx="3318">
                  <c:v>-163.83221000000003</c:v>
                </c:pt>
                <c:pt idx="3319">
                  <c:v>-163.76971000000003</c:v>
                </c:pt>
                <c:pt idx="3320">
                  <c:v>-163.70721000000003</c:v>
                </c:pt>
                <c:pt idx="3321">
                  <c:v>-163.64471000000003</c:v>
                </c:pt>
                <c:pt idx="3322">
                  <c:v>-163.58221000000003</c:v>
                </c:pt>
                <c:pt idx="3323">
                  <c:v>-163.51971000000003</c:v>
                </c:pt>
                <c:pt idx="3324">
                  <c:v>-163.45721000000003</c:v>
                </c:pt>
                <c:pt idx="3325">
                  <c:v>-163.39471000000003</c:v>
                </c:pt>
                <c:pt idx="3326">
                  <c:v>-163.33221000000003</c:v>
                </c:pt>
                <c:pt idx="3327">
                  <c:v>-163.26971000000003</c:v>
                </c:pt>
                <c:pt idx="3328">
                  <c:v>-163.20721000000003</c:v>
                </c:pt>
                <c:pt idx="3329">
                  <c:v>-163.14471000000003</c:v>
                </c:pt>
                <c:pt idx="3330">
                  <c:v>-163.08221000000003</c:v>
                </c:pt>
                <c:pt idx="3331">
                  <c:v>-163.01971000000003</c:v>
                </c:pt>
                <c:pt idx="3332">
                  <c:v>-162.95721000000003</c:v>
                </c:pt>
                <c:pt idx="3333">
                  <c:v>-162.89471000000003</c:v>
                </c:pt>
                <c:pt idx="3334">
                  <c:v>-162.83221000000003</c:v>
                </c:pt>
                <c:pt idx="3335">
                  <c:v>-162.76971000000003</c:v>
                </c:pt>
                <c:pt idx="3336">
                  <c:v>-162.70721000000003</c:v>
                </c:pt>
                <c:pt idx="3337">
                  <c:v>-162.64471000000003</c:v>
                </c:pt>
                <c:pt idx="3338">
                  <c:v>-162.58221000000003</c:v>
                </c:pt>
                <c:pt idx="3339">
                  <c:v>-162.51971000000003</c:v>
                </c:pt>
                <c:pt idx="3340">
                  <c:v>-162.45721000000003</c:v>
                </c:pt>
                <c:pt idx="3341">
                  <c:v>-162.39471000000003</c:v>
                </c:pt>
                <c:pt idx="3342">
                  <c:v>-162.33221000000003</c:v>
                </c:pt>
                <c:pt idx="3343">
                  <c:v>-162.26971000000003</c:v>
                </c:pt>
                <c:pt idx="3344">
                  <c:v>-162.20721000000003</c:v>
                </c:pt>
                <c:pt idx="3345">
                  <c:v>-162.14471000000003</c:v>
                </c:pt>
                <c:pt idx="3346">
                  <c:v>-162.08221000000003</c:v>
                </c:pt>
                <c:pt idx="3347">
                  <c:v>-162.01971000000003</c:v>
                </c:pt>
                <c:pt idx="3348">
                  <c:v>-161.95721000000003</c:v>
                </c:pt>
                <c:pt idx="3349">
                  <c:v>-161.89471000000003</c:v>
                </c:pt>
                <c:pt idx="3350">
                  <c:v>-161.83221000000003</c:v>
                </c:pt>
                <c:pt idx="3351">
                  <c:v>-161.76971000000003</c:v>
                </c:pt>
                <c:pt idx="3352">
                  <c:v>-161.70721000000003</c:v>
                </c:pt>
                <c:pt idx="3353">
                  <c:v>-161.64471000000003</c:v>
                </c:pt>
                <c:pt idx="3354">
                  <c:v>-161.58221000000003</c:v>
                </c:pt>
                <c:pt idx="3355">
                  <c:v>-161.51971000000003</c:v>
                </c:pt>
                <c:pt idx="3356">
                  <c:v>-161.45721000000003</c:v>
                </c:pt>
                <c:pt idx="3357">
                  <c:v>-161.39471000000003</c:v>
                </c:pt>
                <c:pt idx="3358">
                  <c:v>-161.33221000000003</c:v>
                </c:pt>
                <c:pt idx="3359">
                  <c:v>-161.26971000000003</c:v>
                </c:pt>
                <c:pt idx="3360">
                  <c:v>-161.20721000000003</c:v>
                </c:pt>
                <c:pt idx="3361">
                  <c:v>-161.14471000000003</c:v>
                </c:pt>
                <c:pt idx="3362">
                  <c:v>-161.08221000000003</c:v>
                </c:pt>
                <c:pt idx="3363">
                  <c:v>-161.01971000000003</c:v>
                </c:pt>
                <c:pt idx="3364">
                  <c:v>-160.95721000000003</c:v>
                </c:pt>
                <c:pt idx="3365">
                  <c:v>-160.89471000000003</c:v>
                </c:pt>
                <c:pt idx="3366">
                  <c:v>-160.83221000000003</c:v>
                </c:pt>
                <c:pt idx="3367">
                  <c:v>-160.76971000000003</c:v>
                </c:pt>
                <c:pt idx="3368">
                  <c:v>-160.70721000000003</c:v>
                </c:pt>
                <c:pt idx="3369">
                  <c:v>-160.64471000000003</c:v>
                </c:pt>
                <c:pt idx="3370">
                  <c:v>-160.58221000000003</c:v>
                </c:pt>
                <c:pt idx="3371">
                  <c:v>-160.51971000000003</c:v>
                </c:pt>
                <c:pt idx="3372">
                  <c:v>-160.45721000000003</c:v>
                </c:pt>
                <c:pt idx="3373">
                  <c:v>-160.39471000000003</c:v>
                </c:pt>
                <c:pt idx="3374">
                  <c:v>-160.33221000000003</c:v>
                </c:pt>
                <c:pt idx="3375">
                  <c:v>-160.26971000000003</c:v>
                </c:pt>
                <c:pt idx="3376">
                  <c:v>-160.20721000000003</c:v>
                </c:pt>
                <c:pt idx="3377">
                  <c:v>-160.14471000000003</c:v>
                </c:pt>
                <c:pt idx="3378">
                  <c:v>-160.08221000000003</c:v>
                </c:pt>
                <c:pt idx="3379">
                  <c:v>-160.01971000000003</c:v>
                </c:pt>
                <c:pt idx="3380">
                  <c:v>-159.95721000000003</c:v>
                </c:pt>
                <c:pt idx="3381">
                  <c:v>-159.89471000000003</c:v>
                </c:pt>
                <c:pt idx="3382">
                  <c:v>-159.83221000000003</c:v>
                </c:pt>
                <c:pt idx="3383">
                  <c:v>-159.76971000000003</c:v>
                </c:pt>
                <c:pt idx="3384">
                  <c:v>-159.70721000000003</c:v>
                </c:pt>
                <c:pt idx="3385">
                  <c:v>-159.64471000000003</c:v>
                </c:pt>
                <c:pt idx="3386">
                  <c:v>-159.58221000000003</c:v>
                </c:pt>
                <c:pt idx="3387">
                  <c:v>-159.51971000000003</c:v>
                </c:pt>
                <c:pt idx="3388">
                  <c:v>-159.45721000000003</c:v>
                </c:pt>
                <c:pt idx="3389">
                  <c:v>-159.39471000000003</c:v>
                </c:pt>
                <c:pt idx="3390">
                  <c:v>-159.33221000000003</c:v>
                </c:pt>
                <c:pt idx="3391">
                  <c:v>-159.26971000000003</c:v>
                </c:pt>
                <c:pt idx="3392">
                  <c:v>-159.20721000000003</c:v>
                </c:pt>
                <c:pt idx="3393">
                  <c:v>-159.14471000000003</c:v>
                </c:pt>
                <c:pt idx="3394">
                  <c:v>-159.08221000000003</c:v>
                </c:pt>
                <c:pt idx="3395">
                  <c:v>-159.01971000000003</c:v>
                </c:pt>
                <c:pt idx="3396">
                  <c:v>-158.95721000000003</c:v>
                </c:pt>
                <c:pt idx="3397">
                  <c:v>-158.89471000000003</c:v>
                </c:pt>
                <c:pt idx="3398">
                  <c:v>-158.83221000000003</c:v>
                </c:pt>
                <c:pt idx="3399">
                  <c:v>-158.76971000000003</c:v>
                </c:pt>
                <c:pt idx="3400">
                  <c:v>-158.70721000000003</c:v>
                </c:pt>
                <c:pt idx="3401">
                  <c:v>-158.64471000000003</c:v>
                </c:pt>
                <c:pt idx="3402">
                  <c:v>-158.58221000000003</c:v>
                </c:pt>
                <c:pt idx="3403">
                  <c:v>-158.51971000000003</c:v>
                </c:pt>
                <c:pt idx="3404">
                  <c:v>-158.45721000000003</c:v>
                </c:pt>
                <c:pt idx="3405">
                  <c:v>-158.39471000000003</c:v>
                </c:pt>
                <c:pt idx="3406">
                  <c:v>-158.33221000000003</c:v>
                </c:pt>
                <c:pt idx="3407">
                  <c:v>-158.26971000000003</c:v>
                </c:pt>
                <c:pt idx="3408">
                  <c:v>-158.20721000000003</c:v>
                </c:pt>
                <c:pt idx="3409">
                  <c:v>-158.14471000000003</c:v>
                </c:pt>
                <c:pt idx="3410">
                  <c:v>-158.08221000000003</c:v>
                </c:pt>
                <c:pt idx="3411">
                  <c:v>-158.01971000000003</c:v>
                </c:pt>
                <c:pt idx="3412">
                  <c:v>-157.95721000000003</c:v>
                </c:pt>
                <c:pt idx="3413">
                  <c:v>-157.89471000000003</c:v>
                </c:pt>
                <c:pt idx="3414">
                  <c:v>-157.83221000000003</c:v>
                </c:pt>
                <c:pt idx="3415">
                  <c:v>-157.76971000000003</c:v>
                </c:pt>
                <c:pt idx="3416">
                  <c:v>-157.70721000000003</c:v>
                </c:pt>
                <c:pt idx="3417">
                  <c:v>-157.64471000000003</c:v>
                </c:pt>
                <c:pt idx="3418">
                  <c:v>-157.58221000000003</c:v>
                </c:pt>
                <c:pt idx="3419">
                  <c:v>-157.51971000000003</c:v>
                </c:pt>
                <c:pt idx="3420">
                  <c:v>-157.45721000000003</c:v>
                </c:pt>
                <c:pt idx="3421">
                  <c:v>-157.39471000000003</c:v>
                </c:pt>
                <c:pt idx="3422">
                  <c:v>-157.33221000000003</c:v>
                </c:pt>
                <c:pt idx="3423">
                  <c:v>-157.26971000000003</c:v>
                </c:pt>
                <c:pt idx="3424">
                  <c:v>-157.20721000000003</c:v>
                </c:pt>
                <c:pt idx="3425">
                  <c:v>-157.14471000000003</c:v>
                </c:pt>
                <c:pt idx="3426">
                  <c:v>-157.08221000000003</c:v>
                </c:pt>
                <c:pt idx="3427">
                  <c:v>-157.01971000000003</c:v>
                </c:pt>
                <c:pt idx="3428">
                  <c:v>-156.95721000000003</c:v>
                </c:pt>
                <c:pt idx="3429">
                  <c:v>-156.89471000000003</c:v>
                </c:pt>
                <c:pt idx="3430">
                  <c:v>-156.83221000000003</c:v>
                </c:pt>
                <c:pt idx="3431">
                  <c:v>-156.76971000000003</c:v>
                </c:pt>
                <c:pt idx="3432">
                  <c:v>-156.70721000000003</c:v>
                </c:pt>
                <c:pt idx="3433">
                  <c:v>-156.64471000000003</c:v>
                </c:pt>
                <c:pt idx="3434">
                  <c:v>-156.58221000000003</c:v>
                </c:pt>
                <c:pt idx="3435">
                  <c:v>-156.51971000000003</c:v>
                </c:pt>
                <c:pt idx="3436">
                  <c:v>-156.45721000000003</c:v>
                </c:pt>
                <c:pt idx="3437">
                  <c:v>-156.39471000000003</c:v>
                </c:pt>
                <c:pt idx="3438">
                  <c:v>-156.33221000000003</c:v>
                </c:pt>
                <c:pt idx="3439">
                  <c:v>-156.26971000000003</c:v>
                </c:pt>
                <c:pt idx="3440">
                  <c:v>-156.20721000000003</c:v>
                </c:pt>
                <c:pt idx="3441">
                  <c:v>-156.14471000000003</c:v>
                </c:pt>
                <c:pt idx="3442">
                  <c:v>-156.08221000000003</c:v>
                </c:pt>
                <c:pt idx="3443">
                  <c:v>-156.01971000000003</c:v>
                </c:pt>
                <c:pt idx="3444">
                  <c:v>-155.95721000000003</c:v>
                </c:pt>
                <c:pt idx="3445">
                  <c:v>-155.89471000000003</c:v>
                </c:pt>
                <c:pt idx="3446">
                  <c:v>-155.83221000000003</c:v>
                </c:pt>
                <c:pt idx="3447">
                  <c:v>-155.76971000000003</c:v>
                </c:pt>
                <c:pt idx="3448">
                  <c:v>-155.70721000000003</c:v>
                </c:pt>
                <c:pt idx="3449">
                  <c:v>-155.64471000000003</c:v>
                </c:pt>
                <c:pt idx="3450">
                  <c:v>-155.58221000000003</c:v>
                </c:pt>
                <c:pt idx="3451">
                  <c:v>-155.51971000000003</c:v>
                </c:pt>
                <c:pt idx="3452">
                  <c:v>-155.45721000000003</c:v>
                </c:pt>
                <c:pt idx="3453">
                  <c:v>-155.39471000000003</c:v>
                </c:pt>
                <c:pt idx="3454">
                  <c:v>-155.33221000000003</c:v>
                </c:pt>
                <c:pt idx="3455">
                  <c:v>-155.26971000000003</c:v>
                </c:pt>
                <c:pt idx="3456">
                  <c:v>-155.20721000000003</c:v>
                </c:pt>
                <c:pt idx="3457">
                  <c:v>-155.14471000000003</c:v>
                </c:pt>
                <c:pt idx="3458">
                  <c:v>-155.08221000000003</c:v>
                </c:pt>
                <c:pt idx="3459">
                  <c:v>-155.01971000000003</c:v>
                </c:pt>
                <c:pt idx="3460">
                  <c:v>-154.95721000000003</c:v>
                </c:pt>
                <c:pt idx="3461">
                  <c:v>-154.89471000000003</c:v>
                </c:pt>
                <c:pt idx="3462">
                  <c:v>-154.83221000000003</c:v>
                </c:pt>
                <c:pt idx="3463">
                  <c:v>-154.76971000000003</c:v>
                </c:pt>
                <c:pt idx="3464">
                  <c:v>-154.70721000000003</c:v>
                </c:pt>
                <c:pt idx="3465">
                  <c:v>-154.64471000000003</c:v>
                </c:pt>
                <c:pt idx="3466">
                  <c:v>-154.58221000000003</c:v>
                </c:pt>
                <c:pt idx="3467">
                  <c:v>-154.51971000000003</c:v>
                </c:pt>
                <c:pt idx="3468">
                  <c:v>-154.45721000000003</c:v>
                </c:pt>
                <c:pt idx="3469">
                  <c:v>-154.39471000000003</c:v>
                </c:pt>
                <c:pt idx="3470">
                  <c:v>-154.33221000000003</c:v>
                </c:pt>
                <c:pt idx="3471">
                  <c:v>-154.26971000000003</c:v>
                </c:pt>
                <c:pt idx="3472">
                  <c:v>-154.20721000000003</c:v>
                </c:pt>
                <c:pt idx="3473">
                  <c:v>-154.14471000000003</c:v>
                </c:pt>
                <c:pt idx="3474">
                  <c:v>-154.08221000000003</c:v>
                </c:pt>
                <c:pt idx="3475">
                  <c:v>-154.01971000000003</c:v>
                </c:pt>
                <c:pt idx="3476">
                  <c:v>-153.95721000000003</c:v>
                </c:pt>
                <c:pt idx="3477">
                  <c:v>-153.89471000000003</c:v>
                </c:pt>
                <c:pt idx="3478">
                  <c:v>-153.83221000000003</c:v>
                </c:pt>
                <c:pt idx="3479">
                  <c:v>-153.76971000000003</c:v>
                </c:pt>
                <c:pt idx="3480">
                  <c:v>-153.70721000000003</c:v>
                </c:pt>
                <c:pt idx="3481">
                  <c:v>-153.64471000000003</c:v>
                </c:pt>
                <c:pt idx="3482">
                  <c:v>-153.58221000000003</c:v>
                </c:pt>
                <c:pt idx="3483">
                  <c:v>-153.51971000000003</c:v>
                </c:pt>
                <c:pt idx="3484">
                  <c:v>-153.45721000000003</c:v>
                </c:pt>
                <c:pt idx="3485">
                  <c:v>-153.39471000000003</c:v>
                </c:pt>
                <c:pt idx="3486">
                  <c:v>-153.33221000000003</c:v>
                </c:pt>
                <c:pt idx="3487">
                  <c:v>-153.26971000000003</c:v>
                </c:pt>
                <c:pt idx="3488">
                  <c:v>-153.20721000000003</c:v>
                </c:pt>
                <c:pt idx="3489">
                  <c:v>-153.14471000000003</c:v>
                </c:pt>
                <c:pt idx="3490">
                  <c:v>-153.08221000000003</c:v>
                </c:pt>
                <c:pt idx="3491">
                  <c:v>-153.01971000000003</c:v>
                </c:pt>
                <c:pt idx="3492">
                  <c:v>-152.95721000000003</c:v>
                </c:pt>
                <c:pt idx="3493">
                  <c:v>-152.89471000000003</c:v>
                </c:pt>
                <c:pt idx="3494">
                  <c:v>-152.83221000000003</c:v>
                </c:pt>
                <c:pt idx="3495">
                  <c:v>-152.76971000000003</c:v>
                </c:pt>
                <c:pt idx="3496">
                  <c:v>-152.70721000000003</c:v>
                </c:pt>
                <c:pt idx="3497">
                  <c:v>-152.64471000000003</c:v>
                </c:pt>
                <c:pt idx="3498">
                  <c:v>-152.58221000000003</c:v>
                </c:pt>
                <c:pt idx="3499">
                  <c:v>-152.51971000000003</c:v>
                </c:pt>
                <c:pt idx="3500">
                  <c:v>-152.45721000000003</c:v>
                </c:pt>
                <c:pt idx="3501">
                  <c:v>-152.39471000000003</c:v>
                </c:pt>
                <c:pt idx="3502">
                  <c:v>-152.33221000000003</c:v>
                </c:pt>
                <c:pt idx="3503">
                  <c:v>-152.26971000000003</c:v>
                </c:pt>
                <c:pt idx="3504">
                  <c:v>-152.20721000000003</c:v>
                </c:pt>
                <c:pt idx="3505">
                  <c:v>-152.14471000000003</c:v>
                </c:pt>
                <c:pt idx="3506">
                  <c:v>-152.08221000000003</c:v>
                </c:pt>
                <c:pt idx="3507">
                  <c:v>-152.01971000000003</c:v>
                </c:pt>
                <c:pt idx="3508">
                  <c:v>-151.95721000000003</c:v>
                </c:pt>
                <c:pt idx="3509">
                  <c:v>-151.89471000000003</c:v>
                </c:pt>
                <c:pt idx="3510">
                  <c:v>-151.83221000000003</c:v>
                </c:pt>
                <c:pt idx="3511">
                  <c:v>-151.76971000000003</c:v>
                </c:pt>
                <c:pt idx="3512">
                  <c:v>-151.70721000000003</c:v>
                </c:pt>
                <c:pt idx="3513">
                  <c:v>-151.64471000000003</c:v>
                </c:pt>
                <c:pt idx="3514">
                  <c:v>-151.58221000000003</c:v>
                </c:pt>
                <c:pt idx="3515">
                  <c:v>-151.51971000000003</c:v>
                </c:pt>
                <c:pt idx="3516">
                  <c:v>-151.45721000000003</c:v>
                </c:pt>
                <c:pt idx="3517">
                  <c:v>-151.39471000000003</c:v>
                </c:pt>
                <c:pt idx="3518">
                  <c:v>-151.33221000000003</c:v>
                </c:pt>
                <c:pt idx="3519">
                  <c:v>-151.26971000000003</c:v>
                </c:pt>
                <c:pt idx="3520">
                  <c:v>-151.20721000000003</c:v>
                </c:pt>
                <c:pt idx="3521">
                  <c:v>-151.14471000000003</c:v>
                </c:pt>
                <c:pt idx="3522">
                  <c:v>-151.08221000000003</c:v>
                </c:pt>
                <c:pt idx="3523">
                  <c:v>-151.01971000000003</c:v>
                </c:pt>
                <c:pt idx="3524">
                  <c:v>-150.95721000000003</c:v>
                </c:pt>
                <c:pt idx="3525">
                  <c:v>-150.89471000000003</c:v>
                </c:pt>
                <c:pt idx="3526">
                  <c:v>-150.83221000000003</c:v>
                </c:pt>
                <c:pt idx="3527">
                  <c:v>-150.76971000000003</c:v>
                </c:pt>
                <c:pt idx="3528">
                  <c:v>-150.70721000000003</c:v>
                </c:pt>
                <c:pt idx="3529">
                  <c:v>-150.64471000000003</c:v>
                </c:pt>
                <c:pt idx="3530">
                  <c:v>-150.58221000000003</c:v>
                </c:pt>
                <c:pt idx="3531">
                  <c:v>-150.51971000000003</c:v>
                </c:pt>
                <c:pt idx="3532">
                  <c:v>-150.45721000000003</c:v>
                </c:pt>
                <c:pt idx="3533">
                  <c:v>-150.39471000000003</c:v>
                </c:pt>
                <c:pt idx="3534">
                  <c:v>-150.33221000000003</c:v>
                </c:pt>
                <c:pt idx="3535">
                  <c:v>-150.26971000000003</c:v>
                </c:pt>
                <c:pt idx="3536">
                  <c:v>-150.20721000000003</c:v>
                </c:pt>
                <c:pt idx="3537">
                  <c:v>-150.14471000000003</c:v>
                </c:pt>
                <c:pt idx="3538">
                  <c:v>-150.08221000000003</c:v>
                </c:pt>
                <c:pt idx="3539">
                  <c:v>-150.01971000000003</c:v>
                </c:pt>
                <c:pt idx="3540">
                  <c:v>-149.95721000000003</c:v>
                </c:pt>
                <c:pt idx="3541">
                  <c:v>-149.89471000000003</c:v>
                </c:pt>
                <c:pt idx="3542">
                  <c:v>-149.83221000000003</c:v>
                </c:pt>
                <c:pt idx="3543">
                  <c:v>-149.76971000000003</c:v>
                </c:pt>
                <c:pt idx="3544">
                  <c:v>-149.70721000000003</c:v>
                </c:pt>
                <c:pt idx="3545">
                  <c:v>-149.64471000000003</c:v>
                </c:pt>
                <c:pt idx="3546">
                  <c:v>-149.58221000000003</c:v>
                </c:pt>
                <c:pt idx="3547">
                  <c:v>-149.51971000000003</c:v>
                </c:pt>
                <c:pt idx="3548">
                  <c:v>-149.45721000000003</c:v>
                </c:pt>
                <c:pt idx="3549">
                  <c:v>-149.39471000000003</c:v>
                </c:pt>
                <c:pt idx="3550">
                  <c:v>-149.33221000000003</c:v>
                </c:pt>
                <c:pt idx="3551">
                  <c:v>-149.26971000000003</c:v>
                </c:pt>
                <c:pt idx="3552">
                  <c:v>-149.20721000000003</c:v>
                </c:pt>
                <c:pt idx="3553">
                  <c:v>-149.14471000000003</c:v>
                </c:pt>
                <c:pt idx="3554">
                  <c:v>-149.08221000000003</c:v>
                </c:pt>
                <c:pt idx="3555">
                  <c:v>-149.01971000000003</c:v>
                </c:pt>
                <c:pt idx="3556">
                  <c:v>-148.95721000000003</c:v>
                </c:pt>
                <c:pt idx="3557">
                  <c:v>-148.89471000000003</c:v>
                </c:pt>
                <c:pt idx="3558">
                  <c:v>-148.83221000000003</c:v>
                </c:pt>
                <c:pt idx="3559">
                  <c:v>-148.76971000000003</c:v>
                </c:pt>
                <c:pt idx="3560">
                  <c:v>-148.70721000000003</c:v>
                </c:pt>
                <c:pt idx="3561">
                  <c:v>-148.64471000000003</c:v>
                </c:pt>
                <c:pt idx="3562">
                  <c:v>-148.58221000000003</c:v>
                </c:pt>
                <c:pt idx="3563">
                  <c:v>-148.51971000000003</c:v>
                </c:pt>
                <c:pt idx="3564">
                  <c:v>-148.45721000000003</c:v>
                </c:pt>
                <c:pt idx="3565">
                  <c:v>-148.39471000000003</c:v>
                </c:pt>
                <c:pt idx="3566">
                  <c:v>-148.33221000000003</c:v>
                </c:pt>
                <c:pt idx="3567">
                  <c:v>-148.26971000000003</c:v>
                </c:pt>
                <c:pt idx="3568">
                  <c:v>-148.20721000000003</c:v>
                </c:pt>
                <c:pt idx="3569">
                  <c:v>-148.14471000000003</c:v>
                </c:pt>
                <c:pt idx="3570">
                  <c:v>-148.08221000000003</c:v>
                </c:pt>
                <c:pt idx="3571">
                  <c:v>-148.01971000000003</c:v>
                </c:pt>
                <c:pt idx="3572">
                  <c:v>-147.95721000000003</c:v>
                </c:pt>
                <c:pt idx="3573">
                  <c:v>-147.89471000000003</c:v>
                </c:pt>
                <c:pt idx="3574">
                  <c:v>-147.83221000000003</c:v>
                </c:pt>
                <c:pt idx="3575">
                  <c:v>-147.76971000000003</c:v>
                </c:pt>
                <c:pt idx="3576">
                  <c:v>-147.70721000000003</c:v>
                </c:pt>
                <c:pt idx="3577">
                  <c:v>-147.64471000000003</c:v>
                </c:pt>
                <c:pt idx="3578">
                  <c:v>-147.58221000000003</c:v>
                </c:pt>
                <c:pt idx="3579">
                  <c:v>-147.51971000000003</c:v>
                </c:pt>
                <c:pt idx="3580">
                  <c:v>-147.45721000000003</c:v>
                </c:pt>
                <c:pt idx="3581">
                  <c:v>-147.39471000000003</c:v>
                </c:pt>
                <c:pt idx="3582">
                  <c:v>-147.33221000000003</c:v>
                </c:pt>
                <c:pt idx="3583">
                  <c:v>-147.26971000000003</c:v>
                </c:pt>
                <c:pt idx="3584">
                  <c:v>-147.20721000000003</c:v>
                </c:pt>
                <c:pt idx="3585">
                  <c:v>-147.14471000000003</c:v>
                </c:pt>
                <c:pt idx="3586">
                  <c:v>-147.08221000000003</c:v>
                </c:pt>
                <c:pt idx="3587">
                  <c:v>-147.01971000000003</c:v>
                </c:pt>
                <c:pt idx="3588">
                  <c:v>-146.95721000000003</c:v>
                </c:pt>
                <c:pt idx="3589">
                  <c:v>-146.89471000000003</c:v>
                </c:pt>
                <c:pt idx="3590">
                  <c:v>-146.83221000000003</c:v>
                </c:pt>
                <c:pt idx="3591">
                  <c:v>-146.76971000000003</c:v>
                </c:pt>
                <c:pt idx="3592">
                  <c:v>-146.70721000000003</c:v>
                </c:pt>
                <c:pt idx="3593">
                  <c:v>-146.64471000000003</c:v>
                </c:pt>
                <c:pt idx="3594">
                  <c:v>-146.58221000000003</c:v>
                </c:pt>
                <c:pt idx="3595">
                  <c:v>-146.51971000000003</c:v>
                </c:pt>
                <c:pt idx="3596">
                  <c:v>-146.45721000000003</c:v>
                </c:pt>
                <c:pt idx="3597">
                  <c:v>-146.39471000000003</c:v>
                </c:pt>
                <c:pt idx="3598">
                  <c:v>-146.33221000000003</c:v>
                </c:pt>
                <c:pt idx="3599">
                  <c:v>-146.26971000000003</c:v>
                </c:pt>
                <c:pt idx="3600">
                  <c:v>-146.20721000000003</c:v>
                </c:pt>
                <c:pt idx="3601">
                  <c:v>-146.14471000000003</c:v>
                </c:pt>
                <c:pt idx="3602">
                  <c:v>-146.08221000000003</c:v>
                </c:pt>
                <c:pt idx="3603">
                  <c:v>-146.01971000000003</c:v>
                </c:pt>
                <c:pt idx="3604">
                  <c:v>-145.95721000000003</c:v>
                </c:pt>
                <c:pt idx="3605">
                  <c:v>-145.89471000000003</c:v>
                </c:pt>
                <c:pt idx="3606">
                  <c:v>-145.83221000000003</c:v>
                </c:pt>
                <c:pt idx="3607">
                  <c:v>-145.76971000000003</c:v>
                </c:pt>
                <c:pt idx="3608">
                  <c:v>-145.70721000000003</c:v>
                </c:pt>
                <c:pt idx="3609">
                  <c:v>-145.64471000000003</c:v>
                </c:pt>
                <c:pt idx="3610">
                  <c:v>-145.58221000000003</c:v>
                </c:pt>
                <c:pt idx="3611">
                  <c:v>-145.51971000000003</c:v>
                </c:pt>
                <c:pt idx="3612">
                  <c:v>-145.45721000000003</c:v>
                </c:pt>
                <c:pt idx="3613">
                  <c:v>-145.39471000000003</c:v>
                </c:pt>
                <c:pt idx="3614">
                  <c:v>-145.33221000000003</c:v>
                </c:pt>
                <c:pt idx="3615">
                  <c:v>-145.26971000000003</c:v>
                </c:pt>
                <c:pt idx="3616">
                  <c:v>-145.20721000000003</c:v>
                </c:pt>
                <c:pt idx="3617">
                  <c:v>-145.14471000000003</c:v>
                </c:pt>
                <c:pt idx="3618">
                  <c:v>-145.08221000000003</c:v>
                </c:pt>
                <c:pt idx="3619">
                  <c:v>-145.01971000000003</c:v>
                </c:pt>
                <c:pt idx="3620">
                  <c:v>-144.95721000000003</c:v>
                </c:pt>
                <c:pt idx="3621">
                  <c:v>-144.89471000000003</c:v>
                </c:pt>
                <c:pt idx="3622">
                  <c:v>-144.83221000000003</c:v>
                </c:pt>
                <c:pt idx="3623">
                  <c:v>-144.76971000000003</c:v>
                </c:pt>
                <c:pt idx="3624">
                  <c:v>-144.70721000000003</c:v>
                </c:pt>
                <c:pt idx="3625">
                  <c:v>-144.64471000000003</c:v>
                </c:pt>
                <c:pt idx="3626">
                  <c:v>-144.58221000000003</c:v>
                </c:pt>
                <c:pt idx="3627">
                  <c:v>-144.51971000000003</c:v>
                </c:pt>
                <c:pt idx="3628">
                  <c:v>-144.45721000000003</c:v>
                </c:pt>
                <c:pt idx="3629">
                  <c:v>-144.39471000000003</c:v>
                </c:pt>
                <c:pt idx="3630">
                  <c:v>-144.33221000000003</c:v>
                </c:pt>
                <c:pt idx="3631">
                  <c:v>-144.26971000000003</c:v>
                </c:pt>
                <c:pt idx="3632">
                  <c:v>-144.20721000000003</c:v>
                </c:pt>
                <c:pt idx="3633">
                  <c:v>-144.14471000000003</c:v>
                </c:pt>
                <c:pt idx="3634">
                  <c:v>-144.08221000000003</c:v>
                </c:pt>
                <c:pt idx="3635">
                  <c:v>-144.01971000000003</c:v>
                </c:pt>
                <c:pt idx="3636">
                  <c:v>-143.95721000000003</c:v>
                </c:pt>
                <c:pt idx="3637">
                  <c:v>-143.89471000000003</c:v>
                </c:pt>
                <c:pt idx="3638">
                  <c:v>-143.83221000000003</c:v>
                </c:pt>
                <c:pt idx="3639">
                  <c:v>-143.76971000000003</c:v>
                </c:pt>
                <c:pt idx="3640">
                  <c:v>-143.70721000000003</c:v>
                </c:pt>
                <c:pt idx="3641">
                  <c:v>-143.64471000000003</c:v>
                </c:pt>
                <c:pt idx="3642">
                  <c:v>-143.58221000000003</c:v>
                </c:pt>
                <c:pt idx="3643">
                  <c:v>-143.51971000000003</c:v>
                </c:pt>
                <c:pt idx="3644">
                  <c:v>-143.45721000000003</c:v>
                </c:pt>
                <c:pt idx="3645">
                  <c:v>-143.39471000000003</c:v>
                </c:pt>
                <c:pt idx="3646">
                  <c:v>-143.33221000000003</c:v>
                </c:pt>
                <c:pt idx="3647">
                  <c:v>-143.26971000000003</c:v>
                </c:pt>
                <c:pt idx="3648">
                  <c:v>-143.20721000000003</c:v>
                </c:pt>
                <c:pt idx="3649">
                  <c:v>-143.14471000000003</c:v>
                </c:pt>
                <c:pt idx="3650">
                  <c:v>-143.08221000000003</c:v>
                </c:pt>
                <c:pt idx="3651">
                  <c:v>-143.01971000000003</c:v>
                </c:pt>
                <c:pt idx="3652">
                  <c:v>-142.95721000000003</c:v>
                </c:pt>
                <c:pt idx="3653">
                  <c:v>-142.89471000000003</c:v>
                </c:pt>
                <c:pt idx="3654">
                  <c:v>-142.83221000000003</c:v>
                </c:pt>
                <c:pt idx="3655">
                  <c:v>-142.76971000000003</c:v>
                </c:pt>
                <c:pt idx="3656">
                  <c:v>-142.70721000000003</c:v>
                </c:pt>
                <c:pt idx="3657">
                  <c:v>-142.64471000000003</c:v>
                </c:pt>
                <c:pt idx="3658">
                  <c:v>-142.58221000000003</c:v>
                </c:pt>
                <c:pt idx="3659">
                  <c:v>-142.51971000000003</c:v>
                </c:pt>
                <c:pt idx="3660">
                  <c:v>-142.45721000000003</c:v>
                </c:pt>
                <c:pt idx="3661">
                  <c:v>-142.39471000000003</c:v>
                </c:pt>
                <c:pt idx="3662">
                  <c:v>-142.33221000000003</c:v>
                </c:pt>
                <c:pt idx="3663">
                  <c:v>-142.26971000000003</c:v>
                </c:pt>
                <c:pt idx="3664">
                  <c:v>-142.20721000000003</c:v>
                </c:pt>
                <c:pt idx="3665">
                  <c:v>-142.14471000000003</c:v>
                </c:pt>
                <c:pt idx="3666">
                  <c:v>-142.08221000000003</c:v>
                </c:pt>
                <c:pt idx="3667">
                  <c:v>-142.01971000000003</c:v>
                </c:pt>
                <c:pt idx="3668">
                  <c:v>-141.95721000000003</c:v>
                </c:pt>
                <c:pt idx="3669">
                  <c:v>-141.89471000000003</c:v>
                </c:pt>
                <c:pt idx="3670">
                  <c:v>-141.83221000000003</c:v>
                </c:pt>
                <c:pt idx="3671">
                  <c:v>-141.76971000000003</c:v>
                </c:pt>
                <c:pt idx="3672">
                  <c:v>-141.70721000000003</c:v>
                </c:pt>
                <c:pt idx="3673">
                  <c:v>-141.64471000000003</c:v>
                </c:pt>
                <c:pt idx="3674">
                  <c:v>-141.58221000000003</c:v>
                </c:pt>
                <c:pt idx="3675">
                  <c:v>-141.51971000000003</c:v>
                </c:pt>
                <c:pt idx="3676">
                  <c:v>-141.45721000000003</c:v>
                </c:pt>
                <c:pt idx="3677">
                  <c:v>-141.39471000000003</c:v>
                </c:pt>
                <c:pt idx="3678">
                  <c:v>-141.33221000000003</c:v>
                </c:pt>
                <c:pt idx="3679">
                  <c:v>-141.26971000000003</c:v>
                </c:pt>
                <c:pt idx="3680">
                  <c:v>-141.20721000000003</c:v>
                </c:pt>
                <c:pt idx="3681">
                  <c:v>-141.14471000000003</c:v>
                </c:pt>
                <c:pt idx="3682">
                  <c:v>-141.08221000000003</c:v>
                </c:pt>
                <c:pt idx="3683">
                  <c:v>-141.01971000000003</c:v>
                </c:pt>
                <c:pt idx="3684">
                  <c:v>-140.95721000000003</c:v>
                </c:pt>
                <c:pt idx="3685">
                  <c:v>-140.89471000000003</c:v>
                </c:pt>
                <c:pt idx="3686">
                  <c:v>-140.83221000000003</c:v>
                </c:pt>
                <c:pt idx="3687">
                  <c:v>-140.76971000000003</c:v>
                </c:pt>
                <c:pt idx="3688">
                  <c:v>-140.70721000000003</c:v>
                </c:pt>
                <c:pt idx="3689">
                  <c:v>-140.64471000000003</c:v>
                </c:pt>
                <c:pt idx="3690">
                  <c:v>-140.58221000000003</c:v>
                </c:pt>
                <c:pt idx="3691">
                  <c:v>-140.51971000000003</c:v>
                </c:pt>
                <c:pt idx="3692">
                  <c:v>-140.45721000000003</c:v>
                </c:pt>
                <c:pt idx="3693">
                  <c:v>-140.39471000000003</c:v>
                </c:pt>
                <c:pt idx="3694">
                  <c:v>-140.33221000000003</c:v>
                </c:pt>
                <c:pt idx="3695">
                  <c:v>-140.26971000000003</c:v>
                </c:pt>
                <c:pt idx="3696">
                  <c:v>-140.20721000000003</c:v>
                </c:pt>
                <c:pt idx="3697">
                  <c:v>-140.14471000000003</c:v>
                </c:pt>
                <c:pt idx="3698">
                  <c:v>-140.08221000000003</c:v>
                </c:pt>
                <c:pt idx="3699">
                  <c:v>-140.01971000000003</c:v>
                </c:pt>
                <c:pt idx="3700">
                  <c:v>-139.95721000000003</c:v>
                </c:pt>
                <c:pt idx="3701">
                  <c:v>-139.89471000000003</c:v>
                </c:pt>
                <c:pt idx="3702">
                  <c:v>-139.83221000000003</c:v>
                </c:pt>
                <c:pt idx="3703">
                  <c:v>-139.76971000000003</c:v>
                </c:pt>
                <c:pt idx="3704">
                  <c:v>-139.70721000000003</c:v>
                </c:pt>
                <c:pt idx="3705">
                  <c:v>-139.64471000000003</c:v>
                </c:pt>
                <c:pt idx="3706">
                  <c:v>-139.58221000000003</c:v>
                </c:pt>
                <c:pt idx="3707">
                  <c:v>-139.51971000000003</c:v>
                </c:pt>
                <c:pt idx="3708">
                  <c:v>-139.45721000000003</c:v>
                </c:pt>
                <c:pt idx="3709">
                  <c:v>-139.39471000000003</c:v>
                </c:pt>
                <c:pt idx="3710">
                  <c:v>-139.33221000000003</c:v>
                </c:pt>
                <c:pt idx="3711">
                  <c:v>-139.26971000000003</c:v>
                </c:pt>
                <c:pt idx="3712">
                  <c:v>-139.20721000000003</c:v>
                </c:pt>
                <c:pt idx="3713">
                  <c:v>-139.14471000000003</c:v>
                </c:pt>
                <c:pt idx="3714">
                  <c:v>-139.08221000000003</c:v>
                </c:pt>
                <c:pt idx="3715">
                  <c:v>-139.01971000000003</c:v>
                </c:pt>
                <c:pt idx="3716">
                  <c:v>-138.95721000000003</c:v>
                </c:pt>
                <c:pt idx="3717">
                  <c:v>-138.89471000000003</c:v>
                </c:pt>
                <c:pt idx="3718">
                  <c:v>-138.83221000000003</c:v>
                </c:pt>
                <c:pt idx="3719">
                  <c:v>-138.76971000000003</c:v>
                </c:pt>
                <c:pt idx="3720">
                  <c:v>-138.70721000000003</c:v>
                </c:pt>
                <c:pt idx="3721">
                  <c:v>-138.64471000000003</c:v>
                </c:pt>
                <c:pt idx="3722">
                  <c:v>-138.58221000000003</c:v>
                </c:pt>
                <c:pt idx="3723">
                  <c:v>-138.51971000000003</c:v>
                </c:pt>
                <c:pt idx="3724">
                  <c:v>-138.45721000000003</c:v>
                </c:pt>
                <c:pt idx="3725">
                  <c:v>-138.39471000000003</c:v>
                </c:pt>
                <c:pt idx="3726">
                  <c:v>-138.33221000000003</c:v>
                </c:pt>
                <c:pt idx="3727">
                  <c:v>-138.26971000000003</c:v>
                </c:pt>
                <c:pt idx="3728">
                  <c:v>-138.20721000000003</c:v>
                </c:pt>
                <c:pt idx="3729">
                  <c:v>-138.14471000000003</c:v>
                </c:pt>
                <c:pt idx="3730">
                  <c:v>-138.08221000000003</c:v>
                </c:pt>
                <c:pt idx="3731">
                  <c:v>-138.01971000000003</c:v>
                </c:pt>
                <c:pt idx="3732">
                  <c:v>-137.95721000000003</c:v>
                </c:pt>
                <c:pt idx="3733">
                  <c:v>-137.89471000000003</c:v>
                </c:pt>
                <c:pt idx="3734">
                  <c:v>-137.83221000000003</c:v>
                </c:pt>
                <c:pt idx="3735">
                  <c:v>-137.76971000000003</c:v>
                </c:pt>
                <c:pt idx="3736">
                  <c:v>-137.70721000000003</c:v>
                </c:pt>
                <c:pt idx="3737">
                  <c:v>-137.64471000000003</c:v>
                </c:pt>
                <c:pt idx="3738">
                  <c:v>-137.58221000000003</c:v>
                </c:pt>
                <c:pt idx="3739">
                  <c:v>-137.51971000000003</c:v>
                </c:pt>
                <c:pt idx="3740">
                  <c:v>-137.45721000000003</c:v>
                </c:pt>
                <c:pt idx="3741">
                  <c:v>-137.39471000000003</c:v>
                </c:pt>
                <c:pt idx="3742">
                  <c:v>-137.33221000000003</c:v>
                </c:pt>
                <c:pt idx="3743">
                  <c:v>-137.26971000000003</c:v>
                </c:pt>
                <c:pt idx="3744">
                  <c:v>-137.20721000000003</c:v>
                </c:pt>
                <c:pt idx="3745">
                  <c:v>-137.14471000000003</c:v>
                </c:pt>
                <c:pt idx="3746">
                  <c:v>-137.08221000000003</c:v>
                </c:pt>
                <c:pt idx="3747">
                  <c:v>-137.01971000000003</c:v>
                </c:pt>
                <c:pt idx="3748">
                  <c:v>-136.95721000000003</c:v>
                </c:pt>
                <c:pt idx="3749">
                  <c:v>-136.89471000000003</c:v>
                </c:pt>
                <c:pt idx="3750">
                  <c:v>-136.83221000000003</c:v>
                </c:pt>
                <c:pt idx="3751">
                  <c:v>-136.76971000000003</c:v>
                </c:pt>
                <c:pt idx="3752">
                  <c:v>-136.70721000000003</c:v>
                </c:pt>
                <c:pt idx="3753">
                  <c:v>-136.64471000000003</c:v>
                </c:pt>
                <c:pt idx="3754">
                  <c:v>-136.58221000000003</c:v>
                </c:pt>
                <c:pt idx="3755">
                  <c:v>-136.51971000000003</c:v>
                </c:pt>
                <c:pt idx="3756">
                  <c:v>-136.45721000000003</c:v>
                </c:pt>
                <c:pt idx="3757">
                  <c:v>-136.39471000000003</c:v>
                </c:pt>
                <c:pt idx="3758">
                  <c:v>-136.33221000000003</c:v>
                </c:pt>
                <c:pt idx="3759">
                  <c:v>-136.26971000000003</c:v>
                </c:pt>
                <c:pt idx="3760">
                  <c:v>-136.20721000000003</c:v>
                </c:pt>
                <c:pt idx="3761">
                  <c:v>-136.14471000000003</c:v>
                </c:pt>
                <c:pt idx="3762">
                  <c:v>-136.08221000000003</c:v>
                </c:pt>
                <c:pt idx="3763">
                  <c:v>-136.01971000000003</c:v>
                </c:pt>
                <c:pt idx="3764">
                  <c:v>-135.95721000000003</c:v>
                </c:pt>
                <c:pt idx="3765">
                  <c:v>-135.89471000000003</c:v>
                </c:pt>
                <c:pt idx="3766">
                  <c:v>-135.83221000000003</c:v>
                </c:pt>
                <c:pt idx="3767">
                  <c:v>-135.76971000000003</c:v>
                </c:pt>
                <c:pt idx="3768">
                  <c:v>-135.70721000000003</c:v>
                </c:pt>
                <c:pt idx="3769">
                  <c:v>-135.64471000000003</c:v>
                </c:pt>
                <c:pt idx="3770">
                  <c:v>-135.58221000000003</c:v>
                </c:pt>
                <c:pt idx="3771">
                  <c:v>-135.51971000000003</c:v>
                </c:pt>
                <c:pt idx="3772">
                  <c:v>-135.45721000000003</c:v>
                </c:pt>
                <c:pt idx="3773">
                  <c:v>-135.39471000000003</c:v>
                </c:pt>
                <c:pt idx="3774">
                  <c:v>-135.33221000000003</c:v>
                </c:pt>
                <c:pt idx="3775">
                  <c:v>-135.26971000000003</c:v>
                </c:pt>
                <c:pt idx="3776">
                  <c:v>-135.20721000000003</c:v>
                </c:pt>
                <c:pt idx="3777">
                  <c:v>-135.14471000000003</c:v>
                </c:pt>
                <c:pt idx="3778">
                  <c:v>-135.08221000000003</c:v>
                </c:pt>
                <c:pt idx="3779">
                  <c:v>-135.01971000000003</c:v>
                </c:pt>
                <c:pt idx="3780">
                  <c:v>-134.95721000000003</c:v>
                </c:pt>
                <c:pt idx="3781">
                  <c:v>-134.89471000000003</c:v>
                </c:pt>
                <c:pt idx="3782">
                  <c:v>-134.83221000000003</c:v>
                </c:pt>
                <c:pt idx="3783">
                  <c:v>-134.76971000000003</c:v>
                </c:pt>
                <c:pt idx="3784">
                  <c:v>-134.70721000000003</c:v>
                </c:pt>
                <c:pt idx="3785">
                  <c:v>-134.64471000000003</c:v>
                </c:pt>
                <c:pt idx="3786">
                  <c:v>-134.58221000000003</c:v>
                </c:pt>
                <c:pt idx="3787">
                  <c:v>-134.51971000000003</c:v>
                </c:pt>
                <c:pt idx="3788">
                  <c:v>-134.45721000000003</c:v>
                </c:pt>
                <c:pt idx="3789">
                  <c:v>-134.39471000000003</c:v>
                </c:pt>
                <c:pt idx="3790">
                  <c:v>-134.33221000000003</c:v>
                </c:pt>
                <c:pt idx="3791">
                  <c:v>-134.26971000000003</c:v>
                </c:pt>
                <c:pt idx="3792">
                  <c:v>-134.20721000000003</c:v>
                </c:pt>
                <c:pt idx="3793">
                  <c:v>-134.14471000000003</c:v>
                </c:pt>
                <c:pt idx="3794">
                  <c:v>-134.08221000000003</c:v>
                </c:pt>
                <c:pt idx="3795">
                  <c:v>-134.01971000000003</c:v>
                </c:pt>
                <c:pt idx="3796">
                  <c:v>-133.95721000000003</c:v>
                </c:pt>
                <c:pt idx="3797">
                  <c:v>-133.89471000000003</c:v>
                </c:pt>
                <c:pt idx="3798">
                  <c:v>-133.83221000000003</c:v>
                </c:pt>
                <c:pt idx="3799">
                  <c:v>-133.76971000000003</c:v>
                </c:pt>
                <c:pt idx="3800">
                  <c:v>-133.70721000000003</c:v>
                </c:pt>
                <c:pt idx="3801">
                  <c:v>-133.64471000000003</c:v>
                </c:pt>
                <c:pt idx="3802">
                  <c:v>-133.58221000000003</c:v>
                </c:pt>
                <c:pt idx="3803">
                  <c:v>-133.51971000000003</c:v>
                </c:pt>
                <c:pt idx="3804">
                  <c:v>-133.45721000000003</c:v>
                </c:pt>
                <c:pt idx="3805">
                  <c:v>-133.39471000000003</c:v>
                </c:pt>
                <c:pt idx="3806">
                  <c:v>-133.33221000000003</c:v>
                </c:pt>
                <c:pt idx="3807">
                  <c:v>-133.26971000000003</c:v>
                </c:pt>
                <c:pt idx="3808">
                  <c:v>-133.20721000000003</c:v>
                </c:pt>
                <c:pt idx="3809">
                  <c:v>-133.14471000000003</c:v>
                </c:pt>
                <c:pt idx="3810">
                  <c:v>-133.08221000000003</c:v>
                </c:pt>
                <c:pt idx="3811">
                  <c:v>-133.01971000000003</c:v>
                </c:pt>
                <c:pt idx="3812">
                  <c:v>-132.95721000000003</c:v>
                </c:pt>
                <c:pt idx="3813">
                  <c:v>-132.89471000000003</c:v>
                </c:pt>
                <c:pt idx="3814">
                  <c:v>-132.83221000000003</c:v>
                </c:pt>
                <c:pt idx="3815">
                  <c:v>-132.76971000000003</c:v>
                </c:pt>
                <c:pt idx="3816">
                  <c:v>-132.70721000000003</c:v>
                </c:pt>
                <c:pt idx="3817">
                  <c:v>-132.64471000000003</c:v>
                </c:pt>
                <c:pt idx="3818">
                  <c:v>-132.58221000000003</c:v>
                </c:pt>
                <c:pt idx="3819">
                  <c:v>-132.51971000000003</c:v>
                </c:pt>
                <c:pt idx="3820">
                  <c:v>-132.45721000000003</c:v>
                </c:pt>
                <c:pt idx="3821">
                  <c:v>-132.39471000000003</c:v>
                </c:pt>
                <c:pt idx="3822">
                  <c:v>-132.33221000000003</c:v>
                </c:pt>
                <c:pt idx="3823">
                  <c:v>-132.26971000000003</c:v>
                </c:pt>
                <c:pt idx="3824">
                  <c:v>-132.20721000000003</c:v>
                </c:pt>
                <c:pt idx="3825">
                  <c:v>-132.14471000000003</c:v>
                </c:pt>
                <c:pt idx="3826">
                  <c:v>-132.08221000000003</c:v>
                </c:pt>
                <c:pt idx="3827">
                  <c:v>-132.01971000000003</c:v>
                </c:pt>
                <c:pt idx="3828">
                  <c:v>-131.95721000000003</c:v>
                </c:pt>
                <c:pt idx="3829">
                  <c:v>-131.89471000000003</c:v>
                </c:pt>
                <c:pt idx="3830">
                  <c:v>-131.83221000000003</c:v>
                </c:pt>
                <c:pt idx="3831">
                  <c:v>-131.76971000000003</c:v>
                </c:pt>
                <c:pt idx="3832">
                  <c:v>-131.70721000000003</c:v>
                </c:pt>
                <c:pt idx="3833">
                  <c:v>-131.64471000000003</c:v>
                </c:pt>
                <c:pt idx="3834">
                  <c:v>-131.58221000000003</c:v>
                </c:pt>
                <c:pt idx="3835">
                  <c:v>-131.51971000000003</c:v>
                </c:pt>
                <c:pt idx="3836">
                  <c:v>-131.45721000000003</c:v>
                </c:pt>
                <c:pt idx="3837">
                  <c:v>-131.39471000000003</c:v>
                </c:pt>
                <c:pt idx="3838">
                  <c:v>-131.33221000000003</c:v>
                </c:pt>
                <c:pt idx="3839">
                  <c:v>-131.26971000000003</c:v>
                </c:pt>
                <c:pt idx="3840">
                  <c:v>-131.20721000000003</c:v>
                </c:pt>
                <c:pt idx="3841">
                  <c:v>-131.14471000000003</c:v>
                </c:pt>
                <c:pt idx="3842">
                  <c:v>-131.08221000000003</c:v>
                </c:pt>
                <c:pt idx="3843">
                  <c:v>-131.01971000000003</c:v>
                </c:pt>
                <c:pt idx="3844">
                  <c:v>-130.95721000000003</c:v>
                </c:pt>
                <c:pt idx="3845">
                  <c:v>-130.89471000000003</c:v>
                </c:pt>
                <c:pt idx="3846">
                  <c:v>-130.83221000000003</c:v>
                </c:pt>
                <c:pt idx="3847">
                  <c:v>-130.76971000000003</c:v>
                </c:pt>
                <c:pt idx="3848">
                  <c:v>-130.70721000000003</c:v>
                </c:pt>
                <c:pt idx="3849">
                  <c:v>-130.64471000000003</c:v>
                </c:pt>
                <c:pt idx="3850">
                  <c:v>-130.58221000000003</c:v>
                </c:pt>
                <c:pt idx="3851">
                  <c:v>-130.51971000000003</c:v>
                </c:pt>
                <c:pt idx="3852">
                  <c:v>-130.45721000000003</c:v>
                </c:pt>
                <c:pt idx="3853">
                  <c:v>-130.39471000000003</c:v>
                </c:pt>
                <c:pt idx="3854">
                  <c:v>-130.33221000000003</c:v>
                </c:pt>
                <c:pt idx="3855">
                  <c:v>-130.26971000000003</c:v>
                </c:pt>
                <c:pt idx="3856">
                  <c:v>-130.20721000000003</c:v>
                </c:pt>
                <c:pt idx="3857">
                  <c:v>-130.14471000000003</c:v>
                </c:pt>
                <c:pt idx="3858">
                  <c:v>-130.08221000000003</c:v>
                </c:pt>
                <c:pt idx="3859">
                  <c:v>-130.01971000000003</c:v>
                </c:pt>
                <c:pt idx="3860">
                  <c:v>-129.95721000000003</c:v>
                </c:pt>
                <c:pt idx="3861">
                  <c:v>-129.89471000000003</c:v>
                </c:pt>
                <c:pt idx="3862">
                  <c:v>-129.83221000000003</c:v>
                </c:pt>
                <c:pt idx="3863">
                  <c:v>-129.76971000000003</c:v>
                </c:pt>
                <c:pt idx="3864">
                  <c:v>-129.70721000000003</c:v>
                </c:pt>
                <c:pt idx="3865">
                  <c:v>-129.64471000000003</c:v>
                </c:pt>
                <c:pt idx="3866">
                  <c:v>-129.58221000000003</c:v>
                </c:pt>
                <c:pt idx="3867">
                  <c:v>-129.51971000000003</c:v>
                </c:pt>
                <c:pt idx="3868">
                  <c:v>-129.45721000000003</c:v>
                </c:pt>
                <c:pt idx="3869">
                  <c:v>-129.39471000000003</c:v>
                </c:pt>
                <c:pt idx="3870">
                  <c:v>-129.33221000000003</c:v>
                </c:pt>
                <c:pt idx="3871">
                  <c:v>-129.26971000000003</c:v>
                </c:pt>
                <c:pt idx="3872">
                  <c:v>-129.20721000000003</c:v>
                </c:pt>
                <c:pt idx="3873">
                  <c:v>-129.14471000000003</c:v>
                </c:pt>
                <c:pt idx="3874">
                  <c:v>-129.08221000000003</c:v>
                </c:pt>
                <c:pt idx="3875">
                  <c:v>-129.01971000000003</c:v>
                </c:pt>
                <c:pt idx="3876">
                  <c:v>-128.95721000000003</c:v>
                </c:pt>
                <c:pt idx="3877">
                  <c:v>-128.89471000000003</c:v>
                </c:pt>
                <c:pt idx="3878">
                  <c:v>-128.83221000000003</c:v>
                </c:pt>
                <c:pt idx="3879">
                  <c:v>-128.76971000000003</c:v>
                </c:pt>
                <c:pt idx="3880">
                  <c:v>-128.70721000000003</c:v>
                </c:pt>
                <c:pt idx="3881">
                  <c:v>-128.64471000000003</c:v>
                </c:pt>
                <c:pt idx="3882">
                  <c:v>-128.58221000000003</c:v>
                </c:pt>
                <c:pt idx="3883">
                  <c:v>-128.51971000000003</c:v>
                </c:pt>
                <c:pt idx="3884">
                  <c:v>-128.45721000000003</c:v>
                </c:pt>
                <c:pt idx="3885">
                  <c:v>-128.39471000000003</c:v>
                </c:pt>
                <c:pt idx="3886">
                  <c:v>-128.33221000000003</c:v>
                </c:pt>
                <c:pt idx="3887">
                  <c:v>-128.26971000000003</c:v>
                </c:pt>
                <c:pt idx="3888">
                  <c:v>-128.20721000000003</c:v>
                </c:pt>
                <c:pt idx="3889">
                  <c:v>-128.14471000000003</c:v>
                </c:pt>
                <c:pt idx="3890">
                  <c:v>-128.08221000000003</c:v>
                </c:pt>
                <c:pt idx="3891">
                  <c:v>-128.01971000000003</c:v>
                </c:pt>
                <c:pt idx="3892">
                  <c:v>-127.95721000000003</c:v>
                </c:pt>
                <c:pt idx="3893">
                  <c:v>-127.89471000000003</c:v>
                </c:pt>
                <c:pt idx="3894">
                  <c:v>-127.83221000000003</c:v>
                </c:pt>
                <c:pt idx="3895">
                  <c:v>-127.76971000000003</c:v>
                </c:pt>
                <c:pt idx="3896">
                  <c:v>-127.70721000000003</c:v>
                </c:pt>
                <c:pt idx="3897">
                  <c:v>-127.64471000000003</c:v>
                </c:pt>
                <c:pt idx="3898">
                  <c:v>-127.58221000000003</c:v>
                </c:pt>
                <c:pt idx="3899">
                  <c:v>-127.51971000000003</c:v>
                </c:pt>
                <c:pt idx="3900">
                  <c:v>-127.45721000000003</c:v>
                </c:pt>
                <c:pt idx="3901">
                  <c:v>-127.39471000000003</c:v>
                </c:pt>
                <c:pt idx="3902">
                  <c:v>-127.33221000000003</c:v>
                </c:pt>
                <c:pt idx="3903">
                  <c:v>-127.26971000000003</c:v>
                </c:pt>
                <c:pt idx="3904">
                  <c:v>-127.20721000000003</c:v>
                </c:pt>
                <c:pt idx="3905">
                  <c:v>-127.14471000000003</c:v>
                </c:pt>
                <c:pt idx="3906">
                  <c:v>-127.08221000000003</c:v>
                </c:pt>
                <c:pt idx="3907">
                  <c:v>-127.01971000000003</c:v>
                </c:pt>
                <c:pt idx="3908">
                  <c:v>-126.95721000000003</c:v>
                </c:pt>
                <c:pt idx="3909">
                  <c:v>-126.89471000000003</c:v>
                </c:pt>
                <c:pt idx="3910">
                  <c:v>-126.83221000000003</c:v>
                </c:pt>
                <c:pt idx="3911">
                  <c:v>-126.76971000000003</c:v>
                </c:pt>
                <c:pt idx="3912">
                  <c:v>-126.70721000000003</c:v>
                </c:pt>
                <c:pt idx="3913">
                  <c:v>-126.64471000000003</c:v>
                </c:pt>
                <c:pt idx="3914">
                  <c:v>-126.58221000000003</c:v>
                </c:pt>
                <c:pt idx="3915">
                  <c:v>-126.51971000000003</c:v>
                </c:pt>
                <c:pt idx="3916">
                  <c:v>-126.45721000000003</c:v>
                </c:pt>
                <c:pt idx="3917">
                  <c:v>-126.39471000000003</c:v>
                </c:pt>
                <c:pt idx="3918">
                  <c:v>-126.33221000000003</c:v>
                </c:pt>
                <c:pt idx="3919">
                  <c:v>-126.26971000000003</c:v>
                </c:pt>
                <c:pt idx="3920">
                  <c:v>-126.20721000000003</c:v>
                </c:pt>
                <c:pt idx="3921">
                  <c:v>-126.14471000000003</c:v>
                </c:pt>
                <c:pt idx="3922">
                  <c:v>-126.08221000000003</c:v>
                </c:pt>
                <c:pt idx="3923">
                  <c:v>-126.01971000000003</c:v>
                </c:pt>
                <c:pt idx="3924">
                  <c:v>-125.95721000000003</c:v>
                </c:pt>
                <c:pt idx="3925">
                  <c:v>-125.89471000000003</c:v>
                </c:pt>
                <c:pt idx="3926">
                  <c:v>-125.83221000000003</c:v>
                </c:pt>
                <c:pt idx="3927">
                  <c:v>-125.76971000000003</c:v>
                </c:pt>
                <c:pt idx="3928">
                  <c:v>-125.70721000000003</c:v>
                </c:pt>
                <c:pt idx="3929">
                  <c:v>-125.64471000000003</c:v>
                </c:pt>
                <c:pt idx="3930">
                  <c:v>-125.58221000000003</c:v>
                </c:pt>
                <c:pt idx="3931">
                  <c:v>-125.51971000000003</c:v>
                </c:pt>
                <c:pt idx="3932">
                  <c:v>-125.45721000000003</c:v>
                </c:pt>
                <c:pt idx="3933">
                  <c:v>-125.39471000000003</c:v>
                </c:pt>
                <c:pt idx="3934">
                  <c:v>-125.33221000000003</c:v>
                </c:pt>
                <c:pt idx="3935">
                  <c:v>-125.26971000000003</c:v>
                </c:pt>
                <c:pt idx="3936">
                  <c:v>-125.20721000000003</c:v>
                </c:pt>
                <c:pt idx="3937">
                  <c:v>-125.14471000000003</c:v>
                </c:pt>
                <c:pt idx="3938">
                  <c:v>-125.08221000000003</c:v>
                </c:pt>
                <c:pt idx="3939">
                  <c:v>-125.01971000000003</c:v>
                </c:pt>
                <c:pt idx="3940">
                  <c:v>-124.95721000000003</c:v>
                </c:pt>
                <c:pt idx="3941">
                  <c:v>-124.89471000000003</c:v>
                </c:pt>
                <c:pt idx="3942">
                  <c:v>-124.83221000000003</c:v>
                </c:pt>
                <c:pt idx="3943">
                  <c:v>-124.76971000000003</c:v>
                </c:pt>
                <c:pt idx="3944">
                  <c:v>-124.70721000000003</c:v>
                </c:pt>
                <c:pt idx="3945">
                  <c:v>-124.64471000000003</c:v>
                </c:pt>
                <c:pt idx="3946">
                  <c:v>-124.58221000000003</c:v>
                </c:pt>
                <c:pt idx="3947">
                  <c:v>-124.51971000000003</c:v>
                </c:pt>
                <c:pt idx="3948">
                  <c:v>-124.45721000000003</c:v>
                </c:pt>
                <c:pt idx="3949">
                  <c:v>-124.39471000000003</c:v>
                </c:pt>
                <c:pt idx="3950">
                  <c:v>-124.33221000000003</c:v>
                </c:pt>
                <c:pt idx="3951">
                  <c:v>-124.26971000000003</c:v>
                </c:pt>
                <c:pt idx="3952">
                  <c:v>-124.20721000000003</c:v>
                </c:pt>
                <c:pt idx="3953">
                  <c:v>-124.14471000000003</c:v>
                </c:pt>
                <c:pt idx="3954">
                  <c:v>-124.08221000000003</c:v>
                </c:pt>
                <c:pt idx="3955">
                  <c:v>-124.01971000000003</c:v>
                </c:pt>
                <c:pt idx="3956">
                  <c:v>-123.95721000000003</c:v>
                </c:pt>
                <c:pt idx="3957">
                  <c:v>-123.89471000000003</c:v>
                </c:pt>
                <c:pt idx="3958">
                  <c:v>-123.83221000000003</c:v>
                </c:pt>
                <c:pt idx="3959">
                  <c:v>-123.76971000000003</c:v>
                </c:pt>
                <c:pt idx="3960">
                  <c:v>-123.70721000000003</c:v>
                </c:pt>
                <c:pt idx="3961">
                  <c:v>-123.64471000000003</c:v>
                </c:pt>
                <c:pt idx="3962">
                  <c:v>-123.58221000000003</c:v>
                </c:pt>
                <c:pt idx="3963">
                  <c:v>-123.51971000000003</c:v>
                </c:pt>
                <c:pt idx="3964">
                  <c:v>-123.45721000000003</c:v>
                </c:pt>
                <c:pt idx="3965">
                  <c:v>-123.39471000000003</c:v>
                </c:pt>
                <c:pt idx="3966">
                  <c:v>-123.33221000000003</c:v>
                </c:pt>
                <c:pt idx="3967">
                  <c:v>-123.26971000000003</c:v>
                </c:pt>
                <c:pt idx="3968">
                  <c:v>-123.20721000000003</c:v>
                </c:pt>
                <c:pt idx="3969">
                  <c:v>-123.14471000000003</c:v>
                </c:pt>
                <c:pt idx="3970">
                  <c:v>-123.08221000000003</c:v>
                </c:pt>
                <c:pt idx="3971">
                  <c:v>-123.01971000000003</c:v>
                </c:pt>
                <c:pt idx="3972">
                  <c:v>-122.95721000000003</c:v>
                </c:pt>
                <c:pt idx="3973">
                  <c:v>-122.89471000000003</c:v>
                </c:pt>
                <c:pt idx="3974">
                  <c:v>-122.83221000000003</c:v>
                </c:pt>
                <c:pt idx="3975">
                  <c:v>-122.76971000000003</c:v>
                </c:pt>
                <c:pt idx="3976">
                  <c:v>-122.70721000000003</c:v>
                </c:pt>
                <c:pt idx="3977">
                  <c:v>-122.64471000000003</c:v>
                </c:pt>
                <c:pt idx="3978">
                  <c:v>-122.58221000000003</c:v>
                </c:pt>
                <c:pt idx="3979">
                  <c:v>-122.51971000000003</c:v>
                </c:pt>
                <c:pt idx="3980">
                  <c:v>-122.45721000000003</c:v>
                </c:pt>
                <c:pt idx="3981">
                  <c:v>-122.39471000000003</c:v>
                </c:pt>
                <c:pt idx="3982">
                  <c:v>-122.33221000000003</c:v>
                </c:pt>
                <c:pt idx="3983">
                  <c:v>-122.26971000000003</c:v>
                </c:pt>
                <c:pt idx="3984">
                  <c:v>-122.20721000000003</c:v>
                </c:pt>
                <c:pt idx="3985">
                  <c:v>-122.14471000000003</c:v>
                </c:pt>
                <c:pt idx="3986">
                  <c:v>-122.08221000000003</c:v>
                </c:pt>
                <c:pt idx="3987">
                  <c:v>-122.01971000000003</c:v>
                </c:pt>
                <c:pt idx="3988">
                  <c:v>-121.95721000000003</c:v>
                </c:pt>
                <c:pt idx="3989">
                  <c:v>-121.89471000000003</c:v>
                </c:pt>
                <c:pt idx="3990">
                  <c:v>-121.83221000000003</c:v>
                </c:pt>
                <c:pt idx="3991">
                  <c:v>-121.76971000000003</c:v>
                </c:pt>
                <c:pt idx="3992">
                  <c:v>-121.70721000000003</c:v>
                </c:pt>
                <c:pt idx="3993">
                  <c:v>-121.64471000000003</c:v>
                </c:pt>
                <c:pt idx="3994">
                  <c:v>-121.58221000000003</c:v>
                </c:pt>
                <c:pt idx="3995">
                  <c:v>-121.51971000000003</c:v>
                </c:pt>
                <c:pt idx="3996">
                  <c:v>-121.45721000000003</c:v>
                </c:pt>
                <c:pt idx="3997">
                  <c:v>-121.39471000000003</c:v>
                </c:pt>
                <c:pt idx="3998">
                  <c:v>-121.33221000000003</c:v>
                </c:pt>
                <c:pt idx="3999">
                  <c:v>-121.26971000000003</c:v>
                </c:pt>
                <c:pt idx="4000">
                  <c:v>-121.20721000000003</c:v>
                </c:pt>
                <c:pt idx="4001">
                  <c:v>-121.14471000000003</c:v>
                </c:pt>
                <c:pt idx="4002">
                  <c:v>-121.08221000000003</c:v>
                </c:pt>
                <c:pt idx="4003">
                  <c:v>-121.01971000000003</c:v>
                </c:pt>
                <c:pt idx="4004">
                  <c:v>-120.95721000000003</c:v>
                </c:pt>
                <c:pt idx="4005">
                  <c:v>-120.89471000000003</c:v>
                </c:pt>
                <c:pt idx="4006">
                  <c:v>-120.83221000000003</c:v>
                </c:pt>
                <c:pt idx="4007">
                  <c:v>-120.76971000000003</c:v>
                </c:pt>
                <c:pt idx="4008">
                  <c:v>-120.70721000000003</c:v>
                </c:pt>
                <c:pt idx="4009">
                  <c:v>-120.64471000000003</c:v>
                </c:pt>
                <c:pt idx="4010">
                  <c:v>-120.58221000000003</c:v>
                </c:pt>
                <c:pt idx="4011">
                  <c:v>-120.51971000000003</c:v>
                </c:pt>
                <c:pt idx="4012">
                  <c:v>-120.45721000000003</c:v>
                </c:pt>
                <c:pt idx="4013">
                  <c:v>-120.39471000000003</c:v>
                </c:pt>
                <c:pt idx="4014">
                  <c:v>-120.33221000000003</c:v>
                </c:pt>
                <c:pt idx="4015">
                  <c:v>-120.26971000000003</c:v>
                </c:pt>
                <c:pt idx="4016">
                  <c:v>-120.20721000000003</c:v>
                </c:pt>
                <c:pt idx="4017">
                  <c:v>-120.14471000000003</c:v>
                </c:pt>
                <c:pt idx="4018">
                  <c:v>-120.08221000000003</c:v>
                </c:pt>
                <c:pt idx="4019">
                  <c:v>-120.01971000000003</c:v>
                </c:pt>
                <c:pt idx="4020">
                  <c:v>-119.95721000000003</c:v>
                </c:pt>
                <c:pt idx="4021">
                  <c:v>-119.89471000000003</c:v>
                </c:pt>
                <c:pt idx="4022">
                  <c:v>-119.83221000000003</c:v>
                </c:pt>
                <c:pt idx="4023">
                  <c:v>-119.76971000000003</c:v>
                </c:pt>
                <c:pt idx="4024">
                  <c:v>-119.70721000000003</c:v>
                </c:pt>
                <c:pt idx="4025">
                  <c:v>-119.64471000000003</c:v>
                </c:pt>
                <c:pt idx="4026">
                  <c:v>-119.58221000000003</c:v>
                </c:pt>
                <c:pt idx="4027">
                  <c:v>-119.51971000000003</c:v>
                </c:pt>
                <c:pt idx="4028">
                  <c:v>-119.45721000000003</c:v>
                </c:pt>
                <c:pt idx="4029">
                  <c:v>-119.39471000000003</c:v>
                </c:pt>
                <c:pt idx="4030">
                  <c:v>-119.33221000000003</c:v>
                </c:pt>
                <c:pt idx="4031">
                  <c:v>-119.26971000000003</c:v>
                </c:pt>
                <c:pt idx="4032">
                  <c:v>-119.20721000000003</c:v>
                </c:pt>
                <c:pt idx="4033">
                  <c:v>-119.14471000000003</c:v>
                </c:pt>
                <c:pt idx="4034">
                  <c:v>-119.08221000000003</c:v>
                </c:pt>
                <c:pt idx="4035">
                  <c:v>-119.01971000000003</c:v>
                </c:pt>
                <c:pt idx="4036">
                  <c:v>-118.95721000000003</c:v>
                </c:pt>
                <c:pt idx="4037">
                  <c:v>-118.89471000000003</c:v>
                </c:pt>
                <c:pt idx="4038">
                  <c:v>-118.83221000000003</c:v>
                </c:pt>
                <c:pt idx="4039">
                  <c:v>-118.76971000000003</c:v>
                </c:pt>
                <c:pt idx="4040">
                  <c:v>-118.70721000000003</c:v>
                </c:pt>
                <c:pt idx="4041">
                  <c:v>-118.64471000000003</c:v>
                </c:pt>
                <c:pt idx="4042">
                  <c:v>-118.58221000000003</c:v>
                </c:pt>
                <c:pt idx="4043">
                  <c:v>-118.51971000000003</c:v>
                </c:pt>
                <c:pt idx="4044">
                  <c:v>-118.45721000000003</c:v>
                </c:pt>
                <c:pt idx="4045">
                  <c:v>-118.39471000000003</c:v>
                </c:pt>
                <c:pt idx="4046">
                  <c:v>-118.33221000000003</c:v>
                </c:pt>
                <c:pt idx="4047">
                  <c:v>-118.26971000000003</c:v>
                </c:pt>
                <c:pt idx="4048">
                  <c:v>-118.20721000000003</c:v>
                </c:pt>
                <c:pt idx="4049">
                  <c:v>-118.14471000000003</c:v>
                </c:pt>
                <c:pt idx="4050">
                  <c:v>-118.08221000000003</c:v>
                </c:pt>
                <c:pt idx="4051">
                  <c:v>-118.01971000000003</c:v>
                </c:pt>
                <c:pt idx="4052">
                  <c:v>-117.95721000000003</c:v>
                </c:pt>
                <c:pt idx="4053">
                  <c:v>-117.89471000000003</c:v>
                </c:pt>
                <c:pt idx="4054">
                  <c:v>-117.83221000000003</c:v>
                </c:pt>
                <c:pt idx="4055">
                  <c:v>-117.76971000000003</c:v>
                </c:pt>
                <c:pt idx="4056">
                  <c:v>-117.70721000000003</c:v>
                </c:pt>
                <c:pt idx="4057">
                  <c:v>-117.64471000000003</c:v>
                </c:pt>
                <c:pt idx="4058">
                  <c:v>-117.58221000000003</c:v>
                </c:pt>
                <c:pt idx="4059">
                  <c:v>-117.51971000000003</c:v>
                </c:pt>
                <c:pt idx="4060">
                  <c:v>-117.45721000000003</c:v>
                </c:pt>
                <c:pt idx="4061">
                  <c:v>-117.39471000000003</c:v>
                </c:pt>
                <c:pt idx="4062">
                  <c:v>-117.33221000000003</c:v>
                </c:pt>
                <c:pt idx="4063">
                  <c:v>-117.26971000000003</c:v>
                </c:pt>
                <c:pt idx="4064">
                  <c:v>-117.20721000000003</c:v>
                </c:pt>
                <c:pt idx="4065">
                  <c:v>-117.14471000000003</c:v>
                </c:pt>
                <c:pt idx="4066">
                  <c:v>-117.08221000000003</c:v>
                </c:pt>
                <c:pt idx="4067">
                  <c:v>-117.01971000000003</c:v>
                </c:pt>
                <c:pt idx="4068">
                  <c:v>-116.95721000000003</c:v>
                </c:pt>
                <c:pt idx="4069">
                  <c:v>-116.89471000000003</c:v>
                </c:pt>
                <c:pt idx="4070">
                  <c:v>-116.83221000000003</c:v>
                </c:pt>
                <c:pt idx="4071">
                  <c:v>-116.76971000000003</c:v>
                </c:pt>
                <c:pt idx="4072">
                  <c:v>-116.70721000000003</c:v>
                </c:pt>
                <c:pt idx="4073">
                  <c:v>-116.64471000000003</c:v>
                </c:pt>
                <c:pt idx="4074">
                  <c:v>-116.58221000000003</c:v>
                </c:pt>
                <c:pt idx="4075">
                  <c:v>-116.51971000000003</c:v>
                </c:pt>
                <c:pt idx="4076">
                  <c:v>-116.45721000000003</c:v>
                </c:pt>
                <c:pt idx="4077">
                  <c:v>-116.39471000000003</c:v>
                </c:pt>
                <c:pt idx="4078">
                  <c:v>-116.33221000000003</c:v>
                </c:pt>
                <c:pt idx="4079">
                  <c:v>-116.26971000000003</c:v>
                </c:pt>
                <c:pt idx="4080">
                  <c:v>-116.20721000000003</c:v>
                </c:pt>
                <c:pt idx="4081">
                  <c:v>-116.14471000000003</c:v>
                </c:pt>
                <c:pt idx="4082">
                  <c:v>-116.08221000000003</c:v>
                </c:pt>
                <c:pt idx="4083">
                  <c:v>-116.01971000000003</c:v>
                </c:pt>
                <c:pt idx="4084">
                  <c:v>-115.95721000000003</c:v>
                </c:pt>
                <c:pt idx="4085">
                  <c:v>-115.89471000000003</c:v>
                </c:pt>
                <c:pt idx="4086">
                  <c:v>-115.83221000000003</c:v>
                </c:pt>
                <c:pt idx="4087">
                  <c:v>-115.76971000000003</c:v>
                </c:pt>
                <c:pt idx="4088">
                  <c:v>-115.70721000000003</c:v>
                </c:pt>
                <c:pt idx="4089">
                  <c:v>-115.64471000000003</c:v>
                </c:pt>
                <c:pt idx="4090">
                  <c:v>-115.58221000000003</c:v>
                </c:pt>
                <c:pt idx="4091">
                  <c:v>-115.51971000000003</c:v>
                </c:pt>
                <c:pt idx="4092">
                  <c:v>-115.45721000000003</c:v>
                </c:pt>
                <c:pt idx="4093">
                  <c:v>-115.39471000000003</c:v>
                </c:pt>
                <c:pt idx="4094">
                  <c:v>-115.33221000000003</c:v>
                </c:pt>
                <c:pt idx="4095">
                  <c:v>-115.26971000000003</c:v>
                </c:pt>
                <c:pt idx="4096">
                  <c:v>-115.20721000000003</c:v>
                </c:pt>
                <c:pt idx="4097">
                  <c:v>-115.14471000000003</c:v>
                </c:pt>
                <c:pt idx="4098">
                  <c:v>-115.08221000000003</c:v>
                </c:pt>
                <c:pt idx="4099">
                  <c:v>-115.01971000000003</c:v>
                </c:pt>
                <c:pt idx="4100">
                  <c:v>-114.95721000000003</c:v>
                </c:pt>
                <c:pt idx="4101">
                  <c:v>-114.89471000000003</c:v>
                </c:pt>
                <c:pt idx="4102">
                  <c:v>-114.83221000000003</c:v>
                </c:pt>
                <c:pt idx="4103">
                  <c:v>-114.76971000000003</c:v>
                </c:pt>
                <c:pt idx="4104">
                  <c:v>-114.70721000000003</c:v>
                </c:pt>
                <c:pt idx="4105">
                  <c:v>-114.64471000000003</c:v>
                </c:pt>
                <c:pt idx="4106">
                  <c:v>-114.58221000000003</c:v>
                </c:pt>
                <c:pt idx="4107">
                  <c:v>-114.51971000000003</c:v>
                </c:pt>
                <c:pt idx="4108">
                  <c:v>-114.45721000000003</c:v>
                </c:pt>
                <c:pt idx="4109">
                  <c:v>-114.39471000000003</c:v>
                </c:pt>
                <c:pt idx="4110">
                  <c:v>-114.33221000000003</c:v>
                </c:pt>
                <c:pt idx="4111">
                  <c:v>-114.26971000000003</c:v>
                </c:pt>
                <c:pt idx="4112">
                  <c:v>-114.20721000000003</c:v>
                </c:pt>
                <c:pt idx="4113">
                  <c:v>-114.14471000000003</c:v>
                </c:pt>
                <c:pt idx="4114">
                  <c:v>-114.08221000000003</c:v>
                </c:pt>
                <c:pt idx="4115">
                  <c:v>-114.01971000000003</c:v>
                </c:pt>
                <c:pt idx="4116">
                  <c:v>-113.95721000000003</c:v>
                </c:pt>
                <c:pt idx="4117">
                  <c:v>-113.89471000000003</c:v>
                </c:pt>
                <c:pt idx="4118">
                  <c:v>-113.83221000000003</c:v>
                </c:pt>
                <c:pt idx="4119">
                  <c:v>-113.76971000000003</c:v>
                </c:pt>
                <c:pt idx="4120">
                  <c:v>-113.70721000000003</c:v>
                </c:pt>
                <c:pt idx="4121">
                  <c:v>-113.64471000000003</c:v>
                </c:pt>
                <c:pt idx="4122">
                  <c:v>-113.58221000000003</c:v>
                </c:pt>
                <c:pt idx="4123">
                  <c:v>-113.51971000000003</c:v>
                </c:pt>
                <c:pt idx="4124">
                  <c:v>-113.45721000000003</c:v>
                </c:pt>
                <c:pt idx="4125">
                  <c:v>-113.39471000000003</c:v>
                </c:pt>
                <c:pt idx="4126">
                  <c:v>-113.33221000000003</c:v>
                </c:pt>
                <c:pt idx="4127">
                  <c:v>-113.26971000000003</c:v>
                </c:pt>
                <c:pt idx="4128">
                  <c:v>-113.20721000000003</c:v>
                </c:pt>
                <c:pt idx="4129">
                  <c:v>-113.14471000000003</c:v>
                </c:pt>
                <c:pt idx="4130">
                  <c:v>-113.08221000000003</c:v>
                </c:pt>
                <c:pt idx="4131">
                  <c:v>-113.01971000000003</c:v>
                </c:pt>
                <c:pt idx="4132">
                  <c:v>-112.95721000000003</c:v>
                </c:pt>
                <c:pt idx="4133">
                  <c:v>-112.89471000000003</c:v>
                </c:pt>
                <c:pt idx="4134">
                  <c:v>-112.83221000000003</c:v>
                </c:pt>
                <c:pt idx="4135">
                  <c:v>-112.76971000000003</c:v>
                </c:pt>
                <c:pt idx="4136">
                  <c:v>-112.70721000000003</c:v>
                </c:pt>
                <c:pt idx="4137">
                  <c:v>-112.64471000000003</c:v>
                </c:pt>
                <c:pt idx="4138">
                  <c:v>-112.58221000000003</c:v>
                </c:pt>
                <c:pt idx="4139">
                  <c:v>-112.51971000000003</c:v>
                </c:pt>
                <c:pt idx="4140">
                  <c:v>-112.45721000000003</c:v>
                </c:pt>
                <c:pt idx="4141">
                  <c:v>-112.39471000000003</c:v>
                </c:pt>
                <c:pt idx="4142">
                  <c:v>-112.33221000000003</c:v>
                </c:pt>
                <c:pt idx="4143">
                  <c:v>-112.26971000000003</c:v>
                </c:pt>
                <c:pt idx="4144">
                  <c:v>-112.20721000000003</c:v>
                </c:pt>
                <c:pt idx="4145">
                  <c:v>-112.14471000000003</c:v>
                </c:pt>
                <c:pt idx="4146">
                  <c:v>-112.08221000000003</c:v>
                </c:pt>
                <c:pt idx="4147">
                  <c:v>-112.01971000000003</c:v>
                </c:pt>
                <c:pt idx="4148">
                  <c:v>-111.95721000000003</c:v>
                </c:pt>
                <c:pt idx="4149">
                  <c:v>-111.89471000000003</c:v>
                </c:pt>
                <c:pt idx="4150">
                  <c:v>-111.83221000000003</c:v>
                </c:pt>
                <c:pt idx="4151">
                  <c:v>-111.76971000000003</c:v>
                </c:pt>
                <c:pt idx="4152">
                  <c:v>-111.70721000000003</c:v>
                </c:pt>
                <c:pt idx="4153">
                  <c:v>-111.64471000000003</c:v>
                </c:pt>
                <c:pt idx="4154">
                  <c:v>-111.58221000000003</c:v>
                </c:pt>
                <c:pt idx="4155">
                  <c:v>-111.51971000000003</c:v>
                </c:pt>
                <c:pt idx="4156">
                  <c:v>-111.45721000000003</c:v>
                </c:pt>
                <c:pt idx="4157">
                  <c:v>-111.39471000000003</c:v>
                </c:pt>
                <c:pt idx="4158">
                  <c:v>-111.33221000000003</c:v>
                </c:pt>
                <c:pt idx="4159">
                  <c:v>-111.26971000000003</c:v>
                </c:pt>
                <c:pt idx="4160">
                  <c:v>-111.20721000000003</c:v>
                </c:pt>
                <c:pt idx="4161">
                  <c:v>-111.14471000000003</c:v>
                </c:pt>
                <c:pt idx="4162">
                  <c:v>-111.08221000000003</c:v>
                </c:pt>
                <c:pt idx="4163">
                  <c:v>-111.01971000000003</c:v>
                </c:pt>
                <c:pt idx="4164">
                  <c:v>-110.95721000000003</c:v>
                </c:pt>
                <c:pt idx="4165">
                  <c:v>-110.89471000000003</c:v>
                </c:pt>
                <c:pt idx="4166">
                  <c:v>-110.83221000000003</c:v>
                </c:pt>
                <c:pt idx="4167">
                  <c:v>-110.76971000000003</c:v>
                </c:pt>
                <c:pt idx="4168">
                  <c:v>-110.70721000000003</c:v>
                </c:pt>
                <c:pt idx="4169">
                  <c:v>-110.64471000000003</c:v>
                </c:pt>
                <c:pt idx="4170">
                  <c:v>-110.58221000000003</c:v>
                </c:pt>
                <c:pt idx="4171">
                  <c:v>-110.51971000000003</c:v>
                </c:pt>
                <c:pt idx="4172">
                  <c:v>-110.45721000000003</c:v>
                </c:pt>
                <c:pt idx="4173">
                  <c:v>-110.39471000000003</c:v>
                </c:pt>
                <c:pt idx="4174">
                  <c:v>-110.33221000000003</c:v>
                </c:pt>
                <c:pt idx="4175">
                  <c:v>-110.26971000000003</c:v>
                </c:pt>
                <c:pt idx="4176">
                  <c:v>-110.20721000000003</c:v>
                </c:pt>
                <c:pt idx="4177">
                  <c:v>-110.14471000000003</c:v>
                </c:pt>
                <c:pt idx="4178">
                  <c:v>-110.08221000000003</c:v>
                </c:pt>
                <c:pt idx="4179">
                  <c:v>-110.01971000000003</c:v>
                </c:pt>
                <c:pt idx="4180">
                  <c:v>-109.95721000000003</c:v>
                </c:pt>
                <c:pt idx="4181">
                  <c:v>-109.89471000000003</c:v>
                </c:pt>
                <c:pt idx="4182">
                  <c:v>-109.83221000000003</c:v>
                </c:pt>
                <c:pt idx="4183">
                  <c:v>-109.76971000000003</c:v>
                </c:pt>
                <c:pt idx="4184">
                  <c:v>-109.70721000000003</c:v>
                </c:pt>
                <c:pt idx="4185">
                  <c:v>-109.64471000000003</c:v>
                </c:pt>
                <c:pt idx="4186">
                  <c:v>-109.58221000000003</c:v>
                </c:pt>
                <c:pt idx="4187">
                  <c:v>-109.51971000000003</c:v>
                </c:pt>
                <c:pt idx="4188">
                  <c:v>-109.45721000000003</c:v>
                </c:pt>
                <c:pt idx="4189">
                  <c:v>-109.39471000000003</c:v>
                </c:pt>
                <c:pt idx="4190">
                  <c:v>-109.33221000000003</c:v>
                </c:pt>
                <c:pt idx="4191">
                  <c:v>-109.26971000000003</c:v>
                </c:pt>
                <c:pt idx="4192">
                  <c:v>-109.20721000000003</c:v>
                </c:pt>
                <c:pt idx="4193">
                  <c:v>-109.14471000000003</c:v>
                </c:pt>
                <c:pt idx="4194">
                  <c:v>-109.08221000000003</c:v>
                </c:pt>
                <c:pt idx="4195">
                  <c:v>-109.01971000000003</c:v>
                </c:pt>
                <c:pt idx="4196">
                  <c:v>-108.95721000000003</c:v>
                </c:pt>
                <c:pt idx="4197">
                  <c:v>-108.89471000000003</c:v>
                </c:pt>
                <c:pt idx="4198">
                  <c:v>-108.83221000000003</c:v>
                </c:pt>
                <c:pt idx="4199">
                  <c:v>-108.76971000000003</c:v>
                </c:pt>
                <c:pt idx="4200">
                  <c:v>-108.70721000000003</c:v>
                </c:pt>
                <c:pt idx="4201">
                  <c:v>-108.64471000000003</c:v>
                </c:pt>
                <c:pt idx="4202">
                  <c:v>-108.58221000000003</c:v>
                </c:pt>
                <c:pt idx="4203">
                  <c:v>-108.51971000000003</c:v>
                </c:pt>
                <c:pt idx="4204">
                  <c:v>-108.45721000000003</c:v>
                </c:pt>
                <c:pt idx="4205">
                  <c:v>-108.39471000000003</c:v>
                </c:pt>
                <c:pt idx="4206">
                  <c:v>-108.33221000000003</c:v>
                </c:pt>
                <c:pt idx="4207">
                  <c:v>-108.26971000000003</c:v>
                </c:pt>
                <c:pt idx="4208">
                  <c:v>-108.20721000000003</c:v>
                </c:pt>
                <c:pt idx="4209">
                  <c:v>-108.14471000000003</c:v>
                </c:pt>
                <c:pt idx="4210">
                  <c:v>-108.08221000000003</c:v>
                </c:pt>
                <c:pt idx="4211">
                  <c:v>-108.01971000000003</c:v>
                </c:pt>
                <c:pt idx="4212">
                  <c:v>-107.95721000000003</c:v>
                </c:pt>
                <c:pt idx="4213">
                  <c:v>-107.89471000000003</c:v>
                </c:pt>
                <c:pt idx="4214">
                  <c:v>-107.83221000000003</c:v>
                </c:pt>
                <c:pt idx="4215">
                  <c:v>-107.76971000000003</c:v>
                </c:pt>
                <c:pt idx="4216">
                  <c:v>-107.70721000000003</c:v>
                </c:pt>
                <c:pt idx="4217">
                  <c:v>-107.64471000000003</c:v>
                </c:pt>
                <c:pt idx="4218">
                  <c:v>-107.58221000000003</c:v>
                </c:pt>
                <c:pt idx="4219">
                  <c:v>-107.51971000000003</c:v>
                </c:pt>
                <c:pt idx="4220">
                  <c:v>-107.45721000000003</c:v>
                </c:pt>
                <c:pt idx="4221">
                  <c:v>-107.39471000000003</c:v>
                </c:pt>
                <c:pt idx="4222">
                  <c:v>-107.33221000000003</c:v>
                </c:pt>
                <c:pt idx="4223">
                  <c:v>-107.26971000000003</c:v>
                </c:pt>
                <c:pt idx="4224">
                  <c:v>-107.20721000000003</c:v>
                </c:pt>
                <c:pt idx="4225">
                  <c:v>-107.14471000000003</c:v>
                </c:pt>
                <c:pt idx="4226">
                  <c:v>-107.08221000000003</c:v>
                </c:pt>
                <c:pt idx="4227">
                  <c:v>-107.01971000000003</c:v>
                </c:pt>
                <c:pt idx="4228">
                  <c:v>-106.95721000000003</c:v>
                </c:pt>
                <c:pt idx="4229">
                  <c:v>-106.89471000000003</c:v>
                </c:pt>
                <c:pt idx="4230">
                  <c:v>-106.83221000000003</c:v>
                </c:pt>
                <c:pt idx="4231">
                  <c:v>-106.76971000000003</c:v>
                </c:pt>
                <c:pt idx="4232">
                  <c:v>-106.70721000000003</c:v>
                </c:pt>
                <c:pt idx="4233">
                  <c:v>-106.64471000000003</c:v>
                </c:pt>
                <c:pt idx="4234">
                  <c:v>-106.58221000000003</c:v>
                </c:pt>
                <c:pt idx="4235">
                  <c:v>-106.51971000000003</c:v>
                </c:pt>
                <c:pt idx="4236">
                  <c:v>-106.45721000000003</c:v>
                </c:pt>
                <c:pt idx="4237">
                  <c:v>-106.39471000000003</c:v>
                </c:pt>
                <c:pt idx="4238">
                  <c:v>-106.33221000000003</c:v>
                </c:pt>
                <c:pt idx="4239">
                  <c:v>-106.26971000000003</c:v>
                </c:pt>
                <c:pt idx="4240">
                  <c:v>-106.20721000000003</c:v>
                </c:pt>
                <c:pt idx="4241">
                  <c:v>-106.14471000000003</c:v>
                </c:pt>
                <c:pt idx="4242">
                  <c:v>-106.08221000000003</c:v>
                </c:pt>
                <c:pt idx="4243">
                  <c:v>-106.01971000000003</c:v>
                </c:pt>
                <c:pt idx="4244">
                  <c:v>-105.95721000000003</c:v>
                </c:pt>
                <c:pt idx="4245">
                  <c:v>-105.89471000000003</c:v>
                </c:pt>
                <c:pt idx="4246">
                  <c:v>-105.83221000000003</c:v>
                </c:pt>
                <c:pt idx="4247">
                  <c:v>-105.76971000000003</c:v>
                </c:pt>
                <c:pt idx="4248">
                  <c:v>-105.70721000000003</c:v>
                </c:pt>
                <c:pt idx="4249">
                  <c:v>-105.64471000000003</c:v>
                </c:pt>
                <c:pt idx="4250">
                  <c:v>-105.58221000000003</c:v>
                </c:pt>
                <c:pt idx="4251">
                  <c:v>-105.51971000000003</c:v>
                </c:pt>
                <c:pt idx="4252">
                  <c:v>-105.45721000000003</c:v>
                </c:pt>
                <c:pt idx="4253">
                  <c:v>-105.39471000000003</c:v>
                </c:pt>
                <c:pt idx="4254">
                  <c:v>-105.33221000000003</c:v>
                </c:pt>
                <c:pt idx="4255">
                  <c:v>-105.26971000000003</c:v>
                </c:pt>
                <c:pt idx="4256">
                  <c:v>-105.20721000000003</c:v>
                </c:pt>
                <c:pt idx="4257">
                  <c:v>-105.14471000000003</c:v>
                </c:pt>
                <c:pt idx="4258">
                  <c:v>-105.08221000000003</c:v>
                </c:pt>
                <c:pt idx="4259">
                  <c:v>-105.01971000000003</c:v>
                </c:pt>
                <c:pt idx="4260">
                  <c:v>-104.95721000000003</c:v>
                </c:pt>
                <c:pt idx="4261">
                  <c:v>-104.89471000000003</c:v>
                </c:pt>
                <c:pt idx="4262">
                  <c:v>-104.83221000000003</c:v>
                </c:pt>
                <c:pt idx="4263">
                  <c:v>-104.76971000000003</c:v>
                </c:pt>
                <c:pt idx="4264">
                  <c:v>-104.70721000000003</c:v>
                </c:pt>
                <c:pt idx="4265">
                  <c:v>-104.64471000000003</c:v>
                </c:pt>
                <c:pt idx="4266">
                  <c:v>-104.58221000000003</c:v>
                </c:pt>
                <c:pt idx="4267">
                  <c:v>-104.51971000000003</c:v>
                </c:pt>
                <c:pt idx="4268">
                  <c:v>-104.45721000000003</c:v>
                </c:pt>
                <c:pt idx="4269">
                  <c:v>-104.39471000000003</c:v>
                </c:pt>
                <c:pt idx="4270">
                  <c:v>-104.33221000000003</c:v>
                </c:pt>
                <c:pt idx="4271">
                  <c:v>-104.26971000000003</c:v>
                </c:pt>
                <c:pt idx="4272">
                  <c:v>-104.20721000000003</c:v>
                </c:pt>
                <c:pt idx="4273">
                  <c:v>-104.14471000000003</c:v>
                </c:pt>
                <c:pt idx="4274">
                  <c:v>-104.08221000000003</c:v>
                </c:pt>
                <c:pt idx="4275">
                  <c:v>-104.01971000000003</c:v>
                </c:pt>
                <c:pt idx="4276">
                  <c:v>-103.95721000000003</c:v>
                </c:pt>
                <c:pt idx="4277">
                  <c:v>-103.89471000000003</c:v>
                </c:pt>
                <c:pt idx="4278">
                  <c:v>-103.83221000000003</c:v>
                </c:pt>
                <c:pt idx="4279">
                  <c:v>-103.76971000000003</c:v>
                </c:pt>
                <c:pt idx="4280">
                  <c:v>-103.70721000000003</c:v>
                </c:pt>
                <c:pt idx="4281">
                  <c:v>-103.64471000000003</c:v>
                </c:pt>
                <c:pt idx="4282">
                  <c:v>-103.58221000000003</c:v>
                </c:pt>
                <c:pt idx="4283">
                  <c:v>-103.51971000000003</c:v>
                </c:pt>
                <c:pt idx="4284">
                  <c:v>-103.45721000000003</c:v>
                </c:pt>
                <c:pt idx="4285">
                  <c:v>-103.39471000000003</c:v>
                </c:pt>
                <c:pt idx="4286">
                  <c:v>-103.33221000000003</c:v>
                </c:pt>
                <c:pt idx="4287">
                  <c:v>-103.26971000000003</c:v>
                </c:pt>
                <c:pt idx="4288">
                  <c:v>-103.20721000000003</c:v>
                </c:pt>
                <c:pt idx="4289">
                  <c:v>-103.14471000000003</c:v>
                </c:pt>
                <c:pt idx="4290">
                  <c:v>-103.08221000000003</c:v>
                </c:pt>
                <c:pt idx="4291">
                  <c:v>-103.01971000000003</c:v>
                </c:pt>
                <c:pt idx="4292">
                  <c:v>-102.95721000000003</c:v>
                </c:pt>
                <c:pt idx="4293">
                  <c:v>-102.89471000000003</c:v>
                </c:pt>
                <c:pt idx="4294">
                  <c:v>-102.83221000000003</c:v>
                </c:pt>
                <c:pt idx="4295">
                  <c:v>-102.76971000000003</c:v>
                </c:pt>
                <c:pt idx="4296">
                  <c:v>-102.70721000000003</c:v>
                </c:pt>
                <c:pt idx="4297">
                  <c:v>-102.64471000000003</c:v>
                </c:pt>
                <c:pt idx="4298">
                  <c:v>-102.58221000000003</c:v>
                </c:pt>
                <c:pt idx="4299">
                  <c:v>-102.51971000000003</c:v>
                </c:pt>
                <c:pt idx="4300">
                  <c:v>-102.45721000000003</c:v>
                </c:pt>
                <c:pt idx="4301">
                  <c:v>-102.39471000000003</c:v>
                </c:pt>
                <c:pt idx="4302">
                  <c:v>-102.33221000000003</c:v>
                </c:pt>
                <c:pt idx="4303">
                  <c:v>-102.26971000000003</c:v>
                </c:pt>
                <c:pt idx="4304">
                  <c:v>-102.20721000000003</c:v>
                </c:pt>
                <c:pt idx="4305">
                  <c:v>-102.14471000000003</c:v>
                </c:pt>
                <c:pt idx="4306">
                  <c:v>-102.08221000000003</c:v>
                </c:pt>
                <c:pt idx="4307">
                  <c:v>-102.01971000000003</c:v>
                </c:pt>
                <c:pt idx="4308">
                  <c:v>-101.95721000000003</c:v>
                </c:pt>
                <c:pt idx="4309">
                  <c:v>-101.89471000000003</c:v>
                </c:pt>
                <c:pt idx="4310">
                  <c:v>-101.83221000000003</c:v>
                </c:pt>
                <c:pt idx="4311">
                  <c:v>-101.76971000000003</c:v>
                </c:pt>
                <c:pt idx="4312">
                  <c:v>-101.70721000000003</c:v>
                </c:pt>
                <c:pt idx="4313">
                  <c:v>-101.64471000000003</c:v>
                </c:pt>
                <c:pt idx="4314">
                  <c:v>-101.58221000000003</c:v>
                </c:pt>
                <c:pt idx="4315">
                  <c:v>-101.51971000000003</c:v>
                </c:pt>
                <c:pt idx="4316">
                  <c:v>-101.45721000000003</c:v>
                </c:pt>
                <c:pt idx="4317">
                  <c:v>-101.39471000000003</c:v>
                </c:pt>
                <c:pt idx="4318">
                  <c:v>-101.33221000000003</c:v>
                </c:pt>
                <c:pt idx="4319">
                  <c:v>-101.26971000000003</c:v>
                </c:pt>
                <c:pt idx="4320">
                  <c:v>-101.20721000000003</c:v>
                </c:pt>
                <c:pt idx="4321">
                  <c:v>-101.14471000000003</c:v>
                </c:pt>
                <c:pt idx="4322">
                  <c:v>-101.08221000000003</c:v>
                </c:pt>
                <c:pt idx="4323">
                  <c:v>-101.01971000000003</c:v>
                </c:pt>
                <c:pt idx="4324">
                  <c:v>-100.95721000000003</c:v>
                </c:pt>
                <c:pt idx="4325">
                  <c:v>-100.89471000000003</c:v>
                </c:pt>
                <c:pt idx="4326">
                  <c:v>-100.83221000000003</c:v>
                </c:pt>
                <c:pt idx="4327">
                  <c:v>-100.76971000000003</c:v>
                </c:pt>
                <c:pt idx="4328">
                  <c:v>-100.70721000000003</c:v>
                </c:pt>
                <c:pt idx="4329">
                  <c:v>-100.64471000000003</c:v>
                </c:pt>
                <c:pt idx="4330">
                  <c:v>-100.58221000000003</c:v>
                </c:pt>
                <c:pt idx="4331">
                  <c:v>-100.51971000000003</c:v>
                </c:pt>
                <c:pt idx="4332">
                  <c:v>-100.45721000000003</c:v>
                </c:pt>
                <c:pt idx="4333">
                  <c:v>-100.39471000000003</c:v>
                </c:pt>
                <c:pt idx="4334">
                  <c:v>-100.33221000000003</c:v>
                </c:pt>
                <c:pt idx="4335">
                  <c:v>-100.26971000000003</c:v>
                </c:pt>
                <c:pt idx="4336">
                  <c:v>-100.20721000000003</c:v>
                </c:pt>
                <c:pt idx="4337">
                  <c:v>-100.14471000000003</c:v>
                </c:pt>
                <c:pt idx="4338">
                  <c:v>-100.08221000000003</c:v>
                </c:pt>
                <c:pt idx="4339">
                  <c:v>-100.01971000000003</c:v>
                </c:pt>
                <c:pt idx="4340">
                  <c:v>-99.957210000000032</c:v>
                </c:pt>
                <c:pt idx="4341">
                  <c:v>-99.894710000000032</c:v>
                </c:pt>
                <c:pt idx="4342">
                  <c:v>-99.832210000000032</c:v>
                </c:pt>
                <c:pt idx="4343">
                  <c:v>-99.769710000000032</c:v>
                </c:pt>
                <c:pt idx="4344">
                  <c:v>-99.707210000000032</c:v>
                </c:pt>
                <c:pt idx="4345">
                  <c:v>-99.644710000000032</c:v>
                </c:pt>
                <c:pt idx="4346">
                  <c:v>-99.582210000000032</c:v>
                </c:pt>
                <c:pt idx="4347">
                  <c:v>-99.519710000000032</c:v>
                </c:pt>
                <c:pt idx="4348">
                  <c:v>-99.457210000000032</c:v>
                </c:pt>
                <c:pt idx="4349">
                  <c:v>-99.394710000000032</c:v>
                </c:pt>
                <c:pt idx="4350">
                  <c:v>-99.332210000000032</c:v>
                </c:pt>
                <c:pt idx="4351">
                  <c:v>-99.269710000000032</c:v>
                </c:pt>
                <c:pt idx="4352">
                  <c:v>-99.207210000000032</c:v>
                </c:pt>
                <c:pt idx="4353">
                  <c:v>-99.144710000000032</c:v>
                </c:pt>
                <c:pt idx="4354">
                  <c:v>-99.082210000000032</c:v>
                </c:pt>
                <c:pt idx="4355">
                  <c:v>-99.019710000000032</c:v>
                </c:pt>
                <c:pt idx="4356">
                  <c:v>-98.957210000000032</c:v>
                </c:pt>
                <c:pt idx="4357">
                  <c:v>-98.894710000000032</c:v>
                </c:pt>
                <c:pt idx="4358">
                  <c:v>-98.832210000000032</c:v>
                </c:pt>
                <c:pt idx="4359">
                  <c:v>-98.769710000000032</c:v>
                </c:pt>
                <c:pt idx="4360">
                  <c:v>-98.707210000000032</c:v>
                </c:pt>
                <c:pt idx="4361">
                  <c:v>-98.644710000000032</c:v>
                </c:pt>
                <c:pt idx="4362">
                  <c:v>-98.582210000000032</c:v>
                </c:pt>
                <c:pt idx="4363">
                  <c:v>-98.519710000000032</c:v>
                </c:pt>
                <c:pt idx="4364">
                  <c:v>-98.457210000000032</c:v>
                </c:pt>
                <c:pt idx="4365">
                  <c:v>-98.394710000000032</c:v>
                </c:pt>
                <c:pt idx="4366">
                  <c:v>-98.332210000000032</c:v>
                </c:pt>
                <c:pt idx="4367">
                  <c:v>-98.269710000000032</c:v>
                </c:pt>
                <c:pt idx="4368">
                  <c:v>-98.207210000000032</c:v>
                </c:pt>
                <c:pt idx="4369">
                  <c:v>-98.144710000000032</c:v>
                </c:pt>
                <c:pt idx="4370">
                  <c:v>-98.082210000000032</c:v>
                </c:pt>
                <c:pt idx="4371">
                  <c:v>-98.019710000000032</c:v>
                </c:pt>
                <c:pt idx="4372">
                  <c:v>-97.957210000000032</c:v>
                </c:pt>
                <c:pt idx="4373">
                  <c:v>-97.894710000000032</c:v>
                </c:pt>
                <c:pt idx="4374">
                  <c:v>-97.832210000000032</c:v>
                </c:pt>
                <c:pt idx="4375">
                  <c:v>-97.769710000000032</c:v>
                </c:pt>
                <c:pt idx="4376">
                  <c:v>-97.707210000000032</c:v>
                </c:pt>
                <c:pt idx="4377">
                  <c:v>-97.644710000000032</c:v>
                </c:pt>
                <c:pt idx="4378">
                  <c:v>-97.582210000000032</c:v>
                </c:pt>
                <c:pt idx="4379">
                  <c:v>-97.519710000000032</c:v>
                </c:pt>
                <c:pt idx="4380">
                  <c:v>-97.457210000000032</c:v>
                </c:pt>
                <c:pt idx="4381">
                  <c:v>-97.394710000000032</c:v>
                </c:pt>
                <c:pt idx="4382">
                  <c:v>-97.332210000000032</c:v>
                </c:pt>
                <c:pt idx="4383">
                  <c:v>-97.269710000000032</c:v>
                </c:pt>
                <c:pt idx="4384">
                  <c:v>-97.207210000000032</c:v>
                </c:pt>
                <c:pt idx="4385">
                  <c:v>-97.144710000000032</c:v>
                </c:pt>
                <c:pt idx="4386">
                  <c:v>-97.082210000000032</c:v>
                </c:pt>
                <c:pt idx="4387">
                  <c:v>-97.019710000000032</c:v>
                </c:pt>
                <c:pt idx="4388">
                  <c:v>-96.957210000000032</c:v>
                </c:pt>
                <c:pt idx="4389">
                  <c:v>-96.894710000000032</c:v>
                </c:pt>
                <c:pt idx="4390">
                  <c:v>-96.832210000000032</c:v>
                </c:pt>
                <c:pt idx="4391">
                  <c:v>-96.769710000000032</c:v>
                </c:pt>
                <c:pt idx="4392">
                  <c:v>-96.707210000000032</c:v>
                </c:pt>
                <c:pt idx="4393">
                  <c:v>-96.644710000000032</c:v>
                </c:pt>
                <c:pt idx="4394">
                  <c:v>-96.582210000000032</c:v>
                </c:pt>
                <c:pt idx="4395">
                  <c:v>-96.519710000000032</c:v>
                </c:pt>
                <c:pt idx="4396">
                  <c:v>-96.457210000000032</c:v>
                </c:pt>
                <c:pt idx="4397">
                  <c:v>-96.394710000000032</c:v>
                </c:pt>
                <c:pt idx="4398">
                  <c:v>-96.332210000000032</c:v>
                </c:pt>
                <c:pt idx="4399">
                  <c:v>-96.269710000000032</c:v>
                </c:pt>
                <c:pt idx="4400">
                  <c:v>-96.207210000000032</c:v>
                </c:pt>
                <c:pt idx="4401">
                  <c:v>-96.144710000000032</c:v>
                </c:pt>
                <c:pt idx="4402">
                  <c:v>-96.082210000000032</c:v>
                </c:pt>
                <c:pt idx="4403">
                  <c:v>-96.019710000000032</c:v>
                </c:pt>
                <c:pt idx="4404">
                  <c:v>-95.957210000000032</c:v>
                </c:pt>
                <c:pt idx="4405">
                  <c:v>-95.894710000000032</c:v>
                </c:pt>
                <c:pt idx="4406">
                  <c:v>-95.832210000000032</c:v>
                </c:pt>
                <c:pt idx="4407">
                  <c:v>-95.769710000000032</c:v>
                </c:pt>
                <c:pt idx="4408">
                  <c:v>-95.707210000000032</c:v>
                </c:pt>
                <c:pt idx="4409">
                  <c:v>-95.644710000000032</c:v>
                </c:pt>
                <c:pt idx="4410">
                  <c:v>-95.582210000000032</c:v>
                </c:pt>
                <c:pt idx="4411">
                  <c:v>-95.519710000000032</c:v>
                </c:pt>
                <c:pt idx="4412">
                  <c:v>-95.457210000000032</c:v>
                </c:pt>
                <c:pt idx="4413">
                  <c:v>-95.394710000000032</c:v>
                </c:pt>
                <c:pt idx="4414">
                  <c:v>-95.332210000000032</c:v>
                </c:pt>
                <c:pt idx="4415">
                  <c:v>-95.269710000000032</c:v>
                </c:pt>
                <c:pt idx="4416">
                  <c:v>-95.207210000000032</c:v>
                </c:pt>
                <c:pt idx="4417">
                  <c:v>-95.144710000000032</c:v>
                </c:pt>
                <c:pt idx="4418">
                  <c:v>-95.082210000000032</c:v>
                </c:pt>
                <c:pt idx="4419">
                  <c:v>-95.019710000000032</c:v>
                </c:pt>
                <c:pt idx="4420">
                  <c:v>-94.957210000000032</c:v>
                </c:pt>
                <c:pt idx="4421">
                  <c:v>-94.894710000000032</c:v>
                </c:pt>
                <c:pt idx="4422">
                  <c:v>-94.832210000000032</c:v>
                </c:pt>
                <c:pt idx="4423">
                  <c:v>-94.769710000000032</c:v>
                </c:pt>
                <c:pt idx="4424">
                  <c:v>-94.707210000000032</c:v>
                </c:pt>
                <c:pt idx="4425">
                  <c:v>-94.644710000000032</c:v>
                </c:pt>
                <c:pt idx="4426">
                  <c:v>-94.582210000000032</c:v>
                </c:pt>
                <c:pt idx="4427">
                  <c:v>-94.519710000000032</c:v>
                </c:pt>
                <c:pt idx="4428">
                  <c:v>-94.457210000000032</c:v>
                </c:pt>
                <c:pt idx="4429">
                  <c:v>-94.394710000000032</c:v>
                </c:pt>
                <c:pt idx="4430">
                  <c:v>-94.332210000000032</c:v>
                </c:pt>
                <c:pt idx="4431">
                  <c:v>-94.269710000000032</c:v>
                </c:pt>
                <c:pt idx="4432">
                  <c:v>-94.207210000000032</c:v>
                </c:pt>
                <c:pt idx="4433">
                  <c:v>-94.144710000000032</c:v>
                </c:pt>
                <c:pt idx="4434">
                  <c:v>-94.082210000000032</c:v>
                </c:pt>
                <c:pt idx="4435">
                  <c:v>-94.019710000000032</c:v>
                </c:pt>
                <c:pt idx="4436">
                  <c:v>-93.957210000000032</c:v>
                </c:pt>
                <c:pt idx="4437">
                  <c:v>-93.894710000000032</c:v>
                </c:pt>
                <c:pt idx="4438">
                  <c:v>-93.832210000000032</c:v>
                </c:pt>
                <c:pt idx="4439">
                  <c:v>-93.769710000000032</c:v>
                </c:pt>
                <c:pt idx="4440">
                  <c:v>-93.707210000000032</c:v>
                </c:pt>
                <c:pt idx="4441">
                  <c:v>-93.644710000000032</c:v>
                </c:pt>
                <c:pt idx="4442">
                  <c:v>-93.582210000000032</c:v>
                </c:pt>
                <c:pt idx="4443">
                  <c:v>-93.519710000000032</c:v>
                </c:pt>
                <c:pt idx="4444">
                  <c:v>-93.457210000000032</c:v>
                </c:pt>
                <c:pt idx="4445">
                  <c:v>-93.394710000000032</c:v>
                </c:pt>
                <c:pt idx="4446">
                  <c:v>-93.332210000000032</c:v>
                </c:pt>
                <c:pt idx="4447">
                  <c:v>-93.269710000000032</c:v>
                </c:pt>
                <c:pt idx="4448">
                  <c:v>-93.207210000000032</c:v>
                </c:pt>
                <c:pt idx="4449">
                  <c:v>-93.144710000000032</c:v>
                </c:pt>
                <c:pt idx="4450">
                  <c:v>-93.082210000000032</c:v>
                </c:pt>
                <c:pt idx="4451">
                  <c:v>-93.019710000000032</c:v>
                </c:pt>
                <c:pt idx="4452">
                  <c:v>-92.957210000000032</c:v>
                </c:pt>
                <c:pt idx="4453">
                  <c:v>-92.894710000000032</c:v>
                </c:pt>
                <c:pt idx="4454">
                  <c:v>-92.832210000000032</c:v>
                </c:pt>
                <c:pt idx="4455">
                  <c:v>-92.769710000000032</c:v>
                </c:pt>
                <c:pt idx="4456">
                  <c:v>-92.707210000000032</c:v>
                </c:pt>
                <c:pt idx="4457">
                  <c:v>-92.644710000000032</c:v>
                </c:pt>
                <c:pt idx="4458">
                  <c:v>-92.582210000000032</c:v>
                </c:pt>
                <c:pt idx="4459">
                  <c:v>-92.519710000000032</c:v>
                </c:pt>
                <c:pt idx="4460">
                  <c:v>-92.457210000000032</c:v>
                </c:pt>
                <c:pt idx="4461">
                  <c:v>-92.394710000000032</c:v>
                </c:pt>
                <c:pt idx="4462">
                  <c:v>-92.332210000000032</c:v>
                </c:pt>
                <c:pt idx="4463">
                  <c:v>-92.269710000000032</c:v>
                </c:pt>
                <c:pt idx="4464">
                  <c:v>-92.207210000000032</c:v>
                </c:pt>
                <c:pt idx="4465">
                  <c:v>-92.144710000000032</c:v>
                </c:pt>
                <c:pt idx="4466">
                  <c:v>-92.082210000000032</c:v>
                </c:pt>
                <c:pt idx="4467">
                  <c:v>-92.019710000000032</c:v>
                </c:pt>
                <c:pt idx="4468">
                  <c:v>-91.957210000000032</c:v>
                </c:pt>
                <c:pt idx="4469">
                  <c:v>-91.894710000000032</c:v>
                </c:pt>
                <c:pt idx="4470">
                  <c:v>-91.832210000000032</c:v>
                </c:pt>
                <c:pt idx="4471">
                  <c:v>-91.769710000000032</c:v>
                </c:pt>
                <c:pt idx="4472">
                  <c:v>-91.707210000000032</c:v>
                </c:pt>
                <c:pt idx="4473">
                  <c:v>-91.644710000000032</c:v>
                </c:pt>
                <c:pt idx="4474">
                  <c:v>-91.582210000000032</c:v>
                </c:pt>
                <c:pt idx="4475">
                  <c:v>-91.519710000000032</c:v>
                </c:pt>
                <c:pt idx="4476">
                  <c:v>-91.457210000000032</c:v>
                </c:pt>
                <c:pt idx="4477">
                  <c:v>-91.394710000000032</c:v>
                </c:pt>
                <c:pt idx="4478">
                  <c:v>-91.332210000000032</c:v>
                </c:pt>
                <c:pt idx="4479">
                  <c:v>-91.269710000000032</c:v>
                </c:pt>
                <c:pt idx="4480">
                  <c:v>-91.207210000000032</c:v>
                </c:pt>
                <c:pt idx="4481">
                  <c:v>-91.144710000000032</c:v>
                </c:pt>
                <c:pt idx="4482">
                  <c:v>-91.082210000000032</c:v>
                </c:pt>
                <c:pt idx="4483">
                  <c:v>-91.019710000000032</c:v>
                </c:pt>
                <c:pt idx="4484">
                  <c:v>-90.957210000000032</c:v>
                </c:pt>
                <c:pt idx="4485">
                  <c:v>-90.894710000000032</c:v>
                </c:pt>
                <c:pt idx="4486">
                  <c:v>-90.832210000000032</c:v>
                </c:pt>
                <c:pt idx="4487">
                  <c:v>-90.769710000000032</c:v>
                </c:pt>
                <c:pt idx="4488">
                  <c:v>-90.707210000000032</c:v>
                </c:pt>
                <c:pt idx="4489">
                  <c:v>-90.644710000000032</c:v>
                </c:pt>
                <c:pt idx="4490">
                  <c:v>-90.582210000000032</c:v>
                </c:pt>
                <c:pt idx="4491">
                  <c:v>-90.519710000000032</c:v>
                </c:pt>
                <c:pt idx="4492">
                  <c:v>-90.457210000000032</c:v>
                </c:pt>
                <c:pt idx="4493">
                  <c:v>-90.394710000000032</c:v>
                </c:pt>
                <c:pt idx="4494">
                  <c:v>-90.332210000000032</c:v>
                </c:pt>
                <c:pt idx="4495">
                  <c:v>-90.269710000000032</c:v>
                </c:pt>
                <c:pt idx="4496">
                  <c:v>-90.207210000000032</c:v>
                </c:pt>
                <c:pt idx="4497">
                  <c:v>-90.144710000000032</c:v>
                </c:pt>
                <c:pt idx="4498">
                  <c:v>-90.082210000000032</c:v>
                </c:pt>
                <c:pt idx="4499">
                  <c:v>-90.019710000000032</c:v>
                </c:pt>
                <c:pt idx="4500">
                  <c:v>-89.957210000000032</c:v>
                </c:pt>
                <c:pt idx="4501">
                  <c:v>-89.894710000000032</c:v>
                </c:pt>
                <c:pt idx="4502">
                  <c:v>-89.832210000000032</c:v>
                </c:pt>
                <c:pt idx="4503">
                  <c:v>-89.769710000000032</c:v>
                </c:pt>
                <c:pt idx="4504">
                  <c:v>-89.707210000000032</c:v>
                </c:pt>
                <c:pt idx="4505">
                  <c:v>-89.644710000000032</c:v>
                </c:pt>
                <c:pt idx="4506">
                  <c:v>-89.582210000000032</c:v>
                </c:pt>
                <c:pt idx="4507">
                  <c:v>-89.519710000000032</c:v>
                </c:pt>
                <c:pt idx="4508">
                  <c:v>-89.457210000000032</c:v>
                </c:pt>
                <c:pt idx="4509">
                  <c:v>-89.394710000000032</c:v>
                </c:pt>
                <c:pt idx="4510">
                  <c:v>-89.332210000000032</c:v>
                </c:pt>
                <c:pt idx="4511">
                  <c:v>-89.269710000000032</c:v>
                </c:pt>
                <c:pt idx="4512">
                  <c:v>-89.207210000000032</c:v>
                </c:pt>
                <c:pt idx="4513">
                  <c:v>-89.144710000000032</c:v>
                </c:pt>
                <c:pt idx="4514">
                  <c:v>-89.082210000000032</c:v>
                </c:pt>
                <c:pt idx="4515">
                  <c:v>-89.019710000000032</c:v>
                </c:pt>
                <c:pt idx="4516">
                  <c:v>-88.957210000000032</c:v>
                </c:pt>
                <c:pt idx="4517">
                  <c:v>-88.894710000000032</c:v>
                </c:pt>
                <c:pt idx="4518">
                  <c:v>-88.832210000000032</c:v>
                </c:pt>
                <c:pt idx="4519">
                  <c:v>-88.769710000000032</c:v>
                </c:pt>
                <c:pt idx="4520">
                  <c:v>-88.707210000000032</c:v>
                </c:pt>
                <c:pt idx="4521">
                  <c:v>-88.644710000000032</c:v>
                </c:pt>
                <c:pt idx="4522">
                  <c:v>-88.582210000000032</c:v>
                </c:pt>
                <c:pt idx="4523">
                  <c:v>-88.519710000000032</c:v>
                </c:pt>
                <c:pt idx="4524">
                  <c:v>-88.457210000000032</c:v>
                </c:pt>
                <c:pt idx="4525">
                  <c:v>-88.394710000000032</c:v>
                </c:pt>
                <c:pt idx="4526">
                  <c:v>-88.332210000000032</c:v>
                </c:pt>
                <c:pt idx="4527">
                  <c:v>-88.269710000000032</c:v>
                </c:pt>
                <c:pt idx="4528">
                  <c:v>-88.207210000000032</c:v>
                </c:pt>
                <c:pt idx="4529">
                  <c:v>-88.144710000000032</c:v>
                </c:pt>
                <c:pt idx="4530">
                  <c:v>-88.082210000000032</c:v>
                </c:pt>
                <c:pt idx="4531">
                  <c:v>-88.019710000000032</c:v>
                </c:pt>
                <c:pt idx="4532">
                  <c:v>-87.957210000000032</c:v>
                </c:pt>
                <c:pt idx="4533">
                  <c:v>-87.894710000000032</c:v>
                </c:pt>
                <c:pt idx="4534">
                  <c:v>-87.832210000000032</c:v>
                </c:pt>
                <c:pt idx="4535">
                  <c:v>-87.769710000000032</c:v>
                </c:pt>
                <c:pt idx="4536">
                  <c:v>-87.707210000000032</c:v>
                </c:pt>
                <c:pt idx="4537">
                  <c:v>-87.644710000000032</c:v>
                </c:pt>
                <c:pt idx="4538">
                  <c:v>-87.582210000000032</c:v>
                </c:pt>
                <c:pt idx="4539">
                  <c:v>-87.519710000000032</c:v>
                </c:pt>
                <c:pt idx="4540">
                  <c:v>-87.457210000000032</c:v>
                </c:pt>
                <c:pt idx="4541">
                  <c:v>-87.394710000000032</c:v>
                </c:pt>
                <c:pt idx="4542">
                  <c:v>-87.332210000000032</c:v>
                </c:pt>
                <c:pt idx="4543">
                  <c:v>-87.269710000000032</c:v>
                </c:pt>
                <c:pt idx="4544">
                  <c:v>-87.207210000000032</c:v>
                </c:pt>
                <c:pt idx="4545">
                  <c:v>-87.144710000000032</c:v>
                </c:pt>
                <c:pt idx="4546">
                  <c:v>-87.082210000000032</c:v>
                </c:pt>
                <c:pt idx="4547">
                  <c:v>-87.019710000000032</c:v>
                </c:pt>
                <c:pt idx="4548">
                  <c:v>-86.957210000000032</c:v>
                </c:pt>
                <c:pt idx="4549">
                  <c:v>-86.894710000000032</c:v>
                </c:pt>
                <c:pt idx="4550">
                  <c:v>-86.832210000000032</c:v>
                </c:pt>
                <c:pt idx="4551">
                  <c:v>-86.769710000000032</c:v>
                </c:pt>
                <c:pt idx="4552">
                  <c:v>-86.707210000000032</c:v>
                </c:pt>
                <c:pt idx="4553">
                  <c:v>-86.644710000000032</c:v>
                </c:pt>
                <c:pt idx="4554">
                  <c:v>-86.582210000000032</c:v>
                </c:pt>
                <c:pt idx="4555">
                  <c:v>-86.519710000000032</c:v>
                </c:pt>
                <c:pt idx="4556">
                  <c:v>-86.457210000000032</c:v>
                </c:pt>
                <c:pt idx="4557">
                  <c:v>-86.394710000000032</c:v>
                </c:pt>
                <c:pt idx="4558">
                  <c:v>-86.332210000000032</c:v>
                </c:pt>
                <c:pt idx="4559">
                  <c:v>-86.269710000000032</c:v>
                </c:pt>
                <c:pt idx="4560">
                  <c:v>-86.207210000000032</c:v>
                </c:pt>
                <c:pt idx="4561">
                  <c:v>-86.144710000000032</c:v>
                </c:pt>
                <c:pt idx="4562">
                  <c:v>-86.082210000000032</c:v>
                </c:pt>
                <c:pt idx="4563">
                  <c:v>-86.019710000000032</c:v>
                </c:pt>
                <c:pt idx="4564">
                  <c:v>-85.957210000000032</c:v>
                </c:pt>
                <c:pt idx="4565">
                  <c:v>-85.894710000000032</c:v>
                </c:pt>
                <c:pt idx="4566">
                  <c:v>-85.832210000000032</c:v>
                </c:pt>
                <c:pt idx="4567">
                  <c:v>-85.769710000000032</c:v>
                </c:pt>
                <c:pt idx="4568">
                  <c:v>-85.707210000000032</c:v>
                </c:pt>
                <c:pt idx="4569">
                  <c:v>-85.644710000000032</c:v>
                </c:pt>
                <c:pt idx="4570">
                  <c:v>-85.582210000000032</c:v>
                </c:pt>
                <c:pt idx="4571">
                  <c:v>-85.519710000000032</c:v>
                </c:pt>
                <c:pt idx="4572">
                  <c:v>-85.457210000000032</c:v>
                </c:pt>
                <c:pt idx="4573">
                  <c:v>-85.394710000000032</c:v>
                </c:pt>
                <c:pt idx="4574">
                  <c:v>-85.332210000000032</c:v>
                </c:pt>
                <c:pt idx="4575">
                  <c:v>-85.269710000000032</c:v>
                </c:pt>
                <c:pt idx="4576">
                  <c:v>-85.207210000000032</c:v>
                </c:pt>
                <c:pt idx="4577">
                  <c:v>-85.144710000000032</c:v>
                </c:pt>
                <c:pt idx="4578">
                  <c:v>-85.082210000000032</c:v>
                </c:pt>
                <c:pt idx="4579">
                  <c:v>-85.019710000000032</c:v>
                </c:pt>
                <c:pt idx="4580">
                  <c:v>-84.957210000000032</c:v>
                </c:pt>
                <c:pt idx="4581">
                  <c:v>-84.894710000000032</c:v>
                </c:pt>
                <c:pt idx="4582">
                  <c:v>-84.832210000000032</c:v>
                </c:pt>
                <c:pt idx="4583">
                  <c:v>-84.769710000000032</c:v>
                </c:pt>
                <c:pt idx="4584">
                  <c:v>-84.707210000000032</c:v>
                </c:pt>
                <c:pt idx="4585">
                  <c:v>-84.644710000000032</c:v>
                </c:pt>
                <c:pt idx="4586">
                  <c:v>-84.582210000000032</c:v>
                </c:pt>
                <c:pt idx="4587">
                  <c:v>-84.519710000000032</c:v>
                </c:pt>
                <c:pt idx="4588">
                  <c:v>-84.457210000000032</c:v>
                </c:pt>
                <c:pt idx="4589">
                  <c:v>-84.394710000000032</c:v>
                </c:pt>
                <c:pt idx="4590">
                  <c:v>-84.332210000000032</c:v>
                </c:pt>
                <c:pt idx="4591">
                  <c:v>-84.269710000000032</c:v>
                </c:pt>
                <c:pt idx="4592">
                  <c:v>-84.207210000000032</c:v>
                </c:pt>
                <c:pt idx="4593">
                  <c:v>-84.144710000000032</c:v>
                </c:pt>
                <c:pt idx="4594">
                  <c:v>-84.082210000000032</c:v>
                </c:pt>
                <c:pt idx="4595">
                  <c:v>-84.019710000000032</c:v>
                </c:pt>
                <c:pt idx="4596">
                  <c:v>-83.957210000000032</c:v>
                </c:pt>
                <c:pt idx="4597">
                  <c:v>-83.894710000000032</c:v>
                </c:pt>
                <c:pt idx="4598">
                  <c:v>-83.832210000000032</c:v>
                </c:pt>
                <c:pt idx="4599">
                  <c:v>-83.769710000000032</c:v>
                </c:pt>
                <c:pt idx="4600">
                  <c:v>-83.707210000000032</c:v>
                </c:pt>
                <c:pt idx="4601">
                  <c:v>-83.644710000000032</c:v>
                </c:pt>
                <c:pt idx="4602">
                  <c:v>-83.582210000000032</c:v>
                </c:pt>
                <c:pt idx="4603">
                  <c:v>-83.519710000000032</c:v>
                </c:pt>
                <c:pt idx="4604">
                  <c:v>-83.457210000000032</c:v>
                </c:pt>
                <c:pt idx="4605">
                  <c:v>-83.394710000000032</c:v>
                </c:pt>
                <c:pt idx="4606">
                  <c:v>-83.332210000000032</c:v>
                </c:pt>
                <c:pt idx="4607">
                  <c:v>-83.269710000000032</c:v>
                </c:pt>
                <c:pt idx="4608">
                  <c:v>-83.207210000000032</c:v>
                </c:pt>
                <c:pt idx="4609">
                  <c:v>-83.144710000000032</c:v>
                </c:pt>
                <c:pt idx="4610">
                  <c:v>-83.082210000000032</c:v>
                </c:pt>
                <c:pt idx="4611">
                  <c:v>-83.019710000000032</c:v>
                </c:pt>
                <c:pt idx="4612">
                  <c:v>-82.957210000000032</c:v>
                </c:pt>
                <c:pt idx="4613">
                  <c:v>-82.894710000000032</c:v>
                </c:pt>
                <c:pt idx="4614">
                  <c:v>-82.832210000000032</c:v>
                </c:pt>
                <c:pt idx="4615">
                  <c:v>-82.769710000000032</c:v>
                </c:pt>
                <c:pt idx="4616">
                  <c:v>-82.707210000000032</c:v>
                </c:pt>
                <c:pt idx="4617">
                  <c:v>-82.644710000000032</c:v>
                </c:pt>
                <c:pt idx="4618">
                  <c:v>-82.582210000000032</c:v>
                </c:pt>
                <c:pt idx="4619">
                  <c:v>-82.519710000000032</c:v>
                </c:pt>
                <c:pt idx="4620">
                  <c:v>-82.457210000000032</c:v>
                </c:pt>
                <c:pt idx="4621">
                  <c:v>-82.394710000000032</c:v>
                </c:pt>
                <c:pt idx="4622">
                  <c:v>-82.332210000000032</c:v>
                </c:pt>
                <c:pt idx="4623">
                  <c:v>-82.269710000000032</c:v>
                </c:pt>
                <c:pt idx="4624">
                  <c:v>-82.207210000000032</c:v>
                </c:pt>
                <c:pt idx="4625">
                  <c:v>-82.144710000000032</c:v>
                </c:pt>
                <c:pt idx="4626">
                  <c:v>-82.082210000000032</c:v>
                </c:pt>
                <c:pt idx="4627">
                  <c:v>-82.019710000000032</c:v>
                </c:pt>
                <c:pt idx="4628">
                  <c:v>-81.957210000000032</c:v>
                </c:pt>
                <c:pt idx="4629">
                  <c:v>-81.894710000000032</c:v>
                </c:pt>
                <c:pt idx="4630">
                  <c:v>-81.832210000000032</c:v>
                </c:pt>
                <c:pt idx="4631">
                  <c:v>-81.769710000000032</c:v>
                </c:pt>
                <c:pt idx="4632">
                  <c:v>-81.707210000000032</c:v>
                </c:pt>
                <c:pt idx="4633">
                  <c:v>-81.644710000000032</c:v>
                </c:pt>
                <c:pt idx="4634">
                  <c:v>-81.582210000000032</c:v>
                </c:pt>
                <c:pt idx="4635">
                  <c:v>-81.519710000000032</c:v>
                </c:pt>
                <c:pt idx="4636">
                  <c:v>-81.457210000000032</c:v>
                </c:pt>
                <c:pt idx="4637">
                  <c:v>-81.394710000000032</c:v>
                </c:pt>
                <c:pt idx="4638">
                  <c:v>-81.332210000000032</c:v>
                </c:pt>
                <c:pt idx="4639">
                  <c:v>-81.269710000000032</c:v>
                </c:pt>
                <c:pt idx="4640">
                  <c:v>-81.207210000000032</c:v>
                </c:pt>
                <c:pt idx="4641">
                  <c:v>-81.144710000000032</c:v>
                </c:pt>
                <c:pt idx="4642">
                  <c:v>-81.082210000000032</c:v>
                </c:pt>
                <c:pt idx="4643">
                  <c:v>-81.019710000000032</c:v>
                </c:pt>
                <c:pt idx="4644">
                  <c:v>-80.957210000000032</c:v>
                </c:pt>
                <c:pt idx="4645">
                  <c:v>-80.894710000000032</c:v>
                </c:pt>
                <c:pt idx="4646">
                  <c:v>-80.832210000000032</c:v>
                </c:pt>
                <c:pt idx="4647">
                  <c:v>-80.769710000000032</c:v>
                </c:pt>
                <c:pt idx="4648">
                  <c:v>-80.707210000000032</c:v>
                </c:pt>
                <c:pt idx="4649">
                  <c:v>-80.644710000000032</c:v>
                </c:pt>
                <c:pt idx="4650">
                  <c:v>-80.582210000000032</c:v>
                </c:pt>
                <c:pt idx="4651">
                  <c:v>-80.519710000000032</c:v>
                </c:pt>
                <c:pt idx="4652">
                  <c:v>-80.457210000000032</c:v>
                </c:pt>
                <c:pt idx="4653">
                  <c:v>-80.394710000000032</c:v>
                </c:pt>
                <c:pt idx="4654">
                  <c:v>-80.332210000000032</c:v>
                </c:pt>
                <c:pt idx="4655">
                  <c:v>-80.269710000000032</c:v>
                </c:pt>
                <c:pt idx="4656">
                  <c:v>-80.207210000000032</c:v>
                </c:pt>
                <c:pt idx="4657">
                  <c:v>-80.144710000000032</c:v>
                </c:pt>
                <c:pt idx="4658">
                  <c:v>-80.082210000000032</c:v>
                </c:pt>
                <c:pt idx="4659">
                  <c:v>-80.019710000000032</c:v>
                </c:pt>
                <c:pt idx="4660">
                  <c:v>-79.957210000000032</c:v>
                </c:pt>
                <c:pt idx="4661">
                  <c:v>-79.894710000000032</c:v>
                </c:pt>
                <c:pt idx="4662">
                  <c:v>-79.832210000000032</c:v>
                </c:pt>
                <c:pt idx="4663">
                  <c:v>-79.769710000000032</c:v>
                </c:pt>
                <c:pt idx="4664">
                  <c:v>-79.707210000000032</c:v>
                </c:pt>
                <c:pt idx="4665">
                  <c:v>-79.644710000000032</c:v>
                </c:pt>
                <c:pt idx="4666">
                  <c:v>-79.582210000000032</c:v>
                </c:pt>
                <c:pt idx="4667">
                  <c:v>-79.519710000000032</c:v>
                </c:pt>
                <c:pt idx="4668">
                  <c:v>-79.457210000000032</c:v>
                </c:pt>
                <c:pt idx="4669">
                  <c:v>-79.394710000000032</c:v>
                </c:pt>
                <c:pt idx="4670">
                  <c:v>-79.332210000000032</c:v>
                </c:pt>
                <c:pt idx="4671">
                  <c:v>-79.269710000000032</c:v>
                </c:pt>
                <c:pt idx="4672">
                  <c:v>-79.207210000000032</c:v>
                </c:pt>
                <c:pt idx="4673">
                  <c:v>-79.144710000000032</c:v>
                </c:pt>
                <c:pt idx="4674">
                  <c:v>-79.082210000000032</c:v>
                </c:pt>
                <c:pt idx="4675">
                  <c:v>-79.019710000000032</c:v>
                </c:pt>
                <c:pt idx="4676">
                  <c:v>-78.957210000000032</c:v>
                </c:pt>
                <c:pt idx="4677">
                  <c:v>-78.894710000000032</c:v>
                </c:pt>
                <c:pt idx="4678">
                  <c:v>-78.832210000000032</c:v>
                </c:pt>
                <c:pt idx="4679">
                  <c:v>-78.769710000000032</c:v>
                </c:pt>
                <c:pt idx="4680">
                  <c:v>-78.707210000000032</c:v>
                </c:pt>
                <c:pt idx="4681">
                  <c:v>-78.644710000000032</c:v>
                </c:pt>
                <c:pt idx="4682">
                  <c:v>-78.582210000000032</c:v>
                </c:pt>
                <c:pt idx="4683">
                  <c:v>-78.519710000000032</c:v>
                </c:pt>
                <c:pt idx="4684">
                  <c:v>-78.457210000000032</c:v>
                </c:pt>
                <c:pt idx="4685">
                  <c:v>-78.394710000000032</c:v>
                </c:pt>
                <c:pt idx="4686">
                  <c:v>-78.332210000000032</c:v>
                </c:pt>
                <c:pt idx="4687">
                  <c:v>-78.269710000000032</c:v>
                </c:pt>
                <c:pt idx="4688">
                  <c:v>-78.207210000000032</c:v>
                </c:pt>
                <c:pt idx="4689">
                  <c:v>-78.144710000000032</c:v>
                </c:pt>
                <c:pt idx="4690">
                  <c:v>-78.082210000000032</c:v>
                </c:pt>
                <c:pt idx="4691">
                  <c:v>-78.019710000000032</c:v>
                </c:pt>
                <c:pt idx="4692">
                  <c:v>-77.957210000000032</c:v>
                </c:pt>
                <c:pt idx="4693">
                  <c:v>-77.894710000000032</c:v>
                </c:pt>
                <c:pt idx="4694">
                  <c:v>-77.832210000000032</c:v>
                </c:pt>
                <c:pt idx="4695">
                  <c:v>-77.769710000000032</c:v>
                </c:pt>
                <c:pt idx="4696">
                  <c:v>-77.707210000000032</c:v>
                </c:pt>
                <c:pt idx="4697">
                  <c:v>-77.644710000000032</c:v>
                </c:pt>
                <c:pt idx="4698">
                  <c:v>-77.582210000000032</c:v>
                </c:pt>
                <c:pt idx="4699">
                  <c:v>-77.519710000000032</c:v>
                </c:pt>
                <c:pt idx="4700">
                  <c:v>-77.457210000000032</c:v>
                </c:pt>
                <c:pt idx="4701">
                  <c:v>-77.394710000000032</c:v>
                </c:pt>
                <c:pt idx="4702">
                  <c:v>-77.332210000000032</c:v>
                </c:pt>
                <c:pt idx="4703">
                  <c:v>-77.269710000000032</c:v>
                </c:pt>
                <c:pt idx="4704">
                  <c:v>-77.207210000000032</c:v>
                </c:pt>
                <c:pt idx="4705">
                  <c:v>-77.144710000000032</c:v>
                </c:pt>
                <c:pt idx="4706">
                  <c:v>-77.082210000000032</c:v>
                </c:pt>
                <c:pt idx="4707">
                  <c:v>-77.019710000000032</c:v>
                </c:pt>
                <c:pt idx="4708">
                  <c:v>-76.957210000000032</c:v>
                </c:pt>
                <c:pt idx="4709">
                  <c:v>-76.894710000000032</c:v>
                </c:pt>
                <c:pt idx="4710">
                  <c:v>-76.832210000000032</c:v>
                </c:pt>
                <c:pt idx="4711">
                  <c:v>-76.769710000000032</c:v>
                </c:pt>
                <c:pt idx="4712">
                  <c:v>-76.707210000000032</c:v>
                </c:pt>
                <c:pt idx="4713">
                  <c:v>-76.644710000000032</c:v>
                </c:pt>
                <c:pt idx="4714">
                  <c:v>-76.582210000000032</c:v>
                </c:pt>
                <c:pt idx="4715">
                  <c:v>-76.519710000000032</c:v>
                </c:pt>
                <c:pt idx="4716">
                  <c:v>-76.457210000000032</c:v>
                </c:pt>
                <c:pt idx="4717">
                  <c:v>-76.394710000000032</c:v>
                </c:pt>
                <c:pt idx="4718">
                  <c:v>-76.332210000000032</c:v>
                </c:pt>
                <c:pt idx="4719">
                  <c:v>-76.269710000000032</c:v>
                </c:pt>
                <c:pt idx="4720">
                  <c:v>-76.207210000000032</c:v>
                </c:pt>
                <c:pt idx="4721">
                  <c:v>-76.144710000000032</c:v>
                </c:pt>
                <c:pt idx="4722">
                  <c:v>-76.082210000000032</c:v>
                </c:pt>
                <c:pt idx="4723">
                  <c:v>-76.019710000000032</c:v>
                </c:pt>
                <c:pt idx="4724">
                  <c:v>-75.957210000000032</c:v>
                </c:pt>
                <c:pt idx="4725">
                  <c:v>-75.894710000000032</c:v>
                </c:pt>
                <c:pt idx="4726">
                  <c:v>-75.832210000000032</c:v>
                </c:pt>
                <c:pt idx="4727">
                  <c:v>-75.769710000000032</c:v>
                </c:pt>
                <c:pt idx="4728">
                  <c:v>-75.707210000000032</c:v>
                </c:pt>
                <c:pt idx="4729">
                  <c:v>-75.644710000000032</c:v>
                </c:pt>
                <c:pt idx="4730">
                  <c:v>-75.582210000000032</c:v>
                </c:pt>
                <c:pt idx="4731">
                  <c:v>-75.519710000000032</c:v>
                </c:pt>
                <c:pt idx="4732">
                  <c:v>-75.457210000000032</c:v>
                </c:pt>
                <c:pt idx="4733">
                  <c:v>-75.394710000000032</c:v>
                </c:pt>
                <c:pt idx="4734">
                  <c:v>-75.332210000000032</c:v>
                </c:pt>
                <c:pt idx="4735">
                  <c:v>-75.269710000000032</c:v>
                </c:pt>
                <c:pt idx="4736">
                  <c:v>-75.207210000000032</c:v>
                </c:pt>
                <c:pt idx="4737">
                  <c:v>-75.144710000000032</c:v>
                </c:pt>
                <c:pt idx="4738">
                  <c:v>-75.082210000000032</c:v>
                </c:pt>
                <c:pt idx="4739">
                  <c:v>-75.019710000000032</c:v>
                </c:pt>
                <c:pt idx="4740">
                  <c:v>-74.957210000000032</c:v>
                </c:pt>
                <c:pt idx="4741">
                  <c:v>-74.894710000000032</c:v>
                </c:pt>
                <c:pt idx="4742">
                  <c:v>-74.832210000000032</c:v>
                </c:pt>
                <c:pt idx="4743">
                  <c:v>-74.769710000000032</c:v>
                </c:pt>
                <c:pt idx="4744">
                  <c:v>-74.707210000000032</c:v>
                </c:pt>
                <c:pt idx="4745">
                  <c:v>-74.644710000000032</c:v>
                </c:pt>
                <c:pt idx="4746">
                  <c:v>-74.582210000000032</c:v>
                </c:pt>
                <c:pt idx="4747">
                  <c:v>-74.519710000000032</c:v>
                </c:pt>
                <c:pt idx="4748">
                  <c:v>-74.457210000000032</c:v>
                </c:pt>
                <c:pt idx="4749">
                  <c:v>-74.394710000000032</c:v>
                </c:pt>
                <c:pt idx="4750">
                  <c:v>-74.332210000000032</c:v>
                </c:pt>
                <c:pt idx="4751">
                  <c:v>-74.269710000000032</c:v>
                </c:pt>
                <c:pt idx="4752">
                  <c:v>-74.207210000000032</c:v>
                </c:pt>
                <c:pt idx="4753">
                  <c:v>-74.144710000000032</c:v>
                </c:pt>
                <c:pt idx="4754">
                  <c:v>-74.082210000000032</c:v>
                </c:pt>
                <c:pt idx="4755">
                  <c:v>-74.019710000000032</c:v>
                </c:pt>
                <c:pt idx="4756">
                  <c:v>-73.957210000000032</c:v>
                </c:pt>
                <c:pt idx="4757">
                  <c:v>-73.894710000000032</c:v>
                </c:pt>
                <c:pt idx="4758">
                  <c:v>-73.832210000000032</c:v>
                </c:pt>
                <c:pt idx="4759">
                  <c:v>-73.769710000000032</c:v>
                </c:pt>
                <c:pt idx="4760">
                  <c:v>-73.707210000000032</c:v>
                </c:pt>
                <c:pt idx="4761">
                  <c:v>-73.644710000000032</c:v>
                </c:pt>
                <c:pt idx="4762">
                  <c:v>-73.582210000000032</c:v>
                </c:pt>
                <c:pt idx="4763">
                  <c:v>-73.519710000000032</c:v>
                </c:pt>
                <c:pt idx="4764">
                  <c:v>-73.457210000000032</c:v>
                </c:pt>
                <c:pt idx="4765">
                  <c:v>-73.394710000000032</c:v>
                </c:pt>
                <c:pt idx="4766">
                  <c:v>-73.332210000000032</c:v>
                </c:pt>
                <c:pt idx="4767">
                  <c:v>-73.269710000000032</c:v>
                </c:pt>
                <c:pt idx="4768">
                  <c:v>-73.207210000000032</c:v>
                </c:pt>
                <c:pt idx="4769">
                  <c:v>-73.144710000000032</c:v>
                </c:pt>
                <c:pt idx="4770">
                  <c:v>-73.082210000000032</c:v>
                </c:pt>
                <c:pt idx="4771">
                  <c:v>-73.019710000000032</c:v>
                </c:pt>
                <c:pt idx="4772">
                  <c:v>-72.957210000000032</c:v>
                </c:pt>
                <c:pt idx="4773">
                  <c:v>-72.894710000000032</c:v>
                </c:pt>
                <c:pt idx="4774">
                  <c:v>-72.832210000000032</c:v>
                </c:pt>
                <c:pt idx="4775">
                  <c:v>-72.769710000000032</c:v>
                </c:pt>
                <c:pt idx="4776">
                  <c:v>-72.707210000000032</c:v>
                </c:pt>
                <c:pt idx="4777">
                  <c:v>-72.644710000000032</c:v>
                </c:pt>
                <c:pt idx="4778">
                  <c:v>-72.582210000000032</c:v>
                </c:pt>
                <c:pt idx="4779">
                  <c:v>-72.519710000000032</c:v>
                </c:pt>
                <c:pt idx="4780">
                  <c:v>-72.457210000000032</c:v>
                </c:pt>
                <c:pt idx="4781">
                  <c:v>-72.394710000000032</c:v>
                </c:pt>
                <c:pt idx="4782">
                  <c:v>-72.332210000000032</c:v>
                </c:pt>
                <c:pt idx="4783">
                  <c:v>-72.269710000000032</c:v>
                </c:pt>
                <c:pt idx="4784">
                  <c:v>-72.207210000000032</c:v>
                </c:pt>
                <c:pt idx="4785">
                  <c:v>-72.144710000000032</c:v>
                </c:pt>
                <c:pt idx="4786">
                  <c:v>-72.082210000000032</c:v>
                </c:pt>
                <c:pt idx="4787">
                  <c:v>-72.019710000000032</c:v>
                </c:pt>
                <c:pt idx="4788">
                  <c:v>-71.957210000000032</c:v>
                </c:pt>
                <c:pt idx="4789">
                  <c:v>-71.894710000000032</c:v>
                </c:pt>
                <c:pt idx="4790">
                  <c:v>-71.832210000000032</c:v>
                </c:pt>
                <c:pt idx="4791">
                  <c:v>-71.769710000000032</c:v>
                </c:pt>
                <c:pt idx="4792">
                  <c:v>-71.707210000000032</c:v>
                </c:pt>
                <c:pt idx="4793">
                  <c:v>-71.644710000000032</c:v>
                </c:pt>
                <c:pt idx="4794">
                  <c:v>-71.582210000000032</c:v>
                </c:pt>
                <c:pt idx="4795">
                  <c:v>-71.519710000000032</c:v>
                </c:pt>
                <c:pt idx="4796">
                  <c:v>-71.457210000000032</c:v>
                </c:pt>
                <c:pt idx="4797">
                  <c:v>-71.394710000000032</c:v>
                </c:pt>
                <c:pt idx="4798">
                  <c:v>-71.332210000000032</c:v>
                </c:pt>
                <c:pt idx="4799">
                  <c:v>-71.269710000000032</c:v>
                </c:pt>
                <c:pt idx="4800">
                  <c:v>-71.207210000000032</c:v>
                </c:pt>
                <c:pt idx="4801">
                  <c:v>-71.144710000000032</c:v>
                </c:pt>
                <c:pt idx="4802">
                  <c:v>-71.082210000000032</c:v>
                </c:pt>
                <c:pt idx="4803">
                  <c:v>-71.019710000000032</c:v>
                </c:pt>
                <c:pt idx="4804">
                  <c:v>-70.957210000000032</c:v>
                </c:pt>
                <c:pt idx="4805">
                  <c:v>-70.894710000000032</c:v>
                </c:pt>
                <c:pt idx="4806">
                  <c:v>-70.832210000000032</c:v>
                </c:pt>
                <c:pt idx="4807">
                  <c:v>-70.769710000000032</c:v>
                </c:pt>
                <c:pt idx="4808">
                  <c:v>-70.707210000000032</c:v>
                </c:pt>
                <c:pt idx="4809">
                  <c:v>-70.644710000000032</c:v>
                </c:pt>
                <c:pt idx="4810">
                  <c:v>-70.582210000000032</c:v>
                </c:pt>
                <c:pt idx="4811">
                  <c:v>-70.519710000000032</c:v>
                </c:pt>
                <c:pt idx="4812">
                  <c:v>-70.457210000000032</c:v>
                </c:pt>
                <c:pt idx="4813">
                  <c:v>-70.394710000000032</c:v>
                </c:pt>
                <c:pt idx="4814">
                  <c:v>-70.332210000000032</c:v>
                </c:pt>
                <c:pt idx="4815">
                  <c:v>-70.269710000000032</c:v>
                </c:pt>
                <c:pt idx="4816">
                  <c:v>-70.207210000000032</c:v>
                </c:pt>
                <c:pt idx="4817">
                  <c:v>-70.144710000000032</c:v>
                </c:pt>
                <c:pt idx="4818">
                  <c:v>-70.082210000000032</c:v>
                </c:pt>
                <c:pt idx="4819">
                  <c:v>-70.019710000000032</c:v>
                </c:pt>
                <c:pt idx="4820">
                  <c:v>-69.957210000000032</c:v>
                </c:pt>
                <c:pt idx="4821">
                  <c:v>-69.894710000000032</c:v>
                </c:pt>
                <c:pt idx="4822">
                  <c:v>-69.832210000000032</c:v>
                </c:pt>
                <c:pt idx="4823">
                  <c:v>-69.769710000000032</c:v>
                </c:pt>
                <c:pt idx="4824">
                  <c:v>-69.707210000000032</c:v>
                </c:pt>
                <c:pt idx="4825">
                  <c:v>-69.644710000000032</c:v>
                </c:pt>
                <c:pt idx="4826">
                  <c:v>-69.582210000000032</c:v>
                </c:pt>
                <c:pt idx="4827">
                  <c:v>-69.519710000000032</c:v>
                </c:pt>
                <c:pt idx="4828">
                  <c:v>-69.457210000000032</c:v>
                </c:pt>
                <c:pt idx="4829">
                  <c:v>-69.394710000000032</c:v>
                </c:pt>
                <c:pt idx="4830">
                  <c:v>-69.332210000000032</c:v>
                </c:pt>
                <c:pt idx="4831">
                  <c:v>-69.269710000000032</c:v>
                </c:pt>
                <c:pt idx="4832">
                  <c:v>-69.207210000000032</c:v>
                </c:pt>
                <c:pt idx="4833">
                  <c:v>-69.144710000000032</c:v>
                </c:pt>
                <c:pt idx="4834">
                  <c:v>-69.082210000000032</c:v>
                </c:pt>
                <c:pt idx="4835">
                  <c:v>-69.019710000000032</c:v>
                </c:pt>
                <c:pt idx="4836">
                  <c:v>-68.957210000000032</c:v>
                </c:pt>
                <c:pt idx="4837">
                  <c:v>-68.894710000000032</c:v>
                </c:pt>
                <c:pt idx="4838">
                  <c:v>-68.832210000000032</c:v>
                </c:pt>
                <c:pt idx="4839">
                  <c:v>-68.769710000000032</c:v>
                </c:pt>
                <c:pt idx="4840">
                  <c:v>-68.707210000000032</c:v>
                </c:pt>
                <c:pt idx="4841">
                  <c:v>-68.644710000000032</c:v>
                </c:pt>
                <c:pt idx="4842">
                  <c:v>-68.582210000000032</c:v>
                </c:pt>
                <c:pt idx="4843">
                  <c:v>-68.519710000000032</c:v>
                </c:pt>
                <c:pt idx="4844">
                  <c:v>-68.457210000000032</c:v>
                </c:pt>
                <c:pt idx="4845">
                  <c:v>-68.394710000000032</c:v>
                </c:pt>
                <c:pt idx="4846">
                  <c:v>-68.332210000000032</c:v>
                </c:pt>
                <c:pt idx="4847">
                  <c:v>-68.269710000000032</c:v>
                </c:pt>
                <c:pt idx="4848">
                  <c:v>-68.207210000000032</c:v>
                </c:pt>
                <c:pt idx="4849">
                  <c:v>-68.144710000000032</c:v>
                </c:pt>
                <c:pt idx="4850">
                  <c:v>-68.082210000000032</c:v>
                </c:pt>
                <c:pt idx="4851">
                  <c:v>-68.019710000000032</c:v>
                </c:pt>
                <c:pt idx="4852">
                  <c:v>-67.957210000000032</c:v>
                </c:pt>
                <c:pt idx="4853">
                  <c:v>-67.894710000000032</c:v>
                </c:pt>
                <c:pt idx="4854">
                  <c:v>-67.832210000000032</c:v>
                </c:pt>
                <c:pt idx="4855">
                  <c:v>-67.769710000000032</c:v>
                </c:pt>
                <c:pt idx="4856">
                  <c:v>-67.707210000000032</c:v>
                </c:pt>
                <c:pt idx="4857">
                  <c:v>-67.644710000000032</c:v>
                </c:pt>
                <c:pt idx="4858">
                  <c:v>-67.582210000000032</c:v>
                </c:pt>
                <c:pt idx="4859">
                  <c:v>-67.519710000000032</c:v>
                </c:pt>
                <c:pt idx="4860">
                  <c:v>-67.457210000000032</c:v>
                </c:pt>
                <c:pt idx="4861">
                  <c:v>-67.394710000000032</c:v>
                </c:pt>
                <c:pt idx="4862">
                  <c:v>-67.332210000000032</c:v>
                </c:pt>
                <c:pt idx="4863">
                  <c:v>-67.269710000000032</c:v>
                </c:pt>
                <c:pt idx="4864">
                  <c:v>-67.207210000000032</c:v>
                </c:pt>
                <c:pt idx="4865">
                  <c:v>-67.144710000000032</c:v>
                </c:pt>
                <c:pt idx="4866">
                  <c:v>-67.082210000000032</c:v>
                </c:pt>
                <c:pt idx="4867">
                  <c:v>-67.019710000000032</c:v>
                </c:pt>
                <c:pt idx="4868">
                  <c:v>-66.957210000000032</c:v>
                </c:pt>
                <c:pt idx="4869">
                  <c:v>-66.894710000000032</c:v>
                </c:pt>
                <c:pt idx="4870">
                  <c:v>-66.832210000000032</c:v>
                </c:pt>
                <c:pt idx="4871">
                  <c:v>-66.769710000000032</c:v>
                </c:pt>
                <c:pt idx="4872">
                  <c:v>-66.707210000000032</c:v>
                </c:pt>
                <c:pt idx="4873">
                  <c:v>-66.644710000000032</c:v>
                </c:pt>
                <c:pt idx="4874">
                  <c:v>-66.582210000000032</c:v>
                </c:pt>
                <c:pt idx="4875">
                  <c:v>-66.519710000000032</c:v>
                </c:pt>
                <c:pt idx="4876">
                  <c:v>-66.457210000000032</c:v>
                </c:pt>
                <c:pt idx="4877">
                  <c:v>-66.394710000000032</c:v>
                </c:pt>
                <c:pt idx="4878">
                  <c:v>-66.332210000000032</c:v>
                </c:pt>
                <c:pt idx="4879">
                  <c:v>-66.269710000000032</c:v>
                </c:pt>
                <c:pt idx="4880">
                  <c:v>-66.207210000000032</c:v>
                </c:pt>
                <c:pt idx="4881">
                  <c:v>-66.144710000000032</c:v>
                </c:pt>
                <c:pt idx="4882">
                  <c:v>-66.082210000000032</c:v>
                </c:pt>
                <c:pt idx="4883">
                  <c:v>-66.019710000000032</c:v>
                </c:pt>
                <c:pt idx="4884">
                  <c:v>-65.957210000000032</c:v>
                </c:pt>
                <c:pt idx="4885">
                  <c:v>-65.894710000000032</c:v>
                </c:pt>
                <c:pt idx="4886">
                  <c:v>-65.832210000000032</c:v>
                </c:pt>
                <c:pt idx="4887">
                  <c:v>-65.769710000000032</c:v>
                </c:pt>
                <c:pt idx="4888">
                  <c:v>-65.707210000000032</c:v>
                </c:pt>
                <c:pt idx="4889">
                  <c:v>-65.644710000000032</c:v>
                </c:pt>
                <c:pt idx="4890">
                  <c:v>-65.582210000000032</c:v>
                </c:pt>
                <c:pt idx="4891">
                  <c:v>-65.519710000000032</c:v>
                </c:pt>
                <c:pt idx="4892">
                  <c:v>-65.457210000000032</c:v>
                </c:pt>
                <c:pt idx="4893">
                  <c:v>-65.394710000000032</c:v>
                </c:pt>
                <c:pt idx="4894">
                  <c:v>-65.332210000000032</c:v>
                </c:pt>
                <c:pt idx="4895">
                  <c:v>-65.269710000000032</c:v>
                </c:pt>
                <c:pt idx="4896">
                  <c:v>-65.207210000000032</c:v>
                </c:pt>
                <c:pt idx="4897">
                  <c:v>-65.144710000000032</c:v>
                </c:pt>
                <c:pt idx="4898">
                  <c:v>-65.082210000000032</c:v>
                </c:pt>
                <c:pt idx="4899">
                  <c:v>-65.019710000000032</c:v>
                </c:pt>
                <c:pt idx="4900">
                  <c:v>-64.957210000000032</c:v>
                </c:pt>
                <c:pt idx="4901">
                  <c:v>-64.894710000000032</c:v>
                </c:pt>
                <c:pt idx="4902">
                  <c:v>-64.832210000000032</c:v>
                </c:pt>
                <c:pt idx="4903">
                  <c:v>-64.769710000000032</c:v>
                </c:pt>
                <c:pt idx="4904">
                  <c:v>-64.707210000000032</c:v>
                </c:pt>
                <c:pt idx="4905">
                  <c:v>-64.644710000000032</c:v>
                </c:pt>
                <c:pt idx="4906">
                  <c:v>-64.582210000000032</c:v>
                </c:pt>
                <c:pt idx="4907">
                  <c:v>-64.519710000000032</c:v>
                </c:pt>
                <c:pt idx="4908">
                  <c:v>-64.457210000000032</c:v>
                </c:pt>
                <c:pt idx="4909">
                  <c:v>-64.394710000000032</c:v>
                </c:pt>
                <c:pt idx="4910">
                  <c:v>-64.332210000000032</c:v>
                </c:pt>
                <c:pt idx="4911">
                  <c:v>-64.269710000000032</c:v>
                </c:pt>
                <c:pt idx="4912">
                  <c:v>-64.207210000000032</c:v>
                </c:pt>
                <c:pt idx="4913">
                  <c:v>-64.144710000000032</c:v>
                </c:pt>
                <c:pt idx="4914">
                  <c:v>-64.082210000000032</c:v>
                </c:pt>
                <c:pt idx="4915">
                  <c:v>-64.019710000000032</c:v>
                </c:pt>
                <c:pt idx="4916">
                  <c:v>-63.957210000000032</c:v>
                </c:pt>
                <c:pt idx="4917">
                  <c:v>-63.894710000000032</c:v>
                </c:pt>
                <c:pt idx="4918">
                  <c:v>-63.832210000000032</c:v>
                </c:pt>
                <c:pt idx="4919">
                  <c:v>-63.769710000000032</c:v>
                </c:pt>
                <c:pt idx="4920">
                  <c:v>-63.707210000000032</c:v>
                </c:pt>
                <c:pt idx="4921">
                  <c:v>-63.644710000000032</c:v>
                </c:pt>
                <c:pt idx="4922">
                  <c:v>-63.582210000000032</c:v>
                </c:pt>
                <c:pt idx="4923">
                  <c:v>-63.519710000000032</c:v>
                </c:pt>
                <c:pt idx="4924">
                  <c:v>-63.457210000000032</c:v>
                </c:pt>
                <c:pt idx="4925">
                  <c:v>-63.394710000000032</c:v>
                </c:pt>
                <c:pt idx="4926">
                  <c:v>-63.332210000000032</c:v>
                </c:pt>
                <c:pt idx="4927">
                  <c:v>-63.269710000000032</c:v>
                </c:pt>
                <c:pt idx="4928">
                  <c:v>-63.207210000000032</c:v>
                </c:pt>
                <c:pt idx="4929">
                  <c:v>-63.144710000000032</c:v>
                </c:pt>
                <c:pt idx="4930">
                  <c:v>-63.082210000000032</c:v>
                </c:pt>
                <c:pt idx="4931">
                  <c:v>-63.019710000000032</c:v>
                </c:pt>
                <c:pt idx="4932">
                  <c:v>-62.957210000000032</c:v>
                </c:pt>
                <c:pt idx="4933">
                  <c:v>-62.894710000000032</c:v>
                </c:pt>
                <c:pt idx="4934">
                  <c:v>-62.832210000000032</c:v>
                </c:pt>
                <c:pt idx="4935">
                  <c:v>-62.769710000000032</c:v>
                </c:pt>
                <c:pt idx="4936">
                  <c:v>-62.707210000000032</c:v>
                </c:pt>
                <c:pt idx="4937">
                  <c:v>-62.644710000000032</c:v>
                </c:pt>
                <c:pt idx="4938">
                  <c:v>-62.582210000000032</c:v>
                </c:pt>
                <c:pt idx="4939">
                  <c:v>-62.519710000000032</c:v>
                </c:pt>
                <c:pt idx="4940">
                  <c:v>-62.457210000000032</c:v>
                </c:pt>
                <c:pt idx="4941">
                  <c:v>-62.394710000000032</c:v>
                </c:pt>
                <c:pt idx="4942">
                  <c:v>-62.332210000000032</c:v>
                </c:pt>
                <c:pt idx="4943">
                  <c:v>-62.269710000000032</c:v>
                </c:pt>
                <c:pt idx="4944">
                  <c:v>-62.207210000000032</c:v>
                </c:pt>
                <c:pt idx="4945">
                  <c:v>-62.144710000000032</c:v>
                </c:pt>
                <c:pt idx="4946">
                  <c:v>-62.082210000000032</c:v>
                </c:pt>
                <c:pt idx="4947">
                  <c:v>-62.019710000000032</c:v>
                </c:pt>
                <c:pt idx="4948">
                  <c:v>-61.957210000000032</c:v>
                </c:pt>
                <c:pt idx="4949">
                  <c:v>-61.894710000000032</c:v>
                </c:pt>
                <c:pt idx="4950">
                  <c:v>-61.832210000000032</c:v>
                </c:pt>
                <c:pt idx="4951">
                  <c:v>-61.769710000000032</c:v>
                </c:pt>
                <c:pt idx="4952">
                  <c:v>-61.707210000000032</c:v>
                </c:pt>
                <c:pt idx="4953">
                  <c:v>-61.644710000000032</c:v>
                </c:pt>
                <c:pt idx="4954">
                  <c:v>-61.582210000000032</c:v>
                </c:pt>
                <c:pt idx="4955">
                  <c:v>-61.519710000000032</c:v>
                </c:pt>
                <c:pt idx="4956">
                  <c:v>-61.457210000000032</c:v>
                </c:pt>
                <c:pt idx="4957">
                  <c:v>-61.394710000000032</c:v>
                </c:pt>
                <c:pt idx="4958">
                  <c:v>-61.332210000000032</c:v>
                </c:pt>
                <c:pt idx="4959">
                  <c:v>-61.269710000000032</c:v>
                </c:pt>
                <c:pt idx="4960">
                  <c:v>-61.207210000000032</c:v>
                </c:pt>
                <c:pt idx="4961">
                  <c:v>-61.144710000000032</c:v>
                </c:pt>
                <c:pt idx="4962">
                  <c:v>-61.082210000000032</c:v>
                </c:pt>
                <c:pt idx="4963">
                  <c:v>-61.019710000000032</c:v>
                </c:pt>
                <c:pt idx="4964">
                  <c:v>-60.957210000000032</c:v>
                </c:pt>
                <c:pt idx="4965">
                  <c:v>-60.894710000000032</c:v>
                </c:pt>
                <c:pt idx="4966">
                  <c:v>-60.832210000000032</c:v>
                </c:pt>
                <c:pt idx="4967">
                  <c:v>-60.769710000000032</c:v>
                </c:pt>
                <c:pt idx="4968">
                  <c:v>-60.707210000000032</c:v>
                </c:pt>
                <c:pt idx="4969">
                  <c:v>-60.644710000000032</c:v>
                </c:pt>
                <c:pt idx="4970">
                  <c:v>-60.582210000000032</c:v>
                </c:pt>
                <c:pt idx="4971">
                  <c:v>-60.519710000000032</c:v>
                </c:pt>
                <c:pt idx="4972">
                  <c:v>-60.457210000000032</c:v>
                </c:pt>
                <c:pt idx="4973">
                  <c:v>-60.394710000000032</c:v>
                </c:pt>
                <c:pt idx="4974">
                  <c:v>-60.332210000000032</c:v>
                </c:pt>
                <c:pt idx="4975">
                  <c:v>-60.269710000000032</c:v>
                </c:pt>
                <c:pt idx="4976">
                  <c:v>-60.207210000000032</c:v>
                </c:pt>
                <c:pt idx="4977">
                  <c:v>-60.144710000000032</c:v>
                </c:pt>
                <c:pt idx="4978">
                  <c:v>-60.082210000000032</c:v>
                </c:pt>
                <c:pt idx="4979">
                  <c:v>-60.019710000000032</c:v>
                </c:pt>
                <c:pt idx="4980">
                  <c:v>-59.957210000000032</c:v>
                </c:pt>
                <c:pt idx="4981">
                  <c:v>-59.894710000000032</c:v>
                </c:pt>
                <c:pt idx="4982">
                  <c:v>-59.832210000000032</c:v>
                </c:pt>
                <c:pt idx="4983">
                  <c:v>-59.769710000000032</c:v>
                </c:pt>
                <c:pt idx="4984">
                  <c:v>-59.707210000000032</c:v>
                </c:pt>
                <c:pt idx="4985">
                  <c:v>-59.644710000000032</c:v>
                </c:pt>
                <c:pt idx="4986">
                  <c:v>-59.582210000000032</c:v>
                </c:pt>
                <c:pt idx="4987">
                  <c:v>-59.519710000000032</c:v>
                </c:pt>
                <c:pt idx="4988">
                  <c:v>-59.457210000000032</c:v>
                </c:pt>
                <c:pt idx="4989">
                  <c:v>-59.394710000000032</c:v>
                </c:pt>
                <c:pt idx="4990">
                  <c:v>-59.332210000000032</c:v>
                </c:pt>
                <c:pt idx="4991">
                  <c:v>-59.269710000000032</c:v>
                </c:pt>
                <c:pt idx="4992">
                  <c:v>-59.207210000000032</c:v>
                </c:pt>
                <c:pt idx="4993">
                  <c:v>-59.144710000000032</c:v>
                </c:pt>
                <c:pt idx="4994">
                  <c:v>-59.082210000000032</c:v>
                </c:pt>
                <c:pt idx="4995">
                  <c:v>-59.019710000000032</c:v>
                </c:pt>
                <c:pt idx="4996">
                  <c:v>-58.957210000000032</c:v>
                </c:pt>
                <c:pt idx="4997">
                  <c:v>-58.894710000000032</c:v>
                </c:pt>
                <c:pt idx="4998">
                  <c:v>-58.832210000000032</c:v>
                </c:pt>
                <c:pt idx="4999">
                  <c:v>-58.769710000000032</c:v>
                </c:pt>
                <c:pt idx="5000">
                  <c:v>-58.707210000000032</c:v>
                </c:pt>
                <c:pt idx="5001">
                  <c:v>-58.644710000000032</c:v>
                </c:pt>
                <c:pt idx="5002">
                  <c:v>-58.582210000000032</c:v>
                </c:pt>
                <c:pt idx="5003">
                  <c:v>-58.519710000000032</c:v>
                </c:pt>
                <c:pt idx="5004">
                  <c:v>-58.457210000000032</c:v>
                </c:pt>
                <c:pt idx="5005">
                  <c:v>-58.394710000000032</c:v>
                </c:pt>
                <c:pt idx="5006">
                  <c:v>-58.332210000000032</c:v>
                </c:pt>
                <c:pt idx="5007">
                  <c:v>-58.269710000000032</c:v>
                </c:pt>
                <c:pt idx="5008">
                  <c:v>-58.207210000000032</c:v>
                </c:pt>
                <c:pt idx="5009">
                  <c:v>-58.144710000000032</c:v>
                </c:pt>
                <c:pt idx="5010">
                  <c:v>-58.082210000000032</c:v>
                </c:pt>
                <c:pt idx="5011">
                  <c:v>-58.019710000000032</c:v>
                </c:pt>
                <c:pt idx="5012">
                  <c:v>-57.957210000000032</c:v>
                </c:pt>
                <c:pt idx="5013">
                  <c:v>-57.894710000000032</c:v>
                </c:pt>
                <c:pt idx="5014">
                  <c:v>-57.832210000000032</c:v>
                </c:pt>
                <c:pt idx="5015">
                  <c:v>-57.769710000000032</c:v>
                </c:pt>
                <c:pt idx="5016">
                  <c:v>-57.707210000000032</c:v>
                </c:pt>
                <c:pt idx="5017">
                  <c:v>-57.644710000000032</c:v>
                </c:pt>
                <c:pt idx="5018">
                  <c:v>-57.582210000000032</c:v>
                </c:pt>
                <c:pt idx="5019">
                  <c:v>-57.519710000000032</c:v>
                </c:pt>
                <c:pt idx="5020">
                  <c:v>-57.457210000000032</c:v>
                </c:pt>
                <c:pt idx="5021">
                  <c:v>-57.394710000000032</c:v>
                </c:pt>
                <c:pt idx="5022">
                  <c:v>-57.332210000000032</c:v>
                </c:pt>
                <c:pt idx="5023">
                  <c:v>-57.269710000000032</c:v>
                </c:pt>
                <c:pt idx="5024">
                  <c:v>-57.207210000000032</c:v>
                </c:pt>
                <c:pt idx="5025">
                  <c:v>-57.144710000000032</c:v>
                </c:pt>
                <c:pt idx="5026">
                  <c:v>-57.082210000000032</c:v>
                </c:pt>
                <c:pt idx="5027">
                  <c:v>-57.019710000000032</c:v>
                </c:pt>
                <c:pt idx="5028">
                  <c:v>-56.957210000000032</c:v>
                </c:pt>
                <c:pt idx="5029">
                  <c:v>-56.894710000000032</c:v>
                </c:pt>
                <c:pt idx="5030">
                  <c:v>-56.832210000000032</c:v>
                </c:pt>
                <c:pt idx="5031">
                  <c:v>-56.769710000000032</c:v>
                </c:pt>
                <c:pt idx="5032">
                  <c:v>-56.707210000000032</c:v>
                </c:pt>
                <c:pt idx="5033">
                  <c:v>-56.644710000000032</c:v>
                </c:pt>
                <c:pt idx="5034">
                  <c:v>-56.582210000000032</c:v>
                </c:pt>
                <c:pt idx="5035">
                  <c:v>-56.519710000000032</c:v>
                </c:pt>
                <c:pt idx="5036">
                  <c:v>-56.457210000000032</c:v>
                </c:pt>
                <c:pt idx="5037">
                  <c:v>-56.394710000000032</c:v>
                </c:pt>
                <c:pt idx="5038">
                  <c:v>-56.332210000000032</c:v>
                </c:pt>
                <c:pt idx="5039">
                  <c:v>-56.269710000000032</c:v>
                </c:pt>
                <c:pt idx="5040">
                  <c:v>-56.207210000000032</c:v>
                </c:pt>
                <c:pt idx="5041">
                  <c:v>-56.144710000000032</c:v>
                </c:pt>
                <c:pt idx="5042">
                  <c:v>-56.082210000000032</c:v>
                </c:pt>
                <c:pt idx="5043">
                  <c:v>-56.019710000000032</c:v>
                </c:pt>
                <c:pt idx="5044">
                  <c:v>-55.957210000000032</c:v>
                </c:pt>
                <c:pt idx="5045">
                  <c:v>-55.894710000000032</c:v>
                </c:pt>
                <c:pt idx="5046">
                  <c:v>-55.832210000000032</c:v>
                </c:pt>
                <c:pt idx="5047">
                  <c:v>-55.769710000000032</c:v>
                </c:pt>
                <c:pt idx="5048">
                  <c:v>-55.707210000000032</c:v>
                </c:pt>
                <c:pt idx="5049">
                  <c:v>-55.644710000000032</c:v>
                </c:pt>
                <c:pt idx="5050">
                  <c:v>-55.582210000000032</c:v>
                </c:pt>
                <c:pt idx="5051">
                  <c:v>-55.519710000000032</c:v>
                </c:pt>
                <c:pt idx="5052">
                  <c:v>-55.457210000000032</c:v>
                </c:pt>
                <c:pt idx="5053">
                  <c:v>-55.394710000000032</c:v>
                </c:pt>
                <c:pt idx="5054">
                  <c:v>-55.332210000000032</c:v>
                </c:pt>
                <c:pt idx="5055">
                  <c:v>-55.269710000000032</c:v>
                </c:pt>
                <c:pt idx="5056">
                  <c:v>-55.207210000000032</c:v>
                </c:pt>
                <c:pt idx="5057">
                  <c:v>-55.144710000000032</c:v>
                </c:pt>
                <c:pt idx="5058">
                  <c:v>-55.082210000000032</c:v>
                </c:pt>
                <c:pt idx="5059">
                  <c:v>-55.019710000000032</c:v>
                </c:pt>
                <c:pt idx="5060">
                  <c:v>-54.957210000000032</c:v>
                </c:pt>
                <c:pt idx="5061">
                  <c:v>-54.894710000000032</c:v>
                </c:pt>
                <c:pt idx="5062">
                  <c:v>-54.832210000000032</c:v>
                </c:pt>
                <c:pt idx="5063">
                  <c:v>-54.769710000000032</c:v>
                </c:pt>
                <c:pt idx="5064">
                  <c:v>-54.707210000000032</c:v>
                </c:pt>
                <c:pt idx="5065">
                  <c:v>-54.644710000000032</c:v>
                </c:pt>
                <c:pt idx="5066">
                  <c:v>-54.582210000000032</c:v>
                </c:pt>
                <c:pt idx="5067">
                  <c:v>-54.519710000000032</c:v>
                </c:pt>
                <c:pt idx="5068">
                  <c:v>-54.457210000000032</c:v>
                </c:pt>
                <c:pt idx="5069">
                  <c:v>-54.394710000000032</c:v>
                </c:pt>
                <c:pt idx="5070">
                  <c:v>-54.332210000000032</c:v>
                </c:pt>
                <c:pt idx="5071">
                  <c:v>-54.269710000000032</c:v>
                </c:pt>
                <c:pt idx="5072">
                  <c:v>-54.207210000000032</c:v>
                </c:pt>
                <c:pt idx="5073">
                  <c:v>-54.144710000000032</c:v>
                </c:pt>
                <c:pt idx="5074">
                  <c:v>-54.082210000000032</c:v>
                </c:pt>
                <c:pt idx="5075">
                  <c:v>-54.019710000000032</c:v>
                </c:pt>
                <c:pt idx="5076">
                  <c:v>-53.957210000000032</c:v>
                </c:pt>
                <c:pt idx="5077">
                  <c:v>-53.894710000000032</c:v>
                </c:pt>
                <c:pt idx="5078">
                  <c:v>-53.832210000000032</c:v>
                </c:pt>
                <c:pt idx="5079">
                  <c:v>-53.769710000000032</c:v>
                </c:pt>
                <c:pt idx="5080">
                  <c:v>-53.707210000000032</c:v>
                </c:pt>
                <c:pt idx="5081">
                  <c:v>-53.644710000000032</c:v>
                </c:pt>
                <c:pt idx="5082">
                  <c:v>-53.582210000000032</c:v>
                </c:pt>
                <c:pt idx="5083">
                  <c:v>-53.519710000000032</c:v>
                </c:pt>
                <c:pt idx="5084">
                  <c:v>-53.457210000000032</c:v>
                </c:pt>
                <c:pt idx="5085">
                  <c:v>-53.394710000000032</c:v>
                </c:pt>
                <c:pt idx="5086">
                  <c:v>-53.332210000000032</c:v>
                </c:pt>
                <c:pt idx="5087">
                  <c:v>-53.269710000000032</c:v>
                </c:pt>
                <c:pt idx="5088">
                  <c:v>-53.207210000000032</c:v>
                </c:pt>
                <c:pt idx="5089">
                  <c:v>-53.144710000000032</c:v>
                </c:pt>
                <c:pt idx="5090">
                  <c:v>-53.082210000000032</c:v>
                </c:pt>
                <c:pt idx="5091">
                  <c:v>-53.019710000000032</c:v>
                </c:pt>
                <c:pt idx="5092">
                  <c:v>-52.957210000000032</c:v>
                </c:pt>
                <c:pt idx="5093">
                  <c:v>-52.894710000000032</c:v>
                </c:pt>
                <c:pt idx="5094">
                  <c:v>-52.832210000000032</c:v>
                </c:pt>
                <c:pt idx="5095">
                  <c:v>-52.769710000000032</c:v>
                </c:pt>
                <c:pt idx="5096">
                  <c:v>-52.707210000000032</c:v>
                </c:pt>
                <c:pt idx="5097">
                  <c:v>-52.644710000000032</c:v>
                </c:pt>
                <c:pt idx="5098">
                  <c:v>-52.582210000000032</c:v>
                </c:pt>
                <c:pt idx="5099">
                  <c:v>-52.519710000000032</c:v>
                </c:pt>
                <c:pt idx="5100">
                  <c:v>-52.457210000000032</c:v>
                </c:pt>
                <c:pt idx="5101">
                  <c:v>-52.394710000000032</c:v>
                </c:pt>
                <c:pt idx="5102">
                  <c:v>-52.332210000000032</c:v>
                </c:pt>
                <c:pt idx="5103">
                  <c:v>-52.269710000000032</c:v>
                </c:pt>
                <c:pt idx="5104">
                  <c:v>-52.207210000000032</c:v>
                </c:pt>
                <c:pt idx="5105">
                  <c:v>-52.144710000000032</c:v>
                </c:pt>
                <c:pt idx="5106">
                  <c:v>-52.082210000000032</c:v>
                </c:pt>
                <c:pt idx="5107">
                  <c:v>-52.019710000000032</c:v>
                </c:pt>
                <c:pt idx="5108">
                  <c:v>-51.957210000000032</c:v>
                </c:pt>
                <c:pt idx="5109">
                  <c:v>-51.894710000000032</c:v>
                </c:pt>
                <c:pt idx="5110">
                  <c:v>-51.832210000000032</c:v>
                </c:pt>
                <c:pt idx="5111">
                  <c:v>-51.769710000000032</c:v>
                </c:pt>
                <c:pt idx="5112">
                  <c:v>-51.707210000000032</c:v>
                </c:pt>
                <c:pt idx="5113">
                  <c:v>-51.644710000000032</c:v>
                </c:pt>
                <c:pt idx="5114">
                  <c:v>-51.582210000000032</c:v>
                </c:pt>
                <c:pt idx="5115">
                  <c:v>-51.519710000000032</c:v>
                </c:pt>
                <c:pt idx="5116">
                  <c:v>-51.457210000000032</c:v>
                </c:pt>
                <c:pt idx="5117">
                  <c:v>-51.394710000000032</c:v>
                </c:pt>
                <c:pt idx="5118">
                  <c:v>-51.332210000000032</c:v>
                </c:pt>
                <c:pt idx="5119">
                  <c:v>-51.269710000000032</c:v>
                </c:pt>
                <c:pt idx="5120">
                  <c:v>-51.207210000000032</c:v>
                </c:pt>
                <c:pt idx="5121">
                  <c:v>-51.144710000000032</c:v>
                </c:pt>
                <c:pt idx="5122">
                  <c:v>-51.082210000000032</c:v>
                </c:pt>
                <c:pt idx="5123">
                  <c:v>-51.019710000000032</c:v>
                </c:pt>
                <c:pt idx="5124">
                  <c:v>-50.957210000000032</c:v>
                </c:pt>
                <c:pt idx="5125">
                  <c:v>-50.894710000000032</c:v>
                </c:pt>
                <c:pt idx="5126">
                  <c:v>-50.832210000000032</c:v>
                </c:pt>
                <c:pt idx="5127">
                  <c:v>-50.769710000000032</c:v>
                </c:pt>
                <c:pt idx="5128">
                  <c:v>-50.707210000000032</c:v>
                </c:pt>
                <c:pt idx="5129">
                  <c:v>-50.644710000000032</c:v>
                </c:pt>
                <c:pt idx="5130">
                  <c:v>-50.582210000000032</c:v>
                </c:pt>
                <c:pt idx="5131">
                  <c:v>-50.519710000000032</c:v>
                </c:pt>
                <c:pt idx="5132">
                  <c:v>-50.457210000000032</c:v>
                </c:pt>
                <c:pt idx="5133">
                  <c:v>-50.394710000000032</c:v>
                </c:pt>
                <c:pt idx="5134">
                  <c:v>-50.332210000000032</c:v>
                </c:pt>
                <c:pt idx="5135">
                  <c:v>-50.269710000000032</c:v>
                </c:pt>
                <c:pt idx="5136">
                  <c:v>-50.207210000000032</c:v>
                </c:pt>
                <c:pt idx="5137">
                  <c:v>-50.144710000000032</c:v>
                </c:pt>
                <c:pt idx="5138">
                  <c:v>-50.082210000000032</c:v>
                </c:pt>
                <c:pt idx="5139">
                  <c:v>-50.019710000000032</c:v>
                </c:pt>
                <c:pt idx="5140">
                  <c:v>-49.957210000000032</c:v>
                </c:pt>
                <c:pt idx="5141">
                  <c:v>-49.894710000000032</c:v>
                </c:pt>
                <c:pt idx="5142">
                  <c:v>-49.832210000000032</c:v>
                </c:pt>
                <c:pt idx="5143">
                  <c:v>-49.769710000000032</c:v>
                </c:pt>
                <c:pt idx="5144">
                  <c:v>-49.707210000000032</c:v>
                </c:pt>
                <c:pt idx="5145">
                  <c:v>-49.644710000000032</c:v>
                </c:pt>
                <c:pt idx="5146">
                  <c:v>-49.582210000000032</c:v>
                </c:pt>
                <c:pt idx="5147">
                  <c:v>-49.519710000000032</c:v>
                </c:pt>
                <c:pt idx="5148">
                  <c:v>-49.457210000000032</c:v>
                </c:pt>
                <c:pt idx="5149">
                  <c:v>-49.394710000000032</c:v>
                </c:pt>
                <c:pt idx="5150">
                  <c:v>-49.332210000000032</c:v>
                </c:pt>
                <c:pt idx="5151">
                  <c:v>-49.269710000000032</c:v>
                </c:pt>
                <c:pt idx="5152">
                  <c:v>-49.207210000000032</c:v>
                </c:pt>
                <c:pt idx="5153">
                  <c:v>-49.144710000000032</c:v>
                </c:pt>
                <c:pt idx="5154">
                  <c:v>-49.082210000000032</c:v>
                </c:pt>
                <c:pt idx="5155">
                  <c:v>-49.019710000000032</c:v>
                </c:pt>
                <c:pt idx="5156">
                  <c:v>-48.957210000000032</c:v>
                </c:pt>
                <c:pt idx="5157">
                  <c:v>-48.894710000000032</c:v>
                </c:pt>
                <c:pt idx="5158">
                  <c:v>-48.832210000000032</c:v>
                </c:pt>
                <c:pt idx="5159">
                  <c:v>-48.769710000000032</c:v>
                </c:pt>
                <c:pt idx="5160">
                  <c:v>-48.707210000000032</c:v>
                </c:pt>
                <c:pt idx="5161">
                  <c:v>-48.644710000000032</c:v>
                </c:pt>
                <c:pt idx="5162">
                  <c:v>-48.582210000000032</c:v>
                </c:pt>
                <c:pt idx="5163">
                  <c:v>-48.519710000000032</c:v>
                </c:pt>
                <c:pt idx="5164">
                  <c:v>-48.457210000000032</c:v>
                </c:pt>
                <c:pt idx="5165">
                  <c:v>-48.394710000000032</c:v>
                </c:pt>
                <c:pt idx="5166">
                  <c:v>-48.332210000000032</c:v>
                </c:pt>
                <c:pt idx="5167">
                  <c:v>-48.269710000000032</c:v>
                </c:pt>
                <c:pt idx="5168">
                  <c:v>-48.207210000000032</c:v>
                </c:pt>
                <c:pt idx="5169">
                  <c:v>-48.144710000000032</c:v>
                </c:pt>
                <c:pt idx="5170">
                  <c:v>-48.082210000000032</c:v>
                </c:pt>
                <c:pt idx="5171">
                  <c:v>-48.019710000000032</c:v>
                </c:pt>
                <c:pt idx="5172">
                  <c:v>-47.957210000000032</c:v>
                </c:pt>
                <c:pt idx="5173">
                  <c:v>-47.894710000000032</c:v>
                </c:pt>
                <c:pt idx="5174">
                  <c:v>-47.832210000000032</c:v>
                </c:pt>
                <c:pt idx="5175">
                  <c:v>-47.769710000000032</c:v>
                </c:pt>
                <c:pt idx="5176">
                  <c:v>-47.707210000000032</c:v>
                </c:pt>
                <c:pt idx="5177">
                  <c:v>-47.644710000000032</c:v>
                </c:pt>
                <c:pt idx="5178">
                  <c:v>-47.582210000000032</c:v>
                </c:pt>
                <c:pt idx="5179">
                  <c:v>-47.519710000000032</c:v>
                </c:pt>
                <c:pt idx="5180">
                  <c:v>-47.457210000000032</c:v>
                </c:pt>
                <c:pt idx="5181">
                  <c:v>-47.394710000000032</c:v>
                </c:pt>
                <c:pt idx="5182">
                  <c:v>-47.332210000000032</c:v>
                </c:pt>
                <c:pt idx="5183">
                  <c:v>-47.269710000000032</c:v>
                </c:pt>
                <c:pt idx="5184">
                  <c:v>-47.207210000000032</c:v>
                </c:pt>
                <c:pt idx="5185">
                  <c:v>-47.144710000000032</c:v>
                </c:pt>
                <c:pt idx="5186">
                  <c:v>-47.082210000000032</c:v>
                </c:pt>
                <c:pt idx="5187">
                  <c:v>-47.019710000000032</c:v>
                </c:pt>
                <c:pt idx="5188">
                  <c:v>-46.957210000000032</c:v>
                </c:pt>
                <c:pt idx="5189">
                  <c:v>-46.894710000000032</c:v>
                </c:pt>
                <c:pt idx="5190">
                  <c:v>-46.832210000000032</c:v>
                </c:pt>
                <c:pt idx="5191">
                  <c:v>-46.769710000000032</c:v>
                </c:pt>
                <c:pt idx="5192">
                  <c:v>-46.707210000000032</c:v>
                </c:pt>
                <c:pt idx="5193">
                  <c:v>-46.644710000000032</c:v>
                </c:pt>
                <c:pt idx="5194">
                  <c:v>-46.582210000000032</c:v>
                </c:pt>
                <c:pt idx="5195">
                  <c:v>-46.519710000000032</c:v>
                </c:pt>
                <c:pt idx="5196">
                  <c:v>-46.457210000000032</c:v>
                </c:pt>
                <c:pt idx="5197">
                  <c:v>-46.394710000000032</c:v>
                </c:pt>
                <c:pt idx="5198">
                  <c:v>-46.332210000000032</c:v>
                </c:pt>
                <c:pt idx="5199">
                  <c:v>-46.269710000000032</c:v>
                </c:pt>
                <c:pt idx="5200">
                  <c:v>-46.207210000000032</c:v>
                </c:pt>
                <c:pt idx="5201">
                  <c:v>-46.144710000000032</c:v>
                </c:pt>
                <c:pt idx="5202">
                  <c:v>-46.082210000000032</c:v>
                </c:pt>
                <c:pt idx="5203">
                  <c:v>-46.019710000000032</c:v>
                </c:pt>
                <c:pt idx="5204">
                  <c:v>-45.957210000000032</c:v>
                </c:pt>
                <c:pt idx="5205">
                  <c:v>-45.894710000000032</c:v>
                </c:pt>
                <c:pt idx="5206">
                  <c:v>-45.832210000000032</c:v>
                </c:pt>
                <c:pt idx="5207">
                  <c:v>-45.769710000000032</c:v>
                </c:pt>
                <c:pt idx="5208">
                  <c:v>-45.707210000000032</c:v>
                </c:pt>
                <c:pt idx="5209">
                  <c:v>-45.644710000000032</c:v>
                </c:pt>
                <c:pt idx="5210">
                  <c:v>-45.582210000000032</c:v>
                </c:pt>
                <c:pt idx="5211">
                  <c:v>-45.519710000000032</c:v>
                </c:pt>
                <c:pt idx="5212">
                  <c:v>-45.457210000000032</c:v>
                </c:pt>
                <c:pt idx="5213">
                  <c:v>-45.394710000000032</c:v>
                </c:pt>
                <c:pt idx="5214">
                  <c:v>-45.332210000000032</c:v>
                </c:pt>
                <c:pt idx="5215">
                  <c:v>-45.269710000000032</c:v>
                </c:pt>
                <c:pt idx="5216">
                  <c:v>-45.207210000000032</c:v>
                </c:pt>
                <c:pt idx="5217">
                  <c:v>-45.144710000000032</c:v>
                </c:pt>
                <c:pt idx="5218">
                  <c:v>-45.082210000000032</c:v>
                </c:pt>
                <c:pt idx="5219">
                  <c:v>-45.019710000000032</c:v>
                </c:pt>
                <c:pt idx="5220">
                  <c:v>-44.957210000000032</c:v>
                </c:pt>
                <c:pt idx="5221">
                  <c:v>-44.894710000000032</c:v>
                </c:pt>
                <c:pt idx="5222">
                  <c:v>-44.832210000000032</c:v>
                </c:pt>
                <c:pt idx="5223">
                  <c:v>-44.769710000000032</c:v>
                </c:pt>
                <c:pt idx="5224">
                  <c:v>-44.707210000000032</c:v>
                </c:pt>
                <c:pt idx="5225">
                  <c:v>-44.644710000000032</c:v>
                </c:pt>
                <c:pt idx="5226">
                  <c:v>-44.582210000000032</c:v>
                </c:pt>
                <c:pt idx="5227">
                  <c:v>-44.519710000000032</c:v>
                </c:pt>
                <c:pt idx="5228">
                  <c:v>-44.457210000000032</c:v>
                </c:pt>
                <c:pt idx="5229">
                  <c:v>-44.394710000000032</c:v>
                </c:pt>
                <c:pt idx="5230">
                  <c:v>-44.332210000000032</c:v>
                </c:pt>
                <c:pt idx="5231">
                  <c:v>-44.269710000000032</c:v>
                </c:pt>
                <c:pt idx="5232">
                  <c:v>-44.207210000000032</c:v>
                </c:pt>
                <c:pt idx="5233">
                  <c:v>-44.144710000000032</c:v>
                </c:pt>
                <c:pt idx="5234">
                  <c:v>-44.082210000000032</c:v>
                </c:pt>
                <c:pt idx="5235">
                  <c:v>-44.019710000000032</c:v>
                </c:pt>
                <c:pt idx="5236">
                  <c:v>-43.957210000000032</c:v>
                </c:pt>
                <c:pt idx="5237">
                  <c:v>-43.894710000000032</c:v>
                </c:pt>
                <c:pt idx="5238">
                  <c:v>-43.832210000000032</c:v>
                </c:pt>
                <c:pt idx="5239">
                  <c:v>-43.769710000000032</c:v>
                </c:pt>
                <c:pt idx="5240">
                  <c:v>-43.707210000000032</c:v>
                </c:pt>
                <c:pt idx="5241">
                  <c:v>-43.644710000000032</c:v>
                </c:pt>
                <c:pt idx="5242">
                  <c:v>-43.582210000000032</c:v>
                </c:pt>
                <c:pt idx="5243">
                  <c:v>-43.519710000000032</c:v>
                </c:pt>
                <c:pt idx="5244">
                  <c:v>-43.457210000000032</c:v>
                </c:pt>
                <c:pt idx="5245">
                  <c:v>-43.394710000000032</c:v>
                </c:pt>
                <c:pt idx="5246">
                  <c:v>-43.332210000000032</c:v>
                </c:pt>
                <c:pt idx="5247">
                  <c:v>-43.269710000000032</c:v>
                </c:pt>
                <c:pt idx="5248">
                  <c:v>-43.207210000000032</c:v>
                </c:pt>
                <c:pt idx="5249">
                  <c:v>-43.144710000000032</c:v>
                </c:pt>
                <c:pt idx="5250">
                  <c:v>-43.082210000000032</c:v>
                </c:pt>
                <c:pt idx="5251">
                  <c:v>-43.019710000000032</c:v>
                </c:pt>
                <c:pt idx="5252">
                  <c:v>-42.957210000000032</c:v>
                </c:pt>
                <c:pt idx="5253">
                  <c:v>-42.894710000000032</c:v>
                </c:pt>
                <c:pt idx="5254">
                  <c:v>-42.832210000000032</c:v>
                </c:pt>
                <c:pt idx="5255">
                  <c:v>-42.769710000000032</c:v>
                </c:pt>
                <c:pt idx="5256">
                  <c:v>-42.707210000000032</c:v>
                </c:pt>
                <c:pt idx="5257">
                  <c:v>-42.644710000000032</c:v>
                </c:pt>
                <c:pt idx="5258">
                  <c:v>-42.582210000000032</c:v>
                </c:pt>
                <c:pt idx="5259">
                  <c:v>-42.519710000000032</c:v>
                </c:pt>
                <c:pt idx="5260">
                  <c:v>-42.457210000000032</c:v>
                </c:pt>
                <c:pt idx="5261">
                  <c:v>-42.394710000000032</c:v>
                </c:pt>
                <c:pt idx="5262">
                  <c:v>-42.332210000000032</c:v>
                </c:pt>
                <c:pt idx="5263">
                  <c:v>-42.269710000000032</c:v>
                </c:pt>
                <c:pt idx="5264">
                  <c:v>-42.207210000000032</c:v>
                </c:pt>
                <c:pt idx="5265">
                  <c:v>-42.144710000000032</c:v>
                </c:pt>
                <c:pt idx="5266">
                  <c:v>-42.082210000000032</c:v>
                </c:pt>
                <c:pt idx="5267">
                  <c:v>-42.019710000000032</c:v>
                </c:pt>
                <c:pt idx="5268">
                  <c:v>-41.957210000000032</c:v>
                </c:pt>
                <c:pt idx="5269">
                  <c:v>-41.894710000000032</c:v>
                </c:pt>
                <c:pt idx="5270">
                  <c:v>-41.832210000000032</c:v>
                </c:pt>
                <c:pt idx="5271">
                  <c:v>-41.769710000000032</c:v>
                </c:pt>
                <c:pt idx="5272">
                  <c:v>-41.707210000000032</c:v>
                </c:pt>
                <c:pt idx="5273">
                  <c:v>-41.644710000000032</c:v>
                </c:pt>
                <c:pt idx="5274">
                  <c:v>-41.582210000000032</c:v>
                </c:pt>
                <c:pt idx="5275">
                  <c:v>-41.519710000000032</c:v>
                </c:pt>
                <c:pt idx="5276">
                  <c:v>-41.457210000000032</c:v>
                </c:pt>
                <c:pt idx="5277">
                  <c:v>-41.394710000000032</c:v>
                </c:pt>
                <c:pt idx="5278">
                  <c:v>-41.332210000000032</c:v>
                </c:pt>
                <c:pt idx="5279">
                  <c:v>-41.269710000000032</c:v>
                </c:pt>
                <c:pt idx="5280">
                  <c:v>-41.207210000000032</c:v>
                </c:pt>
                <c:pt idx="5281">
                  <c:v>-41.144710000000032</c:v>
                </c:pt>
                <c:pt idx="5282">
                  <c:v>-41.082210000000032</c:v>
                </c:pt>
                <c:pt idx="5283">
                  <c:v>-41.019710000000032</c:v>
                </c:pt>
                <c:pt idx="5284">
                  <c:v>-40.957210000000032</c:v>
                </c:pt>
                <c:pt idx="5285">
                  <c:v>-40.894710000000032</c:v>
                </c:pt>
                <c:pt idx="5286">
                  <c:v>-40.832210000000032</c:v>
                </c:pt>
                <c:pt idx="5287">
                  <c:v>-40.769710000000032</c:v>
                </c:pt>
                <c:pt idx="5288">
                  <c:v>-40.707210000000032</c:v>
                </c:pt>
                <c:pt idx="5289">
                  <c:v>-40.644710000000032</c:v>
                </c:pt>
                <c:pt idx="5290">
                  <c:v>-40.582210000000032</c:v>
                </c:pt>
                <c:pt idx="5291">
                  <c:v>-40.519710000000032</c:v>
                </c:pt>
                <c:pt idx="5292">
                  <c:v>-40.457210000000032</c:v>
                </c:pt>
                <c:pt idx="5293">
                  <c:v>-40.394710000000032</c:v>
                </c:pt>
                <c:pt idx="5294">
                  <c:v>-40.332210000000032</c:v>
                </c:pt>
                <c:pt idx="5295">
                  <c:v>-40.269710000000032</c:v>
                </c:pt>
                <c:pt idx="5296">
                  <c:v>-40.207210000000032</c:v>
                </c:pt>
                <c:pt idx="5297">
                  <c:v>-40.144710000000032</c:v>
                </c:pt>
                <c:pt idx="5298">
                  <c:v>-40.082210000000032</c:v>
                </c:pt>
                <c:pt idx="5299">
                  <c:v>-40.019710000000032</c:v>
                </c:pt>
                <c:pt idx="5300">
                  <c:v>-39.957210000000032</c:v>
                </c:pt>
                <c:pt idx="5301">
                  <c:v>-39.894710000000032</c:v>
                </c:pt>
                <c:pt idx="5302">
                  <c:v>-39.832210000000032</c:v>
                </c:pt>
                <c:pt idx="5303">
                  <c:v>-39.769710000000032</c:v>
                </c:pt>
                <c:pt idx="5304">
                  <c:v>-39.707210000000032</c:v>
                </c:pt>
                <c:pt idx="5305">
                  <c:v>-39.644710000000032</c:v>
                </c:pt>
                <c:pt idx="5306">
                  <c:v>-39.582210000000032</c:v>
                </c:pt>
                <c:pt idx="5307">
                  <c:v>-39.519710000000032</c:v>
                </c:pt>
                <c:pt idx="5308">
                  <c:v>-39.457210000000032</c:v>
                </c:pt>
                <c:pt idx="5309">
                  <c:v>-39.394710000000032</c:v>
                </c:pt>
                <c:pt idx="5310">
                  <c:v>-39.332210000000032</c:v>
                </c:pt>
                <c:pt idx="5311">
                  <c:v>-39.269710000000032</c:v>
                </c:pt>
                <c:pt idx="5312">
                  <c:v>-39.207210000000032</c:v>
                </c:pt>
                <c:pt idx="5313">
                  <c:v>-39.144710000000032</c:v>
                </c:pt>
                <c:pt idx="5314">
                  <c:v>-39.082210000000032</c:v>
                </c:pt>
                <c:pt idx="5315">
                  <c:v>-39.019710000000032</c:v>
                </c:pt>
                <c:pt idx="5316">
                  <c:v>-38.957210000000032</c:v>
                </c:pt>
                <c:pt idx="5317">
                  <c:v>-38.894710000000032</c:v>
                </c:pt>
                <c:pt idx="5318">
                  <c:v>-38.832210000000032</c:v>
                </c:pt>
                <c:pt idx="5319">
                  <c:v>-38.769710000000032</c:v>
                </c:pt>
                <c:pt idx="5320">
                  <c:v>-38.707210000000032</c:v>
                </c:pt>
                <c:pt idx="5321">
                  <c:v>-38.644710000000032</c:v>
                </c:pt>
                <c:pt idx="5322">
                  <c:v>-38.582210000000032</c:v>
                </c:pt>
                <c:pt idx="5323">
                  <c:v>-38.519710000000032</c:v>
                </c:pt>
                <c:pt idx="5324">
                  <c:v>-38.457210000000032</c:v>
                </c:pt>
                <c:pt idx="5325">
                  <c:v>-38.394710000000032</c:v>
                </c:pt>
                <c:pt idx="5326">
                  <c:v>-38.332210000000032</c:v>
                </c:pt>
                <c:pt idx="5327">
                  <c:v>-38.269710000000032</c:v>
                </c:pt>
                <c:pt idx="5328">
                  <c:v>-38.207210000000032</c:v>
                </c:pt>
                <c:pt idx="5329">
                  <c:v>-38.144710000000032</c:v>
                </c:pt>
                <c:pt idx="5330">
                  <c:v>-38.082210000000032</c:v>
                </c:pt>
                <c:pt idx="5331">
                  <c:v>-38.019710000000032</c:v>
                </c:pt>
                <c:pt idx="5332">
                  <c:v>-37.957210000000032</c:v>
                </c:pt>
                <c:pt idx="5333">
                  <c:v>-37.894710000000032</c:v>
                </c:pt>
                <c:pt idx="5334">
                  <c:v>-37.832210000000032</c:v>
                </c:pt>
                <c:pt idx="5335">
                  <c:v>-37.769710000000032</c:v>
                </c:pt>
                <c:pt idx="5336">
                  <c:v>-37.707210000000032</c:v>
                </c:pt>
                <c:pt idx="5337">
                  <c:v>-37.644710000000032</c:v>
                </c:pt>
                <c:pt idx="5338">
                  <c:v>-37.582210000000032</c:v>
                </c:pt>
                <c:pt idx="5339">
                  <c:v>-37.519710000000032</c:v>
                </c:pt>
                <c:pt idx="5340">
                  <c:v>-37.457210000000032</c:v>
                </c:pt>
                <c:pt idx="5341">
                  <c:v>-37.394710000000032</c:v>
                </c:pt>
                <c:pt idx="5342">
                  <c:v>-37.332210000000032</c:v>
                </c:pt>
                <c:pt idx="5343">
                  <c:v>-37.269710000000032</c:v>
                </c:pt>
                <c:pt idx="5344">
                  <c:v>-37.207210000000032</c:v>
                </c:pt>
                <c:pt idx="5345">
                  <c:v>-37.144710000000032</c:v>
                </c:pt>
                <c:pt idx="5346">
                  <c:v>-37.082210000000032</c:v>
                </c:pt>
                <c:pt idx="5347">
                  <c:v>-37.019710000000032</c:v>
                </c:pt>
                <c:pt idx="5348">
                  <c:v>-36.957210000000032</c:v>
                </c:pt>
                <c:pt idx="5349">
                  <c:v>-36.894710000000032</c:v>
                </c:pt>
                <c:pt idx="5350">
                  <c:v>-36.832210000000032</c:v>
                </c:pt>
                <c:pt idx="5351">
                  <c:v>-36.769710000000032</c:v>
                </c:pt>
                <c:pt idx="5352">
                  <c:v>-36.707210000000032</c:v>
                </c:pt>
                <c:pt idx="5353">
                  <c:v>-36.644710000000032</c:v>
                </c:pt>
                <c:pt idx="5354">
                  <c:v>-36.582210000000032</c:v>
                </c:pt>
                <c:pt idx="5355">
                  <c:v>-36.519710000000032</c:v>
                </c:pt>
                <c:pt idx="5356">
                  <c:v>-36.457210000000032</c:v>
                </c:pt>
                <c:pt idx="5357">
                  <c:v>-36.394710000000032</c:v>
                </c:pt>
                <c:pt idx="5358">
                  <c:v>-36.332210000000032</c:v>
                </c:pt>
                <c:pt idx="5359">
                  <c:v>-36.269710000000032</c:v>
                </c:pt>
                <c:pt idx="5360">
                  <c:v>-36.207210000000032</c:v>
                </c:pt>
                <c:pt idx="5361">
                  <c:v>-36.144710000000032</c:v>
                </c:pt>
                <c:pt idx="5362">
                  <c:v>-36.082210000000032</c:v>
                </c:pt>
                <c:pt idx="5363">
                  <c:v>-36.019710000000032</c:v>
                </c:pt>
                <c:pt idx="5364">
                  <c:v>-35.957210000000032</c:v>
                </c:pt>
                <c:pt idx="5365">
                  <c:v>-35.894710000000032</c:v>
                </c:pt>
                <c:pt idx="5366">
                  <c:v>-35.832210000000032</c:v>
                </c:pt>
                <c:pt idx="5367">
                  <c:v>-35.769710000000032</c:v>
                </c:pt>
                <c:pt idx="5368">
                  <c:v>-35.707210000000032</c:v>
                </c:pt>
                <c:pt idx="5369">
                  <c:v>-35.644710000000032</c:v>
                </c:pt>
                <c:pt idx="5370">
                  <c:v>-35.582210000000032</c:v>
                </c:pt>
                <c:pt idx="5371">
                  <c:v>-35.519710000000032</c:v>
                </c:pt>
                <c:pt idx="5372">
                  <c:v>-35.457210000000032</c:v>
                </c:pt>
                <c:pt idx="5373">
                  <c:v>-35.394710000000032</c:v>
                </c:pt>
                <c:pt idx="5374">
                  <c:v>-35.332210000000032</c:v>
                </c:pt>
                <c:pt idx="5375">
                  <c:v>-35.269710000000032</c:v>
                </c:pt>
                <c:pt idx="5376">
                  <c:v>-35.207210000000032</c:v>
                </c:pt>
                <c:pt idx="5377">
                  <c:v>-35.144710000000032</c:v>
                </c:pt>
                <c:pt idx="5378">
                  <c:v>-35.082210000000032</c:v>
                </c:pt>
                <c:pt idx="5379">
                  <c:v>-35.019710000000032</c:v>
                </c:pt>
                <c:pt idx="5380">
                  <c:v>-34.957210000000032</c:v>
                </c:pt>
                <c:pt idx="5381">
                  <c:v>-34.894710000000032</c:v>
                </c:pt>
                <c:pt idx="5382">
                  <c:v>-34.832210000000032</c:v>
                </c:pt>
                <c:pt idx="5383">
                  <c:v>-34.769710000000032</c:v>
                </c:pt>
                <c:pt idx="5384">
                  <c:v>-34.707210000000032</c:v>
                </c:pt>
                <c:pt idx="5385">
                  <c:v>-34.644710000000032</c:v>
                </c:pt>
                <c:pt idx="5386">
                  <c:v>-34.582210000000032</c:v>
                </c:pt>
                <c:pt idx="5387">
                  <c:v>-34.519710000000032</c:v>
                </c:pt>
                <c:pt idx="5388">
                  <c:v>-34.457210000000032</c:v>
                </c:pt>
                <c:pt idx="5389">
                  <c:v>-34.394710000000032</c:v>
                </c:pt>
                <c:pt idx="5390">
                  <c:v>-34.332210000000032</c:v>
                </c:pt>
                <c:pt idx="5391">
                  <c:v>-34.269710000000032</c:v>
                </c:pt>
                <c:pt idx="5392">
                  <c:v>-34.207210000000032</c:v>
                </c:pt>
                <c:pt idx="5393">
                  <c:v>-34.144710000000032</c:v>
                </c:pt>
                <c:pt idx="5394">
                  <c:v>-34.082210000000032</c:v>
                </c:pt>
                <c:pt idx="5395">
                  <c:v>-34.019710000000032</c:v>
                </c:pt>
                <c:pt idx="5396">
                  <c:v>-33.957210000000032</c:v>
                </c:pt>
                <c:pt idx="5397">
                  <c:v>-33.894710000000032</c:v>
                </c:pt>
                <c:pt idx="5398">
                  <c:v>-33.832210000000032</c:v>
                </c:pt>
                <c:pt idx="5399">
                  <c:v>-33.769710000000032</c:v>
                </c:pt>
                <c:pt idx="5400">
                  <c:v>-33.707210000000032</c:v>
                </c:pt>
                <c:pt idx="5401">
                  <c:v>-33.644710000000032</c:v>
                </c:pt>
                <c:pt idx="5402">
                  <c:v>-33.582210000000032</c:v>
                </c:pt>
                <c:pt idx="5403">
                  <c:v>-33.519710000000032</c:v>
                </c:pt>
                <c:pt idx="5404">
                  <c:v>-33.457210000000032</c:v>
                </c:pt>
                <c:pt idx="5405">
                  <c:v>-33.394710000000032</c:v>
                </c:pt>
                <c:pt idx="5406">
                  <c:v>-33.332210000000032</c:v>
                </c:pt>
                <c:pt idx="5407">
                  <c:v>-33.269710000000032</c:v>
                </c:pt>
                <c:pt idx="5408">
                  <c:v>-33.207210000000032</c:v>
                </c:pt>
                <c:pt idx="5409">
                  <c:v>-33.144710000000032</c:v>
                </c:pt>
                <c:pt idx="5410">
                  <c:v>-33.082210000000032</c:v>
                </c:pt>
                <c:pt idx="5411">
                  <c:v>-33.019710000000032</c:v>
                </c:pt>
                <c:pt idx="5412">
                  <c:v>-32.957210000000032</c:v>
                </c:pt>
                <c:pt idx="5413">
                  <c:v>-32.894710000000032</c:v>
                </c:pt>
                <c:pt idx="5414">
                  <c:v>-32.832210000000032</c:v>
                </c:pt>
                <c:pt idx="5415">
                  <c:v>-32.769710000000032</c:v>
                </c:pt>
                <c:pt idx="5416">
                  <c:v>-32.707210000000032</c:v>
                </c:pt>
                <c:pt idx="5417">
                  <c:v>-32.644710000000032</c:v>
                </c:pt>
                <c:pt idx="5418">
                  <c:v>-32.582210000000032</c:v>
                </c:pt>
                <c:pt idx="5419">
                  <c:v>-32.519710000000032</c:v>
                </c:pt>
                <c:pt idx="5420">
                  <c:v>-32.457210000000032</c:v>
                </c:pt>
                <c:pt idx="5421">
                  <c:v>-32.394710000000032</c:v>
                </c:pt>
                <c:pt idx="5422">
                  <c:v>-32.332210000000032</c:v>
                </c:pt>
                <c:pt idx="5423">
                  <c:v>-32.269710000000032</c:v>
                </c:pt>
                <c:pt idx="5424">
                  <c:v>-32.207210000000032</c:v>
                </c:pt>
                <c:pt idx="5425">
                  <c:v>-32.144710000000032</c:v>
                </c:pt>
                <c:pt idx="5426">
                  <c:v>-32.082210000000032</c:v>
                </c:pt>
                <c:pt idx="5427">
                  <c:v>-32.019710000000032</c:v>
                </c:pt>
                <c:pt idx="5428">
                  <c:v>-31.957210000000032</c:v>
                </c:pt>
                <c:pt idx="5429">
                  <c:v>-31.894710000000032</c:v>
                </c:pt>
                <c:pt idx="5430">
                  <c:v>-31.832210000000032</c:v>
                </c:pt>
                <c:pt idx="5431">
                  <c:v>-31.769710000000032</c:v>
                </c:pt>
                <c:pt idx="5432">
                  <c:v>-31.707210000000032</c:v>
                </c:pt>
                <c:pt idx="5433">
                  <c:v>-31.644710000000032</c:v>
                </c:pt>
                <c:pt idx="5434">
                  <c:v>-31.582210000000032</c:v>
                </c:pt>
                <c:pt idx="5435">
                  <c:v>-31.519710000000032</c:v>
                </c:pt>
                <c:pt idx="5436">
                  <c:v>-31.457210000000032</c:v>
                </c:pt>
                <c:pt idx="5437">
                  <c:v>-31.394710000000032</c:v>
                </c:pt>
                <c:pt idx="5438">
                  <c:v>-31.332210000000032</c:v>
                </c:pt>
                <c:pt idx="5439">
                  <c:v>-31.269710000000032</c:v>
                </c:pt>
                <c:pt idx="5440">
                  <c:v>-31.207210000000032</c:v>
                </c:pt>
                <c:pt idx="5441">
                  <c:v>-31.144710000000032</c:v>
                </c:pt>
                <c:pt idx="5442">
                  <c:v>-31.082210000000032</c:v>
                </c:pt>
                <c:pt idx="5443">
                  <c:v>-31.019710000000032</c:v>
                </c:pt>
                <c:pt idx="5444">
                  <c:v>-30.957210000000032</c:v>
                </c:pt>
                <c:pt idx="5445">
                  <c:v>-30.894710000000032</c:v>
                </c:pt>
                <c:pt idx="5446">
                  <c:v>-30.832210000000032</c:v>
                </c:pt>
                <c:pt idx="5447">
                  <c:v>-30.769710000000032</c:v>
                </c:pt>
                <c:pt idx="5448">
                  <c:v>-30.707210000000032</c:v>
                </c:pt>
                <c:pt idx="5449">
                  <c:v>-30.644710000000032</c:v>
                </c:pt>
                <c:pt idx="5450">
                  <c:v>-30.582210000000032</c:v>
                </c:pt>
                <c:pt idx="5451">
                  <c:v>-30.519710000000032</c:v>
                </c:pt>
                <c:pt idx="5452">
                  <c:v>-30.457210000000032</c:v>
                </c:pt>
                <c:pt idx="5453">
                  <c:v>-30.394710000000032</c:v>
                </c:pt>
                <c:pt idx="5454">
                  <c:v>-30.332210000000032</c:v>
                </c:pt>
                <c:pt idx="5455">
                  <c:v>-30.269710000000032</c:v>
                </c:pt>
                <c:pt idx="5456">
                  <c:v>-30.207210000000032</c:v>
                </c:pt>
                <c:pt idx="5457">
                  <c:v>-30.144710000000032</c:v>
                </c:pt>
                <c:pt idx="5458">
                  <c:v>-30.082210000000032</c:v>
                </c:pt>
                <c:pt idx="5459">
                  <c:v>-30.019710000000032</c:v>
                </c:pt>
                <c:pt idx="5460">
                  <c:v>-29.957210000000032</c:v>
                </c:pt>
                <c:pt idx="5461">
                  <c:v>-29.894710000000032</c:v>
                </c:pt>
                <c:pt idx="5462">
                  <c:v>-29.832210000000032</c:v>
                </c:pt>
                <c:pt idx="5463">
                  <c:v>-29.769710000000032</c:v>
                </c:pt>
                <c:pt idx="5464">
                  <c:v>-29.707210000000032</c:v>
                </c:pt>
                <c:pt idx="5465">
                  <c:v>-29.644710000000032</c:v>
                </c:pt>
                <c:pt idx="5466">
                  <c:v>-29.582210000000032</c:v>
                </c:pt>
                <c:pt idx="5467">
                  <c:v>-29.519710000000032</c:v>
                </c:pt>
                <c:pt idx="5468">
                  <c:v>-29.457210000000032</c:v>
                </c:pt>
                <c:pt idx="5469">
                  <c:v>-29.394710000000032</c:v>
                </c:pt>
                <c:pt idx="5470">
                  <c:v>-29.332210000000032</c:v>
                </c:pt>
                <c:pt idx="5471">
                  <c:v>-29.269710000000032</c:v>
                </c:pt>
                <c:pt idx="5472">
                  <c:v>-29.207210000000032</c:v>
                </c:pt>
                <c:pt idx="5473">
                  <c:v>-29.144710000000032</c:v>
                </c:pt>
                <c:pt idx="5474">
                  <c:v>-29.082210000000032</c:v>
                </c:pt>
                <c:pt idx="5475">
                  <c:v>-29.019710000000032</c:v>
                </c:pt>
                <c:pt idx="5476">
                  <c:v>-28.957210000000032</c:v>
                </c:pt>
                <c:pt idx="5477">
                  <c:v>-28.894710000000032</c:v>
                </c:pt>
                <c:pt idx="5478">
                  <c:v>-28.832210000000032</c:v>
                </c:pt>
                <c:pt idx="5479">
                  <c:v>-28.769710000000032</c:v>
                </c:pt>
                <c:pt idx="5480">
                  <c:v>-28.707210000000032</c:v>
                </c:pt>
                <c:pt idx="5481">
                  <c:v>-28.644710000000032</c:v>
                </c:pt>
                <c:pt idx="5482">
                  <c:v>-28.582210000000032</c:v>
                </c:pt>
                <c:pt idx="5483">
                  <c:v>-28.519710000000032</c:v>
                </c:pt>
                <c:pt idx="5484">
                  <c:v>-28.457210000000032</c:v>
                </c:pt>
                <c:pt idx="5485">
                  <c:v>-28.394710000000032</c:v>
                </c:pt>
                <c:pt idx="5486">
                  <c:v>-28.332210000000032</c:v>
                </c:pt>
                <c:pt idx="5487">
                  <c:v>-28.269710000000032</c:v>
                </c:pt>
                <c:pt idx="5488">
                  <c:v>-28.207210000000032</c:v>
                </c:pt>
                <c:pt idx="5489">
                  <c:v>-28.144710000000032</c:v>
                </c:pt>
                <c:pt idx="5490">
                  <c:v>-28.082210000000032</c:v>
                </c:pt>
                <c:pt idx="5491">
                  <c:v>-28.019710000000032</c:v>
                </c:pt>
                <c:pt idx="5492">
                  <c:v>-27.957210000000032</c:v>
                </c:pt>
                <c:pt idx="5493">
                  <c:v>-27.894710000000032</c:v>
                </c:pt>
                <c:pt idx="5494">
                  <c:v>-27.832210000000032</c:v>
                </c:pt>
                <c:pt idx="5495">
                  <c:v>-27.769710000000032</c:v>
                </c:pt>
                <c:pt idx="5496">
                  <c:v>-27.707210000000032</c:v>
                </c:pt>
                <c:pt idx="5497">
                  <c:v>-27.644710000000032</c:v>
                </c:pt>
                <c:pt idx="5498">
                  <c:v>-27.582210000000032</c:v>
                </c:pt>
                <c:pt idx="5499">
                  <c:v>-27.519710000000032</c:v>
                </c:pt>
                <c:pt idx="5500">
                  <c:v>-27.457210000000032</c:v>
                </c:pt>
                <c:pt idx="5501">
                  <c:v>-27.394710000000032</c:v>
                </c:pt>
                <c:pt idx="5502">
                  <c:v>-27.332210000000032</c:v>
                </c:pt>
                <c:pt idx="5503">
                  <c:v>-27.269710000000032</c:v>
                </c:pt>
                <c:pt idx="5504">
                  <c:v>-27.207210000000032</c:v>
                </c:pt>
                <c:pt idx="5505">
                  <c:v>-27.144710000000032</c:v>
                </c:pt>
                <c:pt idx="5506">
                  <c:v>-27.082210000000032</c:v>
                </c:pt>
                <c:pt idx="5507">
                  <c:v>-27.019710000000032</c:v>
                </c:pt>
                <c:pt idx="5508">
                  <c:v>-26.957210000000032</c:v>
                </c:pt>
                <c:pt idx="5509">
                  <c:v>-26.894710000000032</c:v>
                </c:pt>
                <c:pt idx="5510">
                  <c:v>-26.832210000000032</c:v>
                </c:pt>
                <c:pt idx="5511">
                  <c:v>-26.769710000000032</c:v>
                </c:pt>
                <c:pt idx="5512">
                  <c:v>-26.707210000000032</c:v>
                </c:pt>
                <c:pt idx="5513">
                  <c:v>-26.644710000000032</c:v>
                </c:pt>
                <c:pt idx="5514">
                  <c:v>-26.582210000000032</c:v>
                </c:pt>
                <c:pt idx="5515">
                  <c:v>-26.519710000000032</c:v>
                </c:pt>
                <c:pt idx="5516">
                  <c:v>-26.457210000000032</c:v>
                </c:pt>
                <c:pt idx="5517">
                  <c:v>-26.394710000000032</c:v>
                </c:pt>
                <c:pt idx="5518">
                  <c:v>-26.332210000000032</c:v>
                </c:pt>
                <c:pt idx="5519">
                  <c:v>-26.269710000000032</c:v>
                </c:pt>
                <c:pt idx="5520">
                  <c:v>-26.207210000000032</c:v>
                </c:pt>
                <c:pt idx="5521">
                  <c:v>-26.144710000000032</c:v>
                </c:pt>
                <c:pt idx="5522">
                  <c:v>-26.082210000000032</c:v>
                </c:pt>
                <c:pt idx="5523">
                  <c:v>-26.019710000000032</c:v>
                </c:pt>
                <c:pt idx="5524">
                  <c:v>-25.957210000000032</c:v>
                </c:pt>
                <c:pt idx="5525">
                  <c:v>-25.894710000000032</c:v>
                </c:pt>
                <c:pt idx="5526">
                  <c:v>-25.832210000000032</c:v>
                </c:pt>
                <c:pt idx="5527">
                  <c:v>-25.769710000000032</c:v>
                </c:pt>
                <c:pt idx="5528">
                  <c:v>-25.707210000000032</c:v>
                </c:pt>
                <c:pt idx="5529">
                  <c:v>-25.644710000000032</c:v>
                </c:pt>
                <c:pt idx="5530">
                  <c:v>-25.582210000000032</c:v>
                </c:pt>
                <c:pt idx="5531">
                  <c:v>-25.519710000000032</c:v>
                </c:pt>
                <c:pt idx="5532">
                  <c:v>-25.457210000000032</c:v>
                </c:pt>
                <c:pt idx="5533">
                  <c:v>-25.394710000000032</c:v>
                </c:pt>
                <c:pt idx="5534">
                  <c:v>-25.332210000000032</c:v>
                </c:pt>
                <c:pt idx="5535">
                  <c:v>-25.269710000000032</c:v>
                </c:pt>
                <c:pt idx="5536">
                  <c:v>-25.207210000000032</c:v>
                </c:pt>
                <c:pt idx="5537">
                  <c:v>-25.144710000000032</c:v>
                </c:pt>
                <c:pt idx="5538">
                  <c:v>-25.082210000000032</c:v>
                </c:pt>
                <c:pt idx="5539">
                  <c:v>-25.019710000000032</c:v>
                </c:pt>
                <c:pt idx="5540">
                  <c:v>-24.957210000000032</c:v>
                </c:pt>
                <c:pt idx="5541">
                  <c:v>-24.894710000000032</c:v>
                </c:pt>
                <c:pt idx="5542">
                  <c:v>-24.832210000000032</c:v>
                </c:pt>
                <c:pt idx="5543">
                  <c:v>-24.769710000000032</c:v>
                </c:pt>
                <c:pt idx="5544">
                  <c:v>-24.707210000000032</c:v>
                </c:pt>
                <c:pt idx="5545">
                  <c:v>-24.644710000000032</c:v>
                </c:pt>
                <c:pt idx="5546">
                  <c:v>-24.582210000000032</c:v>
                </c:pt>
                <c:pt idx="5547">
                  <c:v>-24.519710000000032</c:v>
                </c:pt>
                <c:pt idx="5548">
                  <c:v>-24.457210000000032</c:v>
                </c:pt>
                <c:pt idx="5549">
                  <c:v>-24.394710000000032</c:v>
                </c:pt>
                <c:pt idx="5550">
                  <c:v>-24.332210000000032</c:v>
                </c:pt>
                <c:pt idx="5551">
                  <c:v>-24.269710000000032</c:v>
                </c:pt>
                <c:pt idx="5552">
                  <c:v>-24.207210000000032</c:v>
                </c:pt>
                <c:pt idx="5553">
                  <c:v>-24.144710000000032</c:v>
                </c:pt>
                <c:pt idx="5554">
                  <c:v>-24.082210000000032</c:v>
                </c:pt>
                <c:pt idx="5555">
                  <c:v>-24.019710000000032</c:v>
                </c:pt>
                <c:pt idx="5556">
                  <c:v>-23.957210000000032</c:v>
                </c:pt>
                <c:pt idx="5557">
                  <c:v>-23.894710000000032</c:v>
                </c:pt>
                <c:pt idx="5558">
                  <c:v>-23.832210000000032</c:v>
                </c:pt>
                <c:pt idx="5559">
                  <c:v>-23.769710000000032</c:v>
                </c:pt>
                <c:pt idx="5560">
                  <c:v>-23.707210000000032</c:v>
                </c:pt>
                <c:pt idx="5561">
                  <c:v>-23.644710000000032</c:v>
                </c:pt>
                <c:pt idx="5562">
                  <c:v>-23.582210000000032</c:v>
                </c:pt>
                <c:pt idx="5563">
                  <c:v>-23.519710000000032</c:v>
                </c:pt>
                <c:pt idx="5564">
                  <c:v>-23.457210000000032</c:v>
                </c:pt>
                <c:pt idx="5565">
                  <c:v>-23.394710000000032</c:v>
                </c:pt>
                <c:pt idx="5566">
                  <c:v>-23.332210000000032</c:v>
                </c:pt>
                <c:pt idx="5567">
                  <c:v>-23.269710000000032</c:v>
                </c:pt>
                <c:pt idx="5568">
                  <c:v>-23.207210000000032</c:v>
                </c:pt>
                <c:pt idx="5569">
                  <c:v>-23.144710000000032</c:v>
                </c:pt>
                <c:pt idx="5570">
                  <c:v>-23.082210000000032</c:v>
                </c:pt>
                <c:pt idx="5571">
                  <c:v>-23.019710000000032</c:v>
                </c:pt>
                <c:pt idx="5572">
                  <c:v>-22.957210000000032</c:v>
                </c:pt>
                <c:pt idx="5573">
                  <c:v>-22.894710000000032</c:v>
                </c:pt>
                <c:pt idx="5574">
                  <c:v>-22.832210000000032</c:v>
                </c:pt>
                <c:pt idx="5575">
                  <c:v>-22.769710000000032</c:v>
                </c:pt>
                <c:pt idx="5576">
                  <c:v>-22.707210000000032</c:v>
                </c:pt>
                <c:pt idx="5577">
                  <c:v>-22.644710000000032</c:v>
                </c:pt>
                <c:pt idx="5578">
                  <c:v>-22.582210000000032</c:v>
                </c:pt>
                <c:pt idx="5579">
                  <c:v>-22.519710000000032</c:v>
                </c:pt>
                <c:pt idx="5580">
                  <c:v>-22.457210000000032</c:v>
                </c:pt>
                <c:pt idx="5581">
                  <c:v>-22.394710000000032</c:v>
                </c:pt>
                <c:pt idx="5582">
                  <c:v>-22.332210000000032</c:v>
                </c:pt>
                <c:pt idx="5583">
                  <c:v>-22.269710000000032</c:v>
                </c:pt>
                <c:pt idx="5584">
                  <c:v>-22.207210000000032</c:v>
                </c:pt>
                <c:pt idx="5585">
                  <c:v>-22.144710000000032</c:v>
                </c:pt>
                <c:pt idx="5586">
                  <c:v>-22.082210000000032</c:v>
                </c:pt>
                <c:pt idx="5587">
                  <c:v>-22.019710000000032</c:v>
                </c:pt>
                <c:pt idx="5588">
                  <c:v>-21.957210000000032</c:v>
                </c:pt>
                <c:pt idx="5589">
                  <c:v>-21.894710000000032</c:v>
                </c:pt>
                <c:pt idx="5590">
                  <c:v>-21.832210000000032</c:v>
                </c:pt>
                <c:pt idx="5591">
                  <c:v>-21.769710000000032</c:v>
                </c:pt>
                <c:pt idx="5592">
                  <c:v>-21.707210000000032</c:v>
                </c:pt>
                <c:pt idx="5593">
                  <c:v>-21.644710000000032</c:v>
                </c:pt>
                <c:pt idx="5594">
                  <c:v>-21.582210000000032</c:v>
                </c:pt>
                <c:pt idx="5595">
                  <c:v>-21.519710000000032</c:v>
                </c:pt>
                <c:pt idx="5596">
                  <c:v>-21.457210000000032</c:v>
                </c:pt>
                <c:pt idx="5597">
                  <c:v>-21.394710000000032</c:v>
                </c:pt>
                <c:pt idx="5598">
                  <c:v>-21.332210000000032</c:v>
                </c:pt>
                <c:pt idx="5599">
                  <c:v>-21.269710000000032</c:v>
                </c:pt>
                <c:pt idx="5600">
                  <c:v>-21.207210000000032</c:v>
                </c:pt>
                <c:pt idx="5601">
                  <c:v>-21.144710000000032</c:v>
                </c:pt>
                <c:pt idx="5602">
                  <c:v>-21.082210000000032</c:v>
                </c:pt>
                <c:pt idx="5603">
                  <c:v>-21.019710000000032</c:v>
                </c:pt>
                <c:pt idx="5604">
                  <c:v>-20.957210000000032</c:v>
                </c:pt>
                <c:pt idx="5605">
                  <c:v>-20.894710000000032</c:v>
                </c:pt>
                <c:pt idx="5606">
                  <c:v>-20.832210000000032</c:v>
                </c:pt>
                <c:pt idx="5607">
                  <c:v>-20.769710000000032</c:v>
                </c:pt>
                <c:pt idx="5608">
                  <c:v>-20.707210000000032</c:v>
                </c:pt>
                <c:pt idx="5609">
                  <c:v>-20.644710000000032</c:v>
                </c:pt>
                <c:pt idx="5610">
                  <c:v>-20.582210000000032</c:v>
                </c:pt>
                <c:pt idx="5611">
                  <c:v>-20.519710000000032</c:v>
                </c:pt>
                <c:pt idx="5612">
                  <c:v>-20.457210000000032</c:v>
                </c:pt>
                <c:pt idx="5613">
                  <c:v>-20.394710000000032</c:v>
                </c:pt>
                <c:pt idx="5614">
                  <c:v>-20.332210000000032</c:v>
                </c:pt>
                <c:pt idx="5615">
                  <c:v>-20.269710000000032</c:v>
                </c:pt>
                <c:pt idx="5616">
                  <c:v>-20.207210000000032</c:v>
                </c:pt>
                <c:pt idx="5617">
                  <c:v>-20.144710000000032</c:v>
                </c:pt>
                <c:pt idx="5618">
                  <c:v>-20.082210000000032</c:v>
                </c:pt>
                <c:pt idx="5619">
                  <c:v>-20.019710000000032</c:v>
                </c:pt>
                <c:pt idx="5620">
                  <c:v>-19.957210000000032</c:v>
                </c:pt>
                <c:pt idx="5621">
                  <c:v>-19.894710000000032</c:v>
                </c:pt>
                <c:pt idx="5622">
                  <c:v>-19.832210000000032</c:v>
                </c:pt>
                <c:pt idx="5623">
                  <c:v>-19.769710000000032</c:v>
                </c:pt>
                <c:pt idx="5624">
                  <c:v>-19.707210000000032</c:v>
                </c:pt>
                <c:pt idx="5625">
                  <c:v>-19.644710000000032</c:v>
                </c:pt>
                <c:pt idx="5626">
                  <c:v>-19.582210000000032</c:v>
                </c:pt>
                <c:pt idx="5627">
                  <c:v>-19.519710000000032</c:v>
                </c:pt>
                <c:pt idx="5628">
                  <c:v>-19.457210000000032</c:v>
                </c:pt>
                <c:pt idx="5629">
                  <c:v>-19.394710000000032</c:v>
                </c:pt>
                <c:pt idx="5630">
                  <c:v>-19.332210000000032</c:v>
                </c:pt>
                <c:pt idx="5631">
                  <c:v>-19.269710000000032</c:v>
                </c:pt>
                <c:pt idx="5632">
                  <c:v>-19.207210000000032</c:v>
                </c:pt>
                <c:pt idx="5633">
                  <c:v>-19.144710000000032</c:v>
                </c:pt>
                <c:pt idx="5634">
                  <c:v>-19.082210000000032</c:v>
                </c:pt>
                <c:pt idx="5635">
                  <c:v>-19.019710000000032</c:v>
                </c:pt>
                <c:pt idx="5636">
                  <c:v>-18.957210000000032</c:v>
                </c:pt>
                <c:pt idx="5637">
                  <c:v>-18.894710000000032</c:v>
                </c:pt>
                <c:pt idx="5638">
                  <c:v>-18.832210000000032</c:v>
                </c:pt>
                <c:pt idx="5639">
                  <c:v>-18.769710000000032</c:v>
                </c:pt>
                <c:pt idx="5640">
                  <c:v>-18.707210000000032</c:v>
                </c:pt>
                <c:pt idx="5641">
                  <c:v>-18.644710000000032</c:v>
                </c:pt>
                <c:pt idx="5642">
                  <c:v>-18.582210000000032</c:v>
                </c:pt>
                <c:pt idx="5643">
                  <c:v>-18.519710000000032</c:v>
                </c:pt>
                <c:pt idx="5644">
                  <c:v>-18.457210000000032</c:v>
                </c:pt>
                <c:pt idx="5645">
                  <c:v>-18.394710000000032</c:v>
                </c:pt>
                <c:pt idx="5646">
                  <c:v>-18.332210000000032</c:v>
                </c:pt>
                <c:pt idx="5647">
                  <c:v>-18.269710000000032</c:v>
                </c:pt>
                <c:pt idx="5648">
                  <c:v>-18.207210000000032</c:v>
                </c:pt>
                <c:pt idx="5649">
                  <c:v>-18.144710000000032</c:v>
                </c:pt>
                <c:pt idx="5650">
                  <c:v>-18.082210000000032</c:v>
                </c:pt>
                <c:pt idx="5651">
                  <c:v>-18.019710000000032</c:v>
                </c:pt>
                <c:pt idx="5652">
                  <c:v>-17.957210000000032</c:v>
                </c:pt>
                <c:pt idx="5653">
                  <c:v>-17.894710000000032</c:v>
                </c:pt>
                <c:pt idx="5654">
                  <c:v>-17.832210000000032</c:v>
                </c:pt>
                <c:pt idx="5655">
                  <c:v>-17.769710000000032</c:v>
                </c:pt>
                <c:pt idx="5656">
                  <c:v>-17.707210000000032</c:v>
                </c:pt>
                <c:pt idx="5657">
                  <c:v>-17.644710000000032</c:v>
                </c:pt>
                <c:pt idx="5658">
                  <c:v>-17.582210000000032</c:v>
                </c:pt>
                <c:pt idx="5659">
                  <c:v>-17.519710000000032</c:v>
                </c:pt>
                <c:pt idx="5660">
                  <c:v>-17.457210000000032</c:v>
                </c:pt>
                <c:pt idx="5661">
                  <c:v>-17.394710000000032</c:v>
                </c:pt>
                <c:pt idx="5662">
                  <c:v>-17.332210000000032</c:v>
                </c:pt>
                <c:pt idx="5663">
                  <c:v>-17.269710000000032</c:v>
                </c:pt>
                <c:pt idx="5664">
                  <c:v>-17.207210000000032</c:v>
                </c:pt>
                <c:pt idx="5665">
                  <c:v>-17.144710000000032</c:v>
                </c:pt>
                <c:pt idx="5666">
                  <c:v>-17.082210000000032</c:v>
                </c:pt>
                <c:pt idx="5667">
                  <c:v>-17.019710000000032</c:v>
                </c:pt>
                <c:pt idx="5668">
                  <c:v>-16.957210000000032</c:v>
                </c:pt>
                <c:pt idx="5669">
                  <c:v>-16.894710000000032</c:v>
                </c:pt>
                <c:pt idx="5670">
                  <c:v>-16.832210000000032</c:v>
                </c:pt>
                <c:pt idx="5671">
                  <c:v>-16.769710000000032</c:v>
                </c:pt>
                <c:pt idx="5672">
                  <c:v>-16.707210000000032</c:v>
                </c:pt>
                <c:pt idx="5673">
                  <c:v>-16.644710000000032</c:v>
                </c:pt>
                <c:pt idx="5674">
                  <c:v>-16.582210000000032</c:v>
                </c:pt>
                <c:pt idx="5675">
                  <c:v>-16.519710000000032</c:v>
                </c:pt>
                <c:pt idx="5676">
                  <c:v>-16.457210000000032</c:v>
                </c:pt>
                <c:pt idx="5677">
                  <c:v>-16.394710000000032</c:v>
                </c:pt>
                <c:pt idx="5678">
                  <c:v>-16.332210000000032</c:v>
                </c:pt>
                <c:pt idx="5679">
                  <c:v>-16.269710000000032</c:v>
                </c:pt>
                <c:pt idx="5680">
                  <c:v>-16.207210000000032</c:v>
                </c:pt>
                <c:pt idx="5681">
                  <c:v>-16.144710000000032</c:v>
                </c:pt>
                <c:pt idx="5682">
                  <c:v>-16.082210000000032</c:v>
                </c:pt>
                <c:pt idx="5683">
                  <c:v>-16.019710000000032</c:v>
                </c:pt>
                <c:pt idx="5684">
                  <c:v>-15.957210000000032</c:v>
                </c:pt>
                <c:pt idx="5685">
                  <c:v>-15.894710000000032</c:v>
                </c:pt>
                <c:pt idx="5686">
                  <c:v>-15.832210000000032</c:v>
                </c:pt>
                <c:pt idx="5687">
                  <c:v>-15.769710000000032</c:v>
                </c:pt>
                <c:pt idx="5688">
                  <c:v>-15.707210000000032</c:v>
                </c:pt>
                <c:pt idx="5689">
                  <c:v>-15.644710000000032</c:v>
                </c:pt>
                <c:pt idx="5690">
                  <c:v>-15.582210000000032</c:v>
                </c:pt>
                <c:pt idx="5691">
                  <c:v>-15.519710000000032</c:v>
                </c:pt>
                <c:pt idx="5692">
                  <c:v>-15.457210000000032</c:v>
                </c:pt>
                <c:pt idx="5693">
                  <c:v>-15.394710000000032</c:v>
                </c:pt>
                <c:pt idx="5694">
                  <c:v>-15.332210000000032</c:v>
                </c:pt>
                <c:pt idx="5695">
                  <c:v>-15.269710000000032</c:v>
                </c:pt>
                <c:pt idx="5696">
                  <c:v>-15.207210000000032</c:v>
                </c:pt>
                <c:pt idx="5697">
                  <c:v>-15.144710000000032</c:v>
                </c:pt>
                <c:pt idx="5698">
                  <c:v>-15.082210000000032</c:v>
                </c:pt>
                <c:pt idx="5699">
                  <c:v>-15.019710000000032</c:v>
                </c:pt>
                <c:pt idx="5700">
                  <c:v>-14.957210000000032</c:v>
                </c:pt>
                <c:pt idx="5701">
                  <c:v>-14.894710000000032</c:v>
                </c:pt>
                <c:pt idx="5702">
                  <c:v>-14.832210000000032</c:v>
                </c:pt>
                <c:pt idx="5703">
                  <c:v>-14.769710000000032</c:v>
                </c:pt>
                <c:pt idx="5704">
                  <c:v>-14.707210000000032</c:v>
                </c:pt>
                <c:pt idx="5705">
                  <c:v>-14.644710000000032</c:v>
                </c:pt>
                <c:pt idx="5706">
                  <c:v>-14.582210000000032</c:v>
                </c:pt>
                <c:pt idx="5707">
                  <c:v>-14.519710000000032</c:v>
                </c:pt>
                <c:pt idx="5708">
                  <c:v>-14.457210000000032</c:v>
                </c:pt>
                <c:pt idx="5709">
                  <c:v>-14.394710000000032</c:v>
                </c:pt>
                <c:pt idx="5710">
                  <c:v>-14.332210000000032</c:v>
                </c:pt>
                <c:pt idx="5711">
                  <c:v>-14.269710000000032</c:v>
                </c:pt>
                <c:pt idx="5712">
                  <c:v>-14.207210000000032</c:v>
                </c:pt>
                <c:pt idx="5713">
                  <c:v>-14.144710000000032</c:v>
                </c:pt>
                <c:pt idx="5714">
                  <c:v>-14.082210000000032</c:v>
                </c:pt>
                <c:pt idx="5715">
                  <c:v>-14.019710000000032</c:v>
                </c:pt>
                <c:pt idx="5716">
                  <c:v>-13.957210000000032</c:v>
                </c:pt>
                <c:pt idx="5717">
                  <c:v>-13.894710000000032</c:v>
                </c:pt>
                <c:pt idx="5718">
                  <c:v>-13.832210000000032</c:v>
                </c:pt>
                <c:pt idx="5719">
                  <c:v>-13.769710000000032</c:v>
                </c:pt>
                <c:pt idx="5720">
                  <c:v>-13.707210000000032</c:v>
                </c:pt>
                <c:pt idx="5721">
                  <c:v>-13.644710000000032</c:v>
                </c:pt>
                <c:pt idx="5722">
                  <c:v>-13.582210000000032</c:v>
                </c:pt>
                <c:pt idx="5723">
                  <c:v>-13.519710000000032</c:v>
                </c:pt>
                <c:pt idx="5724">
                  <c:v>-13.457210000000032</c:v>
                </c:pt>
                <c:pt idx="5725">
                  <c:v>-13.394710000000032</c:v>
                </c:pt>
                <c:pt idx="5726">
                  <c:v>-13.332210000000032</c:v>
                </c:pt>
                <c:pt idx="5727">
                  <c:v>-13.269710000000032</c:v>
                </c:pt>
                <c:pt idx="5728">
                  <c:v>-13.207210000000032</c:v>
                </c:pt>
                <c:pt idx="5729">
                  <c:v>-13.144710000000032</c:v>
                </c:pt>
                <c:pt idx="5730">
                  <c:v>-13.082210000000032</c:v>
                </c:pt>
                <c:pt idx="5731">
                  <c:v>-13.019710000000032</c:v>
                </c:pt>
                <c:pt idx="5732">
                  <c:v>-12.957210000000032</c:v>
                </c:pt>
                <c:pt idx="5733">
                  <c:v>-12.894710000000032</c:v>
                </c:pt>
                <c:pt idx="5734">
                  <c:v>-12.832210000000032</c:v>
                </c:pt>
                <c:pt idx="5735">
                  <c:v>-12.769710000000032</c:v>
                </c:pt>
                <c:pt idx="5736">
                  <c:v>-12.707210000000032</c:v>
                </c:pt>
                <c:pt idx="5737">
                  <c:v>-12.644710000000032</c:v>
                </c:pt>
                <c:pt idx="5738">
                  <c:v>-12.582210000000032</c:v>
                </c:pt>
                <c:pt idx="5739">
                  <c:v>-12.519710000000032</c:v>
                </c:pt>
                <c:pt idx="5740">
                  <c:v>-12.457210000000032</c:v>
                </c:pt>
                <c:pt idx="5741">
                  <c:v>-12.394710000000032</c:v>
                </c:pt>
                <c:pt idx="5742">
                  <c:v>-12.332210000000032</c:v>
                </c:pt>
                <c:pt idx="5743">
                  <c:v>-12.269710000000032</c:v>
                </c:pt>
                <c:pt idx="5744">
                  <c:v>-12.207210000000032</c:v>
                </c:pt>
                <c:pt idx="5745">
                  <c:v>-12.144710000000032</c:v>
                </c:pt>
                <c:pt idx="5746">
                  <c:v>-12.082210000000032</c:v>
                </c:pt>
                <c:pt idx="5747">
                  <c:v>-12.019710000000032</c:v>
                </c:pt>
                <c:pt idx="5748">
                  <c:v>-11.957210000000032</c:v>
                </c:pt>
                <c:pt idx="5749">
                  <c:v>-11.894710000000032</c:v>
                </c:pt>
                <c:pt idx="5750">
                  <c:v>-11.832210000000032</c:v>
                </c:pt>
                <c:pt idx="5751">
                  <c:v>-11.769710000000032</c:v>
                </c:pt>
                <c:pt idx="5752">
                  <c:v>-11.707210000000032</c:v>
                </c:pt>
                <c:pt idx="5753">
                  <c:v>-11.644710000000032</c:v>
                </c:pt>
                <c:pt idx="5754">
                  <c:v>-11.582210000000032</c:v>
                </c:pt>
                <c:pt idx="5755">
                  <c:v>-11.519710000000032</c:v>
                </c:pt>
                <c:pt idx="5756">
                  <c:v>-11.457210000000032</c:v>
                </c:pt>
                <c:pt idx="5757">
                  <c:v>-11.394710000000032</c:v>
                </c:pt>
                <c:pt idx="5758">
                  <c:v>-11.332210000000032</c:v>
                </c:pt>
                <c:pt idx="5759">
                  <c:v>-11.269710000000032</c:v>
                </c:pt>
                <c:pt idx="5760">
                  <c:v>-11.207210000000032</c:v>
                </c:pt>
                <c:pt idx="5761">
                  <c:v>-11.144710000000032</c:v>
                </c:pt>
                <c:pt idx="5762">
                  <c:v>-11.082210000000032</c:v>
                </c:pt>
                <c:pt idx="5763">
                  <c:v>-11.019710000000032</c:v>
                </c:pt>
                <c:pt idx="5764">
                  <c:v>-10.957210000000032</c:v>
                </c:pt>
                <c:pt idx="5765">
                  <c:v>-10.894710000000032</c:v>
                </c:pt>
                <c:pt idx="5766">
                  <c:v>-10.832210000000032</c:v>
                </c:pt>
                <c:pt idx="5767">
                  <c:v>-10.769710000000032</c:v>
                </c:pt>
                <c:pt idx="5768">
                  <c:v>-10.707210000000032</c:v>
                </c:pt>
                <c:pt idx="5769">
                  <c:v>-10.644710000000032</c:v>
                </c:pt>
                <c:pt idx="5770">
                  <c:v>-10.582210000000032</c:v>
                </c:pt>
                <c:pt idx="5771">
                  <c:v>-10.519710000000032</c:v>
                </c:pt>
                <c:pt idx="5772">
                  <c:v>-10.457210000000032</c:v>
                </c:pt>
                <c:pt idx="5773">
                  <c:v>-10.394710000000032</c:v>
                </c:pt>
                <c:pt idx="5774">
                  <c:v>-10.332210000000032</c:v>
                </c:pt>
                <c:pt idx="5775">
                  <c:v>-10.269710000000032</c:v>
                </c:pt>
                <c:pt idx="5776">
                  <c:v>-10.207210000000032</c:v>
                </c:pt>
                <c:pt idx="5777">
                  <c:v>-10.144710000000032</c:v>
                </c:pt>
                <c:pt idx="5778">
                  <c:v>-10.082210000000032</c:v>
                </c:pt>
                <c:pt idx="5779">
                  <c:v>-10.019710000000032</c:v>
                </c:pt>
                <c:pt idx="5780">
                  <c:v>-9.9572100000000319</c:v>
                </c:pt>
                <c:pt idx="5781">
                  <c:v>-9.8947100000000319</c:v>
                </c:pt>
                <c:pt idx="5782">
                  <c:v>-9.8322100000000319</c:v>
                </c:pt>
                <c:pt idx="5783">
                  <c:v>-9.7697100000000319</c:v>
                </c:pt>
                <c:pt idx="5784">
                  <c:v>-9.7072100000000319</c:v>
                </c:pt>
                <c:pt idx="5785">
                  <c:v>-9.6447100000000319</c:v>
                </c:pt>
                <c:pt idx="5786">
                  <c:v>-9.5822100000000319</c:v>
                </c:pt>
                <c:pt idx="5787">
                  <c:v>-9.5197100000000319</c:v>
                </c:pt>
                <c:pt idx="5788">
                  <c:v>-9.4572100000000319</c:v>
                </c:pt>
                <c:pt idx="5789">
                  <c:v>-9.3947100000000319</c:v>
                </c:pt>
                <c:pt idx="5790">
                  <c:v>-9.3322100000000319</c:v>
                </c:pt>
                <c:pt idx="5791">
                  <c:v>-9.2697100000000319</c:v>
                </c:pt>
                <c:pt idx="5792">
                  <c:v>-9.2072100000000319</c:v>
                </c:pt>
                <c:pt idx="5793">
                  <c:v>-9.1447100000000319</c:v>
                </c:pt>
                <c:pt idx="5794">
                  <c:v>-9.0822100000000319</c:v>
                </c:pt>
                <c:pt idx="5795">
                  <c:v>-9.0197100000000319</c:v>
                </c:pt>
                <c:pt idx="5796">
                  <c:v>-8.9572100000000319</c:v>
                </c:pt>
                <c:pt idx="5797">
                  <c:v>-8.8947100000000319</c:v>
                </c:pt>
                <c:pt idx="5798">
                  <c:v>-8.8322100000000319</c:v>
                </c:pt>
                <c:pt idx="5799">
                  <c:v>-8.7697100000000319</c:v>
                </c:pt>
                <c:pt idx="5800">
                  <c:v>-8.7072100000000319</c:v>
                </c:pt>
                <c:pt idx="5801">
                  <c:v>-8.6447100000000319</c:v>
                </c:pt>
                <c:pt idx="5802">
                  <c:v>-8.5822100000000319</c:v>
                </c:pt>
                <c:pt idx="5803">
                  <c:v>-8.5197100000000319</c:v>
                </c:pt>
                <c:pt idx="5804">
                  <c:v>-8.4572100000000319</c:v>
                </c:pt>
                <c:pt idx="5805">
                  <c:v>-8.3947100000000319</c:v>
                </c:pt>
                <c:pt idx="5806">
                  <c:v>-8.3322100000000319</c:v>
                </c:pt>
                <c:pt idx="5807">
                  <c:v>-8.2697100000000319</c:v>
                </c:pt>
                <c:pt idx="5808">
                  <c:v>-8.2072100000000319</c:v>
                </c:pt>
                <c:pt idx="5809">
                  <c:v>-8.1447100000000319</c:v>
                </c:pt>
                <c:pt idx="5810">
                  <c:v>-8.0822100000000319</c:v>
                </c:pt>
                <c:pt idx="5811">
                  <c:v>-8.0197100000000319</c:v>
                </c:pt>
                <c:pt idx="5812">
                  <c:v>-7.9572100000000319</c:v>
                </c:pt>
                <c:pt idx="5813">
                  <c:v>-7.8947100000000319</c:v>
                </c:pt>
                <c:pt idx="5814">
                  <c:v>-7.8322100000000319</c:v>
                </c:pt>
                <c:pt idx="5815">
                  <c:v>-7.7697100000000319</c:v>
                </c:pt>
                <c:pt idx="5816">
                  <c:v>-7.7072100000000319</c:v>
                </c:pt>
                <c:pt idx="5817">
                  <c:v>-7.6447100000000319</c:v>
                </c:pt>
                <c:pt idx="5818">
                  <c:v>-7.5822100000000319</c:v>
                </c:pt>
                <c:pt idx="5819">
                  <c:v>-7.5197100000000319</c:v>
                </c:pt>
                <c:pt idx="5820">
                  <c:v>-7.4572100000000319</c:v>
                </c:pt>
                <c:pt idx="5821">
                  <c:v>-7.3947100000000319</c:v>
                </c:pt>
                <c:pt idx="5822">
                  <c:v>-7.3322100000000319</c:v>
                </c:pt>
                <c:pt idx="5823">
                  <c:v>-7.2697100000000319</c:v>
                </c:pt>
                <c:pt idx="5824">
                  <c:v>-7.2072100000000319</c:v>
                </c:pt>
                <c:pt idx="5825">
                  <c:v>-7.1447100000000319</c:v>
                </c:pt>
                <c:pt idx="5826">
                  <c:v>-7.0822100000000319</c:v>
                </c:pt>
                <c:pt idx="5827">
                  <c:v>-7.0197100000000319</c:v>
                </c:pt>
                <c:pt idx="5828">
                  <c:v>-6.9572100000000319</c:v>
                </c:pt>
                <c:pt idx="5829">
                  <c:v>-6.8947100000000319</c:v>
                </c:pt>
                <c:pt idx="5830">
                  <c:v>-6.8322100000000319</c:v>
                </c:pt>
                <c:pt idx="5831">
                  <c:v>-6.7697100000000319</c:v>
                </c:pt>
                <c:pt idx="5832">
                  <c:v>-6.7072100000000319</c:v>
                </c:pt>
                <c:pt idx="5833">
                  <c:v>-6.6447100000000319</c:v>
                </c:pt>
                <c:pt idx="5834">
                  <c:v>-6.5822100000000319</c:v>
                </c:pt>
                <c:pt idx="5835">
                  <c:v>-6.5197100000000319</c:v>
                </c:pt>
                <c:pt idx="5836">
                  <c:v>-6.4572100000000319</c:v>
                </c:pt>
                <c:pt idx="5837">
                  <c:v>-6.3947100000000319</c:v>
                </c:pt>
                <c:pt idx="5838">
                  <c:v>-6.3322100000000319</c:v>
                </c:pt>
                <c:pt idx="5839">
                  <c:v>-6.2697100000000319</c:v>
                </c:pt>
                <c:pt idx="5840">
                  <c:v>-6.2072100000000319</c:v>
                </c:pt>
                <c:pt idx="5841">
                  <c:v>-6.1447100000000319</c:v>
                </c:pt>
                <c:pt idx="5842">
                  <c:v>-6.0822100000000319</c:v>
                </c:pt>
                <c:pt idx="5843">
                  <c:v>-6.0197100000000319</c:v>
                </c:pt>
                <c:pt idx="5844">
                  <c:v>-5.9572100000000319</c:v>
                </c:pt>
                <c:pt idx="5845">
                  <c:v>-5.8947100000000319</c:v>
                </c:pt>
                <c:pt idx="5846">
                  <c:v>-5.8322100000000319</c:v>
                </c:pt>
                <c:pt idx="5847">
                  <c:v>-5.7697100000000319</c:v>
                </c:pt>
                <c:pt idx="5848">
                  <c:v>-5.7072100000000319</c:v>
                </c:pt>
                <c:pt idx="5849">
                  <c:v>-5.6447100000000319</c:v>
                </c:pt>
                <c:pt idx="5850">
                  <c:v>-5.5822100000000319</c:v>
                </c:pt>
                <c:pt idx="5851">
                  <c:v>-5.5197100000000319</c:v>
                </c:pt>
                <c:pt idx="5852">
                  <c:v>-5.4572100000000319</c:v>
                </c:pt>
                <c:pt idx="5853">
                  <c:v>-5.3947100000000319</c:v>
                </c:pt>
                <c:pt idx="5854">
                  <c:v>-5.3322100000000319</c:v>
                </c:pt>
                <c:pt idx="5855">
                  <c:v>-5.2697100000000319</c:v>
                </c:pt>
                <c:pt idx="5856">
                  <c:v>-5.2072100000000319</c:v>
                </c:pt>
                <c:pt idx="5857">
                  <c:v>-5.1447100000000319</c:v>
                </c:pt>
                <c:pt idx="5858">
                  <c:v>-5.0822100000000319</c:v>
                </c:pt>
                <c:pt idx="5859">
                  <c:v>-5.0197100000000319</c:v>
                </c:pt>
                <c:pt idx="5860">
                  <c:v>-4.9572100000000319</c:v>
                </c:pt>
                <c:pt idx="5861">
                  <c:v>-4.8947100000000319</c:v>
                </c:pt>
                <c:pt idx="5862">
                  <c:v>-4.8322100000000319</c:v>
                </c:pt>
                <c:pt idx="5863">
                  <c:v>-4.7697100000000319</c:v>
                </c:pt>
                <c:pt idx="5864">
                  <c:v>-4.7072100000000319</c:v>
                </c:pt>
                <c:pt idx="5865">
                  <c:v>-4.6447100000000319</c:v>
                </c:pt>
                <c:pt idx="5866">
                  <c:v>-4.5822100000000319</c:v>
                </c:pt>
                <c:pt idx="5867">
                  <c:v>-4.5197100000000319</c:v>
                </c:pt>
                <c:pt idx="5868">
                  <c:v>-4.4572100000000319</c:v>
                </c:pt>
                <c:pt idx="5869">
                  <c:v>-4.3947100000000319</c:v>
                </c:pt>
                <c:pt idx="5870">
                  <c:v>-4.3322100000000319</c:v>
                </c:pt>
                <c:pt idx="5871">
                  <c:v>-4.2697100000000319</c:v>
                </c:pt>
                <c:pt idx="5872">
                  <c:v>-4.2072100000000319</c:v>
                </c:pt>
                <c:pt idx="5873">
                  <c:v>-4.1447100000000319</c:v>
                </c:pt>
                <c:pt idx="5874">
                  <c:v>-4.0822100000000319</c:v>
                </c:pt>
                <c:pt idx="5875">
                  <c:v>-4.0197100000000319</c:v>
                </c:pt>
                <c:pt idx="5876">
                  <c:v>-3.9572100000000319</c:v>
                </c:pt>
                <c:pt idx="5877">
                  <c:v>-3.8947100000000319</c:v>
                </c:pt>
                <c:pt idx="5878">
                  <c:v>-3.8322100000000319</c:v>
                </c:pt>
                <c:pt idx="5879">
                  <c:v>-3.7697100000000319</c:v>
                </c:pt>
                <c:pt idx="5880">
                  <c:v>-3.7072100000000319</c:v>
                </c:pt>
                <c:pt idx="5881">
                  <c:v>-3.6447100000000319</c:v>
                </c:pt>
                <c:pt idx="5882">
                  <c:v>-3.5822100000000319</c:v>
                </c:pt>
                <c:pt idx="5883">
                  <c:v>-3.5197100000000319</c:v>
                </c:pt>
                <c:pt idx="5884">
                  <c:v>-3.4572100000000319</c:v>
                </c:pt>
                <c:pt idx="5885">
                  <c:v>-3.3947100000000319</c:v>
                </c:pt>
                <c:pt idx="5886">
                  <c:v>-3.3322100000000319</c:v>
                </c:pt>
                <c:pt idx="5887">
                  <c:v>-3.2697100000000319</c:v>
                </c:pt>
                <c:pt idx="5888">
                  <c:v>-3.2072100000000319</c:v>
                </c:pt>
                <c:pt idx="5889">
                  <c:v>-3.1447100000000319</c:v>
                </c:pt>
                <c:pt idx="5890">
                  <c:v>-3.0822100000000319</c:v>
                </c:pt>
                <c:pt idx="5891">
                  <c:v>-3.0197100000000319</c:v>
                </c:pt>
                <c:pt idx="5892">
                  <c:v>-2.9572100000000319</c:v>
                </c:pt>
                <c:pt idx="5893">
                  <c:v>-2.8947100000000319</c:v>
                </c:pt>
                <c:pt idx="5894">
                  <c:v>-2.8322100000000319</c:v>
                </c:pt>
                <c:pt idx="5895">
                  <c:v>-2.7697100000000319</c:v>
                </c:pt>
                <c:pt idx="5896">
                  <c:v>-2.7072100000000319</c:v>
                </c:pt>
                <c:pt idx="5897">
                  <c:v>-2.6447100000000319</c:v>
                </c:pt>
                <c:pt idx="5898">
                  <c:v>-2.5822100000000319</c:v>
                </c:pt>
                <c:pt idx="5899">
                  <c:v>-2.5197100000000319</c:v>
                </c:pt>
                <c:pt idx="5900">
                  <c:v>-2.4572100000000319</c:v>
                </c:pt>
                <c:pt idx="5901">
                  <c:v>-2.3947100000000319</c:v>
                </c:pt>
                <c:pt idx="5902">
                  <c:v>-2.3322100000000319</c:v>
                </c:pt>
                <c:pt idx="5903">
                  <c:v>-2.2697100000000319</c:v>
                </c:pt>
                <c:pt idx="5904">
                  <c:v>-2.2072100000000319</c:v>
                </c:pt>
                <c:pt idx="5905">
                  <c:v>-2.1447100000000319</c:v>
                </c:pt>
                <c:pt idx="5906">
                  <c:v>-2.0822100000000319</c:v>
                </c:pt>
                <c:pt idx="5907">
                  <c:v>-2.0197100000000319</c:v>
                </c:pt>
                <c:pt idx="5908">
                  <c:v>-1.9572100000000319</c:v>
                </c:pt>
                <c:pt idx="5909">
                  <c:v>-1.8947100000000319</c:v>
                </c:pt>
                <c:pt idx="5910">
                  <c:v>-1.8322100000000319</c:v>
                </c:pt>
                <c:pt idx="5911">
                  <c:v>-1.7697100000000319</c:v>
                </c:pt>
                <c:pt idx="5912">
                  <c:v>-1.7072100000000319</c:v>
                </c:pt>
                <c:pt idx="5913">
                  <c:v>-1.6447100000000319</c:v>
                </c:pt>
                <c:pt idx="5914">
                  <c:v>-1.5822100000000319</c:v>
                </c:pt>
                <c:pt idx="5915">
                  <c:v>-1.5197100000000319</c:v>
                </c:pt>
                <c:pt idx="5916">
                  <c:v>-1.4572100000000319</c:v>
                </c:pt>
                <c:pt idx="5917">
                  <c:v>-1.3947100000000319</c:v>
                </c:pt>
                <c:pt idx="5918">
                  <c:v>-1.3322100000000319</c:v>
                </c:pt>
                <c:pt idx="5919">
                  <c:v>-1.2697100000000319</c:v>
                </c:pt>
                <c:pt idx="5920">
                  <c:v>-1.2072100000000319</c:v>
                </c:pt>
                <c:pt idx="5921">
                  <c:v>-1.1447100000000319</c:v>
                </c:pt>
                <c:pt idx="5922">
                  <c:v>-1.0822100000000319</c:v>
                </c:pt>
                <c:pt idx="5923">
                  <c:v>-1.0197100000000319</c:v>
                </c:pt>
                <c:pt idx="5924">
                  <c:v>-0.95721000000003187</c:v>
                </c:pt>
                <c:pt idx="5925">
                  <c:v>-0.89471000000003187</c:v>
                </c:pt>
                <c:pt idx="5926">
                  <c:v>-0.83221000000003187</c:v>
                </c:pt>
                <c:pt idx="5927">
                  <c:v>-0.76971000000003187</c:v>
                </c:pt>
                <c:pt idx="5928">
                  <c:v>-0.70721000000003187</c:v>
                </c:pt>
                <c:pt idx="5929">
                  <c:v>-0.64471000000003187</c:v>
                </c:pt>
                <c:pt idx="5930">
                  <c:v>-0.58221000000003187</c:v>
                </c:pt>
                <c:pt idx="5931">
                  <c:v>-0.51971000000003187</c:v>
                </c:pt>
                <c:pt idx="5932">
                  <c:v>-0.45721000000003187</c:v>
                </c:pt>
                <c:pt idx="5933">
                  <c:v>-0.39471000000003187</c:v>
                </c:pt>
                <c:pt idx="5934">
                  <c:v>-0.33221000000003187</c:v>
                </c:pt>
                <c:pt idx="5935">
                  <c:v>-0.26971000000003187</c:v>
                </c:pt>
                <c:pt idx="5936">
                  <c:v>-0.20721000000003187</c:v>
                </c:pt>
                <c:pt idx="5937">
                  <c:v>-0.14471000000003187</c:v>
                </c:pt>
                <c:pt idx="5938">
                  <c:v>-8.2210000000031869E-2</c:v>
                </c:pt>
                <c:pt idx="5939">
                  <c:v>-1.9710000000031869E-2</c:v>
                </c:pt>
                <c:pt idx="5940">
                  <c:v>4.2789999999968131E-2</c:v>
                </c:pt>
                <c:pt idx="5941">
                  <c:v>0.10528999999996813</c:v>
                </c:pt>
                <c:pt idx="5942">
                  <c:v>0.16778999999996813</c:v>
                </c:pt>
                <c:pt idx="5943">
                  <c:v>0.23028999999996813</c:v>
                </c:pt>
                <c:pt idx="5944">
                  <c:v>0.29278999999996813</c:v>
                </c:pt>
                <c:pt idx="5945">
                  <c:v>0.35528999999996813</c:v>
                </c:pt>
                <c:pt idx="5946">
                  <c:v>0.41778999999996813</c:v>
                </c:pt>
                <c:pt idx="5947">
                  <c:v>0.48028999999996813</c:v>
                </c:pt>
                <c:pt idx="5948">
                  <c:v>0.54278999999996813</c:v>
                </c:pt>
                <c:pt idx="5949">
                  <c:v>0.60528999999996813</c:v>
                </c:pt>
                <c:pt idx="5950">
                  <c:v>0.66778999999996813</c:v>
                </c:pt>
                <c:pt idx="5951">
                  <c:v>0.73028999999996813</c:v>
                </c:pt>
                <c:pt idx="5952">
                  <c:v>0.79278999999996813</c:v>
                </c:pt>
                <c:pt idx="5953">
                  <c:v>0.85528999999996813</c:v>
                </c:pt>
                <c:pt idx="5954">
                  <c:v>0.91778999999996813</c:v>
                </c:pt>
                <c:pt idx="5955">
                  <c:v>0.98028999999996813</c:v>
                </c:pt>
                <c:pt idx="5956">
                  <c:v>1.0427899999999681</c:v>
                </c:pt>
                <c:pt idx="5957">
                  <c:v>1.1052899999999681</c:v>
                </c:pt>
                <c:pt idx="5958">
                  <c:v>1.1677899999999681</c:v>
                </c:pt>
                <c:pt idx="5959">
                  <c:v>1.2302899999999681</c:v>
                </c:pt>
                <c:pt idx="5960">
                  <c:v>1.2927899999999681</c:v>
                </c:pt>
                <c:pt idx="5961">
                  <c:v>1.3552899999999681</c:v>
                </c:pt>
                <c:pt idx="5962">
                  <c:v>1.4177899999999681</c:v>
                </c:pt>
                <c:pt idx="5963">
                  <c:v>1.4802899999999681</c:v>
                </c:pt>
                <c:pt idx="5964">
                  <c:v>1.5427899999999681</c:v>
                </c:pt>
                <c:pt idx="5965">
                  <c:v>1.6052899999999681</c:v>
                </c:pt>
                <c:pt idx="5966">
                  <c:v>1.6677899999999681</c:v>
                </c:pt>
                <c:pt idx="5967">
                  <c:v>1.7302899999999681</c:v>
                </c:pt>
                <c:pt idx="5968">
                  <c:v>1.7927899999999681</c:v>
                </c:pt>
                <c:pt idx="5969">
                  <c:v>1.8552899999999681</c:v>
                </c:pt>
                <c:pt idx="5970">
                  <c:v>1.9177899999999681</c:v>
                </c:pt>
                <c:pt idx="5971">
                  <c:v>1.9802899999999681</c:v>
                </c:pt>
                <c:pt idx="5972">
                  <c:v>2.0427899999999681</c:v>
                </c:pt>
                <c:pt idx="5973">
                  <c:v>2.1052899999999681</c:v>
                </c:pt>
                <c:pt idx="5974">
                  <c:v>2.1677899999999681</c:v>
                </c:pt>
                <c:pt idx="5975">
                  <c:v>2.2302899999999681</c:v>
                </c:pt>
                <c:pt idx="5976">
                  <c:v>2.2927899999999681</c:v>
                </c:pt>
                <c:pt idx="5977">
                  <c:v>2.3552899999999681</c:v>
                </c:pt>
                <c:pt idx="5978">
                  <c:v>2.4177899999999681</c:v>
                </c:pt>
                <c:pt idx="5979">
                  <c:v>2.4802899999999681</c:v>
                </c:pt>
                <c:pt idx="5980">
                  <c:v>2.5427899999999681</c:v>
                </c:pt>
                <c:pt idx="5981">
                  <c:v>2.6052899999999681</c:v>
                </c:pt>
                <c:pt idx="5982">
                  <c:v>2.6677899999999681</c:v>
                </c:pt>
                <c:pt idx="5983">
                  <c:v>2.7302899999999681</c:v>
                </c:pt>
                <c:pt idx="5984">
                  <c:v>2.7927899999999681</c:v>
                </c:pt>
                <c:pt idx="5985">
                  <c:v>2.8552899999999681</c:v>
                </c:pt>
                <c:pt idx="5986">
                  <c:v>2.9177899999999681</c:v>
                </c:pt>
                <c:pt idx="5987">
                  <c:v>2.9802899999999681</c:v>
                </c:pt>
                <c:pt idx="5988">
                  <c:v>3.0427899999999681</c:v>
                </c:pt>
                <c:pt idx="5989">
                  <c:v>3.1052899999999681</c:v>
                </c:pt>
                <c:pt idx="5990">
                  <c:v>3.1677899999999681</c:v>
                </c:pt>
                <c:pt idx="5991">
                  <c:v>3.2302899999999681</c:v>
                </c:pt>
                <c:pt idx="5992">
                  <c:v>3.2927899999999681</c:v>
                </c:pt>
                <c:pt idx="5993">
                  <c:v>3.3552899999999681</c:v>
                </c:pt>
                <c:pt idx="5994">
                  <c:v>3.4177899999999681</c:v>
                </c:pt>
                <c:pt idx="5995">
                  <c:v>3.4802899999999681</c:v>
                </c:pt>
                <c:pt idx="5996">
                  <c:v>3.5427899999999681</c:v>
                </c:pt>
                <c:pt idx="5997">
                  <c:v>3.6052899999999681</c:v>
                </c:pt>
                <c:pt idx="5998">
                  <c:v>3.6677899999999681</c:v>
                </c:pt>
                <c:pt idx="5999">
                  <c:v>3.7302899999999681</c:v>
                </c:pt>
                <c:pt idx="6000">
                  <c:v>3.7927899999999681</c:v>
                </c:pt>
                <c:pt idx="6001">
                  <c:v>3.8552899999999681</c:v>
                </c:pt>
                <c:pt idx="6002">
                  <c:v>3.9177899999999681</c:v>
                </c:pt>
                <c:pt idx="6003">
                  <c:v>3.9802899999999681</c:v>
                </c:pt>
                <c:pt idx="6004">
                  <c:v>4.0427899999999681</c:v>
                </c:pt>
                <c:pt idx="6005">
                  <c:v>4.1052899999999681</c:v>
                </c:pt>
                <c:pt idx="6006">
                  <c:v>4.1677899999999681</c:v>
                </c:pt>
                <c:pt idx="6007">
                  <c:v>4.2302899999999681</c:v>
                </c:pt>
                <c:pt idx="6008">
                  <c:v>4.2927899999999681</c:v>
                </c:pt>
                <c:pt idx="6009">
                  <c:v>4.3552899999999681</c:v>
                </c:pt>
                <c:pt idx="6010">
                  <c:v>4.4177899999999681</c:v>
                </c:pt>
                <c:pt idx="6011">
                  <c:v>4.4802899999999681</c:v>
                </c:pt>
                <c:pt idx="6012">
                  <c:v>4.5427899999999681</c:v>
                </c:pt>
                <c:pt idx="6013">
                  <c:v>4.6052899999999681</c:v>
                </c:pt>
                <c:pt idx="6014">
                  <c:v>4.6677899999999681</c:v>
                </c:pt>
                <c:pt idx="6015">
                  <c:v>4.7302899999999681</c:v>
                </c:pt>
                <c:pt idx="6016">
                  <c:v>4.7927899999999681</c:v>
                </c:pt>
                <c:pt idx="6017">
                  <c:v>4.8552899999999681</c:v>
                </c:pt>
                <c:pt idx="6018">
                  <c:v>4.9177899999999681</c:v>
                </c:pt>
                <c:pt idx="6019">
                  <c:v>4.9802899999999681</c:v>
                </c:pt>
                <c:pt idx="6020">
                  <c:v>5.0427899999999681</c:v>
                </c:pt>
                <c:pt idx="6021">
                  <c:v>5.1052899999999681</c:v>
                </c:pt>
                <c:pt idx="6022">
                  <c:v>5.1677899999999681</c:v>
                </c:pt>
                <c:pt idx="6023">
                  <c:v>5.2302899999999681</c:v>
                </c:pt>
                <c:pt idx="6024">
                  <c:v>5.2927899999999681</c:v>
                </c:pt>
                <c:pt idx="6025">
                  <c:v>5.3552899999999681</c:v>
                </c:pt>
                <c:pt idx="6026">
                  <c:v>5.4177899999999681</c:v>
                </c:pt>
                <c:pt idx="6027">
                  <c:v>5.4802899999999681</c:v>
                </c:pt>
                <c:pt idx="6028">
                  <c:v>5.5427899999999681</c:v>
                </c:pt>
                <c:pt idx="6029">
                  <c:v>5.6052899999999681</c:v>
                </c:pt>
                <c:pt idx="6030">
                  <c:v>5.6677899999999681</c:v>
                </c:pt>
                <c:pt idx="6031">
                  <c:v>5.7302899999999681</c:v>
                </c:pt>
                <c:pt idx="6032">
                  <c:v>5.7927899999999681</c:v>
                </c:pt>
                <c:pt idx="6033">
                  <c:v>5.8552899999999681</c:v>
                </c:pt>
                <c:pt idx="6034">
                  <c:v>5.9177899999999681</c:v>
                </c:pt>
                <c:pt idx="6035">
                  <c:v>5.9802899999999681</c:v>
                </c:pt>
                <c:pt idx="6036">
                  <c:v>6.0427899999999681</c:v>
                </c:pt>
                <c:pt idx="6037">
                  <c:v>6.1052899999999681</c:v>
                </c:pt>
                <c:pt idx="6038">
                  <c:v>6.1677899999999681</c:v>
                </c:pt>
                <c:pt idx="6039">
                  <c:v>6.2302899999999681</c:v>
                </c:pt>
                <c:pt idx="6040">
                  <c:v>6.2927899999999681</c:v>
                </c:pt>
                <c:pt idx="6041">
                  <c:v>6.3552899999999681</c:v>
                </c:pt>
                <c:pt idx="6042">
                  <c:v>6.4177899999999681</c:v>
                </c:pt>
                <c:pt idx="6043">
                  <c:v>6.4802899999999681</c:v>
                </c:pt>
                <c:pt idx="6044">
                  <c:v>6.5427899999999681</c:v>
                </c:pt>
                <c:pt idx="6045">
                  <c:v>6.6052899999999681</c:v>
                </c:pt>
                <c:pt idx="6046">
                  <c:v>6.6677899999999681</c:v>
                </c:pt>
                <c:pt idx="6047">
                  <c:v>6.7302899999999681</c:v>
                </c:pt>
                <c:pt idx="6048">
                  <c:v>6.7927899999999681</c:v>
                </c:pt>
                <c:pt idx="6049">
                  <c:v>6.8552899999999681</c:v>
                </c:pt>
                <c:pt idx="6050">
                  <c:v>6.9177899999999681</c:v>
                </c:pt>
                <c:pt idx="6051">
                  <c:v>6.9802899999999681</c:v>
                </c:pt>
                <c:pt idx="6052">
                  <c:v>7.0427899999999681</c:v>
                </c:pt>
                <c:pt idx="6053">
                  <c:v>7.1052899999999681</c:v>
                </c:pt>
                <c:pt idx="6054">
                  <c:v>7.1677899999999681</c:v>
                </c:pt>
                <c:pt idx="6055">
                  <c:v>7.2302899999999681</c:v>
                </c:pt>
                <c:pt idx="6056">
                  <c:v>7.2927899999999681</c:v>
                </c:pt>
                <c:pt idx="6057">
                  <c:v>7.3552899999999681</c:v>
                </c:pt>
                <c:pt idx="6058">
                  <c:v>7.4177899999999681</c:v>
                </c:pt>
                <c:pt idx="6059">
                  <c:v>7.4802899999999681</c:v>
                </c:pt>
                <c:pt idx="6060">
                  <c:v>7.5427899999999681</c:v>
                </c:pt>
                <c:pt idx="6061">
                  <c:v>7.6052899999999681</c:v>
                </c:pt>
                <c:pt idx="6062">
                  <c:v>7.6677899999999681</c:v>
                </c:pt>
                <c:pt idx="6063">
                  <c:v>7.7302899999999681</c:v>
                </c:pt>
                <c:pt idx="6064">
                  <c:v>7.7927899999999681</c:v>
                </c:pt>
                <c:pt idx="6065">
                  <c:v>7.8552899999999681</c:v>
                </c:pt>
                <c:pt idx="6066">
                  <c:v>7.9177899999999681</c:v>
                </c:pt>
                <c:pt idx="6067">
                  <c:v>7.9802899999999681</c:v>
                </c:pt>
                <c:pt idx="6068">
                  <c:v>8.0427899999999681</c:v>
                </c:pt>
                <c:pt idx="6069">
                  <c:v>8.1052899999999681</c:v>
                </c:pt>
                <c:pt idx="6070">
                  <c:v>8.1677899999999681</c:v>
                </c:pt>
                <c:pt idx="6071">
                  <c:v>8.2302899999999681</c:v>
                </c:pt>
                <c:pt idx="6072">
                  <c:v>8.2927899999999681</c:v>
                </c:pt>
                <c:pt idx="6073">
                  <c:v>8.3552899999999681</c:v>
                </c:pt>
                <c:pt idx="6074">
                  <c:v>8.4177899999999681</c:v>
                </c:pt>
                <c:pt idx="6075">
                  <c:v>8.4802899999999681</c:v>
                </c:pt>
                <c:pt idx="6076">
                  <c:v>8.5427899999999681</c:v>
                </c:pt>
                <c:pt idx="6077">
                  <c:v>8.6052899999999681</c:v>
                </c:pt>
                <c:pt idx="6078">
                  <c:v>8.6677899999999681</c:v>
                </c:pt>
                <c:pt idx="6079">
                  <c:v>8.7302899999999681</c:v>
                </c:pt>
                <c:pt idx="6080">
                  <c:v>8.7927899999999681</c:v>
                </c:pt>
                <c:pt idx="6081">
                  <c:v>8.8552899999999681</c:v>
                </c:pt>
                <c:pt idx="6082">
                  <c:v>8.9177899999999681</c:v>
                </c:pt>
                <c:pt idx="6083">
                  <c:v>8.9802899999999681</c:v>
                </c:pt>
                <c:pt idx="6084">
                  <c:v>9.0427899999999681</c:v>
                </c:pt>
                <c:pt idx="6085">
                  <c:v>9.1052899999999681</c:v>
                </c:pt>
                <c:pt idx="6086">
                  <c:v>9.1677899999999681</c:v>
                </c:pt>
                <c:pt idx="6087">
                  <c:v>9.2302899999999681</c:v>
                </c:pt>
                <c:pt idx="6088">
                  <c:v>9.2927899999999681</c:v>
                </c:pt>
                <c:pt idx="6089">
                  <c:v>9.3552899999999681</c:v>
                </c:pt>
                <c:pt idx="6090">
                  <c:v>9.4177899999999681</c:v>
                </c:pt>
                <c:pt idx="6091">
                  <c:v>9.4802899999999681</c:v>
                </c:pt>
                <c:pt idx="6092">
                  <c:v>9.5427899999999681</c:v>
                </c:pt>
                <c:pt idx="6093">
                  <c:v>9.6052899999999681</c:v>
                </c:pt>
                <c:pt idx="6094">
                  <c:v>9.6677899999999681</c:v>
                </c:pt>
                <c:pt idx="6095">
                  <c:v>9.7302899999999681</c:v>
                </c:pt>
                <c:pt idx="6096">
                  <c:v>9.7927899999999681</c:v>
                </c:pt>
                <c:pt idx="6097">
                  <c:v>9.8552899999999681</c:v>
                </c:pt>
                <c:pt idx="6098">
                  <c:v>9.9177899999999681</c:v>
                </c:pt>
                <c:pt idx="6099">
                  <c:v>9.9802899999999681</c:v>
                </c:pt>
                <c:pt idx="6100">
                  <c:v>10.042789999999968</c:v>
                </c:pt>
                <c:pt idx="6101">
                  <c:v>10.105289999999968</c:v>
                </c:pt>
                <c:pt idx="6102">
                  <c:v>10.167789999999968</c:v>
                </c:pt>
                <c:pt idx="6103">
                  <c:v>10.230289999999968</c:v>
                </c:pt>
                <c:pt idx="6104">
                  <c:v>10.292789999999968</c:v>
                </c:pt>
                <c:pt idx="6105">
                  <c:v>10.355289999999968</c:v>
                </c:pt>
                <c:pt idx="6106">
                  <c:v>10.417789999999968</c:v>
                </c:pt>
                <c:pt idx="6107">
                  <c:v>10.480289999999968</c:v>
                </c:pt>
                <c:pt idx="6108">
                  <c:v>10.542789999999968</c:v>
                </c:pt>
                <c:pt idx="6109">
                  <c:v>10.605289999999968</c:v>
                </c:pt>
                <c:pt idx="6110">
                  <c:v>10.667789999999968</c:v>
                </c:pt>
                <c:pt idx="6111">
                  <c:v>10.730289999999968</c:v>
                </c:pt>
                <c:pt idx="6112">
                  <c:v>10.792789999999968</c:v>
                </c:pt>
                <c:pt idx="6113">
                  <c:v>10.855289999999968</c:v>
                </c:pt>
                <c:pt idx="6114">
                  <c:v>10.917789999999968</c:v>
                </c:pt>
                <c:pt idx="6115">
                  <c:v>10.980289999999968</c:v>
                </c:pt>
                <c:pt idx="6116">
                  <c:v>11.042789999999968</c:v>
                </c:pt>
                <c:pt idx="6117">
                  <c:v>11.105289999999968</c:v>
                </c:pt>
                <c:pt idx="6118">
                  <c:v>11.167789999999968</c:v>
                </c:pt>
                <c:pt idx="6119">
                  <c:v>11.230289999999968</c:v>
                </c:pt>
                <c:pt idx="6120">
                  <c:v>11.292789999999968</c:v>
                </c:pt>
                <c:pt idx="6121">
                  <c:v>11.355289999999968</c:v>
                </c:pt>
                <c:pt idx="6122">
                  <c:v>11.417789999999968</c:v>
                </c:pt>
                <c:pt idx="6123">
                  <c:v>11.480289999999968</c:v>
                </c:pt>
                <c:pt idx="6124">
                  <c:v>11.542789999999968</c:v>
                </c:pt>
                <c:pt idx="6125">
                  <c:v>11.605289999999968</c:v>
                </c:pt>
                <c:pt idx="6126">
                  <c:v>11.667789999999968</c:v>
                </c:pt>
                <c:pt idx="6127">
                  <c:v>11.730289999999968</c:v>
                </c:pt>
                <c:pt idx="6128">
                  <c:v>11.792789999999968</c:v>
                </c:pt>
                <c:pt idx="6129">
                  <c:v>11.855289999999968</c:v>
                </c:pt>
                <c:pt idx="6130">
                  <c:v>11.917789999999968</c:v>
                </c:pt>
                <c:pt idx="6131">
                  <c:v>11.980289999999968</c:v>
                </c:pt>
                <c:pt idx="6132">
                  <c:v>12.042789999999968</c:v>
                </c:pt>
                <c:pt idx="6133">
                  <c:v>12.105289999999968</c:v>
                </c:pt>
                <c:pt idx="6134">
                  <c:v>12.167789999999968</c:v>
                </c:pt>
                <c:pt idx="6135">
                  <c:v>12.230289999999968</c:v>
                </c:pt>
                <c:pt idx="6136">
                  <c:v>12.292789999999968</c:v>
                </c:pt>
                <c:pt idx="6137">
                  <c:v>12.355289999999968</c:v>
                </c:pt>
                <c:pt idx="6138">
                  <c:v>12.417789999999968</c:v>
                </c:pt>
                <c:pt idx="6139">
                  <c:v>12.480289999999968</c:v>
                </c:pt>
                <c:pt idx="6140">
                  <c:v>12.542789999999968</c:v>
                </c:pt>
                <c:pt idx="6141">
                  <c:v>12.605289999999968</c:v>
                </c:pt>
                <c:pt idx="6142">
                  <c:v>12.667789999999968</c:v>
                </c:pt>
                <c:pt idx="6143">
                  <c:v>12.730289999999968</c:v>
                </c:pt>
                <c:pt idx="6144">
                  <c:v>12.792789999999968</c:v>
                </c:pt>
                <c:pt idx="6145">
                  <c:v>12.855289999999968</c:v>
                </c:pt>
                <c:pt idx="6146">
                  <c:v>12.917789999999968</c:v>
                </c:pt>
                <c:pt idx="6147">
                  <c:v>12.980289999999968</c:v>
                </c:pt>
                <c:pt idx="6148">
                  <c:v>13.042789999999968</c:v>
                </c:pt>
                <c:pt idx="6149">
                  <c:v>13.105289999999968</c:v>
                </c:pt>
                <c:pt idx="6150">
                  <c:v>13.167789999999968</c:v>
                </c:pt>
                <c:pt idx="6151">
                  <c:v>13.230289999999968</c:v>
                </c:pt>
                <c:pt idx="6152">
                  <c:v>13.292789999999968</c:v>
                </c:pt>
                <c:pt idx="6153">
                  <c:v>13.355289999999968</c:v>
                </c:pt>
                <c:pt idx="6154">
                  <c:v>13.417789999999968</c:v>
                </c:pt>
                <c:pt idx="6155">
                  <c:v>13.480289999999968</c:v>
                </c:pt>
                <c:pt idx="6156">
                  <c:v>13.542789999999968</c:v>
                </c:pt>
                <c:pt idx="6157">
                  <c:v>13.605289999999968</c:v>
                </c:pt>
                <c:pt idx="6158">
                  <c:v>13.667789999999968</c:v>
                </c:pt>
                <c:pt idx="6159">
                  <c:v>13.730289999999968</c:v>
                </c:pt>
                <c:pt idx="6160">
                  <c:v>13.792789999999968</c:v>
                </c:pt>
                <c:pt idx="6161">
                  <c:v>13.855289999999968</c:v>
                </c:pt>
                <c:pt idx="6162">
                  <c:v>13.917789999999968</c:v>
                </c:pt>
                <c:pt idx="6163">
                  <c:v>13.980289999999968</c:v>
                </c:pt>
                <c:pt idx="6164">
                  <c:v>14.042789999999968</c:v>
                </c:pt>
                <c:pt idx="6165">
                  <c:v>14.105289999999968</c:v>
                </c:pt>
                <c:pt idx="6166">
                  <c:v>14.167789999999968</c:v>
                </c:pt>
                <c:pt idx="6167">
                  <c:v>14.230289999999968</c:v>
                </c:pt>
                <c:pt idx="6168">
                  <c:v>14.292789999999968</c:v>
                </c:pt>
                <c:pt idx="6169">
                  <c:v>14.355289999999968</c:v>
                </c:pt>
                <c:pt idx="6170">
                  <c:v>14.417789999999968</c:v>
                </c:pt>
                <c:pt idx="6171">
                  <c:v>14.480289999999968</c:v>
                </c:pt>
                <c:pt idx="6172">
                  <c:v>14.542789999999968</c:v>
                </c:pt>
                <c:pt idx="6173">
                  <c:v>14.605289999999968</c:v>
                </c:pt>
                <c:pt idx="6174">
                  <c:v>14.667789999999968</c:v>
                </c:pt>
                <c:pt idx="6175">
                  <c:v>14.730289999999968</c:v>
                </c:pt>
                <c:pt idx="6176">
                  <c:v>14.792789999999968</c:v>
                </c:pt>
                <c:pt idx="6177">
                  <c:v>14.855289999999968</c:v>
                </c:pt>
                <c:pt idx="6178">
                  <c:v>14.917789999999968</c:v>
                </c:pt>
                <c:pt idx="6179">
                  <c:v>14.980289999999968</c:v>
                </c:pt>
                <c:pt idx="6180">
                  <c:v>15.042789999999968</c:v>
                </c:pt>
                <c:pt idx="6181">
                  <c:v>15.105289999999968</c:v>
                </c:pt>
                <c:pt idx="6182">
                  <c:v>15.167789999999968</c:v>
                </c:pt>
                <c:pt idx="6183">
                  <c:v>15.230289999999968</c:v>
                </c:pt>
                <c:pt idx="6184">
                  <c:v>15.292789999999968</c:v>
                </c:pt>
                <c:pt idx="6185">
                  <c:v>15.355289999999968</c:v>
                </c:pt>
                <c:pt idx="6186">
                  <c:v>15.417789999999968</c:v>
                </c:pt>
                <c:pt idx="6187">
                  <c:v>15.480289999999968</c:v>
                </c:pt>
                <c:pt idx="6188">
                  <c:v>15.542789999999968</c:v>
                </c:pt>
                <c:pt idx="6189">
                  <c:v>15.605289999999968</c:v>
                </c:pt>
                <c:pt idx="6190">
                  <c:v>15.667789999999968</c:v>
                </c:pt>
                <c:pt idx="6191">
                  <c:v>15.730289999999968</c:v>
                </c:pt>
                <c:pt idx="6192">
                  <c:v>15.792789999999968</c:v>
                </c:pt>
                <c:pt idx="6193">
                  <c:v>15.855289999999968</c:v>
                </c:pt>
                <c:pt idx="6194">
                  <c:v>15.917789999999968</c:v>
                </c:pt>
                <c:pt idx="6195">
                  <c:v>15.980289999999968</c:v>
                </c:pt>
                <c:pt idx="6196">
                  <c:v>16.042789999999968</c:v>
                </c:pt>
                <c:pt idx="6197">
                  <c:v>16.105289999999968</c:v>
                </c:pt>
                <c:pt idx="6198">
                  <c:v>16.167789999999968</c:v>
                </c:pt>
                <c:pt idx="6199">
                  <c:v>16.230289999999968</c:v>
                </c:pt>
                <c:pt idx="6200">
                  <c:v>16.292789999999968</c:v>
                </c:pt>
                <c:pt idx="6201">
                  <c:v>16.355289999999968</c:v>
                </c:pt>
                <c:pt idx="6202">
                  <c:v>16.417789999999968</c:v>
                </c:pt>
                <c:pt idx="6203">
                  <c:v>16.480289999999968</c:v>
                </c:pt>
                <c:pt idx="6204">
                  <c:v>16.542789999999968</c:v>
                </c:pt>
                <c:pt idx="6205">
                  <c:v>16.605289999999968</c:v>
                </c:pt>
                <c:pt idx="6206">
                  <c:v>16.667789999999968</c:v>
                </c:pt>
                <c:pt idx="6207">
                  <c:v>16.730289999999968</c:v>
                </c:pt>
                <c:pt idx="6208">
                  <c:v>16.792789999999968</c:v>
                </c:pt>
                <c:pt idx="6209">
                  <c:v>16.855289999999968</c:v>
                </c:pt>
                <c:pt idx="6210">
                  <c:v>16.917789999999968</c:v>
                </c:pt>
                <c:pt idx="6211">
                  <c:v>16.980289999999968</c:v>
                </c:pt>
                <c:pt idx="6212">
                  <c:v>17.042789999999968</c:v>
                </c:pt>
                <c:pt idx="6213">
                  <c:v>17.105289999999968</c:v>
                </c:pt>
                <c:pt idx="6214">
                  <c:v>17.167789999999968</c:v>
                </c:pt>
                <c:pt idx="6215">
                  <c:v>17.230289999999968</c:v>
                </c:pt>
                <c:pt idx="6216">
                  <c:v>17.292789999999968</c:v>
                </c:pt>
                <c:pt idx="6217">
                  <c:v>17.355289999999968</c:v>
                </c:pt>
                <c:pt idx="6218">
                  <c:v>17.417789999999968</c:v>
                </c:pt>
                <c:pt idx="6219">
                  <c:v>17.480289999999968</c:v>
                </c:pt>
                <c:pt idx="6220">
                  <c:v>17.542789999999968</c:v>
                </c:pt>
                <c:pt idx="6221">
                  <c:v>17.605289999999968</c:v>
                </c:pt>
                <c:pt idx="6222">
                  <c:v>17.667789999999968</c:v>
                </c:pt>
                <c:pt idx="6223">
                  <c:v>17.730289999999968</c:v>
                </c:pt>
                <c:pt idx="6224">
                  <c:v>17.792789999999968</c:v>
                </c:pt>
                <c:pt idx="6225">
                  <c:v>17.855289999999968</c:v>
                </c:pt>
                <c:pt idx="6226">
                  <c:v>17.917789999999968</c:v>
                </c:pt>
                <c:pt idx="6227">
                  <c:v>17.980289999999968</c:v>
                </c:pt>
                <c:pt idx="6228">
                  <c:v>18.042789999999968</c:v>
                </c:pt>
                <c:pt idx="6229">
                  <c:v>18.105289999999968</c:v>
                </c:pt>
                <c:pt idx="6230">
                  <c:v>18.167789999999968</c:v>
                </c:pt>
                <c:pt idx="6231">
                  <c:v>18.230289999999968</c:v>
                </c:pt>
                <c:pt idx="6232">
                  <c:v>18.292789999999968</c:v>
                </c:pt>
                <c:pt idx="6233">
                  <c:v>18.355289999999968</c:v>
                </c:pt>
                <c:pt idx="6234">
                  <c:v>18.417789999999968</c:v>
                </c:pt>
                <c:pt idx="6235">
                  <c:v>18.480289999999968</c:v>
                </c:pt>
                <c:pt idx="6236">
                  <c:v>18.542789999999968</c:v>
                </c:pt>
                <c:pt idx="6237">
                  <c:v>18.605289999999968</c:v>
                </c:pt>
                <c:pt idx="6238">
                  <c:v>18.667789999999968</c:v>
                </c:pt>
                <c:pt idx="6239">
                  <c:v>18.730289999999968</c:v>
                </c:pt>
                <c:pt idx="6240">
                  <c:v>18.792789999999968</c:v>
                </c:pt>
                <c:pt idx="6241">
                  <c:v>18.855289999999968</c:v>
                </c:pt>
                <c:pt idx="6242">
                  <c:v>18.917789999999968</c:v>
                </c:pt>
                <c:pt idx="6243">
                  <c:v>18.980289999999968</c:v>
                </c:pt>
                <c:pt idx="6244">
                  <c:v>19.042789999999968</c:v>
                </c:pt>
                <c:pt idx="6245">
                  <c:v>19.105289999999968</c:v>
                </c:pt>
                <c:pt idx="6246">
                  <c:v>19.167789999999968</c:v>
                </c:pt>
                <c:pt idx="6247">
                  <c:v>19.230289999999968</c:v>
                </c:pt>
                <c:pt idx="6248">
                  <c:v>19.292789999999968</c:v>
                </c:pt>
                <c:pt idx="6249">
                  <c:v>19.355289999999968</c:v>
                </c:pt>
                <c:pt idx="6250">
                  <c:v>19.417789999999968</c:v>
                </c:pt>
                <c:pt idx="6251">
                  <c:v>19.480289999999968</c:v>
                </c:pt>
                <c:pt idx="6252">
                  <c:v>19.542789999999968</c:v>
                </c:pt>
                <c:pt idx="6253">
                  <c:v>19.605289999999968</c:v>
                </c:pt>
                <c:pt idx="6254">
                  <c:v>19.667789999999968</c:v>
                </c:pt>
                <c:pt idx="6255">
                  <c:v>19.730289999999968</c:v>
                </c:pt>
                <c:pt idx="6256">
                  <c:v>19.792789999999968</c:v>
                </c:pt>
                <c:pt idx="6257">
                  <c:v>19.855289999999968</c:v>
                </c:pt>
                <c:pt idx="6258">
                  <c:v>19.917789999999968</c:v>
                </c:pt>
                <c:pt idx="6259">
                  <c:v>19.980289999999968</c:v>
                </c:pt>
                <c:pt idx="6260">
                  <c:v>20.042789999999968</c:v>
                </c:pt>
                <c:pt idx="6261">
                  <c:v>20.105289999999968</c:v>
                </c:pt>
                <c:pt idx="6262">
                  <c:v>20.167789999999968</c:v>
                </c:pt>
                <c:pt idx="6263">
                  <c:v>20.230289999999968</c:v>
                </c:pt>
                <c:pt idx="6264">
                  <c:v>20.292789999999968</c:v>
                </c:pt>
                <c:pt idx="6265">
                  <c:v>20.355289999999968</c:v>
                </c:pt>
                <c:pt idx="6266">
                  <c:v>20.417789999999968</c:v>
                </c:pt>
                <c:pt idx="6267">
                  <c:v>20.480289999999968</c:v>
                </c:pt>
                <c:pt idx="6268">
                  <c:v>20.542789999999968</c:v>
                </c:pt>
                <c:pt idx="6269">
                  <c:v>20.605289999999968</c:v>
                </c:pt>
                <c:pt idx="6270">
                  <c:v>20.667789999999968</c:v>
                </c:pt>
                <c:pt idx="6271">
                  <c:v>20.730289999999968</c:v>
                </c:pt>
                <c:pt idx="6272">
                  <c:v>20.792789999999968</c:v>
                </c:pt>
                <c:pt idx="6273">
                  <c:v>20.855289999999968</c:v>
                </c:pt>
                <c:pt idx="6274">
                  <c:v>20.917789999999968</c:v>
                </c:pt>
                <c:pt idx="6275">
                  <c:v>20.980289999999968</c:v>
                </c:pt>
                <c:pt idx="6276">
                  <c:v>21.042789999999968</c:v>
                </c:pt>
                <c:pt idx="6277">
                  <c:v>21.105289999999968</c:v>
                </c:pt>
                <c:pt idx="6278">
                  <c:v>21.167789999999968</c:v>
                </c:pt>
                <c:pt idx="6279">
                  <c:v>21.230289999999968</c:v>
                </c:pt>
                <c:pt idx="6280">
                  <c:v>21.292789999999968</c:v>
                </c:pt>
                <c:pt idx="6281">
                  <c:v>21.355289999999968</c:v>
                </c:pt>
                <c:pt idx="6282">
                  <c:v>21.417789999999968</c:v>
                </c:pt>
                <c:pt idx="6283">
                  <c:v>21.480289999999968</c:v>
                </c:pt>
                <c:pt idx="6284">
                  <c:v>21.542789999999968</c:v>
                </c:pt>
                <c:pt idx="6285">
                  <c:v>21.605289999999968</c:v>
                </c:pt>
                <c:pt idx="6286">
                  <c:v>21.667789999999968</c:v>
                </c:pt>
                <c:pt idx="6287">
                  <c:v>21.730289999999968</c:v>
                </c:pt>
                <c:pt idx="6288">
                  <c:v>21.792789999999968</c:v>
                </c:pt>
                <c:pt idx="6289">
                  <c:v>21.855289999999968</c:v>
                </c:pt>
                <c:pt idx="6290">
                  <c:v>21.917789999999968</c:v>
                </c:pt>
                <c:pt idx="6291">
                  <c:v>21.980289999999968</c:v>
                </c:pt>
                <c:pt idx="6292">
                  <c:v>22.042789999999968</c:v>
                </c:pt>
                <c:pt idx="6293">
                  <c:v>22.105289999999968</c:v>
                </c:pt>
                <c:pt idx="6294">
                  <c:v>22.167789999999968</c:v>
                </c:pt>
                <c:pt idx="6295">
                  <c:v>22.230289999999968</c:v>
                </c:pt>
                <c:pt idx="6296">
                  <c:v>22.292789999999968</c:v>
                </c:pt>
                <c:pt idx="6297">
                  <c:v>22.355289999999968</c:v>
                </c:pt>
                <c:pt idx="6298">
                  <c:v>22.417789999999968</c:v>
                </c:pt>
                <c:pt idx="6299">
                  <c:v>22.480289999999968</c:v>
                </c:pt>
                <c:pt idx="6300">
                  <c:v>22.542789999999968</c:v>
                </c:pt>
                <c:pt idx="6301">
                  <c:v>22.605289999999968</c:v>
                </c:pt>
                <c:pt idx="6302">
                  <c:v>22.667789999999968</c:v>
                </c:pt>
                <c:pt idx="6303">
                  <c:v>22.730289999999968</c:v>
                </c:pt>
                <c:pt idx="6304">
                  <c:v>22.792789999999968</c:v>
                </c:pt>
                <c:pt idx="6305">
                  <c:v>22.855289999999968</c:v>
                </c:pt>
                <c:pt idx="6306">
                  <c:v>22.917789999999968</c:v>
                </c:pt>
                <c:pt idx="6307">
                  <c:v>22.980289999999968</c:v>
                </c:pt>
                <c:pt idx="6308">
                  <c:v>23.042789999999968</c:v>
                </c:pt>
                <c:pt idx="6309">
                  <c:v>23.105289999999968</c:v>
                </c:pt>
                <c:pt idx="6310">
                  <c:v>23.167789999999968</c:v>
                </c:pt>
                <c:pt idx="6311">
                  <c:v>23.230289999999968</c:v>
                </c:pt>
                <c:pt idx="6312">
                  <c:v>23.292789999999968</c:v>
                </c:pt>
                <c:pt idx="6313">
                  <c:v>23.355289999999968</c:v>
                </c:pt>
                <c:pt idx="6314">
                  <c:v>23.417789999999968</c:v>
                </c:pt>
                <c:pt idx="6315">
                  <c:v>23.480289999999968</c:v>
                </c:pt>
                <c:pt idx="6316">
                  <c:v>23.542789999999968</c:v>
                </c:pt>
                <c:pt idx="6317">
                  <c:v>23.605289999999968</c:v>
                </c:pt>
                <c:pt idx="6318">
                  <c:v>23.667789999999968</c:v>
                </c:pt>
                <c:pt idx="6319">
                  <c:v>23.730289999999968</c:v>
                </c:pt>
                <c:pt idx="6320">
                  <c:v>23.792789999999968</c:v>
                </c:pt>
                <c:pt idx="6321">
                  <c:v>23.855289999999968</c:v>
                </c:pt>
                <c:pt idx="6322">
                  <c:v>23.917789999999968</c:v>
                </c:pt>
                <c:pt idx="6323">
                  <c:v>23.980289999999968</c:v>
                </c:pt>
                <c:pt idx="6324">
                  <c:v>24.042789999999968</c:v>
                </c:pt>
                <c:pt idx="6325">
                  <c:v>24.105289999999968</c:v>
                </c:pt>
                <c:pt idx="6326">
                  <c:v>24.167789999999968</c:v>
                </c:pt>
                <c:pt idx="6327">
                  <c:v>24.230289999999968</c:v>
                </c:pt>
                <c:pt idx="6328">
                  <c:v>24.292789999999968</c:v>
                </c:pt>
                <c:pt idx="6329">
                  <c:v>24.355289999999968</c:v>
                </c:pt>
                <c:pt idx="6330">
                  <c:v>24.417789999999968</c:v>
                </c:pt>
                <c:pt idx="6331">
                  <c:v>24.480289999999968</c:v>
                </c:pt>
                <c:pt idx="6332">
                  <c:v>24.542789999999968</c:v>
                </c:pt>
                <c:pt idx="6333">
                  <c:v>24.605289999999968</c:v>
                </c:pt>
                <c:pt idx="6334">
                  <c:v>24.667789999999968</c:v>
                </c:pt>
                <c:pt idx="6335">
                  <c:v>24.730289999999968</c:v>
                </c:pt>
                <c:pt idx="6336">
                  <c:v>24.792789999999968</c:v>
                </c:pt>
                <c:pt idx="6337">
                  <c:v>24.855289999999968</c:v>
                </c:pt>
                <c:pt idx="6338">
                  <c:v>24.917789999999968</c:v>
                </c:pt>
                <c:pt idx="6339">
                  <c:v>24.980289999999968</c:v>
                </c:pt>
                <c:pt idx="6340">
                  <c:v>25.042789999999968</c:v>
                </c:pt>
                <c:pt idx="6341">
                  <c:v>25.105289999999968</c:v>
                </c:pt>
                <c:pt idx="6342">
                  <c:v>25.167789999999968</c:v>
                </c:pt>
                <c:pt idx="6343">
                  <c:v>25.230289999999968</c:v>
                </c:pt>
                <c:pt idx="6344">
                  <c:v>25.292789999999968</c:v>
                </c:pt>
                <c:pt idx="6345">
                  <c:v>25.355289999999968</c:v>
                </c:pt>
                <c:pt idx="6346">
                  <c:v>25.417789999999968</c:v>
                </c:pt>
                <c:pt idx="6347">
                  <c:v>25.480289999999968</c:v>
                </c:pt>
                <c:pt idx="6348">
                  <c:v>25.542789999999968</c:v>
                </c:pt>
                <c:pt idx="6349">
                  <c:v>25.605289999999968</c:v>
                </c:pt>
                <c:pt idx="6350">
                  <c:v>25.667789999999968</c:v>
                </c:pt>
                <c:pt idx="6351">
                  <c:v>25.730289999999968</c:v>
                </c:pt>
                <c:pt idx="6352">
                  <c:v>25.792789999999968</c:v>
                </c:pt>
                <c:pt idx="6353">
                  <c:v>25.855289999999968</c:v>
                </c:pt>
                <c:pt idx="6354">
                  <c:v>25.917789999999968</c:v>
                </c:pt>
                <c:pt idx="6355">
                  <c:v>25.980289999999968</c:v>
                </c:pt>
                <c:pt idx="6356">
                  <c:v>26.042789999999968</c:v>
                </c:pt>
                <c:pt idx="6357">
                  <c:v>26.105289999999968</c:v>
                </c:pt>
                <c:pt idx="6358">
                  <c:v>26.167789999999968</c:v>
                </c:pt>
                <c:pt idx="6359">
                  <c:v>26.230289999999968</c:v>
                </c:pt>
                <c:pt idx="6360">
                  <c:v>26.292789999999968</c:v>
                </c:pt>
                <c:pt idx="6361">
                  <c:v>26.355289999999968</c:v>
                </c:pt>
                <c:pt idx="6362">
                  <c:v>26.417789999999968</c:v>
                </c:pt>
                <c:pt idx="6363">
                  <c:v>26.480289999999968</c:v>
                </c:pt>
                <c:pt idx="6364">
                  <c:v>26.542789999999968</c:v>
                </c:pt>
                <c:pt idx="6365">
                  <c:v>26.605289999999968</c:v>
                </c:pt>
                <c:pt idx="6366">
                  <c:v>26.667789999999968</c:v>
                </c:pt>
                <c:pt idx="6367">
                  <c:v>26.730289999999968</c:v>
                </c:pt>
                <c:pt idx="6368">
                  <c:v>26.792789999999968</c:v>
                </c:pt>
                <c:pt idx="6369">
                  <c:v>26.855289999999968</c:v>
                </c:pt>
                <c:pt idx="6370">
                  <c:v>26.917789999999968</c:v>
                </c:pt>
                <c:pt idx="6371">
                  <c:v>26.980289999999968</c:v>
                </c:pt>
                <c:pt idx="6372">
                  <c:v>27.042789999999968</c:v>
                </c:pt>
                <c:pt idx="6373">
                  <c:v>27.105289999999968</c:v>
                </c:pt>
                <c:pt idx="6374">
                  <c:v>27.167789999999968</c:v>
                </c:pt>
                <c:pt idx="6375">
                  <c:v>27.230289999999968</c:v>
                </c:pt>
                <c:pt idx="6376">
                  <c:v>27.292789999999968</c:v>
                </c:pt>
                <c:pt idx="6377">
                  <c:v>27.355289999999968</c:v>
                </c:pt>
                <c:pt idx="6378">
                  <c:v>27.417789999999968</c:v>
                </c:pt>
                <c:pt idx="6379">
                  <c:v>27.480289999999968</c:v>
                </c:pt>
                <c:pt idx="6380">
                  <c:v>27.542789999999968</c:v>
                </c:pt>
                <c:pt idx="6381">
                  <c:v>27.605289999999968</c:v>
                </c:pt>
                <c:pt idx="6382">
                  <c:v>27.667789999999968</c:v>
                </c:pt>
                <c:pt idx="6383">
                  <c:v>27.730289999999968</c:v>
                </c:pt>
                <c:pt idx="6384">
                  <c:v>27.792789999999968</c:v>
                </c:pt>
                <c:pt idx="6385">
                  <c:v>27.855289999999968</c:v>
                </c:pt>
                <c:pt idx="6386">
                  <c:v>27.917789999999968</c:v>
                </c:pt>
                <c:pt idx="6387">
                  <c:v>27.980289999999968</c:v>
                </c:pt>
                <c:pt idx="6388">
                  <c:v>28.042789999999968</c:v>
                </c:pt>
                <c:pt idx="6389">
                  <c:v>28.105289999999968</c:v>
                </c:pt>
                <c:pt idx="6390">
                  <c:v>28.167789999999968</c:v>
                </c:pt>
                <c:pt idx="6391">
                  <c:v>28.230289999999968</c:v>
                </c:pt>
                <c:pt idx="6392">
                  <c:v>28.292789999999968</c:v>
                </c:pt>
                <c:pt idx="6393">
                  <c:v>28.355289999999968</c:v>
                </c:pt>
                <c:pt idx="6394">
                  <c:v>28.417789999999968</c:v>
                </c:pt>
                <c:pt idx="6395">
                  <c:v>28.480289999999968</c:v>
                </c:pt>
                <c:pt idx="6396">
                  <c:v>28.542789999999968</c:v>
                </c:pt>
                <c:pt idx="6397">
                  <c:v>28.605289999999968</c:v>
                </c:pt>
                <c:pt idx="6398">
                  <c:v>28.667789999999968</c:v>
                </c:pt>
                <c:pt idx="6399">
                  <c:v>28.730289999999968</c:v>
                </c:pt>
                <c:pt idx="6400">
                  <c:v>28.792789999999968</c:v>
                </c:pt>
                <c:pt idx="6401">
                  <c:v>28.855289999999968</c:v>
                </c:pt>
                <c:pt idx="6402">
                  <c:v>28.917789999999968</c:v>
                </c:pt>
                <c:pt idx="6403">
                  <c:v>28.980289999999968</c:v>
                </c:pt>
                <c:pt idx="6404">
                  <c:v>29.042789999999968</c:v>
                </c:pt>
                <c:pt idx="6405">
                  <c:v>29.105289999999968</c:v>
                </c:pt>
                <c:pt idx="6406">
                  <c:v>29.167789999999968</c:v>
                </c:pt>
                <c:pt idx="6407">
                  <c:v>29.230289999999968</c:v>
                </c:pt>
                <c:pt idx="6408">
                  <c:v>29.292789999999968</c:v>
                </c:pt>
                <c:pt idx="6409">
                  <c:v>29.355289999999968</c:v>
                </c:pt>
                <c:pt idx="6410">
                  <c:v>29.417789999999968</c:v>
                </c:pt>
                <c:pt idx="6411">
                  <c:v>29.480289999999968</c:v>
                </c:pt>
                <c:pt idx="6412">
                  <c:v>29.542789999999968</c:v>
                </c:pt>
                <c:pt idx="6413">
                  <c:v>29.605289999999968</c:v>
                </c:pt>
                <c:pt idx="6414">
                  <c:v>29.667789999999968</c:v>
                </c:pt>
                <c:pt idx="6415">
                  <c:v>29.730289999999968</c:v>
                </c:pt>
                <c:pt idx="6416">
                  <c:v>29.792789999999968</c:v>
                </c:pt>
                <c:pt idx="6417">
                  <c:v>29.855289999999968</c:v>
                </c:pt>
                <c:pt idx="6418">
                  <c:v>29.917789999999968</c:v>
                </c:pt>
                <c:pt idx="6419">
                  <c:v>29.980289999999968</c:v>
                </c:pt>
                <c:pt idx="6420">
                  <c:v>30.042789999999968</c:v>
                </c:pt>
                <c:pt idx="6421">
                  <c:v>30.105289999999968</c:v>
                </c:pt>
                <c:pt idx="6422">
                  <c:v>30.167789999999968</c:v>
                </c:pt>
                <c:pt idx="6423">
                  <c:v>30.230289999999968</c:v>
                </c:pt>
                <c:pt idx="6424">
                  <c:v>30.292789999999968</c:v>
                </c:pt>
                <c:pt idx="6425">
                  <c:v>30.355289999999968</c:v>
                </c:pt>
                <c:pt idx="6426">
                  <c:v>30.417789999999968</c:v>
                </c:pt>
                <c:pt idx="6427">
                  <c:v>30.480289999999968</c:v>
                </c:pt>
                <c:pt idx="6428">
                  <c:v>30.542789999999968</c:v>
                </c:pt>
                <c:pt idx="6429">
                  <c:v>30.605289999999968</c:v>
                </c:pt>
                <c:pt idx="6430">
                  <c:v>30.667789999999968</c:v>
                </c:pt>
                <c:pt idx="6431">
                  <c:v>30.730289999999968</c:v>
                </c:pt>
                <c:pt idx="6432">
                  <c:v>30.792789999999968</c:v>
                </c:pt>
                <c:pt idx="6433">
                  <c:v>30.855289999999968</c:v>
                </c:pt>
                <c:pt idx="6434">
                  <c:v>30.917789999999968</c:v>
                </c:pt>
                <c:pt idx="6435">
                  <c:v>30.980289999999968</c:v>
                </c:pt>
                <c:pt idx="6436">
                  <c:v>31.042789999999968</c:v>
                </c:pt>
                <c:pt idx="6437">
                  <c:v>31.105289999999968</c:v>
                </c:pt>
                <c:pt idx="6438">
                  <c:v>31.167789999999968</c:v>
                </c:pt>
                <c:pt idx="6439">
                  <c:v>31.230289999999968</c:v>
                </c:pt>
                <c:pt idx="6440">
                  <c:v>31.292789999999968</c:v>
                </c:pt>
                <c:pt idx="6441">
                  <c:v>31.355289999999968</c:v>
                </c:pt>
                <c:pt idx="6442">
                  <c:v>31.417789999999968</c:v>
                </c:pt>
                <c:pt idx="6443">
                  <c:v>31.480289999999968</c:v>
                </c:pt>
                <c:pt idx="6444">
                  <c:v>31.542789999999968</c:v>
                </c:pt>
                <c:pt idx="6445">
                  <c:v>31.605289999999968</c:v>
                </c:pt>
                <c:pt idx="6446">
                  <c:v>31.667789999999968</c:v>
                </c:pt>
                <c:pt idx="6447">
                  <c:v>31.730289999999968</c:v>
                </c:pt>
                <c:pt idx="6448">
                  <c:v>31.792789999999968</c:v>
                </c:pt>
                <c:pt idx="6449">
                  <c:v>31.855289999999968</c:v>
                </c:pt>
                <c:pt idx="6450">
                  <c:v>31.917789999999968</c:v>
                </c:pt>
                <c:pt idx="6451">
                  <c:v>31.980289999999968</c:v>
                </c:pt>
                <c:pt idx="6452">
                  <c:v>32.042789999999968</c:v>
                </c:pt>
                <c:pt idx="6453">
                  <c:v>32.105289999999968</c:v>
                </c:pt>
                <c:pt idx="6454">
                  <c:v>32.167789999999968</c:v>
                </c:pt>
                <c:pt idx="6455">
                  <c:v>32.230289999999968</c:v>
                </c:pt>
                <c:pt idx="6456">
                  <c:v>32.292789999999968</c:v>
                </c:pt>
                <c:pt idx="6457">
                  <c:v>32.355289999999968</c:v>
                </c:pt>
                <c:pt idx="6458">
                  <c:v>32.417789999999968</c:v>
                </c:pt>
                <c:pt idx="6459">
                  <c:v>32.480289999999968</c:v>
                </c:pt>
                <c:pt idx="6460">
                  <c:v>32.542789999999968</c:v>
                </c:pt>
                <c:pt idx="6461">
                  <c:v>32.605289999999968</c:v>
                </c:pt>
                <c:pt idx="6462">
                  <c:v>32.667789999999968</c:v>
                </c:pt>
                <c:pt idx="6463">
                  <c:v>32.730289999999968</c:v>
                </c:pt>
                <c:pt idx="6464">
                  <c:v>32.792789999999968</c:v>
                </c:pt>
                <c:pt idx="6465">
                  <c:v>32.855289999999968</c:v>
                </c:pt>
                <c:pt idx="6466">
                  <c:v>32.917789999999968</c:v>
                </c:pt>
                <c:pt idx="6467">
                  <c:v>32.980289999999968</c:v>
                </c:pt>
                <c:pt idx="6468">
                  <c:v>33.042789999999968</c:v>
                </c:pt>
                <c:pt idx="6469">
                  <c:v>33.105289999999968</c:v>
                </c:pt>
                <c:pt idx="6470">
                  <c:v>33.167789999999968</c:v>
                </c:pt>
                <c:pt idx="6471">
                  <c:v>33.230289999999968</c:v>
                </c:pt>
                <c:pt idx="6472">
                  <c:v>33.292789999999968</c:v>
                </c:pt>
                <c:pt idx="6473">
                  <c:v>33.355289999999968</c:v>
                </c:pt>
                <c:pt idx="6474">
                  <c:v>33.417789999999968</c:v>
                </c:pt>
                <c:pt idx="6475">
                  <c:v>33.480289999999968</c:v>
                </c:pt>
                <c:pt idx="6476">
                  <c:v>33.542789999999968</c:v>
                </c:pt>
                <c:pt idx="6477">
                  <c:v>33.605289999999968</c:v>
                </c:pt>
                <c:pt idx="6478">
                  <c:v>33.667789999999968</c:v>
                </c:pt>
                <c:pt idx="6479">
                  <c:v>33.730289999999968</c:v>
                </c:pt>
                <c:pt idx="6480">
                  <c:v>33.792789999999968</c:v>
                </c:pt>
                <c:pt idx="6481">
                  <c:v>33.855289999999968</c:v>
                </c:pt>
                <c:pt idx="6482">
                  <c:v>33.917789999999968</c:v>
                </c:pt>
                <c:pt idx="6483">
                  <c:v>33.980289999999968</c:v>
                </c:pt>
                <c:pt idx="6484">
                  <c:v>34.042789999999968</c:v>
                </c:pt>
                <c:pt idx="6485">
                  <c:v>34.105289999999968</c:v>
                </c:pt>
                <c:pt idx="6486">
                  <c:v>34.167789999999968</c:v>
                </c:pt>
                <c:pt idx="6487">
                  <c:v>34.230289999999968</c:v>
                </c:pt>
                <c:pt idx="6488">
                  <c:v>34.292789999999968</c:v>
                </c:pt>
                <c:pt idx="6489">
                  <c:v>34.355289999999968</c:v>
                </c:pt>
                <c:pt idx="6490">
                  <c:v>34.417789999999968</c:v>
                </c:pt>
                <c:pt idx="6491">
                  <c:v>34.480289999999968</c:v>
                </c:pt>
                <c:pt idx="6492">
                  <c:v>34.542789999999968</c:v>
                </c:pt>
                <c:pt idx="6493">
                  <c:v>34.605289999999968</c:v>
                </c:pt>
                <c:pt idx="6494">
                  <c:v>34.667789999999968</c:v>
                </c:pt>
                <c:pt idx="6495">
                  <c:v>34.730289999999968</c:v>
                </c:pt>
                <c:pt idx="6496">
                  <c:v>34.792789999999968</c:v>
                </c:pt>
                <c:pt idx="6497">
                  <c:v>34.855289999999968</c:v>
                </c:pt>
                <c:pt idx="6498">
                  <c:v>34.917789999999968</c:v>
                </c:pt>
                <c:pt idx="6499">
                  <c:v>34.980289999999968</c:v>
                </c:pt>
                <c:pt idx="6500">
                  <c:v>35.042789999999968</c:v>
                </c:pt>
                <c:pt idx="6501">
                  <c:v>35.105289999999968</c:v>
                </c:pt>
                <c:pt idx="6502">
                  <c:v>35.167789999999968</c:v>
                </c:pt>
                <c:pt idx="6503">
                  <c:v>35.230289999999968</c:v>
                </c:pt>
                <c:pt idx="6504">
                  <c:v>35.292789999999968</c:v>
                </c:pt>
                <c:pt idx="6505">
                  <c:v>35.355289999999968</c:v>
                </c:pt>
                <c:pt idx="6506">
                  <c:v>35.417789999999968</c:v>
                </c:pt>
                <c:pt idx="6507">
                  <c:v>35.480289999999968</c:v>
                </c:pt>
                <c:pt idx="6508">
                  <c:v>35.542789999999968</c:v>
                </c:pt>
                <c:pt idx="6509">
                  <c:v>35.605289999999968</c:v>
                </c:pt>
                <c:pt idx="6510">
                  <c:v>35.667789999999968</c:v>
                </c:pt>
                <c:pt idx="6511">
                  <c:v>35.730289999999968</c:v>
                </c:pt>
                <c:pt idx="6512">
                  <c:v>35.792789999999968</c:v>
                </c:pt>
                <c:pt idx="6513">
                  <c:v>35.855289999999968</c:v>
                </c:pt>
                <c:pt idx="6514">
                  <c:v>35.917789999999968</c:v>
                </c:pt>
                <c:pt idx="6515">
                  <c:v>35.980289999999968</c:v>
                </c:pt>
                <c:pt idx="6516">
                  <c:v>36.042789999999968</c:v>
                </c:pt>
                <c:pt idx="6517">
                  <c:v>36.105289999999968</c:v>
                </c:pt>
                <c:pt idx="6518">
                  <c:v>36.167789999999968</c:v>
                </c:pt>
                <c:pt idx="6519">
                  <c:v>36.230289999999968</c:v>
                </c:pt>
                <c:pt idx="6520">
                  <c:v>36.292789999999968</c:v>
                </c:pt>
                <c:pt idx="6521">
                  <c:v>36.355289999999968</c:v>
                </c:pt>
                <c:pt idx="6522">
                  <c:v>36.417789999999968</c:v>
                </c:pt>
                <c:pt idx="6523">
                  <c:v>36.480289999999968</c:v>
                </c:pt>
                <c:pt idx="6524">
                  <c:v>36.542789999999968</c:v>
                </c:pt>
                <c:pt idx="6525">
                  <c:v>36.605289999999968</c:v>
                </c:pt>
                <c:pt idx="6526">
                  <c:v>36.667789999999968</c:v>
                </c:pt>
                <c:pt idx="6527">
                  <c:v>36.730289999999968</c:v>
                </c:pt>
                <c:pt idx="6528">
                  <c:v>36.792789999999968</c:v>
                </c:pt>
                <c:pt idx="6529">
                  <c:v>36.855289999999968</c:v>
                </c:pt>
                <c:pt idx="6530">
                  <c:v>36.917789999999968</c:v>
                </c:pt>
                <c:pt idx="6531">
                  <c:v>36.980289999999968</c:v>
                </c:pt>
                <c:pt idx="6532">
                  <c:v>37.042789999999968</c:v>
                </c:pt>
                <c:pt idx="6533">
                  <c:v>37.105289999999968</c:v>
                </c:pt>
                <c:pt idx="6534">
                  <c:v>37.167789999999968</c:v>
                </c:pt>
                <c:pt idx="6535">
                  <c:v>37.230289999999968</c:v>
                </c:pt>
                <c:pt idx="6536">
                  <c:v>37.292789999999968</c:v>
                </c:pt>
                <c:pt idx="6537">
                  <c:v>37.355289999999968</c:v>
                </c:pt>
                <c:pt idx="6538">
                  <c:v>37.417789999999968</c:v>
                </c:pt>
                <c:pt idx="6539">
                  <c:v>37.480289999999968</c:v>
                </c:pt>
                <c:pt idx="6540">
                  <c:v>37.542789999999968</c:v>
                </c:pt>
                <c:pt idx="6541">
                  <c:v>37.605289999999968</c:v>
                </c:pt>
                <c:pt idx="6542">
                  <c:v>37.667789999999968</c:v>
                </c:pt>
                <c:pt idx="6543">
                  <c:v>37.730289999999968</c:v>
                </c:pt>
                <c:pt idx="6544">
                  <c:v>37.792789999999968</c:v>
                </c:pt>
                <c:pt idx="6545">
                  <c:v>37.855289999999968</c:v>
                </c:pt>
                <c:pt idx="6546">
                  <c:v>37.917789999999968</c:v>
                </c:pt>
                <c:pt idx="6547">
                  <c:v>37.980289999999968</c:v>
                </c:pt>
                <c:pt idx="6548">
                  <c:v>38.042789999999968</c:v>
                </c:pt>
                <c:pt idx="6549">
                  <c:v>38.105289999999968</c:v>
                </c:pt>
                <c:pt idx="6550">
                  <c:v>38.167789999999968</c:v>
                </c:pt>
                <c:pt idx="6551">
                  <c:v>38.230289999999968</c:v>
                </c:pt>
                <c:pt idx="6552">
                  <c:v>38.292789999999968</c:v>
                </c:pt>
                <c:pt idx="6553">
                  <c:v>38.355289999999968</c:v>
                </c:pt>
                <c:pt idx="6554">
                  <c:v>38.417789999999968</c:v>
                </c:pt>
                <c:pt idx="6555">
                  <c:v>38.480289999999968</c:v>
                </c:pt>
                <c:pt idx="6556">
                  <c:v>38.542789999999968</c:v>
                </c:pt>
                <c:pt idx="6557">
                  <c:v>38.605289999999968</c:v>
                </c:pt>
                <c:pt idx="6558">
                  <c:v>38.667789999999968</c:v>
                </c:pt>
                <c:pt idx="6559">
                  <c:v>38.730289999999968</c:v>
                </c:pt>
                <c:pt idx="6560">
                  <c:v>38.792789999999968</c:v>
                </c:pt>
                <c:pt idx="6561">
                  <c:v>38.855289999999968</c:v>
                </c:pt>
                <c:pt idx="6562">
                  <c:v>38.917789999999968</c:v>
                </c:pt>
                <c:pt idx="6563">
                  <c:v>38.980289999999968</c:v>
                </c:pt>
                <c:pt idx="6564">
                  <c:v>39.042789999999968</c:v>
                </c:pt>
                <c:pt idx="6565">
                  <c:v>39.105289999999968</c:v>
                </c:pt>
                <c:pt idx="6566">
                  <c:v>39.167789999999968</c:v>
                </c:pt>
                <c:pt idx="6567">
                  <c:v>39.230289999999968</c:v>
                </c:pt>
                <c:pt idx="6568">
                  <c:v>39.292789999999968</c:v>
                </c:pt>
                <c:pt idx="6569">
                  <c:v>39.355289999999968</c:v>
                </c:pt>
                <c:pt idx="6570">
                  <c:v>39.417789999999968</c:v>
                </c:pt>
                <c:pt idx="6571">
                  <c:v>39.480289999999968</c:v>
                </c:pt>
                <c:pt idx="6572">
                  <c:v>39.542789999999968</c:v>
                </c:pt>
                <c:pt idx="6573">
                  <c:v>39.605289999999968</c:v>
                </c:pt>
                <c:pt idx="6574">
                  <c:v>39.667789999999968</c:v>
                </c:pt>
                <c:pt idx="6575">
                  <c:v>39.730289999999968</c:v>
                </c:pt>
                <c:pt idx="6576">
                  <c:v>39.792789999999968</c:v>
                </c:pt>
                <c:pt idx="6577">
                  <c:v>39.855289999999968</c:v>
                </c:pt>
                <c:pt idx="6578">
                  <c:v>39.917789999999968</c:v>
                </c:pt>
                <c:pt idx="6579">
                  <c:v>39.980289999999968</c:v>
                </c:pt>
                <c:pt idx="6580">
                  <c:v>40.042789999999968</c:v>
                </c:pt>
                <c:pt idx="6581">
                  <c:v>40.105289999999968</c:v>
                </c:pt>
                <c:pt idx="6582">
                  <c:v>40.167789999999968</c:v>
                </c:pt>
                <c:pt idx="6583">
                  <c:v>40.230289999999968</c:v>
                </c:pt>
                <c:pt idx="6584">
                  <c:v>40.292789999999968</c:v>
                </c:pt>
                <c:pt idx="6585">
                  <c:v>40.355289999999968</c:v>
                </c:pt>
                <c:pt idx="6586">
                  <c:v>40.417789999999968</c:v>
                </c:pt>
                <c:pt idx="6587">
                  <c:v>40.480289999999968</c:v>
                </c:pt>
                <c:pt idx="6588">
                  <c:v>40.542789999999968</c:v>
                </c:pt>
                <c:pt idx="6589">
                  <c:v>40.605289999999968</c:v>
                </c:pt>
                <c:pt idx="6590">
                  <c:v>40.667789999999968</c:v>
                </c:pt>
                <c:pt idx="6591">
                  <c:v>40.730289999999968</c:v>
                </c:pt>
                <c:pt idx="6592">
                  <c:v>40.792789999999968</c:v>
                </c:pt>
                <c:pt idx="6593">
                  <c:v>40.855289999999968</c:v>
                </c:pt>
                <c:pt idx="6594">
                  <c:v>40.917789999999968</c:v>
                </c:pt>
                <c:pt idx="6595">
                  <c:v>40.980289999999968</c:v>
                </c:pt>
                <c:pt idx="6596">
                  <c:v>41.042789999999968</c:v>
                </c:pt>
                <c:pt idx="6597">
                  <c:v>41.105289999999968</c:v>
                </c:pt>
                <c:pt idx="6598">
                  <c:v>41.167789999999968</c:v>
                </c:pt>
                <c:pt idx="6599">
                  <c:v>41.230289999999968</c:v>
                </c:pt>
                <c:pt idx="6600">
                  <c:v>41.292789999999968</c:v>
                </c:pt>
                <c:pt idx="6601">
                  <c:v>41.355289999999968</c:v>
                </c:pt>
                <c:pt idx="6602">
                  <c:v>41.417789999999968</c:v>
                </c:pt>
                <c:pt idx="6603">
                  <c:v>41.480289999999968</c:v>
                </c:pt>
                <c:pt idx="6604">
                  <c:v>41.542789999999968</c:v>
                </c:pt>
                <c:pt idx="6605">
                  <c:v>41.605289999999968</c:v>
                </c:pt>
                <c:pt idx="6606">
                  <c:v>41.667789999999968</c:v>
                </c:pt>
                <c:pt idx="6607">
                  <c:v>41.730289999999968</c:v>
                </c:pt>
                <c:pt idx="6608">
                  <c:v>41.792789999999968</c:v>
                </c:pt>
                <c:pt idx="6609">
                  <c:v>41.855289999999968</c:v>
                </c:pt>
                <c:pt idx="6610">
                  <c:v>41.917789999999968</c:v>
                </c:pt>
                <c:pt idx="6611">
                  <c:v>41.980289999999968</c:v>
                </c:pt>
                <c:pt idx="6612">
                  <c:v>42.042789999999968</c:v>
                </c:pt>
                <c:pt idx="6613">
                  <c:v>42.105289999999968</c:v>
                </c:pt>
                <c:pt idx="6614">
                  <c:v>42.167789999999968</c:v>
                </c:pt>
                <c:pt idx="6615">
                  <c:v>42.230289999999968</c:v>
                </c:pt>
                <c:pt idx="6616">
                  <c:v>42.292789999999968</c:v>
                </c:pt>
                <c:pt idx="6617">
                  <c:v>42.355289999999968</c:v>
                </c:pt>
                <c:pt idx="6618">
                  <c:v>42.417789999999968</c:v>
                </c:pt>
                <c:pt idx="6619">
                  <c:v>42.480289999999968</c:v>
                </c:pt>
                <c:pt idx="6620">
                  <c:v>42.542789999999968</c:v>
                </c:pt>
                <c:pt idx="6621">
                  <c:v>42.605289999999968</c:v>
                </c:pt>
                <c:pt idx="6622">
                  <c:v>42.667789999999968</c:v>
                </c:pt>
                <c:pt idx="6623">
                  <c:v>42.730289999999968</c:v>
                </c:pt>
                <c:pt idx="6624">
                  <c:v>42.792789999999968</c:v>
                </c:pt>
                <c:pt idx="6625">
                  <c:v>42.855289999999968</c:v>
                </c:pt>
                <c:pt idx="6626">
                  <c:v>42.917789999999968</c:v>
                </c:pt>
                <c:pt idx="6627">
                  <c:v>42.980289999999968</c:v>
                </c:pt>
                <c:pt idx="6628">
                  <c:v>43.042789999999968</c:v>
                </c:pt>
                <c:pt idx="6629">
                  <c:v>43.105289999999968</c:v>
                </c:pt>
                <c:pt idx="6630">
                  <c:v>43.167789999999968</c:v>
                </c:pt>
                <c:pt idx="6631">
                  <c:v>43.230289999999968</c:v>
                </c:pt>
                <c:pt idx="6632">
                  <c:v>43.292789999999968</c:v>
                </c:pt>
                <c:pt idx="6633">
                  <c:v>43.355289999999968</c:v>
                </c:pt>
                <c:pt idx="6634">
                  <c:v>43.417789999999968</c:v>
                </c:pt>
                <c:pt idx="6635">
                  <c:v>43.480289999999968</c:v>
                </c:pt>
                <c:pt idx="6636">
                  <c:v>43.542789999999968</c:v>
                </c:pt>
                <c:pt idx="6637">
                  <c:v>43.605289999999968</c:v>
                </c:pt>
                <c:pt idx="6638">
                  <c:v>43.667789999999968</c:v>
                </c:pt>
                <c:pt idx="6639">
                  <c:v>43.730289999999968</c:v>
                </c:pt>
                <c:pt idx="6640">
                  <c:v>43.792789999999968</c:v>
                </c:pt>
                <c:pt idx="6641">
                  <c:v>43.855289999999968</c:v>
                </c:pt>
                <c:pt idx="6642">
                  <c:v>43.917789999999968</c:v>
                </c:pt>
                <c:pt idx="6643">
                  <c:v>43.980289999999968</c:v>
                </c:pt>
                <c:pt idx="6644">
                  <c:v>44.042789999999968</c:v>
                </c:pt>
                <c:pt idx="6645">
                  <c:v>44.105289999999968</c:v>
                </c:pt>
                <c:pt idx="6646">
                  <c:v>44.167789999999968</c:v>
                </c:pt>
                <c:pt idx="6647">
                  <c:v>44.230289999999968</c:v>
                </c:pt>
                <c:pt idx="6648">
                  <c:v>44.292789999999968</c:v>
                </c:pt>
                <c:pt idx="6649">
                  <c:v>44.355289999999968</c:v>
                </c:pt>
                <c:pt idx="6650">
                  <c:v>44.417789999999968</c:v>
                </c:pt>
                <c:pt idx="6651">
                  <c:v>44.480289999999968</c:v>
                </c:pt>
                <c:pt idx="6652">
                  <c:v>44.542789999999968</c:v>
                </c:pt>
                <c:pt idx="6653">
                  <c:v>44.605289999999968</c:v>
                </c:pt>
                <c:pt idx="6654">
                  <c:v>44.667789999999968</c:v>
                </c:pt>
                <c:pt idx="6655">
                  <c:v>44.730289999999968</c:v>
                </c:pt>
                <c:pt idx="6656">
                  <c:v>44.792789999999968</c:v>
                </c:pt>
                <c:pt idx="6657">
                  <c:v>44.855289999999968</c:v>
                </c:pt>
                <c:pt idx="6658">
                  <c:v>44.917789999999968</c:v>
                </c:pt>
                <c:pt idx="6659">
                  <c:v>44.980289999999968</c:v>
                </c:pt>
                <c:pt idx="6660">
                  <c:v>45.042789999999968</c:v>
                </c:pt>
                <c:pt idx="6661">
                  <c:v>45.105289999999968</c:v>
                </c:pt>
                <c:pt idx="6662">
                  <c:v>45.167789999999968</c:v>
                </c:pt>
                <c:pt idx="6663">
                  <c:v>45.230289999999968</c:v>
                </c:pt>
                <c:pt idx="6664">
                  <c:v>45.292789999999968</c:v>
                </c:pt>
                <c:pt idx="6665">
                  <c:v>45.355289999999968</c:v>
                </c:pt>
                <c:pt idx="6666">
                  <c:v>45.417789999999968</c:v>
                </c:pt>
                <c:pt idx="6667">
                  <c:v>45.480289999999968</c:v>
                </c:pt>
                <c:pt idx="6668">
                  <c:v>45.542789999999968</c:v>
                </c:pt>
                <c:pt idx="6669">
                  <c:v>45.605289999999968</c:v>
                </c:pt>
                <c:pt idx="6670">
                  <c:v>45.667789999999968</c:v>
                </c:pt>
                <c:pt idx="6671">
                  <c:v>45.730289999999968</c:v>
                </c:pt>
                <c:pt idx="6672">
                  <c:v>45.792789999999968</c:v>
                </c:pt>
                <c:pt idx="6673">
                  <c:v>45.855289999999968</c:v>
                </c:pt>
                <c:pt idx="6674">
                  <c:v>45.917789999999968</c:v>
                </c:pt>
                <c:pt idx="6675">
                  <c:v>45.980289999999968</c:v>
                </c:pt>
                <c:pt idx="6676">
                  <c:v>46.042789999999968</c:v>
                </c:pt>
                <c:pt idx="6677">
                  <c:v>46.105289999999968</c:v>
                </c:pt>
                <c:pt idx="6678">
                  <c:v>46.167789999999968</c:v>
                </c:pt>
                <c:pt idx="6679">
                  <c:v>46.230289999999968</c:v>
                </c:pt>
                <c:pt idx="6680">
                  <c:v>46.292789999999968</c:v>
                </c:pt>
                <c:pt idx="6681">
                  <c:v>46.355289999999968</c:v>
                </c:pt>
                <c:pt idx="6682">
                  <c:v>46.417789999999968</c:v>
                </c:pt>
                <c:pt idx="6683">
                  <c:v>46.480289999999968</c:v>
                </c:pt>
                <c:pt idx="6684">
                  <c:v>46.542789999999968</c:v>
                </c:pt>
                <c:pt idx="6685">
                  <c:v>46.605289999999968</c:v>
                </c:pt>
                <c:pt idx="6686">
                  <c:v>46.667789999999968</c:v>
                </c:pt>
                <c:pt idx="6687">
                  <c:v>46.730289999999968</c:v>
                </c:pt>
                <c:pt idx="6688">
                  <c:v>46.792789999999968</c:v>
                </c:pt>
                <c:pt idx="6689">
                  <c:v>46.855289999999968</c:v>
                </c:pt>
                <c:pt idx="6690">
                  <c:v>46.917789999999968</c:v>
                </c:pt>
                <c:pt idx="6691">
                  <c:v>46.980289999999968</c:v>
                </c:pt>
                <c:pt idx="6692">
                  <c:v>47.042789999999968</c:v>
                </c:pt>
                <c:pt idx="6693">
                  <c:v>47.105289999999968</c:v>
                </c:pt>
                <c:pt idx="6694">
                  <c:v>47.167789999999968</c:v>
                </c:pt>
                <c:pt idx="6695">
                  <c:v>47.230289999999968</c:v>
                </c:pt>
                <c:pt idx="6696">
                  <c:v>47.292789999999968</c:v>
                </c:pt>
                <c:pt idx="6697">
                  <c:v>47.355289999999968</c:v>
                </c:pt>
                <c:pt idx="6698">
                  <c:v>47.417789999999968</c:v>
                </c:pt>
                <c:pt idx="6699">
                  <c:v>47.480289999999968</c:v>
                </c:pt>
                <c:pt idx="6700">
                  <c:v>47.542789999999968</c:v>
                </c:pt>
                <c:pt idx="6701">
                  <c:v>47.605289999999968</c:v>
                </c:pt>
                <c:pt idx="6702">
                  <c:v>47.667789999999968</c:v>
                </c:pt>
                <c:pt idx="6703">
                  <c:v>47.730289999999968</c:v>
                </c:pt>
                <c:pt idx="6704">
                  <c:v>47.792789999999968</c:v>
                </c:pt>
                <c:pt idx="6705">
                  <c:v>47.855289999999968</c:v>
                </c:pt>
                <c:pt idx="6706">
                  <c:v>47.917789999999968</c:v>
                </c:pt>
                <c:pt idx="6707">
                  <c:v>47.980289999999968</c:v>
                </c:pt>
                <c:pt idx="6708">
                  <c:v>48.042789999999968</c:v>
                </c:pt>
                <c:pt idx="6709">
                  <c:v>48.105289999999968</c:v>
                </c:pt>
                <c:pt idx="6710">
                  <c:v>48.167789999999968</c:v>
                </c:pt>
                <c:pt idx="6711">
                  <c:v>48.230289999999968</c:v>
                </c:pt>
                <c:pt idx="6712">
                  <c:v>48.292789999999968</c:v>
                </c:pt>
                <c:pt idx="6713">
                  <c:v>48.355289999999968</c:v>
                </c:pt>
                <c:pt idx="6714">
                  <c:v>48.417789999999968</c:v>
                </c:pt>
                <c:pt idx="6715">
                  <c:v>48.480289999999968</c:v>
                </c:pt>
                <c:pt idx="6716">
                  <c:v>48.542789999999968</c:v>
                </c:pt>
                <c:pt idx="6717">
                  <c:v>48.605289999999968</c:v>
                </c:pt>
                <c:pt idx="6718">
                  <c:v>48.667789999999968</c:v>
                </c:pt>
                <c:pt idx="6719">
                  <c:v>48.730289999999968</c:v>
                </c:pt>
                <c:pt idx="6720">
                  <c:v>48.792789999999968</c:v>
                </c:pt>
                <c:pt idx="6721">
                  <c:v>48.855289999999968</c:v>
                </c:pt>
                <c:pt idx="6722">
                  <c:v>48.917789999999968</c:v>
                </c:pt>
                <c:pt idx="6723">
                  <c:v>48.980289999999968</c:v>
                </c:pt>
                <c:pt idx="6724">
                  <c:v>49.042789999999968</c:v>
                </c:pt>
                <c:pt idx="6725">
                  <c:v>49.105289999999968</c:v>
                </c:pt>
                <c:pt idx="6726">
                  <c:v>49.167789999999968</c:v>
                </c:pt>
                <c:pt idx="6727">
                  <c:v>49.230289999999968</c:v>
                </c:pt>
                <c:pt idx="6728">
                  <c:v>49.292789999999968</c:v>
                </c:pt>
                <c:pt idx="6729">
                  <c:v>49.355289999999968</c:v>
                </c:pt>
                <c:pt idx="6730">
                  <c:v>49.417789999999968</c:v>
                </c:pt>
                <c:pt idx="6731">
                  <c:v>49.480289999999968</c:v>
                </c:pt>
                <c:pt idx="6732">
                  <c:v>49.542789999999968</c:v>
                </c:pt>
                <c:pt idx="6733">
                  <c:v>49.605289999999968</c:v>
                </c:pt>
                <c:pt idx="6734">
                  <c:v>49.667789999999968</c:v>
                </c:pt>
                <c:pt idx="6735">
                  <c:v>49.730289999999968</c:v>
                </c:pt>
                <c:pt idx="6736">
                  <c:v>49.792789999999968</c:v>
                </c:pt>
                <c:pt idx="6737">
                  <c:v>49.855289999999968</c:v>
                </c:pt>
                <c:pt idx="6738">
                  <c:v>49.917789999999968</c:v>
                </c:pt>
                <c:pt idx="6739">
                  <c:v>49.980289999999968</c:v>
                </c:pt>
                <c:pt idx="6740">
                  <c:v>50.042789999999968</c:v>
                </c:pt>
                <c:pt idx="6741">
                  <c:v>50.105289999999968</c:v>
                </c:pt>
                <c:pt idx="6742">
                  <c:v>50.167789999999968</c:v>
                </c:pt>
                <c:pt idx="6743">
                  <c:v>50.230289999999968</c:v>
                </c:pt>
                <c:pt idx="6744">
                  <c:v>50.292789999999968</c:v>
                </c:pt>
                <c:pt idx="6745">
                  <c:v>50.355289999999968</c:v>
                </c:pt>
                <c:pt idx="6746">
                  <c:v>50.417789999999968</c:v>
                </c:pt>
                <c:pt idx="6747">
                  <c:v>50.480289999999968</c:v>
                </c:pt>
                <c:pt idx="6748">
                  <c:v>50.542789999999968</c:v>
                </c:pt>
                <c:pt idx="6749">
                  <c:v>50.605289999999968</c:v>
                </c:pt>
                <c:pt idx="6750">
                  <c:v>50.667789999999968</c:v>
                </c:pt>
                <c:pt idx="6751">
                  <c:v>50.730289999999968</c:v>
                </c:pt>
                <c:pt idx="6752">
                  <c:v>50.792789999999968</c:v>
                </c:pt>
                <c:pt idx="6753">
                  <c:v>50.855289999999968</c:v>
                </c:pt>
                <c:pt idx="6754">
                  <c:v>50.917789999999968</c:v>
                </c:pt>
                <c:pt idx="6755">
                  <c:v>50.980289999999968</c:v>
                </c:pt>
                <c:pt idx="6756">
                  <c:v>51.042789999999968</c:v>
                </c:pt>
                <c:pt idx="6757">
                  <c:v>51.105289999999968</c:v>
                </c:pt>
                <c:pt idx="6758">
                  <c:v>51.167789999999968</c:v>
                </c:pt>
                <c:pt idx="6759">
                  <c:v>51.230289999999968</c:v>
                </c:pt>
                <c:pt idx="6760">
                  <c:v>51.292789999999968</c:v>
                </c:pt>
                <c:pt idx="6761">
                  <c:v>51.355289999999968</c:v>
                </c:pt>
                <c:pt idx="6762">
                  <c:v>51.417789999999968</c:v>
                </c:pt>
                <c:pt idx="6763">
                  <c:v>51.480289999999968</c:v>
                </c:pt>
                <c:pt idx="6764">
                  <c:v>51.542789999999968</c:v>
                </c:pt>
                <c:pt idx="6765">
                  <c:v>51.605289999999968</c:v>
                </c:pt>
                <c:pt idx="6766">
                  <c:v>51.667789999999968</c:v>
                </c:pt>
                <c:pt idx="6767">
                  <c:v>51.730289999999968</c:v>
                </c:pt>
                <c:pt idx="6768">
                  <c:v>51.792789999999968</c:v>
                </c:pt>
                <c:pt idx="6769">
                  <c:v>51.855289999999968</c:v>
                </c:pt>
                <c:pt idx="6770">
                  <c:v>51.917789999999968</c:v>
                </c:pt>
                <c:pt idx="6771">
                  <c:v>51.980289999999968</c:v>
                </c:pt>
                <c:pt idx="6772">
                  <c:v>52.042789999999968</c:v>
                </c:pt>
                <c:pt idx="6773">
                  <c:v>52.105289999999968</c:v>
                </c:pt>
                <c:pt idx="6774">
                  <c:v>52.167789999999968</c:v>
                </c:pt>
                <c:pt idx="6775">
                  <c:v>52.230289999999968</c:v>
                </c:pt>
                <c:pt idx="6776">
                  <c:v>52.292789999999968</c:v>
                </c:pt>
                <c:pt idx="6777">
                  <c:v>52.355289999999968</c:v>
                </c:pt>
                <c:pt idx="6778">
                  <c:v>52.417789999999968</c:v>
                </c:pt>
                <c:pt idx="6779">
                  <c:v>52.480289999999968</c:v>
                </c:pt>
                <c:pt idx="6780">
                  <c:v>52.542789999999968</c:v>
                </c:pt>
                <c:pt idx="6781">
                  <c:v>52.605289999999968</c:v>
                </c:pt>
                <c:pt idx="6782">
                  <c:v>52.667789999999968</c:v>
                </c:pt>
                <c:pt idx="6783">
                  <c:v>52.730289999999968</c:v>
                </c:pt>
                <c:pt idx="6784">
                  <c:v>52.792789999999968</c:v>
                </c:pt>
                <c:pt idx="6785">
                  <c:v>52.855289999999968</c:v>
                </c:pt>
                <c:pt idx="6786">
                  <c:v>52.917789999999968</c:v>
                </c:pt>
                <c:pt idx="6787">
                  <c:v>52.980289999999968</c:v>
                </c:pt>
                <c:pt idx="6788">
                  <c:v>53.042789999999968</c:v>
                </c:pt>
                <c:pt idx="6789">
                  <c:v>53.105289999999968</c:v>
                </c:pt>
                <c:pt idx="6790">
                  <c:v>53.167789999999968</c:v>
                </c:pt>
                <c:pt idx="6791">
                  <c:v>53.230289999999968</c:v>
                </c:pt>
                <c:pt idx="6792">
                  <c:v>53.292789999999968</c:v>
                </c:pt>
                <c:pt idx="6793">
                  <c:v>53.355289999999968</c:v>
                </c:pt>
                <c:pt idx="6794">
                  <c:v>53.417789999999968</c:v>
                </c:pt>
                <c:pt idx="6795">
                  <c:v>53.480289999999968</c:v>
                </c:pt>
                <c:pt idx="6796">
                  <c:v>53.542789999999968</c:v>
                </c:pt>
                <c:pt idx="6797">
                  <c:v>53.605289999999968</c:v>
                </c:pt>
                <c:pt idx="6798">
                  <c:v>53.667789999999968</c:v>
                </c:pt>
                <c:pt idx="6799">
                  <c:v>53.730289999999968</c:v>
                </c:pt>
                <c:pt idx="6800">
                  <c:v>53.792789999999968</c:v>
                </c:pt>
                <c:pt idx="6801">
                  <c:v>53.855289999999968</c:v>
                </c:pt>
                <c:pt idx="6802">
                  <c:v>53.917789999999968</c:v>
                </c:pt>
                <c:pt idx="6803">
                  <c:v>53.980289999999968</c:v>
                </c:pt>
                <c:pt idx="6804">
                  <c:v>54.042789999999968</c:v>
                </c:pt>
                <c:pt idx="6805">
                  <c:v>54.105289999999968</c:v>
                </c:pt>
                <c:pt idx="6806">
                  <c:v>54.167789999999968</c:v>
                </c:pt>
                <c:pt idx="6807">
                  <c:v>54.230289999999968</c:v>
                </c:pt>
                <c:pt idx="6808">
                  <c:v>54.292789999999968</c:v>
                </c:pt>
                <c:pt idx="6809">
                  <c:v>54.355289999999968</c:v>
                </c:pt>
                <c:pt idx="6810">
                  <c:v>54.417789999999968</c:v>
                </c:pt>
                <c:pt idx="6811">
                  <c:v>54.480289999999968</c:v>
                </c:pt>
                <c:pt idx="6812">
                  <c:v>54.542789999999968</c:v>
                </c:pt>
                <c:pt idx="6813">
                  <c:v>54.605289999999968</c:v>
                </c:pt>
                <c:pt idx="6814">
                  <c:v>54.667789999999968</c:v>
                </c:pt>
                <c:pt idx="6815">
                  <c:v>54.730289999999968</c:v>
                </c:pt>
                <c:pt idx="6816">
                  <c:v>54.792789999999968</c:v>
                </c:pt>
                <c:pt idx="6817">
                  <c:v>54.855289999999968</c:v>
                </c:pt>
                <c:pt idx="6818">
                  <c:v>54.917789999999968</c:v>
                </c:pt>
                <c:pt idx="6819">
                  <c:v>54.980289999999968</c:v>
                </c:pt>
                <c:pt idx="6820">
                  <c:v>55.042789999999968</c:v>
                </c:pt>
                <c:pt idx="6821">
                  <c:v>55.105289999999968</c:v>
                </c:pt>
                <c:pt idx="6822">
                  <c:v>55.167789999999968</c:v>
                </c:pt>
                <c:pt idx="6823">
                  <c:v>55.230289999999968</c:v>
                </c:pt>
                <c:pt idx="6824">
                  <c:v>55.292789999999968</c:v>
                </c:pt>
                <c:pt idx="6825">
                  <c:v>55.355289999999968</c:v>
                </c:pt>
                <c:pt idx="6826">
                  <c:v>55.417789999999968</c:v>
                </c:pt>
                <c:pt idx="6827">
                  <c:v>55.480289999999968</c:v>
                </c:pt>
                <c:pt idx="6828">
                  <c:v>55.542789999999968</c:v>
                </c:pt>
                <c:pt idx="6829">
                  <c:v>55.605289999999968</c:v>
                </c:pt>
                <c:pt idx="6830">
                  <c:v>55.667789999999968</c:v>
                </c:pt>
                <c:pt idx="6831">
                  <c:v>55.730289999999968</c:v>
                </c:pt>
                <c:pt idx="6832">
                  <c:v>55.792789999999968</c:v>
                </c:pt>
                <c:pt idx="6833">
                  <c:v>55.855289999999968</c:v>
                </c:pt>
                <c:pt idx="6834">
                  <c:v>55.917789999999968</c:v>
                </c:pt>
                <c:pt idx="6835">
                  <c:v>55.980289999999968</c:v>
                </c:pt>
                <c:pt idx="6836">
                  <c:v>56.042789999999968</c:v>
                </c:pt>
                <c:pt idx="6837">
                  <c:v>56.105289999999968</c:v>
                </c:pt>
                <c:pt idx="6838">
                  <c:v>56.167789999999968</c:v>
                </c:pt>
                <c:pt idx="6839">
                  <c:v>56.230289999999968</c:v>
                </c:pt>
                <c:pt idx="6840">
                  <c:v>56.292789999999968</c:v>
                </c:pt>
                <c:pt idx="6841">
                  <c:v>56.355289999999968</c:v>
                </c:pt>
                <c:pt idx="6842">
                  <c:v>56.417789999999968</c:v>
                </c:pt>
                <c:pt idx="6843">
                  <c:v>56.480289999999968</c:v>
                </c:pt>
                <c:pt idx="6844">
                  <c:v>56.542789999999968</c:v>
                </c:pt>
                <c:pt idx="6845">
                  <c:v>56.605289999999968</c:v>
                </c:pt>
                <c:pt idx="6846">
                  <c:v>56.667789999999968</c:v>
                </c:pt>
                <c:pt idx="6847">
                  <c:v>56.730289999999968</c:v>
                </c:pt>
                <c:pt idx="6848">
                  <c:v>56.792789999999968</c:v>
                </c:pt>
                <c:pt idx="6849">
                  <c:v>56.855289999999968</c:v>
                </c:pt>
                <c:pt idx="6850">
                  <c:v>56.917789999999968</c:v>
                </c:pt>
                <c:pt idx="6851">
                  <c:v>56.980289999999968</c:v>
                </c:pt>
                <c:pt idx="6852">
                  <c:v>57.042789999999968</c:v>
                </c:pt>
                <c:pt idx="6853">
                  <c:v>57.105289999999968</c:v>
                </c:pt>
                <c:pt idx="6854">
                  <c:v>57.167789999999968</c:v>
                </c:pt>
                <c:pt idx="6855">
                  <c:v>57.230289999999968</c:v>
                </c:pt>
                <c:pt idx="6856">
                  <c:v>57.292789999999968</c:v>
                </c:pt>
                <c:pt idx="6857">
                  <c:v>57.355289999999968</c:v>
                </c:pt>
                <c:pt idx="6858">
                  <c:v>57.417789999999968</c:v>
                </c:pt>
                <c:pt idx="6859">
                  <c:v>57.480289999999968</c:v>
                </c:pt>
                <c:pt idx="6860">
                  <c:v>57.542789999999968</c:v>
                </c:pt>
                <c:pt idx="6861">
                  <c:v>57.605289999999968</c:v>
                </c:pt>
                <c:pt idx="6862">
                  <c:v>57.667789999999968</c:v>
                </c:pt>
                <c:pt idx="6863">
                  <c:v>57.730289999999968</c:v>
                </c:pt>
                <c:pt idx="6864">
                  <c:v>57.792789999999968</c:v>
                </c:pt>
                <c:pt idx="6865">
                  <c:v>57.855289999999968</c:v>
                </c:pt>
                <c:pt idx="6866">
                  <c:v>57.917789999999968</c:v>
                </c:pt>
                <c:pt idx="6867">
                  <c:v>57.980289999999968</c:v>
                </c:pt>
                <c:pt idx="6868">
                  <c:v>58.042789999999968</c:v>
                </c:pt>
                <c:pt idx="6869">
                  <c:v>58.105289999999968</c:v>
                </c:pt>
                <c:pt idx="6870">
                  <c:v>58.167789999999968</c:v>
                </c:pt>
                <c:pt idx="6871">
                  <c:v>58.230289999999968</c:v>
                </c:pt>
                <c:pt idx="6872">
                  <c:v>58.292789999999968</c:v>
                </c:pt>
                <c:pt idx="6873">
                  <c:v>58.355289999999968</c:v>
                </c:pt>
                <c:pt idx="6874">
                  <c:v>58.417789999999968</c:v>
                </c:pt>
                <c:pt idx="6875">
                  <c:v>58.480289999999968</c:v>
                </c:pt>
                <c:pt idx="6876">
                  <c:v>58.542789999999968</c:v>
                </c:pt>
                <c:pt idx="6877">
                  <c:v>58.605289999999968</c:v>
                </c:pt>
                <c:pt idx="6878">
                  <c:v>58.667789999999968</c:v>
                </c:pt>
                <c:pt idx="6879">
                  <c:v>58.730289999999968</c:v>
                </c:pt>
                <c:pt idx="6880">
                  <c:v>58.792789999999968</c:v>
                </c:pt>
                <c:pt idx="6881">
                  <c:v>58.855289999999968</c:v>
                </c:pt>
                <c:pt idx="6882">
                  <c:v>58.917789999999968</c:v>
                </c:pt>
                <c:pt idx="6883">
                  <c:v>58.980289999999968</c:v>
                </c:pt>
                <c:pt idx="6884">
                  <c:v>59.042789999999968</c:v>
                </c:pt>
                <c:pt idx="6885">
                  <c:v>59.105289999999968</c:v>
                </c:pt>
                <c:pt idx="6886">
                  <c:v>59.167789999999968</c:v>
                </c:pt>
                <c:pt idx="6887">
                  <c:v>59.230289999999968</c:v>
                </c:pt>
                <c:pt idx="6888">
                  <c:v>59.292789999999968</c:v>
                </c:pt>
                <c:pt idx="6889">
                  <c:v>59.355289999999968</c:v>
                </c:pt>
                <c:pt idx="6890">
                  <c:v>59.417789999999968</c:v>
                </c:pt>
                <c:pt idx="6891">
                  <c:v>59.480289999999968</c:v>
                </c:pt>
                <c:pt idx="6892">
                  <c:v>59.542789999999968</c:v>
                </c:pt>
                <c:pt idx="6893">
                  <c:v>59.605289999999968</c:v>
                </c:pt>
                <c:pt idx="6894">
                  <c:v>59.667789999999968</c:v>
                </c:pt>
                <c:pt idx="6895">
                  <c:v>59.730289999999968</c:v>
                </c:pt>
                <c:pt idx="6896">
                  <c:v>59.792789999999968</c:v>
                </c:pt>
                <c:pt idx="6897">
                  <c:v>59.855289999999968</c:v>
                </c:pt>
                <c:pt idx="6898">
                  <c:v>59.917789999999968</c:v>
                </c:pt>
                <c:pt idx="6899">
                  <c:v>59.980289999999968</c:v>
                </c:pt>
                <c:pt idx="6900">
                  <c:v>60.042789999999968</c:v>
                </c:pt>
                <c:pt idx="6901">
                  <c:v>60.105289999999968</c:v>
                </c:pt>
                <c:pt idx="6902">
                  <c:v>60.167789999999968</c:v>
                </c:pt>
                <c:pt idx="6903">
                  <c:v>60.230289999999968</c:v>
                </c:pt>
                <c:pt idx="6904">
                  <c:v>60.292789999999968</c:v>
                </c:pt>
                <c:pt idx="6905">
                  <c:v>60.355289999999968</c:v>
                </c:pt>
                <c:pt idx="6906">
                  <c:v>60.417789999999968</c:v>
                </c:pt>
                <c:pt idx="6907">
                  <c:v>60.480289999999968</c:v>
                </c:pt>
                <c:pt idx="6908">
                  <c:v>60.542789999999968</c:v>
                </c:pt>
                <c:pt idx="6909">
                  <c:v>60.605289999999968</c:v>
                </c:pt>
                <c:pt idx="6910">
                  <c:v>60.667789999999968</c:v>
                </c:pt>
                <c:pt idx="6911">
                  <c:v>60.730289999999968</c:v>
                </c:pt>
                <c:pt idx="6912">
                  <c:v>60.792789999999968</c:v>
                </c:pt>
                <c:pt idx="6913">
                  <c:v>60.855289999999968</c:v>
                </c:pt>
                <c:pt idx="6914">
                  <c:v>60.917789999999968</c:v>
                </c:pt>
                <c:pt idx="6915">
                  <c:v>60.980289999999968</c:v>
                </c:pt>
                <c:pt idx="6916">
                  <c:v>61.042789999999968</c:v>
                </c:pt>
                <c:pt idx="6917">
                  <c:v>61.105289999999968</c:v>
                </c:pt>
                <c:pt idx="6918">
                  <c:v>61.167789999999968</c:v>
                </c:pt>
                <c:pt idx="6919">
                  <c:v>61.230289999999968</c:v>
                </c:pt>
                <c:pt idx="6920">
                  <c:v>61.292789999999968</c:v>
                </c:pt>
                <c:pt idx="6921">
                  <c:v>61.355289999999968</c:v>
                </c:pt>
                <c:pt idx="6922">
                  <c:v>61.417789999999968</c:v>
                </c:pt>
                <c:pt idx="6923">
                  <c:v>61.480289999999968</c:v>
                </c:pt>
                <c:pt idx="6924">
                  <c:v>61.542789999999968</c:v>
                </c:pt>
                <c:pt idx="6925">
                  <c:v>61.605289999999968</c:v>
                </c:pt>
                <c:pt idx="6926">
                  <c:v>61.667789999999968</c:v>
                </c:pt>
                <c:pt idx="6927">
                  <c:v>61.730289999999968</c:v>
                </c:pt>
                <c:pt idx="6928">
                  <c:v>61.792789999999968</c:v>
                </c:pt>
                <c:pt idx="6929">
                  <c:v>61.855289999999968</c:v>
                </c:pt>
                <c:pt idx="6930">
                  <c:v>61.917789999999968</c:v>
                </c:pt>
                <c:pt idx="6931">
                  <c:v>61.980289999999968</c:v>
                </c:pt>
                <c:pt idx="6932">
                  <c:v>62.042789999999968</c:v>
                </c:pt>
                <c:pt idx="6933">
                  <c:v>62.105289999999968</c:v>
                </c:pt>
                <c:pt idx="6934">
                  <c:v>62.167789999999968</c:v>
                </c:pt>
                <c:pt idx="6935">
                  <c:v>62.230289999999968</c:v>
                </c:pt>
                <c:pt idx="6936">
                  <c:v>62.292789999999968</c:v>
                </c:pt>
                <c:pt idx="6937">
                  <c:v>62.355289999999968</c:v>
                </c:pt>
                <c:pt idx="6938">
                  <c:v>62.417789999999968</c:v>
                </c:pt>
                <c:pt idx="6939">
                  <c:v>62.480289999999968</c:v>
                </c:pt>
                <c:pt idx="6940">
                  <c:v>62.542789999999968</c:v>
                </c:pt>
                <c:pt idx="6941">
                  <c:v>62.605289999999968</c:v>
                </c:pt>
                <c:pt idx="6942">
                  <c:v>62.667789999999968</c:v>
                </c:pt>
                <c:pt idx="6943">
                  <c:v>62.730289999999968</c:v>
                </c:pt>
                <c:pt idx="6944">
                  <c:v>62.792789999999968</c:v>
                </c:pt>
                <c:pt idx="6945">
                  <c:v>62.855289999999968</c:v>
                </c:pt>
                <c:pt idx="6946">
                  <c:v>62.917789999999968</c:v>
                </c:pt>
                <c:pt idx="6947">
                  <c:v>62.980289999999968</c:v>
                </c:pt>
                <c:pt idx="6948">
                  <c:v>63.042789999999968</c:v>
                </c:pt>
                <c:pt idx="6949">
                  <c:v>63.105289999999968</c:v>
                </c:pt>
                <c:pt idx="6950">
                  <c:v>63.167789999999968</c:v>
                </c:pt>
                <c:pt idx="6951">
                  <c:v>63.230289999999968</c:v>
                </c:pt>
                <c:pt idx="6952">
                  <c:v>63.292789999999968</c:v>
                </c:pt>
                <c:pt idx="6953">
                  <c:v>63.355289999999968</c:v>
                </c:pt>
                <c:pt idx="6954">
                  <c:v>63.417789999999968</c:v>
                </c:pt>
                <c:pt idx="6955">
                  <c:v>63.480289999999968</c:v>
                </c:pt>
                <c:pt idx="6956">
                  <c:v>63.542789999999968</c:v>
                </c:pt>
                <c:pt idx="6957">
                  <c:v>63.605289999999968</c:v>
                </c:pt>
                <c:pt idx="6958">
                  <c:v>63.667789999999968</c:v>
                </c:pt>
                <c:pt idx="6959">
                  <c:v>63.730289999999968</c:v>
                </c:pt>
                <c:pt idx="6960">
                  <c:v>63.792789999999968</c:v>
                </c:pt>
                <c:pt idx="6961">
                  <c:v>63.855289999999968</c:v>
                </c:pt>
                <c:pt idx="6962">
                  <c:v>63.917789999999968</c:v>
                </c:pt>
                <c:pt idx="6963">
                  <c:v>63.980289999999968</c:v>
                </c:pt>
                <c:pt idx="6964">
                  <c:v>64.042789999999968</c:v>
                </c:pt>
                <c:pt idx="6965">
                  <c:v>64.105289999999968</c:v>
                </c:pt>
                <c:pt idx="6966">
                  <c:v>64.167789999999968</c:v>
                </c:pt>
                <c:pt idx="6967">
                  <c:v>64.230289999999968</c:v>
                </c:pt>
                <c:pt idx="6968">
                  <c:v>64.292789999999968</c:v>
                </c:pt>
                <c:pt idx="6969">
                  <c:v>64.355289999999968</c:v>
                </c:pt>
                <c:pt idx="6970">
                  <c:v>64.417789999999968</c:v>
                </c:pt>
                <c:pt idx="6971">
                  <c:v>64.480289999999968</c:v>
                </c:pt>
                <c:pt idx="6972">
                  <c:v>64.542789999999968</c:v>
                </c:pt>
                <c:pt idx="6973">
                  <c:v>64.605289999999968</c:v>
                </c:pt>
                <c:pt idx="6974">
                  <c:v>64.667789999999968</c:v>
                </c:pt>
                <c:pt idx="6975">
                  <c:v>64.730289999999968</c:v>
                </c:pt>
                <c:pt idx="6976">
                  <c:v>64.792789999999968</c:v>
                </c:pt>
                <c:pt idx="6977">
                  <c:v>64.855289999999968</c:v>
                </c:pt>
                <c:pt idx="6978">
                  <c:v>64.917789999999968</c:v>
                </c:pt>
                <c:pt idx="6979">
                  <c:v>64.980289999999968</c:v>
                </c:pt>
                <c:pt idx="6980">
                  <c:v>65.042789999999968</c:v>
                </c:pt>
                <c:pt idx="6981">
                  <c:v>65.105289999999968</c:v>
                </c:pt>
                <c:pt idx="6982">
                  <c:v>65.167789999999968</c:v>
                </c:pt>
                <c:pt idx="6983">
                  <c:v>65.230289999999968</c:v>
                </c:pt>
                <c:pt idx="6984">
                  <c:v>65.292789999999968</c:v>
                </c:pt>
                <c:pt idx="6985">
                  <c:v>65.355289999999968</c:v>
                </c:pt>
                <c:pt idx="6986">
                  <c:v>65.417789999999968</c:v>
                </c:pt>
                <c:pt idx="6987">
                  <c:v>65.480289999999968</c:v>
                </c:pt>
                <c:pt idx="6988">
                  <c:v>65.542789999999968</c:v>
                </c:pt>
                <c:pt idx="6989">
                  <c:v>65.605289999999968</c:v>
                </c:pt>
                <c:pt idx="6990">
                  <c:v>65.667789999999968</c:v>
                </c:pt>
                <c:pt idx="6991">
                  <c:v>65.730289999999968</c:v>
                </c:pt>
                <c:pt idx="6992">
                  <c:v>65.792789999999968</c:v>
                </c:pt>
                <c:pt idx="6993">
                  <c:v>65.855289999999968</c:v>
                </c:pt>
                <c:pt idx="6994">
                  <c:v>65.917789999999968</c:v>
                </c:pt>
                <c:pt idx="6995">
                  <c:v>65.980289999999968</c:v>
                </c:pt>
                <c:pt idx="6996">
                  <c:v>66.042789999999968</c:v>
                </c:pt>
                <c:pt idx="6997">
                  <c:v>66.105289999999968</c:v>
                </c:pt>
                <c:pt idx="6998">
                  <c:v>66.167789999999968</c:v>
                </c:pt>
                <c:pt idx="6999">
                  <c:v>66.230289999999968</c:v>
                </c:pt>
                <c:pt idx="7000">
                  <c:v>66.292789999999968</c:v>
                </c:pt>
                <c:pt idx="7001">
                  <c:v>66.355289999999968</c:v>
                </c:pt>
                <c:pt idx="7002">
                  <c:v>66.417789999999968</c:v>
                </c:pt>
                <c:pt idx="7003">
                  <c:v>66.480289999999968</c:v>
                </c:pt>
                <c:pt idx="7004">
                  <c:v>66.542789999999968</c:v>
                </c:pt>
                <c:pt idx="7005">
                  <c:v>66.605289999999968</c:v>
                </c:pt>
                <c:pt idx="7006">
                  <c:v>66.667789999999968</c:v>
                </c:pt>
                <c:pt idx="7007">
                  <c:v>66.730289999999968</c:v>
                </c:pt>
                <c:pt idx="7008">
                  <c:v>66.792789999999968</c:v>
                </c:pt>
                <c:pt idx="7009">
                  <c:v>66.855289999999968</c:v>
                </c:pt>
                <c:pt idx="7010">
                  <c:v>66.917789999999968</c:v>
                </c:pt>
                <c:pt idx="7011">
                  <c:v>66.980289999999968</c:v>
                </c:pt>
                <c:pt idx="7012">
                  <c:v>67.042789999999968</c:v>
                </c:pt>
                <c:pt idx="7013">
                  <c:v>67.105289999999968</c:v>
                </c:pt>
                <c:pt idx="7014">
                  <c:v>67.167789999999968</c:v>
                </c:pt>
                <c:pt idx="7015">
                  <c:v>67.230289999999968</c:v>
                </c:pt>
                <c:pt idx="7016">
                  <c:v>67.292789999999968</c:v>
                </c:pt>
                <c:pt idx="7017">
                  <c:v>67.355289999999968</c:v>
                </c:pt>
                <c:pt idx="7018">
                  <c:v>67.417789999999968</c:v>
                </c:pt>
                <c:pt idx="7019">
                  <c:v>67.480289999999968</c:v>
                </c:pt>
                <c:pt idx="7020">
                  <c:v>67.542789999999968</c:v>
                </c:pt>
                <c:pt idx="7021">
                  <c:v>67.605289999999968</c:v>
                </c:pt>
                <c:pt idx="7022">
                  <c:v>67.667789999999968</c:v>
                </c:pt>
                <c:pt idx="7023">
                  <c:v>67.730289999999968</c:v>
                </c:pt>
                <c:pt idx="7024">
                  <c:v>67.792789999999968</c:v>
                </c:pt>
                <c:pt idx="7025">
                  <c:v>67.855289999999968</c:v>
                </c:pt>
                <c:pt idx="7026">
                  <c:v>67.917789999999968</c:v>
                </c:pt>
                <c:pt idx="7027">
                  <c:v>67.980289999999968</c:v>
                </c:pt>
                <c:pt idx="7028">
                  <c:v>68.042789999999968</c:v>
                </c:pt>
                <c:pt idx="7029">
                  <c:v>68.105289999999968</c:v>
                </c:pt>
                <c:pt idx="7030">
                  <c:v>68.167789999999968</c:v>
                </c:pt>
                <c:pt idx="7031">
                  <c:v>68.230289999999968</c:v>
                </c:pt>
                <c:pt idx="7032">
                  <c:v>68.292789999999968</c:v>
                </c:pt>
                <c:pt idx="7033">
                  <c:v>68.355289999999968</c:v>
                </c:pt>
                <c:pt idx="7034">
                  <c:v>68.417789999999968</c:v>
                </c:pt>
                <c:pt idx="7035">
                  <c:v>68.480289999999968</c:v>
                </c:pt>
                <c:pt idx="7036">
                  <c:v>68.542789999999968</c:v>
                </c:pt>
                <c:pt idx="7037">
                  <c:v>68.605289999999968</c:v>
                </c:pt>
                <c:pt idx="7038">
                  <c:v>68.667789999999968</c:v>
                </c:pt>
                <c:pt idx="7039">
                  <c:v>68.730289999999968</c:v>
                </c:pt>
                <c:pt idx="7040">
                  <c:v>68.792789999999968</c:v>
                </c:pt>
                <c:pt idx="7041">
                  <c:v>68.855289999999968</c:v>
                </c:pt>
                <c:pt idx="7042">
                  <c:v>68.917789999999968</c:v>
                </c:pt>
                <c:pt idx="7043">
                  <c:v>68.980289999999968</c:v>
                </c:pt>
                <c:pt idx="7044">
                  <c:v>69.042789999999968</c:v>
                </c:pt>
                <c:pt idx="7045">
                  <c:v>69.105289999999968</c:v>
                </c:pt>
                <c:pt idx="7046">
                  <c:v>69.167789999999968</c:v>
                </c:pt>
                <c:pt idx="7047">
                  <c:v>69.230289999999968</c:v>
                </c:pt>
                <c:pt idx="7048">
                  <c:v>69.292789999999968</c:v>
                </c:pt>
                <c:pt idx="7049">
                  <c:v>69.355289999999968</c:v>
                </c:pt>
                <c:pt idx="7050">
                  <c:v>69.417789999999968</c:v>
                </c:pt>
                <c:pt idx="7051">
                  <c:v>69.480289999999968</c:v>
                </c:pt>
                <c:pt idx="7052">
                  <c:v>69.542789999999968</c:v>
                </c:pt>
                <c:pt idx="7053">
                  <c:v>69.605289999999968</c:v>
                </c:pt>
                <c:pt idx="7054">
                  <c:v>69.667789999999968</c:v>
                </c:pt>
                <c:pt idx="7055">
                  <c:v>69.730289999999968</c:v>
                </c:pt>
                <c:pt idx="7056">
                  <c:v>69.792789999999968</c:v>
                </c:pt>
                <c:pt idx="7057">
                  <c:v>69.855289999999968</c:v>
                </c:pt>
                <c:pt idx="7058">
                  <c:v>69.917789999999968</c:v>
                </c:pt>
                <c:pt idx="7059">
                  <c:v>69.980289999999968</c:v>
                </c:pt>
                <c:pt idx="7060">
                  <c:v>70.042789999999968</c:v>
                </c:pt>
                <c:pt idx="7061">
                  <c:v>70.105289999999968</c:v>
                </c:pt>
                <c:pt idx="7062">
                  <c:v>70.167789999999968</c:v>
                </c:pt>
                <c:pt idx="7063">
                  <c:v>70.230289999999968</c:v>
                </c:pt>
                <c:pt idx="7064">
                  <c:v>70.292789999999968</c:v>
                </c:pt>
                <c:pt idx="7065">
                  <c:v>70.355289999999968</c:v>
                </c:pt>
                <c:pt idx="7066">
                  <c:v>70.417789999999968</c:v>
                </c:pt>
                <c:pt idx="7067">
                  <c:v>70.480289999999968</c:v>
                </c:pt>
                <c:pt idx="7068">
                  <c:v>70.542789999999968</c:v>
                </c:pt>
                <c:pt idx="7069">
                  <c:v>70.605289999999968</c:v>
                </c:pt>
                <c:pt idx="7070">
                  <c:v>70.667789999999968</c:v>
                </c:pt>
                <c:pt idx="7071">
                  <c:v>70.730289999999968</c:v>
                </c:pt>
                <c:pt idx="7072">
                  <c:v>70.792789999999968</c:v>
                </c:pt>
                <c:pt idx="7073">
                  <c:v>70.855289999999968</c:v>
                </c:pt>
                <c:pt idx="7074">
                  <c:v>70.917789999999968</c:v>
                </c:pt>
                <c:pt idx="7075">
                  <c:v>70.980289999999968</c:v>
                </c:pt>
                <c:pt idx="7076">
                  <c:v>71.042789999999968</c:v>
                </c:pt>
                <c:pt idx="7077">
                  <c:v>71.105289999999968</c:v>
                </c:pt>
                <c:pt idx="7078">
                  <c:v>71.167789999999968</c:v>
                </c:pt>
                <c:pt idx="7079">
                  <c:v>71.230289999999968</c:v>
                </c:pt>
                <c:pt idx="7080">
                  <c:v>71.292789999999968</c:v>
                </c:pt>
                <c:pt idx="7081">
                  <c:v>71.355289999999968</c:v>
                </c:pt>
                <c:pt idx="7082">
                  <c:v>71.417789999999968</c:v>
                </c:pt>
                <c:pt idx="7083">
                  <c:v>71.480289999999968</c:v>
                </c:pt>
                <c:pt idx="7084">
                  <c:v>71.542789999999968</c:v>
                </c:pt>
                <c:pt idx="7085">
                  <c:v>71.605289999999968</c:v>
                </c:pt>
                <c:pt idx="7086">
                  <c:v>71.667789999999968</c:v>
                </c:pt>
                <c:pt idx="7087">
                  <c:v>71.730289999999968</c:v>
                </c:pt>
                <c:pt idx="7088">
                  <c:v>71.792789999999968</c:v>
                </c:pt>
                <c:pt idx="7089">
                  <c:v>71.855289999999968</c:v>
                </c:pt>
                <c:pt idx="7090">
                  <c:v>71.917789999999968</c:v>
                </c:pt>
                <c:pt idx="7091">
                  <c:v>71.980289999999968</c:v>
                </c:pt>
                <c:pt idx="7092">
                  <c:v>72.042789999999968</c:v>
                </c:pt>
                <c:pt idx="7093">
                  <c:v>72.105289999999968</c:v>
                </c:pt>
                <c:pt idx="7094">
                  <c:v>72.167789999999968</c:v>
                </c:pt>
                <c:pt idx="7095">
                  <c:v>72.230289999999968</c:v>
                </c:pt>
                <c:pt idx="7096">
                  <c:v>72.292789999999968</c:v>
                </c:pt>
                <c:pt idx="7097">
                  <c:v>72.355289999999968</c:v>
                </c:pt>
                <c:pt idx="7098">
                  <c:v>72.417789999999968</c:v>
                </c:pt>
                <c:pt idx="7099">
                  <c:v>72.480289999999968</c:v>
                </c:pt>
                <c:pt idx="7100">
                  <c:v>72.542789999999968</c:v>
                </c:pt>
                <c:pt idx="7101">
                  <c:v>72.605289999999968</c:v>
                </c:pt>
                <c:pt idx="7102">
                  <c:v>72.667789999999968</c:v>
                </c:pt>
                <c:pt idx="7103">
                  <c:v>72.730289999999968</c:v>
                </c:pt>
                <c:pt idx="7104">
                  <c:v>72.792789999999968</c:v>
                </c:pt>
                <c:pt idx="7105">
                  <c:v>72.855289999999968</c:v>
                </c:pt>
                <c:pt idx="7106">
                  <c:v>72.917789999999968</c:v>
                </c:pt>
                <c:pt idx="7107">
                  <c:v>72.980289999999968</c:v>
                </c:pt>
                <c:pt idx="7108">
                  <c:v>73.042789999999968</c:v>
                </c:pt>
                <c:pt idx="7109">
                  <c:v>73.105289999999968</c:v>
                </c:pt>
                <c:pt idx="7110">
                  <c:v>73.167789999999968</c:v>
                </c:pt>
                <c:pt idx="7111">
                  <c:v>73.230289999999968</c:v>
                </c:pt>
                <c:pt idx="7112">
                  <c:v>73.292789999999968</c:v>
                </c:pt>
                <c:pt idx="7113">
                  <c:v>73.355289999999968</c:v>
                </c:pt>
                <c:pt idx="7114">
                  <c:v>73.417789999999968</c:v>
                </c:pt>
                <c:pt idx="7115">
                  <c:v>73.480289999999968</c:v>
                </c:pt>
                <c:pt idx="7116">
                  <c:v>73.542789999999968</c:v>
                </c:pt>
                <c:pt idx="7117">
                  <c:v>73.605289999999968</c:v>
                </c:pt>
                <c:pt idx="7118">
                  <c:v>73.667789999999968</c:v>
                </c:pt>
                <c:pt idx="7119">
                  <c:v>73.730289999999968</c:v>
                </c:pt>
                <c:pt idx="7120">
                  <c:v>73.792789999999968</c:v>
                </c:pt>
                <c:pt idx="7121">
                  <c:v>73.855289999999968</c:v>
                </c:pt>
                <c:pt idx="7122">
                  <c:v>73.917789999999968</c:v>
                </c:pt>
                <c:pt idx="7123">
                  <c:v>73.980289999999968</c:v>
                </c:pt>
                <c:pt idx="7124">
                  <c:v>74.042789999999968</c:v>
                </c:pt>
                <c:pt idx="7125">
                  <c:v>74.105289999999968</c:v>
                </c:pt>
                <c:pt idx="7126">
                  <c:v>74.167789999999968</c:v>
                </c:pt>
                <c:pt idx="7127">
                  <c:v>74.230289999999968</c:v>
                </c:pt>
                <c:pt idx="7128">
                  <c:v>74.292789999999968</c:v>
                </c:pt>
                <c:pt idx="7129">
                  <c:v>74.355289999999968</c:v>
                </c:pt>
                <c:pt idx="7130">
                  <c:v>74.417789999999968</c:v>
                </c:pt>
                <c:pt idx="7131">
                  <c:v>74.480289999999968</c:v>
                </c:pt>
                <c:pt idx="7132">
                  <c:v>74.542789999999968</c:v>
                </c:pt>
                <c:pt idx="7133">
                  <c:v>74.605289999999968</c:v>
                </c:pt>
                <c:pt idx="7134">
                  <c:v>74.667789999999968</c:v>
                </c:pt>
                <c:pt idx="7135">
                  <c:v>74.730289999999968</c:v>
                </c:pt>
                <c:pt idx="7136">
                  <c:v>74.792789999999968</c:v>
                </c:pt>
                <c:pt idx="7137">
                  <c:v>74.855289999999968</c:v>
                </c:pt>
                <c:pt idx="7138">
                  <c:v>74.917789999999968</c:v>
                </c:pt>
                <c:pt idx="7139">
                  <c:v>74.980289999999968</c:v>
                </c:pt>
                <c:pt idx="7140">
                  <c:v>75.042789999999968</c:v>
                </c:pt>
                <c:pt idx="7141">
                  <c:v>75.105289999999968</c:v>
                </c:pt>
                <c:pt idx="7142">
                  <c:v>75.167789999999968</c:v>
                </c:pt>
                <c:pt idx="7143">
                  <c:v>75.230289999999968</c:v>
                </c:pt>
                <c:pt idx="7144">
                  <c:v>75.292789999999968</c:v>
                </c:pt>
                <c:pt idx="7145">
                  <c:v>75.355289999999968</c:v>
                </c:pt>
                <c:pt idx="7146">
                  <c:v>75.417789999999968</c:v>
                </c:pt>
                <c:pt idx="7147">
                  <c:v>75.480289999999968</c:v>
                </c:pt>
                <c:pt idx="7148">
                  <c:v>75.542789999999968</c:v>
                </c:pt>
                <c:pt idx="7149">
                  <c:v>75.605289999999968</c:v>
                </c:pt>
                <c:pt idx="7150">
                  <c:v>75.667789999999968</c:v>
                </c:pt>
                <c:pt idx="7151">
                  <c:v>75.730289999999968</c:v>
                </c:pt>
                <c:pt idx="7152">
                  <c:v>75.792789999999968</c:v>
                </c:pt>
                <c:pt idx="7153">
                  <c:v>75.855289999999968</c:v>
                </c:pt>
                <c:pt idx="7154">
                  <c:v>75.917789999999968</c:v>
                </c:pt>
                <c:pt idx="7155">
                  <c:v>75.980289999999968</c:v>
                </c:pt>
                <c:pt idx="7156">
                  <c:v>76.042789999999968</c:v>
                </c:pt>
                <c:pt idx="7157">
                  <c:v>76.105289999999968</c:v>
                </c:pt>
                <c:pt idx="7158">
                  <c:v>76.167789999999968</c:v>
                </c:pt>
                <c:pt idx="7159">
                  <c:v>76.230289999999968</c:v>
                </c:pt>
                <c:pt idx="7160">
                  <c:v>76.292789999999968</c:v>
                </c:pt>
                <c:pt idx="7161">
                  <c:v>76.355289999999968</c:v>
                </c:pt>
                <c:pt idx="7162">
                  <c:v>76.417789999999968</c:v>
                </c:pt>
                <c:pt idx="7163">
                  <c:v>76.480289999999968</c:v>
                </c:pt>
                <c:pt idx="7164">
                  <c:v>76.542789999999968</c:v>
                </c:pt>
                <c:pt idx="7165">
                  <c:v>76.605289999999968</c:v>
                </c:pt>
                <c:pt idx="7166">
                  <c:v>76.667789999999968</c:v>
                </c:pt>
                <c:pt idx="7167">
                  <c:v>76.730289999999968</c:v>
                </c:pt>
                <c:pt idx="7168">
                  <c:v>76.792789999999968</c:v>
                </c:pt>
                <c:pt idx="7169">
                  <c:v>76.855289999999968</c:v>
                </c:pt>
                <c:pt idx="7170">
                  <c:v>76.917789999999968</c:v>
                </c:pt>
                <c:pt idx="7171">
                  <c:v>76.980289999999968</c:v>
                </c:pt>
                <c:pt idx="7172">
                  <c:v>77.042789999999968</c:v>
                </c:pt>
                <c:pt idx="7173">
                  <c:v>77.105289999999968</c:v>
                </c:pt>
                <c:pt idx="7174">
                  <c:v>77.167789999999968</c:v>
                </c:pt>
                <c:pt idx="7175">
                  <c:v>77.230289999999968</c:v>
                </c:pt>
                <c:pt idx="7176">
                  <c:v>77.292789999999968</c:v>
                </c:pt>
                <c:pt idx="7177">
                  <c:v>77.355289999999968</c:v>
                </c:pt>
                <c:pt idx="7178">
                  <c:v>77.417789999999968</c:v>
                </c:pt>
                <c:pt idx="7179">
                  <c:v>77.480289999999968</c:v>
                </c:pt>
                <c:pt idx="7180">
                  <c:v>77.542789999999968</c:v>
                </c:pt>
                <c:pt idx="7181">
                  <c:v>77.605289999999968</c:v>
                </c:pt>
                <c:pt idx="7182">
                  <c:v>77.667789999999968</c:v>
                </c:pt>
                <c:pt idx="7183">
                  <c:v>77.730289999999968</c:v>
                </c:pt>
                <c:pt idx="7184">
                  <c:v>77.792789999999968</c:v>
                </c:pt>
                <c:pt idx="7185">
                  <c:v>77.855289999999968</c:v>
                </c:pt>
                <c:pt idx="7186">
                  <c:v>77.917789999999968</c:v>
                </c:pt>
                <c:pt idx="7187">
                  <c:v>77.980289999999968</c:v>
                </c:pt>
                <c:pt idx="7188">
                  <c:v>78.042789999999968</c:v>
                </c:pt>
                <c:pt idx="7189">
                  <c:v>78.105289999999968</c:v>
                </c:pt>
                <c:pt idx="7190">
                  <c:v>78.167789999999968</c:v>
                </c:pt>
                <c:pt idx="7191">
                  <c:v>78.230289999999968</c:v>
                </c:pt>
                <c:pt idx="7192">
                  <c:v>78.292789999999968</c:v>
                </c:pt>
                <c:pt idx="7193">
                  <c:v>78.355289999999968</c:v>
                </c:pt>
                <c:pt idx="7194">
                  <c:v>78.417789999999968</c:v>
                </c:pt>
                <c:pt idx="7195">
                  <c:v>78.480289999999968</c:v>
                </c:pt>
                <c:pt idx="7196">
                  <c:v>78.542789999999968</c:v>
                </c:pt>
                <c:pt idx="7197">
                  <c:v>78.605289999999968</c:v>
                </c:pt>
                <c:pt idx="7198">
                  <c:v>78.667789999999968</c:v>
                </c:pt>
                <c:pt idx="7199">
                  <c:v>78.730289999999968</c:v>
                </c:pt>
                <c:pt idx="7200">
                  <c:v>78.792789999999968</c:v>
                </c:pt>
                <c:pt idx="7201">
                  <c:v>78.855289999999968</c:v>
                </c:pt>
                <c:pt idx="7202">
                  <c:v>78.917789999999968</c:v>
                </c:pt>
                <c:pt idx="7203">
                  <c:v>78.980289999999968</c:v>
                </c:pt>
                <c:pt idx="7204">
                  <c:v>79.042789999999968</c:v>
                </c:pt>
                <c:pt idx="7205">
                  <c:v>79.105289999999968</c:v>
                </c:pt>
                <c:pt idx="7206">
                  <c:v>79.167789999999968</c:v>
                </c:pt>
                <c:pt idx="7207">
                  <c:v>79.230289999999968</c:v>
                </c:pt>
                <c:pt idx="7208">
                  <c:v>79.292789999999968</c:v>
                </c:pt>
                <c:pt idx="7209">
                  <c:v>79.355289999999968</c:v>
                </c:pt>
                <c:pt idx="7210">
                  <c:v>79.417789999999968</c:v>
                </c:pt>
                <c:pt idx="7211">
                  <c:v>79.480289999999968</c:v>
                </c:pt>
                <c:pt idx="7212">
                  <c:v>79.542789999999968</c:v>
                </c:pt>
                <c:pt idx="7213">
                  <c:v>79.605289999999968</c:v>
                </c:pt>
                <c:pt idx="7214">
                  <c:v>79.667789999999968</c:v>
                </c:pt>
                <c:pt idx="7215">
                  <c:v>79.730289999999968</c:v>
                </c:pt>
                <c:pt idx="7216">
                  <c:v>79.792789999999968</c:v>
                </c:pt>
                <c:pt idx="7217">
                  <c:v>79.855289999999968</c:v>
                </c:pt>
                <c:pt idx="7218">
                  <c:v>79.917789999999968</c:v>
                </c:pt>
                <c:pt idx="7219">
                  <c:v>79.980289999999968</c:v>
                </c:pt>
                <c:pt idx="7220">
                  <c:v>80.042789999999968</c:v>
                </c:pt>
                <c:pt idx="7221">
                  <c:v>80.105289999999968</c:v>
                </c:pt>
                <c:pt idx="7222">
                  <c:v>80.167789999999968</c:v>
                </c:pt>
                <c:pt idx="7223">
                  <c:v>80.230289999999968</c:v>
                </c:pt>
                <c:pt idx="7224">
                  <c:v>80.292789999999968</c:v>
                </c:pt>
                <c:pt idx="7225">
                  <c:v>80.355289999999968</c:v>
                </c:pt>
                <c:pt idx="7226">
                  <c:v>80.417789999999968</c:v>
                </c:pt>
                <c:pt idx="7227">
                  <c:v>80.480289999999968</c:v>
                </c:pt>
                <c:pt idx="7228">
                  <c:v>80.542789999999968</c:v>
                </c:pt>
                <c:pt idx="7229">
                  <c:v>80.605289999999968</c:v>
                </c:pt>
                <c:pt idx="7230">
                  <c:v>80.667789999999968</c:v>
                </c:pt>
                <c:pt idx="7231">
                  <c:v>80.730289999999968</c:v>
                </c:pt>
                <c:pt idx="7232">
                  <c:v>80.792789999999968</c:v>
                </c:pt>
                <c:pt idx="7233">
                  <c:v>80.855289999999968</c:v>
                </c:pt>
                <c:pt idx="7234">
                  <c:v>80.917789999999968</c:v>
                </c:pt>
                <c:pt idx="7235">
                  <c:v>80.980289999999968</c:v>
                </c:pt>
                <c:pt idx="7236">
                  <c:v>81.042789999999968</c:v>
                </c:pt>
                <c:pt idx="7237">
                  <c:v>81.105289999999968</c:v>
                </c:pt>
                <c:pt idx="7238">
                  <c:v>81.167789999999968</c:v>
                </c:pt>
                <c:pt idx="7239">
                  <c:v>81.230289999999968</c:v>
                </c:pt>
                <c:pt idx="7240">
                  <c:v>81.292789999999968</c:v>
                </c:pt>
                <c:pt idx="7241">
                  <c:v>81.355289999999968</c:v>
                </c:pt>
                <c:pt idx="7242">
                  <c:v>81.417789999999968</c:v>
                </c:pt>
                <c:pt idx="7243">
                  <c:v>81.480289999999968</c:v>
                </c:pt>
                <c:pt idx="7244">
                  <c:v>81.542789999999968</c:v>
                </c:pt>
                <c:pt idx="7245">
                  <c:v>81.605289999999968</c:v>
                </c:pt>
                <c:pt idx="7246">
                  <c:v>81.667789999999968</c:v>
                </c:pt>
                <c:pt idx="7247">
                  <c:v>81.730289999999968</c:v>
                </c:pt>
                <c:pt idx="7248">
                  <c:v>81.792789999999968</c:v>
                </c:pt>
                <c:pt idx="7249">
                  <c:v>81.855289999999968</c:v>
                </c:pt>
                <c:pt idx="7250">
                  <c:v>81.917789999999968</c:v>
                </c:pt>
                <c:pt idx="7251">
                  <c:v>81.980289999999968</c:v>
                </c:pt>
                <c:pt idx="7252">
                  <c:v>82.042789999999968</c:v>
                </c:pt>
                <c:pt idx="7253">
                  <c:v>82.105289999999968</c:v>
                </c:pt>
                <c:pt idx="7254">
                  <c:v>82.167789999999968</c:v>
                </c:pt>
                <c:pt idx="7255">
                  <c:v>82.230289999999968</c:v>
                </c:pt>
                <c:pt idx="7256">
                  <c:v>82.292789999999968</c:v>
                </c:pt>
                <c:pt idx="7257">
                  <c:v>82.355289999999968</c:v>
                </c:pt>
                <c:pt idx="7258">
                  <c:v>82.417789999999968</c:v>
                </c:pt>
                <c:pt idx="7259">
                  <c:v>82.480289999999968</c:v>
                </c:pt>
                <c:pt idx="7260">
                  <c:v>82.542789999999968</c:v>
                </c:pt>
                <c:pt idx="7261">
                  <c:v>82.605289999999968</c:v>
                </c:pt>
                <c:pt idx="7262">
                  <c:v>82.667789999999968</c:v>
                </c:pt>
                <c:pt idx="7263">
                  <c:v>82.730289999999968</c:v>
                </c:pt>
                <c:pt idx="7264">
                  <c:v>82.792789999999968</c:v>
                </c:pt>
                <c:pt idx="7265">
                  <c:v>82.855289999999968</c:v>
                </c:pt>
                <c:pt idx="7266">
                  <c:v>82.917789999999968</c:v>
                </c:pt>
                <c:pt idx="7267">
                  <c:v>82.980289999999968</c:v>
                </c:pt>
                <c:pt idx="7268">
                  <c:v>83.042789999999968</c:v>
                </c:pt>
                <c:pt idx="7269">
                  <c:v>83.105289999999968</c:v>
                </c:pt>
                <c:pt idx="7270">
                  <c:v>83.167789999999968</c:v>
                </c:pt>
                <c:pt idx="7271">
                  <c:v>83.230289999999968</c:v>
                </c:pt>
                <c:pt idx="7272">
                  <c:v>83.292789999999968</c:v>
                </c:pt>
                <c:pt idx="7273">
                  <c:v>83.355289999999968</c:v>
                </c:pt>
                <c:pt idx="7274">
                  <c:v>83.417789999999968</c:v>
                </c:pt>
                <c:pt idx="7275">
                  <c:v>83.480289999999968</c:v>
                </c:pt>
                <c:pt idx="7276">
                  <c:v>83.542789999999968</c:v>
                </c:pt>
                <c:pt idx="7277">
                  <c:v>83.605289999999968</c:v>
                </c:pt>
                <c:pt idx="7278">
                  <c:v>83.667789999999968</c:v>
                </c:pt>
                <c:pt idx="7279">
                  <c:v>83.730289999999968</c:v>
                </c:pt>
                <c:pt idx="7280">
                  <c:v>83.792789999999968</c:v>
                </c:pt>
                <c:pt idx="7281">
                  <c:v>83.855289999999968</c:v>
                </c:pt>
                <c:pt idx="7282">
                  <c:v>83.917789999999968</c:v>
                </c:pt>
                <c:pt idx="7283">
                  <c:v>83.980289999999968</c:v>
                </c:pt>
                <c:pt idx="7284">
                  <c:v>84.042789999999968</c:v>
                </c:pt>
                <c:pt idx="7285">
                  <c:v>84.105289999999968</c:v>
                </c:pt>
                <c:pt idx="7286">
                  <c:v>84.167789999999968</c:v>
                </c:pt>
                <c:pt idx="7287">
                  <c:v>84.230289999999968</c:v>
                </c:pt>
                <c:pt idx="7288">
                  <c:v>84.292789999999968</c:v>
                </c:pt>
                <c:pt idx="7289">
                  <c:v>84.355289999999968</c:v>
                </c:pt>
                <c:pt idx="7290">
                  <c:v>84.417789999999968</c:v>
                </c:pt>
                <c:pt idx="7291">
                  <c:v>84.480289999999968</c:v>
                </c:pt>
                <c:pt idx="7292">
                  <c:v>84.542789999999968</c:v>
                </c:pt>
                <c:pt idx="7293">
                  <c:v>84.605289999999968</c:v>
                </c:pt>
                <c:pt idx="7294">
                  <c:v>84.667789999999968</c:v>
                </c:pt>
                <c:pt idx="7295">
                  <c:v>84.730289999999968</c:v>
                </c:pt>
                <c:pt idx="7296">
                  <c:v>84.792789999999968</c:v>
                </c:pt>
                <c:pt idx="7297">
                  <c:v>84.855289999999968</c:v>
                </c:pt>
                <c:pt idx="7298">
                  <c:v>84.917789999999968</c:v>
                </c:pt>
                <c:pt idx="7299">
                  <c:v>84.980289999999968</c:v>
                </c:pt>
                <c:pt idx="7300">
                  <c:v>85.042789999999968</c:v>
                </c:pt>
                <c:pt idx="7301">
                  <c:v>85.105289999999968</c:v>
                </c:pt>
                <c:pt idx="7302">
                  <c:v>85.167789999999968</c:v>
                </c:pt>
                <c:pt idx="7303">
                  <c:v>85.230289999999968</c:v>
                </c:pt>
                <c:pt idx="7304">
                  <c:v>85.292789999999968</c:v>
                </c:pt>
                <c:pt idx="7305">
                  <c:v>85.355289999999968</c:v>
                </c:pt>
                <c:pt idx="7306">
                  <c:v>85.417789999999968</c:v>
                </c:pt>
                <c:pt idx="7307">
                  <c:v>85.480289999999968</c:v>
                </c:pt>
                <c:pt idx="7308">
                  <c:v>85.542789999999968</c:v>
                </c:pt>
                <c:pt idx="7309">
                  <c:v>85.605289999999968</c:v>
                </c:pt>
                <c:pt idx="7310">
                  <c:v>85.667789999999968</c:v>
                </c:pt>
                <c:pt idx="7311">
                  <c:v>85.730289999999968</c:v>
                </c:pt>
                <c:pt idx="7312">
                  <c:v>85.792789999999968</c:v>
                </c:pt>
                <c:pt idx="7313">
                  <c:v>85.855289999999968</c:v>
                </c:pt>
                <c:pt idx="7314">
                  <c:v>85.917789999999968</c:v>
                </c:pt>
                <c:pt idx="7315">
                  <c:v>85.980289999999968</c:v>
                </c:pt>
                <c:pt idx="7316">
                  <c:v>86.042789999999968</c:v>
                </c:pt>
                <c:pt idx="7317">
                  <c:v>86.105289999999968</c:v>
                </c:pt>
                <c:pt idx="7318">
                  <c:v>86.167789999999968</c:v>
                </c:pt>
                <c:pt idx="7319">
                  <c:v>86.230289999999968</c:v>
                </c:pt>
                <c:pt idx="7320">
                  <c:v>86.292789999999968</c:v>
                </c:pt>
                <c:pt idx="7321">
                  <c:v>86.355289999999968</c:v>
                </c:pt>
                <c:pt idx="7322">
                  <c:v>86.417789999999968</c:v>
                </c:pt>
                <c:pt idx="7323">
                  <c:v>86.480289999999968</c:v>
                </c:pt>
                <c:pt idx="7324">
                  <c:v>86.542789999999968</c:v>
                </c:pt>
                <c:pt idx="7325">
                  <c:v>86.605289999999968</c:v>
                </c:pt>
                <c:pt idx="7326">
                  <c:v>86.667789999999968</c:v>
                </c:pt>
                <c:pt idx="7327">
                  <c:v>86.730289999999968</c:v>
                </c:pt>
                <c:pt idx="7328">
                  <c:v>86.792789999999968</c:v>
                </c:pt>
                <c:pt idx="7329">
                  <c:v>86.855289999999968</c:v>
                </c:pt>
                <c:pt idx="7330">
                  <c:v>86.917789999999968</c:v>
                </c:pt>
                <c:pt idx="7331">
                  <c:v>86.980289999999968</c:v>
                </c:pt>
                <c:pt idx="7332">
                  <c:v>87.042789999999968</c:v>
                </c:pt>
                <c:pt idx="7333">
                  <c:v>87.105289999999968</c:v>
                </c:pt>
                <c:pt idx="7334">
                  <c:v>87.167789999999968</c:v>
                </c:pt>
                <c:pt idx="7335">
                  <c:v>87.230289999999968</c:v>
                </c:pt>
                <c:pt idx="7336">
                  <c:v>87.292789999999968</c:v>
                </c:pt>
                <c:pt idx="7337">
                  <c:v>87.355289999999968</c:v>
                </c:pt>
                <c:pt idx="7338">
                  <c:v>87.417789999999968</c:v>
                </c:pt>
                <c:pt idx="7339">
                  <c:v>87.480289999999968</c:v>
                </c:pt>
                <c:pt idx="7340">
                  <c:v>87.542789999999968</c:v>
                </c:pt>
                <c:pt idx="7341">
                  <c:v>87.605289999999968</c:v>
                </c:pt>
                <c:pt idx="7342">
                  <c:v>87.667789999999968</c:v>
                </c:pt>
                <c:pt idx="7343">
                  <c:v>87.730289999999968</c:v>
                </c:pt>
                <c:pt idx="7344">
                  <c:v>87.792789999999968</c:v>
                </c:pt>
                <c:pt idx="7345">
                  <c:v>87.855289999999968</c:v>
                </c:pt>
                <c:pt idx="7346">
                  <c:v>87.917789999999968</c:v>
                </c:pt>
                <c:pt idx="7347">
                  <c:v>87.980289999999968</c:v>
                </c:pt>
                <c:pt idx="7348">
                  <c:v>88.042789999999968</c:v>
                </c:pt>
                <c:pt idx="7349">
                  <c:v>88.105289999999968</c:v>
                </c:pt>
                <c:pt idx="7350">
                  <c:v>88.167789999999968</c:v>
                </c:pt>
                <c:pt idx="7351">
                  <c:v>88.230289999999968</c:v>
                </c:pt>
                <c:pt idx="7352">
                  <c:v>88.292789999999968</c:v>
                </c:pt>
                <c:pt idx="7353">
                  <c:v>88.355289999999968</c:v>
                </c:pt>
                <c:pt idx="7354">
                  <c:v>88.417789999999968</c:v>
                </c:pt>
                <c:pt idx="7355">
                  <c:v>88.480289999999968</c:v>
                </c:pt>
                <c:pt idx="7356">
                  <c:v>88.542789999999968</c:v>
                </c:pt>
                <c:pt idx="7357">
                  <c:v>88.605289999999968</c:v>
                </c:pt>
                <c:pt idx="7358">
                  <c:v>88.667789999999968</c:v>
                </c:pt>
                <c:pt idx="7359">
                  <c:v>88.730289999999968</c:v>
                </c:pt>
                <c:pt idx="7360">
                  <c:v>88.792789999999968</c:v>
                </c:pt>
                <c:pt idx="7361">
                  <c:v>88.855289999999968</c:v>
                </c:pt>
                <c:pt idx="7362">
                  <c:v>88.917789999999968</c:v>
                </c:pt>
                <c:pt idx="7363">
                  <c:v>88.980289999999968</c:v>
                </c:pt>
                <c:pt idx="7364">
                  <c:v>89.042789999999968</c:v>
                </c:pt>
                <c:pt idx="7365">
                  <c:v>89.105289999999968</c:v>
                </c:pt>
                <c:pt idx="7366">
                  <c:v>89.167789999999968</c:v>
                </c:pt>
                <c:pt idx="7367">
                  <c:v>89.230289999999968</c:v>
                </c:pt>
                <c:pt idx="7368">
                  <c:v>89.292789999999968</c:v>
                </c:pt>
                <c:pt idx="7369">
                  <c:v>89.355289999999968</c:v>
                </c:pt>
                <c:pt idx="7370">
                  <c:v>89.417789999999968</c:v>
                </c:pt>
                <c:pt idx="7371">
                  <c:v>89.480289999999968</c:v>
                </c:pt>
                <c:pt idx="7372">
                  <c:v>89.542789999999968</c:v>
                </c:pt>
                <c:pt idx="7373">
                  <c:v>89.605289999999968</c:v>
                </c:pt>
                <c:pt idx="7374">
                  <c:v>89.667789999999968</c:v>
                </c:pt>
                <c:pt idx="7375">
                  <c:v>89.730289999999968</c:v>
                </c:pt>
                <c:pt idx="7376">
                  <c:v>89.792789999999968</c:v>
                </c:pt>
                <c:pt idx="7377">
                  <c:v>89.855289999999968</c:v>
                </c:pt>
                <c:pt idx="7378">
                  <c:v>89.917789999999968</c:v>
                </c:pt>
                <c:pt idx="7379">
                  <c:v>89.980289999999968</c:v>
                </c:pt>
                <c:pt idx="7380">
                  <c:v>90.042789999999968</c:v>
                </c:pt>
                <c:pt idx="7381">
                  <c:v>90.105289999999968</c:v>
                </c:pt>
                <c:pt idx="7382">
                  <c:v>90.167789999999968</c:v>
                </c:pt>
                <c:pt idx="7383">
                  <c:v>90.230289999999968</c:v>
                </c:pt>
                <c:pt idx="7384">
                  <c:v>90.292789999999968</c:v>
                </c:pt>
                <c:pt idx="7385">
                  <c:v>90.355289999999968</c:v>
                </c:pt>
                <c:pt idx="7386">
                  <c:v>90.417789999999968</c:v>
                </c:pt>
                <c:pt idx="7387">
                  <c:v>90.480289999999968</c:v>
                </c:pt>
                <c:pt idx="7388">
                  <c:v>90.542789999999968</c:v>
                </c:pt>
                <c:pt idx="7389">
                  <c:v>90.605289999999968</c:v>
                </c:pt>
                <c:pt idx="7390">
                  <c:v>90.667789999999968</c:v>
                </c:pt>
                <c:pt idx="7391">
                  <c:v>90.730289999999968</c:v>
                </c:pt>
                <c:pt idx="7392">
                  <c:v>90.792789999999968</c:v>
                </c:pt>
                <c:pt idx="7393">
                  <c:v>90.855289999999968</c:v>
                </c:pt>
                <c:pt idx="7394">
                  <c:v>90.917789999999968</c:v>
                </c:pt>
                <c:pt idx="7395">
                  <c:v>90.980289999999968</c:v>
                </c:pt>
                <c:pt idx="7396">
                  <c:v>91.042789999999968</c:v>
                </c:pt>
                <c:pt idx="7397">
                  <c:v>91.105289999999968</c:v>
                </c:pt>
                <c:pt idx="7398">
                  <c:v>91.167789999999968</c:v>
                </c:pt>
                <c:pt idx="7399">
                  <c:v>91.230289999999968</c:v>
                </c:pt>
                <c:pt idx="7400">
                  <c:v>91.292789999999968</c:v>
                </c:pt>
                <c:pt idx="7401">
                  <c:v>91.355289999999968</c:v>
                </c:pt>
                <c:pt idx="7402">
                  <c:v>91.417789999999968</c:v>
                </c:pt>
                <c:pt idx="7403">
                  <c:v>91.480289999999968</c:v>
                </c:pt>
                <c:pt idx="7404">
                  <c:v>91.542789999999968</c:v>
                </c:pt>
                <c:pt idx="7405">
                  <c:v>91.605289999999968</c:v>
                </c:pt>
                <c:pt idx="7406">
                  <c:v>91.667789999999968</c:v>
                </c:pt>
                <c:pt idx="7407">
                  <c:v>91.730289999999968</c:v>
                </c:pt>
                <c:pt idx="7408">
                  <c:v>91.792789999999968</c:v>
                </c:pt>
                <c:pt idx="7409">
                  <c:v>91.855289999999968</c:v>
                </c:pt>
                <c:pt idx="7410">
                  <c:v>91.917789999999968</c:v>
                </c:pt>
                <c:pt idx="7411">
                  <c:v>91.980289999999968</c:v>
                </c:pt>
                <c:pt idx="7412">
                  <c:v>92.042789999999968</c:v>
                </c:pt>
                <c:pt idx="7413">
                  <c:v>92.105289999999968</c:v>
                </c:pt>
                <c:pt idx="7414">
                  <c:v>92.167789999999968</c:v>
                </c:pt>
                <c:pt idx="7415">
                  <c:v>92.230289999999968</c:v>
                </c:pt>
                <c:pt idx="7416">
                  <c:v>92.292789999999968</c:v>
                </c:pt>
                <c:pt idx="7417">
                  <c:v>92.355289999999968</c:v>
                </c:pt>
                <c:pt idx="7418">
                  <c:v>92.417789999999968</c:v>
                </c:pt>
                <c:pt idx="7419">
                  <c:v>92.480289999999968</c:v>
                </c:pt>
                <c:pt idx="7420">
                  <c:v>92.542789999999968</c:v>
                </c:pt>
                <c:pt idx="7421">
                  <c:v>92.605289999999968</c:v>
                </c:pt>
                <c:pt idx="7422">
                  <c:v>92.667789999999968</c:v>
                </c:pt>
                <c:pt idx="7423">
                  <c:v>92.730289999999968</c:v>
                </c:pt>
                <c:pt idx="7424">
                  <c:v>92.792789999999968</c:v>
                </c:pt>
                <c:pt idx="7425">
                  <c:v>92.855289999999968</c:v>
                </c:pt>
                <c:pt idx="7426">
                  <c:v>92.917789999999968</c:v>
                </c:pt>
                <c:pt idx="7427">
                  <c:v>92.980289999999968</c:v>
                </c:pt>
                <c:pt idx="7428">
                  <c:v>93.042789999999968</c:v>
                </c:pt>
                <c:pt idx="7429">
                  <c:v>93.105289999999968</c:v>
                </c:pt>
                <c:pt idx="7430">
                  <c:v>93.167789999999968</c:v>
                </c:pt>
                <c:pt idx="7431">
                  <c:v>93.230289999999968</c:v>
                </c:pt>
                <c:pt idx="7432">
                  <c:v>93.292789999999968</c:v>
                </c:pt>
                <c:pt idx="7433">
                  <c:v>93.355289999999968</c:v>
                </c:pt>
                <c:pt idx="7434">
                  <c:v>93.417789999999968</c:v>
                </c:pt>
                <c:pt idx="7435">
                  <c:v>93.480289999999968</c:v>
                </c:pt>
                <c:pt idx="7436">
                  <c:v>93.542789999999968</c:v>
                </c:pt>
                <c:pt idx="7437">
                  <c:v>93.605289999999968</c:v>
                </c:pt>
                <c:pt idx="7438">
                  <c:v>93.667789999999968</c:v>
                </c:pt>
                <c:pt idx="7439">
                  <c:v>93.730289999999968</c:v>
                </c:pt>
                <c:pt idx="7440">
                  <c:v>93.792789999999968</c:v>
                </c:pt>
                <c:pt idx="7441">
                  <c:v>93.855289999999968</c:v>
                </c:pt>
                <c:pt idx="7442">
                  <c:v>93.917789999999968</c:v>
                </c:pt>
                <c:pt idx="7443">
                  <c:v>93.980289999999968</c:v>
                </c:pt>
                <c:pt idx="7444">
                  <c:v>94.042789999999968</c:v>
                </c:pt>
                <c:pt idx="7445">
                  <c:v>94.105289999999968</c:v>
                </c:pt>
                <c:pt idx="7446">
                  <c:v>94.167789999999968</c:v>
                </c:pt>
                <c:pt idx="7447">
                  <c:v>94.230289999999968</c:v>
                </c:pt>
                <c:pt idx="7448">
                  <c:v>94.292789999999968</c:v>
                </c:pt>
                <c:pt idx="7449">
                  <c:v>94.355289999999968</c:v>
                </c:pt>
                <c:pt idx="7450">
                  <c:v>94.417789999999968</c:v>
                </c:pt>
                <c:pt idx="7451">
                  <c:v>94.480289999999968</c:v>
                </c:pt>
                <c:pt idx="7452">
                  <c:v>94.542789999999968</c:v>
                </c:pt>
                <c:pt idx="7453">
                  <c:v>94.605289999999968</c:v>
                </c:pt>
                <c:pt idx="7454">
                  <c:v>94.667789999999968</c:v>
                </c:pt>
                <c:pt idx="7455">
                  <c:v>94.730289999999968</c:v>
                </c:pt>
                <c:pt idx="7456">
                  <c:v>94.792789999999968</c:v>
                </c:pt>
                <c:pt idx="7457">
                  <c:v>94.855289999999968</c:v>
                </c:pt>
                <c:pt idx="7458">
                  <c:v>94.917789999999968</c:v>
                </c:pt>
                <c:pt idx="7459">
                  <c:v>94.980289999999968</c:v>
                </c:pt>
                <c:pt idx="7460">
                  <c:v>95.042789999999968</c:v>
                </c:pt>
                <c:pt idx="7461">
                  <c:v>95.105289999999968</c:v>
                </c:pt>
                <c:pt idx="7462">
                  <c:v>95.167789999999968</c:v>
                </c:pt>
                <c:pt idx="7463">
                  <c:v>95.230289999999968</c:v>
                </c:pt>
                <c:pt idx="7464">
                  <c:v>95.292789999999968</c:v>
                </c:pt>
                <c:pt idx="7465">
                  <c:v>95.355289999999968</c:v>
                </c:pt>
                <c:pt idx="7466">
                  <c:v>95.417789999999968</c:v>
                </c:pt>
                <c:pt idx="7467">
                  <c:v>95.480289999999968</c:v>
                </c:pt>
                <c:pt idx="7468">
                  <c:v>95.542789999999968</c:v>
                </c:pt>
                <c:pt idx="7469">
                  <c:v>95.605289999999968</c:v>
                </c:pt>
                <c:pt idx="7470">
                  <c:v>95.667789999999968</c:v>
                </c:pt>
                <c:pt idx="7471">
                  <c:v>95.730289999999968</c:v>
                </c:pt>
                <c:pt idx="7472">
                  <c:v>95.792789999999968</c:v>
                </c:pt>
                <c:pt idx="7473">
                  <c:v>95.855289999999968</c:v>
                </c:pt>
                <c:pt idx="7474">
                  <c:v>95.917789999999968</c:v>
                </c:pt>
                <c:pt idx="7475">
                  <c:v>95.980289999999968</c:v>
                </c:pt>
                <c:pt idx="7476">
                  <c:v>96.042789999999968</c:v>
                </c:pt>
                <c:pt idx="7477">
                  <c:v>96.105289999999968</c:v>
                </c:pt>
                <c:pt idx="7478">
                  <c:v>96.167789999999968</c:v>
                </c:pt>
                <c:pt idx="7479">
                  <c:v>96.230289999999968</c:v>
                </c:pt>
                <c:pt idx="7480">
                  <c:v>96.292789999999968</c:v>
                </c:pt>
                <c:pt idx="7481">
                  <c:v>96.355289999999968</c:v>
                </c:pt>
                <c:pt idx="7482">
                  <c:v>96.417789999999968</c:v>
                </c:pt>
                <c:pt idx="7483">
                  <c:v>96.480289999999968</c:v>
                </c:pt>
                <c:pt idx="7484">
                  <c:v>96.542789999999968</c:v>
                </c:pt>
                <c:pt idx="7485">
                  <c:v>96.605289999999968</c:v>
                </c:pt>
                <c:pt idx="7486">
                  <c:v>96.667789999999968</c:v>
                </c:pt>
                <c:pt idx="7487">
                  <c:v>96.730289999999968</c:v>
                </c:pt>
                <c:pt idx="7488">
                  <c:v>96.792789999999968</c:v>
                </c:pt>
                <c:pt idx="7489">
                  <c:v>96.855289999999968</c:v>
                </c:pt>
                <c:pt idx="7490">
                  <c:v>96.917789999999968</c:v>
                </c:pt>
                <c:pt idx="7491">
                  <c:v>96.980289999999968</c:v>
                </c:pt>
                <c:pt idx="7492">
                  <c:v>97.042789999999968</c:v>
                </c:pt>
                <c:pt idx="7493">
                  <c:v>97.105289999999968</c:v>
                </c:pt>
                <c:pt idx="7494">
                  <c:v>97.167789999999968</c:v>
                </c:pt>
                <c:pt idx="7495">
                  <c:v>97.230289999999968</c:v>
                </c:pt>
                <c:pt idx="7496">
                  <c:v>97.292789999999968</c:v>
                </c:pt>
                <c:pt idx="7497">
                  <c:v>97.355289999999968</c:v>
                </c:pt>
                <c:pt idx="7498">
                  <c:v>97.417789999999968</c:v>
                </c:pt>
                <c:pt idx="7499">
                  <c:v>97.480289999999968</c:v>
                </c:pt>
                <c:pt idx="7500">
                  <c:v>97.542789999999968</c:v>
                </c:pt>
                <c:pt idx="7501">
                  <c:v>97.605289999999968</c:v>
                </c:pt>
                <c:pt idx="7502">
                  <c:v>97.667789999999968</c:v>
                </c:pt>
                <c:pt idx="7503">
                  <c:v>97.730289999999968</c:v>
                </c:pt>
                <c:pt idx="7504">
                  <c:v>97.792789999999968</c:v>
                </c:pt>
                <c:pt idx="7505">
                  <c:v>97.855289999999968</c:v>
                </c:pt>
                <c:pt idx="7506">
                  <c:v>97.917789999999968</c:v>
                </c:pt>
                <c:pt idx="7507">
                  <c:v>97.980289999999968</c:v>
                </c:pt>
                <c:pt idx="7508">
                  <c:v>98.042789999999968</c:v>
                </c:pt>
                <c:pt idx="7509">
                  <c:v>98.105289999999968</c:v>
                </c:pt>
                <c:pt idx="7510">
                  <c:v>98.167789999999968</c:v>
                </c:pt>
                <c:pt idx="7511">
                  <c:v>98.230289999999968</c:v>
                </c:pt>
                <c:pt idx="7512">
                  <c:v>98.292789999999968</c:v>
                </c:pt>
                <c:pt idx="7513">
                  <c:v>98.355289999999968</c:v>
                </c:pt>
                <c:pt idx="7514">
                  <c:v>98.417789999999968</c:v>
                </c:pt>
                <c:pt idx="7515">
                  <c:v>98.480289999999968</c:v>
                </c:pt>
                <c:pt idx="7516">
                  <c:v>98.542789999999968</c:v>
                </c:pt>
                <c:pt idx="7517">
                  <c:v>98.605289999999968</c:v>
                </c:pt>
                <c:pt idx="7518">
                  <c:v>98.667789999999968</c:v>
                </c:pt>
                <c:pt idx="7519">
                  <c:v>98.730289999999968</c:v>
                </c:pt>
                <c:pt idx="7520">
                  <c:v>98.792789999999968</c:v>
                </c:pt>
                <c:pt idx="7521">
                  <c:v>98.855289999999968</c:v>
                </c:pt>
                <c:pt idx="7522">
                  <c:v>98.917789999999968</c:v>
                </c:pt>
                <c:pt idx="7523">
                  <c:v>98.980289999999968</c:v>
                </c:pt>
                <c:pt idx="7524">
                  <c:v>99.042789999999968</c:v>
                </c:pt>
                <c:pt idx="7525">
                  <c:v>99.105289999999968</c:v>
                </c:pt>
                <c:pt idx="7526">
                  <c:v>99.167789999999968</c:v>
                </c:pt>
                <c:pt idx="7527">
                  <c:v>99.230289999999968</c:v>
                </c:pt>
                <c:pt idx="7528">
                  <c:v>99.292789999999968</c:v>
                </c:pt>
                <c:pt idx="7529">
                  <c:v>99.355289999999968</c:v>
                </c:pt>
                <c:pt idx="7530">
                  <c:v>99.417789999999968</c:v>
                </c:pt>
                <c:pt idx="7531">
                  <c:v>99.480289999999968</c:v>
                </c:pt>
                <c:pt idx="7532">
                  <c:v>99.542789999999968</c:v>
                </c:pt>
                <c:pt idx="7533">
                  <c:v>99.605289999999968</c:v>
                </c:pt>
                <c:pt idx="7534">
                  <c:v>99.667789999999968</c:v>
                </c:pt>
                <c:pt idx="7535">
                  <c:v>99.730289999999968</c:v>
                </c:pt>
                <c:pt idx="7536">
                  <c:v>99.792789999999968</c:v>
                </c:pt>
                <c:pt idx="7537">
                  <c:v>99.855289999999968</c:v>
                </c:pt>
                <c:pt idx="7538">
                  <c:v>99.917789999999968</c:v>
                </c:pt>
                <c:pt idx="7539">
                  <c:v>99.980289999999968</c:v>
                </c:pt>
                <c:pt idx="7540">
                  <c:v>100.04278999999997</c:v>
                </c:pt>
                <c:pt idx="7541">
                  <c:v>100.10528999999997</c:v>
                </c:pt>
                <c:pt idx="7542">
                  <c:v>100.16778999999997</c:v>
                </c:pt>
                <c:pt idx="7543">
                  <c:v>100.23028999999997</c:v>
                </c:pt>
                <c:pt idx="7544">
                  <c:v>100.29278999999997</c:v>
                </c:pt>
                <c:pt idx="7545">
                  <c:v>100.35528999999997</c:v>
                </c:pt>
                <c:pt idx="7546">
                  <c:v>100.41778999999997</c:v>
                </c:pt>
                <c:pt idx="7547">
                  <c:v>100.48028999999997</c:v>
                </c:pt>
                <c:pt idx="7548">
                  <c:v>100.54278999999997</c:v>
                </c:pt>
                <c:pt idx="7549">
                  <c:v>100.60528999999997</c:v>
                </c:pt>
                <c:pt idx="7550">
                  <c:v>100.66778999999997</c:v>
                </c:pt>
                <c:pt idx="7551">
                  <c:v>100.73028999999997</c:v>
                </c:pt>
                <c:pt idx="7552">
                  <c:v>100.79278999999997</c:v>
                </c:pt>
                <c:pt idx="7553">
                  <c:v>100.85528999999997</c:v>
                </c:pt>
                <c:pt idx="7554">
                  <c:v>100.91778999999997</c:v>
                </c:pt>
                <c:pt idx="7555">
                  <c:v>100.98028999999997</c:v>
                </c:pt>
                <c:pt idx="7556">
                  <c:v>101.04278999999997</c:v>
                </c:pt>
                <c:pt idx="7557">
                  <c:v>101.10528999999997</c:v>
                </c:pt>
                <c:pt idx="7558">
                  <c:v>101.16778999999997</c:v>
                </c:pt>
                <c:pt idx="7559">
                  <c:v>101.23028999999997</c:v>
                </c:pt>
                <c:pt idx="7560">
                  <c:v>101.29278999999997</c:v>
                </c:pt>
                <c:pt idx="7561">
                  <c:v>101.35528999999997</c:v>
                </c:pt>
                <c:pt idx="7562">
                  <c:v>101.41778999999997</c:v>
                </c:pt>
                <c:pt idx="7563">
                  <c:v>101.48028999999997</c:v>
                </c:pt>
                <c:pt idx="7564">
                  <c:v>101.54278999999997</c:v>
                </c:pt>
                <c:pt idx="7565">
                  <c:v>101.60528999999997</c:v>
                </c:pt>
                <c:pt idx="7566">
                  <c:v>101.66778999999997</c:v>
                </c:pt>
                <c:pt idx="7567">
                  <c:v>101.73028999999997</c:v>
                </c:pt>
                <c:pt idx="7568">
                  <c:v>101.79278999999997</c:v>
                </c:pt>
                <c:pt idx="7569">
                  <c:v>101.85528999999997</c:v>
                </c:pt>
                <c:pt idx="7570">
                  <c:v>101.91778999999997</c:v>
                </c:pt>
                <c:pt idx="7571">
                  <c:v>101.98028999999997</c:v>
                </c:pt>
                <c:pt idx="7572">
                  <c:v>102.04278999999997</c:v>
                </c:pt>
                <c:pt idx="7573">
                  <c:v>102.10528999999997</c:v>
                </c:pt>
                <c:pt idx="7574">
                  <c:v>102.16778999999997</c:v>
                </c:pt>
                <c:pt idx="7575">
                  <c:v>102.23028999999997</c:v>
                </c:pt>
                <c:pt idx="7576">
                  <c:v>102.29278999999997</c:v>
                </c:pt>
                <c:pt idx="7577">
                  <c:v>102.35528999999997</c:v>
                </c:pt>
                <c:pt idx="7578">
                  <c:v>102.41778999999997</c:v>
                </c:pt>
                <c:pt idx="7579">
                  <c:v>102.48028999999997</c:v>
                </c:pt>
                <c:pt idx="7580">
                  <c:v>102.54278999999997</c:v>
                </c:pt>
                <c:pt idx="7581">
                  <c:v>102.60528999999997</c:v>
                </c:pt>
                <c:pt idx="7582">
                  <c:v>102.66778999999997</c:v>
                </c:pt>
                <c:pt idx="7583">
                  <c:v>102.73028999999997</c:v>
                </c:pt>
                <c:pt idx="7584">
                  <c:v>102.79278999999997</c:v>
                </c:pt>
                <c:pt idx="7585">
                  <c:v>102.85528999999997</c:v>
                </c:pt>
                <c:pt idx="7586">
                  <c:v>102.91778999999997</c:v>
                </c:pt>
                <c:pt idx="7587">
                  <c:v>102.98028999999997</c:v>
                </c:pt>
                <c:pt idx="7588">
                  <c:v>103.04278999999997</c:v>
                </c:pt>
                <c:pt idx="7589">
                  <c:v>103.10528999999997</c:v>
                </c:pt>
                <c:pt idx="7590">
                  <c:v>103.16778999999997</c:v>
                </c:pt>
                <c:pt idx="7591">
                  <c:v>103.23028999999997</c:v>
                </c:pt>
                <c:pt idx="7592">
                  <c:v>103.29278999999997</c:v>
                </c:pt>
                <c:pt idx="7593">
                  <c:v>103.35528999999997</c:v>
                </c:pt>
                <c:pt idx="7594">
                  <c:v>103.41778999999997</c:v>
                </c:pt>
                <c:pt idx="7595">
                  <c:v>103.48028999999997</c:v>
                </c:pt>
                <c:pt idx="7596">
                  <c:v>103.54278999999997</c:v>
                </c:pt>
                <c:pt idx="7597">
                  <c:v>103.60528999999997</c:v>
                </c:pt>
                <c:pt idx="7598">
                  <c:v>103.66778999999997</c:v>
                </c:pt>
                <c:pt idx="7599">
                  <c:v>103.73028999999997</c:v>
                </c:pt>
                <c:pt idx="7600">
                  <c:v>103.79278999999997</c:v>
                </c:pt>
                <c:pt idx="7601">
                  <c:v>103.85528999999997</c:v>
                </c:pt>
                <c:pt idx="7602">
                  <c:v>103.91778999999997</c:v>
                </c:pt>
                <c:pt idx="7603">
                  <c:v>103.98028999999997</c:v>
                </c:pt>
                <c:pt idx="7604">
                  <c:v>104.04278999999997</c:v>
                </c:pt>
                <c:pt idx="7605">
                  <c:v>104.10528999999997</c:v>
                </c:pt>
                <c:pt idx="7606">
                  <c:v>104.16778999999997</c:v>
                </c:pt>
                <c:pt idx="7607">
                  <c:v>104.23028999999997</c:v>
                </c:pt>
                <c:pt idx="7608">
                  <c:v>104.29278999999997</c:v>
                </c:pt>
                <c:pt idx="7609">
                  <c:v>104.35528999999997</c:v>
                </c:pt>
                <c:pt idx="7610">
                  <c:v>104.41778999999997</c:v>
                </c:pt>
                <c:pt idx="7611">
                  <c:v>104.48028999999997</c:v>
                </c:pt>
                <c:pt idx="7612">
                  <c:v>104.54278999999997</c:v>
                </c:pt>
                <c:pt idx="7613">
                  <c:v>104.60528999999997</c:v>
                </c:pt>
                <c:pt idx="7614">
                  <c:v>104.66778999999997</c:v>
                </c:pt>
                <c:pt idx="7615">
                  <c:v>104.73028999999997</c:v>
                </c:pt>
                <c:pt idx="7616">
                  <c:v>104.79278999999997</c:v>
                </c:pt>
                <c:pt idx="7617">
                  <c:v>104.85528999999997</c:v>
                </c:pt>
                <c:pt idx="7618">
                  <c:v>104.91778999999997</c:v>
                </c:pt>
                <c:pt idx="7619">
                  <c:v>104.98028999999997</c:v>
                </c:pt>
                <c:pt idx="7620">
                  <c:v>105.04278999999997</c:v>
                </c:pt>
                <c:pt idx="7621">
                  <c:v>105.10528999999997</c:v>
                </c:pt>
                <c:pt idx="7622">
                  <c:v>105.16778999999997</c:v>
                </c:pt>
                <c:pt idx="7623">
                  <c:v>105.23028999999997</c:v>
                </c:pt>
                <c:pt idx="7624">
                  <c:v>105.29278999999997</c:v>
                </c:pt>
                <c:pt idx="7625">
                  <c:v>105.35528999999997</c:v>
                </c:pt>
                <c:pt idx="7626">
                  <c:v>105.41778999999997</c:v>
                </c:pt>
                <c:pt idx="7627">
                  <c:v>105.48028999999997</c:v>
                </c:pt>
                <c:pt idx="7628">
                  <c:v>105.54278999999997</c:v>
                </c:pt>
                <c:pt idx="7629">
                  <c:v>105.60528999999997</c:v>
                </c:pt>
                <c:pt idx="7630">
                  <c:v>105.66778999999997</c:v>
                </c:pt>
                <c:pt idx="7631">
                  <c:v>105.73028999999997</c:v>
                </c:pt>
                <c:pt idx="7632">
                  <c:v>105.79278999999997</c:v>
                </c:pt>
                <c:pt idx="7633">
                  <c:v>105.85528999999997</c:v>
                </c:pt>
                <c:pt idx="7634">
                  <c:v>105.91778999999997</c:v>
                </c:pt>
                <c:pt idx="7635">
                  <c:v>105.98028999999997</c:v>
                </c:pt>
                <c:pt idx="7636">
                  <c:v>106.04278999999997</c:v>
                </c:pt>
                <c:pt idx="7637">
                  <c:v>106.10528999999997</c:v>
                </c:pt>
                <c:pt idx="7638">
                  <c:v>106.16778999999997</c:v>
                </c:pt>
                <c:pt idx="7639">
                  <c:v>106.23028999999997</c:v>
                </c:pt>
                <c:pt idx="7640">
                  <c:v>106.29278999999997</c:v>
                </c:pt>
                <c:pt idx="7641">
                  <c:v>106.35528999999997</c:v>
                </c:pt>
                <c:pt idx="7642">
                  <c:v>106.41778999999997</c:v>
                </c:pt>
                <c:pt idx="7643">
                  <c:v>106.48028999999997</c:v>
                </c:pt>
                <c:pt idx="7644">
                  <c:v>106.54278999999997</c:v>
                </c:pt>
                <c:pt idx="7645">
                  <c:v>106.60528999999997</c:v>
                </c:pt>
                <c:pt idx="7646">
                  <c:v>106.66778999999997</c:v>
                </c:pt>
                <c:pt idx="7647">
                  <c:v>106.73028999999997</c:v>
                </c:pt>
                <c:pt idx="7648">
                  <c:v>106.79278999999997</c:v>
                </c:pt>
                <c:pt idx="7649">
                  <c:v>106.85528999999997</c:v>
                </c:pt>
                <c:pt idx="7650">
                  <c:v>106.91778999999997</c:v>
                </c:pt>
                <c:pt idx="7651">
                  <c:v>106.98028999999997</c:v>
                </c:pt>
                <c:pt idx="7652">
                  <c:v>107.04278999999997</c:v>
                </c:pt>
                <c:pt idx="7653">
                  <c:v>107.10528999999997</c:v>
                </c:pt>
                <c:pt idx="7654">
                  <c:v>107.16778999999997</c:v>
                </c:pt>
                <c:pt idx="7655">
                  <c:v>107.23028999999997</c:v>
                </c:pt>
                <c:pt idx="7656">
                  <c:v>107.29278999999997</c:v>
                </c:pt>
                <c:pt idx="7657">
                  <c:v>107.35528999999997</c:v>
                </c:pt>
                <c:pt idx="7658">
                  <c:v>107.41778999999997</c:v>
                </c:pt>
                <c:pt idx="7659">
                  <c:v>107.48028999999997</c:v>
                </c:pt>
                <c:pt idx="7660">
                  <c:v>107.54278999999997</c:v>
                </c:pt>
                <c:pt idx="7661">
                  <c:v>107.60528999999997</c:v>
                </c:pt>
                <c:pt idx="7662">
                  <c:v>107.66778999999997</c:v>
                </c:pt>
                <c:pt idx="7663">
                  <c:v>107.73028999999997</c:v>
                </c:pt>
                <c:pt idx="7664">
                  <c:v>107.79278999999997</c:v>
                </c:pt>
                <c:pt idx="7665">
                  <c:v>107.85528999999997</c:v>
                </c:pt>
                <c:pt idx="7666">
                  <c:v>107.91778999999997</c:v>
                </c:pt>
                <c:pt idx="7667">
                  <c:v>107.98028999999997</c:v>
                </c:pt>
                <c:pt idx="7668">
                  <c:v>108.04278999999997</c:v>
                </c:pt>
                <c:pt idx="7669">
                  <c:v>108.10528999999997</c:v>
                </c:pt>
                <c:pt idx="7670">
                  <c:v>108.16778999999997</c:v>
                </c:pt>
                <c:pt idx="7671">
                  <c:v>108.23028999999997</c:v>
                </c:pt>
                <c:pt idx="7672">
                  <c:v>108.29278999999997</c:v>
                </c:pt>
                <c:pt idx="7673">
                  <c:v>108.35528999999997</c:v>
                </c:pt>
                <c:pt idx="7674">
                  <c:v>108.41778999999997</c:v>
                </c:pt>
                <c:pt idx="7675">
                  <c:v>108.48028999999997</c:v>
                </c:pt>
                <c:pt idx="7676">
                  <c:v>108.54278999999997</c:v>
                </c:pt>
                <c:pt idx="7677">
                  <c:v>108.60528999999997</c:v>
                </c:pt>
                <c:pt idx="7678">
                  <c:v>108.66778999999997</c:v>
                </c:pt>
                <c:pt idx="7679">
                  <c:v>108.73028999999997</c:v>
                </c:pt>
                <c:pt idx="7680">
                  <c:v>108.79278999999997</c:v>
                </c:pt>
                <c:pt idx="7681">
                  <c:v>108.85528999999997</c:v>
                </c:pt>
                <c:pt idx="7682">
                  <c:v>108.91778999999997</c:v>
                </c:pt>
                <c:pt idx="7683">
                  <c:v>108.98028999999997</c:v>
                </c:pt>
                <c:pt idx="7684">
                  <c:v>109.04278999999997</c:v>
                </c:pt>
                <c:pt idx="7685">
                  <c:v>109.10528999999997</c:v>
                </c:pt>
                <c:pt idx="7686">
                  <c:v>109.16778999999997</c:v>
                </c:pt>
                <c:pt idx="7687">
                  <c:v>109.23028999999997</c:v>
                </c:pt>
                <c:pt idx="7688">
                  <c:v>109.29278999999997</c:v>
                </c:pt>
                <c:pt idx="7689">
                  <c:v>109.35528999999997</c:v>
                </c:pt>
                <c:pt idx="7690">
                  <c:v>109.41778999999997</c:v>
                </c:pt>
                <c:pt idx="7691">
                  <c:v>109.48028999999997</c:v>
                </c:pt>
                <c:pt idx="7692">
                  <c:v>109.54278999999997</c:v>
                </c:pt>
                <c:pt idx="7693">
                  <c:v>109.60528999999997</c:v>
                </c:pt>
                <c:pt idx="7694">
                  <c:v>109.66778999999997</c:v>
                </c:pt>
                <c:pt idx="7695">
                  <c:v>109.73028999999997</c:v>
                </c:pt>
                <c:pt idx="7696">
                  <c:v>109.79278999999997</c:v>
                </c:pt>
                <c:pt idx="7697">
                  <c:v>109.85528999999997</c:v>
                </c:pt>
                <c:pt idx="7698">
                  <c:v>109.91778999999997</c:v>
                </c:pt>
                <c:pt idx="7699">
                  <c:v>109.98028999999997</c:v>
                </c:pt>
                <c:pt idx="7700">
                  <c:v>110.04278999999997</c:v>
                </c:pt>
                <c:pt idx="7701">
                  <c:v>110.10528999999997</c:v>
                </c:pt>
                <c:pt idx="7702">
                  <c:v>110.16778999999997</c:v>
                </c:pt>
                <c:pt idx="7703">
                  <c:v>110.23028999999997</c:v>
                </c:pt>
                <c:pt idx="7704">
                  <c:v>110.29278999999997</c:v>
                </c:pt>
                <c:pt idx="7705">
                  <c:v>110.35528999999997</c:v>
                </c:pt>
                <c:pt idx="7706">
                  <c:v>110.41778999999997</c:v>
                </c:pt>
                <c:pt idx="7707">
                  <c:v>110.48028999999997</c:v>
                </c:pt>
                <c:pt idx="7708">
                  <c:v>110.54278999999997</c:v>
                </c:pt>
                <c:pt idx="7709">
                  <c:v>110.60528999999997</c:v>
                </c:pt>
                <c:pt idx="7710">
                  <c:v>110.66778999999997</c:v>
                </c:pt>
                <c:pt idx="7711">
                  <c:v>110.73028999999997</c:v>
                </c:pt>
                <c:pt idx="7712">
                  <c:v>110.79278999999997</c:v>
                </c:pt>
                <c:pt idx="7713">
                  <c:v>110.85528999999997</c:v>
                </c:pt>
                <c:pt idx="7714">
                  <c:v>110.91778999999997</c:v>
                </c:pt>
                <c:pt idx="7715">
                  <c:v>110.98028999999997</c:v>
                </c:pt>
                <c:pt idx="7716">
                  <c:v>111.04278999999997</c:v>
                </c:pt>
                <c:pt idx="7717">
                  <c:v>111.10528999999997</c:v>
                </c:pt>
                <c:pt idx="7718">
                  <c:v>111.16778999999997</c:v>
                </c:pt>
                <c:pt idx="7719">
                  <c:v>111.23028999999997</c:v>
                </c:pt>
                <c:pt idx="7720">
                  <c:v>111.29278999999997</c:v>
                </c:pt>
                <c:pt idx="7721">
                  <c:v>111.35528999999997</c:v>
                </c:pt>
                <c:pt idx="7722">
                  <c:v>111.41778999999997</c:v>
                </c:pt>
                <c:pt idx="7723">
                  <c:v>111.48028999999997</c:v>
                </c:pt>
                <c:pt idx="7724">
                  <c:v>111.54278999999997</c:v>
                </c:pt>
                <c:pt idx="7725">
                  <c:v>111.60528999999997</c:v>
                </c:pt>
                <c:pt idx="7726">
                  <c:v>111.66778999999997</c:v>
                </c:pt>
                <c:pt idx="7727">
                  <c:v>111.73028999999997</c:v>
                </c:pt>
                <c:pt idx="7728">
                  <c:v>111.79278999999997</c:v>
                </c:pt>
                <c:pt idx="7729">
                  <c:v>111.85528999999997</c:v>
                </c:pt>
                <c:pt idx="7730">
                  <c:v>111.91778999999997</c:v>
                </c:pt>
                <c:pt idx="7731">
                  <c:v>111.98028999999997</c:v>
                </c:pt>
                <c:pt idx="7732">
                  <c:v>112.04278999999997</c:v>
                </c:pt>
                <c:pt idx="7733">
                  <c:v>112.10528999999997</c:v>
                </c:pt>
                <c:pt idx="7734">
                  <c:v>112.16778999999997</c:v>
                </c:pt>
                <c:pt idx="7735">
                  <c:v>112.23028999999997</c:v>
                </c:pt>
                <c:pt idx="7736">
                  <c:v>112.29278999999997</c:v>
                </c:pt>
                <c:pt idx="7737">
                  <c:v>112.35528999999997</c:v>
                </c:pt>
                <c:pt idx="7738">
                  <c:v>112.41778999999997</c:v>
                </c:pt>
                <c:pt idx="7739">
                  <c:v>112.48028999999997</c:v>
                </c:pt>
                <c:pt idx="7740">
                  <c:v>112.54278999999997</c:v>
                </c:pt>
                <c:pt idx="7741">
                  <c:v>112.60528999999997</c:v>
                </c:pt>
                <c:pt idx="7742">
                  <c:v>112.66778999999997</c:v>
                </c:pt>
                <c:pt idx="7743">
                  <c:v>112.73028999999997</c:v>
                </c:pt>
                <c:pt idx="7744">
                  <c:v>112.79278999999997</c:v>
                </c:pt>
                <c:pt idx="7745">
                  <c:v>112.85528999999997</c:v>
                </c:pt>
                <c:pt idx="7746">
                  <c:v>112.91778999999997</c:v>
                </c:pt>
                <c:pt idx="7747">
                  <c:v>112.98028999999997</c:v>
                </c:pt>
                <c:pt idx="7748">
                  <c:v>113.04278999999997</c:v>
                </c:pt>
                <c:pt idx="7749">
                  <c:v>113.10528999999997</c:v>
                </c:pt>
                <c:pt idx="7750">
                  <c:v>113.16778999999997</c:v>
                </c:pt>
                <c:pt idx="7751">
                  <c:v>113.23028999999997</c:v>
                </c:pt>
                <c:pt idx="7752">
                  <c:v>113.29278999999997</c:v>
                </c:pt>
                <c:pt idx="7753">
                  <c:v>113.35528999999997</c:v>
                </c:pt>
                <c:pt idx="7754">
                  <c:v>113.41778999999997</c:v>
                </c:pt>
                <c:pt idx="7755">
                  <c:v>113.48028999999997</c:v>
                </c:pt>
                <c:pt idx="7756">
                  <c:v>113.54278999999997</c:v>
                </c:pt>
                <c:pt idx="7757">
                  <c:v>113.60528999999997</c:v>
                </c:pt>
                <c:pt idx="7758">
                  <c:v>113.66778999999997</c:v>
                </c:pt>
                <c:pt idx="7759">
                  <c:v>113.73028999999997</c:v>
                </c:pt>
                <c:pt idx="7760">
                  <c:v>113.79278999999997</c:v>
                </c:pt>
                <c:pt idx="7761">
                  <c:v>113.85528999999997</c:v>
                </c:pt>
                <c:pt idx="7762">
                  <c:v>113.91778999999997</c:v>
                </c:pt>
                <c:pt idx="7763">
                  <c:v>113.98028999999997</c:v>
                </c:pt>
                <c:pt idx="7764">
                  <c:v>114.04278999999997</c:v>
                </c:pt>
                <c:pt idx="7765">
                  <c:v>114.10528999999997</c:v>
                </c:pt>
                <c:pt idx="7766">
                  <c:v>114.16778999999997</c:v>
                </c:pt>
                <c:pt idx="7767">
                  <c:v>114.23028999999997</c:v>
                </c:pt>
                <c:pt idx="7768">
                  <c:v>114.29278999999997</c:v>
                </c:pt>
                <c:pt idx="7769">
                  <c:v>114.35528999999997</c:v>
                </c:pt>
                <c:pt idx="7770">
                  <c:v>114.41778999999997</c:v>
                </c:pt>
                <c:pt idx="7771">
                  <c:v>114.48028999999997</c:v>
                </c:pt>
                <c:pt idx="7772">
                  <c:v>114.54278999999997</c:v>
                </c:pt>
                <c:pt idx="7773">
                  <c:v>114.60528999999997</c:v>
                </c:pt>
                <c:pt idx="7774">
                  <c:v>114.66778999999997</c:v>
                </c:pt>
                <c:pt idx="7775">
                  <c:v>114.73028999999997</c:v>
                </c:pt>
                <c:pt idx="7776">
                  <c:v>114.79278999999997</c:v>
                </c:pt>
                <c:pt idx="7777">
                  <c:v>114.85528999999997</c:v>
                </c:pt>
                <c:pt idx="7778">
                  <c:v>114.91778999999997</c:v>
                </c:pt>
                <c:pt idx="7779">
                  <c:v>114.98028999999997</c:v>
                </c:pt>
                <c:pt idx="7780">
                  <c:v>115.04278999999997</c:v>
                </c:pt>
                <c:pt idx="7781">
                  <c:v>115.10528999999997</c:v>
                </c:pt>
                <c:pt idx="7782">
                  <c:v>115.16778999999997</c:v>
                </c:pt>
                <c:pt idx="7783">
                  <c:v>115.23028999999997</c:v>
                </c:pt>
                <c:pt idx="7784">
                  <c:v>115.29278999999997</c:v>
                </c:pt>
                <c:pt idx="7785">
                  <c:v>115.35528999999997</c:v>
                </c:pt>
                <c:pt idx="7786">
                  <c:v>115.41778999999997</c:v>
                </c:pt>
                <c:pt idx="7787">
                  <c:v>115.48028999999997</c:v>
                </c:pt>
                <c:pt idx="7788">
                  <c:v>115.54278999999997</c:v>
                </c:pt>
                <c:pt idx="7789">
                  <c:v>115.60528999999997</c:v>
                </c:pt>
                <c:pt idx="7790">
                  <c:v>115.66778999999997</c:v>
                </c:pt>
                <c:pt idx="7791">
                  <c:v>115.73028999999997</c:v>
                </c:pt>
                <c:pt idx="7792">
                  <c:v>115.79278999999997</c:v>
                </c:pt>
                <c:pt idx="7793">
                  <c:v>115.85528999999997</c:v>
                </c:pt>
                <c:pt idx="7794">
                  <c:v>115.91778999999997</c:v>
                </c:pt>
                <c:pt idx="7795">
                  <c:v>115.98028999999997</c:v>
                </c:pt>
                <c:pt idx="7796">
                  <c:v>116.04278999999997</c:v>
                </c:pt>
                <c:pt idx="7797">
                  <c:v>116.10528999999997</c:v>
                </c:pt>
                <c:pt idx="7798">
                  <c:v>116.16778999999997</c:v>
                </c:pt>
                <c:pt idx="7799">
                  <c:v>116.23028999999997</c:v>
                </c:pt>
                <c:pt idx="7800">
                  <c:v>116.29278999999997</c:v>
                </c:pt>
                <c:pt idx="7801">
                  <c:v>116.35528999999997</c:v>
                </c:pt>
                <c:pt idx="7802">
                  <c:v>116.41778999999997</c:v>
                </c:pt>
                <c:pt idx="7803">
                  <c:v>116.48028999999997</c:v>
                </c:pt>
                <c:pt idx="7804">
                  <c:v>116.54278999999997</c:v>
                </c:pt>
                <c:pt idx="7805">
                  <c:v>116.60528999999997</c:v>
                </c:pt>
                <c:pt idx="7806">
                  <c:v>116.66778999999997</c:v>
                </c:pt>
                <c:pt idx="7807">
                  <c:v>116.73028999999997</c:v>
                </c:pt>
                <c:pt idx="7808">
                  <c:v>116.79278999999997</c:v>
                </c:pt>
                <c:pt idx="7809">
                  <c:v>116.85528999999997</c:v>
                </c:pt>
                <c:pt idx="7810">
                  <c:v>116.91778999999997</c:v>
                </c:pt>
                <c:pt idx="7811">
                  <c:v>116.98028999999997</c:v>
                </c:pt>
                <c:pt idx="7812">
                  <c:v>117.04278999999997</c:v>
                </c:pt>
                <c:pt idx="7813">
                  <c:v>117.10528999999997</c:v>
                </c:pt>
                <c:pt idx="7814">
                  <c:v>117.16778999999997</c:v>
                </c:pt>
                <c:pt idx="7815">
                  <c:v>117.23028999999997</c:v>
                </c:pt>
                <c:pt idx="7816">
                  <c:v>117.29278999999997</c:v>
                </c:pt>
                <c:pt idx="7817">
                  <c:v>117.35528999999997</c:v>
                </c:pt>
                <c:pt idx="7818">
                  <c:v>117.41778999999997</c:v>
                </c:pt>
                <c:pt idx="7819">
                  <c:v>117.48028999999997</c:v>
                </c:pt>
                <c:pt idx="7820">
                  <c:v>117.54278999999997</c:v>
                </c:pt>
                <c:pt idx="7821">
                  <c:v>117.60528999999997</c:v>
                </c:pt>
                <c:pt idx="7822">
                  <c:v>117.66778999999997</c:v>
                </c:pt>
                <c:pt idx="7823">
                  <c:v>117.73028999999997</c:v>
                </c:pt>
                <c:pt idx="7824">
                  <c:v>117.79278999999997</c:v>
                </c:pt>
                <c:pt idx="7825">
                  <c:v>117.85528999999997</c:v>
                </c:pt>
                <c:pt idx="7826">
                  <c:v>117.91778999999997</c:v>
                </c:pt>
                <c:pt idx="7827">
                  <c:v>117.98028999999997</c:v>
                </c:pt>
                <c:pt idx="7828">
                  <c:v>118.04278999999997</c:v>
                </c:pt>
                <c:pt idx="7829">
                  <c:v>118.10528999999997</c:v>
                </c:pt>
                <c:pt idx="7830">
                  <c:v>118.16778999999997</c:v>
                </c:pt>
                <c:pt idx="7831">
                  <c:v>118.23028999999997</c:v>
                </c:pt>
                <c:pt idx="7832">
                  <c:v>118.29278999999997</c:v>
                </c:pt>
                <c:pt idx="7833">
                  <c:v>118.35528999999997</c:v>
                </c:pt>
                <c:pt idx="7834">
                  <c:v>118.41778999999997</c:v>
                </c:pt>
                <c:pt idx="7835">
                  <c:v>118.48028999999997</c:v>
                </c:pt>
                <c:pt idx="7836">
                  <c:v>118.54278999999997</c:v>
                </c:pt>
                <c:pt idx="7837">
                  <c:v>118.60528999999997</c:v>
                </c:pt>
                <c:pt idx="7838">
                  <c:v>118.66778999999997</c:v>
                </c:pt>
                <c:pt idx="7839">
                  <c:v>118.73028999999997</c:v>
                </c:pt>
                <c:pt idx="7840">
                  <c:v>118.79278999999997</c:v>
                </c:pt>
                <c:pt idx="7841">
                  <c:v>118.85528999999997</c:v>
                </c:pt>
                <c:pt idx="7842">
                  <c:v>118.91778999999997</c:v>
                </c:pt>
                <c:pt idx="7843">
                  <c:v>118.98028999999997</c:v>
                </c:pt>
                <c:pt idx="7844">
                  <c:v>119.04278999999997</c:v>
                </c:pt>
                <c:pt idx="7845">
                  <c:v>119.10528999999997</c:v>
                </c:pt>
                <c:pt idx="7846">
                  <c:v>119.16778999999997</c:v>
                </c:pt>
                <c:pt idx="7847">
                  <c:v>119.23028999999997</c:v>
                </c:pt>
                <c:pt idx="7848">
                  <c:v>119.29278999999997</c:v>
                </c:pt>
                <c:pt idx="7849">
                  <c:v>119.35528999999997</c:v>
                </c:pt>
                <c:pt idx="7850">
                  <c:v>119.41778999999997</c:v>
                </c:pt>
                <c:pt idx="7851">
                  <c:v>119.48028999999997</c:v>
                </c:pt>
                <c:pt idx="7852">
                  <c:v>119.54278999999997</c:v>
                </c:pt>
                <c:pt idx="7853">
                  <c:v>119.60528999999997</c:v>
                </c:pt>
                <c:pt idx="7854">
                  <c:v>119.66778999999997</c:v>
                </c:pt>
                <c:pt idx="7855">
                  <c:v>119.73028999999997</c:v>
                </c:pt>
                <c:pt idx="7856">
                  <c:v>119.79278999999997</c:v>
                </c:pt>
                <c:pt idx="7857">
                  <c:v>119.85528999999997</c:v>
                </c:pt>
                <c:pt idx="7858">
                  <c:v>119.91778999999997</c:v>
                </c:pt>
                <c:pt idx="7859">
                  <c:v>119.98028999999997</c:v>
                </c:pt>
                <c:pt idx="7860">
                  <c:v>120.04278999999997</c:v>
                </c:pt>
                <c:pt idx="7861">
                  <c:v>120.10528999999997</c:v>
                </c:pt>
                <c:pt idx="7862">
                  <c:v>120.16778999999997</c:v>
                </c:pt>
                <c:pt idx="7863">
                  <c:v>120.23028999999997</c:v>
                </c:pt>
                <c:pt idx="7864">
                  <c:v>120.29278999999997</c:v>
                </c:pt>
                <c:pt idx="7865">
                  <c:v>120.35528999999997</c:v>
                </c:pt>
                <c:pt idx="7866">
                  <c:v>120.41778999999997</c:v>
                </c:pt>
                <c:pt idx="7867">
                  <c:v>120.48028999999997</c:v>
                </c:pt>
                <c:pt idx="7868">
                  <c:v>120.54278999999997</c:v>
                </c:pt>
                <c:pt idx="7869">
                  <c:v>120.60528999999997</c:v>
                </c:pt>
                <c:pt idx="7870">
                  <c:v>120.66778999999997</c:v>
                </c:pt>
                <c:pt idx="7871">
                  <c:v>120.73028999999997</c:v>
                </c:pt>
                <c:pt idx="7872">
                  <c:v>120.79278999999997</c:v>
                </c:pt>
                <c:pt idx="7873">
                  <c:v>120.85528999999997</c:v>
                </c:pt>
                <c:pt idx="7874">
                  <c:v>120.91778999999997</c:v>
                </c:pt>
                <c:pt idx="7875">
                  <c:v>120.98028999999997</c:v>
                </c:pt>
                <c:pt idx="7876">
                  <c:v>121.04278999999997</c:v>
                </c:pt>
                <c:pt idx="7877">
                  <c:v>121.10528999999997</c:v>
                </c:pt>
                <c:pt idx="7878">
                  <c:v>121.16778999999997</c:v>
                </c:pt>
                <c:pt idx="7879">
                  <c:v>121.23028999999997</c:v>
                </c:pt>
                <c:pt idx="7880">
                  <c:v>121.29278999999997</c:v>
                </c:pt>
                <c:pt idx="7881">
                  <c:v>121.35528999999997</c:v>
                </c:pt>
                <c:pt idx="7882">
                  <c:v>121.41778999999997</c:v>
                </c:pt>
                <c:pt idx="7883">
                  <c:v>121.48028999999997</c:v>
                </c:pt>
                <c:pt idx="7884">
                  <c:v>121.54278999999997</c:v>
                </c:pt>
                <c:pt idx="7885">
                  <c:v>121.60528999999997</c:v>
                </c:pt>
                <c:pt idx="7886">
                  <c:v>121.66778999999997</c:v>
                </c:pt>
                <c:pt idx="7887">
                  <c:v>121.73028999999997</c:v>
                </c:pt>
                <c:pt idx="7888">
                  <c:v>121.79278999999997</c:v>
                </c:pt>
                <c:pt idx="7889">
                  <c:v>121.85528999999997</c:v>
                </c:pt>
                <c:pt idx="7890">
                  <c:v>121.91778999999997</c:v>
                </c:pt>
                <c:pt idx="7891">
                  <c:v>121.98028999999997</c:v>
                </c:pt>
                <c:pt idx="7892">
                  <c:v>122.04278999999997</c:v>
                </c:pt>
                <c:pt idx="7893">
                  <c:v>122.10528999999997</c:v>
                </c:pt>
                <c:pt idx="7894">
                  <c:v>122.16778999999997</c:v>
                </c:pt>
                <c:pt idx="7895">
                  <c:v>122.23028999999997</c:v>
                </c:pt>
                <c:pt idx="7896">
                  <c:v>122.29278999999997</c:v>
                </c:pt>
                <c:pt idx="7897">
                  <c:v>122.35528999999997</c:v>
                </c:pt>
                <c:pt idx="7898">
                  <c:v>122.41778999999997</c:v>
                </c:pt>
                <c:pt idx="7899">
                  <c:v>122.48028999999997</c:v>
                </c:pt>
                <c:pt idx="7900">
                  <c:v>122.54278999999997</c:v>
                </c:pt>
                <c:pt idx="7901">
                  <c:v>122.60528999999997</c:v>
                </c:pt>
                <c:pt idx="7902">
                  <c:v>122.66778999999997</c:v>
                </c:pt>
                <c:pt idx="7903">
                  <c:v>122.73028999999997</c:v>
                </c:pt>
                <c:pt idx="7904">
                  <c:v>122.79278999999997</c:v>
                </c:pt>
                <c:pt idx="7905">
                  <c:v>122.85528999999997</c:v>
                </c:pt>
                <c:pt idx="7906">
                  <c:v>122.91778999999997</c:v>
                </c:pt>
                <c:pt idx="7907">
                  <c:v>122.98028999999997</c:v>
                </c:pt>
                <c:pt idx="7908">
                  <c:v>123.04278999999997</c:v>
                </c:pt>
                <c:pt idx="7909">
                  <c:v>123.10528999999997</c:v>
                </c:pt>
                <c:pt idx="7910">
                  <c:v>123.16778999999997</c:v>
                </c:pt>
                <c:pt idx="7911">
                  <c:v>123.23028999999997</c:v>
                </c:pt>
                <c:pt idx="7912">
                  <c:v>123.29278999999997</c:v>
                </c:pt>
                <c:pt idx="7913">
                  <c:v>123.35528999999997</c:v>
                </c:pt>
                <c:pt idx="7914">
                  <c:v>123.41778999999997</c:v>
                </c:pt>
                <c:pt idx="7915">
                  <c:v>123.48028999999997</c:v>
                </c:pt>
                <c:pt idx="7916">
                  <c:v>123.54278999999997</c:v>
                </c:pt>
                <c:pt idx="7917">
                  <c:v>123.60528999999997</c:v>
                </c:pt>
                <c:pt idx="7918">
                  <c:v>123.66778999999997</c:v>
                </c:pt>
                <c:pt idx="7919">
                  <c:v>123.73028999999997</c:v>
                </c:pt>
                <c:pt idx="7920">
                  <c:v>123.79278999999997</c:v>
                </c:pt>
                <c:pt idx="7921">
                  <c:v>123.85528999999997</c:v>
                </c:pt>
                <c:pt idx="7922">
                  <c:v>123.91778999999997</c:v>
                </c:pt>
                <c:pt idx="7923">
                  <c:v>123.98028999999997</c:v>
                </c:pt>
                <c:pt idx="7924">
                  <c:v>124.04278999999997</c:v>
                </c:pt>
                <c:pt idx="7925">
                  <c:v>124.10528999999997</c:v>
                </c:pt>
                <c:pt idx="7926">
                  <c:v>124.16778999999997</c:v>
                </c:pt>
                <c:pt idx="7927">
                  <c:v>124.23028999999997</c:v>
                </c:pt>
                <c:pt idx="7928">
                  <c:v>124.29278999999997</c:v>
                </c:pt>
                <c:pt idx="7929">
                  <c:v>124.35528999999997</c:v>
                </c:pt>
                <c:pt idx="7930">
                  <c:v>124.41778999999997</c:v>
                </c:pt>
                <c:pt idx="7931">
                  <c:v>124.48028999999997</c:v>
                </c:pt>
                <c:pt idx="7932">
                  <c:v>124.54278999999997</c:v>
                </c:pt>
                <c:pt idx="7933">
                  <c:v>124.60528999999997</c:v>
                </c:pt>
                <c:pt idx="7934">
                  <c:v>124.66778999999997</c:v>
                </c:pt>
                <c:pt idx="7935">
                  <c:v>124.73028999999997</c:v>
                </c:pt>
                <c:pt idx="7936">
                  <c:v>124.79278999999997</c:v>
                </c:pt>
                <c:pt idx="7937">
                  <c:v>124.85528999999997</c:v>
                </c:pt>
                <c:pt idx="7938">
                  <c:v>124.91778999999997</c:v>
                </c:pt>
                <c:pt idx="7939">
                  <c:v>124.98028999999997</c:v>
                </c:pt>
                <c:pt idx="7940">
                  <c:v>125.04278999999997</c:v>
                </c:pt>
                <c:pt idx="7941">
                  <c:v>125.10528999999997</c:v>
                </c:pt>
                <c:pt idx="7942">
                  <c:v>125.16778999999997</c:v>
                </c:pt>
                <c:pt idx="7943">
                  <c:v>125.23028999999997</c:v>
                </c:pt>
                <c:pt idx="7944">
                  <c:v>125.29278999999997</c:v>
                </c:pt>
                <c:pt idx="7945">
                  <c:v>125.35528999999997</c:v>
                </c:pt>
                <c:pt idx="7946">
                  <c:v>125.41778999999997</c:v>
                </c:pt>
                <c:pt idx="7947">
                  <c:v>125.48028999999997</c:v>
                </c:pt>
                <c:pt idx="7948">
                  <c:v>125.54278999999997</c:v>
                </c:pt>
                <c:pt idx="7949">
                  <c:v>125.60528999999997</c:v>
                </c:pt>
                <c:pt idx="7950">
                  <c:v>125.66778999999997</c:v>
                </c:pt>
                <c:pt idx="7951">
                  <c:v>125.73028999999997</c:v>
                </c:pt>
                <c:pt idx="7952">
                  <c:v>125.79278999999997</c:v>
                </c:pt>
                <c:pt idx="7953">
                  <c:v>125.85528999999997</c:v>
                </c:pt>
                <c:pt idx="7954">
                  <c:v>125.91778999999997</c:v>
                </c:pt>
                <c:pt idx="7955">
                  <c:v>125.98028999999997</c:v>
                </c:pt>
                <c:pt idx="7956">
                  <c:v>126.04278999999997</c:v>
                </c:pt>
                <c:pt idx="7957">
                  <c:v>126.10528999999997</c:v>
                </c:pt>
                <c:pt idx="7958">
                  <c:v>126.16778999999997</c:v>
                </c:pt>
                <c:pt idx="7959">
                  <c:v>126.23028999999997</c:v>
                </c:pt>
                <c:pt idx="7960">
                  <c:v>126.29278999999997</c:v>
                </c:pt>
                <c:pt idx="7961">
                  <c:v>126.35528999999997</c:v>
                </c:pt>
                <c:pt idx="7962">
                  <c:v>126.41778999999997</c:v>
                </c:pt>
                <c:pt idx="7963">
                  <c:v>126.48028999999997</c:v>
                </c:pt>
                <c:pt idx="7964">
                  <c:v>126.54278999999997</c:v>
                </c:pt>
                <c:pt idx="7965">
                  <c:v>126.60528999999997</c:v>
                </c:pt>
                <c:pt idx="7966">
                  <c:v>126.66778999999997</c:v>
                </c:pt>
                <c:pt idx="7967">
                  <c:v>126.73028999999997</c:v>
                </c:pt>
                <c:pt idx="7968">
                  <c:v>126.79278999999997</c:v>
                </c:pt>
                <c:pt idx="7969">
                  <c:v>126.85528999999997</c:v>
                </c:pt>
                <c:pt idx="7970">
                  <c:v>126.91778999999997</c:v>
                </c:pt>
                <c:pt idx="7971">
                  <c:v>126.98028999999997</c:v>
                </c:pt>
                <c:pt idx="7972">
                  <c:v>127.04278999999997</c:v>
                </c:pt>
                <c:pt idx="7973">
                  <c:v>127.10528999999997</c:v>
                </c:pt>
                <c:pt idx="7974">
                  <c:v>127.16778999999997</c:v>
                </c:pt>
                <c:pt idx="7975">
                  <c:v>127.23028999999997</c:v>
                </c:pt>
                <c:pt idx="7976">
                  <c:v>127.29278999999997</c:v>
                </c:pt>
                <c:pt idx="7977">
                  <c:v>127.35528999999997</c:v>
                </c:pt>
                <c:pt idx="7978">
                  <c:v>127.41778999999997</c:v>
                </c:pt>
                <c:pt idx="7979">
                  <c:v>127.48028999999997</c:v>
                </c:pt>
                <c:pt idx="7980">
                  <c:v>127.54278999999997</c:v>
                </c:pt>
                <c:pt idx="7981">
                  <c:v>127.60528999999997</c:v>
                </c:pt>
                <c:pt idx="7982">
                  <c:v>127.66778999999997</c:v>
                </c:pt>
                <c:pt idx="7983">
                  <c:v>127.73028999999997</c:v>
                </c:pt>
                <c:pt idx="7984">
                  <c:v>127.79278999999997</c:v>
                </c:pt>
                <c:pt idx="7985">
                  <c:v>127.85528999999997</c:v>
                </c:pt>
                <c:pt idx="7986">
                  <c:v>127.91778999999997</c:v>
                </c:pt>
                <c:pt idx="7987">
                  <c:v>127.98028999999997</c:v>
                </c:pt>
                <c:pt idx="7988">
                  <c:v>128.04278999999997</c:v>
                </c:pt>
                <c:pt idx="7989">
                  <c:v>128.10528999999997</c:v>
                </c:pt>
                <c:pt idx="7990">
                  <c:v>128.16778999999997</c:v>
                </c:pt>
                <c:pt idx="7991">
                  <c:v>128.23028999999997</c:v>
                </c:pt>
                <c:pt idx="7992">
                  <c:v>128.29278999999997</c:v>
                </c:pt>
                <c:pt idx="7993">
                  <c:v>128.35528999999997</c:v>
                </c:pt>
                <c:pt idx="7994">
                  <c:v>128.41778999999997</c:v>
                </c:pt>
                <c:pt idx="7995">
                  <c:v>128.48028999999997</c:v>
                </c:pt>
                <c:pt idx="7996">
                  <c:v>128.54278999999997</c:v>
                </c:pt>
                <c:pt idx="7997">
                  <c:v>128.60528999999997</c:v>
                </c:pt>
                <c:pt idx="7998">
                  <c:v>128.66778999999997</c:v>
                </c:pt>
                <c:pt idx="7999">
                  <c:v>128.73028999999997</c:v>
                </c:pt>
                <c:pt idx="8000">
                  <c:v>128.79278999999997</c:v>
                </c:pt>
                <c:pt idx="8001">
                  <c:v>128.85528999999997</c:v>
                </c:pt>
                <c:pt idx="8002">
                  <c:v>128.91778999999997</c:v>
                </c:pt>
                <c:pt idx="8003">
                  <c:v>128.98028999999997</c:v>
                </c:pt>
                <c:pt idx="8004">
                  <c:v>129.04278999999997</c:v>
                </c:pt>
                <c:pt idx="8005">
                  <c:v>129.10528999999997</c:v>
                </c:pt>
                <c:pt idx="8006">
                  <c:v>129.16778999999997</c:v>
                </c:pt>
                <c:pt idx="8007">
                  <c:v>129.23028999999997</c:v>
                </c:pt>
                <c:pt idx="8008">
                  <c:v>129.29278999999997</c:v>
                </c:pt>
                <c:pt idx="8009">
                  <c:v>129.35528999999997</c:v>
                </c:pt>
                <c:pt idx="8010">
                  <c:v>129.41778999999997</c:v>
                </c:pt>
                <c:pt idx="8011">
                  <c:v>129.48028999999997</c:v>
                </c:pt>
                <c:pt idx="8012">
                  <c:v>129.54278999999997</c:v>
                </c:pt>
                <c:pt idx="8013">
                  <c:v>129.60528999999997</c:v>
                </c:pt>
                <c:pt idx="8014">
                  <c:v>129.66778999999997</c:v>
                </c:pt>
                <c:pt idx="8015">
                  <c:v>129.73028999999997</c:v>
                </c:pt>
                <c:pt idx="8016">
                  <c:v>129.79278999999997</c:v>
                </c:pt>
                <c:pt idx="8017">
                  <c:v>129.85528999999997</c:v>
                </c:pt>
                <c:pt idx="8018">
                  <c:v>129.91778999999997</c:v>
                </c:pt>
                <c:pt idx="8019">
                  <c:v>129.98028999999997</c:v>
                </c:pt>
                <c:pt idx="8020">
                  <c:v>130.04278999999997</c:v>
                </c:pt>
                <c:pt idx="8021">
                  <c:v>130.10528999999997</c:v>
                </c:pt>
                <c:pt idx="8022">
                  <c:v>130.16778999999997</c:v>
                </c:pt>
                <c:pt idx="8023">
                  <c:v>130.23028999999997</c:v>
                </c:pt>
                <c:pt idx="8024">
                  <c:v>130.29278999999997</c:v>
                </c:pt>
                <c:pt idx="8025">
                  <c:v>130.35528999999997</c:v>
                </c:pt>
                <c:pt idx="8026">
                  <c:v>130.41778999999997</c:v>
                </c:pt>
                <c:pt idx="8027">
                  <c:v>130.48028999999997</c:v>
                </c:pt>
                <c:pt idx="8028">
                  <c:v>130.54278999999997</c:v>
                </c:pt>
                <c:pt idx="8029">
                  <c:v>130.60528999999997</c:v>
                </c:pt>
                <c:pt idx="8030">
                  <c:v>130.66778999999997</c:v>
                </c:pt>
                <c:pt idx="8031">
                  <c:v>130.73028999999997</c:v>
                </c:pt>
                <c:pt idx="8032">
                  <c:v>130.79278999999997</c:v>
                </c:pt>
                <c:pt idx="8033">
                  <c:v>130.85528999999997</c:v>
                </c:pt>
                <c:pt idx="8034">
                  <c:v>130.91778999999997</c:v>
                </c:pt>
                <c:pt idx="8035">
                  <c:v>130.98028999999997</c:v>
                </c:pt>
                <c:pt idx="8036">
                  <c:v>131.04278999999997</c:v>
                </c:pt>
                <c:pt idx="8037">
                  <c:v>131.10528999999997</c:v>
                </c:pt>
                <c:pt idx="8038">
                  <c:v>131.16778999999997</c:v>
                </c:pt>
                <c:pt idx="8039">
                  <c:v>131.23028999999997</c:v>
                </c:pt>
                <c:pt idx="8040">
                  <c:v>131.29278999999997</c:v>
                </c:pt>
                <c:pt idx="8041">
                  <c:v>131.35528999999997</c:v>
                </c:pt>
                <c:pt idx="8042">
                  <c:v>131.41778999999997</c:v>
                </c:pt>
                <c:pt idx="8043">
                  <c:v>131.48028999999997</c:v>
                </c:pt>
                <c:pt idx="8044">
                  <c:v>131.54278999999997</c:v>
                </c:pt>
                <c:pt idx="8045">
                  <c:v>131.60528999999997</c:v>
                </c:pt>
                <c:pt idx="8046">
                  <c:v>131.66778999999997</c:v>
                </c:pt>
                <c:pt idx="8047">
                  <c:v>131.73028999999997</c:v>
                </c:pt>
                <c:pt idx="8048">
                  <c:v>131.79278999999997</c:v>
                </c:pt>
                <c:pt idx="8049">
                  <c:v>131.85528999999997</c:v>
                </c:pt>
                <c:pt idx="8050">
                  <c:v>131.91778999999997</c:v>
                </c:pt>
                <c:pt idx="8051">
                  <c:v>131.98028999999997</c:v>
                </c:pt>
                <c:pt idx="8052">
                  <c:v>132.04278999999997</c:v>
                </c:pt>
                <c:pt idx="8053">
                  <c:v>132.10528999999997</c:v>
                </c:pt>
                <c:pt idx="8054">
                  <c:v>132.16778999999997</c:v>
                </c:pt>
                <c:pt idx="8055">
                  <c:v>132.23028999999997</c:v>
                </c:pt>
                <c:pt idx="8056">
                  <c:v>132.29278999999997</c:v>
                </c:pt>
                <c:pt idx="8057">
                  <c:v>132.35528999999997</c:v>
                </c:pt>
                <c:pt idx="8058">
                  <c:v>132.41778999999997</c:v>
                </c:pt>
                <c:pt idx="8059">
                  <c:v>132.48028999999997</c:v>
                </c:pt>
                <c:pt idx="8060">
                  <c:v>132.54278999999997</c:v>
                </c:pt>
                <c:pt idx="8061">
                  <c:v>132.60528999999997</c:v>
                </c:pt>
                <c:pt idx="8062">
                  <c:v>132.66778999999997</c:v>
                </c:pt>
                <c:pt idx="8063">
                  <c:v>132.73028999999997</c:v>
                </c:pt>
                <c:pt idx="8064">
                  <c:v>132.79278999999997</c:v>
                </c:pt>
                <c:pt idx="8065">
                  <c:v>132.85528999999997</c:v>
                </c:pt>
                <c:pt idx="8066">
                  <c:v>132.91778999999997</c:v>
                </c:pt>
                <c:pt idx="8067">
                  <c:v>132.98028999999997</c:v>
                </c:pt>
                <c:pt idx="8068">
                  <c:v>133.04278999999997</c:v>
                </c:pt>
                <c:pt idx="8069">
                  <c:v>133.10528999999997</c:v>
                </c:pt>
                <c:pt idx="8070">
                  <c:v>133.16778999999997</c:v>
                </c:pt>
                <c:pt idx="8071">
                  <c:v>133.23028999999997</c:v>
                </c:pt>
                <c:pt idx="8072">
                  <c:v>133.29278999999997</c:v>
                </c:pt>
                <c:pt idx="8073">
                  <c:v>133.35528999999997</c:v>
                </c:pt>
                <c:pt idx="8074">
                  <c:v>133.41778999999997</c:v>
                </c:pt>
                <c:pt idx="8075">
                  <c:v>133.48028999999997</c:v>
                </c:pt>
                <c:pt idx="8076">
                  <c:v>133.54278999999997</c:v>
                </c:pt>
                <c:pt idx="8077">
                  <c:v>133.60528999999997</c:v>
                </c:pt>
                <c:pt idx="8078">
                  <c:v>133.66778999999997</c:v>
                </c:pt>
                <c:pt idx="8079">
                  <c:v>133.73028999999997</c:v>
                </c:pt>
                <c:pt idx="8080">
                  <c:v>133.79278999999997</c:v>
                </c:pt>
                <c:pt idx="8081">
                  <c:v>133.85528999999997</c:v>
                </c:pt>
                <c:pt idx="8082">
                  <c:v>133.91778999999997</c:v>
                </c:pt>
                <c:pt idx="8083">
                  <c:v>133.98028999999997</c:v>
                </c:pt>
                <c:pt idx="8084">
                  <c:v>134.04278999999997</c:v>
                </c:pt>
                <c:pt idx="8085">
                  <c:v>134.10528999999997</c:v>
                </c:pt>
                <c:pt idx="8086">
                  <c:v>134.16778999999997</c:v>
                </c:pt>
                <c:pt idx="8087">
                  <c:v>134.23028999999997</c:v>
                </c:pt>
                <c:pt idx="8088">
                  <c:v>134.29278999999997</c:v>
                </c:pt>
                <c:pt idx="8089">
                  <c:v>134.35528999999997</c:v>
                </c:pt>
                <c:pt idx="8090">
                  <c:v>134.41778999999997</c:v>
                </c:pt>
                <c:pt idx="8091">
                  <c:v>134.48028999999997</c:v>
                </c:pt>
                <c:pt idx="8092">
                  <c:v>134.54278999999997</c:v>
                </c:pt>
                <c:pt idx="8093">
                  <c:v>134.60528999999997</c:v>
                </c:pt>
                <c:pt idx="8094">
                  <c:v>134.66778999999997</c:v>
                </c:pt>
                <c:pt idx="8095">
                  <c:v>134.73028999999997</c:v>
                </c:pt>
                <c:pt idx="8096">
                  <c:v>134.79278999999997</c:v>
                </c:pt>
                <c:pt idx="8097">
                  <c:v>134.85528999999997</c:v>
                </c:pt>
                <c:pt idx="8098">
                  <c:v>134.91778999999997</c:v>
                </c:pt>
                <c:pt idx="8099">
                  <c:v>134.98028999999997</c:v>
                </c:pt>
                <c:pt idx="8100">
                  <c:v>135.04278999999997</c:v>
                </c:pt>
                <c:pt idx="8101">
                  <c:v>135.10528999999997</c:v>
                </c:pt>
                <c:pt idx="8102">
                  <c:v>135.16778999999997</c:v>
                </c:pt>
                <c:pt idx="8103">
                  <c:v>135.23028999999997</c:v>
                </c:pt>
                <c:pt idx="8104">
                  <c:v>135.29278999999997</c:v>
                </c:pt>
                <c:pt idx="8105">
                  <c:v>135.35528999999997</c:v>
                </c:pt>
                <c:pt idx="8106">
                  <c:v>135.41778999999997</c:v>
                </c:pt>
                <c:pt idx="8107">
                  <c:v>135.48028999999997</c:v>
                </c:pt>
                <c:pt idx="8108">
                  <c:v>135.54278999999997</c:v>
                </c:pt>
                <c:pt idx="8109">
                  <c:v>135.60528999999997</c:v>
                </c:pt>
                <c:pt idx="8110">
                  <c:v>135.66778999999997</c:v>
                </c:pt>
                <c:pt idx="8111">
                  <c:v>135.73028999999997</c:v>
                </c:pt>
                <c:pt idx="8112">
                  <c:v>135.79278999999997</c:v>
                </c:pt>
                <c:pt idx="8113">
                  <c:v>135.85528999999997</c:v>
                </c:pt>
                <c:pt idx="8114">
                  <c:v>135.91778999999997</c:v>
                </c:pt>
                <c:pt idx="8115">
                  <c:v>135.98028999999997</c:v>
                </c:pt>
                <c:pt idx="8116">
                  <c:v>136.04278999999997</c:v>
                </c:pt>
                <c:pt idx="8117">
                  <c:v>136.10528999999997</c:v>
                </c:pt>
                <c:pt idx="8118">
                  <c:v>136.16778999999997</c:v>
                </c:pt>
                <c:pt idx="8119">
                  <c:v>136.23028999999997</c:v>
                </c:pt>
                <c:pt idx="8120">
                  <c:v>136.29278999999997</c:v>
                </c:pt>
                <c:pt idx="8121">
                  <c:v>136.35528999999997</c:v>
                </c:pt>
                <c:pt idx="8122">
                  <c:v>136.41778999999997</c:v>
                </c:pt>
                <c:pt idx="8123">
                  <c:v>136.48028999999997</c:v>
                </c:pt>
                <c:pt idx="8124">
                  <c:v>136.54278999999997</c:v>
                </c:pt>
                <c:pt idx="8125">
                  <c:v>136.60528999999997</c:v>
                </c:pt>
                <c:pt idx="8126">
                  <c:v>136.66778999999997</c:v>
                </c:pt>
                <c:pt idx="8127">
                  <c:v>136.73028999999997</c:v>
                </c:pt>
                <c:pt idx="8128">
                  <c:v>136.79278999999997</c:v>
                </c:pt>
                <c:pt idx="8129">
                  <c:v>136.85528999999997</c:v>
                </c:pt>
                <c:pt idx="8130">
                  <c:v>136.91778999999997</c:v>
                </c:pt>
                <c:pt idx="8131">
                  <c:v>136.98028999999997</c:v>
                </c:pt>
                <c:pt idx="8132">
                  <c:v>137.04278999999997</c:v>
                </c:pt>
                <c:pt idx="8133">
                  <c:v>137.10528999999997</c:v>
                </c:pt>
                <c:pt idx="8134">
                  <c:v>137.16778999999997</c:v>
                </c:pt>
                <c:pt idx="8135">
                  <c:v>137.23028999999997</c:v>
                </c:pt>
                <c:pt idx="8136">
                  <c:v>137.29278999999997</c:v>
                </c:pt>
                <c:pt idx="8137">
                  <c:v>137.35528999999997</c:v>
                </c:pt>
                <c:pt idx="8138">
                  <c:v>137.41778999999997</c:v>
                </c:pt>
                <c:pt idx="8139">
                  <c:v>137.48028999999997</c:v>
                </c:pt>
                <c:pt idx="8140">
                  <c:v>137.54278999999997</c:v>
                </c:pt>
                <c:pt idx="8141">
                  <c:v>137.60528999999997</c:v>
                </c:pt>
                <c:pt idx="8142">
                  <c:v>137.66778999999997</c:v>
                </c:pt>
                <c:pt idx="8143">
                  <c:v>137.73028999999997</c:v>
                </c:pt>
                <c:pt idx="8144">
                  <c:v>137.79278999999997</c:v>
                </c:pt>
                <c:pt idx="8145">
                  <c:v>137.85528999999997</c:v>
                </c:pt>
                <c:pt idx="8146">
                  <c:v>137.91778999999997</c:v>
                </c:pt>
                <c:pt idx="8147">
                  <c:v>137.98028999999997</c:v>
                </c:pt>
                <c:pt idx="8148">
                  <c:v>138.04278999999997</c:v>
                </c:pt>
                <c:pt idx="8149">
                  <c:v>138.10528999999997</c:v>
                </c:pt>
                <c:pt idx="8150">
                  <c:v>138.16778999999997</c:v>
                </c:pt>
                <c:pt idx="8151">
                  <c:v>138.23028999999997</c:v>
                </c:pt>
                <c:pt idx="8152">
                  <c:v>138.29278999999997</c:v>
                </c:pt>
                <c:pt idx="8153">
                  <c:v>138.35528999999997</c:v>
                </c:pt>
                <c:pt idx="8154">
                  <c:v>138.41778999999997</c:v>
                </c:pt>
                <c:pt idx="8155">
                  <c:v>138.48028999999997</c:v>
                </c:pt>
                <c:pt idx="8156">
                  <c:v>138.54278999999997</c:v>
                </c:pt>
                <c:pt idx="8157">
                  <c:v>138.60528999999997</c:v>
                </c:pt>
                <c:pt idx="8158">
                  <c:v>138.66778999999997</c:v>
                </c:pt>
                <c:pt idx="8159">
                  <c:v>138.73028999999997</c:v>
                </c:pt>
                <c:pt idx="8160">
                  <c:v>138.79278999999997</c:v>
                </c:pt>
                <c:pt idx="8161">
                  <c:v>138.85528999999997</c:v>
                </c:pt>
                <c:pt idx="8162">
                  <c:v>138.91778999999997</c:v>
                </c:pt>
                <c:pt idx="8163">
                  <c:v>138.98028999999997</c:v>
                </c:pt>
                <c:pt idx="8164">
                  <c:v>139.04278999999997</c:v>
                </c:pt>
                <c:pt idx="8165">
                  <c:v>139.10528999999997</c:v>
                </c:pt>
                <c:pt idx="8166">
                  <c:v>139.16778999999997</c:v>
                </c:pt>
                <c:pt idx="8167">
                  <c:v>139.23028999999997</c:v>
                </c:pt>
                <c:pt idx="8168">
                  <c:v>139.29278999999997</c:v>
                </c:pt>
                <c:pt idx="8169">
                  <c:v>139.35528999999997</c:v>
                </c:pt>
                <c:pt idx="8170">
                  <c:v>139.41778999999997</c:v>
                </c:pt>
                <c:pt idx="8171">
                  <c:v>139.48028999999997</c:v>
                </c:pt>
                <c:pt idx="8172">
                  <c:v>139.54278999999997</c:v>
                </c:pt>
                <c:pt idx="8173">
                  <c:v>139.60528999999997</c:v>
                </c:pt>
                <c:pt idx="8174">
                  <c:v>139.66778999999997</c:v>
                </c:pt>
                <c:pt idx="8175">
                  <c:v>139.73028999999997</c:v>
                </c:pt>
                <c:pt idx="8176">
                  <c:v>139.79278999999997</c:v>
                </c:pt>
                <c:pt idx="8177">
                  <c:v>139.85528999999997</c:v>
                </c:pt>
                <c:pt idx="8178">
                  <c:v>139.91778999999997</c:v>
                </c:pt>
                <c:pt idx="8179">
                  <c:v>139.98028999999997</c:v>
                </c:pt>
                <c:pt idx="8180">
                  <c:v>140.04278999999997</c:v>
                </c:pt>
                <c:pt idx="8181">
                  <c:v>140.10528999999997</c:v>
                </c:pt>
                <c:pt idx="8182">
                  <c:v>140.16778999999997</c:v>
                </c:pt>
                <c:pt idx="8183">
                  <c:v>140.23028999999997</c:v>
                </c:pt>
                <c:pt idx="8184">
                  <c:v>140.29278999999997</c:v>
                </c:pt>
                <c:pt idx="8185">
                  <c:v>140.35528999999997</c:v>
                </c:pt>
                <c:pt idx="8186">
                  <c:v>140.41778999999997</c:v>
                </c:pt>
                <c:pt idx="8187">
                  <c:v>140.48028999999997</c:v>
                </c:pt>
                <c:pt idx="8188">
                  <c:v>140.54278999999997</c:v>
                </c:pt>
                <c:pt idx="8189">
                  <c:v>140.60528999999997</c:v>
                </c:pt>
                <c:pt idx="8190">
                  <c:v>140.66778999999997</c:v>
                </c:pt>
                <c:pt idx="8191">
                  <c:v>140.73028999999997</c:v>
                </c:pt>
                <c:pt idx="8192">
                  <c:v>140.79278999999997</c:v>
                </c:pt>
                <c:pt idx="8193">
                  <c:v>140.85528999999997</c:v>
                </c:pt>
                <c:pt idx="8194">
                  <c:v>140.91778999999997</c:v>
                </c:pt>
                <c:pt idx="8195">
                  <c:v>140.98028999999997</c:v>
                </c:pt>
                <c:pt idx="8196">
                  <c:v>141.04278999999997</c:v>
                </c:pt>
                <c:pt idx="8197">
                  <c:v>141.10528999999997</c:v>
                </c:pt>
                <c:pt idx="8198">
                  <c:v>141.16778999999997</c:v>
                </c:pt>
                <c:pt idx="8199">
                  <c:v>141.23028999999997</c:v>
                </c:pt>
                <c:pt idx="8200">
                  <c:v>141.29278999999997</c:v>
                </c:pt>
                <c:pt idx="8201">
                  <c:v>141.35528999999997</c:v>
                </c:pt>
                <c:pt idx="8202">
                  <c:v>141.41778999999997</c:v>
                </c:pt>
                <c:pt idx="8203">
                  <c:v>141.48028999999997</c:v>
                </c:pt>
                <c:pt idx="8204">
                  <c:v>141.54278999999997</c:v>
                </c:pt>
                <c:pt idx="8205">
                  <c:v>141.60528999999997</c:v>
                </c:pt>
                <c:pt idx="8206">
                  <c:v>141.66778999999997</c:v>
                </c:pt>
                <c:pt idx="8207">
                  <c:v>141.73028999999997</c:v>
                </c:pt>
                <c:pt idx="8208">
                  <c:v>141.79278999999997</c:v>
                </c:pt>
                <c:pt idx="8209">
                  <c:v>141.85528999999997</c:v>
                </c:pt>
                <c:pt idx="8210">
                  <c:v>141.91778999999997</c:v>
                </c:pt>
                <c:pt idx="8211">
                  <c:v>141.98028999999997</c:v>
                </c:pt>
                <c:pt idx="8212">
                  <c:v>142.04278999999997</c:v>
                </c:pt>
                <c:pt idx="8213">
                  <c:v>142.10528999999997</c:v>
                </c:pt>
                <c:pt idx="8214">
                  <c:v>142.16778999999997</c:v>
                </c:pt>
                <c:pt idx="8215">
                  <c:v>142.23028999999997</c:v>
                </c:pt>
                <c:pt idx="8216">
                  <c:v>142.29278999999997</c:v>
                </c:pt>
                <c:pt idx="8217">
                  <c:v>142.35528999999997</c:v>
                </c:pt>
                <c:pt idx="8218">
                  <c:v>142.41778999999997</c:v>
                </c:pt>
                <c:pt idx="8219">
                  <c:v>142.48028999999997</c:v>
                </c:pt>
                <c:pt idx="8220">
                  <c:v>142.54278999999997</c:v>
                </c:pt>
                <c:pt idx="8221">
                  <c:v>142.60528999999997</c:v>
                </c:pt>
                <c:pt idx="8222">
                  <c:v>142.66778999999997</c:v>
                </c:pt>
                <c:pt idx="8223">
                  <c:v>142.73028999999997</c:v>
                </c:pt>
                <c:pt idx="8224">
                  <c:v>142.79278999999997</c:v>
                </c:pt>
                <c:pt idx="8225">
                  <c:v>142.85528999999997</c:v>
                </c:pt>
                <c:pt idx="8226">
                  <c:v>142.91778999999997</c:v>
                </c:pt>
                <c:pt idx="8227">
                  <c:v>142.98028999999997</c:v>
                </c:pt>
                <c:pt idx="8228">
                  <c:v>143.04278999999997</c:v>
                </c:pt>
                <c:pt idx="8229">
                  <c:v>143.10528999999997</c:v>
                </c:pt>
                <c:pt idx="8230">
                  <c:v>143.16778999999997</c:v>
                </c:pt>
                <c:pt idx="8231">
                  <c:v>143.23028999999997</c:v>
                </c:pt>
                <c:pt idx="8232">
                  <c:v>143.29278999999997</c:v>
                </c:pt>
                <c:pt idx="8233">
                  <c:v>143.35528999999997</c:v>
                </c:pt>
                <c:pt idx="8234">
                  <c:v>143.41778999999997</c:v>
                </c:pt>
                <c:pt idx="8235">
                  <c:v>143.48028999999997</c:v>
                </c:pt>
                <c:pt idx="8236">
                  <c:v>143.54278999999997</c:v>
                </c:pt>
                <c:pt idx="8237">
                  <c:v>143.60528999999997</c:v>
                </c:pt>
                <c:pt idx="8238">
                  <c:v>143.66778999999997</c:v>
                </c:pt>
                <c:pt idx="8239">
                  <c:v>143.73028999999997</c:v>
                </c:pt>
                <c:pt idx="8240">
                  <c:v>143.79278999999997</c:v>
                </c:pt>
                <c:pt idx="8241">
                  <c:v>143.85528999999997</c:v>
                </c:pt>
                <c:pt idx="8242">
                  <c:v>143.91778999999997</c:v>
                </c:pt>
                <c:pt idx="8243">
                  <c:v>143.98028999999997</c:v>
                </c:pt>
                <c:pt idx="8244">
                  <c:v>144.04278999999997</c:v>
                </c:pt>
                <c:pt idx="8245">
                  <c:v>144.10528999999997</c:v>
                </c:pt>
                <c:pt idx="8246">
                  <c:v>144.16778999999997</c:v>
                </c:pt>
                <c:pt idx="8247">
                  <c:v>144.23028999999997</c:v>
                </c:pt>
                <c:pt idx="8248">
                  <c:v>144.29278999999997</c:v>
                </c:pt>
                <c:pt idx="8249">
                  <c:v>144.35528999999997</c:v>
                </c:pt>
                <c:pt idx="8250">
                  <c:v>144.41778999999997</c:v>
                </c:pt>
                <c:pt idx="8251">
                  <c:v>144.48028999999997</c:v>
                </c:pt>
                <c:pt idx="8252">
                  <c:v>144.54278999999997</c:v>
                </c:pt>
                <c:pt idx="8253">
                  <c:v>144.60528999999997</c:v>
                </c:pt>
                <c:pt idx="8254">
                  <c:v>144.66778999999997</c:v>
                </c:pt>
                <c:pt idx="8255">
                  <c:v>144.73028999999997</c:v>
                </c:pt>
                <c:pt idx="8256">
                  <c:v>144.79278999999997</c:v>
                </c:pt>
                <c:pt idx="8257">
                  <c:v>144.85528999999997</c:v>
                </c:pt>
                <c:pt idx="8258">
                  <c:v>144.91778999999997</c:v>
                </c:pt>
                <c:pt idx="8259">
                  <c:v>144.98028999999997</c:v>
                </c:pt>
                <c:pt idx="8260">
                  <c:v>145.04278999999997</c:v>
                </c:pt>
                <c:pt idx="8261">
                  <c:v>145.10528999999997</c:v>
                </c:pt>
                <c:pt idx="8262">
                  <c:v>145.16778999999997</c:v>
                </c:pt>
                <c:pt idx="8263">
                  <c:v>145.23028999999997</c:v>
                </c:pt>
                <c:pt idx="8264">
                  <c:v>145.29278999999997</c:v>
                </c:pt>
                <c:pt idx="8265">
                  <c:v>145.35528999999997</c:v>
                </c:pt>
                <c:pt idx="8266">
                  <c:v>145.41778999999997</c:v>
                </c:pt>
                <c:pt idx="8267">
                  <c:v>145.48028999999997</c:v>
                </c:pt>
                <c:pt idx="8268">
                  <c:v>145.54278999999997</c:v>
                </c:pt>
                <c:pt idx="8269">
                  <c:v>145.60528999999997</c:v>
                </c:pt>
                <c:pt idx="8270">
                  <c:v>145.66778999999997</c:v>
                </c:pt>
                <c:pt idx="8271">
                  <c:v>145.73028999999997</c:v>
                </c:pt>
                <c:pt idx="8272">
                  <c:v>145.79278999999997</c:v>
                </c:pt>
                <c:pt idx="8273">
                  <c:v>145.85528999999997</c:v>
                </c:pt>
                <c:pt idx="8274">
                  <c:v>145.91778999999997</c:v>
                </c:pt>
                <c:pt idx="8275">
                  <c:v>145.98028999999997</c:v>
                </c:pt>
                <c:pt idx="8276">
                  <c:v>146.04278999999997</c:v>
                </c:pt>
                <c:pt idx="8277">
                  <c:v>146.10528999999997</c:v>
                </c:pt>
                <c:pt idx="8278">
                  <c:v>146.16778999999997</c:v>
                </c:pt>
                <c:pt idx="8279">
                  <c:v>146.23028999999997</c:v>
                </c:pt>
                <c:pt idx="8280">
                  <c:v>146.29278999999997</c:v>
                </c:pt>
                <c:pt idx="8281">
                  <c:v>146.35528999999997</c:v>
                </c:pt>
                <c:pt idx="8282">
                  <c:v>146.41778999999997</c:v>
                </c:pt>
                <c:pt idx="8283">
                  <c:v>146.48028999999997</c:v>
                </c:pt>
                <c:pt idx="8284">
                  <c:v>146.54278999999997</c:v>
                </c:pt>
                <c:pt idx="8285">
                  <c:v>146.60528999999997</c:v>
                </c:pt>
                <c:pt idx="8286">
                  <c:v>146.66778999999997</c:v>
                </c:pt>
                <c:pt idx="8287">
                  <c:v>146.73028999999997</c:v>
                </c:pt>
                <c:pt idx="8288">
                  <c:v>146.79278999999997</c:v>
                </c:pt>
                <c:pt idx="8289">
                  <c:v>146.85528999999997</c:v>
                </c:pt>
                <c:pt idx="8290">
                  <c:v>146.91778999999997</c:v>
                </c:pt>
                <c:pt idx="8291">
                  <c:v>146.98028999999997</c:v>
                </c:pt>
                <c:pt idx="8292">
                  <c:v>147.04278999999997</c:v>
                </c:pt>
                <c:pt idx="8293">
                  <c:v>147.10528999999997</c:v>
                </c:pt>
                <c:pt idx="8294">
                  <c:v>147.16778999999997</c:v>
                </c:pt>
                <c:pt idx="8295">
                  <c:v>147.23028999999997</c:v>
                </c:pt>
                <c:pt idx="8296">
                  <c:v>147.29278999999997</c:v>
                </c:pt>
                <c:pt idx="8297">
                  <c:v>147.35528999999997</c:v>
                </c:pt>
                <c:pt idx="8298">
                  <c:v>147.41778999999997</c:v>
                </c:pt>
                <c:pt idx="8299">
                  <c:v>147.48028999999997</c:v>
                </c:pt>
                <c:pt idx="8300">
                  <c:v>147.54278999999997</c:v>
                </c:pt>
                <c:pt idx="8301">
                  <c:v>147.60528999999997</c:v>
                </c:pt>
                <c:pt idx="8302">
                  <c:v>147.66778999999997</c:v>
                </c:pt>
                <c:pt idx="8303">
                  <c:v>147.73028999999997</c:v>
                </c:pt>
                <c:pt idx="8304">
                  <c:v>147.79278999999997</c:v>
                </c:pt>
                <c:pt idx="8305">
                  <c:v>147.85528999999997</c:v>
                </c:pt>
                <c:pt idx="8306">
                  <c:v>147.91778999999997</c:v>
                </c:pt>
                <c:pt idx="8307">
                  <c:v>147.98028999999997</c:v>
                </c:pt>
                <c:pt idx="8308">
                  <c:v>148.04278999999997</c:v>
                </c:pt>
                <c:pt idx="8309">
                  <c:v>148.10528999999997</c:v>
                </c:pt>
                <c:pt idx="8310">
                  <c:v>148.16778999999997</c:v>
                </c:pt>
                <c:pt idx="8311">
                  <c:v>148.23028999999997</c:v>
                </c:pt>
                <c:pt idx="8312">
                  <c:v>148.29278999999997</c:v>
                </c:pt>
                <c:pt idx="8313">
                  <c:v>148.35528999999997</c:v>
                </c:pt>
                <c:pt idx="8314">
                  <c:v>148.41778999999997</c:v>
                </c:pt>
                <c:pt idx="8315">
                  <c:v>148.48028999999997</c:v>
                </c:pt>
                <c:pt idx="8316">
                  <c:v>148.54278999999997</c:v>
                </c:pt>
                <c:pt idx="8317">
                  <c:v>148.60528999999997</c:v>
                </c:pt>
                <c:pt idx="8318">
                  <c:v>148.66778999999997</c:v>
                </c:pt>
                <c:pt idx="8319">
                  <c:v>148.73028999999997</c:v>
                </c:pt>
                <c:pt idx="8320">
                  <c:v>148.79278999999997</c:v>
                </c:pt>
                <c:pt idx="8321">
                  <c:v>148.85528999999997</c:v>
                </c:pt>
                <c:pt idx="8322">
                  <c:v>148.91778999999997</c:v>
                </c:pt>
                <c:pt idx="8323">
                  <c:v>148.98028999999997</c:v>
                </c:pt>
                <c:pt idx="8324">
                  <c:v>149.04278999999997</c:v>
                </c:pt>
                <c:pt idx="8325">
                  <c:v>149.10528999999997</c:v>
                </c:pt>
                <c:pt idx="8326">
                  <c:v>149.16778999999997</c:v>
                </c:pt>
                <c:pt idx="8327">
                  <c:v>149.23028999999997</c:v>
                </c:pt>
                <c:pt idx="8328">
                  <c:v>149.29278999999997</c:v>
                </c:pt>
                <c:pt idx="8329">
                  <c:v>149.35528999999997</c:v>
                </c:pt>
                <c:pt idx="8330">
                  <c:v>149.41778999999997</c:v>
                </c:pt>
                <c:pt idx="8331">
                  <c:v>149.48028999999997</c:v>
                </c:pt>
                <c:pt idx="8332">
                  <c:v>149.54278999999997</c:v>
                </c:pt>
                <c:pt idx="8333">
                  <c:v>149.60528999999997</c:v>
                </c:pt>
                <c:pt idx="8334">
                  <c:v>149.66778999999997</c:v>
                </c:pt>
                <c:pt idx="8335">
                  <c:v>149.73028999999997</c:v>
                </c:pt>
                <c:pt idx="8336">
                  <c:v>149.79278999999997</c:v>
                </c:pt>
                <c:pt idx="8337">
                  <c:v>149.85528999999997</c:v>
                </c:pt>
                <c:pt idx="8338">
                  <c:v>149.91778999999997</c:v>
                </c:pt>
                <c:pt idx="8339">
                  <c:v>149.98028999999997</c:v>
                </c:pt>
                <c:pt idx="8340">
                  <c:v>150.04278999999997</c:v>
                </c:pt>
                <c:pt idx="8341">
                  <c:v>150.10528999999997</c:v>
                </c:pt>
                <c:pt idx="8342">
                  <c:v>150.16778999999997</c:v>
                </c:pt>
                <c:pt idx="8343">
                  <c:v>150.23028999999997</c:v>
                </c:pt>
                <c:pt idx="8344">
                  <c:v>150.29278999999997</c:v>
                </c:pt>
                <c:pt idx="8345">
                  <c:v>150.35528999999997</c:v>
                </c:pt>
                <c:pt idx="8346">
                  <c:v>150.41778999999997</c:v>
                </c:pt>
                <c:pt idx="8347">
                  <c:v>150.48028999999997</c:v>
                </c:pt>
                <c:pt idx="8348">
                  <c:v>150.54278999999997</c:v>
                </c:pt>
                <c:pt idx="8349">
                  <c:v>150.60528999999997</c:v>
                </c:pt>
                <c:pt idx="8350">
                  <c:v>150.66778999999997</c:v>
                </c:pt>
                <c:pt idx="8351">
                  <c:v>150.73028999999997</c:v>
                </c:pt>
                <c:pt idx="8352">
                  <c:v>150.79278999999997</c:v>
                </c:pt>
                <c:pt idx="8353">
                  <c:v>150.85528999999997</c:v>
                </c:pt>
                <c:pt idx="8354">
                  <c:v>150.91778999999997</c:v>
                </c:pt>
                <c:pt idx="8355">
                  <c:v>150.98028999999997</c:v>
                </c:pt>
                <c:pt idx="8356">
                  <c:v>151.04278999999997</c:v>
                </c:pt>
                <c:pt idx="8357">
                  <c:v>151.10528999999997</c:v>
                </c:pt>
                <c:pt idx="8358">
                  <c:v>151.16778999999997</c:v>
                </c:pt>
                <c:pt idx="8359">
                  <c:v>151.23028999999997</c:v>
                </c:pt>
                <c:pt idx="8360">
                  <c:v>151.29278999999997</c:v>
                </c:pt>
                <c:pt idx="8361">
                  <c:v>151.35528999999997</c:v>
                </c:pt>
                <c:pt idx="8362">
                  <c:v>151.41778999999997</c:v>
                </c:pt>
                <c:pt idx="8363">
                  <c:v>151.48028999999997</c:v>
                </c:pt>
                <c:pt idx="8364">
                  <c:v>151.54278999999997</c:v>
                </c:pt>
                <c:pt idx="8365">
                  <c:v>151.60528999999997</c:v>
                </c:pt>
                <c:pt idx="8366">
                  <c:v>151.66778999999997</c:v>
                </c:pt>
                <c:pt idx="8367">
                  <c:v>151.73028999999997</c:v>
                </c:pt>
                <c:pt idx="8368">
                  <c:v>151.79278999999997</c:v>
                </c:pt>
                <c:pt idx="8369">
                  <c:v>151.85528999999997</c:v>
                </c:pt>
                <c:pt idx="8370">
                  <c:v>151.91778999999997</c:v>
                </c:pt>
                <c:pt idx="8371">
                  <c:v>151.98028999999997</c:v>
                </c:pt>
                <c:pt idx="8372">
                  <c:v>152.04278999999997</c:v>
                </c:pt>
                <c:pt idx="8373">
                  <c:v>152.10528999999997</c:v>
                </c:pt>
                <c:pt idx="8374">
                  <c:v>152.16778999999997</c:v>
                </c:pt>
                <c:pt idx="8375">
                  <c:v>152.23028999999997</c:v>
                </c:pt>
                <c:pt idx="8376">
                  <c:v>152.29278999999997</c:v>
                </c:pt>
                <c:pt idx="8377">
                  <c:v>152.35528999999997</c:v>
                </c:pt>
                <c:pt idx="8378">
                  <c:v>152.41778999999997</c:v>
                </c:pt>
                <c:pt idx="8379">
                  <c:v>152.48028999999997</c:v>
                </c:pt>
                <c:pt idx="8380">
                  <c:v>152.54278999999997</c:v>
                </c:pt>
                <c:pt idx="8381">
                  <c:v>152.60528999999997</c:v>
                </c:pt>
                <c:pt idx="8382">
                  <c:v>152.66778999999997</c:v>
                </c:pt>
                <c:pt idx="8383">
                  <c:v>152.73028999999997</c:v>
                </c:pt>
                <c:pt idx="8384">
                  <c:v>152.79278999999997</c:v>
                </c:pt>
                <c:pt idx="8385">
                  <c:v>152.85528999999997</c:v>
                </c:pt>
                <c:pt idx="8386">
                  <c:v>152.91778999999997</c:v>
                </c:pt>
                <c:pt idx="8387">
                  <c:v>152.98028999999997</c:v>
                </c:pt>
                <c:pt idx="8388">
                  <c:v>153.04278999999997</c:v>
                </c:pt>
                <c:pt idx="8389">
                  <c:v>153.10528999999997</c:v>
                </c:pt>
                <c:pt idx="8390">
                  <c:v>153.16778999999997</c:v>
                </c:pt>
                <c:pt idx="8391">
                  <c:v>153.23028999999997</c:v>
                </c:pt>
                <c:pt idx="8392">
                  <c:v>153.29278999999997</c:v>
                </c:pt>
                <c:pt idx="8393">
                  <c:v>153.35528999999997</c:v>
                </c:pt>
                <c:pt idx="8394">
                  <c:v>153.41778999999997</c:v>
                </c:pt>
                <c:pt idx="8395">
                  <c:v>153.48028999999997</c:v>
                </c:pt>
                <c:pt idx="8396">
                  <c:v>153.54278999999997</c:v>
                </c:pt>
                <c:pt idx="8397">
                  <c:v>153.60528999999997</c:v>
                </c:pt>
                <c:pt idx="8398">
                  <c:v>153.66778999999997</c:v>
                </c:pt>
                <c:pt idx="8399">
                  <c:v>153.73028999999997</c:v>
                </c:pt>
                <c:pt idx="8400">
                  <c:v>153.79278999999997</c:v>
                </c:pt>
                <c:pt idx="8401">
                  <c:v>153.85528999999997</c:v>
                </c:pt>
                <c:pt idx="8402">
                  <c:v>153.91778999999997</c:v>
                </c:pt>
                <c:pt idx="8403">
                  <c:v>153.98028999999997</c:v>
                </c:pt>
                <c:pt idx="8404">
                  <c:v>154.04278999999997</c:v>
                </c:pt>
                <c:pt idx="8405">
                  <c:v>154.10528999999997</c:v>
                </c:pt>
                <c:pt idx="8406">
                  <c:v>154.16778999999997</c:v>
                </c:pt>
                <c:pt idx="8407">
                  <c:v>154.23028999999997</c:v>
                </c:pt>
                <c:pt idx="8408">
                  <c:v>154.29278999999997</c:v>
                </c:pt>
                <c:pt idx="8409">
                  <c:v>154.35528999999997</c:v>
                </c:pt>
                <c:pt idx="8410">
                  <c:v>154.41778999999997</c:v>
                </c:pt>
                <c:pt idx="8411">
                  <c:v>154.48028999999997</c:v>
                </c:pt>
                <c:pt idx="8412">
                  <c:v>154.54278999999997</c:v>
                </c:pt>
                <c:pt idx="8413">
                  <c:v>154.60528999999997</c:v>
                </c:pt>
                <c:pt idx="8414">
                  <c:v>154.66778999999997</c:v>
                </c:pt>
                <c:pt idx="8415">
                  <c:v>154.73028999999997</c:v>
                </c:pt>
                <c:pt idx="8416">
                  <c:v>154.79278999999997</c:v>
                </c:pt>
                <c:pt idx="8417">
                  <c:v>154.85528999999997</c:v>
                </c:pt>
                <c:pt idx="8418">
                  <c:v>154.91778999999997</c:v>
                </c:pt>
                <c:pt idx="8419">
                  <c:v>154.98028999999997</c:v>
                </c:pt>
                <c:pt idx="8420">
                  <c:v>155.04278999999997</c:v>
                </c:pt>
                <c:pt idx="8421">
                  <c:v>155.10528999999997</c:v>
                </c:pt>
                <c:pt idx="8422">
                  <c:v>155.16778999999997</c:v>
                </c:pt>
                <c:pt idx="8423">
                  <c:v>155.23028999999997</c:v>
                </c:pt>
                <c:pt idx="8424">
                  <c:v>155.29278999999997</c:v>
                </c:pt>
                <c:pt idx="8425">
                  <c:v>155.35528999999997</c:v>
                </c:pt>
                <c:pt idx="8426">
                  <c:v>155.41778999999997</c:v>
                </c:pt>
                <c:pt idx="8427">
                  <c:v>155.48028999999997</c:v>
                </c:pt>
                <c:pt idx="8428">
                  <c:v>155.54278999999997</c:v>
                </c:pt>
                <c:pt idx="8429">
                  <c:v>155.60528999999997</c:v>
                </c:pt>
                <c:pt idx="8430">
                  <c:v>155.66778999999997</c:v>
                </c:pt>
                <c:pt idx="8431">
                  <c:v>155.73028999999997</c:v>
                </c:pt>
                <c:pt idx="8432">
                  <c:v>155.79278999999997</c:v>
                </c:pt>
                <c:pt idx="8433">
                  <c:v>155.85528999999997</c:v>
                </c:pt>
                <c:pt idx="8434">
                  <c:v>155.91778999999997</c:v>
                </c:pt>
                <c:pt idx="8435">
                  <c:v>155.98028999999997</c:v>
                </c:pt>
                <c:pt idx="8436">
                  <c:v>156.04278999999997</c:v>
                </c:pt>
                <c:pt idx="8437">
                  <c:v>156.10528999999997</c:v>
                </c:pt>
                <c:pt idx="8438">
                  <c:v>156.16778999999997</c:v>
                </c:pt>
                <c:pt idx="8439">
                  <c:v>156.23028999999997</c:v>
                </c:pt>
                <c:pt idx="8440">
                  <c:v>156.29278999999997</c:v>
                </c:pt>
                <c:pt idx="8441">
                  <c:v>156.35528999999997</c:v>
                </c:pt>
                <c:pt idx="8442">
                  <c:v>156.41778999999997</c:v>
                </c:pt>
                <c:pt idx="8443">
                  <c:v>156.48028999999997</c:v>
                </c:pt>
                <c:pt idx="8444">
                  <c:v>156.54278999999997</c:v>
                </c:pt>
                <c:pt idx="8445">
                  <c:v>156.60528999999997</c:v>
                </c:pt>
                <c:pt idx="8446">
                  <c:v>156.66778999999997</c:v>
                </c:pt>
                <c:pt idx="8447">
                  <c:v>156.73028999999997</c:v>
                </c:pt>
                <c:pt idx="8448">
                  <c:v>156.79278999999997</c:v>
                </c:pt>
                <c:pt idx="8449">
                  <c:v>156.85528999999997</c:v>
                </c:pt>
                <c:pt idx="8450">
                  <c:v>156.91778999999997</c:v>
                </c:pt>
                <c:pt idx="8451">
                  <c:v>156.98028999999997</c:v>
                </c:pt>
                <c:pt idx="8452">
                  <c:v>157.04278999999997</c:v>
                </c:pt>
                <c:pt idx="8453">
                  <c:v>157.10528999999997</c:v>
                </c:pt>
                <c:pt idx="8454">
                  <c:v>157.16778999999997</c:v>
                </c:pt>
                <c:pt idx="8455">
                  <c:v>157.23028999999997</c:v>
                </c:pt>
                <c:pt idx="8456">
                  <c:v>157.29278999999997</c:v>
                </c:pt>
                <c:pt idx="8457">
                  <c:v>157.35528999999997</c:v>
                </c:pt>
                <c:pt idx="8458">
                  <c:v>157.41778999999997</c:v>
                </c:pt>
                <c:pt idx="8459">
                  <c:v>157.48028999999997</c:v>
                </c:pt>
                <c:pt idx="8460">
                  <c:v>157.54278999999997</c:v>
                </c:pt>
                <c:pt idx="8461">
                  <c:v>157.60528999999997</c:v>
                </c:pt>
                <c:pt idx="8462">
                  <c:v>157.66778999999997</c:v>
                </c:pt>
                <c:pt idx="8463">
                  <c:v>157.73028999999997</c:v>
                </c:pt>
                <c:pt idx="8464">
                  <c:v>157.79278999999997</c:v>
                </c:pt>
                <c:pt idx="8465">
                  <c:v>157.85528999999997</c:v>
                </c:pt>
                <c:pt idx="8466">
                  <c:v>157.91778999999997</c:v>
                </c:pt>
                <c:pt idx="8467">
                  <c:v>157.98028999999997</c:v>
                </c:pt>
                <c:pt idx="8468">
                  <c:v>158.04278999999997</c:v>
                </c:pt>
                <c:pt idx="8469">
                  <c:v>158.10528999999997</c:v>
                </c:pt>
                <c:pt idx="8470">
                  <c:v>158.16778999999997</c:v>
                </c:pt>
                <c:pt idx="8471">
                  <c:v>158.23028999999997</c:v>
                </c:pt>
                <c:pt idx="8472">
                  <c:v>158.29278999999997</c:v>
                </c:pt>
                <c:pt idx="8473">
                  <c:v>158.35528999999997</c:v>
                </c:pt>
                <c:pt idx="8474">
                  <c:v>158.41778999999997</c:v>
                </c:pt>
                <c:pt idx="8475">
                  <c:v>158.48028999999997</c:v>
                </c:pt>
                <c:pt idx="8476">
                  <c:v>158.54278999999997</c:v>
                </c:pt>
                <c:pt idx="8477">
                  <c:v>158.60528999999997</c:v>
                </c:pt>
                <c:pt idx="8478">
                  <c:v>158.66778999999997</c:v>
                </c:pt>
                <c:pt idx="8479">
                  <c:v>158.73028999999997</c:v>
                </c:pt>
                <c:pt idx="8480">
                  <c:v>158.79278999999997</c:v>
                </c:pt>
                <c:pt idx="8481">
                  <c:v>158.85528999999997</c:v>
                </c:pt>
                <c:pt idx="8482">
                  <c:v>158.91778999999997</c:v>
                </c:pt>
                <c:pt idx="8483">
                  <c:v>158.98028999999997</c:v>
                </c:pt>
                <c:pt idx="8484">
                  <c:v>159.04278999999997</c:v>
                </c:pt>
                <c:pt idx="8485">
                  <c:v>159.10528999999997</c:v>
                </c:pt>
                <c:pt idx="8486">
                  <c:v>159.16778999999997</c:v>
                </c:pt>
                <c:pt idx="8487">
                  <c:v>159.23028999999997</c:v>
                </c:pt>
                <c:pt idx="8488">
                  <c:v>159.29278999999997</c:v>
                </c:pt>
                <c:pt idx="8489">
                  <c:v>159.35528999999997</c:v>
                </c:pt>
                <c:pt idx="8490">
                  <c:v>159.41778999999997</c:v>
                </c:pt>
                <c:pt idx="8491">
                  <c:v>159.48028999999997</c:v>
                </c:pt>
                <c:pt idx="8492">
                  <c:v>159.54278999999997</c:v>
                </c:pt>
                <c:pt idx="8493">
                  <c:v>159.60528999999997</c:v>
                </c:pt>
                <c:pt idx="8494">
                  <c:v>159.66778999999997</c:v>
                </c:pt>
                <c:pt idx="8495">
                  <c:v>159.73028999999997</c:v>
                </c:pt>
                <c:pt idx="8496">
                  <c:v>159.79278999999997</c:v>
                </c:pt>
                <c:pt idx="8497">
                  <c:v>159.85528999999997</c:v>
                </c:pt>
                <c:pt idx="8498">
                  <c:v>159.91778999999997</c:v>
                </c:pt>
                <c:pt idx="8499">
                  <c:v>159.98028999999997</c:v>
                </c:pt>
                <c:pt idx="8500">
                  <c:v>160.04278999999997</c:v>
                </c:pt>
                <c:pt idx="8501">
                  <c:v>160.10528999999997</c:v>
                </c:pt>
                <c:pt idx="8502">
                  <c:v>160.16778999999997</c:v>
                </c:pt>
                <c:pt idx="8503">
                  <c:v>160.23028999999997</c:v>
                </c:pt>
                <c:pt idx="8504">
                  <c:v>160.29278999999997</c:v>
                </c:pt>
                <c:pt idx="8505">
                  <c:v>160.35528999999997</c:v>
                </c:pt>
                <c:pt idx="8506">
                  <c:v>160.41778999999997</c:v>
                </c:pt>
                <c:pt idx="8507">
                  <c:v>160.48028999999997</c:v>
                </c:pt>
                <c:pt idx="8508">
                  <c:v>160.54278999999997</c:v>
                </c:pt>
                <c:pt idx="8509">
                  <c:v>160.60528999999997</c:v>
                </c:pt>
                <c:pt idx="8510">
                  <c:v>160.66778999999997</c:v>
                </c:pt>
                <c:pt idx="8511">
                  <c:v>160.73028999999997</c:v>
                </c:pt>
                <c:pt idx="8512">
                  <c:v>160.79278999999997</c:v>
                </c:pt>
                <c:pt idx="8513">
                  <c:v>160.85528999999997</c:v>
                </c:pt>
                <c:pt idx="8514">
                  <c:v>160.91778999999997</c:v>
                </c:pt>
                <c:pt idx="8515">
                  <c:v>160.98028999999997</c:v>
                </c:pt>
                <c:pt idx="8516">
                  <c:v>161.04278999999997</c:v>
                </c:pt>
                <c:pt idx="8517">
                  <c:v>161.10528999999997</c:v>
                </c:pt>
                <c:pt idx="8518">
                  <c:v>161.16778999999997</c:v>
                </c:pt>
                <c:pt idx="8519">
                  <c:v>161.23028999999997</c:v>
                </c:pt>
                <c:pt idx="8520">
                  <c:v>161.29278999999997</c:v>
                </c:pt>
                <c:pt idx="8521">
                  <c:v>161.35528999999997</c:v>
                </c:pt>
                <c:pt idx="8522">
                  <c:v>161.41778999999997</c:v>
                </c:pt>
                <c:pt idx="8523">
                  <c:v>161.48028999999997</c:v>
                </c:pt>
                <c:pt idx="8524">
                  <c:v>161.54278999999997</c:v>
                </c:pt>
                <c:pt idx="8525">
                  <c:v>161.60528999999997</c:v>
                </c:pt>
                <c:pt idx="8526">
                  <c:v>161.66778999999997</c:v>
                </c:pt>
                <c:pt idx="8527">
                  <c:v>161.73028999999997</c:v>
                </c:pt>
                <c:pt idx="8528">
                  <c:v>161.79278999999997</c:v>
                </c:pt>
                <c:pt idx="8529">
                  <c:v>161.85528999999997</c:v>
                </c:pt>
                <c:pt idx="8530">
                  <c:v>161.91778999999997</c:v>
                </c:pt>
                <c:pt idx="8531">
                  <c:v>161.98028999999997</c:v>
                </c:pt>
                <c:pt idx="8532">
                  <c:v>162.04278999999997</c:v>
                </c:pt>
                <c:pt idx="8533">
                  <c:v>162.10528999999997</c:v>
                </c:pt>
                <c:pt idx="8534">
                  <c:v>162.16778999999997</c:v>
                </c:pt>
                <c:pt idx="8535">
                  <c:v>162.23028999999997</c:v>
                </c:pt>
                <c:pt idx="8536">
                  <c:v>162.29278999999997</c:v>
                </c:pt>
                <c:pt idx="8537">
                  <c:v>162.35528999999997</c:v>
                </c:pt>
                <c:pt idx="8538">
                  <c:v>162.41778999999997</c:v>
                </c:pt>
                <c:pt idx="8539">
                  <c:v>162.48028999999997</c:v>
                </c:pt>
                <c:pt idx="8540">
                  <c:v>162.54278999999997</c:v>
                </c:pt>
                <c:pt idx="8541">
                  <c:v>162.60528999999997</c:v>
                </c:pt>
                <c:pt idx="8542">
                  <c:v>162.66778999999997</c:v>
                </c:pt>
                <c:pt idx="8543">
                  <c:v>162.73028999999997</c:v>
                </c:pt>
                <c:pt idx="8544">
                  <c:v>162.79278999999997</c:v>
                </c:pt>
                <c:pt idx="8545">
                  <c:v>162.85528999999997</c:v>
                </c:pt>
                <c:pt idx="8546">
                  <c:v>162.91778999999997</c:v>
                </c:pt>
                <c:pt idx="8547">
                  <c:v>162.98028999999997</c:v>
                </c:pt>
                <c:pt idx="8548">
                  <c:v>163.04278999999997</c:v>
                </c:pt>
                <c:pt idx="8549">
                  <c:v>163.10528999999997</c:v>
                </c:pt>
                <c:pt idx="8550">
                  <c:v>163.16778999999997</c:v>
                </c:pt>
                <c:pt idx="8551">
                  <c:v>163.23028999999997</c:v>
                </c:pt>
                <c:pt idx="8552">
                  <c:v>163.29278999999997</c:v>
                </c:pt>
                <c:pt idx="8553">
                  <c:v>163.35528999999997</c:v>
                </c:pt>
                <c:pt idx="8554">
                  <c:v>163.41778999999997</c:v>
                </c:pt>
                <c:pt idx="8555">
                  <c:v>163.48028999999997</c:v>
                </c:pt>
                <c:pt idx="8556">
                  <c:v>163.54278999999997</c:v>
                </c:pt>
                <c:pt idx="8557">
                  <c:v>163.60528999999997</c:v>
                </c:pt>
                <c:pt idx="8558">
                  <c:v>163.66778999999997</c:v>
                </c:pt>
                <c:pt idx="8559">
                  <c:v>163.73028999999997</c:v>
                </c:pt>
                <c:pt idx="8560">
                  <c:v>163.79278999999997</c:v>
                </c:pt>
                <c:pt idx="8561">
                  <c:v>163.85528999999997</c:v>
                </c:pt>
                <c:pt idx="8562">
                  <c:v>163.91778999999997</c:v>
                </c:pt>
                <c:pt idx="8563">
                  <c:v>163.98028999999997</c:v>
                </c:pt>
                <c:pt idx="8564">
                  <c:v>164.04278999999997</c:v>
                </c:pt>
                <c:pt idx="8565">
                  <c:v>164.10528999999997</c:v>
                </c:pt>
                <c:pt idx="8566">
                  <c:v>164.16778999999997</c:v>
                </c:pt>
                <c:pt idx="8567">
                  <c:v>164.23028999999997</c:v>
                </c:pt>
                <c:pt idx="8568">
                  <c:v>164.29278999999997</c:v>
                </c:pt>
                <c:pt idx="8569">
                  <c:v>164.35528999999997</c:v>
                </c:pt>
                <c:pt idx="8570">
                  <c:v>164.41778999999997</c:v>
                </c:pt>
                <c:pt idx="8571">
                  <c:v>164.48028999999997</c:v>
                </c:pt>
                <c:pt idx="8572">
                  <c:v>164.54278999999997</c:v>
                </c:pt>
                <c:pt idx="8573">
                  <c:v>164.60528999999997</c:v>
                </c:pt>
                <c:pt idx="8574">
                  <c:v>164.66778999999997</c:v>
                </c:pt>
                <c:pt idx="8575">
                  <c:v>164.73028999999997</c:v>
                </c:pt>
                <c:pt idx="8576">
                  <c:v>164.79278999999997</c:v>
                </c:pt>
                <c:pt idx="8577">
                  <c:v>164.85528999999997</c:v>
                </c:pt>
                <c:pt idx="8578">
                  <c:v>164.91778999999997</c:v>
                </c:pt>
                <c:pt idx="8579">
                  <c:v>164.98028999999997</c:v>
                </c:pt>
                <c:pt idx="8580">
                  <c:v>165.04278999999997</c:v>
                </c:pt>
                <c:pt idx="8581">
                  <c:v>165.10528999999997</c:v>
                </c:pt>
                <c:pt idx="8582">
                  <c:v>165.16778999999997</c:v>
                </c:pt>
                <c:pt idx="8583">
                  <c:v>165.23028999999997</c:v>
                </c:pt>
                <c:pt idx="8584">
                  <c:v>165.29278999999997</c:v>
                </c:pt>
                <c:pt idx="8585">
                  <c:v>165.35528999999997</c:v>
                </c:pt>
                <c:pt idx="8586">
                  <c:v>165.41778999999997</c:v>
                </c:pt>
                <c:pt idx="8587">
                  <c:v>165.48028999999997</c:v>
                </c:pt>
                <c:pt idx="8588">
                  <c:v>165.54278999999997</c:v>
                </c:pt>
                <c:pt idx="8589">
                  <c:v>165.60528999999997</c:v>
                </c:pt>
                <c:pt idx="8590">
                  <c:v>165.66778999999997</c:v>
                </c:pt>
                <c:pt idx="8591">
                  <c:v>165.73028999999997</c:v>
                </c:pt>
                <c:pt idx="8592">
                  <c:v>165.79278999999997</c:v>
                </c:pt>
                <c:pt idx="8593">
                  <c:v>165.85528999999997</c:v>
                </c:pt>
                <c:pt idx="8594">
                  <c:v>165.91778999999997</c:v>
                </c:pt>
                <c:pt idx="8595">
                  <c:v>165.98028999999997</c:v>
                </c:pt>
                <c:pt idx="8596">
                  <c:v>166.04278999999997</c:v>
                </c:pt>
                <c:pt idx="8597">
                  <c:v>166.10528999999997</c:v>
                </c:pt>
                <c:pt idx="8598">
                  <c:v>166.16778999999997</c:v>
                </c:pt>
                <c:pt idx="8599">
                  <c:v>166.23028999999997</c:v>
                </c:pt>
                <c:pt idx="8600">
                  <c:v>166.29278999999997</c:v>
                </c:pt>
                <c:pt idx="8601">
                  <c:v>166.35528999999997</c:v>
                </c:pt>
                <c:pt idx="8602">
                  <c:v>166.41778999999997</c:v>
                </c:pt>
                <c:pt idx="8603">
                  <c:v>166.48028999999997</c:v>
                </c:pt>
                <c:pt idx="8604">
                  <c:v>166.54278999999997</c:v>
                </c:pt>
                <c:pt idx="8605">
                  <c:v>166.60528999999997</c:v>
                </c:pt>
                <c:pt idx="8606">
                  <c:v>166.66778999999997</c:v>
                </c:pt>
                <c:pt idx="8607">
                  <c:v>166.73028999999997</c:v>
                </c:pt>
                <c:pt idx="8608">
                  <c:v>166.79278999999997</c:v>
                </c:pt>
                <c:pt idx="8609">
                  <c:v>166.85528999999997</c:v>
                </c:pt>
                <c:pt idx="8610">
                  <c:v>166.91778999999997</c:v>
                </c:pt>
                <c:pt idx="8611">
                  <c:v>166.98028999999997</c:v>
                </c:pt>
                <c:pt idx="8612">
                  <c:v>167.04278999999997</c:v>
                </c:pt>
                <c:pt idx="8613">
                  <c:v>167.10528999999997</c:v>
                </c:pt>
                <c:pt idx="8614">
                  <c:v>167.16778999999997</c:v>
                </c:pt>
                <c:pt idx="8615">
                  <c:v>167.23028999999997</c:v>
                </c:pt>
                <c:pt idx="8616">
                  <c:v>167.29278999999997</c:v>
                </c:pt>
                <c:pt idx="8617">
                  <c:v>167.35528999999997</c:v>
                </c:pt>
                <c:pt idx="8618">
                  <c:v>167.41778999999997</c:v>
                </c:pt>
                <c:pt idx="8619">
                  <c:v>167.48028999999997</c:v>
                </c:pt>
                <c:pt idx="8620">
                  <c:v>167.54278999999997</c:v>
                </c:pt>
                <c:pt idx="8621">
                  <c:v>167.60528999999997</c:v>
                </c:pt>
                <c:pt idx="8622">
                  <c:v>167.66778999999997</c:v>
                </c:pt>
                <c:pt idx="8623">
                  <c:v>167.73028999999997</c:v>
                </c:pt>
                <c:pt idx="8624">
                  <c:v>167.79278999999997</c:v>
                </c:pt>
                <c:pt idx="8625">
                  <c:v>167.85528999999997</c:v>
                </c:pt>
                <c:pt idx="8626">
                  <c:v>167.91778999999997</c:v>
                </c:pt>
                <c:pt idx="8627">
                  <c:v>167.98028999999997</c:v>
                </c:pt>
                <c:pt idx="8628">
                  <c:v>168.04278999999997</c:v>
                </c:pt>
                <c:pt idx="8629">
                  <c:v>168.10528999999997</c:v>
                </c:pt>
                <c:pt idx="8630">
                  <c:v>168.16778999999997</c:v>
                </c:pt>
                <c:pt idx="8631">
                  <c:v>168.23028999999997</c:v>
                </c:pt>
                <c:pt idx="8632">
                  <c:v>168.29278999999997</c:v>
                </c:pt>
                <c:pt idx="8633">
                  <c:v>168.35528999999997</c:v>
                </c:pt>
                <c:pt idx="8634">
                  <c:v>168.41778999999997</c:v>
                </c:pt>
                <c:pt idx="8635">
                  <c:v>168.48028999999997</c:v>
                </c:pt>
                <c:pt idx="8636">
                  <c:v>168.54278999999997</c:v>
                </c:pt>
                <c:pt idx="8637">
                  <c:v>168.60528999999997</c:v>
                </c:pt>
                <c:pt idx="8638">
                  <c:v>168.66778999999997</c:v>
                </c:pt>
                <c:pt idx="8639">
                  <c:v>168.73028999999997</c:v>
                </c:pt>
                <c:pt idx="8640">
                  <c:v>168.79278999999997</c:v>
                </c:pt>
                <c:pt idx="8641">
                  <c:v>168.85528999999997</c:v>
                </c:pt>
                <c:pt idx="8642">
                  <c:v>168.91778999999997</c:v>
                </c:pt>
                <c:pt idx="8643">
                  <c:v>168.98028999999997</c:v>
                </c:pt>
                <c:pt idx="8644">
                  <c:v>169.04278999999997</c:v>
                </c:pt>
                <c:pt idx="8645">
                  <c:v>169.10528999999997</c:v>
                </c:pt>
                <c:pt idx="8646">
                  <c:v>169.16778999999997</c:v>
                </c:pt>
                <c:pt idx="8647">
                  <c:v>169.23028999999997</c:v>
                </c:pt>
                <c:pt idx="8648">
                  <c:v>169.29278999999997</c:v>
                </c:pt>
                <c:pt idx="8649">
                  <c:v>169.35528999999997</c:v>
                </c:pt>
                <c:pt idx="8650">
                  <c:v>169.41778999999997</c:v>
                </c:pt>
                <c:pt idx="8651">
                  <c:v>169.48028999999997</c:v>
                </c:pt>
                <c:pt idx="8652">
                  <c:v>169.54278999999997</c:v>
                </c:pt>
                <c:pt idx="8653">
                  <c:v>169.60528999999997</c:v>
                </c:pt>
                <c:pt idx="8654">
                  <c:v>169.66778999999997</c:v>
                </c:pt>
                <c:pt idx="8655">
                  <c:v>169.73028999999997</c:v>
                </c:pt>
                <c:pt idx="8656">
                  <c:v>169.79278999999997</c:v>
                </c:pt>
                <c:pt idx="8657">
                  <c:v>169.85528999999997</c:v>
                </c:pt>
                <c:pt idx="8658">
                  <c:v>169.91778999999997</c:v>
                </c:pt>
                <c:pt idx="8659">
                  <c:v>169.98028999999997</c:v>
                </c:pt>
                <c:pt idx="8660">
                  <c:v>170.04278999999997</c:v>
                </c:pt>
                <c:pt idx="8661">
                  <c:v>170.10528999999997</c:v>
                </c:pt>
                <c:pt idx="8662">
                  <c:v>170.16778999999997</c:v>
                </c:pt>
                <c:pt idx="8663">
                  <c:v>170.23028999999997</c:v>
                </c:pt>
                <c:pt idx="8664">
                  <c:v>170.29278999999997</c:v>
                </c:pt>
                <c:pt idx="8665">
                  <c:v>170.35528999999997</c:v>
                </c:pt>
                <c:pt idx="8666">
                  <c:v>170.41778999999997</c:v>
                </c:pt>
                <c:pt idx="8667">
                  <c:v>170.48028999999997</c:v>
                </c:pt>
                <c:pt idx="8668">
                  <c:v>170.54278999999997</c:v>
                </c:pt>
                <c:pt idx="8669">
                  <c:v>170.60528999999997</c:v>
                </c:pt>
                <c:pt idx="8670">
                  <c:v>170.66778999999997</c:v>
                </c:pt>
                <c:pt idx="8671">
                  <c:v>170.73028999999997</c:v>
                </c:pt>
                <c:pt idx="8672">
                  <c:v>170.79278999999997</c:v>
                </c:pt>
                <c:pt idx="8673">
                  <c:v>170.85528999999997</c:v>
                </c:pt>
                <c:pt idx="8674">
                  <c:v>170.91778999999997</c:v>
                </c:pt>
                <c:pt idx="8675">
                  <c:v>170.98028999999997</c:v>
                </c:pt>
                <c:pt idx="8676">
                  <c:v>171.04278999999997</c:v>
                </c:pt>
                <c:pt idx="8677">
                  <c:v>171.10528999999997</c:v>
                </c:pt>
                <c:pt idx="8678">
                  <c:v>171.16778999999997</c:v>
                </c:pt>
                <c:pt idx="8679">
                  <c:v>171.23028999999997</c:v>
                </c:pt>
                <c:pt idx="8680">
                  <c:v>171.29278999999997</c:v>
                </c:pt>
                <c:pt idx="8681">
                  <c:v>171.35528999999997</c:v>
                </c:pt>
                <c:pt idx="8682">
                  <c:v>171.41778999999997</c:v>
                </c:pt>
                <c:pt idx="8683">
                  <c:v>171.48028999999997</c:v>
                </c:pt>
                <c:pt idx="8684">
                  <c:v>171.54278999999997</c:v>
                </c:pt>
                <c:pt idx="8685">
                  <c:v>171.60528999999997</c:v>
                </c:pt>
                <c:pt idx="8686">
                  <c:v>171.66778999999997</c:v>
                </c:pt>
                <c:pt idx="8687">
                  <c:v>171.73028999999997</c:v>
                </c:pt>
                <c:pt idx="8688">
                  <c:v>171.79278999999997</c:v>
                </c:pt>
                <c:pt idx="8689">
                  <c:v>171.85528999999997</c:v>
                </c:pt>
                <c:pt idx="8690">
                  <c:v>171.91778999999997</c:v>
                </c:pt>
                <c:pt idx="8691">
                  <c:v>171.98028999999997</c:v>
                </c:pt>
                <c:pt idx="8692">
                  <c:v>172.04278999999997</c:v>
                </c:pt>
                <c:pt idx="8693">
                  <c:v>172.10528999999997</c:v>
                </c:pt>
                <c:pt idx="8694">
                  <c:v>172.16778999999997</c:v>
                </c:pt>
                <c:pt idx="8695">
                  <c:v>172.23028999999997</c:v>
                </c:pt>
                <c:pt idx="8696">
                  <c:v>172.29278999999997</c:v>
                </c:pt>
                <c:pt idx="8697">
                  <c:v>172.35528999999997</c:v>
                </c:pt>
                <c:pt idx="8698">
                  <c:v>172.41778999999997</c:v>
                </c:pt>
                <c:pt idx="8699">
                  <c:v>172.48028999999997</c:v>
                </c:pt>
                <c:pt idx="8700">
                  <c:v>172.54278999999997</c:v>
                </c:pt>
                <c:pt idx="8701">
                  <c:v>172.60528999999997</c:v>
                </c:pt>
                <c:pt idx="8702">
                  <c:v>172.66778999999997</c:v>
                </c:pt>
                <c:pt idx="8703">
                  <c:v>172.73028999999997</c:v>
                </c:pt>
                <c:pt idx="8704">
                  <c:v>172.79278999999997</c:v>
                </c:pt>
                <c:pt idx="8705">
                  <c:v>172.85528999999997</c:v>
                </c:pt>
                <c:pt idx="8706">
                  <c:v>172.91778999999997</c:v>
                </c:pt>
                <c:pt idx="8707">
                  <c:v>172.98028999999997</c:v>
                </c:pt>
                <c:pt idx="8708">
                  <c:v>173.04278999999997</c:v>
                </c:pt>
                <c:pt idx="8709">
                  <c:v>173.10528999999997</c:v>
                </c:pt>
                <c:pt idx="8710">
                  <c:v>173.16778999999997</c:v>
                </c:pt>
                <c:pt idx="8711">
                  <c:v>173.23028999999997</c:v>
                </c:pt>
                <c:pt idx="8712">
                  <c:v>173.29278999999997</c:v>
                </c:pt>
                <c:pt idx="8713">
                  <c:v>173.35528999999997</c:v>
                </c:pt>
                <c:pt idx="8714">
                  <c:v>173.41778999999997</c:v>
                </c:pt>
                <c:pt idx="8715">
                  <c:v>173.48028999999997</c:v>
                </c:pt>
                <c:pt idx="8716">
                  <c:v>173.54278999999997</c:v>
                </c:pt>
                <c:pt idx="8717">
                  <c:v>173.60528999999997</c:v>
                </c:pt>
                <c:pt idx="8718">
                  <c:v>173.66778999999997</c:v>
                </c:pt>
                <c:pt idx="8719">
                  <c:v>173.73028999999997</c:v>
                </c:pt>
                <c:pt idx="8720">
                  <c:v>173.79278999999997</c:v>
                </c:pt>
                <c:pt idx="8721">
                  <c:v>173.85528999999997</c:v>
                </c:pt>
                <c:pt idx="8722">
                  <c:v>173.91778999999997</c:v>
                </c:pt>
                <c:pt idx="8723">
                  <c:v>173.98028999999997</c:v>
                </c:pt>
                <c:pt idx="8724">
                  <c:v>174.04278999999997</c:v>
                </c:pt>
                <c:pt idx="8725">
                  <c:v>174.10528999999997</c:v>
                </c:pt>
                <c:pt idx="8726">
                  <c:v>174.16778999999997</c:v>
                </c:pt>
                <c:pt idx="8727">
                  <c:v>174.23028999999997</c:v>
                </c:pt>
                <c:pt idx="8728">
                  <c:v>174.29278999999997</c:v>
                </c:pt>
                <c:pt idx="8729">
                  <c:v>174.35528999999997</c:v>
                </c:pt>
                <c:pt idx="8730">
                  <c:v>174.41778999999997</c:v>
                </c:pt>
                <c:pt idx="8731">
                  <c:v>174.48028999999997</c:v>
                </c:pt>
                <c:pt idx="8732">
                  <c:v>174.54278999999997</c:v>
                </c:pt>
                <c:pt idx="8733">
                  <c:v>174.60528999999997</c:v>
                </c:pt>
                <c:pt idx="8734">
                  <c:v>174.66778999999997</c:v>
                </c:pt>
                <c:pt idx="8735">
                  <c:v>174.73028999999997</c:v>
                </c:pt>
                <c:pt idx="8736">
                  <c:v>174.79278999999997</c:v>
                </c:pt>
                <c:pt idx="8737">
                  <c:v>174.85528999999997</c:v>
                </c:pt>
                <c:pt idx="8738">
                  <c:v>174.91778999999997</c:v>
                </c:pt>
                <c:pt idx="8739">
                  <c:v>174.98028999999997</c:v>
                </c:pt>
                <c:pt idx="8740">
                  <c:v>175.04278999999997</c:v>
                </c:pt>
                <c:pt idx="8741">
                  <c:v>175.10528999999997</c:v>
                </c:pt>
                <c:pt idx="8742">
                  <c:v>175.16778999999997</c:v>
                </c:pt>
                <c:pt idx="8743">
                  <c:v>175.23028999999997</c:v>
                </c:pt>
                <c:pt idx="8744">
                  <c:v>175.29278999999997</c:v>
                </c:pt>
                <c:pt idx="8745">
                  <c:v>175.35528999999997</c:v>
                </c:pt>
                <c:pt idx="8746">
                  <c:v>175.41778999999997</c:v>
                </c:pt>
                <c:pt idx="8747">
                  <c:v>175.48028999999997</c:v>
                </c:pt>
                <c:pt idx="8748">
                  <c:v>175.54278999999997</c:v>
                </c:pt>
                <c:pt idx="8749">
                  <c:v>175.60528999999997</c:v>
                </c:pt>
                <c:pt idx="8750">
                  <c:v>175.66778999999997</c:v>
                </c:pt>
                <c:pt idx="8751">
                  <c:v>175.73028999999997</c:v>
                </c:pt>
                <c:pt idx="8752">
                  <c:v>175.79278999999997</c:v>
                </c:pt>
                <c:pt idx="8753">
                  <c:v>175.85528999999997</c:v>
                </c:pt>
                <c:pt idx="8754">
                  <c:v>175.91778999999997</c:v>
                </c:pt>
                <c:pt idx="8755">
                  <c:v>175.98028999999997</c:v>
                </c:pt>
                <c:pt idx="8756">
                  <c:v>176.04278999999997</c:v>
                </c:pt>
                <c:pt idx="8757">
                  <c:v>176.10528999999997</c:v>
                </c:pt>
                <c:pt idx="8758">
                  <c:v>176.16778999999997</c:v>
                </c:pt>
                <c:pt idx="8759">
                  <c:v>176.23028999999997</c:v>
                </c:pt>
                <c:pt idx="8760">
                  <c:v>176.29278999999997</c:v>
                </c:pt>
                <c:pt idx="8761">
                  <c:v>176.35528999999997</c:v>
                </c:pt>
                <c:pt idx="8762">
                  <c:v>176.41778999999997</c:v>
                </c:pt>
                <c:pt idx="8763">
                  <c:v>176.48028999999997</c:v>
                </c:pt>
                <c:pt idx="8764">
                  <c:v>176.54278999999997</c:v>
                </c:pt>
                <c:pt idx="8765">
                  <c:v>176.60528999999997</c:v>
                </c:pt>
                <c:pt idx="8766">
                  <c:v>176.66778999999997</c:v>
                </c:pt>
                <c:pt idx="8767">
                  <c:v>176.73028999999997</c:v>
                </c:pt>
                <c:pt idx="8768">
                  <c:v>176.79278999999997</c:v>
                </c:pt>
                <c:pt idx="8769">
                  <c:v>176.85528999999997</c:v>
                </c:pt>
                <c:pt idx="8770">
                  <c:v>176.91778999999997</c:v>
                </c:pt>
                <c:pt idx="8771">
                  <c:v>176.98028999999997</c:v>
                </c:pt>
                <c:pt idx="8772">
                  <c:v>177.04278999999997</c:v>
                </c:pt>
                <c:pt idx="8773">
                  <c:v>177.10528999999997</c:v>
                </c:pt>
                <c:pt idx="8774">
                  <c:v>177.16778999999997</c:v>
                </c:pt>
                <c:pt idx="8775">
                  <c:v>177.23028999999997</c:v>
                </c:pt>
                <c:pt idx="8776">
                  <c:v>177.29278999999997</c:v>
                </c:pt>
                <c:pt idx="8777">
                  <c:v>177.35528999999997</c:v>
                </c:pt>
                <c:pt idx="8778">
                  <c:v>177.41778999999997</c:v>
                </c:pt>
                <c:pt idx="8779">
                  <c:v>177.48028999999997</c:v>
                </c:pt>
                <c:pt idx="8780">
                  <c:v>177.54278999999997</c:v>
                </c:pt>
                <c:pt idx="8781">
                  <c:v>177.60528999999997</c:v>
                </c:pt>
                <c:pt idx="8782">
                  <c:v>177.66778999999997</c:v>
                </c:pt>
                <c:pt idx="8783">
                  <c:v>177.73028999999997</c:v>
                </c:pt>
                <c:pt idx="8784">
                  <c:v>177.79278999999997</c:v>
                </c:pt>
                <c:pt idx="8785">
                  <c:v>177.85528999999997</c:v>
                </c:pt>
                <c:pt idx="8786">
                  <c:v>177.91778999999997</c:v>
                </c:pt>
                <c:pt idx="8787">
                  <c:v>177.98028999999997</c:v>
                </c:pt>
                <c:pt idx="8788">
                  <c:v>178.04278999999997</c:v>
                </c:pt>
                <c:pt idx="8789">
                  <c:v>178.10528999999997</c:v>
                </c:pt>
                <c:pt idx="8790">
                  <c:v>178.16778999999997</c:v>
                </c:pt>
                <c:pt idx="8791">
                  <c:v>178.23028999999997</c:v>
                </c:pt>
                <c:pt idx="8792">
                  <c:v>178.29278999999997</c:v>
                </c:pt>
                <c:pt idx="8793">
                  <c:v>178.35528999999997</c:v>
                </c:pt>
                <c:pt idx="8794">
                  <c:v>178.41778999999997</c:v>
                </c:pt>
                <c:pt idx="8795">
                  <c:v>178.48028999999997</c:v>
                </c:pt>
                <c:pt idx="8796">
                  <c:v>178.54278999999997</c:v>
                </c:pt>
                <c:pt idx="8797">
                  <c:v>178.60528999999997</c:v>
                </c:pt>
                <c:pt idx="8798">
                  <c:v>178.66778999999997</c:v>
                </c:pt>
                <c:pt idx="8799">
                  <c:v>178.73028999999997</c:v>
                </c:pt>
                <c:pt idx="8800">
                  <c:v>178.79278999999997</c:v>
                </c:pt>
                <c:pt idx="8801">
                  <c:v>178.85528999999997</c:v>
                </c:pt>
                <c:pt idx="8802">
                  <c:v>178.91778999999997</c:v>
                </c:pt>
                <c:pt idx="8803">
                  <c:v>178.98028999999997</c:v>
                </c:pt>
                <c:pt idx="8804">
                  <c:v>179.04278999999997</c:v>
                </c:pt>
                <c:pt idx="8805">
                  <c:v>179.10528999999997</c:v>
                </c:pt>
                <c:pt idx="8806">
                  <c:v>179.16778999999997</c:v>
                </c:pt>
                <c:pt idx="8807">
                  <c:v>179.23028999999997</c:v>
                </c:pt>
                <c:pt idx="8808">
                  <c:v>179.29278999999997</c:v>
                </c:pt>
                <c:pt idx="8809">
                  <c:v>179.35528999999997</c:v>
                </c:pt>
                <c:pt idx="8810">
                  <c:v>179.41778999999997</c:v>
                </c:pt>
                <c:pt idx="8811">
                  <c:v>179.48028999999997</c:v>
                </c:pt>
                <c:pt idx="8812">
                  <c:v>179.54278999999997</c:v>
                </c:pt>
                <c:pt idx="8813">
                  <c:v>179.60528999999997</c:v>
                </c:pt>
                <c:pt idx="8814">
                  <c:v>179.66778999999997</c:v>
                </c:pt>
                <c:pt idx="8815">
                  <c:v>179.73028999999997</c:v>
                </c:pt>
                <c:pt idx="8816">
                  <c:v>179.79278999999997</c:v>
                </c:pt>
                <c:pt idx="8817">
                  <c:v>179.85528999999997</c:v>
                </c:pt>
                <c:pt idx="8818">
                  <c:v>179.91778999999997</c:v>
                </c:pt>
                <c:pt idx="8819">
                  <c:v>179.98028999999997</c:v>
                </c:pt>
                <c:pt idx="8820">
                  <c:v>180.04278999999997</c:v>
                </c:pt>
                <c:pt idx="8821">
                  <c:v>180.10528999999997</c:v>
                </c:pt>
                <c:pt idx="8822">
                  <c:v>180.16778999999997</c:v>
                </c:pt>
                <c:pt idx="8823">
                  <c:v>180.23028999999997</c:v>
                </c:pt>
                <c:pt idx="8824">
                  <c:v>180.29278999999997</c:v>
                </c:pt>
                <c:pt idx="8825">
                  <c:v>180.35528999999997</c:v>
                </c:pt>
                <c:pt idx="8826">
                  <c:v>180.41778999999997</c:v>
                </c:pt>
                <c:pt idx="8827">
                  <c:v>180.48028999999997</c:v>
                </c:pt>
                <c:pt idx="8828">
                  <c:v>180.54278999999997</c:v>
                </c:pt>
                <c:pt idx="8829">
                  <c:v>180.60528999999997</c:v>
                </c:pt>
                <c:pt idx="8830">
                  <c:v>180.66778999999997</c:v>
                </c:pt>
                <c:pt idx="8831">
                  <c:v>180.73028999999997</c:v>
                </c:pt>
                <c:pt idx="8832">
                  <c:v>180.79278999999997</c:v>
                </c:pt>
                <c:pt idx="8833">
                  <c:v>180.85528999999997</c:v>
                </c:pt>
                <c:pt idx="8834">
                  <c:v>180.91778999999997</c:v>
                </c:pt>
                <c:pt idx="8835">
                  <c:v>180.98028999999997</c:v>
                </c:pt>
                <c:pt idx="8836">
                  <c:v>181.04278999999997</c:v>
                </c:pt>
                <c:pt idx="8837">
                  <c:v>181.10528999999997</c:v>
                </c:pt>
                <c:pt idx="8838">
                  <c:v>181.16778999999997</c:v>
                </c:pt>
                <c:pt idx="8839">
                  <c:v>181.23028999999997</c:v>
                </c:pt>
                <c:pt idx="8840">
                  <c:v>181.29278999999997</c:v>
                </c:pt>
                <c:pt idx="8841">
                  <c:v>181.35528999999997</c:v>
                </c:pt>
                <c:pt idx="8842">
                  <c:v>181.41778999999997</c:v>
                </c:pt>
                <c:pt idx="8843">
                  <c:v>181.48028999999997</c:v>
                </c:pt>
                <c:pt idx="8844">
                  <c:v>181.54278999999997</c:v>
                </c:pt>
                <c:pt idx="8845">
                  <c:v>181.60528999999997</c:v>
                </c:pt>
                <c:pt idx="8846">
                  <c:v>181.66778999999997</c:v>
                </c:pt>
                <c:pt idx="8847">
                  <c:v>181.73028999999997</c:v>
                </c:pt>
                <c:pt idx="8848">
                  <c:v>181.79278999999997</c:v>
                </c:pt>
                <c:pt idx="8849">
                  <c:v>181.85528999999997</c:v>
                </c:pt>
                <c:pt idx="8850">
                  <c:v>181.91778999999997</c:v>
                </c:pt>
                <c:pt idx="8851">
                  <c:v>181.98028999999997</c:v>
                </c:pt>
                <c:pt idx="8852">
                  <c:v>182.04278999999997</c:v>
                </c:pt>
                <c:pt idx="8853">
                  <c:v>182.10528999999997</c:v>
                </c:pt>
                <c:pt idx="8854">
                  <c:v>182.16778999999997</c:v>
                </c:pt>
                <c:pt idx="8855">
                  <c:v>182.23028999999997</c:v>
                </c:pt>
                <c:pt idx="8856">
                  <c:v>182.29278999999997</c:v>
                </c:pt>
                <c:pt idx="8857">
                  <c:v>182.35528999999997</c:v>
                </c:pt>
                <c:pt idx="8858">
                  <c:v>182.41778999999997</c:v>
                </c:pt>
                <c:pt idx="8859">
                  <c:v>182.48028999999997</c:v>
                </c:pt>
                <c:pt idx="8860">
                  <c:v>182.54278999999997</c:v>
                </c:pt>
                <c:pt idx="8861">
                  <c:v>182.60528999999997</c:v>
                </c:pt>
                <c:pt idx="8862">
                  <c:v>182.66778999999997</c:v>
                </c:pt>
                <c:pt idx="8863">
                  <c:v>182.73028999999997</c:v>
                </c:pt>
                <c:pt idx="8864">
                  <c:v>182.79278999999997</c:v>
                </c:pt>
                <c:pt idx="8865">
                  <c:v>182.85528999999997</c:v>
                </c:pt>
                <c:pt idx="8866">
                  <c:v>182.91778999999997</c:v>
                </c:pt>
                <c:pt idx="8867">
                  <c:v>182.98028999999997</c:v>
                </c:pt>
                <c:pt idx="8868">
                  <c:v>183.04278999999997</c:v>
                </c:pt>
                <c:pt idx="8869">
                  <c:v>183.10528999999997</c:v>
                </c:pt>
                <c:pt idx="8870">
                  <c:v>183.16778999999997</c:v>
                </c:pt>
                <c:pt idx="8871">
                  <c:v>183.23028999999997</c:v>
                </c:pt>
                <c:pt idx="8872">
                  <c:v>183.29278999999997</c:v>
                </c:pt>
                <c:pt idx="8873">
                  <c:v>183.35528999999997</c:v>
                </c:pt>
                <c:pt idx="8874">
                  <c:v>183.41778999999997</c:v>
                </c:pt>
                <c:pt idx="8875">
                  <c:v>183.48028999999997</c:v>
                </c:pt>
                <c:pt idx="8876">
                  <c:v>183.54278999999997</c:v>
                </c:pt>
                <c:pt idx="8877">
                  <c:v>183.60528999999997</c:v>
                </c:pt>
                <c:pt idx="8878">
                  <c:v>183.66778999999997</c:v>
                </c:pt>
                <c:pt idx="8879">
                  <c:v>183.73028999999997</c:v>
                </c:pt>
                <c:pt idx="8880">
                  <c:v>183.79278999999997</c:v>
                </c:pt>
                <c:pt idx="8881">
                  <c:v>183.85528999999997</c:v>
                </c:pt>
                <c:pt idx="8882">
                  <c:v>183.91778999999997</c:v>
                </c:pt>
                <c:pt idx="8883">
                  <c:v>183.98028999999997</c:v>
                </c:pt>
                <c:pt idx="8884">
                  <c:v>184.04278999999997</c:v>
                </c:pt>
                <c:pt idx="8885">
                  <c:v>184.10528999999997</c:v>
                </c:pt>
                <c:pt idx="8886">
                  <c:v>184.16778999999997</c:v>
                </c:pt>
                <c:pt idx="8887">
                  <c:v>184.23028999999997</c:v>
                </c:pt>
                <c:pt idx="8888">
                  <c:v>184.29278999999997</c:v>
                </c:pt>
                <c:pt idx="8889">
                  <c:v>184.35528999999997</c:v>
                </c:pt>
                <c:pt idx="8890">
                  <c:v>184.41778999999997</c:v>
                </c:pt>
                <c:pt idx="8891">
                  <c:v>184.48028999999997</c:v>
                </c:pt>
                <c:pt idx="8892">
                  <c:v>184.54278999999997</c:v>
                </c:pt>
                <c:pt idx="8893">
                  <c:v>184.60528999999997</c:v>
                </c:pt>
                <c:pt idx="8894">
                  <c:v>184.66778999999997</c:v>
                </c:pt>
                <c:pt idx="8895">
                  <c:v>184.73028999999997</c:v>
                </c:pt>
                <c:pt idx="8896">
                  <c:v>184.79278999999997</c:v>
                </c:pt>
                <c:pt idx="8897">
                  <c:v>184.85528999999997</c:v>
                </c:pt>
                <c:pt idx="8898">
                  <c:v>184.91778999999997</c:v>
                </c:pt>
                <c:pt idx="8899">
                  <c:v>184.98028999999997</c:v>
                </c:pt>
                <c:pt idx="8900">
                  <c:v>185.04278999999997</c:v>
                </c:pt>
                <c:pt idx="8901">
                  <c:v>185.10528999999997</c:v>
                </c:pt>
                <c:pt idx="8902">
                  <c:v>185.16778999999997</c:v>
                </c:pt>
                <c:pt idx="8903">
                  <c:v>185.23028999999997</c:v>
                </c:pt>
                <c:pt idx="8904">
                  <c:v>185.29278999999997</c:v>
                </c:pt>
                <c:pt idx="8905">
                  <c:v>185.35528999999997</c:v>
                </c:pt>
                <c:pt idx="8906">
                  <c:v>185.41778999999997</c:v>
                </c:pt>
                <c:pt idx="8907">
                  <c:v>185.48028999999997</c:v>
                </c:pt>
                <c:pt idx="8908">
                  <c:v>185.54278999999997</c:v>
                </c:pt>
                <c:pt idx="8909">
                  <c:v>185.60528999999997</c:v>
                </c:pt>
                <c:pt idx="8910">
                  <c:v>185.66778999999997</c:v>
                </c:pt>
                <c:pt idx="8911">
                  <c:v>185.73028999999997</c:v>
                </c:pt>
                <c:pt idx="8912">
                  <c:v>185.79278999999997</c:v>
                </c:pt>
                <c:pt idx="8913">
                  <c:v>185.85528999999997</c:v>
                </c:pt>
                <c:pt idx="8914">
                  <c:v>185.91778999999997</c:v>
                </c:pt>
                <c:pt idx="8915">
                  <c:v>185.98028999999997</c:v>
                </c:pt>
                <c:pt idx="8916">
                  <c:v>186.04278999999997</c:v>
                </c:pt>
                <c:pt idx="8917">
                  <c:v>186.10528999999997</c:v>
                </c:pt>
                <c:pt idx="8918">
                  <c:v>186.16778999999997</c:v>
                </c:pt>
                <c:pt idx="8919">
                  <c:v>186.23028999999997</c:v>
                </c:pt>
                <c:pt idx="8920">
                  <c:v>186.29278999999997</c:v>
                </c:pt>
                <c:pt idx="8921">
                  <c:v>186.35528999999997</c:v>
                </c:pt>
                <c:pt idx="8922">
                  <c:v>186.41778999999997</c:v>
                </c:pt>
                <c:pt idx="8923">
                  <c:v>186.48028999999997</c:v>
                </c:pt>
                <c:pt idx="8924">
                  <c:v>186.54278999999997</c:v>
                </c:pt>
                <c:pt idx="8925">
                  <c:v>186.60528999999997</c:v>
                </c:pt>
                <c:pt idx="8926">
                  <c:v>186.66778999999997</c:v>
                </c:pt>
                <c:pt idx="8927">
                  <c:v>186.73028999999997</c:v>
                </c:pt>
                <c:pt idx="8928">
                  <c:v>186.79278999999997</c:v>
                </c:pt>
                <c:pt idx="8929">
                  <c:v>186.85528999999997</c:v>
                </c:pt>
                <c:pt idx="8930">
                  <c:v>186.91778999999997</c:v>
                </c:pt>
                <c:pt idx="8931">
                  <c:v>186.98028999999997</c:v>
                </c:pt>
                <c:pt idx="8932">
                  <c:v>187.04278999999997</c:v>
                </c:pt>
                <c:pt idx="8933">
                  <c:v>187.10528999999997</c:v>
                </c:pt>
                <c:pt idx="8934">
                  <c:v>187.16778999999997</c:v>
                </c:pt>
                <c:pt idx="8935">
                  <c:v>187.23028999999997</c:v>
                </c:pt>
                <c:pt idx="8936">
                  <c:v>187.29278999999997</c:v>
                </c:pt>
                <c:pt idx="8937">
                  <c:v>187.35528999999997</c:v>
                </c:pt>
                <c:pt idx="8938">
                  <c:v>187.41778999999997</c:v>
                </c:pt>
                <c:pt idx="8939">
                  <c:v>187.48028999999997</c:v>
                </c:pt>
                <c:pt idx="8940">
                  <c:v>187.54278999999997</c:v>
                </c:pt>
                <c:pt idx="8941">
                  <c:v>187.60528999999997</c:v>
                </c:pt>
                <c:pt idx="8942">
                  <c:v>187.66778999999997</c:v>
                </c:pt>
                <c:pt idx="8943">
                  <c:v>187.73028999999997</c:v>
                </c:pt>
                <c:pt idx="8944">
                  <c:v>187.79278999999997</c:v>
                </c:pt>
                <c:pt idx="8945">
                  <c:v>187.85528999999997</c:v>
                </c:pt>
                <c:pt idx="8946">
                  <c:v>187.91778999999997</c:v>
                </c:pt>
                <c:pt idx="8947">
                  <c:v>187.98028999999997</c:v>
                </c:pt>
                <c:pt idx="8948">
                  <c:v>188.04278999999997</c:v>
                </c:pt>
                <c:pt idx="8949">
                  <c:v>188.10528999999997</c:v>
                </c:pt>
                <c:pt idx="8950">
                  <c:v>188.16778999999997</c:v>
                </c:pt>
                <c:pt idx="8951">
                  <c:v>188.23028999999997</c:v>
                </c:pt>
                <c:pt idx="8952">
                  <c:v>188.29278999999997</c:v>
                </c:pt>
                <c:pt idx="8953">
                  <c:v>188.35528999999997</c:v>
                </c:pt>
                <c:pt idx="8954">
                  <c:v>188.41778999999997</c:v>
                </c:pt>
                <c:pt idx="8955">
                  <c:v>188.48028999999997</c:v>
                </c:pt>
                <c:pt idx="8956">
                  <c:v>188.54278999999997</c:v>
                </c:pt>
                <c:pt idx="8957">
                  <c:v>188.60528999999997</c:v>
                </c:pt>
                <c:pt idx="8958">
                  <c:v>188.66778999999997</c:v>
                </c:pt>
                <c:pt idx="8959">
                  <c:v>188.73028999999997</c:v>
                </c:pt>
                <c:pt idx="8960">
                  <c:v>188.79278999999997</c:v>
                </c:pt>
                <c:pt idx="8961">
                  <c:v>188.85528999999997</c:v>
                </c:pt>
                <c:pt idx="8962">
                  <c:v>188.91778999999997</c:v>
                </c:pt>
                <c:pt idx="8963">
                  <c:v>188.98028999999997</c:v>
                </c:pt>
                <c:pt idx="8964">
                  <c:v>189.04278999999997</c:v>
                </c:pt>
                <c:pt idx="8965">
                  <c:v>189.10528999999997</c:v>
                </c:pt>
                <c:pt idx="8966">
                  <c:v>189.16778999999997</c:v>
                </c:pt>
                <c:pt idx="8967">
                  <c:v>189.23028999999997</c:v>
                </c:pt>
                <c:pt idx="8968">
                  <c:v>189.29278999999997</c:v>
                </c:pt>
                <c:pt idx="8969">
                  <c:v>189.35528999999997</c:v>
                </c:pt>
                <c:pt idx="8970">
                  <c:v>189.41778999999997</c:v>
                </c:pt>
                <c:pt idx="8971">
                  <c:v>189.48028999999997</c:v>
                </c:pt>
                <c:pt idx="8972">
                  <c:v>189.54278999999997</c:v>
                </c:pt>
                <c:pt idx="8973">
                  <c:v>189.60528999999997</c:v>
                </c:pt>
                <c:pt idx="8974">
                  <c:v>189.66778999999997</c:v>
                </c:pt>
                <c:pt idx="8975">
                  <c:v>189.73028999999997</c:v>
                </c:pt>
                <c:pt idx="8976">
                  <c:v>189.79278999999997</c:v>
                </c:pt>
                <c:pt idx="8977">
                  <c:v>189.85528999999997</c:v>
                </c:pt>
                <c:pt idx="8978">
                  <c:v>189.91778999999997</c:v>
                </c:pt>
                <c:pt idx="8979">
                  <c:v>189.98028999999997</c:v>
                </c:pt>
                <c:pt idx="8980">
                  <c:v>190.04278999999997</c:v>
                </c:pt>
                <c:pt idx="8981">
                  <c:v>190.10528999999997</c:v>
                </c:pt>
                <c:pt idx="8982">
                  <c:v>190.16778999999997</c:v>
                </c:pt>
                <c:pt idx="8983">
                  <c:v>190.23028999999997</c:v>
                </c:pt>
                <c:pt idx="8984">
                  <c:v>190.29278999999997</c:v>
                </c:pt>
                <c:pt idx="8985">
                  <c:v>190.35528999999997</c:v>
                </c:pt>
                <c:pt idx="8986">
                  <c:v>190.41778999999997</c:v>
                </c:pt>
                <c:pt idx="8987">
                  <c:v>190.48028999999997</c:v>
                </c:pt>
                <c:pt idx="8988">
                  <c:v>190.54278999999997</c:v>
                </c:pt>
                <c:pt idx="8989">
                  <c:v>190.60528999999997</c:v>
                </c:pt>
                <c:pt idx="8990">
                  <c:v>190.66778999999997</c:v>
                </c:pt>
                <c:pt idx="8991">
                  <c:v>190.73028999999997</c:v>
                </c:pt>
                <c:pt idx="8992">
                  <c:v>190.79278999999997</c:v>
                </c:pt>
                <c:pt idx="8993">
                  <c:v>190.85528999999997</c:v>
                </c:pt>
                <c:pt idx="8994">
                  <c:v>190.91778999999997</c:v>
                </c:pt>
                <c:pt idx="8995">
                  <c:v>190.98028999999997</c:v>
                </c:pt>
                <c:pt idx="8996">
                  <c:v>191.04278999999997</c:v>
                </c:pt>
                <c:pt idx="8997">
                  <c:v>191.10528999999997</c:v>
                </c:pt>
                <c:pt idx="8998">
                  <c:v>191.16778999999997</c:v>
                </c:pt>
                <c:pt idx="8999">
                  <c:v>191.23028999999997</c:v>
                </c:pt>
                <c:pt idx="9000">
                  <c:v>191.29278999999997</c:v>
                </c:pt>
                <c:pt idx="9001">
                  <c:v>191.35528999999997</c:v>
                </c:pt>
                <c:pt idx="9002">
                  <c:v>191.41778999999997</c:v>
                </c:pt>
                <c:pt idx="9003">
                  <c:v>191.48028999999997</c:v>
                </c:pt>
                <c:pt idx="9004">
                  <c:v>191.54278999999997</c:v>
                </c:pt>
                <c:pt idx="9005">
                  <c:v>191.60528999999997</c:v>
                </c:pt>
                <c:pt idx="9006">
                  <c:v>191.66778999999997</c:v>
                </c:pt>
                <c:pt idx="9007">
                  <c:v>191.73028999999997</c:v>
                </c:pt>
                <c:pt idx="9008">
                  <c:v>191.79278999999997</c:v>
                </c:pt>
                <c:pt idx="9009">
                  <c:v>191.85528999999997</c:v>
                </c:pt>
                <c:pt idx="9010">
                  <c:v>191.91778999999997</c:v>
                </c:pt>
                <c:pt idx="9011">
                  <c:v>191.98028999999997</c:v>
                </c:pt>
                <c:pt idx="9012">
                  <c:v>192.04278999999997</c:v>
                </c:pt>
                <c:pt idx="9013">
                  <c:v>192.10528999999997</c:v>
                </c:pt>
                <c:pt idx="9014">
                  <c:v>192.16778999999997</c:v>
                </c:pt>
                <c:pt idx="9015">
                  <c:v>192.23028999999997</c:v>
                </c:pt>
                <c:pt idx="9016">
                  <c:v>192.29278999999997</c:v>
                </c:pt>
                <c:pt idx="9017">
                  <c:v>192.35528999999997</c:v>
                </c:pt>
                <c:pt idx="9018">
                  <c:v>192.41778999999997</c:v>
                </c:pt>
                <c:pt idx="9019">
                  <c:v>192.48028999999997</c:v>
                </c:pt>
                <c:pt idx="9020">
                  <c:v>192.54278999999997</c:v>
                </c:pt>
                <c:pt idx="9021">
                  <c:v>192.60528999999997</c:v>
                </c:pt>
                <c:pt idx="9022">
                  <c:v>192.66778999999997</c:v>
                </c:pt>
                <c:pt idx="9023">
                  <c:v>192.73028999999997</c:v>
                </c:pt>
                <c:pt idx="9024">
                  <c:v>192.79278999999997</c:v>
                </c:pt>
                <c:pt idx="9025">
                  <c:v>192.85528999999997</c:v>
                </c:pt>
                <c:pt idx="9026">
                  <c:v>192.91778999999997</c:v>
                </c:pt>
                <c:pt idx="9027">
                  <c:v>192.98028999999997</c:v>
                </c:pt>
                <c:pt idx="9028">
                  <c:v>193.04278999999997</c:v>
                </c:pt>
                <c:pt idx="9029">
                  <c:v>193.10528999999997</c:v>
                </c:pt>
                <c:pt idx="9030">
                  <c:v>193.16778999999997</c:v>
                </c:pt>
                <c:pt idx="9031">
                  <c:v>193.23028999999997</c:v>
                </c:pt>
                <c:pt idx="9032">
                  <c:v>193.29278999999997</c:v>
                </c:pt>
                <c:pt idx="9033">
                  <c:v>193.35528999999997</c:v>
                </c:pt>
                <c:pt idx="9034">
                  <c:v>193.41778999999997</c:v>
                </c:pt>
                <c:pt idx="9035">
                  <c:v>193.48028999999997</c:v>
                </c:pt>
                <c:pt idx="9036">
                  <c:v>193.54278999999997</c:v>
                </c:pt>
                <c:pt idx="9037">
                  <c:v>193.60528999999997</c:v>
                </c:pt>
                <c:pt idx="9038">
                  <c:v>193.66778999999997</c:v>
                </c:pt>
                <c:pt idx="9039">
                  <c:v>193.73028999999997</c:v>
                </c:pt>
                <c:pt idx="9040">
                  <c:v>193.79278999999997</c:v>
                </c:pt>
                <c:pt idx="9041">
                  <c:v>193.85528999999997</c:v>
                </c:pt>
                <c:pt idx="9042">
                  <c:v>193.91778999999997</c:v>
                </c:pt>
                <c:pt idx="9043">
                  <c:v>193.98028999999997</c:v>
                </c:pt>
                <c:pt idx="9044">
                  <c:v>194.04278999999997</c:v>
                </c:pt>
                <c:pt idx="9045">
                  <c:v>194.10528999999997</c:v>
                </c:pt>
                <c:pt idx="9046">
                  <c:v>194.16778999999997</c:v>
                </c:pt>
                <c:pt idx="9047">
                  <c:v>194.23028999999997</c:v>
                </c:pt>
                <c:pt idx="9048">
                  <c:v>194.29278999999997</c:v>
                </c:pt>
                <c:pt idx="9049">
                  <c:v>194.35528999999997</c:v>
                </c:pt>
                <c:pt idx="9050">
                  <c:v>194.41778999999997</c:v>
                </c:pt>
                <c:pt idx="9051">
                  <c:v>194.48028999999997</c:v>
                </c:pt>
                <c:pt idx="9052">
                  <c:v>194.54278999999997</c:v>
                </c:pt>
                <c:pt idx="9053">
                  <c:v>194.60528999999997</c:v>
                </c:pt>
                <c:pt idx="9054">
                  <c:v>194.66778999999997</c:v>
                </c:pt>
                <c:pt idx="9055">
                  <c:v>194.73028999999997</c:v>
                </c:pt>
                <c:pt idx="9056">
                  <c:v>194.79278999999997</c:v>
                </c:pt>
                <c:pt idx="9057">
                  <c:v>194.85528999999997</c:v>
                </c:pt>
                <c:pt idx="9058">
                  <c:v>194.91778999999997</c:v>
                </c:pt>
                <c:pt idx="9059">
                  <c:v>194.98028999999997</c:v>
                </c:pt>
                <c:pt idx="9060">
                  <c:v>195.04278999999997</c:v>
                </c:pt>
                <c:pt idx="9061">
                  <c:v>195.10528999999997</c:v>
                </c:pt>
                <c:pt idx="9062">
                  <c:v>195.16778999999997</c:v>
                </c:pt>
                <c:pt idx="9063">
                  <c:v>195.23028999999997</c:v>
                </c:pt>
                <c:pt idx="9064">
                  <c:v>195.29278999999997</c:v>
                </c:pt>
                <c:pt idx="9065">
                  <c:v>195.35528999999997</c:v>
                </c:pt>
                <c:pt idx="9066">
                  <c:v>195.41778999999997</c:v>
                </c:pt>
                <c:pt idx="9067">
                  <c:v>195.48028999999997</c:v>
                </c:pt>
                <c:pt idx="9068">
                  <c:v>195.54278999999997</c:v>
                </c:pt>
                <c:pt idx="9069">
                  <c:v>195.60528999999997</c:v>
                </c:pt>
                <c:pt idx="9070">
                  <c:v>195.66778999999997</c:v>
                </c:pt>
                <c:pt idx="9071">
                  <c:v>195.73028999999997</c:v>
                </c:pt>
                <c:pt idx="9072">
                  <c:v>195.79278999999997</c:v>
                </c:pt>
                <c:pt idx="9073">
                  <c:v>195.85528999999997</c:v>
                </c:pt>
                <c:pt idx="9074">
                  <c:v>195.91778999999997</c:v>
                </c:pt>
                <c:pt idx="9075">
                  <c:v>195.98028999999997</c:v>
                </c:pt>
                <c:pt idx="9076">
                  <c:v>196.04278999999997</c:v>
                </c:pt>
                <c:pt idx="9077">
                  <c:v>196.10528999999997</c:v>
                </c:pt>
                <c:pt idx="9078">
                  <c:v>196.16778999999997</c:v>
                </c:pt>
                <c:pt idx="9079">
                  <c:v>196.23028999999997</c:v>
                </c:pt>
                <c:pt idx="9080">
                  <c:v>196.29278999999997</c:v>
                </c:pt>
                <c:pt idx="9081">
                  <c:v>196.35528999999997</c:v>
                </c:pt>
                <c:pt idx="9082">
                  <c:v>196.41778999999997</c:v>
                </c:pt>
                <c:pt idx="9083">
                  <c:v>196.48028999999997</c:v>
                </c:pt>
                <c:pt idx="9084">
                  <c:v>196.54278999999997</c:v>
                </c:pt>
                <c:pt idx="9085">
                  <c:v>196.60528999999997</c:v>
                </c:pt>
                <c:pt idx="9086">
                  <c:v>196.66778999999997</c:v>
                </c:pt>
                <c:pt idx="9087">
                  <c:v>196.73028999999997</c:v>
                </c:pt>
                <c:pt idx="9088">
                  <c:v>196.79278999999997</c:v>
                </c:pt>
                <c:pt idx="9089">
                  <c:v>196.85528999999997</c:v>
                </c:pt>
                <c:pt idx="9090">
                  <c:v>196.91778999999997</c:v>
                </c:pt>
                <c:pt idx="9091">
                  <c:v>196.98028999999997</c:v>
                </c:pt>
                <c:pt idx="9092">
                  <c:v>197.04278999999997</c:v>
                </c:pt>
                <c:pt idx="9093">
                  <c:v>197.10528999999997</c:v>
                </c:pt>
                <c:pt idx="9094">
                  <c:v>197.16778999999997</c:v>
                </c:pt>
                <c:pt idx="9095">
                  <c:v>197.23028999999997</c:v>
                </c:pt>
                <c:pt idx="9096">
                  <c:v>197.29278999999997</c:v>
                </c:pt>
                <c:pt idx="9097">
                  <c:v>197.35528999999997</c:v>
                </c:pt>
                <c:pt idx="9098">
                  <c:v>197.41778999999997</c:v>
                </c:pt>
                <c:pt idx="9099">
                  <c:v>197.48028999999997</c:v>
                </c:pt>
                <c:pt idx="9100">
                  <c:v>197.54278999999997</c:v>
                </c:pt>
                <c:pt idx="9101">
                  <c:v>197.60528999999997</c:v>
                </c:pt>
                <c:pt idx="9102">
                  <c:v>197.66778999999997</c:v>
                </c:pt>
                <c:pt idx="9103">
                  <c:v>197.73028999999997</c:v>
                </c:pt>
                <c:pt idx="9104">
                  <c:v>197.79278999999997</c:v>
                </c:pt>
                <c:pt idx="9105">
                  <c:v>197.85528999999997</c:v>
                </c:pt>
                <c:pt idx="9106">
                  <c:v>197.91778999999997</c:v>
                </c:pt>
                <c:pt idx="9107">
                  <c:v>197.98028999999997</c:v>
                </c:pt>
                <c:pt idx="9108">
                  <c:v>198.04278999999997</c:v>
                </c:pt>
                <c:pt idx="9109">
                  <c:v>198.10528999999997</c:v>
                </c:pt>
                <c:pt idx="9110">
                  <c:v>198.16778999999997</c:v>
                </c:pt>
                <c:pt idx="9111">
                  <c:v>198.23028999999997</c:v>
                </c:pt>
                <c:pt idx="9112">
                  <c:v>198.29278999999997</c:v>
                </c:pt>
                <c:pt idx="9113">
                  <c:v>198.35528999999997</c:v>
                </c:pt>
                <c:pt idx="9114">
                  <c:v>198.41778999999997</c:v>
                </c:pt>
                <c:pt idx="9115">
                  <c:v>198.48028999999997</c:v>
                </c:pt>
                <c:pt idx="9116">
                  <c:v>198.54278999999997</c:v>
                </c:pt>
                <c:pt idx="9117">
                  <c:v>198.60528999999997</c:v>
                </c:pt>
                <c:pt idx="9118">
                  <c:v>198.66778999999997</c:v>
                </c:pt>
                <c:pt idx="9119">
                  <c:v>198.73028999999997</c:v>
                </c:pt>
                <c:pt idx="9120">
                  <c:v>198.79278999999997</c:v>
                </c:pt>
                <c:pt idx="9121">
                  <c:v>198.85528999999997</c:v>
                </c:pt>
                <c:pt idx="9122">
                  <c:v>198.91778999999997</c:v>
                </c:pt>
                <c:pt idx="9123">
                  <c:v>198.98028999999997</c:v>
                </c:pt>
                <c:pt idx="9124">
                  <c:v>199.04278999999997</c:v>
                </c:pt>
                <c:pt idx="9125">
                  <c:v>199.10528999999997</c:v>
                </c:pt>
                <c:pt idx="9126">
                  <c:v>199.16778999999997</c:v>
                </c:pt>
                <c:pt idx="9127">
                  <c:v>199.23028999999997</c:v>
                </c:pt>
                <c:pt idx="9128">
                  <c:v>199.29278999999997</c:v>
                </c:pt>
                <c:pt idx="9129">
                  <c:v>199.35528999999997</c:v>
                </c:pt>
                <c:pt idx="9130">
                  <c:v>199.41778999999997</c:v>
                </c:pt>
                <c:pt idx="9131">
                  <c:v>199.48028999999997</c:v>
                </c:pt>
                <c:pt idx="9132">
                  <c:v>199.54278999999997</c:v>
                </c:pt>
                <c:pt idx="9133">
                  <c:v>199.60528999999997</c:v>
                </c:pt>
                <c:pt idx="9134">
                  <c:v>199.66778999999997</c:v>
                </c:pt>
                <c:pt idx="9135">
                  <c:v>199.73028999999997</c:v>
                </c:pt>
                <c:pt idx="9136">
                  <c:v>199.79278999999997</c:v>
                </c:pt>
                <c:pt idx="9137">
                  <c:v>199.85528999999997</c:v>
                </c:pt>
                <c:pt idx="9138">
                  <c:v>199.91778999999997</c:v>
                </c:pt>
                <c:pt idx="9139">
                  <c:v>199.98028999999997</c:v>
                </c:pt>
                <c:pt idx="9140">
                  <c:v>200.04278999999997</c:v>
                </c:pt>
                <c:pt idx="9141">
                  <c:v>200.10528999999997</c:v>
                </c:pt>
                <c:pt idx="9142">
                  <c:v>200.16778999999997</c:v>
                </c:pt>
                <c:pt idx="9143">
                  <c:v>200.23028999999997</c:v>
                </c:pt>
                <c:pt idx="9144">
                  <c:v>200.29278999999997</c:v>
                </c:pt>
                <c:pt idx="9145">
                  <c:v>200.35528999999997</c:v>
                </c:pt>
                <c:pt idx="9146">
                  <c:v>200.41778999999997</c:v>
                </c:pt>
                <c:pt idx="9147">
                  <c:v>200.48028999999997</c:v>
                </c:pt>
                <c:pt idx="9148">
                  <c:v>200.54278999999997</c:v>
                </c:pt>
                <c:pt idx="9149">
                  <c:v>200.60528999999997</c:v>
                </c:pt>
                <c:pt idx="9150">
                  <c:v>200.66778999999997</c:v>
                </c:pt>
                <c:pt idx="9151">
                  <c:v>200.73028999999997</c:v>
                </c:pt>
                <c:pt idx="9152">
                  <c:v>200.79278999999997</c:v>
                </c:pt>
                <c:pt idx="9153">
                  <c:v>200.85528999999997</c:v>
                </c:pt>
                <c:pt idx="9154">
                  <c:v>200.91778999999997</c:v>
                </c:pt>
                <c:pt idx="9155">
                  <c:v>200.98028999999997</c:v>
                </c:pt>
                <c:pt idx="9156">
                  <c:v>201.04278999999997</c:v>
                </c:pt>
                <c:pt idx="9157">
                  <c:v>201.10528999999997</c:v>
                </c:pt>
                <c:pt idx="9158">
                  <c:v>201.16778999999997</c:v>
                </c:pt>
                <c:pt idx="9159">
                  <c:v>201.23028999999997</c:v>
                </c:pt>
                <c:pt idx="9160">
                  <c:v>201.29278999999997</c:v>
                </c:pt>
                <c:pt idx="9161">
                  <c:v>201.35528999999997</c:v>
                </c:pt>
                <c:pt idx="9162">
                  <c:v>201.41778999999997</c:v>
                </c:pt>
                <c:pt idx="9163">
                  <c:v>201.48028999999997</c:v>
                </c:pt>
                <c:pt idx="9164">
                  <c:v>201.54278999999997</c:v>
                </c:pt>
                <c:pt idx="9165">
                  <c:v>201.60528999999997</c:v>
                </c:pt>
                <c:pt idx="9166">
                  <c:v>201.66778999999997</c:v>
                </c:pt>
                <c:pt idx="9167">
                  <c:v>201.73028999999997</c:v>
                </c:pt>
                <c:pt idx="9168">
                  <c:v>201.79278999999997</c:v>
                </c:pt>
                <c:pt idx="9169">
                  <c:v>201.85528999999997</c:v>
                </c:pt>
                <c:pt idx="9170">
                  <c:v>201.91778999999997</c:v>
                </c:pt>
                <c:pt idx="9171">
                  <c:v>201.98028999999997</c:v>
                </c:pt>
                <c:pt idx="9172">
                  <c:v>202.04278999999997</c:v>
                </c:pt>
                <c:pt idx="9173">
                  <c:v>202.10528999999997</c:v>
                </c:pt>
                <c:pt idx="9174">
                  <c:v>202.16778999999997</c:v>
                </c:pt>
                <c:pt idx="9175">
                  <c:v>202.23028999999997</c:v>
                </c:pt>
                <c:pt idx="9176">
                  <c:v>202.29278999999997</c:v>
                </c:pt>
                <c:pt idx="9177">
                  <c:v>202.35528999999997</c:v>
                </c:pt>
                <c:pt idx="9178">
                  <c:v>202.41778999999997</c:v>
                </c:pt>
                <c:pt idx="9179">
                  <c:v>202.48028999999997</c:v>
                </c:pt>
                <c:pt idx="9180">
                  <c:v>202.54278999999997</c:v>
                </c:pt>
                <c:pt idx="9181">
                  <c:v>202.60528999999997</c:v>
                </c:pt>
                <c:pt idx="9182">
                  <c:v>202.66778999999997</c:v>
                </c:pt>
                <c:pt idx="9183">
                  <c:v>202.73028999999997</c:v>
                </c:pt>
                <c:pt idx="9184">
                  <c:v>202.79278999999997</c:v>
                </c:pt>
                <c:pt idx="9185">
                  <c:v>202.85528999999997</c:v>
                </c:pt>
                <c:pt idx="9186">
                  <c:v>202.91778999999997</c:v>
                </c:pt>
                <c:pt idx="9187">
                  <c:v>202.98028999999997</c:v>
                </c:pt>
                <c:pt idx="9188">
                  <c:v>203.04278999999997</c:v>
                </c:pt>
                <c:pt idx="9189">
                  <c:v>203.10528999999997</c:v>
                </c:pt>
                <c:pt idx="9190">
                  <c:v>203.16778999999997</c:v>
                </c:pt>
                <c:pt idx="9191">
                  <c:v>203.23028999999997</c:v>
                </c:pt>
                <c:pt idx="9192">
                  <c:v>203.29278999999997</c:v>
                </c:pt>
                <c:pt idx="9193">
                  <c:v>203.35528999999997</c:v>
                </c:pt>
                <c:pt idx="9194">
                  <c:v>203.41778999999997</c:v>
                </c:pt>
                <c:pt idx="9195">
                  <c:v>203.48028999999997</c:v>
                </c:pt>
                <c:pt idx="9196">
                  <c:v>203.54278999999997</c:v>
                </c:pt>
                <c:pt idx="9197">
                  <c:v>203.60528999999997</c:v>
                </c:pt>
                <c:pt idx="9198">
                  <c:v>203.66778999999997</c:v>
                </c:pt>
                <c:pt idx="9199">
                  <c:v>203.73028999999997</c:v>
                </c:pt>
                <c:pt idx="9200">
                  <c:v>203.79278999999997</c:v>
                </c:pt>
                <c:pt idx="9201">
                  <c:v>203.85528999999997</c:v>
                </c:pt>
                <c:pt idx="9202">
                  <c:v>203.91778999999997</c:v>
                </c:pt>
                <c:pt idx="9203">
                  <c:v>203.98028999999997</c:v>
                </c:pt>
                <c:pt idx="9204">
                  <c:v>204.04278999999997</c:v>
                </c:pt>
                <c:pt idx="9205">
                  <c:v>204.10528999999997</c:v>
                </c:pt>
                <c:pt idx="9206">
                  <c:v>204.16778999999997</c:v>
                </c:pt>
                <c:pt idx="9207">
                  <c:v>204.23028999999997</c:v>
                </c:pt>
                <c:pt idx="9208">
                  <c:v>204.29278999999997</c:v>
                </c:pt>
                <c:pt idx="9209">
                  <c:v>204.35528999999997</c:v>
                </c:pt>
                <c:pt idx="9210">
                  <c:v>204.41778999999997</c:v>
                </c:pt>
                <c:pt idx="9211">
                  <c:v>204.48028999999997</c:v>
                </c:pt>
                <c:pt idx="9212">
                  <c:v>204.54278999999997</c:v>
                </c:pt>
                <c:pt idx="9213">
                  <c:v>204.60528999999997</c:v>
                </c:pt>
                <c:pt idx="9214">
                  <c:v>204.66778999999997</c:v>
                </c:pt>
                <c:pt idx="9215">
                  <c:v>204.73028999999997</c:v>
                </c:pt>
                <c:pt idx="9216">
                  <c:v>204.79278999999997</c:v>
                </c:pt>
                <c:pt idx="9217">
                  <c:v>204.85528999999997</c:v>
                </c:pt>
                <c:pt idx="9218">
                  <c:v>204.91778999999997</c:v>
                </c:pt>
                <c:pt idx="9219">
                  <c:v>204.98028999999997</c:v>
                </c:pt>
                <c:pt idx="9220">
                  <c:v>205.04278999999997</c:v>
                </c:pt>
                <c:pt idx="9221">
                  <c:v>205.10528999999997</c:v>
                </c:pt>
                <c:pt idx="9222">
                  <c:v>205.16778999999997</c:v>
                </c:pt>
                <c:pt idx="9223">
                  <c:v>205.23028999999997</c:v>
                </c:pt>
                <c:pt idx="9224">
                  <c:v>205.29278999999997</c:v>
                </c:pt>
                <c:pt idx="9225">
                  <c:v>205.35528999999997</c:v>
                </c:pt>
                <c:pt idx="9226">
                  <c:v>205.41778999999997</c:v>
                </c:pt>
                <c:pt idx="9227">
                  <c:v>205.48028999999997</c:v>
                </c:pt>
                <c:pt idx="9228">
                  <c:v>205.54278999999997</c:v>
                </c:pt>
                <c:pt idx="9229">
                  <c:v>205.60528999999997</c:v>
                </c:pt>
                <c:pt idx="9230">
                  <c:v>205.66778999999997</c:v>
                </c:pt>
                <c:pt idx="9231">
                  <c:v>205.73028999999997</c:v>
                </c:pt>
                <c:pt idx="9232">
                  <c:v>205.79278999999997</c:v>
                </c:pt>
                <c:pt idx="9233">
                  <c:v>205.85528999999997</c:v>
                </c:pt>
                <c:pt idx="9234">
                  <c:v>205.91778999999997</c:v>
                </c:pt>
                <c:pt idx="9235">
                  <c:v>205.98028999999997</c:v>
                </c:pt>
                <c:pt idx="9236">
                  <c:v>206.04278999999997</c:v>
                </c:pt>
                <c:pt idx="9237">
                  <c:v>206.10528999999997</c:v>
                </c:pt>
                <c:pt idx="9238">
                  <c:v>206.16778999999997</c:v>
                </c:pt>
                <c:pt idx="9239">
                  <c:v>206.23028999999997</c:v>
                </c:pt>
                <c:pt idx="9240">
                  <c:v>206.29278999999997</c:v>
                </c:pt>
                <c:pt idx="9241">
                  <c:v>206.35528999999997</c:v>
                </c:pt>
                <c:pt idx="9242">
                  <c:v>206.41778999999997</c:v>
                </c:pt>
                <c:pt idx="9243">
                  <c:v>206.48028999999997</c:v>
                </c:pt>
                <c:pt idx="9244">
                  <c:v>206.54278999999997</c:v>
                </c:pt>
                <c:pt idx="9245">
                  <c:v>206.60528999999997</c:v>
                </c:pt>
                <c:pt idx="9246">
                  <c:v>206.66778999999997</c:v>
                </c:pt>
                <c:pt idx="9247">
                  <c:v>206.73028999999997</c:v>
                </c:pt>
                <c:pt idx="9248">
                  <c:v>206.79278999999997</c:v>
                </c:pt>
                <c:pt idx="9249">
                  <c:v>206.85528999999997</c:v>
                </c:pt>
                <c:pt idx="9250">
                  <c:v>206.91778999999997</c:v>
                </c:pt>
                <c:pt idx="9251">
                  <c:v>206.98028999999997</c:v>
                </c:pt>
                <c:pt idx="9252">
                  <c:v>207.04278999999997</c:v>
                </c:pt>
                <c:pt idx="9253">
                  <c:v>207.10528999999997</c:v>
                </c:pt>
                <c:pt idx="9254">
                  <c:v>207.16778999999997</c:v>
                </c:pt>
                <c:pt idx="9255">
                  <c:v>207.23028999999997</c:v>
                </c:pt>
                <c:pt idx="9256">
                  <c:v>207.29278999999997</c:v>
                </c:pt>
                <c:pt idx="9257">
                  <c:v>207.35528999999997</c:v>
                </c:pt>
                <c:pt idx="9258">
                  <c:v>207.41778999999997</c:v>
                </c:pt>
                <c:pt idx="9259">
                  <c:v>207.48028999999997</c:v>
                </c:pt>
                <c:pt idx="9260">
                  <c:v>207.54278999999997</c:v>
                </c:pt>
                <c:pt idx="9261">
                  <c:v>207.60528999999997</c:v>
                </c:pt>
                <c:pt idx="9262">
                  <c:v>207.66778999999997</c:v>
                </c:pt>
                <c:pt idx="9263">
                  <c:v>207.73028999999997</c:v>
                </c:pt>
                <c:pt idx="9264">
                  <c:v>207.79278999999997</c:v>
                </c:pt>
                <c:pt idx="9265">
                  <c:v>207.85528999999997</c:v>
                </c:pt>
                <c:pt idx="9266">
                  <c:v>207.91778999999997</c:v>
                </c:pt>
                <c:pt idx="9267">
                  <c:v>207.98028999999997</c:v>
                </c:pt>
                <c:pt idx="9268">
                  <c:v>208.04278999999997</c:v>
                </c:pt>
                <c:pt idx="9269">
                  <c:v>208.10528999999997</c:v>
                </c:pt>
                <c:pt idx="9270">
                  <c:v>208.16778999999997</c:v>
                </c:pt>
                <c:pt idx="9271">
                  <c:v>208.23028999999997</c:v>
                </c:pt>
                <c:pt idx="9272">
                  <c:v>208.29278999999997</c:v>
                </c:pt>
                <c:pt idx="9273">
                  <c:v>208.35528999999997</c:v>
                </c:pt>
                <c:pt idx="9274">
                  <c:v>208.41778999999997</c:v>
                </c:pt>
                <c:pt idx="9275">
                  <c:v>208.48028999999997</c:v>
                </c:pt>
                <c:pt idx="9276">
                  <c:v>208.54278999999997</c:v>
                </c:pt>
                <c:pt idx="9277">
                  <c:v>208.60528999999997</c:v>
                </c:pt>
                <c:pt idx="9278">
                  <c:v>208.66778999999997</c:v>
                </c:pt>
                <c:pt idx="9279">
                  <c:v>208.73028999999997</c:v>
                </c:pt>
                <c:pt idx="9280">
                  <c:v>208.79278999999997</c:v>
                </c:pt>
                <c:pt idx="9281">
                  <c:v>208.85528999999997</c:v>
                </c:pt>
                <c:pt idx="9282">
                  <c:v>208.91778999999997</c:v>
                </c:pt>
                <c:pt idx="9283">
                  <c:v>208.98028999999997</c:v>
                </c:pt>
                <c:pt idx="9284">
                  <c:v>209.04278999999997</c:v>
                </c:pt>
                <c:pt idx="9285">
                  <c:v>209.10528999999997</c:v>
                </c:pt>
                <c:pt idx="9286">
                  <c:v>209.16778999999997</c:v>
                </c:pt>
                <c:pt idx="9287">
                  <c:v>209.23028999999997</c:v>
                </c:pt>
                <c:pt idx="9288">
                  <c:v>209.29278999999997</c:v>
                </c:pt>
                <c:pt idx="9289">
                  <c:v>209.35528999999997</c:v>
                </c:pt>
                <c:pt idx="9290">
                  <c:v>209.41778999999997</c:v>
                </c:pt>
                <c:pt idx="9291">
                  <c:v>209.48028999999997</c:v>
                </c:pt>
                <c:pt idx="9292">
                  <c:v>209.54278999999997</c:v>
                </c:pt>
                <c:pt idx="9293">
                  <c:v>209.60528999999997</c:v>
                </c:pt>
                <c:pt idx="9294">
                  <c:v>209.66778999999997</c:v>
                </c:pt>
                <c:pt idx="9295">
                  <c:v>209.73028999999997</c:v>
                </c:pt>
                <c:pt idx="9296">
                  <c:v>209.79278999999997</c:v>
                </c:pt>
                <c:pt idx="9297">
                  <c:v>209.85528999999997</c:v>
                </c:pt>
                <c:pt idx="9298">
                  <c:v>209.91778999999997</c:v>
                </c:pt>
                <c:pt idx="9299">
                  <c:v>209.98028999999997</c:v>
                </c:pt>
                <c:pt idx="9300">
                  <c:v>210.04278999999997</c:v>
                </c:pt>
                <c:pt idx="9301">
                  <c:v>210.10528999999997</c:v>
                </c:pt>
                <c:pt idx="9302">
                  <c:v>210.16778999999997</c:v>
                </c:pt>
                <c:pt idx="9303">
                  <c:v>210.23028999999997</c:v>
                </c:pt>
                <c:pt idx="9304">
                  <c:v>210.29278999999997</c:v>
                </c:pt>
                <c:pt idx="9305">
                  <c:v>210.35528999999997</c:v>
                </c:pt>
                <c:pt idx="9306">
                  <c:v>210.41778999999997</c:v>
                </c:pt>
                <c:pt idx="9307">
                  <c:v>210.48028999999997</c:v>
                </c:pt>
                <c:pt idx="9308">
                  <c:v>210.54278999999997</c:v>
                </c:pt>
                <c:pt idx="9309">
                  <c:v>210.60528999999997</c:v>
                </c:pt>
                <c:pt idx="9310">
                  <c:v>210.66778999999997</c:v>
                </c:pt>
                <c:pt idx="9311">
                  <c:v>210.73028999999997</c:v>
                </c:pt>
                <c:pt idx="9312">
                  <c:v>210.79278999999997</c:v>
                </c:pt>
                <c:pt idx="9313">
                  <c:v>210.85528999999997</c:v>
                </c:pt>
                <c:pt idx="9314">
                  <c:v>210.91778999999997</c:v>
                </c:pt>
                <c:pt idx="9315">
                  <c:v>210.98028999999997</c:v>
                </c:pt>
                <c:pt idx="9316">
                  <c:v>211.04278999999997</c:v>
                </c:pt>
                <c:pt idx="9317">
                  <c:v>211.10528999999997</c:v>
                </c:pt>
                <c:pt idx="9318">
                  <c:v>211.16778999999997</c:v>
                </c:pt>
                <c:pt idx="9319">
                  <c:v>211.23028999999997</c:v>
                </c:pt>
                <c:pt idx="9320">
                  <c:v>211.29278999999997</c:v>
                </c:pt>
                <c:pt idx="9321">
                  <c:v>211.35528999999997</c:v>
                </c:pt>
                <c:pt idx="9322">
                  <c:v>211.41778999999997</c:v>
                </c:pt>
                <c:pt idx="9323">
                  <c:v>211.48028999999997</c:v>
                </c:pt>
                <c:pt idx="9324">
                  <c:v>211.54278999999997</c:v>
                </c:pt>
                <c:pt idx="9325">
                  <c:v>211.60528999999997</c:v>
                </c:pt>
                <c:pt idx="9326">
                  <c:v>211.66778999999997</c:v>
                </c:pt>
                <c:pt idx="9327">
                  <c:v>211.73028999999997</c:v>
                </c:pt>
                <c:pt idx="9328">
                  <c:v>211.79278999999997</c:v>
                </c:pt>
                <c:pt idx="9329">
                  <c:v>211.85528999999997</c:v>
                </c:pt>
                <c:pt idx="9330">
                  <c:v>211.91778999999997</c:v>
                </c:pt>
                <c:pt idx="9331">
                  <c:v>211.98028999999997</c:v>
                </c:pt>
                <c:pt idx="9332">
                  <c:v>212.04278999999997</c:v>
                </c:pt>
                <c:pt idx="9333">
                  <c:v>212.10528999999997</c:v>
                </c:pt>
                <c:pt idx="9334">
                  <c:v>212.16778999999997</c:v>
                </c:pt>
                <c:pt idx="9335">
                  <c:v>212.23028999999997</c:v>
                </c:pt>
                <c:pt idx="9336">
                  <c:v>212.29278999999997</c:v>
                </c:pt>
                <c:pt idx="9337">
                  <c:v>212.35528999999997</c:v>
                </c:pt>
                <c:pt idx="9338">
                  <c:v>212.41778999999997</c:v>
                </c:pt>
                <c:pt idx="9339">
                  <c:v>212.48028999999997</c:v>
                </c:pt>
                <c:pt idx="9340">
                  <c:v>212.54278999999997</c:v>
                </c:pt>
                <c:pt idx="9341">
                  <c:v>212.60528999999997</c:v>
                </c:pt>
                <c:pt idx="9342">
                  <c:v>212.66778999999997</c:v>
                </c:pt>
                <c:pt idx="9343">
                  <c:v>212.73028999999997</c:v>
                </c:pt>
                <c:pt idx="9344">
                  <c:v>212.79278999999997</c:v>
                </c:pt>
                <c:pt idx="9345">
                  <c:v>212.85528999999997</c:v>
                </c:pt>
                <c:pt idx="9346">
                  <c:v>212.91778999999997</c:v>
                </c:pt>
                <c:pt idx="9347">
                  <c:v>212.98028999999997</c:v>
                </c:pt>
                <c:pt idx="9348">
                  <c:v>213.04278999999997</c:v>
                </c:pt>
                <c:pt idx="9349">
                  <c:v>213.10528999999997</c:v>
                </c:pt>
                <c:pt idx="9350">
                  <c:v>213.16778999999997</c:v>
                </c:pt>
                <c:pt idx="9351">
                  <c:v>213.23028999999997</c:v>
                </c:pt>
                <c:pt idx="9352">
                  <c:v>213.29278999999997</c:v>
                </c:pt>
                <c:pt idx="9353">
                  <c:v>213.35528999999997</c:v>
                </c:pt>
                <c:pt idx="9354">
                  <c:v>213.41778999999997</c:v>
                </c:pt>
                <c:pt idx="9355">
                  <c:v>213.48028999999997</c:v>
                </c:pt>
                <c:pt idx="9356">
                  <c:v>213.54278999999997</c:v>
                </c:pt>
                <c:pt idx="9357">
                  <c:v>213.60528999999997</c:v>
                </c:pt>
                <c:pt idx="9358">
                  <c:v>213.66778999999997</c:v>
                </c:pt>
                <c:pt idx="9359">
                  <c:v>213.73028999999997</c:v>
                </c:pt>
                <c:pt idx="9360">
                  <c:v>213.79278999999997</c:v>
                </c:pt>
                <c:pt idx="9361">
                  <c:v>213.85528999999997</c:v>
                </c:pt>
                <c:pt idx="9362">
                  <c:v>213.91778999999997</c:v>
                </c:pt>
                <c:pt idx="9363">
                  <c:v>213.98028999999997</c:v>
                </c:pt>
                <c:pt idx="9364">
                  <c:v>214.04278999999997</c:v>
                </c:pt>
                <c:pt idx="9365">
                  <c:v>214.10528999999997</c:v>
                </c:pt>
                <c:pt idx="9366">
                  <c:v>214.16778999999997</c:v>
                </c:pt>
                <c:pt idx="9367">
                  <c:v>214.23028999999997</c:v>
                </c:pt>
                <c:pt idx="9368">
                  <c:v>214.29278999999997</c:v>
                </c:pt>
                <c:pt idx="9369">
                  <c:v>214.35528999999997</c:v>
                </c:pt>
                <c:pt idx="9370">
                  <c:v>214.41778999999997</c:v>
                </c:pt>
                <c:pt idx="9371">
                  <c:v>214.48028999999997</c:v>
                </c:pt>
                <c:pt idx="9372">
                  <c:v>214.54278999999997</c:v>
                </c:pt>
                <c:pt idx="9373">
                  <c:v>214.60528999999997</c:v>
                </c:pt>
                <c:pt idx="9374">
                  <c:v>214.66778999999997</c:v>
                </c:pt>
                <c:pt idx="9375">
                  <c:v>214.73028999999997</c:v>
                </c:pt>
                <c:pt idx="9376">
                  <c:v>214.79278999999997</c:v>
                </c:pt>
                <c:pt idx="9377">
                  <c:v>214.85528999999997</c:v>
                </c:pt>
                <c:pt idx="9378">
                  <c:v>214.91778999999997</c:v>
                </c:pt>
                <c:pt idx="9379">
                  <c:v>214.98028999999997</c:v>
                </c:pt>
                <c:pt idx="9380">
                  <c:v>215.04278999999997</c:v>
                </c:pt>
                <c:pt idx="9381">
                  <c:v>215.10528999999997</c:v>
                </c:pt>
                <c:pt idx="9382">
                  <c:v>215.16778999999997</c:v>
                </c:pt>
                <c:pt idx="9383">
                  <c:v>215.23028999999997</c:v>
                </c:pt>
                <c:pt idx="9384">
                  <c:v>215.29278999999997</c:v>
                </c:pt>
                <c:pt idx="9385">
                  <c:v>215.35528999999997</c:v>
                </c:pt>
                <c:pt idx="9386">
                  <c:v>215.41778999999997</c:v>
                </c:pt>
                <c:pt idx="9387">
                  <c:v>215.48028999999997</c:v>
                </c:pt>
                <c:pt idx="9388">
                  <c:v>215.54278999999997</c:v>
                </c:pt>
                <c:pt idx="9389">
                  <c:v>215.60528999999997</c:v>
                </c:pt>
                <c:pt idx="9390">
                  <c:v>215.66778999999997</c:v>
                </c:pt>
                <c:pt idx="9391">
                  <c:v>215.73028999999997</c:v>
                </c:pt>
                <c:pt idx="9392">
                  <c:v>215.79278999999997</c:v>
                </c:pt>
                <c:pt idx="9393">
                  <c:v>215.85528999999997</c:v>
                </c:pt>
                <c:pt idx="9394">
                  <c:v>215.91778999999997</c:v>
                </c:pt>
                <c:pt idx="9395">
                  <c:v>215.98028999999997</c:v>
                </c:pt>
                <c:pt idx="9396">
                  <c:v>216.04278999999997</c:v>
                </c:pt>
                <c:pt idx="9397">
                  <c:v>216.10528999999997</c:v>
                </c:pt>
                <c:pt idx="9398">
                  <c:v>216.16778999999997</c:v>
                </c:pt>
                <c:pt idx="9399">
                  <c:v>216.23028999999997</c:v>
                </c:pt>
                <c:pt idx="9400">
                  <c:v>216.29278999999997</c:v>
                </c:pt>
                <c:pt idx="9401">
                  <c:v>216.35528999999997</c:v>
                </c:pt>
                <c:pt idx="9402">
                  <c:v>216.41778999999997</c:v>
                </c:pt>
                <c:pt idx="9403">
                  <c:v>216.48028999999997</c:v>
                </c:pt>
                <c:pt idx="9404">
                  <c:v>216.54278999999997</c:v>
                </c:pt>
                <c:pt idx="9405">
                  <c:v>216.60528999999997</c:v>
                </c:pt>
                <c:pt idx="9406">
                  <c:v>216.66778999999997</c:v>
                </c:pt>
                <c:pt idx="9407">
                  <c:v>216.73028999999997</c:v>
                </c:pt>
                <c:pt idx="9408">
                  <c:v>216.79278999999997</c:v>
                </c:pt>
                <c:pt idx="9409">
                  <c:v>216.85528999999997</c:v>
                </c:pt>
                <c:pt idx="9410">
                  <c:v>216.91778999999997</c:v>
                </c:pt>
                <c:pt idx="9411">
                  <c:v>216.98028999999997</c:v>
                </c:pt>
                <c:pt idx="9412">
                  <c:v>217.04278999999997</c:v>
                </c:pt>
                <c:pt idx="9413">
                  <c:v>217.10528999999997</c:v>
                </c:pt>
                <c:pt idx="9414">
                  <c:v>217.16778999999997</c:v>
                </c:pt>
                <c:pt idx="9415">
                  <c:v>217.23028999999997</c:v>
                </c:pt>
                <c:pt idx="9416">
                  <c:v>217.29278999999997</c:v>
                </c:pt>
                <c:pt idx="9417">
                  <c:v>217.35528999999997</c:v>
                </c:pt>
                <c:pt idx="9418">
                  <c:v>217.41778999999997</c:v>
                </c:pt>
                <c:pt idx="9419">
                  <c:v>217.48028999999997</c:v>
                </c:pt>
                <c:pt idx="9420">
                  <c:v>217.54278999999997</c:v>
                </c:pt>
                <c:pt idx="9421">
                  <c:v>217.60528999999997</c:v>
                </c:pt>
                <c:pt idx="9422">
                  <c:v>217.66778999999997</c:v>
                </c:pt>
                <c:pt idx="9423">
                  <c:v>217.73028999999997</c:v>
                </c:pt>
                <c:pt idx="9424">
                  <c:v>217.79278999999997</c:v>
                </c:pt>
                <c:pt idx="9425">
                  <c:v>217.85528999999997</c:v>
                </c:pt>
                <c:pt idx="9426">
                  <c:v>217.91778999999997</c:v>
                </c:pt>
                <c:pt idx="9427">
                  <c:v>217.98028999999997</c:v>
                </c:pt>
                <c:pt idx="9428">
                  <c:v>218.04278999999997</c:v>
                </c:pt>
                <c:pt idx="9429">
                  <c:v>218.10528999999997</c:v>
                </c:pt>
                <c:pt idx="9430">
                  <c:v>218.16778999999997</c:v>
                </c:pt>
                <c:pt idx="9431">
                  <c:v>218.23028999999997</c:v>
                </c:pt>
                <c:pt idx="9432">
                  <c:v>218.29278999999997</c:v>
                </c:pt>
                <c:pt idx="9433">
                  <c:v>218.35528999999997</c:v>
                </c:pt>
                <c:pt idx="9434">
                  <c:v>218.41778999999997</c:v>
                </c:pt>
                <c:pt idx="9435">
                  <c:v>218.48028999999997</c:v>
                </c:pt>
                <c:pt idx="9436">
                  <c:v>218.54278999999997</c:v>
                </c:pt>
                <c:pt idx="9437">
                  <c:v>218.60528999999997</c:v>
                </c:pt>
                <c:pt idx="9438">
                  <c:v>218.66778999999997</c:v>
                </c:pt>
                <c:pt idx="9439">
                  <c:v>218.73028999999997</c:v>
                </c:pt>
                <c:pt idx="9440">
                  <c:v>218.79278999999997</c:v>
                </c:pt>
                <c:pt idx="9441">
                  <c:v>218.85528999999997</c:v>
                </c:pt>
                <c:pt idx="9442">
                  <c:v>218.91778999999997</c:v>
                </c:pt>
                <c:pt idx="9443">
                  <c:v>218.98028999999997</c:v>
                </c:pt>
                <c:pt idx="9444">
                  <c:v>219.04278999999997</c:v>
                </c:pt>
                <c:pt idx="9445">
                  <c:v>219.10528999999997</c:v>
                </c:pt>
                <c:pt idx="9446">
                  <c:v>219.16778999999997</c:v>
                </c:pt>
                <c:pt idx="9447">
                  <c:v>219.23028999999997</c:v>
                </c:pt>
                <c:pt idx="9448">
                  <c:v>219.29278999999997</c:v>
                </c:pt>
                <c:pt idx="9449">
                  <c:v>219.35528999999997</c:v>
                </c:pt>
                <c:pt idx="9450">
                  <c:v>219.41778999999997</c:v>
                </c:pt>
                <c:pt idx="9451">
                  <c:v>219.48028999999997</c:v>
                </c:pt>
                <c:pt idx="9452">
                  <c:v>219.54278999999997</c:v>
                </c:pt>
                <c:pt idx="9453">
                  <c:v>219.60528999999997</c:v>
                </c:pt>
                <c:pt idx="9454">
                  <c:v>219.66778999999997</c:v>
                </c:pt>
                <c:pt idx="9455">
                  <c:v>219.73028999999997</c:v>
                </c:pt>
                <c:pt idx="9456">
                  <c:v>219.79278999999997</c:v>
                </c:pt>
                <c:pt idx="9457">
                  <c:v>219.85528999999997</c:v>
                </c:pt>
                <c:pt idx="9458">
                  <c:v>219.91778999999997</c:v>
                </c:pt>
                <c:pt idx="9459">
                  <c:v>219.98028999999997</c:v>
                </c:pt>
                <c:pt idx="9460">
                  <c:v>220.04278999999997</c:v>
                </c:pt>
                <c:pt idx="9461">
                  <c:v>220.10528999999997</c:v>
                </c:pt>
                <c:pt idx="9462">
                  <c:v>220.16778999999997</c:v>
                </c:pt>
                <c:pt idx="9463">
                  <c:v>220.23028999999997</c:v>
                </c:pt>
                <c:pt idx="9464">
                  <c:v>220.29278999999997</c:v>
                </c:pt>
                <c:pt idx="9465">
                  <c:v>220.35528999999997</c:v>
                </c:pt>
                <c:pt idx="9466">
                  <c:v>220.41778999999997</c:v>
                </c:pt>
                <c:pt idx="9467">
                  <c:v>220.48028999999997</c:v>
                </c:pt>
                <c:pt idx="9468">
                  <c:v>220.54278999999997</c:v>
                </c:pt>
                <c:pt idx="9469">
                  <c:v>220.60528999999997</c:v>
                </c:pt>
                <c:pt idx="9470">
                  <c:v>220.66778999999997</c:v>
                </c:pt>
                <c:pt idx="9471">
                  <c:v>220.73028999999997</c:v>
                </c:pt>
                <c:pt idx="9472">
                  <c:v>220.79278999999997</c:v>
                </c:pt>
                <c:pt idx="9473">
                  <c:v>220.85528999999997</c:v>
                </c:pt>
                <c:pt idx="9474">
                  <c:v>220.91778999999997</c:v>
                </c:pt>
                <c:pt idx="9475">
                  <c:v>220.98028999999997</c:v>
                </c:pt>
                <c:pt idx="9476">
                  <c:v>221.04278999999997</c:v>
                </c:pt>
                <c:pt idx="9477">
                  <c:v>221.10528999999997</c:v>
                </c:pt>
                <c:pt idx="9478">
                  <c:v>221.16778999999997</c:v>
                </c:pt>
                <c:pt idx="9479">
                  <c:v>221.23028999999997</c:v>
                </c:pt>
                <c:pt idx="9480">
                  <c:v>221.29278999999997</c:v>
                </c:pt>
                <c:pt idx="9481">
                  <c:v>221.35528999999997</c:v>
                </c:pt>
                <c:pt idx="9482">
                  <c:v>221.41778999999997</c:v>
                </c:pt>
                <c:pt idx="9483">
                  <c:v>221.48028999999997</c:v>
                </c:pt>
                <c:pt idx="9484">
                  <c:v>221.54278999999997</c:v>
                </c:pt>
                <c:pt idx="9485">
                  <c:v>221.60528999999997</c:v>
                </c:pt>
                <c:pt idx="9486">
                  <c:v>221.66778999999997</c:v>
                </c:pt>
                <c:pt idx="9487">
                  <c:v>221.73028999999997</c:v>
                </c:pt>
                <c:pt idx="9488">
                  <c:v>221.79278999999997</c:v>
                </c:pt>
                <c:pt idx="9489">
                  <c:v>221.85528999999997</c:v>
                </c:pt>
                <c:pt idx="9490">
                  <c:v>221.91778999999997</c:v>
                </c:pt>
                <c:pt idx="9491">
                  <c:v>221.98028999999997</c:v>
                </c:pt>
                <c:pt idx="9492">
                  <c:v>222.04278999999997</c:v>
                </c:pt>
                <c:pt idx="9493">
                  <c:v>222.10528999999997</c:v>
                </c:pt>
                <c:pt idx="9494">
                  <c:v>222.16778999999997</c:v>
                </c:pt>
                <c:pt idx="9495">
                  <c:v>222.23028999999997</c:v>
                </c:pt>
                <c:pt idx="9496">
                  <c:v>222.29278999999997</c:v>
                </c:pt>
                <c:pt idx="9497">
                  <c:v>222.35528999999997</c:v>
                </c:pt>
                <c:pt idx="9498">
                  <c:v>222.41778999999997</c:v>
                </c:pt>
                <c:pt idx="9499">
                  <c:v>222.48028999999997</c:v>
                </c:pt>
                <c:pt idx="9500">
                  <c:v>222.54278999999997</c:v>
                </c:pt>
                <c:pt idx="9501">
                  <c:v>222.60528999999997</c:v>
                </c:pt>
                <c:pt idx="9502">
                  <c:v>222.66778999999997</c:v>
                </c:pt>
                <c:pt idx="9503">
                  <c:v>222.73028999999997</c:v>
                </c:pt>
                <c:pt idx="9504">
                  <c:v>222.79278999999997</c:v>
                </c:pt>
                <c:pt idx="9505">
                  <c:v>222.85528999999997</c:v>
                </c:pt>
                <c:pt idx="9506">
                  <c:v>222.91778999999997</c:v>
                </c:pt>
                <c:pt idx="9507">
                  <c:v>222.98028999999997</c:v>
                </c:pt>
                <c:pt idx="9508">
                  <c:v>223.04278999999997</c:v>
                </c:pt>
                <c:pt idx="9509">
                  <c:v>223.10528999999997</c:v>
                </c:pt>
                <c:pt idx="9510">
                  <c:v>223.16778999999997</c:v>
                </c:pt>
                <c:pt idx="9511">
                  <c:v>223.23028999999997</c:v>
                </c:pt>
                <c:pt idx="9512">
                  <c:v>223.29278999999997</c:v>
                </c:pt>
                <c:pt idx="9513">
                  <c:v>223.35528999999997</c:v>
                </c:pt>
                <c:pt idx="9514">
                  <c:v>223.41778999999997</c:v>
                </c:pt>
                <c:pt idx="9515">
                  <c:v>223.48028999999997</c:v>
                </c:pt>
                <c:pt idx="9516">
                  <c:v>223.54278999999997</c:v>
                </c:pt>
                <c:pt idx="9517">
                  <c:v>223.60528999999997</c:v>
                </c:pt>
                <c:pt idx="9518">
                  <c:v>223.66778999999997</c:v>
                </c:pt>
                <c:pt idx="9519">
                  <c:v>223.73028999999997</c:v>
                </c:pt>
                <c:pt idx="9520">
                  <c:v>223.79278999999997</c:v>
                </c:pt>
                <c:pt idx="9521">
                  <c:v>223.85528999999997</c:v>
                </c:pt>
                <c:pt idx="9522">
                  <c:v>223.91778999999997</c:v>
                </c:pt>
                <c:pt idx="9523">
                  <c:v>223.98028999999997</c:v>
                </c:pt>
                <c:pt idx="9524">
                  <c:v>224.04278999999997</c:v>
                </c:pt>
                <c:pt idx="9525">
                  <c:v>224.10528999999997</c:v>
                </c:pt>
                <c:pt idx="9526">
                  <c:v>224.16778999999997</c:v>
                </c:pt>
                <c:pt idx="9527">
                  <c:v>224.23028999999997</c:v>
                </c:pt>
                <c:pt idx="9528">
                  <c:v>224.29278999999997</c:v>
                </c:pt>
                <c:pt idx="9529">
                  <c:v>224.35528999999997</c:v>
                </c:pt>
                <c:pt idx="9530">
                  <c:v>224.41778999999997</c:v>
                </c:pt>
                <c:pt idx="9531">
                  <c:v>224.48028999999997</c:v>
                </c:pt>
                <c:pt idx="9532">
                  <c:v>224.54278999999997</c:v>
                </c:pt>
                <c:pt idx="9533">
                  <c:v>224.60528999999997</c:v>
                </c:pt>
                <c:pt idx="9534">
                  <c:v>224.66778999999997</c:v>
                </c:pt>
                <c:pt idx="9535">
                  <c:v>224.73028999999997</c:v>
                </c:pt>
                <c:pt idx="9536">
                  <c:v>224.79278999999997</c:v>
                </c:pt>
                <c:pt idx="9537">
                  <c:v>224.85528999999997</c:v>
                </c:pt>
                <c:pt idx="9538">
                  <c:v>224.91778999999997</c:v>
                </c:pt>
                <c:pt idx="9539">
                  <c:v>224.98028999999997</c:v>
                </c:pt>
                <c:pt idx="9540">
                  <c:v>225.04278999999997</c:v>
                </c:pt>
                <c:pt idx="9541">
                  <c:v>225.10528999999997</c:v>
                </c:pt>
                <c:pt idx="9542">
                  <c:v>225.16778999999997</c:v>
                </c:pt>
                <c:pt idx="9543">
                  <c:v>225.23028999999997</c:v>
                </c:pt>
                <c:pt idx="9544">
                  <c:v>225.29278999999997</c:v>
                </c:pt>
                <c:pt idx="9545">
                  <c:v>225.35528999999997</c:v>
                </c:pt>
                <c:pt idx="9546">
                  <c:v>225.41778999999997</c:v>
                </c:pt>
                <c:pt idx="9547">
                  <c:v>225.48028999999997</c:v>
                </c:pt>
                <c:pt idx="9548">
                  <c:v>225.54278999999997</c:v>
                </c:pt>
                <c:pt idx="9549">
                  <c:v>225.60528999999997</c:v>
                </c:pt>
                <c:pt idx="9550">
                  <c:v>225.66778999999997</c:v>
                </c:pt>
                <c:pt idx="9551">
                  <c:v>225.73028999999997</c:v>
                </c:pt>
                <c:pt idx="9552">
                  <c:v>225.79278999999997</c:v>
                </c:pt>
                <c:pt idx="9553">
                  <c:v>225.85528999999997</c:v>
                </c:pt>
                <c:pt idx="9554">
                  <c:v>225.91778999999997</c:v>
                </c:pt>
                <c:pt idx="9555">
                  <c:v>225.98028999999997</c:v>
                </c:pt>
                <c:pt idx="9556">
                  <c:v>226.04278999999997</c:v>
                </c:pt>
                <c:pt idx="9557">
                  <c:v>226.10528999999997</c:v>
                </c:pt>
                <c:pt idx="9558">
                  <c:v>226.16778999999997</c:v>
                </c:pt>
                <c:pt idx="9559">
                  <c:v>226.23028999999997</c:v>
                </c:pt>
                <c:pt idx="9560">
                  <c:v>226.29278999999997</c:v>
                </c:pt>
                <c:pt idx="9561">
                  <c:v>226.35528999999997</c:v>
                </c:pt>
                <c:pt idx="9562">
                  <c:v>226.41778999999997</c:v>
                </c:pt>
                <c:pt idx="9563">
                  <c:v>226.48028999999997</c:v>
                </c:pt>
                <c:pt idx="9564">
                  <c:v>226.54278999999997</c:v>
                </c:pt>
                <c:pt idx="9565">
                  <c:v>226.60528999999997</c:v>
                </c:pt>
                <c:pt idx="9566">
                  <c:v>226.66778999999997</c:v>
                </c:pt>
                <c:pt idx="9567">
                  <c:v>226.73028999999997</c:v>
                </c:pt>
                <c:pt idx="9568">
                  <c:v>226.79278999999997</c:v>
                </c:pt>
                <c:pt idx="9569">
                  <c:v>226.85528999999997</c:v>
                </c:pt>
                <c:pt idx="9570">
                  <c:v>226.91778999999997</c:v>
                </c:pt>
                <c:pt idx="9571">
                  <c:v>226.98028999999997</c:v>
                </c:pt>
                <c:pt idx="9572">
                  <c:v>227.04278999999997</c:v>
                </c:pt>
                <c:pt idx="9573">
                  <c:v>227.10528999999997</c:v>
                </c:pt>
                <c:pt idx="9574">
                  <c:v>227.16778999999997</c:v>
                </c:pt>
                <c:pt idx="9575">
                  <c:v>227.23028999999997</c:v>
                </c:pt>
                <c:pt idx="9576">
                  <c:v>227.29278999999997</c:v>
                </c:pt>
                <c:pt idx="9577">
                  <c:v>227.35528999999997</c:v>
                </c:pt>
                <c:pt idx="9578">
                  <c:v>227.41778999999997</c:v>
                </c:pt>
                <c:pt idx="9579">
                  <c:v>227.48028999999997</c:v>
                </c:pt>
                <c:pt idx="9580">
                  <c:v>227.54278999999997</c:v>
                </c:pt>
                <c:pt idx="9581">
                  <c:v>227.60528999999997</c:v>
                </c:pt>
                <c:pt idx="9582">
                  <c:v>227.66778999999997</c:v>
                </c:pt>
                <c:pt idx="9583">
                  <c:v>227.73028999999997</c:v>
                </c:pt>
                <c:pt idx="9584">
                  <c:v>227.79278999999997</c:v>
                </c:pt>
                <c:pt idx="9585">
                  <c:v>227.85528999999997</c:v>
                </c:pt>
                <c:pt idx="9586">
                  <c:v>227.91778999999997</c:v>
                </c:pt>
                <c:pt idx="9587">
                  <c:v>227.98028999999997</c:v>
                </c:pt>
                <c:pt idx="9588">
                  <c:v>228.04278999999997</c:v>
                </c:pt>
                <c:pt idx="9589">
                  <c:v>228.10528999999997</c:v>
                </c:pt>
                <c:pt idx="9590">
                  <c:v>228.16778999999997</c:v>
                </c:pt>
                <c:pt idx="9591">
                  <c:v>228.23028999999997</c:v>
                </c:pt>
                <c:pt idx="9592">
                  <c:v>228.29278999999997</c:v>
                </c:pt>
                <c:pt idx="9593">
                  <c:v>228.35528999999997</c:v>
                </c:pt>
                <c:pt idx="9594">
                  <c:v>228.41778999999997</c:v>
                </c:pt>
                <c:pt idx="9595">
                  <c:v>228.48028999999997</c:v>
                </c:pt>
                <c:pt idx="9596">
                  <c:v>228.54278999999997</c:v>
                </c:pt>
                <c:pt idx="9597">
                  <c:v>228.60528999999997</c:v>
                </c:pt>
                <c:pt idx="9598">
                  <c:v>228.66778999999997</c:v>
                </c:pt>
                <c:pt idx="9599">
                  <c:v>228.73028999999997</c:v>
                </c:pt>
                <c:pt idx="9600">
                  <c:v>228.79278999999997</c:v>
                </c:pt>
                <c:pt idx="9601">
                  <c:v>228.85528999999997</c:v>
                </c:pt>
                <c:pt idx="9602">
                  <c:v>228.91778999999997</c:v>
                </c:pt>
                <c:pt idx="9603">
                  <c:v>228.98028999999997</c:v>
                </c:pt>
                <c:pt idx="9604">
                  <c:v>229.04278999999997</c:v>
                </c:pt>
                <c:pt idx="9605">
                  <c:v>229.10528999999997</c:v>
                </c:pt>
                <c:pt idx="9606">
                  <c:v>229.16778999999997</c:v>
                </c:pt>
                <c:pt idx="9607">
                  <c:v>229.23028999999997</c:v>
                </c:pt>
                <c:pt idx="9608">
                  <c:v>229.29278999999997</c:v>
                </c:pt>
                <c:pt idx="9609">
                  <c:v>229.35528999999997</c:v>
                </c:pt>
                <c:pt idx="9610">
                  <c:v>229.41778999999997</c:v>
                </c:pt>
                <c:pt idx="9611">
                  <c:v>229.48028999999997</c:v>
                </c:pt>
                <c:pt idx="9612">
                  <c:v>229.54278999999997</c:v>
                </c:pt>
                <c:pt idx="9613">
                  <c:v>229.60528999999997</c:v>
                </c:pt>
                <c:pt idx="9614">
                  <c:v>229.66778999999997</c:v>
                </c:pt>
                <c:pt idx="9615">
                  <c:v>229.73028999999997</c:v>
                </c:pt>
                <c:pt idx="9616">
                  <c:v>229.79278999999997</c:v>
                </c:pt>
                <c:pt idx="9617">
                  <c:v>229.85528999999997</c:v>
                </c:pt>
                <c:pt idx="9618">
                  <c:v>229.91778999999997</c:v>
                </c:pt>
                <c:pt idx="9619">
                  <c:v>229.98028999999997</c:v>
                </c:pt>
                <c:pt idx="9620">
                  <c:v>230.04278999999997</c:v>
                </c:pt>
                <c:pt idx="9621">
                  <c:v>230.10528999999997</c:v>
                </c:pt>
                <c:pt idx="9622">
                  <c:v>230.16778999999997</c:v>
                </c:pt>
                <c:pt idx="9623">
                  <c:v>230.23028999999997</c:v>
                </c:pt>
                <c:pt idx="9624">
                  <c:v>230.29278999999997</c:v>
                </c:pt>
                <c:pt idx="9625">
                  <c:v>230.35528999999997</c:v>
                </c:pt>
                <c:pt idx="9626">
                  <c:v>230.41778999999997</c:v>
                </c:pt>
                <c:pt idx="9627">
                  <c:v>230.48028999999997</c:v>
                </c:pt>
                <c:pt idx="9628">
                  <c:v>230.54278999999997</c:v>
                </c:pt>
                <c:pt idx="9629">
                  <c:v>230.60528999999997</c:v>
                </c:pt>
                <c:pt idx="9630">
                  <c:v>230.66778999999997</c:v>
                </c:pt>
                <c:pt idx="9631">
                  <c:v>230.73028999999997</c:v>
                </c:pt>
                <c:pt idx="9632">
                  <c:v>230.79278999999997</c:v>
                </c:pt>
                <c:pt idx="9633">
                  <c:v>230.85528999999997</c:v>
                </c:pt>
                <c:pt idx="9634">
                  <c:v>230.91778999999997</c:v>
                </c:pt>
                <c:pt idx="9635">
                  <c:v>230.98028999999997</c:v>
                </c:pt>
                <c:pt idx="9636">
                  <c:v>231.04278999999997</c:v>
                </c:pt>
                <c:pt idx="9637">
                  <c:v>231.10528999999997</c:v>
                </c:pt>
                <c:pt idx="9638">
                  <c:v>231.16778999999997</c:v>
                </c:pt>
                <c:pt idx="9639">
                  <c:v>231.23028999999997</c:v>
                </c:pt>
                <c:pt idx="9640">
                  <c:v>231.29278999999997</c:v>
                </c:pt>
                <c:pt idx="9641">
                  <c:v>231.35528999999997</c:v>
                </c:pt>
                <c:pt idx="9642">
                  <c:v>231.41778999999997</c:v>
                </c:pt>
                <c:pt idx="9643">
                  <c:v>231.48028999999997</c:v>
                </c:pt>
                <c:pt idx="9644">
                  <c:v>231.54278999999997</c:v>
                </c:pt>
                <c:pt idx="9645">
                  <c:v>231.60528999999997</c:v>
                </c:pt>
                <c:pt idx="9646">
                  <c:v>231.66778999999997</c:v>
                </c:pt>
                <c:pt idx="9647">
                  <c:v>231.73028999999997</c:v>
                </c:pt>
                <c:pt idx="9648">
                  <c:v>231.79278999999997</c:v>
                </c:pt>
                <c:pt idx="9649">
                  <c:v>231.85528999999997</c:v>
                </c:pt>
                <c:pt idx="9650">
                  <c:v>231.91778999999997</c:v>
                </c:pt>
                <c:pt idx="9651">
                  <c:v>231.98028999999997</c:v>
                </c:pt>
                <c:pt idx="9652">
                  <c:v>232.04278999999997</c:v>
                </c:pt>
                <c:pt idx="9653">
                  <c:v>232.10528999999997</c:v>
                </c:pt>
                <c:pt idx="9654">
                  <c:v>232.16778999999997</c:v>
                </c:pt>
                <c:pt idx="9655">
                  <c:v>232.23028999999997</c:v>
                </c:pt>
                <c:pt idx="9656">
                  <c:v>232.29278999999997</c:v>
                </c:pt>
                <c:pt idx="9657">
                  <c:v>232.35528999999997</c:v>
                </c:pt>
                <c:pt idx="9658">
                  <c:v>232.41778999999997</c:v>
                </c:pt>
                <c:pt idx="9659">
                  <c:v>232.48028999999997</c:v>
                </c:pt>
                <c:pt idx="9660">
                  <c:v>232.54278999999997</c:v>
                </c:pt>
                <c:pt idx="9661">
                  <c:v>232.60528999999997</c:v>
                </c:pt>
                <c:pt idx="9662">
                  <c:v>232.66778999999997</c:v>
                </c:pt>
                <c:pt idx="9663">
                  <c:v>232.73028999999997</c:v>
                </c:pt>
                <c:pt idx="9664">
                  <c:v>232.79278999999997</c:v>
                </c:pt>
                <c:pt idx="9665">
                  <c:v>232.85528999999997</c:v>
                </c:pt>
                <c:pt idx="9666">
                  <c:v>232.91778999999997</c:v>
                </c:pt>
                <c:pt idx="9667">
                  <c:v>232.98028999999997</c:v>
                </c:pt>
                <c:pt idx="9668">
                  <c:v>233.04278999999997</c:v>
                </c:pt>
                <c:pt idx="9669">
                  <c:v>233.10528999999997</c:v>
                </c:pt>
                <c:pt idx="9670">
                  <c:v>233.16778999999997</c:v>
                </c:pt>
                <c:pt idx="9671">
                  <c:v>233.23028999999997</c:v>
                </c:pt>
                <c:pt idx="9672">
                  <c:v>233.29278999999997</c:v>
                </c:pt>
                <c:pt idx="9673">
                  <c:v>233.35528999999997</c:v>
                </c:pt>
                <c:pt idx="9674">
                  <c:v>233.41778999999997</c:v>
                </c:pt>
                <c:pt idx="9675">
                  <c:v>233.48028999999997</c:v>
                </c:pt>
                <c:pt idx="9676">
                  <c:v>233.54278999999997</c:v>
                </c:pt>
                <c:pt idx="9677">
                  <c:v>233.60528999999997</c:v>
                </c:pt>
                <c:pt idx="9678">
                  <c:v>233.66778999999997</c:v>
                </c:pt>
                <c:pt idx="9679">
                  <c:v>233.73028999999997</c:v>
                </c:pt>
                <c:pt idx="9680">
                  <c:v>233.79278999999997</c:v>
                </c:pt>
                <c:pt idx="9681">
                  <c:v>233.85528999999997</c:v>
                </c:pt>
                <c:pt idx="9682">
                  <c:v>233.91778999999997</c:v>
                </c:pt>
                <c:pt idx="9683">
                  <c:v>233.98028999999997</c:v>
                </c:pt>
                <c:pt idx="9684">
                  <c:v>234.04278999999997</c:v>
                </c:pt>
                <c:pt idx="9685">
                  <c:v>234.10528999999997</c:v>
                </c:pt>
                <c:pt idx="9686">
                  <c:v>234.16778999999997</c:v>
                </c:pt>
                <c:pt idx="9687">
                  <c:v>234.23028999999997</c:v>
                </c:pt>
                <c:pt idx="9688">
                  <c:v>234.29278999999997</c:v>
                </c:pt>
                <c:pt idx="9689">
                  <c:v>234.35528999999997</c:v>
                </c:pt>
                <c:pt idx="9690">
                  <c:v>234.41778999999997</c:v>
                </c:pt>
                <c:pt idx="9691">
                  <c:v>234.48028999999997</c:v>
                </c:pt>
                <c:pt idx="9692">
                  <c:v>234.54278999999997</c:v>
                </c:pt>
                <c:pt idx="9693">
                  <c:v>234.60528999999997</c:v>
                </c:pt>
                <c:pt idx="9694">
                  <c:v>234.66778999999997</c:v>
                </c:pt>
                <c:pt idx="9695">
                  <c:v>234.73028999999997</c:v>
                </c:pt>
                <c:pt idx="9696">
                  <c:v>234.79278999999997</c:v>
                </c:pt>
                <c:pt idx="9697">
                  <c:v>234.85528999999997</c:v>
                </c:pt>
                <c:pt idx="9698">
                  <c:v>234.91778999999997</c:v>
                </c:pt>
                <c:pt idx="9699">
                  <c:v>234.98028999999997</c:v>
                </c:pt>
                <c:pt idx="9700">
                  <c:v>235.04278999999997</c:v>
                </c:pt>
                <c:pt idx="9701">
                  <c:v>235.10528999999997</c:v>
                </c:pt>
                <c:pt idx="9702">
                  <c:v>235.16778999999997</c:v>
                </c:pt>
                <c:pt idx="9703">
                  <c:v>235.23028999999997</c:v>
                </c:pt>
                <c:pt idx="9704">
                  <c:v>235.29278999999997</c:v>
                </c:pt>
                <c:pt idx="9705">
                  <c:v>235.35528999999997</c:v>
                </c:pt>
                <c:pt idx="9706">
                  <c:v>235.41778999999997</c:v>
                </c:pt>
                <c:pt idx="9707">
                  <c:v>235.48028999999997</c:v>
                </c:pt>
                <c:pt idx="9708">
                  <c:v>235.54278999999997</c:v>
                </c:pt>
                <c:pt idx="9709">
                  <c:v>235.60528999999997</c:v>
                </c:pt>
                <c:pt idx="9710">
                  <c:v>235.66778999999997</c:v>
                </c:pt>
                <c:pt idx="9711">
                  <c:v>235.73028999999997</c:v>
                </c:pt>
                <c:pt idx="9712">
                  <c:v>235.79278999999997</c:v>
                </c:pt>
                <c:pt idx="9713">
                  <c:v>235.85528999999997</c:v>
                </c:pt>
                <c:pt idx="9714">
                  <c:v>235.91778999999997</c:v>
                </c:pt>
                <c:pt idx="9715">
                  <c:v>235.98028999999997</c:v>
                </c:pt>
                <c:pt idx="9716">
                  <c:v>236.04278999999997</c:v>
                </c:pt>
                <c:pt idx="9717">
                  <c:v>236.10528999999997</c:v>
                </c:pt>
                <c:pt idx="9718">
                  <c:v>236.16778999999997</c:v>
                </c:pt>
                <c:pt idx="9719">
                  <c:v>236.23028999999997</c:v>
                </c:pt>
                <c:pt idx="9720">
                  <c:v>236.29278999999997</c:v>
                </c:pt>
                <c:pt idx="9721">
                  <c:v>236.35528999999997</c:v>
                </c:pt>
                <c:pt idx="9722">
                  <c:v>236.41778999999997</c:v>
                </c:pt>
                <c:pt idx="9723">
                  <c:v>236.48028999999997</c:v>
                </c:pt>
                <c:pt idx="9724">
                  <c:v>236.54278999999997</c:v>
                </c:pt>
                <c:pt idx="9725">
                  <c:v>236.60528999999997</c:v>
                </c:pt>
                <c:pt idx="9726">
                  <c:v>236.66778999999997</c:v>
                </c:pt>
                <c:pt idx="9727">
                  <c:v>236.73028999999997</c:v>
                </c:pt>
                <c:pt idx="9728">
                  <c:v>236.79278999999997</c:v>
                </c:pt>
                <c:pt idx="9729">
                  <c:v>236.85528999999997</c:v>
                </c:pt>
                <c:pt idx="9730">
                  <c:v>236.91778999999997</c:v>
                </c:pt>
                <c:pt idx="9731">
                  <c:v>236.98028999999997</c:v>
                </c:pt>
                <c:pt idx="9732">
                  <c:v>237.04278999999997</c:v>
                </c:pt>
                <c:pt idx="9733">
                  <c:v>237.10528999999997</c:v>
                </c:pt>
                <c:pt idx="9734">
                  <c:v>237.16778999999997</c:v>
                </c:pt>
                <c:pt idx="9735">
                  <c:v>237.23028999999997</c:v>
                </c:pt>
                <c:pt idx="9736">
                  <c:v>237.29278999999997</c:v>
                </c:pt>
                <c:pt idx="9737">
                  <c:v>237.35528999999997</c:v>
                </c:pt>
                <c:pt idx="9738">
                  <c:v>237.41778999999997</c:v>
                </c:pt>
                <c:pt idx="9739">
                  <c:v>237.48028999999997</c:v>
                </c:pt>
                <c:pt idx="9740">
                  <c:v>237.54278999999997</c:v>
                </c:pt>
                <c:pt idx="9741">
                  <c:v>237.60528999999997</c:v>
                </c:pt>
                <c:pt idx="9742">
                  <c:v>237.66778999999997</c:v>
                </c:pt>
                <c:pt idx="9743">
                  <c:v>237.73028999999997</c:v>
                </c:pt>
                <c:pt idx="9744">
                  <c:v>237.79278999999997</c:v>
                </c:pt>
                <c:pt idx="9745">
                  <c:v>237.85528999999997</c:v>
                </c:pt>
                <c:pt idx="9746">
                  <c:v>237.91778999999997</c:v>
                </c:pt>
                <c:pt idx="9747">
                  <c:v>237.98028999999997</c:v>
                </c:pt>
                <c:pt idx="9748">
                  <c:v>238.04278999999997</c:v>
                </c:pt>
                <c:pt idx="9749">
                  <c:v>238.10528999999997</c:v>
                </c:pt>
                <c:pt idx="9750">
                  <c:v>238.16778999999997</c:v>
                </c:pt>
                <c:pt idx="9751">
                  <c:v>238.23028999999997</c:v>
                </c:pt>
                <c:pt idx="9752">
                  <c:v>238.29278999999997</c:v>
                </c:pt>
                <c:pt idx="9753">
                  <c:v>238.35528999999997</c:v>
                </c:pt>
                <c:pt idx="9754">
                  <c:v>238.41778999999997</c:v>
                </c:pt>
                <c:pt idx="9755">
                  <c:v>238.48028999999997</c:v>
                </c:pt>
                <c:pt idx="9756">
                  <c:v>238.54278999999997</c:v>
                </c:pt>
                <c:pt idx="9757">
                  <c:v>238.60528999999997</c:v>
                </c:pt>
                <c:pt idx="9758">
                  <c:v>238.66778999999997</c:v>
                </c:pt>
                <c:pt idx="9759">
                  <c:v>238.73028999999997</c:v>
                </c:pt>
                <c:pt idx="9760">
                  <c:v>238.79278999999997</c:v>
                </c:pt>
                <c:pt idx="9761">
                  <c:v>238.85528999999997</c:v>
                </c:pt>
                <c:pt idx="9762">
                  <c:v>238.91778999999997</c:v>
                </c:pt>
                <c:pt idx="9763">
                  <c:v>238.98028999999997</c:v>
                </c:pt>
                <c:pt idx="9764">
                  <c:v>239.04278999999997</c:v>
                </c:pt>
                <c:pt idx="9765">
                  <c:v>239.10528999999997</c:v>
                </c:pt>
                <c:pt idx="9766">
                  <c:v>239.16778999999997</c:v>
                </c:pt>
                <c:pt idx="9767">
                  <c:v>239.23028999999997</c:v>
                </c:pt>
                <c:pt idx="9768">
                  <c:v>239.29278999999997</c:v>
                </c:pt>
                <c:pt idx="9769">
                  <c:v>239.35528999999997</c:v>
                </c:pt>
                <c:pt idx="9770">
                  <c:v>239.41778999999997</c:v>
                </c:pt>
                <c:pt idx="9771">
                  <c:v>239.48028999999997</c:v>
                </c:pt>
                <c:pt idx="9772">
                  <c:v>239.54278999999997</c:v>
                </c:pt>
                <c:pt idx="9773">
                  <c:v>239.60528999999997</c:v>
                </c:pt>
                <c:pt idx="9774">
                  <c:v>239.66778999999997</c:v>
                </c:pt>
                <c:pt idx="9775">
                  <c:v>239.73028999999997</c:v>
                </c:pt>
                <c:pt idx="9776">
                  <c:v>239.79278999999997</c:v>
                </c:pt>
                <c:pt idx="9777">
                  <c:v>239.85528999999997</c:v>
                </c:pt>
                <c:pt idx="9778">
                  <c:v>239.91778999999997</c:v>
                </c:pt>
                <c:pt idx="9779">
                  <c:v>239.98028999999997</c:v>
                </c:pt>
                <c:pt idx="9780">
                  <c:v>240.04278999999997</c:v>
                </c:pt>
                <c:pt idx="9781">
                  <c:v>240.10528999999997</c:v>
                </c:pt>
                <c:pt idx="9782">
                  <c:v>240.16778999999997</c:v>
                </c:pt>
                <c:pt idx="9783">
                  <c:v>240.23028999999997</c:v>
                </c:pt>
                <c:pt idx="9784">
                  <c:v>240.29278999999997</c:v>
                </c:pt>
                <c:pt idx="9785">
                  <c:v>240.35528999999997</c:v>
                </c:pt>
                <c:pt idx="9786">
                  <c:v>240.41778999999997</c:v>
                </c:pt>
                <c:pt idx="9787">
                  <c:v>240.48028999999997</c:v>
                </c:pt>
                <c:pt idx="9788">
                  <c:v>240.54278999999997</c:v>
                </c:pt>
                <c:pt idx="9789">
                  <c:v>240.60528999999997</c:v>
                </c:pt>
                <c:pt idx="9790">
                  <c:v>240.66778999999997</c:v>
                </c:pt>
                <c:pt idx="9791">
                  <c:v>240.73028999999997</c:v>
                </c:pt>
                <c:pt idx="9792">
                  <c:v>240.79278999999997</c:v>
                </c:pt>
                <c:pt idx="9793">
                  <c:v>240.85528999999997</c:v>
                </c:pt>
                <c:pt idx="9794">
                  <c:v>240.91778999999997</c:v>
                </c:pt>
                <c:pt idx="9795">
                  <c:v>240.98028999999997</c:v>
                </c:pt>
                <c:pt idx="9796">
                  <c:v>241.04278999999997</c:v>
                </c:pt>
                <c:pt idx="9797">
                  <c:v>241.10528999999997</c:v>
                </c:pt>
                <c:pt idx="9798">
                  <c:v>241.16778999999997</c:v>
                </c:pt>
                <c:pt idx="9799">
                  <c:v>241.23028999999997</c:v>
                </c:pt>
                <c:pt idx="9800">
                  <c:v>241.29278999999997</c:v>
                </c:pt>
                <c:pt idx="9801">
                  <c:v>241.35528999999997</c:v>
                </c:pt>
                <c:pt idx="9802">
                  <c:v>241.41778999999997</c:v>
                </c:pt>
                <c:pt idx="9803">
                  <c:v>241.48028999999997</c:v>
                </c:pt>
                <c:pt idx="9804">
                  <c:v>241.54278999999997</c:v>
                </c:pt>
                <c:pt idx="9805">
                  <c:v>241.60528999999997</c:v>
                </c:pt>
                <c:pt idx="9806">
                  <c:v>241.66778999999997</c:v>
                </c:pt>
                <c:pt idx="9807">
                  <c:v>241.73028999999997</c:v>
                </c:pt>
                <c:pt idx="9808">
                  <c:v>241.79278999999997</c:v>
                </c:pt>
                <c:pt idx="9809">
                  <c:v>241.85528999999997</c:v>
                </c:pt>
                <c:pt idx="9810">
                  <c:v>241.91778999999997</c:v>
                </c:pt>
                <c:pt idx="9811">
                  <c:v>241.98028999999997</c:v>
                </c:pt>
                <c:pt idx="9812">
                  <c:v>242.04278999999997</c:v>
                </c:pt>
                <c:pt idx="9813">
                  <c:v>242.10528999999997</c:v>
                </c:pt>
                <c:pt idx="9814">
                  <c:v>242.16778999999997</c:v>
                </c:pt>
                <c:pt idx="9815">
                  <c:v>242.23028999999997</c:v>
                </c:pt>
                <c:pt idx="9816">
                  <c:v>242.29278999999997</c:v>
                </c:pt>
                <c:pt idx="9817">
                  <c:v>242.35528999999997</c:v>
                </c:pt>
                <c:pt idx="9818">
                  <c:v>242.41778999999997</c:v>
                </c:pt>
                <c:pt idx="9819">
                  <c:v>242.48028999999997</c:v>
                </c:pt>
                <c:pt idx="9820">
                  <c:v>242.54278999999997</c:v>
                </c:pt>
                <c:pt idx="9821">
                  <c:v>242.60528999999997</c:v>
                </c:pt>
                <c:pt idx="9822">
                  <c:v>242.66778999999997</c:v>
                </c:pt>
                <c:pt idx="9823">
                  <c:v>242.73028999999997</c:v>
                </c:pt>
                <c:pt idx="9824">
                  <c:v>242.79278999999997</c:v>
                </c:pt>
                <c:pt idx="9825">
                  <c:v>242.85528999999997</c:v>
                </c:pt>
                <c:pt idx="9826">
                  <c:v>242.91778999999997</c:v>
                </c:pt>
                <c:pt idx="9827">
                  <c:v>242.98028999999997</c:v>
                </c:pt>
                <c:pt idx="9828">
                  <c:v>243.04278999999997</c:v>
                </c:pt>
                <c:pt idx="9829">
                  <c:v>243.10528999999997</c:v>
                </c:pt>
                <c:pt idx="9830">
                  <c:v>243.16778999999997</c:v>
                </c:pt>
                <c:pt idx="9831">
                  <c:v>243.23028999999997</c:v>
                </c:pt>
                <c:pt idx="9832">
                  <c:v>243.29278999999997</c:v>
                </c:pt>
                <c:pt idx="9833">
                  <c:v>243.35528999999997</c:v>
                </c:pt>
                <c:pt idx="9834">
                  <c:v>243.41778999999997</c:v>
                </c:pt>
                <c:pt idx="9835">
                  <c:v>243.48028999999997</c:v>
                </c:pt>
                <c:pt idx="9836">
                  <c:v>243.54278999999997</c:v>
                </c:pt>
                <c:pt idx="9837">
                  <c:v>243.60528999999997</c:v>
                </c:pt>
                <c:pt idx="9838">
                  <c:v>243.66778999999997</c:v>
                </c:pt>
                <c:pt idx="9839">
                  <c:v>243.73028999999997</c:v>
                </c:pt>
                <c:pt idx="9840">
                  <c:v>243.79278999999997</c:v>
                </c:pt>
                <c:pt idx="9841">
                  <c:v>243.85528999999997</c:v>
                </c:pt>
                <c:pt idx="9842">
                  <c:v>243.91778999999997</c:v>
                </c:pt>
                <c:pt idx="9843">
                  <c:v>243.98028999999997</c:v>
                </c:pt>
                <c:pt idx="9844">
                  <c:v>244.04278999999997</c:v>
                </c:pt>
                <c:pt idx="9845">
                  <c:v>244.10528999999997</c:v>
                </c:pt>
                <c:pt idx="9846">
                  <c:v>244.16778999999997</c:v>
                </c:pt>
                <c:pt idx="9847">
                  <c:v>244.23028999999997</c:v>
                </c:pt>
                <c:pt idx="9848">
                  <c:v>244.29278999999997</c:v>
                </c:pt>
                <c:pt idx="9849">
                  <c:v>244.35528999999997</c:v>
                </c:pt>
                <c:pt idx="9850">
                  <c:v>244.41778999999997</c:v>
                </c:pt>
                <c:pt idx="9851">
                  <c:v>244.48028999999997</c:v>
                </c:pt>
                <c:pt idx="9852">
                  <c:v>244.54278999999997</c:v>
                </c:pt>
                <c:pt idx="9853">
                  <c:v>244.60528999999997</c:v>
                </c:pt>
                <c:pt idx="9854">
                  <c:v>244.66778999999997</c:v>
                </c:pt>
                <c:pt idx="9855">
                  <c:v>244.73028999999997</c:v>
                </c:pt>
                <c:pt idx="9856">
                  <c:v>244.79278999999997</c:v>
                </c:pt>
                <c:pt idx="9857">
                  <c:v>244.85528999999997</c:v>
                </c:pt>
                <c:pt idx="9858">
                  <c:v>244.91778999999997</c:v>
                </c:pt>
                <c:pt idx="9859">
                  <c:v>244.98028999999997</c:v>
                </c:pt>
                <c:pt idx="9860">
                  <c:v>245.04278999999997</c:v>
                </c:pt>
                <c:pt idx="9861">
                  <c:v>245.10528999999997</c:v>
                </c:pt>
                <c:pt idx="9862">
                  <c:v>245.16778999999997</c:v>
                </c:pt>
                <c:pt idx="9863">
                  <c:v>245.23028999999997</c:v>
                </c:pt>
                <c:pt idx="9864">
                  <c:v>245.29278999999997</c:v>
                </c:pt>
                <c:pt idx="9865">
                  <c:v>245.35528999999997</c:v>
                </c:pt>
                <c:pt idx="9866">
                  <c:v>245.41778999999997</c:v>
                </c:pt>
                <c:pt idx="9867">
                  <c:v>245.48028999999997</c:v>
                </c:pt>
                <c:pt idx="9868">
                  <c:v>245.54278999999997</c:v>
                </c:pt>
                <c:pt idx="9869">
                  <c:v>245.60528999999997</c:v>
                </c:pt>
                <c:pt idx="9870">
                  <c:v>245.66778999999997</c:v>
                </c:pt>
                <c:pt idx="9871">
                  <c:v>245.73028999999997</c:v>
                </c:pt>
                <c:pt idx="9872">
                  <c:v>245.79278999999997</c:v>
                </c:pt>
                <c:pt idx="9873">
                  <c:v>245.85528999999997</c:v>
                </c:pt>
                <c:pt idx="9874">
                  <c:v>245.91778999999997</c:v>
                </c:pt>
                <c:pt idx="9875">
                  <c:v>245.98028999999997</c:v>
                </c:pt>
                <c:pt idx="9876">
                  <c:v>246.04278999999997</c:v>
                </c:pt>
                <c:pt idx="9877">
                  <c:v>246.10528999999997</c:v>
                </c:pt>
                <c:pt idx="9878">
                  <c:v>246.16778999999997</c:v>
                </c:pt>
                <c:pt idx="9879">
                  <c:v>246.23028999999997</c:v>
                </c:pt>
                <c:pt idx="9880">
                  <c:v>246.29278999999997</c:v>
                </c:pt>
                <c:pt idx="9881">
                  <c:v>246.35528999999997</c:v>
                </c:pt>
                <c:pt idx="9882">
                  <c:v>246.41778999999997</c:v>
                </c:pt>
                <c:pt idx="9883">
                  <c:v>246.48028999999997</c:v>
                </c:pt>
                <c:pt idx="9884">
                  <c:v>246.54278999999997</c:v>
                </c:pt>
                <c:pt idx="9885">
                  <c:v>246.60528999999997</c:v>
                </c:pt>
                <c:pt idx="9886">
                  <c:v>246.66778999999997</c:v>
                </c:pt>
                <c:pt idx="9887">
                  <c:v>246.73028999999997</c:v>
                </c:pt>
                <c:pt idx="9888">
                  <c:v>246.79278999999997</c:v>
                </c:pt>
                <c:pt idx="9889">
                  <c:v>246.85528999999997</c:v>
                </c:pt>
                <c:pt idx="9890">
                  <c:v>246.91778999999997</c:v>
                </c:pt>
                <c:pt idx="9891">
                  <c:v>246.98028999999997</c:v>
                </c:pt>
                <c:pt idx="9892">
                  <c:v>247.04278999999997</c:v>
                </c:pt>
                <c:pt idx="9893">
                  <c:v>247.10528999999997</c:v>
                </c:pt>
                <c:pt idx="9894">
                  <c:v>247.16778999999997</c:v>
                </c:pt>
                <c:pt idx="9895">
                  <c:v>247.23028999999997</c:v>
                </c:pt>
                <c:pt idx="9896">
                  <c:v>247.29278999999997</c:v>
                </c:pt>
                <c:pt idx="9897">
                  <c:v>247.35528999999997</c:v>
                </c:pt>
                <c:pt idx="9898">
                  <c:v>247.41778999999997</c:v>
                </c:pt>
                <c:pt idx="9899">
                  <c:v>247.48028999999997</c:v>
                </c:pt>
                <c:pt idx="9900">
                  <c:v>247.54278999999997</c:v>
                </c:pt>
                <c:pt idx="9901">
                  <c:v>247.60528999999997</c:v>
                </c:pt>
                <c:pt idx="9902">
                  <c:v>247.66778999999997</c:v>
                </c:pt>
                <c:pt idx="9903">
                  <c:v>247.73028999999997</c:v>
                </c:pt>
                <c:pt idx="9904">
                  <c:v>247.79278999999997</c:v>
                </c:pt>
                <c:pt idx="9905">
                  <c:v>247.85528999999997</c:v>
                </c:pt>
                <c:pt idx="9906">
                  <c:v>247.91778999999997</c:v>
                </c:pt>
                <c:pt idx="9907">
                  <c:v>247.98028999999997</c:v>
                </c:pt>
                <c:pt idx="9908">
                  <c:v>248.04278999999997</c:v>
                </c:pt>
                <c:pt idx="9909">
                  <c:v>248.10528999999997</c:v>
                </c:pt>
                <c:pt idx="9910">
                  <c:v>248.16778999999997</c:v>
                </c:pt>
                <c:pt idx="9911">
                  <c:v>248.23028999999997</c:v>
                </c:pt>
                <c:pt idx="9912">
                  <c:v>248.29278999999997</c:v>
                </c:pt>
                <c:pt idx="9913">
                  <c:v>248.35528999999997</c:v>
                </c:pt>
                <c:pt idx="9914">
                  <c:v>248.41778999999997</c:v>
                </c:pt>
                <c:pt idx="9915">
                  <c:v>248.48028999999997</c:v>
                </c:pt>
                <c:pt idx="9916">
                  <c:v>248.54278999999997</c:v>
                </c:pt>
                <c:pt idx="9917">
                  <c:v>248.60528999999997</c:v>
                </c:pt>
                <c:pt idx="9918">
                  <c:v>248.66778999999997</c:v>
                </c:pt>
                <c:pt idx="9919">
                  <c:v>248.73028999999997</c:v>
                </c:pt>
                <c:pt idx="9920">
                  <c:v>248.79278999999997</c:v>
                </c:pt>
                <c:pt idx="9921">
                  <c:v>248.85528999999997</c:v>
                </c:pt>
                <c:pt idx="9922">
                  <c:v>248.91778999999997</c:v>
                </c:pt>
                <c:pt idx="9923">
                  <c:v>248.98028999999997</c:v>
                </c:pt>
                <c:pt idx="9924">
                  <c:v>249.04278999999997</c:v>
                </c:pt>
                <c:pt idx="9925">
                  <c:v>249.10528999999997</c:v>
                </c:pt>
                <c:pt idx="9926">
                  <c:v>249.16778999999997</c:v>
                </c:pt>
                <c:pt idx="9927">
                  <c:v>249.23028999999997</c:v>
                </c:pt>
                <c:pt idx="9928">
                  <c:v>249.29278999999997</c:v>
                </c:pt>
                <c:pt idx="9929">
                  <c:v>249.35528999999997</c:v>
                </c:pt>
                <c:pt idx="9930">
                  <c:v>249.41778999999997</c:v>
                </c:pt>
                <c:pt idx="9931">
                  <c:v>249.48028999999997</c:v>
                </c:pt>
                <c:pt idx="9932">
                  <c:v>249.54278999999997</c:v>
                </c:pt>
                <c:pt idx="9933">
                  <c:v>249.60528999999997</c:v>
                </c:pt>
                <c:pt idx="9934">
                  <c:v>249.66778999999997</c:v>
                </c:pt>
                <c:pt idx="9935">
                  <c:v>249.73028999999997</c:v>
                </c:pt>
                <c:pt idx="9936">
                  <c:v>249.79278999999997</c:v>
                </c:pt>
                <c:pt idx="9937">
                  <c:v>249.85528999999997</c:v>
                </c:pt>
                <c:pt idx="9938">
                  <c:v>249.91778999999997</c:v>
                </c:pt>
                <c:pt idx="9939">
                  <c:v>249.98028999999997</c:v>
                </c:pt>
                <c:pt idx="9940">
                  <c:v>250.04278999999997</c:v>
                </c:pt>
                <c:pt idx="9941">
                  <c:v>250.10528999999997</c:v>
                </c:pt>
                <c:pt idx="9942">
                  <c:v>250.16778999999997</c:v>
                </c:pt>
                <c:pt idx="9943">
                  <c:v>250.23028999999997</c:v>
                </c:pt>
                <c:pt idx="9944">
                  <c:v>250.29278999999997</c:v>
                </c:pt>
                <c:pt idx="9945">
                  <c:v>250.35528999999997</c:v>
                </c:pt>
                <c:pt idx="9946">
                  <c:v>250.41778999999997</c:v>
                </c:pt>
                <c:pt idx="9947">
                  <c:v>250.48028999999997</c:v>
                </c:pt>
                <c:pt idx="9948">
                  <c:v>250.54278999999997</c:v>
                </c:pt>
              </c:numCache>
            </c:numRef>
          </c:xVal>
          <c:yVal>
            <c:numRef>
              <c:f>'[1]Correct EI'!$D$2:$D$9950</c:f>
              <c:numCache>
                <c:formatCode>General</c:formatCode>
                <c:ptCount val="9949"/>
                <c:pt idx="0">
                  <c:v>-2.4272403999999999E-3</c:v>
                </c:pt>
                <c:pt idx="1">
                  <c:v>-3.9342719000000003E-3</c:v>
                </c:pt>
                <c:pt idx="2">
                  <c:v>-2.426601E-3</c:v>
                </c:pt>
                <c:pt idx="3">
                  <c:v>-3.9336064999999998E-3</c:v>
                </c:pt>
                <c:pt idx="4">
                  <c:v>-2.4259323000000001E-3</c:v>
                </c:pt>
                <c:pt idx="5">
                  <c:v>-2.4256133000000002E-3</c:v>
                </c:pt>
                <c:pt idx="6">
                  <c:v>-3.9326587000000001E-3</c:v>
                </c:pt>
                <c:pt idx="7">
                  <c:v>-2.4250583E-3</c:v>
                </c:pt>
                <c:pt idx="8">
                  <c:v>-2.4248433E-3</c:v>
                </c:pt>
                <c:pt idx="9">
                  <c:v>-2.4246838999999998E-3</c:v>
                </c:pt>
                <c:pt idx="10">
                  <c:v>-3.9319300000000001E-3</c:v>
                </c:pt>
                <c:pt idx="11">
                  <c:v>-3.9319096000000001E-3</c:v>
                </c:pt>
                <c:pt idx="12">
                  <c:v>-2.4245702000000001E-3</c:v>
                </c:pt>
                <c:pt idx="13">
                  <c:v>-2.4245702000000001E-3</c:v>
                </c:pt>
                <c:pt idx="14">
                  <c:v>-3.9319096000000001E-3</c:v>
                </c:pt>
                <c:pt idx="15">
                  <c:v>-2.4245702000000001E-3</c:v>
                </c:pt>
                <c:pt idx="16">
                  <c:v>-2.4245702000000001E-3</c:v>
                </c:pt>
                <c:pt idx="17">
                  <c:v>-2.4245702000000001E-3</c:v>
                </c:pt>
                <c:pt idx="18">
                  <c:v>-9.1723079999999995E-4</c:v>
                </c:pt>
                <c:pt idx="19">
                  <c:v>-3.9319096000000001E-3</c:v>
                </c:pt>
                <c:pt idx="20">
                  <c:v>-3.9319096000000001E-3</c:v>
                </c:pt>
                <c:pt idx="21">
                  <c:v>-2.4245702000000001E-3</c:v>
                </c:pt>
                <c:pt idx="22">
                  <c:v>-2.4245702000000001E-3</c:v>
                </c:pt>
                <c:pt idx="23">
                  <c:v>-2.4245702000000001E-3</c:v>
                </c:pt>
                <c:pt idx="24">
                  <c:v>-2.4245702000000001E-3</c:v>
                </c:pt>
                <c:pt idx="25">
                  <c:v>-2.4245702000000001E-3</c:v>
                </c:pt>
                <c:pt idx="26">
                  <c:v>-2.4245702000000001E-3</c:v>
                </c:pt>
                <c:pt idx="27">
                  <c:v>-3.9319096000000001E-3</c:v>
                </c:pt>
                <c:pt idx="28">
                  <c:v>-2.4245702000000001E-3</c:v>
                </c:pt>
                <c:pt idx="29">
                  <c:v>-2.4245702000000001E-3</c:v>
                </c:pt>
                <c:pt idx="30">
                  <c:v>-2.4245702000000001E-3</c:v>
                </c:pt>
                <c:pt idx="31">
                  <c:v>-2.4245702000000001E-3</c:v>
                </c:pt>
                <c:pt idx="32">
                  <c:v>-3.9319096000000001E-3</c:v>
                </c:pt>
                <c:pt idx="33">
                  <c:v>-2.4245702000000001E-3</c:v>
                </c:pt>
                <c:pt idx="34">
                  <c:v>-3.9319096000000001E-3</c:v>
                </c:pt>
                <c:pt idx="35">
                  <c:v>-2.4245702000000001E-3</c:v>
                </c:pt>
                <c:pt idx="36">
                  <c:v>-2.4245702000000001E-3</c:v>
                </c:pt>
                <c:pt idx="37">
                  <c:v>-3.9319096000000001E-3</c:v>
                </c:pt>
                <c:pt idx="38">
                  <c:v>-2.4245702000000001E-3</c:v>
                </c:pt>
                <c:pt idx="39">
                  <c:v>-3.9319096000000001E-3</c:v>
                </c:pt>
                <c:pt idx="40">
                  <c:v>-3.9319096000000001E-3</c:v>
                </c:pt>
                <c:pt idx="41">
                  <c:v>-2.4245702000000001E-3</c:v>
                </c:pt>
                <c:pt idx="42">
                  <c:v>-2.4245702000000001E-3</c:v>
                </c:pt>
                <c:pt idx="43">
                  <c:v>-2.4245702000000001E-3</c:v>
                </c:pt>
                <c:pt idx="44">
                  <c:v>-2.4245702000000001E-3</c:v>
                </c:pt>
                <c:pt idx="45">
                  <c:v>-9.1723079999999995E-4</c:v>
                </c:pt>
                <c:pt idx="46">
                  <c:v>-2.4245702000000001E-3</c:v>
                </c:pt>
                <c:pt idx="47">
                  <c:v>-2.4245702000000001E-3</c:v>
                </c:pt>
                <c:pt idx="48">
                  <c:v>-2.4245702000000001E-3</c:v>
                </c:pt>
                <c:pt idx="49">
                  <c:v>-2.4245702000000001E-3</c:v>
                </c:pt>
                <c:pt idx="50">
                  <c:v>-2.4245702000000001E-3</c:v>
                </c:pt>
                <c:pt idx="51">
                  <c:v>-9.1723079999999995E-4</c:v>
                </c:pt>
                <c:pt idx="52">
                  <c:v>-3.9319096000000001E-3</c:v>
                </c:pt>
                <c:pt idx="53">
                  <c:v>-2.4245702000000001E-3</c:v>
                </c:pt>
                <c:pt idx="54">
                  <c:v>-9.1723079999999995E-4</c:v>
                </c:pt>
                <c:pt idx="55">
                  <c:v>-2.4245702000000001E-3</c:v>
                </c:pt>
                <c:pt idx="56">
                  <c:v>-2.4245702000000001E-3</c:v>
                </c:pt>
                <c:pt idx="57">
                  <c:v>-2.4245702000000001E-3</c:v>
                </c:pt>
                <c:pt idx="58">
                  <c:v>-2.4245702000000001E-3</c:v>
                </c:pt>
                <c:pt idx="59">
                  <c:v>-2.4245702000000001E-3</c:v>
                </c:pt>
                <c:pt idx="60">
                  <c:v>-2.4245702000000001E-3</c:v>
                </c:pt>
                <c:pt idx="61">
                  <c:v>-2.4245702000000001E-3</c:v>
                </c:pt>
                <c:pt idx="62">
                  <c:v>-3.9319096000000001E-3</c:v>
                </c:pt>
                <c:pt idx="63">
                  <c:v>-2.4245702000000001E-3</c:v>
                </c:pt>
                <c:pt idx="64">
                  <c:v>-2.4245702000000001E-3</c:v>
                </c:pt>
                <c:pt idx="65">
                  <c:v>-2.4245702000000001E-3</c:v>
                </c:pt>
                <c:pt idx="66">
                  <c:v>-3.9319096000000001E-3</c:v>
                </c:pt>
                <c:pt idx="67">
                  <c:v>-2.4245702000000001E-3</c:v>
                </c:pt>
                <c:pt idx="68">
                  <c:v>-2.4245702000000001E-3</c:v>
                </c:pt>
                <c:pt idx="69">
                  <c:v>-2.4245702000000001E-3</c:v>
                </c:pt>
                <c:pt idx="70">
                  <c:v>-3.9319096000000001E-3</c:v>
                </c:pt>
                <c:pt idx="71">
                  <c:v>-3.9319096000000001E-3</c:v>
                </c:pt>
                <c:pt idx="72">
                  <c:v>-2.4245702000000001E-3</c:v>
                </c:pt>
                <c:pt idx="73">
                  <c:v>-2.4245702000000001E-3</c:v>
                </c:pt>
                <c:pt idx="74">
                  <c:v>-2.4245702000000001E-3</c:v>
                </c:pt>
                <c:pt idx="75">
                  <c:v>-3.9319096000000001E-3</c:v>
                </c:pt>
                <c:pt idx="76">
                  <c:v>-2.4245702000000001E-3</c:v>
                </c:pt>
                <c:pt idx="77">
                  <c:v>-2.4245702000000001E-3</c:v>
                </c:pt>
                <c:pt idx="78">
                  <c:v>-3.9319096000000001E-3</c:v>
                </c:pt>
                <c:pt idx="79">
                  <c:v>-3.9319096000000001E-3</c:v>
                </c:pt>
                <c:pt idx="80">
                  <c:v>-2.4245702000000001E-3</c:v>
                </c:pt>
                <c:pt idx="81">
                  <c:v>-9.1723079999999995E-4</c:v>
                </c:pt>
                <c:pt idx="82">
                  <c:v>-2.4245702000000001E-3</c:v>
                </c:pt>
                <c:pt idx="83">
                  <c:v>-2.4245702000000001E-3</c:v>
                </c:pt>
                <c:pt idx="84">
                  <c:v>-2.4245702000000001E-3</c:v>
                </c:pt>
                <c:pt idx="85">
                  <c:v>-2.4245702000000001E-3</c:v>
                </c:pt>
                <c:pt idx="86">
                  <c:v>-2.4245702000000001E-3</c:v>
                </c:pt>
                <c:pt idx="87">
                  <c:v>-9.1723079999999995E-4</c:v>
                </c:pt>
                <c:pt idx="88">
                  <c:v>-2.4245702000000001E-3</c:v>
                </c:pt>
                <c:pt idx="89">
                  <c:v>-2.4245702000000001E-3</c:v>
                </c:pt>
                <c:pt idx="90">
                  <c:v>-2.4245702000000001E-3</c:v>
                </c:pt>
                <c:pt idx="91">
                  <c:v>-2.4245702000000001E-3</c:v>
                </c:pt>
                <c:pt idx="92">
                  <c:v>-9.1723079999999995E-4</c:v>
                </c:pt>
                <c:pt idx="93">
                  <c:v>-2.4245702000000001E-3</c:v>
                </c:pt>
                <c:pt idx="94">
                  <c:v>-9.1723079999999995E-4</c:v>
                </c:pt>
                <c:pt idx="95">
                  <c:v>-2.4245702000000001E-3</c:v>
                </c:pt>
                <c:pt idx="96">
                  <c:v>-9.1723079999999995E-4</c:v>
                </c:pt>
                <c:pt idx="97">
                  <c:v>-3.9319096000000001E-3</c:v>
                </c:pt>
                <c:pt idx="98">
                  <c:v>-2.4245702000000001E-3</c:v>
                </c:pt>
                <c:pt idx="99">
                  <c:v>-3.9319096000000001E-3</c:v>
                </c:pt>
                <c:pt idx="100">
                  <c:v>-2.4245702000000001E-3</c:v>
                </c:pt>
                <c:pt idx="101">
                  <c:v>-9.1723079999999995E-4</c:v>
                </c:pt>
                <c:pt idx="102">
                  <c:v>-2.4245702000000001E-3</c:v>
                </c:pt>
                <c:pt idx="103">
                  <c:v>-9.1723079999999995E-4</c:v>
                </c:pt>
                <c:pt idx="104">
                  <c:v>-2.4245702000000001E-3</c:v>
                </c:pt>
                <c:pt idx="105">
                  <c:v>-3.9319096000000001E-3</c:v>
                </c:pt>
                <c:pt idx="106">
                  <c:v>-2.4245702000000001E-3</c:v>
                </c:pt>
                <c:pt idx="107">
                  <c:v>-9.1723079999999995E-4</c:v>
                </c:pt>
                <c:pt idx="108">
                  <c:v>-2.4245702000000001E-3</c:v>
                </c:pt>
                <c:pt idx="109">
                  <c:v>-2.4245702000000001E-3</c:v>
                </c:pt>
                <c:pt idx="110">
                  <c:v>-9.1723079999999995E-4</c:v>
                </c:pt>
                <c:pt idx="111">
                  <c:v>-3.9319096000000001E-3</c:v>
                </c:pt>
                <c:pt idx="112">
                  <c:v>-2.4245702000000001E-3</c:v>
                </c:pt>
                <c:pt idx="113">
                  <c:v>-2.4245702000000001E-3</c:v>
                </c:pt>
                <c:pt idx="114">
                  <c:v>-9.1723079999999995E-4</c:v>
                </c:pt>
                <c:pt idx="115">
                  <c:v>-2.4245702000000001E-3</c:v>
                </c:pt>
                <c:pt idx="116">
                  <c:v>-2.4245702000000001E-3</c:v>
                </c:pt>
                <c:pt idx="117">
                  <c:v>-2.4245702000000001E-3</c:v>
                </c:pt>
                <c:pt idx="118">
                  <c:v>-3.9319096000000001E-3</c:v>
                </c:pt>
                <c:pt idx="119">
                  <c:v>-2.4245702000000001E-3</c:v>
                </c:pt>
                <c:pt idx="120">
                  <c:v>-2.4245702000000001E-3</c:v>
                </c:pt>
                <c:pt idx="121">
                  <c:v>-2.4245702000000001E-3</c:v>
                </c:pt>
                <c:pt idx="122">
                  <c:v>-2.4245702000000001E-3</c:v>
                </c:pt>
                <c:pt idx="123">
                  <c:v>-2.4245702000000001E-3</c:v>
                </c:pt>
                <c:pt idx="124">
                  <c:v>-2.4245702000000001E-3</c:v>
                </c:pt>
                <c:pt idx="125">
                  <c:v>-9.1723079999999995E-4</c:v>
                </c:pt>
                <c:pt idx="126">
                  <c:v>-3.9319096000000001E-3</c:v>
                </c:pt>
                <c:pt idx="127">
                  <c:v>-3.9319096000000001E-3</c:v>
                </c:pt>
                <c:pt idx="128">
                  <c:v>-2.4245702000000001E-3</c:v>
                </c:pt>
                <c:pt idx="129">
                  <c:v>-2.4245702000000001E-3</c:v>
                </c:pt>
                <c:pt idx="130">
                  <c:v>-2.4245702000000001E-3</c:v>
                </c:pt>
                <c:pt idx="131">
                  <c:v>-2.4245702000000001E-3</c:v>
                </c:pt>
                <c:pt idx="132">
                  <c:v>-2.4245702000000001E-3</c:v>
                </c:pt>
                <c:pt idx="133">
                  <c:v>-2.4245702000000001E-3</c:v>
                </c:pt>
                <c:pt idx="134">
                  <c:v>-2.4245702000000001E-3</c:v>
                </c:pt>
                <c:pt idx="135">
                  <c:v>-2.4245702000000001E-3</c:v>
                </c:pt>
                <c:pt idx="136">
                  <c:v>-3.9319096000000001E-3</c:v>
                </c:pt>
                <c:pt idx="137">
                  <c:v>-2.4245702000000001E-3</c:v>
                </c:pt>
                <c:pt idx="138">
                  <c:v>-9.1723079999999995E-4</c:v>
                </c:pt>
                <c:pt idx="139">
                  <c:v>-3.9319131E-3</c:v>
                </c:pt>
                <c:pt idx="140">
                  <c:v>-2.4246366000000002E-3</c:v>
                </c:pt>
                <c:pt idx="141">
                  <c:v>-2.4247698000000001E-3</c:v>
                </c:pt>
                <c:pt idx="142">
                  <c:v>-2.424963E-3</c:v>
                </c:pt>
                <c:pt idx="143">
                  <c:v>-2.4252055999999999E-3</c:v>
                </c:pt>
                <c:pt idx="144">
                  <c:v>-2.4254873000000001E-3</c:v>
                </c:pt>
                <c:pt idx="145">
                  <c:v>-3.9331384000000002E-3</c:v>
                </c:pt>
                <c:pt idx="146">
                  <c:v>-9.1878459999999995E-4</c:v>
                </c:pt>
                <c:pt idx="147">
                  <c:v>-3.9338035000000002E-3</c:v>
                </c:pt>
                <c:pt idx="148">
                  <c:v>-3.9341367999999998E-3</c:v>
                </c:pt>
                <c:pt idx="149">
                  <c:v>-2.4271141999999998E-3</c:v>
                </c:pt>
                <c:pt idx="150">
                  <c:v>-2.4274095999999999E-3</c:v>
                </c:pt>
                <c:pt idx="151">
                  <c:v>-2.4276705E-3</c:v>
                </c:pt>
                <c:pt idx="152">
                  <c:v>-9.2054280000000005E-4</c:v>
                </c:pt>
                <c:pt idx="153">
                  <c:v>-3.9353898999999999E-3</c:v>
                </c:pt>
                <c:pt idx="154">
                  <c:v>-2.4281399E-3</c:v>
                </c:pt>
                <c:pt idx="155">
                  <c:v>-9.2081309999999996E-4</c:v>
                </c:pt>
                <c:pt idx="156">
                  <c:v>-2.4280937999999999E-3</c:v>
                </c:pt>
                <c:pt idx="157">
                  <c:v>-2.4279599999999998E-3</c:v>
                </c:pt>
                <c:pt idx="158">
                  <c:v>-2.4277662000000001E-3</c:v>
                </c:pt>
                <c:pt idx="159">
                  <c:v>-2.4275227999999999E-3</c:v>
                </c:pt>
                <c:pt idx="160">
                  <c:v>-2.4272403999999999E-3</c:v>
                </c:pt>
                <c:pt idx="161">
                  <c:v>-9.1958730000000002E-4</c:v>
                </c:pt>
                <c:pt idx="162">
                  <c:v>-2.426601E-3</c:v>
                </c:pt>
                <c:pt idx="163">
                  <c:v>-3.9336064999999998E-3</c:v>
                </c:pt>
                <c:pt idx="164">
                  <c:v>-2.4259323000000001E-3</c:v>
                </c:pt>
                <c:pt idx="165">
                  <c:v>-2.4256133000000002E-3</c:v>
                </c:pt>
                <c:pt idx="166">
                  <c:v>-2.4253184999999998E-3</c:v>
                </c:pt>
                <c:pt idx="167">
                  <c:v>-2.4250583E-3</c:v>
                </c:pt>
                <c:pt idx="168">
                  <c:v>-2.4248433E-3</c:v>
                </c:pt>
                <c:pt idx="169">
                  <c:v>-2.4246838999999998E-3</c:v>
                </c:pt>
                <c:pt idx="170">
                  <c:v>-2.4245906000000001E-3</c:v>
                </c:pt>
                <c:pt idx="171">
                  <c:v>-2.4245702000000001E-3</c:v>
                </c:pt>
                <c:pt idx="172">
                  <c:v>-2.4245702000000001E-3</c:v>
                </c:pt>
                <c:pt idx="173">
                  <c:v>-9.1723079999999995E-4</c:v>
                </c:pt>
                <c:pt idx="174">
                  <c:v>-2.4245702000000001E-3</c:v>
                </c:pt>
                <c:pt idx="175">
                  <c:v>-2.4245702000000001E-3</c:v>
                </c:pt>
                <c:pt idx="176">
                  <c:v>-2.4245702000000001E-3</c:v>
                </c:pt>
                <c:pt idx="177">
                  <c:v>-2.4245702000000001E-3</c:v>
                </c:pt>
                <c:pt idx="178">
                  <c:v>-2.4245702000000001E-3</c:v>
                </c:pt>
                <c:pt idx="179">
                  <c:v>-3.9319096000000001E-3</c:v>
                </c:pt>
                <c:pt idx="180">
                  <c:v>-3.9319096000000001E-3</c:v>
                </c:pt>
                <c:pt idx="181">
                  <c:v>-2.4245702000000001E-3</c:v>
                </c:pt>
                <c:pt idx="182">
                  <c:v>-2.4245702000000001E-3</c:v>
                </c:pt>
                <c:pt idx="183">
                  <c:v>-3.9319096000000001E-3</c:v>
                </c:pt>
                <c:pt idx="184">
                  <c:v>-3.9319096000000001E-3</c:v>
                </c:pt>
                <c:pt idx="185">
                  <c:v>-2.4245702000000001E-3</c:v>
                </c:pt>
                <c:pt idx="186">
                  <c:v>-3.9319096000000001E-3</c:v>
                </c:pt>
                <c:pt idx="187">
                  <c:v>-2.4245702000000001E-3</c:v>
                </c:pt>
                <c:pt idx="188">
                  <c:v>-2.4245702000000001E-3</c:v>
                </c:pt>
                <c:pt idx="189">
                  <c:v>-2.4245702000000001E-3</c:v>
                </c:pt>
                <c:pt idx="190">
                  <c:v>-2.4245702000000001E-3</c:v>
                </c:pt>
                <c:pt idx="191">
                  <c:v>-3.9319096000000001E-3</c:v>
                </c:pt>
                <c:pt idx="192">
                  <c:v>-3.9319096000000001E-3</c:v>
                </c:pt>
                <c:pt idx="193">
                  <c:v>-2.4245702000000001E-3</c:v>
                </c:pt>
                <c:pt idx="194">
                  <c:v>-2.4245702000000001E-3</c:v>
                </c:pt>
                <c:pt idx="195">
                  <c:v>-2.4245702000000001E-3</c:v>
                </c:pt>
                <c:pt idx="196">
                  <c:v>-3.9319096000000001E-3</c:v>
                </c:pt>
                <c:pt idx="197">
                  <c:v>-2.4245702000000001E-3</c:v>
                </c:pt>
                <c:pt idx="198">
                  <c:v>-2.4245702000000001E-3</c:v>
                </c:pt>
                <c:pt idx="199">
                  <c:v>-2.4245702000000001E-3</c:v>
                </c:pt>
                <c:pt idx="200">
                  <c:v>-2.4245702000000001E-3</c:v>
                </c:pt>
                <c:pt idx="201">
                  <c:v>-2.4245702000000001E-3</c:v>
                </c:pt>
                <c:pt idx="202">
                  <c:v>-9.1723079999999995E-4</c:v>
                </c:pt>
                <c:pt idx="203">
                  <c:v>-3.9319130000000004E-3</c:v>
                </c:pt>
                <c:pt idx="204">
                  <c:v>-2.4246343999999999E-3</c:v>
                </c:pt>
                <c:pt idx="205">
                  <c:v>-2.4247635000000001E-3</c:v>
                </c:pt>
                <c:pt idx="206">
                  <c:v>-9.1761109999999996E-4</c:v>
                </c:pt>
                <c:pt idx="207">
                  <c:v>-9.1784660000000004E-4</c:v>
                </c:pt>
                <c:pt idx="208">
                  <c:v>-2.4254610999999999E-3</c:v>
                </c:pt>
                <c:pt idx="209">
                  <c:v>-2.4257638999999999E-3</c:v>
                </c:pt>
                <c:pt idx="210">
                  <c:v>-2.4260852999999998E-3</c:v>
                </c:pt>
                <c:pt idx="211">
                  <c:v>-2.4264153E-3</c:v>
                </c:pt>
                <c:pt idx="212">
                  <c:v>-2.4267439000000002E-3</c:v>
                </c:pt>
                <c:pt idx="213">
                  <c:v>-2.4270612E-3</c:v>
                </c:pt>
                <c:pt idx="214">
                  <c:v>-2.4273570000000002E-3</c:v>
                </c:pt>
                <c:pt idx="215">
                  <c:v>-9.2027820000000003E-4</c:v>
                </c:pt>
                <c:pt idx="216">
                  <c:v>-2.4278441999999998E-3</c:v>
                </c:pt>
                <c:pt idx="217">
                  <c:v>-3.9353592000000003E-3</c:v>
                </c:pt>
                <c:pt idx="218">
                  <c:v>-2.4281253999999999E-3</c:v>
                </c:pt>
                <c:pt idx="219">
                  <c:v>-2.4281594999999998E-3</c:v>
                </c:pt>
                <c:pt idx="220">
                  <c:v>-2.4280496E-3</c:v>
                </c:pt>
                <c:pt idx="221">
                  <c:v>-3.9351344999999996E-3</c:v>
                </c:pt>
                <c:pt idx="222">
                  <c:v>-2.4274066999999998E-3</c:v>
                </c:pt>
                <c:pt idx="223">
                  <c:v>-2.4269182999999998E-3</c:v>
                </c:pt>
                <c:pt idx="224">
                  <c:v>-2.4263482000000001E-3</c:v>
                </c:pt>
                <c:pt idx="225">
                  <c:v>-9.183781E-4</c:v>
                </c:pt>
                <c:pt idx="226">
                  <c:v>-2.4250523000000001E-3</c:v>
                </c:pt>
                <c:pt idx="227">
                  <c:v>-2.4243706000000001E-3</c:v>
                </c:pt>
                <c:pt idx="228">
                  <c:v>-3.9310342999999996E-3</c:v>
                </c:pt>
                <c:pt idx="229">
                  <c:v>-2.4230503E-3</c:v>
                </c:pt>
                <c:pt idx="230">
                  <c:v>-2.4224556000000002E-3</c:v>
                </c:pt>
                <c:pt idx="231">
                  <c:v>-2.4219336E-3</c:v>
                </c:pt>
                <c:pt idx="232">
                  <c:v>-2.4215061E-3</c:v>
                </c:pt>
                <c:pt idx="233">
                  <c:v>-2.4211951000000002E-3</c:v>
                </c:pt>
                <c:pt idx="234">
                  <c:v>-2.4210223000000002E-3</c:v>
                </c:pt>
                <c:pt idx="235">
                  <c:v>-3.9283397999999997E-3</c:v>
                </c:pt>
                <c:pt idx="236">
                  <c:v>-2.4210794000000002E-3</c:v>
                </c:pt>
                <c:pt idx="237">
                  <c:v>-2.4212128000000001E-3</c:v>
                </c:pt>
                <c:pt idx="238">
                  <c:v>-2.4213968E-3</c:v>
                </c:pt>
                <c:pt idx="239">
                  <c:v>-2.4216229999999999E-3</c:v>
                </c:pt>
                <c:pt idx="240">
                  <c:v>-2.4218830000000001E-3</c:v>
                </c:pt>
                <c:pt idx="241">
                  <c:v>-2.4221685999999999E-3</c:v>
                </c:pt>
                <c:pt idx="242">
                  <c:v>-3.9298082E-3</c:v>
                </c:pt>
                <c:pt idx="243">
                  <c:v>-2.4227831E-3</c:v>
                </c:pt>
                <c:pt idx="244">
                  <c:v>-2.4230952000000002E-3</c:v>
                </c:pt>
                <c:pt idx="245">
                  <c:v>-9.1606140000000005E-4</c:v>
                </c:pt>
                <c:pt idx="246">
                  <c:v>-2.4236872E-3</c:v>
                </c:pt>
                <c:pt idx="247">
                  <c:v>-2.4239502999999999E-3</c:v>
                </c:pt>
                <c:pt idx="248">
                  <c:v>-2.4241802999999998E-3</c:v>
                </c:pt>
                <c:pt idx="249">
                  <c:v>-9.1702950000000004E-4</c:v>
                </c:pt>
                <c:pt idx="250">
                  <c:v>-2.4245070999999998E-3</c:v>
                </c:pt>
                <c:pt idx="251">
                  <c:v>-2.4245885999999999E-3</c:v>
                </c:pt>
                <c:pt idx="252">
                  <c:v>-2.4246343999999999E-3</c:v>
                </c:pt>
                <c:pt idx="253">
                  <c:v>-2.4246561999999999E-3</c:v>
                </c:pt>
                <c:pt idx="254">
                  <c:v>-2.4246581000000001E-3</c:v>
                </c:pt>
                <c:pt idx="255">
                  <c:v>-3.9319832000000001E-3</c:v>
                </c:pt>
                <c:pt idx="256">
                  <c:v>-9.1727759999999997E-4</c:v>
                </c:pt>
                <c:pt idx="257">
                  <c:v>-3.9319211000000001E-3</c:v>
                </c:pt>
                <c:pt idx="258">
                  <c:v>-3.9318811000000004E-3</c:v>
                </c:pt>
                <c:pt idx="259">
                  <c:v>-9.1716149999999995E-4</c:v>
                </c:pt>
                <c:pt idx="260">
                  <c:v>-2.4244627999999999E-3</c:v>
                </c:pt>
                <c:pt idx="261">
                  <c:v>-2.4244316000000001E-3</c:v>
                </c:pt>
                <c:pt idx="262">
                  <c:v>-2.4244109E-3</c:v>
                </c:pt>
                <c:pt idx="263">
                  <c:v>-9.1706540000000003E-4</c:v>
                </c:pt>
                <c:pt idx="264">
                  <c:v>-3.9317557000000001E-3</c:v>
                </c:pt>
                <c:pt idx="265">
                  <c:v>-9.1711120000000004E-4</c:v>
                </c:pt>
                <c:pt idx="266">
                  <c:v>-3.9318495E-3</c:v>
                </c:pt>
                <c:pt idx="267">
                  <c:v>-2.4246006000000001E-3</c:v>
                </c:pt>
                <c:pt idx="268">
                  <c:v>-2.4247383000000002E-3</c:v>
                </c:pt>
                <c:pt idx="269">
                  <c:v>-3.9322621000000002E-3</c:v>
                </c:pt>
                <c:pt idx="270">
                  <c:v>-2.4251452000000001E-3</c:v>
                </c:pt>
                <c:pt idx="271">
                  <c:v>-3.9327397999999996E-3</c:v>
                </c:pt>
                <c:pt idx="272">
                  <c:v>-3.9330182999999996E-3</c:v>
                </c:pt>
                <c:pt idx="273">
                  <c:v>-2.4259720999999998E-3</c:v>
                </c:pt>
                <c:pt idx="274">
                  <c:v>-9.1893409999999997E-4</c:v>
                </c:pt>
                <c:pt idx="275">
                  <c:v>-2.4265805E-3</c:v>
                </c:pt>
                <c:pt idx="276">
                  <c:v>-9.1953710000000004E-4</c:v>
                </c:pt>
                <c:pt idx="277">
                  <c:v>-3.9345070999999999E-3</c:v>
                </c:pt>
                <c:pt idx="278">
                  <c:v>-2.4274284999999999E-3</c:v>
                </c:pt>
                <c:pt idx="279">
                  <c:v>-9.2032069999999999E-4</c:v>
                </c:pt>
                <c:pt idx="280">
                  <c:v>-2.4278629000000001E-3</c:v>
                </c:pt>
                <c:pt idx="281">
                  <c:v>-2.4280182000000002E-3</c:v>
                </c:pt>
                <c:pt idx="282">
                  <c:v>-2.4281221E-3</c:v>
                </c:pt>
                <c:pt idx="283">
                  <c:v>-9.2082209999999999E-4</c:v>
                </c:pt>
                <c:pt idx="284">
                  <c:v>-2.4281289000000002E-3</c:v>
                </c:pt>
                <c:pt idx="285">
                  <c:v>-2.4280141000000001E-3</c:v>
                </c:pt>
                <c:pt idx="286">
                  <c:v>-2.4278328999999999E-3</c:v>
                </c:pt>
                <c:pt idx="287">
                  <c:v>-3.9349396000000003E-3</c:v>
                </c:pt>
                <c:pt idx="288">
                  <c:v>-2.4273163999999998E-3</c:v>
                </c:pt>
                <c:pt idx="289">
                  <c:v>-9.1966149999999996E-4</c:v>
                </c:pt>
                <c:pt idx="290">
                  <c:v>-3.9340121999999998E-3</c:v>
                </c:pt>
                <c:pt idx="291">
                  <c:v>-2.4263267000000002E-3</c:v>
                </c:pt>
                <c:pt idx="292">
                  <c:v>-9.1864349999999997E-4</c:v>
                </c:pt>
                <c:pt idx="293">
                  <c:v>-3.9329958999999998E-3</c:v>
                </c:pt>
                <c:pt idx="294">
                  <c:v>-2.4253497000000001E-3</c:v>
                </c:pt>
                <c:pt idx="295">
                  <c:v>-2.4250793999999998E-3</c:v>
                </c:pt>
                <c:pt idx="296">
                  <c:v>-2.4248554999999998E-3</c:v>
                </c:pt>
                <c:pt idx="297">
                  <c:v>-3.9320287000000004E-3</c:v>
                </c:pt>
                <c:pt idx="298">
                  <c:v>-2.4245916E-3</c:v>
                </c:pt>
                <c:pt idx="299">
                  <c:v>-9.1723460000000005E-4</c:v>
                </c:pt>
                <c:pt idx="300">
                  <c:v>-3.9319791E-3</c:v>
                </c:pt>
                <c:pt idx="301">
                  <c:v>-9.174392E-4</c:v>
                </c:pt>
                <c:pt idx="302">
                  <c:v>-2.4249801999999998E-3</c:v>
                </c:pt>
                <c:pt idx="303">
                  <c:v>-2.4252326E-3</c:v>
                </c:pt>
                <c:pt idx="304">
                  <c:v>-9.1818430000000005E-4</c:v>
                </c:pt>
                <c:pt idx="305">
                  <c:v>-2.4258457000000001E-3</c:v>
                </c:pt>
                <c:pt idx="306">
                  <c:v>-2.4261839E-3</c:v>
                </c:pt>
                <c:pt idx="307">
                  <c:v>-2.4265281999999999E-3</c:v>
                </c:pt>
                <c:pt idx="308">
                  <c:v>-2.4268673000000002E-3</c:v>
                </c:pt>
                <c:pt idx="309">
                  <c:v>-2.4271900000000001E-3</c:v>
                </c:pt>
                <c:pt idx="310">
                  <c:v>-2.4274849E-3</c:v>
                </c:pt>
                <c:pt idx="311">
                  <c:v>-2.4277408000000001E-3</c:v>
                </c:pt>
                <c:pt idx="312">
                  <c:v>-2.4279462999999999E-3</c:v>
                </c:pt>
                <c:pt idx="313">
                  <c:v>-9.2074629999999995E-4</c:v>
                </c:pt>
                <c:pt idx="314">
                  <c:v>-2.4281607000000002E-3</c:v>
                </c:pt>
                <c:pt idx="315">
                  <c:v>-2.4281478000000001E-3</c:v>
                </c:pt>
                <c:pt idx="316">
                  <c:v>-3.9354024000000003E-3</c:v>
                </c:pt>
                <c:pt idx="317">
                  <c:v>-2.4279060000000001E-3</c:v>
                </c:pt>
                <c:pt idx="318">
                  <c:v>-2.4276994999999999E-3</c:v>
                </c:pt>
                <c:pt idx="319">
                  <c:v>-2.4274489999999999E-3</c:v>
                </c:pt>
                <c:pt idx="320">
                  <c:v>-2.4271643E-3</c:v>
                </c:pt>
                <c:pt idx="321">
                  <c:v>-2.4268553E-3</c:v>
                </c:pt>
                <c:pt idx="322">
                  <c:v>-2.4265316999999998E-3</c:v>
                </c:pt>
                <c:pt idx="323">
                  <c:v>-2.4262034000000002E-3</c:v>
                </c:pt>
                <c:pt idx="324">
                  <c:v>-2.4258800000000001E-3</c:v>
                </c:pt>
                <c:pt idx="325">
                  <c:v>-2.4255713000000002E-3</c:v>
                </c:pt>
                <c:pt idx="326">
                  <c:v>-2.4252872E-3</c:v>
                </c:pt>
                <c:pt idx="327">
                  <c:v>-9.1769720000000005E-4</c:v>
                </c:pt>
                <c:pt idx="328">
                  <c:v>-9.1749140000000002E-4</c:v>
                </c:pt>
                <c:pt idx="329">
                  <c:v>-2.4246786999999998E-3</c:v>
                </c:pt>
                <c:pt idx="330">
                  <c:v>-2.4245896999999998E-3</c:v>
                </c:pt>
                <c:pt idx="331">
                  <c:v>-3.9319096000000001E-3</c:v>
                </c:pt>
                <c:pt idx="332">
                  <c:v>-9.1723079999999995E-4</c:v>
                </c:pt>
                <c:pt idx="333">
                  <c:v>-9.1723079999999995E-4</c:v>
                </c:pt>
                <c:pt idx="334">
                  <c:v>-3.9319096000000001E-3</c:v>
                </c:pt>
                <c:pt idx="335">
                  <c:v>-2.4245702000000001E-3</c:v>
                </c:pt>
                <c:pt idx="336">
                  <c:v>-9.1723079999999995E-4</c:v>
                </c:pt>
                <c:pt idx="337">
                  <c:v>-3.9319096000000001E-3</c:v>
                </c:pt>
                <c:pt idx="338">
                  <c:v>-2.4245702000000001E-3</c:v>
                </c:pt>
                <c:pt idx="339">
                  <c:v>-9.1723079999999995E-4</c:v>
                </c:pt>
                <c:pt idx="340">
                  <c:v>-2.4245702000000001E-3</c:v>
                </c:pt>
                <c:pt idx="341">
                  <c:v>-2.4245702000000001E-3</c:v>
                </c:pt>
                <c:pt idx="342">
                  <c:v>-9.1723079999999995E-4</c:v>
                </c:pt>
                <c:pt idx="343">
                  <c:v>-2.4245702000000001E-3</c:v>
                </c:pt>
                <c:pt idx="344">
                  <c:v>-3.9319096000000001E-3</c:v>
                </c:pt>
                <c:pt idx="345">
                  <c:v>-2.4245702000000001E-3</c:v>
                </c:pt>
                <c:pt idx="346">
                  <c:v>-9.1723079999999995E-4</c:v>
                </c:pt>
                <c:pt idx="347">
                  <c:v>-2.4245702000000001E-3</c:v>
                </c:pt>
                <c:pt idx="348">
                  <c:v>-2.4245702000000001E-3</c:v>
                </c:pt>
                <c:pt idx="349">
                  <c:v>-2.4245702000000001E-3</c:v>
                </c:pt>
                <c:pt idx="350">
                  <c:v>-9.1723079999999995E-4</c:v>
                </c:pt>
                <c:pt idx="351">
                  <c:v>-2.4245702000000001E-3</c:v>
                </c:pt>
                <c:pt idx="352">
                  <c:v>-2.4245702000000001E-3</c:v>
                </c:pt>
                <c:pt idx="353">
                  <c:v>-3.9319096000000001E-3</c:v>
                </c:pt>
                <c:pt idx="354">
                  <c:v>-2.4245702000000001E-3</c:v>
                </c:pt>
                <c:pt idx="355">
                  <c:v>-2.4245702000000001E-3</c:v>
                </c:pt>
                <c:pt idx="356">
                  <c:v>-2.4245702000000001E-3</c:v>
                </c:pt>
                <c:pt idx="357">
                  <c:v>-2.4245702000000001E-3</c:v>
                </c:pt>
                <c:pt idx="358">
                  <c:v>-9.1723079999999995E-4</c:v>
                </c:pt>
                <c:pt idx="359">
                  <c:v>-2.4245702000000001E-3</c:v>
                </c:pt>
                <c:pt idx="360">
                  <c:v>-3.9319096000000001E-3</c:v>
                </c:pt>
                <c:pt idx="361">
                  <c:v>-2.4245702000000001E-3</c:v>
                </c:pt>
                <c:pt idx="362">
                  <c:v>-9.1723079999999995E-4</c:v>
                </c:pt>
                <c:pt idx="363">
                  <c:v>-2.4245736E-3</c:v>
                </c:pt>
                <c:pt idx="364">
                  <c:v>-2.4246335E-3</c:v>
                </c:pt>
                <c:pt idx="365">
                  <c:v>-2.4247608E-3</c:v>
                </c:pt>
                <c:pt idx="366">
                  <c:v>-3.9322856E-3</c:v>
                </c:pt>
                <c:pt idx="367">
                  <c:v>-2.4251786999999999E-3</c:v>
                </c:pt>
                <c:pt idx="368">
                  <c:v>-9.1810939999999999E-4</c:v>
                </c:pt>
                <c:pt idx="369">
                  <c:v>-2.4257494999999998E-3</c:v>
                </c:pt>
                <c:pt idx="370">
                  <c:v>-9.1872670000000005E-4</c:v>
                </c:pt>
                <c:pt idx="371">
                  <c:v>-2.4263954000000002E-3</c:v>
                </c:pt>
                <c:pt idx="372">
                  <c:v>-3.9340642000000002E-3</c:v>
                </c:pt>
                <c:pt idx="373">
                  <c:v>-2.4270384E-3</c:v>
                </c:pt>
                <c:pt idx="374">
                  <c:v>-9.1999159999999998E-4</c:v>
                </c:pt>
                <c:pt idx="375">
                  <c:v>-2.4276002999999999E-3</c:v>
                </c:pt>
                <c:pt idx="376">
                  <c:v>-2.4278262000000002E-3</c:v>
                </c:pt>
                <c:pt idx="377">
                  <c:v>-2.4280025E-3</c:v>
                </c:pt>
                <c:pt idx="378">
                  <c:v>-3.9354628999999997E-3</c:v>
                </c:pt>
                <c:pt idx="379">
                  <c:v>-3.9355097E-3</c:v>
                </c:pt>
                <c:pt idx="380">
                  <c:v>-9.2078509999999995E-4</c:v>
                </c:pt>
                <c:pt idx="381">
                  <c:v>-2.4280141000000001E-3</c:v>
                </c:pt>
                <c:pt idx="382">
                  <c:v>-2.4278328999999999E-3</c:v>
                </c:pt>
                <c:pt idx="383">
                  <c:v>-2.4275964999999999E-3</c:v>
                </c:pt>
                <c:pt idx="384">
                  <c:v>-2.4273163999999998E-3</c:v>
                </c:pt>
                <c:pt idx="385">
                  <c:v>-2.4270038999999999E-3</c:v>
                </c:pt>
                <c:pt idx="386">
                  <c:v>-9.1932829999999996E-4</c:v>
                </c:pt>
                <c:pt idx="387">
                  <c:v>-3.9336681999999996E-3</c:v>
                </c:pt>
                <c:pt idx="388">
                  <c:v>-3.9333257000000003E-3</c:v>
                </c:pt>
                <c:pt idx="389">
                  <c:v>-2.4256552000000002E-3</c:v>
                </c:pt>
                <c:pt idx="390">
                  <c:v>-2.4253497000000001E-3</c:v>
                </c:pt>
                <c:pt idx="391">
                  <c:v>-2.4250793999999998E-3</c:v>
                </c:pt>
                <c:pt idx="392">
                  <c:v>-2.4248554999999998E-3</c:v>
                </c:pt>
                <c:pt idx="393">
                  <c:v>-2.4246890999999999E-3</c:v>
                </c:pt>
                <c:pt idx="394">
                  <c:v>-2.4245916E-3</c:v>
                </c:pt>
                <c:pt idx="395">
                  <c:v>-2.4245739000000001E-3</c:v>
                </c:pt>
                <c:pt idx="396">
                  <c:v>-3.9319791E-3</c:v>
                </c:pt>
                <c:pt idx="397">
                  <c:v>-2.4247788000000001E-3</c:v>
                </c:pt>
                <c:pt idx="398">
                  <c:v>-3.9323201E-3</c:v>
                </c:pt>
                <c:pt idx="399">
                  <c:v>-2.4252326E-3</c:v>
                </c:pt>
                <c:pt idx="400">
                  <c:v>-2.4255247999999999E-3</c:v>
                </c:pt>
                <c:pt idx="401">
                  <c:v>-2.4258457000000001E-3</c:v>
                </c:pt>
                <c:pt idx="402">
                  <c:v>-2.4261839E-3</c:v>
                </c:pt>
                <c:pt idx="403">
                  <c:v>-3.9338699000000003E-3</c:v>
                </c:pt>
                <c:pt idx="404">
                  <c:v>-3.9342094999999999E-3</c:v>
                </c:pt>
                <c:pt idx="405">
                  <c:v>-2.4271900000000001E-3</c:v>
                </c:pt>
                <c:pt idx="406">
                  <c:v>-2.4274849E-3</c:v>
                </c:pt>
                <c:pt idx="407">
                  <c:v>-2.4277408000000001E-3</c:v>
                </c:pt>
                <c:pt idx="408">
                  <c:v>5.8674080000000004E-4</c:v>
                </c:pt>
                <c:pt idx="409">
                  <c:v>-2.4280899999999999E-3</c:v>
                </c:pt>
                <c:pt idx="410">
                  <c:v>-2.4281607000000002E-3</c:v>
                </c:pt>
                <c:pt idx="411">
                  <c:v>-2.4281478000000001E-3</c:v>
                </c:pt>
                <c:pt idx="412">
                  <c:v>-9.2071510000000004E-4</c:v>
                </c:pt>
                <c:pt idx="413">
                  <c:v>-2.4279060000000001E-3</c:v>
                </c:pt>
                <c:pt idx="414">
                  <c:v>-9.2035629999999999E-4</c:v>
                </c:pt>
                <c:pt idx="415">
                  <c:v>-2.4274489999999999E-3</c:v>
                </c:pt>
                <c:pt idx="416">
                  <c:v>-2.4271643E-3</c:v>
                </c:pt>
                <c:pt idx="417">
                  <c:v>-2.4268553E-3</c:v>
                </c:pt>
                <c:pt idx="418">
                  <c:v>-2.4265316999999998E-3</c:v>
                </c:pt>
                <c:pt idx="419">
                  <c:v>-3.9335447000000004E-3</c:v>
                </c:pt>
                <c:pt idx="420">
                  <c:v>-2.4258800000000001E-3</c:v>
                </c:pt>
                <c:pt idx="421">
                  <c:v>-2.4255713000000002E-3</c:v>
                </c:pt>
                <c:pt idx="422">
                  <c:v>-2.4252872E-3</c:v>
                </c:pt>
                <c:pt idx="423">
                  <c:v>-3.9323771000000004E-3</c:v>
                </c:pt>
                <c:pt idx="424">
                  <c:v>-9.1749140000000002E-4</c:v>
                </c:pt>
                <c:pt idx="425">
                  <c:v>-9.1733920000000005E-4</c:v>
                </c:pt>
                <c:pt idx="426">
                  <c:v>-2.4245896999999998E-3</c:v>
                </c:pt>
                <c:pt idx="427">
                  <c:v>-3.9319096000000001E-3</c:v>
                </c:pt>
                <c:pt idx="428">
                  <c:v>-2.4245702000000001E-3</c:v>
                </c:pt>
                <c:pt idx="429">
                  <c:v>-9.1723079999999995E-4</c:v>
                </c:pt>
                <c:pt idx="430">
                  <c:v>-3.9319096000000001E-3</c:v>
                </c:pt>
                <c:pt idx="431">
                  <c:v>-2.4245702000000001E-3</c:v>
                </c:pt>
                <c:pt idx="432">
                  <c:v>-9.1723079999999995E-4</c:v>
                </c:pt>
                <c:pt idx="433">
                  <c:v>-2.4245702000000001E-3</c:v>
                </c:pt>
                <c:pt idx="434">
                  <c:v>-9.1723079999999995E-4</c:v>
                </c:pt>
                <c:pt idx="435">
                  <c:v>-2.4245702000000001E-3</c:v>
                </c:pt>
                <c:pt idx="436">
                  <c:v>-2.4245702000000001E-3</c:v>
                </c:pt>
                <c:pt idx="437">
                  <c:v>-2.4245702000000001E-3</c:v>
                </c:pt>
                <c:pt idx="438">
                  <c:v>-2.4245702000000001E-3</c:v>
                </c:pt>
                <c:pt idx="439">
                  <c:v>-2.4245702000000001E-3</c:v>
                </c:pt>
                <c:pt idx="440">
                  <c:v>-2.4245702000000001E-3</c:v>
                </c:pt>
                <c:pt idx="441">
                  <c:v>-2.4245702000000001E-3</c:v>
                </c:pt>
                <c:pt idx="442">
                  <c:v>-2.4245702000000001E-3</c:v>
                </c:pt>
                <c:pt idx="443">
                  <c:v>-2.4245702000000001E-3</c:v>
                </c:pt>
                <c:pt idx="444">
                  <c:v>-9.1723079999999995E-4</c:v>
                </c:pt>
                <c:pt idx="445">
                  <c:v>-2.4245702000000001E-3</c:v>
                </c:pt>
                <c:pt idx="446">
                  <c:v>-2.4245702000000001E-3</c:v>
                </c:pt>
                <c:pt idx="447">
                  <c:v>-9.1723079999999995E-4</c:v>
                </c:pt>
                <c:pt idx="448">
                  <c:v>-2.4245702000000001E-3</c:v>
                </c:pt>
                <c:pt idx="449">
                  <c:v>-2.4245702000000001E-3</c:v>
                </c:pt>
                <c:pt idx="450">
                  <c:v>-2.4245702000000001E-3</c:v>
                </c:pt>
                <c:pt idx="451">
                  <c:v>-9.1723079999999995E-4</c:v>
                </c:pt>
                <c:pt idx="452">
                  <c:v>-2.4245702000000001E-3</c:v>
                </c:pt>
                <c:pt idx="453">
                  <c:v>-9.1723079999999995E-4</c:v>
                </c:pt>
                <c:pt idx="454">
                  <c:v>-2.4245702000000001E-3</c:v>
                </c:pt>
                <c:pt idx="455">
                  <c:v>-9.1723079999999995E-4</c:v>
                </c:pt>
                <c:pt idx="456">
                  <c:v>-9.1723079999999995E-4</c:v>
                </c:pt>
                <c:pt idx="457">
                  <c:v>-2.4245702000000001E-3</c:v>
                </c:pt>
                <c:pt idx="458">
                  <c:v>-9.1723079999999995E-4</c:v>
                </c:pt>
                <c:pt idx="459">
                  <c:v>-3.9319130000000004E-3</c:v>
                </c:pt>
                <c:pt idx="460">
                  <c:v>-2.4246335E-3</c:v>
                </c:pt>
                <c:pt idx="461">
                  <c:v>-3.9321004000000001E-3</c:v>
                </c:pt>
                <c:pt idx="462">
                  <c:v>-2.4249457999999998E-3</c:v>
                </c:pt>
                <c:pt idx="463">
                  <c:v>-2.4251786999999999E-3</c:v>
                </c:pt>
                <c:pt idx="464">
                  <c:v>-2.4254497999999999E-3</c:v>
                </c:pt>
                <c:pt idx="465">
                  <c:v>-2.4257494999999998E-3</c:v>
                </c:pt>
                <c:pt idx="466">
                  <c:v>-3.9334091000000002E-3</c:v>
                </c:pt>
                <c:pt idx="467">
                  <c:v>-2.4263954000000002E-3</c:v>
                </c:pt>
                <c:pt idx="468">
                  <c:v>-9.1938009999999995E-4</c:v>
                </c:pt>
                <c:pt idx="469">
                  <c:v>-2.4270384E-3</c:v>
                </c:pt>
                <c:pt idx="470">
                  <c:v>-2.4273343999999999E-3</c:v>
                </c:pt>
                <c:pt idx="471">
                  <c:v>-2.4276002999999999E-3</c:v>
                </c:pt>
                <c:pt idx="472">
                  <c:v>-2.4278262000000002E-3</c:v>
                </c:pt>
                <c:pt idx="473">
                  <c:v>-9.2065889999999996E-4</c:v>
                </c:pt>
                <c:pt idx="474">
                  <c:v>-2.4281191999999999E-3</c:v>
                </c:pt>
                <c:pt idx="475">
                  <c:v>-9.2082199999999996E-4</c:v>
                </c:pt>
                <c:pt idx="476">
                  <c:v>-9.2078199999999998E-4</c:v>
                </c:pt>
                <c:pt idx="477">
                  <c:v>-2.428005E-3</c:v>
                </c:pt>
                <c:pt idx="478">
                  <c:v>-2.4278156E-3</c:v>
                </c:pt>
                <c:pt idx="479">
                  <c:v>-2.4275694999999998E-3</c:v>
                </c:pt>
                <c:pt idx="480">
                  <c:v>-2.4272788E-3</c:v>
                </c:pt>
                <c:pt idx="481">
                  <c:v>-2.4269557E-3</c:v>
                </c:pt>
                <c:pt idx="482">
                  <c:v>-9.1927030000000002E-4</c:v>
                </c:pt>
                <c:pt idx="483">
                  <c:v>-2.4262603000000001E-3</c:v>
                </c:pt>
                <c:pt idx="484">
                  <c:v>-2.4259121000000002E-3</c:v>
                </c:pt>
                <c:pt idx="485">
                  <c:v>-3.9329202000000004E-3</c:v>
                </c:pt>
                <c:pt idx="486">
                  <c:v>-2.4252747000000001E-3</c:v>
                </c:pt>
                <c:pt idx="487">
                  <c:v>-2.4250093999999998E-3</c:v>
                </c:pt>
                <c:pt idx="488">
                  <c:v>-9.1745610000000001E-4</c:v>
                </c:pt>
                <c:pt idx="489">
                  <c:v>-2.4246456000000002E-3</c:v>
                </c:pt>
                <c:pt idx="490">
                  <c:v>-2.4245708999999999E-3</c:v>
                </c:pt>
                <c:pt idx="491">
                  <c:v>-9.1724340000000001E-4</c:v>
                </c:pt>
                <c:pt idx="492">
                  <c:v>-2.4246714999999999E-3</c:v>
                </c:pt>
                <c:pt idx="493">
                  <c:v>-2.4248236000000002E-3</c:v>
                </c:pt>
                <c:pt idx="494">
                  <c:v>-2.4250294000000001E-3</c:v>
                </c:pt>
                <c:pt idx="495">
                  <c:v>-2.4252791999999999E-3</c:v>
                </c:pt>
                <c:pt idx="496">
                  <c:v>-3.9329038E-3</c:v>
                </c:pt>
                <c:pt idx="497">
                  <c:v>-2.4258717999999999E-3</c:v>
                </c:pt>
                <c:pt idx="498">
                  <c:v>-2.4261950999999999E-3</c:v>
                </c:pt>
                <c:pt idx="499">
                  <c:v>-3.9338652999999996E-3</c:v>
                </c:pt>
                <c:pt idx="500">
                  <c:v>-2.4268470999999998E-3</c:v>
                </c:pt>
                <c:pt idx="501">
                  <c:v>-2.4271561999999998E-3</c:v>
                </c:pt>
                <c:pt idx="502">
                  <c:v>-9.2009809999999998E-4</c:v>
                </c:pt>
                <c:pt idx="503">
                  <c:v>-2.4276916999999999E-3</c:v>
                </c:pt>
                <c:pt idx="504">
                  <c:v>-2.4278985000000001E-3</c:v>
                </c:pt>
                <c:pt idx="505">
                  <c:v>-2.4280514999999998E-3</c:v>
                </c:pt>
                <c:pt idx="506">
                  <c:v>-2.4281408999999999E-3</c:v>
                </c:pt>
                <c:pt idx="507">
                  <c:v>-2.4281604000000001E-3</c:v>
                </c:pt>
                <c:pt idx="508">
                  <c:v>-2.4281604000000001E-3</c:v>
                </c:pt>
                <c:pt idx="509">
                  <c:v>-9.2081659999999996E-4</c:v>
                </c:pt>
                <c:pt idx="510">
                  <c:v>-2.4281604000000001E-3</c:v>
                </c:pt>
                <c:pt idx="511">
                  <c:v>-2.4281604000000001E-3</c:v>
                </c:pt>
                <c:pt idx="512">
                  <c:v>-2.4281604000000001E-3</c:v>
                </c:pt>
                <c:pt idx="513">
                  <c:v>-2.4281604000000001E-3</c:v>
                </c:pt>
                <c:pt idx="514">
                  <c:v>-2.4281604000000001E-3</c:v>
                </c:pt>
                <c:pt idx="515">
                  <c:v>-2.4281604000000001E-3</c:v>
                </c:pt>
                <c:pt idx="516">
                  <c:v>-2.4281604000000001E-3</c:v>
                </c:pt>
                <c:pt idx="517">
                  <c:v>-2.4281604000000001E-3</c:v>
                </c:pt>
                <c:pt idx="518">
                  <c:v>-2.4281604000000001E-3</c:v>
                </c:pt>
                <c:pt idx="519">
                  <c:v>-2.4281604000000001E-3</c:v>
                </c:pt>
                <c:pt idx="520">
                  <c:v>-2.4281604000000001E-3</c:v>
                </c:pt>
                <c:pt idx="521">
                  <c:v>-2.4281604000000001E-3</c:v>
                </c:pt>
                <c:pt idx="522">
                  <c:v>-2.4281604000000001E-3</c:v>
                </c:pt>
                <c:pt idx="523">
                  <c:v>-2.4281604000000001E-3</c:v>
                </c:pt>
                <c:pt idx="524">
                  <c:v>-2.4281604000000001E-3</c:v>
                </c:pt>
                <c:pt idx="525">
                  <c:v>-2.4281604000000001E-3</c:v>
                </c:pt>
                <c:pt idx="526">
                  <c:v>-3.9355042000000003E-3</c:v>
                </c:pt>
                <c:pt idx="527">
                  <c:v>-2.4281604000000001E-3</c:v>
                </c:pt>
                <c:pt idx="528">
                  <c:v>-2.4281604000000001E-3</c:v>
                </c:pt>
                <c:pt idx="529">
                  <c:v>-2.4281604000000001E-3</c:v>
                </c:pt>
                <c:pt idx="530">
                  <c:v>-3.9355042000000003E-3</c:v>
                </c:pt>
                <c:pt idx="531">
                  <c:v>-9.2081659999999996E-4</c:v>
                </c:pt>
                <c:pt idx="532">
                  <c:v>-2.4281604000000001E-3</c:v>
                </c:pt>
                <c:pt idx="533">
                  <c:v>-2.4281604000000001E-3</c:v>
                </c:pt>
                <c:pt idx="534">
                  <c:v>-2.4281604000000001E-3</c:v>
                </c:pt>
                <c:pt idx="535">
                  <c:v>-2.4281604000000001E-3</c:v>
                </c:pt>
                <c:pt idx="536">
                  <c:v>-9.2081659999999996E-4</c:v>
                </c:pt>
                <c:pt idx="537">
                  <c:v>-2.4281604000000001E-3</c:v>
                </c:pt>
                <c:pt idx="538">
                  <c:v>-2.4281604000000001E-3</c:v>
                </c:pt>
                <c:pt idx="539">
                  <c:v>-2.4281604000000001E-3</c:v>
                </c:pt>
                <c:pt idx="540">
                  <c:v>-9.2081659999999996E-4</c:v>
                </c:pt>
                <c:pt idx="541">
                  <c:v>-2.4281604000000001E-3</c:v>
                </c:pt>
                <c:pt idx="542">
                  <c:v>-9.2081659999999996E-4</c:v>
                </c:pt>
                <c:pt idx="543">
                  <c:v>-2.4281604000000001E-3</c:v>
                </c:pt>
                <c:pt idx="544">
                  <c:v>-2.4281604000000001E-3</c:v>
                </c:pt>
                <c:pt idx="545">
                  <c:v>-9.2081659999999996E-4</c:v>
                </c:pt>
                <c:pt idx="546">
                  <c:v>-2.4281604000000001E-3</c:v>
                </c:pt>
                <c:pt idx="547">
                  <c:v>-3.9355042000000003E-3</c:v>
                </c:pt>
                <c:pt idx="548">
                  <c:v>-2.4281604000000001E-3</c:v>
                </c:pt>
                <c:pt idx="549">
                  <c:v>-2.4281604000000001E-3</c:v>
                </c:pt>
                <c:pt idx="550">
                  <c:v>-2.4281604000000001E-3</c:v>
                </c:pt>
                <c:pt idx="551">
                  <c:v>-9.2081659999999996E-4</c:v>
                </c:pt>
                <c:pt idx="552">
                  <c:v>-2.4281604000000001E-3</c:v>
                </c:pt>
                <c:pt idx="553">
                  <c:v>-2.4281604000000001E-3</c:v>
                </c:pt>
                <c:pt idx="554">
                  <c:v>-2.4281604000000001E-3</c:v>
                </c:pt>
                <c:pt idx="555">
                  <c:v>-2.4281569000000002E-3</c:v>
                </c:pt>
                <c:pt idx="556">
                  <c:v>-9.2075010000000005E-4</c:v>
                </c:pt>
                <c:pt idx="557">
                  <c:v>-3.9353035999999996E-3</c:v>
                </c:pt>
                <c:pt idx="558">
                  <c:v>-2.4277662000000001E-3</c:v>
                </c:pt>
                <c:pt idx="559">
                  <c:v>-2.4275227999999999E-3</c:v>
                </c:pt>
                <c:pt idx="560">
                  <c:v>-9.1989770000000005E-4</c:v>
                </c:pt>
                <c:pt idx="561">
                  <c:v>-2.4269296000000002E-3</c:v>
                </c:pt>
                <c:pt idx="562">
                  <c:v>-2.426601E-3</c:v>
                </c:pt>
                <c:pt idx="563">
                  <c:v>-2.4262649999999999E-3</c:v>
                </c:pt>
                <c:pt idx="564">
                  <c:v>-3.9332732999999998E-3</c:v>
                </c:pt>
                <c:pt idx="565">
                  <c:v>-2.4256133000000002E-3</c:v>
                </c:pt>
                <c:pt idx="566">
                  <c:v>-3.9326587000000001E-3</c:v>
                </c:pt>
                <c:pt idx="567">
                  <c:v>-9.1771829999999998E-4</c:v>
                </c:pt>
                <c:pt idx="568">
                  <c:v>-9.1750359999999995E-4</c:v>
                </c:pt>
                <c:pt idx="569">
                  <c:v>-2.4246838999999998E-3</c:v>
                </c:pt>
                <c:pt idx="570">
                  <c:v>-2.4245906000000001E-3</c:v>
                </c:pt>
                <c:pt idx="571">
                  <c:v>-2.4245738E-3</c:v>
                </c:pt>
                <c:pt idx="572">
                  <c:v>-2.4246366000000002E-3</c:v>
                </c:pt>
                <c:pt idx="573">
                  <c:v>-3.9321093999999997E-3</c:v>
                </c:pt>
                <c:pt idx="574">
                  <c:v>-2.424963E-3</c:v>
                </c:pt>
                <c:pt idx="575">
                  <c:v>-9.1786549999999998E-4</c:v>
                </c:pt>
                <c:pt idx="576">
                  <c:v>-3.9328278000000001E-3</c:v>
                </c:pt>
                <c:pt idx="577">
                  <c:v>-2.4257976000000001E-3</c:v>
                </c:pt>
                <c:pt idx="578">
                  <c:v>-2.4261259000000002E-3</c:v>
                </c:pt>
                <c:pt idx="579">
                  <c:v>-2.4264617999999998E-3</c:v>
                </c:pt>
                <c:pt idx="580">
                  <c:v>-3.9341367999999998E-3</c:v>
                </c:pt>
                <c:pt idx="581">
                  <c:v>-2.4271141999999998E-3</c:v>
                </c:pt>
                <c:pt idx="582">
                  <c:v>-9.2006680000000004E-4</c:v>
                </c:pt>
                <c:pt idx="583">
                  <c:v>-2.4276705E-3</c:v>
                </c:pt>
                <c:pt idx="584">
                  <c:v>-2.4278861999999998E-3</c:v>
                </c:pt>
                <c:pt idx="585">
                  <c:v>-9.2070260000000001E-4</c:v>
                </c:pt>
                <c:pt idx="586">
                  <c:v>-9.2079620000000005E-4</c:v>
                </c:pt>
                <c:pt idx="587">
                  <c:v>-2.4281604000000001E-3</c:v>
                </c:pt>
                <c:pt idx="588">
                  <c:v>-2.4281604000000001E-3</c:v>
                </c:pt>
                <c:pt idx="589">
                  <c:v>-2.4281604000000001E-3</c:v>
                </c:pt>
                <c:pt idx="590">
                  <c:v>-2.4281604000000001E-3</c:v>
                </c:pt>
                <c:pt idx="591">
                  <c:v>-2.4281604000000001E-3</c:v>
                </c:pt>
                <c:pt idx="592">
                  <c:v>-2.4281604000000001E-3</c:v>
                </c:pt>
                <c:pt idx="593">
                  <c:v>-3.9355042000000003E-3</c:v>
                </c:pt>
                <c:pt idx="594">
                  <c:v>-2.4281604000000001E-3</c:v>
                </c:pt>
                <c:pt idx="595">
                  <c:v>-2.4281604000000001E-3</c:v>
                </c:pt>
                <c:pt idx="596">
                  <c:v>-2.4281604000000001E-3</c:v>
                </c:pt>
                <c:pt idx="597">
                  <c:v>-3.9355042000000003E-3</c:v>
                </c:pt>
                <c:pt idx="598">
                  <c:v>-2.4281604000000001E-3</c:v>
                </c:pt>
                <c:pt idx="599">
                  <c:v>-2.4281604000000001E-3</c:v>
                </c:pt>
                <c:pt idx="600">
                  <c:v>-9.2081659999999996E-4</c:v>
                </c:pt>
                <c:pt idx="601">
                  <c:v>-2.4281604000000001E-3</c:v>
                </c:pt>
                <c:pt idx="602">
                  <c:v>-3.9355042000000003E-3</c:v>
                </c:pt>
                <c:pt idx="603">
                  <c:v>-2.4281604000000001E-3</c:v>
                </c:pt>
                <c:pt idx="604">
                  <c:v>-9.2081659999999996E-4</c:v>
                </c:pt>
                <c:pt idx="605">
                  <c:v>-9.2081659999999996E-4</c:v>
                </c:pt>
                <c:pt idx="606">
                  <c:v>-2.4281604000000001E-3</c:v>
                </c:pt>
                <c:pt idx="607">
                  <c:v>-2.4281604000000001E-3</c:v>
                </c:pt>
                <c:pt idx="608">
                  <c:v>-2.4281604000000001E-3</c:v>
                </c:pt>
                <c:pt idx="609">
                  <c:v>-2.4281604000000001E-3</c:v>
                </c:pt>
                <c:pt idx="610">
                  <c:v>-2.4281604000000001E-3</c:v>
                </c:pt>
                <c:pt idx="611">
                  <c:v>-2.4281604000000001E-3</c:v>
                </c:pt>
                <c:pt idx="612">
                  <c:v>-9.2081659999999996E-4</c:v>
                </c:pt>
                <c:pt idx="613">
                  <c:v>-2.4281604000000001E-3</c:v>
                </c:pt>
                <c:pt idx="614">
                  <c:v>-2.4281604000000001E-3</c:v>
                </c:pt>
                <c:pt idx="615">
                  <c:v>-2.4281604000000001E-3</c:v>
                </c:pt>
                <c:pt idx="616">
                  <c:v>-2.4281604000000001E-3</c:v>
                </c:pt>
                <c:pt idx="617">
                  <c:v>-2.4281604000000001E-3</c:v>
                </c:pt>
                <c:pt idx="618">
                  <c:v>-2.4281604000000001E-3</c:v>
                </c:pt>
                <c:pt idx="619">
                  <c:v>-2.4281604000000001E-3</c:v>
                </c:pt>
                <c:pt idx="620">
                  <c:v>-2.4281604000000001E-3</c:v>
                </c:pt>
                <c:pt idx="621">
                  <c:v>-2.4281604000000001E-3</c:v>
                </c:pt>
                <c:pt idx="622">
                  <c:v>-2.4281604000000001E-3</c:v>
                </c:pt>
                <c:pt idx="623">
                  <c:v>-2.4281604000000001E-3</c:v>
                </c:pt>
                <c:pt idx="624">
                  <c:v>-9.2081659999999996E-4</c:v>
                </c:pt>
                <c:pt idx="625">
                  <c:v>-2.4281604000000001E-3</c:v>
                </c:pt>
                <c:pt idx="626">
                  <c:v>-9.2081659999999996E-4</c:v>
                </c:pt>
                <c:pt idx="627">
                  <c:v>-2.4281604000000001E-3</c:v>
                </c:pt>
                <c:pt idx="628">
                  <c:v>-9.2081659999999996E-4</c:v>
                </c:pt>
                <c:pt idx="629">
                  <c:v>-9.2081659999999996E-4</c:v>
                </c:pt>
                <c:pt idx="630">
                  <c:v>-9.2081659999999996E-4</c:v>
                </c:pt>
                <c:pt idx="631">
                  <c:v>-9.2081659999999996E-4</c:v>
                </c:pt>
                <c:pt idx="632">
                  <c:v>-2.4281604000000001E-3</c:v>
                </c:pt>
                <c:pt idx="633">
                  <c:v>-3.9355042000000003E-3</c:v>
                </c:pt>
                <c:pt idx="634">
                  <c:v>-9.2081659999999996E-4</c:v>
                </c:pt>
                <c:pt idx="635">
                  <c:v>-9.2081659999999996E-4</c:v>
                </c:pt>
                <c:pt idx="636">
                  <c:v>-2.4281604000000001E-3</c:v>
                </c:pt>
                <c:pt idx="637">
                  <c:v>-2.4281604000000001E-3</c:v>
                </c:pt>
                <c:pt idx="638">
                  <c:v>-2.4281604000000001E-3</c:v>
                </c:pt>
                <c:pt idx="639">
                  <c:v>-9.2081659999999996E-4</c:v>
                </c:pt>
                <c:pt idx="640">
                  <c:v>-2.4281604000000001E-3</c:v>
                </c:pt>
                <c:pt idx="641">
                  <c:v>-2.4281604000000001E-3</c:v>
                </c:pt>
                <c:pt idx="642">
                  <c:v>-2.4281604000000001E-3</c:v>
                </c:pt>
                <c:pt idx="643">
                  <c:v>-2.4281604000000001E-3</c:v>
                </c:pt>
                <c:pt idx="644">
                  <c:v>-2.4281604000000001E-3</c:v>
                </c:pt>
                <c:pt idx="645">
                  <c:v>-2.4281604000000001E-3</c:v>
                </c:pt>
                <c:pt idx="646">
                  <c:v>-2.4281604000000001E-3</c:v>
                </c:pt>
                <c:pt idx="647">
                  <c:v>-3.9355042000000003E-3</c:v>
                </c:pt>
                <c:pt idx="648">
                  <c:v>-9.2081659999999996E-4</c:v>
                </c:pt>
                <c:pt idx="649">
                  <c:v>-2.4281604000000001E-3</c:v>
                </c:pt>
                <c:pt idx="650">
                  <c:v>-2.4281604000000001E-3</c:v>
                </c:pt>
                <c:pt idx="651">
                  <c:v>-2.4281604000000001E-3</c:v>
                </c:pt>
                <c:pt idx="652">
                  <c:v>-3.9355042000000003E-3</c:v>
                </c:pt>
                <c:pt idx="653">
                  <c:v>-2.4281604000000001E-3</c:v>
                </c:pt>
                <c:pt idx="654">
                  <c:v>-2.4281604000000001E-3</c:v>
                </c:pt>
                <c:pt idx="655">
                  <c:v>-9.2081659999999996E-4</c:v>
                </c:pt>
                <c:pt idx="656">
                  <c:v>-9.2081659999999996E-4</c:v>
                </c:pt>
                <c:pt idx="657">
                  <c:v>-3.9355042000000003E-3</c:v>
                </c:pt>
                <c:pt idx="658">
                  <c:v>-2.4281604000000001E-3</c:v>
                </c:pt>
                <c:pt idx="659">
                  <c:v>-2.4281604000000001E-3</c:v>
                </c:pt>
                <c:pt idx="660">
                  <c:v>-2.4281604000000001E-3</c:v>
                </c:pt>
                <c:pt idx="661">
                  <c:v>-9.2081659999999996E-4</c:v>
                </c:pt>
                <c:pt idx="662">
                  <c:v>-2.4281604000000001E-3</c:v>
                </c:pt>
                <c:pt idx="663">
                  <c:v>-2.4281604000000001E-3</c:v>
                </c:pt>
                <c:pt idx="664">
                  <c:v>-9.2081659999999996E-4</c:v>
                </c:pt>
                <c:pt idx="665">
                  <c:v>-2.4281604000000001E-3</c:v>
                </c:pt>
                <c:pt idx="666">
                  <c:v>-2.4281604000000001E-3</c:v>
                </c:pt>
                <c:pt idx="667">
                  <c:v>-9.2081659999999996E-4</c:v>
                </c:pt>
                <c:pt idx="668">
                  <c:v>-2.4281604000000001E-3</c:v>
                </c:pt>
                <c:pt idx="669">
                  <c:v>-2.4281604000000001E-3</c:v>
                </c:pt>
                <c:pt idx="670">
                  <c:v>-2.4281604000000001E-3</c:v>
                </c:pt>
                <c:pt idx="671">
                  <c:v>-9.2081659999999996E-4</c:v>
                </c:pt>
                <c:pt idx="672">
                  <c:v>-9.2081659999999996E-4</c:v>
                </c:pt>
                <c:pt idx="673">
                  <c:v>-9.2081659999999996E-4</c:v>
                </c:pt>
                <c:pt idx="674">
                  <c:v>-3.9355042000000003E-3</c:v>
                </c:pt>
                <c:pt idx="675">
                  <c:v>-2.4281604000000001E-3</c:v>
                </c:pt>
                <c:pt idx="676">
                  <c:v>-9.2081659999999996E-4</c:v>
                </c:pt>
                <c:pt idx="677">
                  <c:v>-2.4281604000000001E-3</c:v>
                </c:pt>
                <c:pt idx="678">
                  <c:v>-2.4281604000000001E-3</c:v>
                </c:pt>
                <c:pt idx="679">
                  <c:v>-9.2081659999999996E-4</c:v>
                </c:pt>
                <c:pt idx="680">
                  <c:v>-2.4281604000000001E-3</c:v>
                </c:pt>
                <c:pt idx="681">
                  <c:v>-2.4281604000000001E-3</c:v>
                </c:pt>
                <c:pt idx="682">
                  <c:v>-2.4281604000000001E-3</c:v>
                </c:pt>
                <c:pt idx="683">
                  <c:v>-9.2082009999999996E-4</c:v>
                </c:pt>
                <c:pt idx="684">
                  <c:v>-9.2088100000000002E-4</c:v>
                </c:pt>
                <c:pt idx="685">
                  <c:v>-2.4283544999999999E-3</c:v>
                </c:pt>
                <c:pt idx="686">
                  <c:v>-2.4285428E-3</c:v>
                </c:pt>
                <c:pt idx="687">
                  <c:v>-2.4287796E-3</c:v>
                </c:pt>
                <c:pt idx="688">
                  <c:v>-2.4290550999999999E-3</c:v>
                </c:pt>
                <c:pt idx="689">
                  <c:v>-2.4293591999999999E-3</c:v>
                </c:pt>
                <c:pt idx="690">
                  <c:v>-2.4296819999999998E-3</c:v>
                </c:pt>
                <c:pt idx="691">
                  <c:v>-2.4300134000000001E-3</c:v>
                </c:pt>
                <c:pt idx="692">
                  <c:v>-2.4303434999999999E-3</c:v>
                </c:pt>
                <c:pt idx="693">
                  <c:v>-9.2331520000000003E-4</c:v>
                </c:pt>
                <c:pt idx="694">
                  <c:v>-2.4309590999999999E-3</c:v>
                </c:pt>
                <c:pt idx="695">
                  <c:v>-9.2387709999999996E-4</c:v>
                </c:pt>
                <c:pt idx="696">
                  <c:v>-9.2410069999999999E-4</c:v>
                </c:pt>
                <c:pt idx="697">
                  <c:v>-2.4316206E-3</c:v>
                </c:pt>
                <c:pt idx="698">
                  <c:v>-2.4317307999999998E-3</c:v>
                </c:pt>
                <c:pt idx="699">
                  <c:v>-9.2441690000000004E-4</c:v>
                </c:pt>
                <c:pt idx="700">
                  <c:v>-2.4316546999999999E-3</c:v>
                </c:pt>
                <c:pt idx="701">
                  <c:v>-9.2404749999999995E-4</c:v>
                </c:pt>
                <c:pt idx="702">
                  <c:v>-2.431009E-3</c:v>
                </c:pt>
                <c:pt idx="703">
                  <c:v>-2.4305185000000002E-3</c:v>
                </c:pt>
                <c:pt idx="704">
                  <c:v>-2.4299461000000001E-3</c:v>
                </c:pt>
                <c:pt idx="705">
                  <c:v>-2.4293140000000001E-3</c:v>
                </c:pt>
                <c:pt idx="706">
                  <c:v>-2.4286444999999999E-3</c:v>
                </c:pt>
                <c:pt idx="707">
                  <c:v>-9.2061650000000003E-4</c:v>
                </c:pt>
                <c:pt idx="708">
                  <c:v>-2.4272823999999999E-3</c:v>
                </c:pt>
                <c:pt idx="709">
                  <c:v>-2.426634E-3</c:v>
                </c:pt>
                <c:pt idx="710">
                  <c:v>-9.1869550000000003E-4</c:v>
                </c:pt>
                <c:pt idx="711">
                  <c:v>-2.4255124E-3</c:v>
                </c:pt>
                <c:pt idx="712">
                  <c:v>-2.4250831999999998E-3</c:v>
                </c:pt>
                <c:pt idx="713">
                  <c:v>-9.1743119999999998E-4</c:v>
                </c:pt>
                <c:pt idx="714">
                  <c:v>-9.1725780000000005E-4</c:v>
                </c:pt>
                <c:pt idx="715">
                  <c:v>-9.1724069999999996E-4</c:v>
                </c:pt>
                <c:pt idx="716">
                  <c:v>-2.4246609999999998E-3</c:v>
                </c:pt>
                <c:pt idx="717">
                  <c:v>-2.4248074999999999E-3</c:v>
                </c:pt>
                <c:pt idx="718">
                  <c:v>-9.1766959999999996E-4</c:v>
                </c:pt>
                <c:pt idx="719">
                  <c:v>-9.1791690000000005E-4</c:v>
                </c:pt>
                <c:pt idx="720">
                  <c:v>-9.1819989999999995E-4</c:v>
                </c:pt>
                <c:pt idx="721">
                  <c:v>-9.1850860000000005E-4</c:v>
                </c:pt>
                <c:pt idx="722">
                  <c:v>-2.4261742999999998E-3</c:v>
                </c:pt>
                <c:pt idx="723">
                  <c:v>-9.1916320000000004E-4</c:v>
                </c:pt>
                <c:pt idx="724">
                  <c:v>-2.4268314000000001E-3</c:v>
                </c:pt>
                <c:pt idx="725">
                  <c:v>-9.1980109999999996E-4</c:v>
                </c:pt>
                <c:pt idx="726">
                  <c:v>-9.2008870000000003E-4</c:v>
                </c:pt>
                <c:pt idx="727">
                  <c:v>-2.4276853999999999E-3</c:v>
                </c:pt>
                <c:pt idx="728">
                  <c:v>-2.4278948000000002E-3</c:v>
                </c:pt>
                <c:pt idx="729">
                  <c:v>-2.4280499000000001E-3</c:v>
                </c:pt>
                <c:pt idx="730">
                  <c:v>-2.4281405999999998E-3</c:v>
                </c:pt>
                <c:pt idx="731">
                  <c:v>-2.4281604000000001E-3</c:v>
                </c:pt>
                <c:pt idx="732">
                  <c:v>-9.2081659999999996E-4</c:v>
                </c:pt>
                <c:pt idx="733">
                  <c:v>-9.2081659999999996E-4</c:v>
                </c:pt>
                <c:pt idx="734">
                  <c:v>-9.2081659999999996E-4</c:v>
                </c:pt>
                <c:pt idx="735">
                  <c:v>-9.2081659999999996E-4</c:v>
                </c:pt>
                <c:pt idx="736">
                  <c:v>-2.4281604000000001E-3</c:v>
                </c:pt>
                <c:pt idx="737">
                  <c:v>-2.4281604000000001E-3</c:v>
                </c:pt>
                <c:pt idx="738">
                  <c:v>-2.4281604000000001E-3</c:v>
                </c:pt>
                <c:pt idx="739">
                  <c:v>-2.4281604000000001E-3</c:v>
                </c:pt>
                <c:pt idx="740">
                  <c:v>-9.2081659999999996E-4</c:v>
                </c:pt>
                <c:pt idx="741">
                  <c:v>-9.2081659999999996E-4</c:v>
                </c:pt>
                <c:pt idx="742">
                  <c:v>-9.2081659999999996E-4</c:v>
                </c:pt>
                <c:pt idx="743">
                  <c:v>-2.4281604000000001E-3</c:v>
                </c:pt>
                <c:pt idx="744">
                  <c:v>-2.4281604000000001E-3</c:v>
                </c:pt>
                <c:pt idx="745">
                  <c:v>-2.4281604000000001E-3</c:v>
                </c:pt>
                <c:pt idx="746">
                  <c:v>-2.4281604000000001E-3</c:v>
                </c:pt>
                <c:pt idx="747">
                  <c:v>-2.4281604000000001E-3</c:v>
                </c:pt>
                <c:pt idx="748">
                  <c:v>-9.2081659999999996E-4</c:v>
                </c:pt>
                <c:pt idx="749">
                  <c:v>-9.2081659999999996E-4</c:v>
                </c:pt>
                <c:pt idx="750">
                  <c:v>-9.2081659999999996E-4</c:v>
                </c:pt>
                <c:pt idx="751">
                  <c:v>-2.4281604000000001E-3</c:v>
                </c:pt>
                <c:pt idx="752">
                  <c:v>-9.2081659999999996E-4</c:v>
                </c:pt>
                <c:pt idx="753">
                  <c:v>-2.4281604000000001E-3</c:v>
                </c:pt>
                <c:pt idx="754">
                  <c:v>-2.4281604000000001E-3</c:v>
                </c:pt>
                <c:pt idx="755">
                  <c:v>-2.4281604000000001E-3</c:v>
                </c:pt>
                <c:pt idx="756">
                  <c:v>-2.4281604000000001E-3</c:v>
                </c:pt>
                <c:pt idx="757">
                  <c:v>-9.2081659999999996E-4</c:v>
                </c:pt>
                <c:pt idx="758">
                  <c:v>-9.2081659999999996E-4</c:v>
                </c:pt>
                <c:pt idx="759">
                  <c:v>-3.9355042000000003E-3</c:v>
                </c:pt>
                <c:pt idx="760">
                  <c:v>-2.4281604000000001E-3</c:v>
                </c:pt>
                <c:pt idx="761">
                  <c:v>-2.4281604000000001E-3</c:v>
                </c:pt>
                <c:pt idx="762">
                  <c:v>-9.2081659999999996E-4</c:v>
                </c:pt>
                <c:pt idx="763">
                  <c:v>-2.4281639E-3</c:v>
                </c:pt>
                <c:pt idx="764">
                  <c:v>-2.4282249E-3</c:v>
                </c:pt>
                <c:pt idx="765">
                  <c:v>-9.2101049999999995E-4</c:v>
                </c:pt>
                <c:pt idx="766">
                  <c:v>-2.4285428E-3</c:v>
                </c:pt>
                <c:pt idx="767">
                  <c:v>-2.4287796E-3</c:v>
                </c:pt>
                <c:pt idx="768">
                  <c:v>-9.2171020000000002E-4</c:v>
                </c:pt>
                <c:pt idx="769">
                  <c:v>-9.2201399999999997E-4</c:v>
                </c:pt>
                <c:pt idx="770">
                  <c:v>-9.2233639999999997E-4</c:v>
                </c:pt>
                <c:pt idx="771">
                  <c:v>-9.2266739999999998E-4</c:v>
                </c:pt>
                <c:pt idx="772">
                  <c:v>-2.4303434999999999E-3</c:v>
                </c:pt>
                <c:pt idx="773">
                  <c:v>-9.2331520000000003E-4</c:v>
                </c:pt>
                <c:pt idx="774">
                  <c:v>-2.4309590999999999E-3</c:v>
                </c:pt>
                <c:pt idx="775">
                  <c:v>-9.2387709999999996E-4</c:v>
                </c:pt>
                <c:pt idx="776">
                  <c:v>-9.2410069999999999E-4</c:v>
                </c:pt>
                <c:pt idx="777">
                  <c:v>-9.2427250000000002E-4</c:v>
                </c:pt>
                <c:pt idx="778">
                  <c:v>-9.2438269999999998E-4</c:v>
                </c:pt>
                <c:pt idx="779">
                  <c:v>-9.2441690000000004E-4</c:v>
                </c:pt>
                <c:pt idx="780">
                  <c:v>-2.4316546999999999E-3</c:v>
                </c:pt>
                <c:pt idx="781">
                  <c:v>-9.2404749999999995E-4</c:v>
                </c:pt>
                <c:pt idx="782">
                  <c:v>-9.2366180000000005E-4</c:v>
                </c:pt>
                <c:pt idx="783">
                  <c:v>-3.9378651999999997E-3</c:v>
                </c:pt>
                <c:pt idx="784">
                  <c:v>-2.4299461000000001E-3</c:v>
                </c:pt>
                <c:pt idx="785">
                  <c:v>-9.2196879999999995E-4</c:v>
                </c:pt>
                <c:pt idx="786">
                  <c:v>-9.2130019999999996E-4</c:v>
                </c:pt>
                <c:pt idx="787">
                  <c:v>-2.4279599999999998E-3</c:v>
                </c:pt>
                <c:pt idx="788">
                  <c:v>-9.1993969999999996E-4</c:v>
                </c:pt>
                <c:pt idx="789">
                  <c:v>-9.1929209999999997E-4</c:v>
                </c:pt>
                <c:pt idx="790">
                  <c:v>-9.1869550000000003E-4</c:v>
                </c:pt>
                <c:pt idx="791">
                  <c:v>-9.1817190000000005E-4</c:v>
                </c:pt>
                <c:pt idx="792">
                  <c:v>-9.1774320000000001E-4</c:v>
                </c:pt>
                <c:pt idx="793">
                  <c:v>-9.1743119999999998E-4</c:v>
                </c:pt>
                <c:pt idx="794">
                  <c:v>-9.1725780000000005E-4</c:v>
                </c:pt>
                <c:pt idx="795">
                  <c:v>-9.1724069999999996E-4</c:v>
                </c:pt>
                <c:pt idx="796">
                  <c:v>-9.1732149999999998E-4</c:v>
                </c:pt>
                <c:pt idx="797">
                  <c:v>-2.4248074999999999E-3</c:v>
                </c:pt>
                <c:pt idx="798">
                  <c:v>-9.1766959999999996E-4</c:v>
                </c:pt>
                <c:pt idx="799">
                  <c:v>-9.1791690000000005E-4</c:v>
                </c:pt>
                <c:pt idx="800">
                  <c:v>-9.1819989999999995E-4</c:v>
                </c:pt>
                <c:pt idx="801">
                  <c:v>-9.1850860000000005E-4</c:v>
                </c:pt>
                <c:pt idx="802">
                  <c:v>-2.4261742999999998E-3</c:v>
                </c:pt>
                <c:pt idx="803">
                  <c:v>-9.1916320000000004E-4</c:v>
                </c:pt>
                <c:pt idx="804">
                  <c:v>-9.1948919999999996E-4</c:v>
                </c:pt>
                <c:pt idx="805">
                  <c:v>-2.4271435999999999E-3</c:v>
                </c:pt>
                <c:pt idx="806">
                  <c:v>-9.2008870000000003E-4</c:v>
                </c:pt>
                <c:pt idx="807">
                  <c:v>-9.2034219999999995E-4</c:v>
                </c:pt>
                <c:pt idx="808">
                  <c:v>-9.2055130000000002E-4</c:v>
                </c:pt>
                <c:pt idx="809">
                  <c:v>-2.4280499000000001E-3</c:v>
                </c:pt>
                <c:pt idx="810">
                  <c:v>-9.2079680000000004E-4</c:v>
                </c:pt>
                <c:pt idx="811">
                  <c:v>-9.2081659999999996E-4</c:v>
                </c:pt>
                <c:pt idx="812">
                  <c:v>-9.2081659999999996E-4</c:v>
                </c:pt>
                <c:pt idx="813">
                  <c:v>-9.2081659999999996E-4</c:v>
                </c:pt>
                <c:pt idx="814">
                  <c:v>-2.4281604000000001E-3</c:v>
                </c:pt>
                <c:pt idx="815">
                  <c:v>-2.4281604000000001E-3</c:v>
                </c:pt>
                <c:pt idx="816">
                  <c:v>-9.2081659999999996E-4</c:v>
                </c:pt>
                <c:pt idx="817">
                  <c:v>-3.9355042000000003E-3</c:v>
                </c:pt>
                <c:pt idx="818">
                  <c:v>-9.2081659999999996E-4</c:v>
                </c:pt>
                <c:pt idx="819">
                  <c:v>-9.2081659999999996E-4</c:v>
                </c:pt>
                <c:pt idx="820">
                  <c:v>-9.2081659999999996E-4</c:v>
                </c:pt>
                <c:pt idx="821">
                  <c:v>-9.2081659999999996E-4</c:v>
                </c:pt>
                <c:pt idx="822">
                  <c:v>-2.4281604000000001E-3</c:v>
                </c:pt>
                <c:pt idx="823">
                  <c:v>-2.4281604000000001E-3</c:v>
                </c:pt>
                <c:pt idx="824">
                  <c:v>-9.2081659999999996E-4</c:v>
                </c:pt>
                <c:pt idx="825">
                  <c:v>-2.4281604000000001E-3</c:v>
                </c:pt>
                <c:pt idx="826">
                  <c:v>-9.2081659999999996E-4</c:v>
                </c:pt>
                <c:pt idx="827">
                  <c:v>-9.2081659999999996E-4</c:v>
                </c:pt>
                <c:pt idx="828">
                  <c:v>-2.4281604000000001E-3</c:v>
                </c:pt>
                <c:pt idx="829">
                  <c:v>-9.2081659999999996E-4</c:v>
                </c:pt>
                <c:pt idx="830">
                  <c:v>-9.2081659999999996E-4</c:v>
                </c:pt>
                <c:pt idx="831">
                  <c:v>-9.2081659999999996E-4</c:v>
                </c:pt>
                <c:pt idx="832">
                  <c:v>-9.2081659999999996E-4</c:v>
                </c:pt>
                <c:pt idx="833">
                  <c:v>-2.4281604000000001E-3</c:v>
                </c:pt>
                <c:pt idx="834">
                  <c:v>-9.2081659999999996E-4</c:v>
                </c:pt>
                <c:pt idx="835">
                  <c:v>-2.4281604000000001E-3</c:v>
                </c:pt>
                <c:pt idx="836">
                  <c:v>-2.4281604000000001E-3</c:v>
                </c:pt>
                <c:pt idx="837">
                  <c:v>-2.4281604000000001E-3</c:v>
                </c:pt>
                <c:pt idx="838">
                  <c:v>-9.2081659999999996E-4</c:v>
                </c:pt>
                <c:pt idx="839">
                  <c:v>-9.2081659999999996E-4</c:v>
                </c:pt>
                <c:pt idx="840">
                  <c:v>-9.2081659999999996E-4</c:v>
                </c:pt>
                <c:pt idx="841">
                  <c:v>-2.4281604000000001E-3</c:v>
                </c:pt>
                <c:pt idx="842">
                  <c:v>-2.4281604000000001E-3</c:v>
                </c:pt>
                <c:pt idx="843">
                  <c:v>-9.2081659999999996E-4</c:v>
                </c:pt>
                <c:pt idx="844">
                  <c:v>-9.2081659999999996E-4</c:v>
                </c:pt>
                <c:pt idx="845">
                  <c:v>-9.2081659999999996E-4</c:v>
                </c:pt>
                <c:pt idx="846">
                  <c:v>-2.4281604000000001E-3</c:v>
                </c:pt>
                <c:pt idx="847">
                  <c:v>-9.2081659999999996E-4</c:v>
                </c:pt>
                <c:pt idx="848">
                  <c:v>-9.2081659999999996E-4</c:v>
                </c:pt>
                <c:pt idx="849">
                  <c:v>-9.2081659999999996E-4</c:v>
                </c:pt>
                <c:pt idx="850">
                  <c:v>-9.2081659999999996E-4</c:v>
                </c:pt>
                <c:pt idx="851">
                  <c:v>-9.2081659999999996E-4</c:v>
                </c:pt>
                <c:pt idx="852">
                  <c:v>-9.2081659999999996E-4</c:v>
                </c:pt>
                <c:pt idx="853">
                  <c:v>-2.4281604000000001E-3</c:v>
                </c:pt>
                <c:pt idx="854">
                  <c:v>-2.4281604000000001E-3</c:v>
                </c:pt>
                <c:pt idx="855">
                  <c:v>-9.2081659999999996E-4</c:v>
                </c:pt>
                <c:pt idx="856">
                  <c:v>-9.2081659999999996E-4</c:v>
                </c:pt>
                <c:pt idx="857">
                  <c:v>-2.4281604000000001E-3</c:v>
                </c:pt>
                <c:pt idx="858">
                  <c:v>-2.4281604000000001E-3</c:v>
                </c:pt>
                <c:pt idx="859">
                  <c:v>-9.2081659999999996E-4</c:v>
                </c:pt>
                <c:pt idx="860">
                  <c:v>-2.4281604000000001E-3</c:v>
                </c:pt>
                <c:pt idx="861">
                  <c:v>5.8652710000000002E-4</c:v>
                </c:pt>
                <c:pt idx="862">
                  <c:v>-9.2081659999999996E-4</c:v>
                </c:pt>
                <c:pt idx="863">
                  <c:v>-9.2081659999999996E-4</c:v>
                </c:pt>
                <c:pt idx="864">
                  <c:v>-9.2081659999999996E-4</c:v>
                </c:pt>
                <c:pt idx="865">
                  <c:v>-9.2081659999999996E-4</c:v>
                </c:pt>
                <c:pt idx="866">
                  <c:v>-9.2081659999999996E-4</c:v>
                </c:pt>
                <c:pt idx="867">
                  <c:v>-9.2081659999999996E-4</c:v>
                </c:pt>
                <c:pt idx="868">
                  <c:v>-9.2081659999999996E-4</c:v>
                </c:pt>
                <c:pt idx="869">
                  <c:v>-2.4281604000000001E-3</c:v>
                </c:pt>
                <c:pt idx="870">
                  <c:v>-9.2081659999999996E-4</c:v>
                </c:pt>
                <c:pt idx="871">
                  <c:v>-2.4281604000000001E-3</c:v>
                </c:pt>
                <c:pt idx="872">
                  <c:v>-9.2081659999999996E-4</c:v>
                </c:pt>
                <c:pt idx="873">
                  <c:v>-9.2081659999999996E-4</c:v>
                </c:pt>
                <c:pt idx="874">
                  <c:v>-2.4281604000000001E-3</c:v>
                </c:pt>
                <c:pt idx="875">
                  <c:v>-9.2081659999999996E-4</c:v>
                </c:pt>
                <c:pt idx="876">
                  <c:v>5.8652710000000002E-4</c:v>
                </c:pt>
                <c:pt idx="877">
                  <c:v>-2.4281604000000001E-3</c:v>
                </c:pt>
                <c:pt idx="878">
                  <c:v>5.8652710000000002E-4</c:v>
                </c:pt>
                <c:pt idx="879">
                  <c:v>-9.2081659999999996E-4</c:v>
                </c:pt>
                <c:pt idx="880">
                  <c:v>-2.4281604000000001E-3</c:v>
                </c:pt>
                <c:pt idx="881">
                  <c:v>-9.2081659999999996E-4</c:v>
                </c:pt>
                <c:pt idx="882">
                  <c:v>-9.2081659999999996E-4</c:v>
                </c:pt>
                <c:pt idx="883">
                  <c:v>-9.2081659999999996E-4</c:v>
                </c:pt>
                <c:pt idx="884">
                  <c:v>-9.2081659999999996E-4</c:v>
                </c:pt>
                <c:pt idx="885">
                  <c:v>-9.2081659999999996E-4</c:v>
                </c:pt>
                <c:pt idx="886">
                  <c:v>-9.2081659999999996E-4</c:v>
                </c:pt>
                <c:pt idx="887">
                  <c:v>-2.4281604000000001E-3</c:v>
                </c:pt>
                <c:pt idx="888">
                  <c:v>-9.2081659999999996E-4</c:v>
                </c:pt>
                <c:pt idx="889">
                  <c:v>-9.2081659999999996E-4</c:v>
                </c:pt>
                <c:pt idx="890">
                  <c:v>-2.4281604000000001E-3</c:v>
                </c:pt>
                <c:pt idx="891">
                  <c:v>-9.2082009999999996E-4</c:v>
                </c:pt>
                <c:pt idx="892">
                  <c:v>-9.2088100000000002E-4</c:v>
                </c:pt>
                <c:pt idx="893">
                  <c:v>-9.2101049999999995E-4</c:v>
                </c:pt>
                <c:pt idx="894">
                  <c:v>-9.2119849999999998E-4</c:v>
                </c:pt>
                <c:pt idx="895">
                  <c:v>-9.214351E-4</c:v>
                </c:pt>
                <c:pt idx="896">
                  <c:v>-2.4290550999999999E-3</c:v>
                </c:pt>
                <c:pt idx="897">
                  <c:v>5.8533130000000002E-4</c:v>
                </c:pt>
                <c:pt idx="898">
                  <c:v>-9.2233639999999997E-4</c:v>
                </c:pt>
                <c:pt idx="899">
                  <c:v>-2.4300134000000001E-3</c:v>
                </c:pt>
                <c:pt idx="900">
                  <c:v>-3.9376899000000002E-3</c:v>
                </c:pt>
                <c:pt idx="901">
                  <c:v>-2.4306620000000001E-3</c:v>
                </c:pt>
                <c:pt idx="902">
                  <c:v>-9.2361190000000005E-4</c:v>
                </c:pt>
                <c:pt idx="903">
                  <c:v>-9.2387709999999996E-4</c:v>
                </c:pt>
                <c:pt idx="904">
                  <c:v>-2.4314484999999999E-3</c:v>
                </c:pt>
                <c:pt idx="905">
                  <c:v>-9.2427250000000002E-4</c:v>
                </c:pt>
                <c:pt idx="906">
                  <c:v>-2.4317307999999998E-3</c:v>
                </c:pt>
                <c:pt idx="907">
                  <c:v>-9.2441690000000004E-4</c:v>
                </c:pt>
                <c:pt idx="908">
                  <c:v>-9.2430660000000005E-4</c:v>
                </c:pt>
                <c:pt idx="909">
                  <c:v>-2.4313951999999999E-3</c:v>
                </c:pt>
                <c:pt idx="910">
                  <c:v>-2.431009E-3</c:v>
                </c:pt>
                <c:pt idx="911">
                  <c:v>-9.2317189999999996E-4</c:v>
                </c:pt>
                <c:pt idx="912">
                  <c:v>-2.4299461000000001E-3</c:v>
                </c:pt>
                <c:pt idx="913">
                  <c:v>-2.4293140000000001E-3</c:v>
                </c:pt>
                <c:pt idx="914">
                  <c:v>-9.2130019999999996E-4</c:v>
                </c:pt>
                <c:pt idx="915">
                  <c:v>-2.4279599999999998E-3</c:v>
                </c:pt>
                <c:pt idx="916">
                  <c:v>-2.4272823999999999E-3</c:v>
                </c:pt>
                <c:pt idx="917">
                  <c:v>-2.426634E-3</c:v>
                </c:pt>
                <c:pt idx="918">
                  <c:v>-9.1869550000000003E-4</c:v>
                </c:pt>
                <c:pt idx="919">
                  <c:v>-9.1817190000000005E-4</c:v>
                </c:pt>
                <c:pt idx="920">
                  <c:v>-9.1774320000000001E-4</c:v>
                </c:pt>
                <c:pt idx="921">
                  <c:v>5.8990850000000005E-4</c:v>
                </c:pt>
                <c:pt idx="922">
                  <c:v>-9.1725780000000005E-4</c:v>
                </c:pt>
                <c:pt idx="923">
                  <c:v>-2.4245801E-3</c:v>
                </c:pt>
                <c:pt idx="924">
                  <c:v>-9.1732149999999998E-4</c:v>
                </c:pt>
                <c:pt idx="925">
                  <c:v>-9.1746779999999999E-4</c:v>
                </c:pt>
                <c:pt idx="926">
                  <c:v>-9.1766959999999996E-4</c:v>
                </c:pt>
                <c:pt idx="927">
                  <c:v>-9.1791690000000005E-4</c:v>
                </c:pt>
                <c:pt idx="928">
                  <c:v>-3.9328810000000001E-3</c:v>
                </c:pt>
                <c:pt idx="929">
                  <c:v>-9.1850860000000005E-4</c:v>
                </c:pt>
                <c:pt idx="930">
                  <c:v>-9.1883299999999998E-4</c:v>
                </c:pt>
                <c:pt idx="931">
                  <c:v>-9.1916320000000004E-4</c:v>
                </c:pt>
                <c:pt idx="932">
                  <c:v>5.8785290000000002E-4</c:v>
                </c:pt>
                <c:pt idx="933">
                  <c:v>-9.1980109999999996E-4</c:v>
                </c:pt>
                <c:pt idx="934">
                  <c:v>-9.2008870000000003E-4</c:v>
                </c:pt>
                <c:pt idx="935">
                  <c:v>-2.4276853999999999E-3</c:v>
                </c:pt>
                <c:pt idx="936">
                  <c:v>-9.2055130000000002E-4</c:v>
                </c:pt>
                <c:pt idx="937">
                  <c:v>-9.2070620000000004E-4</c:v>
                </c:pt>
                <c:pt idx="938">
                  <c:v>-2.4281405999999998E-3</c:v>
                </c:pt>
                <c:pt idx="939">
                  <c:v>-2.4281604000000001E-3</c:v>
                </c:pt>
                <c:pt idx="940">
                  <c:v>-2.4281604000000001E-3</c:v>
                </c:pt>
                <c:pt idx="941">
                  <c:v>-9.2081659999999996E-4</c:v>
                </c:pt>
                <c:pt idx="942">
                  <c:v>-9.2081659999999996E-4</c:v>
                </c:pt>
                <c:pt idx="943">
                  <c:v>-9.2081659999999996E-4</c:v>
                </c:pt>
                <c:pt idx="944">
                  <c:v>-9.2081659999999996E-4</c:v>
                </c:pt>
                <c:pt idx="945">
                  <c:v>-9.2081659999999996E-4</c:v>
                </c:pt>
                <c:pt idx="946">
                  <c:v>-9.2081659999999996E-4</c:v>
                </c:pt>
                <c:pt idx="947">
                  <c:v>-2.4281604000000001E-3</c:v>
                </c:pt>
                <c:pt idx="948">
                  <c:v>-2.4281604000000001E-3</c:v>
                </c:pt>
                <c:pt idx="949">
                  <c:v>-9.2081659999999996E-4</c:v>
                </c:pt>
                <c:pt idx="950">
                  <c:v>-2.4281604000000001E-3</c:v>
                </c:pt>
                <c:pt idx="951">
                  <c:v>-9.2081659999999996E-4</c:v>
                </c:pt>
                <c:pt idx="952">
                  <c:v>-9.2081659999999996E-4</c:v>
                </c:pt>
                <c:pt idx="953">
                  <c:v>-9.2081659999999996E-4</c:v>
                </c:pt>
                <c:pt idx="954">
                  <c:v>-9.2081659999999996E-4</c:v>
                </c:pt>
                <c:pt idx="955">
                  <c:v>-9.2081659999999996E-4</c:v>
                </c:pt>
                <c:pt idx="956">
                  <c:v>-9.2081659999999996E-4</c:v>
                </c:pt>
                <c:pt idx="957">
                  <c:v>-9.2081659999999996E-4</c:v>
                </c:pt>
                <c:pt idx="958">
                  <c:v>-9.2081659999999996E-4</c:v>
                </c:pt>
                <c:pt idx="959">
                  <c:v>-2.4281604000000001E-3</c:v>
                </c:pt>
                <c:pt idx="960">
                  <c:v>-2.4281604000000001E-3</c:v>
                </c:pt>
                <c:pt idx="961">
                  <c:v>-9.2081659999999996E-4</c:v>
                </c:pt>
                <c:pt idx="962">
                  <c:v>-9.2081659999999996E-4</c:v>
                </c:pt>
                <c:pt idx="963">
                  <c:v>-2.4281604000000001E-3</c:v>
                </c:pt>
                <c:pt idx="964">
                  <c:v>-9.2081659999999996E-4</c:v>
                </c:pt>
                <c:pt idx="965">
                  <c:v>-2.4281604000000001E-3</c:v>
                </c:pt>
                <c:pt idx="966">
                  <c:v>-9.2081659999999996E-4</c:v>
                </c:pt>
                <c:pt idx="967">
                  <c:v>-9.2081659999999996E-4</c:v>
                </c:pt>
                <c:pt idx="968">
                  <c:v>-9.2081659999999996E-4</c:v>
                </c:pt>
                <c:pt idx="969">
                  <c:v>-2.4281604000000001E-3</c:v>
                </c:pt>
                <c:pt idx="970">
                  <c:v>-9.2081659999999996E-4</c:v>
                </c:pt>
                <c:pt idx="971">
                  <c:v>-9.2081659999999996E-4</c:v>
                </c:pt>
                <c:pt idx="972">
                  <c:v>5.8652710000000002E-4</c:v>
                </c:pt>
                <c:pt idx="973">
                  <c:v>-9.2081659999999996E-4</c:v>
                </c:pt>
                <c:pt idx="974">
                  <c:v>-9.2081659999999996E-4</c:v>
                </c:pt>
                <c:pt idx="975">
                  <c:v>-2.4281604000000001E-3</c:v>
                </c:pt>
                <c:pt idx="976">
                  <c:v>-9.2081659999999996E-4</c:v>
                </c:pt>
                <c:pt idx="977">
                  <c:v>-9.2081659999999996E-4</c:v>
                </c:pt>
                <c:pt idx="978">
                  <c:v>-9.2081659999999996E-4</c:v>
                </c:pt>
                <c:pt idx="979">
                  <c:v>-9.2081659999999996E-4</c:v>
                </c:pt>
                <c:pt idx="980">
                  <c:v>-9.2081659999999996E-4</c:v>
                </c:pt>
                <c:pt idx="981">
                  <c:v>-9.2081659999999996E-4</c:v>
                </c:pt>
                <c:pt idx="982">
                  <c:v>-2.4281604000000001E-3</c:v>
                </c:pt>
                <c:pt idx="983">
                  <c:v>-9.2081659999999996E-4</c:v>
                </c:pt>
                <c:pt idx="984">
                  <c:v>-9.2081659999999996E-4</c:v>
                </c:pt>
                <c:pt idx="985">
                  <c:v>-2.4281604000000001E-3</c:v>
                </c:pt>
                <c:pt idx="986">
                  <c:v>-2.4281604000000001E-3</c:v>
                </c:pt>
                <c:pt idx="987">
                  <c:v>-2.4281604000000001E-3</c:v>
                </c:pt>
                <c:pt idx="988">
                  <c:v>-2.4281604000000001E-3</c:v>
                </c:pt>
                <c:pt idx="989">
                  <c:v>-9.2081659999999996E-4</c:v>
                </c:pt>
                <c:pt idx="990">
                  <c:v>-2.4281604000000001E-3</c:v>
                </c:pt>
                <c:pt idx="991">
                  <c:v>-2.4281604000000001E-3</c:v>
                </c:pt>
                <c:pt idx="992">
                  <c:v>-2.4281604000000001E-3</c:v>
                </c:pt>
                <c:pt idx="993">
                  <c:v>-9.2081659999999996E-4</c:v>
                </c:pt>
                <c:pt idx="994">
                  <c:v>-9.2081659999999996E-4</c:v>
                </c:pt>
                <c:pt idx="995">
                  <c:v>-9.2081659999999996E-4</c:v>
                </c:pt>
                <c:pt idx="996">
                  <c:v>-2.4281604000000001E-3</c:v>
                </c:pt>
                <c:pt idx="997">
                  <c:v>-2.4281604000000001E-3</c:v>
                </c:pt>
                <c:pt idx="998">
                  <c:v>-9.2081659999999996E-4</c:v>
                </c:pt>
                <c:pt idx="999">
                  <c:v>-2.4281604000000001E-3</c:v>
                </c:pt>
                <c:pt idx="1000">
                  <c:v>-2.4281604000000001E-3</c:v>
                </c:pt>
                <c:pt idx="1001">
                  <c:v>-9.2081659999999996E-4</c:v>
                </c:pt>
                <c:pt idx="1002">
                  <c:v>-9.2081659999999996E-4</c:v>
                </c:pt>
                <c:pt idx="1003">
                  <c:v>-9.2081659999999996E-4</c:v>
                </c:pt>
                <c:pt idx="1004">
                  <c:v>-9.2081659999999996E-4</c:v>
                </c:pt>
                <c:pt idx="1005">
                  <c:v>-2.4281604000000001E-3</c:v>
                </c:pt>
                <c:pt idx="1006">
                  <c:v>-2.4281604000000001E-3</c:v>
                </c:pt>
                <c:pt idx="1007">
                  <c:v>-9.2081659999999996E-4</c:v>
                </c:pt>
                <c:pt idx="1008">
                  <c:v>-9.2081659999999996E-4</c:v>
                </c:pt>
                <c:pt idx="1009">
                  <c:v>-9.2081659999999996E-4</c:v>
                </c:pt>
                <c:pt idx="1010">
                  <c:v>-2.4281604000000001E-3</c:v>
                </c:pt>
                <c:pt idx="1011">
                  <c:v>-9.2081659999999996E-4</c:v>
                </c:pt>
                <c:pt idx="1012">
                  <c:v>-9.2081659999999996E-4</c:v>
                </c:pt>
                <c:pt idx="1013">
                  <c:v>-9.2081659999999996E-4</c:v>
                </c:pt>
                <c:pt idx="1014">
                  <c:v>-9.2081659999999996E-4</c:v>
                </c:pt>
                <c:pt idx="1015">
                  <c:v>-2.4281604000000001E-3</c:v>
                </c:pt>
                <c:pt idx="1016">
                  <c:v>-9.2081659999999996E-4</c:v>
                </c:pt>
                <c:pt idx="1017">
                  <c:v>-9.2081659999999996E-4</c:v>
                </c:pt>
                <c:pt idx="1018">
                  <c:v>-9.2081659999999996E-4</c:v>
                </c:pt>
                <c:pt idx="1019">
                  <c:v>-9.2081309999999996E-4</c:v>
                </c:pt>
                <c:pt idx="1020">
                  <c:v>-9.2075010000000005E-4</c:v>
                </c:pt>
                <c:pt idx="1021">
                  <c:v>-2.4279599999999998E-3</c:v>
                </c:pt>
                <c:pt idx="1022">
                  <c:v>-9.2042290000000004E-4</c:v>
                </c:pt>
                <c:pt idx="1023">
                  <c:v>-9.2017979999999997E-4</c:v>
                </c:pt>
                <c:pt idx="1024">
                  <c:v>-2.4272403999999999E-3</c:v>
                </c:pt>
                <c:pt idx="1025">
                  <c:v>-9.1958730000000002E-4</c:v>
                </c:pt>
                <c:pt idx="1026">
                  <c:v>-2.426601E-3</c:v>
                </c:pt>
                <c:pt idx="1027">
                  <c:v>-9.1892359999999997E-4</c:v>
                </c:pt>
                <c:pt idx="1028">
                  <c:v>-9.1859120000000003E-4</c:v>
                </c:pt>
                <c:pt idx="1029">
                  <c:v>-9.1827260000000002E-4</c:v>
                </c:pt>
                <c:pt idx="1030">
                  <c:v>-2.4253184999999998E-3</c:v>
                </c:pt>
                <c:pt idx="1031">
                  <c:v>-2.4250583E-3</c:v>
                </c:pt>
                <c:pt idx="1032">
                  <c:v>-9.1750359999999995E-4</c:v>
                </c:pt>
                <c:pt idx="1033">
                  <c:v>-9.1734439999999998E-4</c:v>
                </c:pt>
                <c:pt idx="1034">
                  <c:v>-9.1725119999999996E-4</c:v>
                </c:pt>
                <c:pt idx="1035">
                  <c:v>-9.1723439999999998E-4</c:v>
                </c:pt>
                <c:pt idx="1036">
                  <c:v>-2.4246366000000002E-3</c:v>
                </c:pt>
                <c:pt idx="1037">
                  <c:v>-2.4247698000000001E-3</c:v>
                </c:pt>
                <c:pt idx="1038">
                  <c:v>-2.424963E-3</c:v>
                </c:pt>
                <c:pt idx="1039">
                  <c:v>-9.1786549999999998E-4</c:v>
                </c:pt>
                <c:pt idx="1040">
                  <c:v>-9.1814679999999995E-4</c:v>
                </c:pt>
                <c:pt idx="1041">
                  <c:v>-2.4257976000000001E-3</c:v>
                </c:pt>
                <c:pt idx="1042">
                  <c:v>-9.1878459999999995E-4</c:v>
                </c:pt>
                <c:pt idx="1043">
                  <c:v>-9.1912009999999998E-4</c:v>
                </c:pt>
                <c:pt idx="1044">
                  <c:v>5.8788950000000003E-4</c:v>
                </c:pt>
                <c:pt idx="1045">
                  <c:v>-9.1977170000000002E-4</c:v>
                </c:pt>
                <c:pt idx="1046">
                  <c:v>-9.2006680000000004E-4</c:v>
                </c:pt>
                <c:pt idx="1047">
                  <c:v>-9.2032729999999997E-4</c:v>
                </c:pt>
                <c:pt idx="1048">
                  <c:v>-9.2054280000000005E-4</c:v>
                </c:pt>
                <c:pt idx="1049">
                  <c:v>-9.2070260000000001E-4</c:v>
                </c:pt>
                <c:pt idx="1050">
                  <c:v>-2.4281399E-3</c:v>
                </c:pt>
                <c:pt idx="1051">
                  <c:v>-2.4281604000000001E-3</c:v>
                </c:pt>
                <c:pt idx="1052">
                  <c:v>-9.2081659999999996E-4</c:v>
                </c:pt>
                <c:pt idx="1053">
                  <c:v>-2.4281604000000001E-3</c:v>
                </c:pt>
                <c:pt idx="1054">
                  <c:v>-9.2081659999999996E-4</c:v>
                </c:pt>
                <c:pt idx="1055">
                  <c:v>-9.2081659999999996E-4</c:v>
                </c:pt>
                <c:pt idx="1056">
                  <c:v>-2.4281604000000001E-3</c:v>
                </c:pt>
                <c:pt idx="1057">
                  <c:v>-2.4281604000000001E-3</c:v>
                </c:pt>
                <c:pt idx="1058">
                  <c:v>-9.2081659999999996E-4</c:v>
                </c:pt>
                <c:pt idx="1059">
                  <c:v>5.8652710000000002E-4</c:v>
                </c:pt>
                <c:pt idx="1060">
                  <c:v>-9.2081659999999996E-4</c:v>
                </c:pt>
                <c:pt idx="1061">
                  <c:v>-9.2081659999999996E-4</c:v>
                </c:pt>
                <c:pt idx="1062">
                  <c:v>-2.4281604000000001E-3</c:v>
                </c:pt>
                <c:pt idx="1063">
                  <c:v>-2.4281604000000001E-3</c:v>
                </c:pt>
                <c:pt idx="1064">
                  <c:v>-2.4281604000000001E-3</c:v>
                </c:pt>
                <c:pt idx="1065">
                  <c:v>-9.2081659999999996E-4</c:v>
                </c:pt>
                <c:pt idx="1066">
                  <c:v>-9.2081659999999996E-4</c:v>
                </c:pt>
                <c:pt idx="1067">
                  <c:v>-9.2081659999999996E-4</c:v>
                </c:pt>
                <c:pt idx="1068">
                  <c:v>-2.4281604000000001E-3</c:v>
                </c:pt>
                <c:pt idx="1069">
                  <c:v>-9.2081659999999996E-4</c:v>
                </c:pt>
                <c:pt idx="1070">
                  <c:v>-9.2081659999999996E-4</c:v>
                </c:pt>
                <c:pt idx="1071">
                  <c:v>-9.2081659999999996E-4</c:v>
                </c:pt>
                <c:pt idx="1072">
                  <c:v>-9.2081659999999996E-4</c:v>
                </c:pt>
                <c:pt idx="1073">
                  <c:v>-2.4281604000000001E-3</c:v>
                </c:pt>
                <c:pt idx="1074">
                  <c:v>-9.2081659999999996E-4</c:v>
                </c:pt>
                <c:pt idx="1075">
                  <c:v>-9.2081659999999996E-4</c:v>
                </c:pt>
                <c:pt idx="1076">
                  <c:v>5.8652710000000002E-4</c:v>
                </c:pt>
                <c:pt idx="1077">
                  <c:v>-2.4281604000000001E-3</c:v>
                </c:pt>
                <c:pt idx="1078">
                  <c:v>-9.2081659999999996E-4</c:v>
                </c:pt>
                <c:pt idx="1079">
                  <c:v>-9.2081659999999996E-4</c:v>
                </c:pt>
                <c:pt idx="1080">
                  <c:v>-9.2081659999999996E-4</c:v>
                </c:pt>
                <c:pt idx="1081">
                  <c:v>-2.4281604000000001E-3</c:v>
                </c:pt>
                <c:pt idx="1082">
                  <c:v>-2.4281604000000001E-3</c:v>
                </c:pt>
                <c:pt idx="1083">
                  <c:v>5.8652710000000002E-4</c:v>
                </c:pt>
                <c:pt idx="1084">
                  <c:v>-9.2081659999999996E-4</c:v>
                </c:pt>
                <c:pt idx="1085">
                  <c:v>-9.2081659999999996E-4</c:v>
                </c:pt>
                <c:pt idx="1086">
                  <c:v>-9.2081659999999996E-4</c:v>
                </c:pt>
                <c:pt idx="1087">
                  <c:v>-9.2081659999999996E-4</c:v>
                </c:pt>
                <c:pt idx="1088">
                  <c:v>-9.2081659999999996E-4</c:v>
                </c:pt>
                <c:pt idx="1089">
                  <c:v>-2.4281604000000001E-3</c:v>
                </c:pt>
                <c:pt idx="1090">
                  <c:v>-9.2081659999999996E-4</c:v>
                </c:pt>
                <c:pt idx="1091">
                  <c:v>-2.4281604000000001E-3</c:v>
                </c:pt>
                <c:pt idx="1092">
                  <c:v>-2.4281604000000001E-3</c:v>
                </c:pt>
                <c:pt idx="1093">
                  <c:v>-9.2081659999999996E-4</c:v>
                </c:pt>
                <c:pt idx="1094">
                  <c:v>-9.2081659999999996E-4</c:v>
                </c:pt>
                <c:pt idx="1095">
                  <c:v>-9.2081659999999996E-4</c:v>
                </c:pt>
                <c:pt idx="1096">
                  <c:v>-2.4281604000000001E-3</c:v>
                </c:pt>
                <c:pt idx="1097">
                  <c:v>-9.2081659999999996E-4</c:v>
                </c:pt>
                <c:pt idx="1098">
                  <c:v>-9.2081659999999996E-4</c:v>
                </c:pt>
                <c:pt idx="1099">
                  <c:v>-9.208202E-4</c:v>
                </c:pt>
                <c:pt idx="1100">
                  <c:v>-9.2088320000000001E-4</c:v>
                </c:pt>
                <c:pt idx="1101">
                  <c:v>-2.4283608999999999E-3</c:v>
                </c:pt>
                <c:pt idx="1102">
                  <c:v>-2.4285549000000002E-3</c:v>
                </c:pt>
                <c:pt idx="1103">
                  <c:v>-9.2145400000000004E-4</c:v>
                </c:pt>
                <c:pt idx="1104">
                  <c:v>-9.2173660000000003E-4</c:v>
                </c:pt>
                <c:pt idx="1105">
                  <c:v>-2.4293930000000002E-3</c:v>
                </c:pt>
                <c:pt idx="1106">
                  <c:v>-9.2237709999999997E-4</c:v>
                </c:pt>
                <c:pt idx="1107">
                  <c:v>-9.2271400000000004E-4</c:v>
                </c:pt>
                <c:pt idx="1108">
                  <c:v>-2.4303945E-3</c:v>
                </c:pt>
                <c:pt idx="1109">
                  <c:v>-9.2336839999999996E-4</c:v>
                </c:pt>
                <c:pt idx="1110">
                  <c:v>-2.4310120000000002E-3</c:v>
                </c:pt>
                <c:pt idx="1111">
                  <c:v>-2.4312740000000002E-3</c:v>
                </c:pt>
                <c:pt idx="1112">
                  <c:v>-9.2414280000000003E-4</c:v>
                </c:pt>
                <c:pt idx="1113">
                  <c:v>-2.4316513000000001E-3</c:v>
                </c:pt>
                <c:pt idx="1114">
                  <c:v>-9.2439729999999997E-4</c:v>
                </c:pt>
                <c:pt idx="1115">
                  <c:v>-9.2441419999999999E-4</c:v>
                </c:pt>
                <c:pt idx="1116">
                  <c:v>-9.2435100000000001E-4</c:v>
                </c:pt>
                <c:pt idx="1117">
                  <c:v>-9.242168E-4</c:v>
                </c:pt>
                <c:pt idx="1118">
                  <c:v>-9.2402239999999996E-4</c:v>
                </c:pt>
                <c:pt idx="1119">
                  <c:v>-9.2377819999999995E-4</c:v>
                </c:pt>
                <c:pt idx="1120">
                  <c:v>-9.2349499999999998E-4</c:v>
                </c:pt>
                <c:pt idx="1121">
                  <c:v>-9.2318320000000001E-4</c:v>
                </c:pt>
                <c:pt idx="1122">
                  <c:v>-9.2285360000000005E-4</c:v>
                </c:pt>
                <c:pt idx="1123">
                  <c:v>-9.2251659999999995E-4</c:v>
                </c:pt>
                <c:pt idx="1124">
                  <c:v>-2.4295282999999999E-3</c:v>
                </c:pt>
                <c:pt idx="1125">
                  <c:v>-9.2186290000000005E-4</c:v>
                </c:pt>
                <c:pt idx="1126">
                  <c:v>-9.2156720000000005E-4</c:v>
                </c:pt>
                <c:pt idx="1127">
                  <c:v>-9.2130619999999995E-4</c:v>
                </c:pt>
                <c:pt idx="1128">
                  <c:v>-9.2109060000000005E-4</c:v>
                </c:pt>
                <c:pt idx="1129">
                  <c:v>-9.2093069999999995E-4</c:v>
                </c:pt>
                <c:pt idx="1130">
                  <c:v>-9.2083710000000001E-4</c:v>
                </c:pt>
                <c:pt idx="1131">
                  <c:v>-9.2081659999999996E-4</c:v>
                </c:pt>
                <c:pt idx="1132">
                  <c:v>5.8652710000000002E-4</c:v>
                </c:pt>
                <c:pt idx="1133">
                  <c:v>-9.2081659999999996E-4</c:v>
                </c:pt>
                <c:pt idx="1134">
                  <c:v>-2.4281604000000001E-3</c:v>
                </c:pt>
                <c:pt idx="1135">
                  <c:v>-2.4281604000000001E-3</c:v>
                </c:pt>
                <c:pt idx="1136">
                  <c:v>-9.2081659999999996E-4</c:v>
                </c:pt>
                <c:pt idx="1137">
                  <c:v>-2.4281604000000001E-3</c:v>
                </c:pt>
                <c:pt idx="1138">
                  <c:v>-9.2081659999999996E-4</c:v>
                </c:pt>
                <c:pt idx="1139">
                  <c:v>-9.2081659999999996E-4</c:v>
                </c:pt>
                <c:pt idx="1140">
                  <c:v>-9.2081659999999996E-4</c:v>
                </c:pt>
                <c:pt idx="1141">
                  <c:v>-9.2081659999999996E-4</c:v>
                </c:pt>
                <c:pt idx="1142">
                  <c:v>-9.2081659999999996E-4</c:v>
                </c:pt>
                <c:pt idx="1143">
                  <c:v>-9.2081659999999996E-4</c:v>
                </c:pt>
                <c:pt idx="1144">
                  <c:v>-9.2081659999999996E-4</c:v>
                </c:pt>
                <c:pt idx="1145">
                  <c:v>-2.4281604000000001E-3</c:v>
                </c:pt>
                <c:pt idx="1146">
                  <c:v>-9.2081659999999996E-4</c:v>
                </c:pt>
                <c:pt idx="1147">
                  <c:v>-9.2081659999999996E-4</c:v>
                </c:pt>
                <c:pt idx="1148">
                  <c:v>5.8652710000000002E-4</c:v>
                </c:pt>
                <c:pt idx="1149">
                  <c:v>-9.2081659999999996E-4</c:v>
                </c:pt>
                <c:pt idx="1150">
                  <c:v>-9.2081659999999996E-4</c:v>
                </c:pt>
                <c:pt idx="1151">
                  <c:v>-9.2081659999999996E-4</c:v>
                </c:pt>
                <c:pt idx="1152">
                  <c:v>-9.2081659999999996E-4</c:v>
                </c:pt>
                <c:pt idx="1153">
                  <c:v>5.8652710000000002E-4</c:v>
                </c:pt>
                <c:pt idx="1154">
                  <c:v>-9.2081659999999996E-4</c:v>
                </c:pt>
                <c:pt idx="1155">
                  <c:v>-9.2081659999999996E-4</c:v>
                </c:pt>
                <c:pt idx="1156">
                  <c:v>-9.2081659999999996E-4</c:v>
                </c:pt>
                <c:pt idx="1157">
                  <c:v>-9.2081659999999996E-4</c:v>
                </c:pt>
                <c:pt idx="1158">
                  <c:v>5.8652710000000002E-4</c:v>
                </c:pt>
                <c:pt idx="1159">
                  <c:v>-9.2081659999999996E-4</c:v>
                </c:pt>
                <c:pt idx="1160">
                  <c:v>-9.2081659999999996E-4</c:v>
                </c:pt>
                <c:pt idx="1161">
                  <c:v>-9.2081659999999996E-4</c:v>
                </c:pt>
                <c:pt idx="1162">
                  <c:v>-9.2081659999999996E-4</c:v>
                </c:pt>
                <c:pt idx="1163">
                  <c:v>-9.2081309999999996E-4</c:v>
                </c:pt>
                <c:pt idx="1164">
                  <c:v>-2.4280937999999999E-3</c:v>
                </c:pt>
                <c:pt idx="1165">
                  <c:v>-9.2061650000000003E-4</c:v>
                </c:pt>
                <c:pt idx="1166">
                  <c:v>-9.2042290000000004E-4</c:v>
                </c:pt>
                <c:pt idx="1167">
                  <c:v>-9.2017979999999997E-4</c:v>
                </c:pt>
                <c:pt idx="1168">
                  <c:v>-9.1989770000000005E-4</c:v>
                </c:pt>
                <c:pt idx="1169">
                  <c:v>-2.4269296000000002E-3</c:v>
                </c:pt>
                <c:pt idx="1170">
                  <c:v>-2.426601E-3</c:v>
                </c:pt>
                <c:pt idx="1171">
                  <c:v>-9.1892359999999997E-4</c:v>
                </c:pt>
                <c:pt idx="1172">
                  <c:v>-9.1859120000000003E-4</c:v>
                </c:pt>
                <c:pt idx="1173">
                  <c:v>-2.4256133000000002E-3</c:v>
                </c:pt>
                <c:pt idx="1174">
                  <c:v>-9.1797820000000003E-4</c:v>
                </c:pt>
                <c:pt idx="1175">
                  <c:v>-9.1771829999999998E-4</c:v>
                </c:pt>
                <c:pt idx="1176">
                  <c:v>-9.1750359999999995E-4</c:v>
                </c:pt>
                <c:pt idx="1177">
                  <c:v>-9.1734439999999998E-4</c:v>
                </c:pt>
                <c:pt idx="1178">
                  <c:v>-9.1725119999999996E-4</c:v>
                </c:pt>
                <c:pt idx="1179">
                  <c:v>-9.1723439999999998E-4</c:v>
                </c:pt>
                <c:pt idx="1180">
                  <c:v>-9.172971E-4</c:v>
                </c:pt>
                <c:pt idx="1181">
                  <c:v>-9.1743019999999996E-4</c:v>
                </c:pt>
                <c:pt idx="1182">
                  <c:v>5.8971670000000003E-4</c:v>
                </c:pt>
                <c:pt idx="1183">
                  <c:v>-9.1786549999999998E-4</c:v>
                </c:pt>
                <c:pt idx="1184">
                  <c:v>-9.1814679999999995E-4</c:v>
                </c:pt>
                <c:pt idx="1185">
                  <c:v>-9.1845670000000003E-4</c:v>
                </c:pt>
                <c:pt idx="1186">
                  <c:v>-9.1878459999999995E-4</c:v>
                </c:pt>
                <c:pt idx="1187">
                  <c:v>-2.4264617999999998E-3</c:v>
                </c:pt>
                <c:pt idx="1188">
                  <c:v>-2.4267947000000002E-3</c:v>
                </c:pt>
                <c:pt idx="1189">
                  <c:v>-9.1977170000000002E-4</c:v>
                </c:pt>
                <c:pt idx="1190">
                  <c:v>5.872761E-4</c:v>
                </c:pt>
                <c:pt idx="1191">
                  <c:v>-2.4276705E-3</c:v>
                </c:pt>
                <c:pt idx="1192">
                  <c:v>-9.2054280000000005E-4</c:v>
                </c:pt>
                <c:pt idx="1193">
                  <c:v>-2.4280462000000002E-3</c:v>
                </c:pt>
                <c:pt idx="1194">
                  <c:v>-9.2079620000000005E-4</c:v>
                </c:pt>
                <c:pt idx="1195">
                  <c:v>-9.2081659999999996E-4</c:v>
                </c:pt>
                <c:pt idx="1196">
                  <c:v>-9.2081659999999996E-4</c:v>
                </c:pt>
                <c:pt idx="1197">
                  <c:v>-9.2081659999999996E-4</c:v>
                </c:pt>
                <c:pt idx="1198">
                  <c:v>5.8652710000000002E-4</c:v>
                </c:pt>
                <c:pt idx="1199">
                  <c:v>-2.4281604000000001E-3</c:v>
                </c:pt>
                <c:pt idx="1200">
                  <c:v>-9.2081659999999996E-4</c:v>
                </c:pt>
                <c:pt idx="1201">
                  <c:v>-9.2081659999999996E-4</c:v>
                </c:pt>
                <c:pt idx="1202">
                  <c:v>-2.4281604000000001E-3</c:v>
                </c:pt>
                <c:pt idx="1203">
                  <c:v>5.8652710000000002E-4</c:v>
                </c:pt>
                <c:pt idx="1204">
                  <c:v>5.8652710000000002E-4</c:v>
                </c:pt>
                <c:pt idx="1205">
                  <c:v>-9.2081659999999996E-4</c:v>
                </c:pt>
                <c:pt idx="1206">
                  <c:v>-9.2081659999999996E-4</c:v>
                </c:pt>
                <c:pt idx="1207">
                  <c:v>5.8652710000000002E-4</c:v>
                </c:pt>
                <c:pt idx="1208">
                  <c:v>-2.4281604000000001E-3</c:v>
                </c:pt>
                <c:pt idx="1209">
                  <c:v>-9.2081659999999996E-4</c:v>
                </c:pt>
                <c:pt idx="1210">
                  <c:v>-9.2081659999999996E-4</c:v>
                </c:pt>
                <c:pt idx="1211">
                  <c:v>-9.2081659999999996E-4</c:v>
                </c:pt>
                <c:pt idx="1212">
                  <c:v>-9.2081659999999996E-4</c:v>
                </c:pt>
                <c:pt idx="1213">
                  <c:v>-9.2081659999999996E-4</c:v>
                </c:pt>
                <c:pt idx="1214">
                  <c:v>-9.2081659999999996E-4</c:v>
                </c:pt>
                <c:pt idx="1215">
                  <c:v>-9.2081659999999996E-4</c:v>
                </c:pt>
                <c:pt idx="1216">
                  <c:v>-9.2081659999999996E-4</c:v>
                </c:pt>
                <c:pt idx="1217">
                  <c:v>-2.4281604000000001E-3</c:v>
                </c:pt>
                <c:pt idx="1218">
                  <c:v>-2.4281604000000001E-3</c:v>
                </c:pt>
                <c:pt idx="1219">
                  <c:v>-9.2081659999999996E-4</c:v>
                </c:pt>
                <c:pt idx="1220">
                  <c:v>-2.4281604000000001E-3</c:v>
                </c:pt>
                <c:pt idx="1221">
                  <c:v>-9.2081659999999996E-4</c:v>
                </c:pt>
                <c:pt idx="1222">
                  <c:v>-9.2081659999999996E-4</c:v>
                </c:pt>
                <c:pt idx="1223">
                  <c:v>5.8652710000000002E-4</c:v>
                </c:pt>
                <c:pt idx="1224">
                  <c:v>5.8652710000000002E-4</c:v>
                </c:pt>
                <c:pt idx="1225">
                  <c:v>-9.2081659999999996E-4</c:v>
                </c:pt>
                <c:pt idx="1226">
                  <c:v>-9.2081659999999996E-4</c:v>
                </c:pt>
                <c:pt idx="1227">
                  <c:v>-9.208202E-4</c:v>
                </c:pt>
                <c:pt idx="1228">
                  <c:v>-2.4282270999999999E-3</c:v>
                </c:pt>
                <c:pt idx="1229">
                  <c:v>-2.4283608999999999E-3</c:v>
                </c:pt>
                <c:pt idx="1230">
                  <c:v>-9.2121059999999999E-4</c:v>
                </c:pt>
                <c:pt idx="1231">
                  <c:v>-9.2145400000000004E-4</c:v>
                </c:pt>
                <c:pt idx="1232">
                  <c:v>-9.2173660000000003E-4</c:v>
                </c:pt>
                <c:pt idx="1233">
                  <c:v>-9.2204780000000001E-4</c:v>
                </c:pt>
                <c:pt idx="1234">
                  <c:v>-9.2237709999999997E-4</c:v>
                </c:pt>
                <c:pt idx="1235">
                  <c:v>-9.2271400000000004E-4</c:v>
                </c:pt>
                <c:pt idx="1236">
                  <c:v>-9.2304789999999996E-4</c:v>
                </c:pt>
                <c:pt idx="1237">
                  <c:v>-9.2336839999999996E-4</c:v>
                </c:pt>
                <c:pt idx="1238">
                  <c:v>-9.2366469999999995E-4</c:v>
                </c:pt>
                <c:pt idx="1239">
                  <c:v>-2.4312740000000002E-3</c:v>
                </c:pt>
                <c:pt idx="1240">
                  <c:v>-9.2414280000000003E-4</c:v>
                </c:pt>
                <c:pt idx="1241">
                  <c:v>-2.4316513000000001E-3</c:v>
                </c:pt>
                <c:pt idx="1242">
                  <c:v>-2.4317454E-3</c:v>
                </c:pt>
                <c:pt idx="1243">
                  <c:v>-2.4317624000000002E-3</c:v>
                </c:pt>
                <c:pt idx="1244">
                  <c:v>-2.4316990999999999E-3</c:v>
                </c:pt>
                <c:pt idx="1245">
                  <c:v>-9.242168E-4</c:v>
                </c:pt>
                <c:pt idx="1246">
                  <c:v>-2.4313701E-3</c:v>
                </c:pt>
                <c:pt idx="1247">
                  <c:v>-9.2377819999999995E-4</c:v>
                </c:pt>
                <c:pt idx="1248">
                  <c:v>5.8385209999999997E-4</c:v>
                </c:pt>
                <c:pt idx="1249">
                  <c:v>-9.2318320000000001E-4</c:v>
                </c:pt>
                <c:pt idx="1250">
                  <c:v>-9.2285360000000005E-4</c:v>
                </c:pt>
                <c:pt idx="1251">
                  <c:v>-9.2251659999999995E-4</c:v>
                </c:pt>
                <c:pt idx="1252">
                  <c:v>-9.221829E-4</c:v>
                </c:pt>
                <c:pt idx="1253">
                  <c:v>5.8548219999999998E-4</c:v>
                </c:pt>
                <c:pt idx="1254">
                  <c:v>-9.2156720000000005E-4</c:v>
                </c:pt>
                <c:pt idx="1255">
                  <c:v>-9.2130619999999995E-4</c:v>
                </c:pt>
                <c:pt idx="1256">
                  <c:v>-9.2109060000000005E-4</c:v>
                </c:pt>
                <c:pt idx="1257">
                  <c:v>-9.2093069999999995E-4</c:v>
                </c:pt>
                <c:pt idx="1258">
                  <c:v>-2.4281809000000001E-3</c:v>
                </c:pt>
                <c:pt idx="1259">
                  <c:v>-9.2081659999999996E-4</c:v>
                </c:pt>
                <c:pt idx="1260">
                  <c:v>-9.2081659999999996E-4</c:v>
                </c:pt>
                <c:pt idx="1261">
                  <c:v>-2.4281604000000001E-3</c:v>
                </c:pt>
                <c:pt idx="1262">
                  <c:v>-9.2081659999999996E-4</c:v>
                </c:pt>
                <c:pt idx="1263">
                  <c:v>-9.2081659999999996E-4</c:v>
                </c:pt>
                <c:pt idx="1264">
                  <c:v>-9.2081659999999996E-4</c:v>
                </c:pt>
                <c:pt idx="1265">
                  <c:v>-9.2081659999999996E-4</c:v>
                </c:pt>
                <c:pt idx="1266">
                  <c:v>-9.2081659999999996E-4</c:v>
                </c:pt>
                <c:pt idx="1267">
                  <c:v>5.8652710000000002E-4</c:v>
                </c:pt>
                <c:pt idx="1268">
                  <c:v>5.8652710000000002E-4</c:v>
                </c:pt>
                <c:pt idx="1269">
                  <c:v>-9.2081659999999996E-4</c:v>
                </c:pt>
                <c:pt idx="1270">
                  <c:v>-9.2081659999999996E-4</c:v>
                </c:pt>
                <c:pt idx="1271">
                  <c:v>-9.2081659999999996E-4</c:v>
                </c:pt>
                <c:pt idx="1272">
                  <c:v>-9.2081659999999996E-4</c:v>
                </c:pt>
                <c:pt idx="1273">
                  <c:v>-9.2081659999999996E-4</c:v>
                </c:pt>
                <c:pt idx="1274">
                  <c:v>-2.4281604000000001E-3</c:v>
                </c:pt>
                <c:pt idx="1275">
                  <c:v>5.8652710000000002E-4</c:v>
                </c:pt>
                <c:pt idx="1276">
                  <c:v>5.8652710000000002E-4</c:v>
                </c:pt>
                <c:pt idx="1277">
                  <c:v>-9.2081659999999996E-4</c:v>
                </c:pt>
                <c:pt idx="1278">
                  <c:v>-9.2081659999999996E-4</c:v>
                </c:pt>
                <c:pt idx="1279">
                  <c:v>-9.2081659999999996E-4</c:v>
                </c:pt>
                <c:pt idx="1280">
                  <c:v>-9.2081659999999996E-4</c:v>
                </c:pt>
                <c:pt idx="1281">
                  <c:v>5.8652710000000002E-4</c:v>
                </c:pt>
                <c:pt idx="1282">
                  <c:v>-9.2081659999999996E-4</c:v>
                </c:pt>
                <c:pt idx="1283">
                  <c:v>-9.2081659999999996E-4</c:v>
                </c:pt>
                <c:pt idx="1284">
                  <c:v>-9.2081659999999996E-4</c:v>
                </c:pt>
                <c:pt idx="1285">
                  <c:v>-9.2081659999999996E-4</c:v>
                </c:pt>
                <c:pt idx="1286">
                  <c:v>-9.2081659999999996E-4</c:v>
                </c:pt>
                <c:pt idx="1287">
                  <c:v>-9.2081659999999996E-4</c:v>
                </c:pt>
                <c:pt idx="1288">
                  <c:v>-9.2081659999999996E-4</c:v>
                </c:pt>
                <c:pt idx="1289">
                  <c:v>-2.4281604000000001E-3</c:v>
                </c:pt>
                <c:pt idx="1290">
                  <c:v>5.8652710000000002E-4</c:v>
                </c:pt>
                <c:pt idx="1291">
                  <c:v>-9.2081960000000001E-4</c:v>
                </c:pt>
                <c:pt idx="1292">
                  <c:v>-9.2087240000000002E-4</c:v>
                </c:pt>
                <c:pt idx="1293">
                  <c:v>-9.2098519999999999E-4</c:v>
                </c:pt>
                <c:pt idx="1294">
                  <c:v>-9.2115009999999995E-4</c:v>
                </c:pt>
                <c:pt idx="1295">
                  <c:v>-9.2135929999999995E-4</c:v>
                </c:pt>
                <c:pt idx="1296">
                  <c:v>-2.4289495999999999E-3</c:v>
                </c:pt>
                <c:pt idx="1297">
                  <c:v>-9.2187889999999998E-4</c:v>
                </c:pt>
                <c:pt idx="1298">
                  <c:v>-2.4295190000000002E-3</c:v>
                </c:pt>
                <c:pt idx="1299">
                  <c:v>-9.2248099999999995E-4</c:v>
                </c:pt>
                <c:pt idx="1300">
                  <c:v>-9.2279320000000005E-4</c:v>
                </c:pt>
                <c:pt idx="1301">
                  <c:v>5.842442E-4</c:v>
                </c:pt>
                <c:pt idx="1302">
                  <c:v>-9.2340059999999999E-4</c:v>
                </c:pt>
                <c:pt idx="1303">
                  <c:v>-9.2367980000000001E-4</c:v>
                </c:pt>
                <c:pt idx="1304">
                  <c:v>-9.2393209999999996E-4</c:v>
                </c:pt>
                <c:pt idx="1305">
                  <c:v>-9.2414959999999997E-4</c:v>
                </c:pt>
                <c:pt idx="1306">
                  <c:v>5.8302370000000003E-4</c:v>
                </c:pt>
                <c:pt idx="1307">
                  <c:v>5.8289799999999999E-4</c:v>
                </c:pt>
                <c:pt idx="1308">
                  <c:v>-9.2455179999999997E-4</c:v>
                </c:pt>
                <c:pt idx="1309">
                  <c:v>-9.2463929999999999E-4</c:v>
                </c:pt>
                <c:pt idx="1310">
                  <c:v>-9.2471280000000001E-4</c:v>
                </c:pt>
                <c:pt idx="1311">
                  <c:v>-2.4321207000000001E-3</c:v>
                </c:pt>
                <c:pt idx="1312">
                  <c:v>-9.2481729999999997E-4</c:v>
                </c:pt>
                <c:pt idx="1313">
                  <c:v>-9.2484849999999999E-4</c:v>
                </c:pt>
                <c:pt idx="1314">
                  <c:v>-9.2486550000000004E-4</c:v>
                </c:pt>
                <c:pt idx="1315">
                  <c:v>-9.2486840000000005E-4</c:v>
                </c:pt>
                <c:pt idx="1316">
                  <c:v>-9.2485729999999995E-4</c:v>
                </c:pt>
                <c:pt idx="1317">
                  <c:v>-9.24832E-4</c:v>
                </c:pt>
                <c:pt idx="1318">
                  <c:v>-9.2479260000000001E-4</c:v>
                </c:pt>
                <c:pt idx="1319">
                  <c:v>-9.2473909999999998E-4</c:v>
                </c:pt>
                <c:pt idx="1320">
                  <c:v>-9.2467150000000002E-4</c:v>
                </c:pt>
                <c:pt idx="1321">
                  <c:v>5.8275850000000001E-4</c:v>
                </c:pt>
                <c:pt idx="1322">
                  <c:v>5.8285420000000001E-4</c:v>
                </c:pt>
                <c:pt idx="1323">
                  <c:v>-9.2438250000000002E-4</c:v>
                </c:pt>
                <c:pt idx="1324">
                  <c:v>-9.2422779999999996E-4</c:v>
                </c:pt>
                <c:pt idx="1325">
                  <c:v>-9.2402710000000004E-4</c:v>
                </c:pt>
                <c:pt idx="1326">
                  <c:v>-9.2378830000000003E-4</c:v>
                </c:pt>
                <c:pt idx="1327">
                  <c:v>-9.2351930000000003E-4</c:v>
                </c:pt>
                <c:pt idx="1328">
                  <c:v>-2.4305746999999998E-3</c:v>
                </c:pt>
                <c:pt idx="1329">
                  <c:v>-9.2292239999999998E-4</c:v>
                </c:pt>
                <c:pt idx="1330">
                  <c:v>5.8473550000000003E-4</c:v>
                </c:pt>
                <c:pt idx="1331">
                  <c:v>5.8504550000000003E-4</c:v>
                </c:pt>
                <c:pt idx="1332">
                  <c:v>5.8534600000000004E-4</c:v>
                </c:pt>
                <c:pt idx="1333">
                  <c:v>-9.2171560000000002E-4</c:v>
                </c:pt>
                <c:pt idx="1334">
                  <c:v>-9.2145729999999998E-4</c:v>
                </c:pt>
                <c:pt idx="1335">
                  <c:v>-9.2123210000000005E-4</c:v>
                </c:pt>
                <c:pt idx="1336">
                  <c:v>5.8629630000000003E-4</c:v>
                </c:pt>
                <c:pt idx="1337">
                  <c:v>-9.209124E-4</c:v>
                </c:pt>
                <c:pt idx="1338">
                  <c:v>-9.2083370000000005E-4</c:v>
                </c:pt>
                <c:pt idx="1339">
                  <c:v>-9.2081659999999996E-4</c:v>
                </c:pt>
                <c:pt idx="1340">
                  <c:v>-9.2081659999999996E-4</c:v>
                </c:pt>
                <c:pt idx="1341">
                  <c:v>-9.2081659999999996E-4</c:v>
                </c:pt>
                <c:pt idx="1342">
                  <c:v>-9.2081659999999996E-4</c:v>
                </c:pt>
                <c:pt idx="1343">
                  <c:v>-9.2081659999999996E-4</c:v>
                </c:pt>
                <c:pt idx="1344">
                  <c:v>-9.2081659999999996E-4</c:v>
                </c:pt>
                <c:pt idx="1345">
                  <c:v>-9.2081659999999996E-4</c:v>
                </c:pt>
                <c:pt idx="1346">
                  <c:v>-9.2081659999999996E-4</c:v>
                </c:pt>
                <c:pt idx="1347">
                  <c:v>-9.2081659999999996E-4</c:v>
                </c:pt>
                <c:pt idx="1348">
                  <c:v>-9.2081659999999996E-4</c:v>
                </c:pt>
                <c:pt idx="1349">
                  <c:v>-2.4281604000000001E-3</c:v>
                </c:pt>
                <c:pt idx="1350">
                  <c:v>-9.2081659999999996E-4</c:v>
                </c:pt>
                <c:pt idx="1351">
                  <c:v>-2.4281604000000001E-3</c:v>
                </c:pt>
                <c:pt idx="1352">
                  <c:v>5.8652710000000002E-4</c:v>
                </c:pt>
                <c:pt idx="1353">
                  <c:v>5.8652710000000002E-4</c:v>
                </c:pt>
                <c:pt idx="1354">
                  <c:v>-9.2081659999999996E-4</c:v>
                </c:pt>
                <c:pt idx="1355">
                  <c:v>-9.2081659999999996E-4</c:v>
                </c:pt>
                <c:pt idx="1356">
                  <c:v>-9.2081659999999996E-4</c:v>
                </c:pt>
                <c:pt idx="1357">
                  <c:v>-9.2081659999999996E-4</c:v>
                </c:pt>
                <c:pt idx="1358">
                  <c:v>-9.2081659999999996E-4</c:v>
                </c:pt>
                <c:pt idx="1359">
                  <c:v>-9.2081659999999996E-4</c:v>
                </c:pt>
                <c:pt idx="1360">
                  <c:v>-9.2081659999999996E-4</c:v>
                </c:pt>
                <c:pt idx="1361">
                  <c:v>5.8652710000000002E-4</c:v>
                </c:pt>
                <c:pt idx="1362">
                  <c:v>-9.2081659999999996E-4</c:v>
                </c:pt>
                <c:pt idx="1363">
                  <c:v>-2.4281604000000001E-3</c:v>
                </c:pt>
                <c:pt idx="1364">
                  <c:v>-9.2081659999999996E-4</c:v>
                </c:pt>
                <c:pt idx="1365">
                  <c:v>-9.2081659999999996E-4</c:v>
                </c:pt>
                <c:pt idx="1366">
                  <c:v>5.8652710000000002E-4</c:v>
                </c:pt>
                <c:pt idx="1367">
                  <c:v>5.8652710000000002E-4</c:v>
                </c:pt>
                <c:pt idx="1368">
                  <c:v>-9.2081659999999996E-4</c:v>
                </c:pt>
                <c:pt idx="1369">
                  <c:v>-9.2081659999999996E-4</c:v>
                </c:pt>
                <c:pt idx="1370">
                  <c:v>5.8652710000000002E-4</c:v>
                </c:pt>
                <c:pt idx="1371">
                  <c:v>-9.2082000000000004E-4</c:v>
                </c:pt>
                <c:pt idx="1372">
                  <c:v>-9.2088010000000004E-4</c:v>
                </c:pt>
                <c:pt idx="1373">
                  <c:v>-9.210078E-4</c:v>
                </c:pt>
                <c:pt idx="1374">
                  <c:v>-9.2119330000000005E-4</c:v>
                </c:pt>
                <c:pt idx="1375">
                  <c:v>-9.2142690000000002E-4</c:v>
                </c:pt>
                <c:pt idx="1376">
                  <c:v>-9.2169889999999997E-4</c:v>
                </c:pt>
                <c:pt idx="1377">
                  <c:v>-9.2199950000000001E-4</c:v>
                </c:pt>
                <c:pt idx="1378">
                  <c:v>5.8502670000000001E-4</c:v>
                </c:pt>
                <c:pt idx="1379">
                  <c:v>-9.2264739999999999E-4</c:v>
                </c:pt>
                <c:pt idx="1380">
                  <c:v>-9.2297519999999999E-4</c:v>
                </c:pt>
                <c:pt idx="1381">
                  <c:v>5.840544E-4</c:v>
                </c:pt>
                <c:pt idx="1382">
                  <c:v>-9.2358930000000004E-4</c:v>
                </c:pt>
                <c:pt idx="1383">
                  <c:v>-2.4312034E-3</c:v>
                </c:pt>
                <c:pt idx="1384">
                  <c:v>-9.2408259999999999E-4</c:v>
                </c:pt>
                <c:pt idx="1385">
                  <c:v>-9.242594E-4</c:v>
                </c:pt>
                <c:pt idx="1386">
                  <c:v>-9.243764E-4</c:v>
                </c:pt>
                <c:pt idx="1387">
                  <c:v>5.8292490000000005E-4</c:v>
                </c:pt>
                <c:pt idx="1388">
                  <c:v>-9.2438619999999998E-4</c:v>
                </c:pt>
                <c:pt idx="1389">
                  <c:v>5.8307699999999999E-4</c:v>
                </c:pt>
                <c:pt idx="1390">
                  <c:v>5.8325849999999997E-4</c:v>
                </c:pt>
                <c:pt idx="1391">
                  <c:v>-9.2385220000000003E-4</c:v>
                </c:pt>
                <c:pt idx="1392">
                  <c:v>-9.2357129999999998E-4</c:v>
                </c:pt>
                <c:pt idx="1393">
                  <c:v>-9.2325779999999997E-4</c:v>
                </c:pt>
                <c:pt idx="1394">
                  <c:v>-9.2292310000000001E-4</c:v>
                </c:pt>
                <c:pt idx="1395">
                  <c:v>-9.2257850000000002E-4</c:v>
                </c:pt>
                <c:pt idx="1396">
                  <c:v>-9.2223540000000001E-4</c:v>
                </c:pt>
                <c:pt idx="1397">
                  <c:v>-9.2190499999999999E-4</c:v>
                </c:pt>
                <c:pt idx="1398">
                  <c:v>-2.4289432999999999E-3</c:v>
                </c:pt>
                <c:pt idx="1399">
                  <c:v>-9.2132740000000002E-4</c:v>
                </c:pt>
                <c:pt idx="1400">
                  <c:v>5.8624130000000003E-4</c:v>
                </c:pt>
                <c:pt idx="1401">
                  <c:v>-9.2093589999999999E-4</c:v>
                </c:pt>
                <c:pt idx="1402">
                  <c:v>5.8650569999999999E-4</c:v>
                </c:pt>
                <c:pt idx="1403">
                  <c:v>-9.208202E-4</c:v>
                </c:pt>
                <c:pt idx="1404">
                  <c:v>-9.2088320000000001E-4</c:v>
                </c:pt>
                <c:pt idx="1405">
                  <c:v>-9.2101680000000003E-4</c:v>
                </c:pt>
                <c:pt idx="1406">
                  <c:v>-9.2121059999999999E-4</c:v>
                </c:pt>
                <c:pt idx="1407">
                  <c:v>-9.2145400000000004E-4</c:v>
                </c:pt>
                <c:pt idx="1408">
                  <c:v>-2.4290815000000002E-3</c:v>
                </c:pt>
                <c:pt idx="1409">
                  <c:v>-9.2204780000000001E-4</c:v>
                </c:pt>
                <c:pt idx="1410">
                  <c:v>-2.4297227999999999E-3</c:v>
                </c:pt>
                <c:pt idx="1411">
                  <c:v>-9.2271400000000004E-4</c:v>
                </c:pt>
                <c:pt idx="1412">
                  <c:v>-9.2304789999999996E-4</c:v>
                </c:pt>
                <c:pt idx="1413">
                  <c:v>-9.2336839999999996E-4</c:v>
                </c:pt>
                <c:pt idx="1414">
                  <c:v>5.8368250000000003E-4</c:v>
                </c:pt>
                <c:pt idx="1415">
                  <c:v>5.8342120000000005E-4</c:v>
                </c:pt>
                <c:pt idx="1416">
                  <c:v>-2.4314905999999999E-3</c:v>
                </c:pt>
                <c:pt idx="1417">
                  <c:v>-9.2430330000000001E-4</c:v>
                </c:pt>
                <c:pt idx="1418">
                  <c:v>5.8295090000000003E-4</c:v>
                </c:pt>
                <c:pt idx="1419">
                  <c:v>-9.2441409999999996E-4</c:v>
                </c:pt>
                <c:pt idx="1420">
                  <c:v>-9.2434790000000004E-4</c:v>
                </c:pt>
                <c:pt idx="1421">
                  <c:v>5.8314019999999996E-4</c:v>
                </c:pt>
                <c:pt idx="1422">
                  <c:v>-9.2400499999999999E-4</c:v>
                </c:pt>
                <c:pt idx="1423">
                  <c:v>5.8359630000000002E-4</c:v>
                </c:pt>
                <c:pt idx="1424">
                  <c:v>-9.2345730000000003E-4</c:v>
                </c:pt>
                <c:pt idx="1425">
                  <c:v>5.8421169999999998E-4</c:v>
                </c:pt>
                <c:pt idx="1426">
                  <c:v>-9.2279540000000005E-4</c:v>
                </c:pt>
                <c:pt idx="1427">
                  <c:v>5.8489570000000001E-4</c:v>
                </c:pt>
                <c:pt idx="1428">
                  <c:v>-9.2211020000000003E-4</c:v>
                </c:pt>
                <c:pt idx="1429">
                  <c:v>5.8555800000000002E-4</c:v>
                </c:pt>
                <c:pt idx="1430">
                  <c:v>5.8585270000000001E-4</c:v>
                </c:pt>
                <c:pt idx="1431">
                  <c:v>-9.2123599999999997E-4</c:v>
                </c:pt>
                <c:pt idx="1432">
                  <c:v>-9.2103059999999997E-4</c:v>
                </c:pt>
                <c:pt idx="1433">
                  <c:v>-9.2088700000000001E-4</c:v>
                </c:pt>
                <c:pt idx="1434">
                  <c:v>5.8652740000000002E-4</c:v>
                </c:pt>
                <c:pt idx="1435">
                  <c:v>-9.2082869999999997E-4</c:v>
                </c:pt>
                <c:pt idx="1436">
                  <c:v>-9.2090900000000003E-4</c:v>
                </c:pt>
                <c:pt idx="1437">
                  <c:v>-9.2104369999999999E-4</c:v>
                </c:pt>
                <c:pt idx="1438">
                  <c:v>-9.2122540000000004E-4</c:v>
                </c:pt>
                <c:pt idx="1439">
                  <c:v>-9.2144660000000001E-4</c:v>
                </c:pt>
                <c:pt idx="1440">
                  <c:v>-9.2169979999999995E-4</c:v>
                </c:pt>
                <c:pt idx="1441">
                  <c:v>5.853678E-4</c:v>
                </c:pt>
                <c:pt idx="1442">
                  <c:v>5.8507350000000004E-4</c:v>
                </c:pt>
                <c:pt idx="1443">
                  <c:v>-9.225762E-4</c:v>
                </c:pt>
                <c:pt idx="1444">
                  <c:v>-9.2288220000000005E-4</c:v>
                </c:pt>
                <c:pt idx="1445">
                  <c:v>-9.2318249999999999E-4</c:v>
                </c:pt>
                <c:pt idx="1446">
                  <c:v>-9.2346979999999995E-4</c:v>
                </c:pt>
                <c:pt idx="1447">
                  <c:v>5.8361109999999997E-4</c:v>
                </c:pt>
                <c:pt idx="1448">
                  <c:v>5.8337319999999995E-4</c:v>
                </c:pt>
                <c:pt idx="1449">
                  <c:v>-2.4315246999999998E-3</c:v>
                </c:pt>
                <c:pt idx="1450">
                  <c:v>-9.243357E-4</c:v>
                </c:pt>
                <c:pt idx="1451">
                  <c:v>5.8290260000000004E-4</c:v>
                </c:pt>
                <c:pt idx="1452">
                  <c:v>-9.2453420000000004E-4</c:v>
                </c:pt>
                <c:pt idx="1453">
                  <c:v>-9.2461219999999996E-4</c:v>
                </c:pt>
                <c:pt idx="1454">
                  <c:v>5.8266920000000003E-4</c:v>
                </c:pt>
                <c:pt idx="1455">
                  <c:v>-9.2473510000000002E-4</c:v>
                </c:pt>
                <c:pt idx="1456">
                  <c:v>5.8256949999999997E-4</c:v>
                </c:pt>
                <c:pt idx="1457">
                  <c:v>5.825375E-4</c:v>
                </c:pt>
                <c:pt idx="1458">
                  <c:v>-9.2483069999999999E-4</c:v>
                </c:pt>
                <c:pt idx="1459">
                  <c:v>-9.248374E-4</c:v>
                </c:pt>
                <c:pt idx="1460">
                  <c:v>5.8251780000000001E-4</c:v>
                </c:pt>
                <c:pt idx="1461">
                  <c:v>-9.2481089999999996E-4</c:v>
                </c:pt>
                <c:pt idx="1462">
                  <c:v>-9.2477680000000004E-4</c:v>
                </c:pt>
                <c:pt idx="1463">
                  <c:v>5.8262009999999998E-4</c:v>
                </c:pt>
                <c:pt idx="1464">
                  <c:v>5.826831E-4</c:v>
                </c:pt>
                <c:pt idx="1465">
                  <c:v>5.8276119999999996E-4</c:v>
                </c:pt>
                <c:pt idx="1466">
                  <c:v>-9.2449359999999996E-4</c:v>
                </c:pt>
                <c:pt idx="1467">
                  <c:v>-9.2438299999999998E-4</c:v>
                </c:pt>
                <c:pt idx="1468">
                  <c:v>-9.2423869999999999E-4</c:v>
                </c:pt>
                <c:pt idx="1469">
                  <c:v>-9.2405880000000001E-4</c:v>
                </c:pt>
                <c:pt idx="1470">
                  <c:v>-9.2384889999999999E-4</c:v>
                </c:pt>
                <c:pt idx="1471">
                  <c:v>-9.2361419999999997E-4</c:v>
                </c:pt>
                <c:pt idx="1472">
                  <c:v>-9.2335989999999999E-4</c:v>
                </c:pt>
                <c:pt idx="1473">
                  <c:v>-9.2309149999999997E-4</c:v>
                </c:pt>
                <c:pt idx="1474">
                  <c:v>5.8453209999999995E-4</c:v>
                </c:pt>
                <c:pt idx="1475">
                  <c:v>5.8481280000000004E-4</c:v>
                </c:pt>
                <c:pt idx="1476">
                  <c:v>-9.2225369999999996E-4</c:v>
                </c:pt>
                <c:pt idx="1477">
                  <c:v>-9.2198119999999995E-4</c:v>
                </c:pt>
                <c:pt idx="1478">
                  <c:v>5.8562399999999998E-4</c:v>
                </c:pt>
                <c:pt idx="1479">
                  <c:v>5.8586659999999998E-4</c:v>
                </c:pt>
                <c:pt idx="1480">
                  <c:v>5.8608659999999997E-4</c:v>
                </c:pt>
                <c:pt idx="1481">
                  <c:v>5.8627859999999996E-4</c:v>
                </c:pt>
                <c:pt idx="1482">
                  <c:v>-9.2090629999999998E-4</c:v>
                </c:pt>
                <c:pt idx="1483">
                  <c:v>-9.2078440000000004E-4</c:v>
                </c:pt>
                <c:pt idx="1484">
                  <c:v>-9.2068320000000001E-4</c:v>
                </c:pt>
                <c:pt idx="1485">
                  <c:v>-9.2059610000000001E-4</c:v>
                </c:pt>
                <c:pt idx="1486">
                  <c:v>-9.2052300000000002E-4</c:v>
                </c:pt>
                <c:pt idx="1487">
                  <c:v>-9.2046399999999996E-4</c:v>
                </c:pt>
                <c:pt idx="1488">
                  <c:v>-9.2041900000000001E-4</c:v>
                </c:pt>
                <c:pt idx="1489">
                  <c:v>-9.2038799999999996E-4</c:v>
                </c:pt>
                <c:pt idx="1490">
                  <c:v>-9.2037110000000005E-4</c:v>
                </c:pt>
                <c:pt idx="1491">
                  <c:v>-9.2036820000000004E-4</c:v>
                </c:pt>
                <c:pt idx="1492">
                  <c:v>-9.2037930000000003E-4</c:v>
                </c:pt>
                <c:pt idx="1493">
                  <c:v>-9.2040440000000002E-4</c:v>
                </c:pt>
                <c:pt idx="1494">
                  <c:v>-9.2044360000000005E-4</c:v>
                </c:pt>
                <c:pt idx="1495">
                  <c:v>-9.2049679999999998E-4</c:v>
                </c:pt>
                <c:pt idx="1496">
                  <c:v>5.8677939999999997E-4</c:v>
                </c:pt>
                <c:pt idx="1497">
                  <c:v>-9.2064540000000002E-4</c:v>
                </c:pt>
                <c:pt idx="1498">
                  <c:v>-9.2074069999999999E-4</c:v>
                </c:pt>
                <c:pt idx="1499">
                  <c:v>5.8649259999999997E-4</c:v>
                </c:pt>
                <c:pt idx="1500">
                  <c:v>5.8634889999999997E-4</c:v>
                </c:pt>
                <c:pt idx="1501">
                  <c:v>5.8617000000000001E-4</c:v>
                </c:pt>
                <c:pt idx="1502">
                  <c:v>5.8596099999999997E-4</c:v>
                </c:pt>
                <c:pt idx="1503">
                  <c:v>-9.216176E-4</c:v>
                </c:pt>
                <c:pt idx="1504">
                  <c:v>-9.2187129999999999E-4</c:v>
                </c:pt>
                <c:pt idx="1505">
                  <c:v>5.8520600000000001E-4</c:v>
                </c:pt>
                <c:pt idx="1506">
                  <c:v>-9.224166E-4</c:v>
                </c:pt>
                <c:pt idx="1507">
                  <c:v>2.0919946E-3</c:v>
                </c:pt>
                <c:pt idx="1508">
                  <c:v>5.8436930000000005E-4</c:v>
                </c:pt>
                <c:pt idx="1509">
                  <c:v>5.8409689999999997E-4</c:v>
                </c:pt>
                <c:pt idx="1510">
                  <c:v>5.8383640000000004E-4</c:v>
                </c:pt>
                <c:pt idx="1511">
                  <c:v>5.8359320000000005E-4</c:v>
                </c:pt>
                <c:pt idx="1512">
                  <c:v>5.8337259999999996E-4</c:v>
                </c:pt>
                <c:pt idx="1513">
                  <c:v>5.8317989999999995E-4</c:v>
                </c:pt>
                <c:pt idx="1514">
                  <c:v>-9.2432769999999998E-4</c:v>
                </c:pt>
                <c:pt idx="1515">
                  <c:v>5.8289799999999999E-4</c:v>
                </c:pt>
                <c:pt idx="1516">
                  <c:v>5.8279649999999996E-4</c:v>
                </c:pt>
                <c:pt idx="1517">
                  <c:v>5.8270909999999997E-4</c:v>
                </c:pt>
                <c:pt idx="1518">
                  <c:v>5.8263580000000002E-4</c:v>
                </c:pt>
                <c:pt idx="1519">
                  <c:v>-9.2477209999999995E-4</c:v>
                </c:pt>
                <c:pt idx="1520">
                  <c:v>-9.2481729999999997E-4</c:v>
                </c:pt>
                <c:pt idx="1521">
                  <c:v>5.8250019999999997E-4</c:v>
                </c:pt>
                <c:pt idx="1522">
                  <c:v>-9.2486550000000004E-4</c:v>
                </c:pt>
                <c:pt idx="1523">
                  <c:v>-2.4322172E-3</c:v>
                </c:pt>
                <c:pt idx="1524">
                  <c:v>-9.2485729999999995E-4</c:v>
                </c:pt>
                <c:pt idx="1525">
                  <c:v>-9.24832E-4</c:v>
                </c:pt>
                <c:pt idx="1526">
                  <c:v>-9.2479260000000001E-4</c:v>
                </c:pt>
                <c:pt idx="1527">
                  <c:v>5.8260950000000005E-4</c:v>
                </c:pt>
                <c:pt idx="1528">
                  <c:v>-2.43202E-3</c:v>
                </c:pt>
                <c:pt idx="1529">
                  <c:v>-9.2458980000000002E-4</c:v>
                </c:pt>
                <c:pt idx="1530">
                  <c:v>5.8285420000000001E-4</c:v>
                </c:pt>
                <c:pt idx="1531">
                  <c:v>-9.2438250000000002E-4</c:v>
                </c:pt>
                <c:pt idx="1532">
                  <c:v>5.8312010000000005E-4</c:v>
                </c:pt>
                <c:pt idx="1533">
                  <c:v>-9.2402710000000004E-4</c:v>
                </c:pt>
                <c:pt idx="1534">
                  <c:v>5.8355910000000002E-4</c:v>
                </c:pt>
                <c:pt idx="1535">
                  <c:v>5.8382780000000003E-4</c:v>
                </c:pt>
                <c:pt idx="1536">
                  <c:v>5.8411870000000003E-4</c:v>
                </c:pt>
                <c:pt idx="1537">
                  <c:v>5.8442390000000002E-4</c:v>
                </c:pt>
                <c:pt idx="1538">
                  <c:v>-9.2261049999999999E-4</c:v>
                </c:pt>
                <c:pt idx="1539">
                  <c:v>5.8504550000000003E-4</c:v>
                </c:pt>
                <c:pt idx="1540">
                  <c:v>-9.2199920000000002E-4</c:v>
                </c:pt>
                <c:pt idx="1541">
                  <c:v>5.8562920000000001E-4</c:v>
                </c:pt>
                <c:pt idx="1542">
                  <c:v>-9.2145729999999998E-4</c:v>
                </c:pt>
                <c:pt idx="1543">
                  <c:v>-9.2123210000000005E-4</c:v>
                </c:pt>
                <c:pt idx="1544">
                  <c:v>-9.2104779999999998E-4</c:v>
                </c:pt>
                <c:pt idx="1545">
                  <c:v>5.8643149999999995E-4</c:v>
                </c:pt>
                <c:pt idx="1546">
                  <c:v>5.8651009999999997E-4</c:v>
                </c:pt>
                <c:pt idx="1547">
                  <c:v>-2.4281604000000001E-3</c:v>
                </c:pt>
                <c:pt idx="1548">
                  <c:v>-9.2081659999999996E-4</c:v>
                </c:pt>
                <c:pt idx="1549">
                  <c:v>5.8652710000000002E-4</c:v>
                </c:pt>
                <c:pt idx="1550">
                  <c:v>5.8652710000000002E-4</c:v>
                </c:pt>
                <c:pt idx="1551">
                  <c:v>-9.2081659999999996E-4</c:v>
                </c:pt>
                <c:pt idx="1552">
                  <c:v>-9.2081659999999996E-4</c:v>
                </c:pt>
                <c:pt idx="1553">
                  <c:v>5.8652710000000002E-4</c:v>
                </c:pt>
                <c:pt idx="1554">
                  <c:v>5.8652710000000002E-4</c:v>
                </c:pt>
                <c:pt idx="1555">
                  <c:v>-9.2081659999999996E-4</c:v>
                </c:pt>
                <c:pt idx="1556">
                  <c:v>-2.4281604000000001E-3</c:v>
                </c:pt>
                <c:pt idx="1557">
                  <c:v>-9.2081659999999996E-4</c:v>
                </c:pt>
                <c:pt idx="1558">
                  <c:v>5.8652710000000002E-4</c:v>
                </c:pt>
                <c:pt idx="1559">
                  <c:v>-9.2081659999999996E-4</c:v>
                </c:pt>
                <c:pt idx="1560">
                  <c:v>-9.2081659999999996E-4</c:v>
                </c:pt>
                <c:pt idx="1561">
                  <c:v>-9.2081659999999996E-4</c:v>
                </c:pt>
                <c:pt idx="1562">
                  <c:v>-9.2081659999999996E-4</c:v>
                </c:pt>
                <c:pt idx="1563">
                  <c:v>-9.2081659999999996E-4</c:v>
                </c:pt>
                <c:pt idx="1564">
                  <c:v>-9.2081659999999996E-4</c:v>
                </c:pt>
                <c:pt idx="1565">
                  <c:v>5.8652710000000002E-4</c:v>
                </c:pt>
                <c:pt idx="1566">
                  <c:v>-9.2081659999999996E-4</c:v>
                </c:pt>
                <c:pt idx="1567">
                  <c:v>5.8652710000000002E-4</c:v>
                </c:pt>
                <c:pt idx="1568">
                  <c:v>5.8652710000000002E-4</c:v>
                </c:pt>
                <c:pt idx="1569">
                  <c:v>5.8652710000000002E-4</c:v>
                </c:pt>
                <c:pt idx="1570">
                  <c:v>5.8652710000000002E-4</c:v>
                </c:pt>
                <c:pt idx="1571">
                  <c:v>-9.2081659999999996E-4</c:v>
                </c:pt>
                <c:pt idx="1572">
                  <c:v>-9.2081659999999996E-4</c:v>
                </c:pt>
                <c:pt idx="1573">
                  <c:v>5.8652710000000002E-4</c:v>
                </c:pt>
                <c:pt idx="1574">
                  <c:v>5.8652710000000002E-4</c:v>
                </c:pt>
                <c:pt idx="1575">
                  <c:v>5.8652710000000002E-4</c:v>
                </c:pt>
                <c:pt idx="1576">
                  <c:v>5.8652710000000002E-4</c:v>
                </c:pt>
                <c:pt idx="1577">
                  <c:v>-9.2081659999999996E-4</c:v>
                </c:pt>
                <c:pt idx="1578">
                  <c:v>5.8652710000000002E-4</c:v>
                </c:pt>
                <c:pt idx="1579">
                  <c:v>5.8652710000000002E-4</c:v>
                </c:pt>
                <c:pt idx="1580">
                  <c:v>5.8652710000000002E-4</c:v>
                </c:pt>
                <c:pt idx="1581">
                  <c:v>5.8652710000000002E-4</c:v>
                </c:pt>
                <c:pt idx="1582">
                  <c:v>-9.2081659999999996E-4</c:v>
                </c:pt>
                <c:pt idx="1583">
                  <c:v>5.8652710000000002E-4</c:v>
                </c:pt>
                <c:pt idx="1584">
                  <c:v>5.8652710000000002E-4</c:v>
                </c:pt>
                <c:pt idx="1585">
                  <c:v>-9.2081659999999996E-4</c:v>
                </c:pt>
                <c:pt idx="1586">
                  <c:v>-9.2081659999999996E-4</c:v>
                </c:pt>
                <c:pt idx="1587">
                  <c:v>5.8652710000000002E-4</c:v>
                </c:pt>
                <c:pt idx="1588">
                  <c:v>5.8652710000000002E-4</c:v>
                </c:pt>
                <c:pt idx="1589">
                  <c:v>-9.2081659999999996E-4</c:v>
                </c:pt>
                <c:pt idx="1590">
                  <c:v>5.8652710000000002E-4</c:v>
                </c:pt>
                <c:pt idx="1591">
                  <c:v>5.8652710000000002E-4</c:v>
                </c:pt>
                <c:pt idx="1592">
                  <c:v>5.8652710000000002E-4</c:v>
                </c:pt>
                <c:pt idx="1593">
                  <c:v>5.8652710000000002E-4</c:v>
                </c:pt>
                <c:pt idx="1594">
                  <c:v>-9.2081659999999996E-4</c:v>
                </c:pt>
                <c:pt idx="1595">
                  <c:v>-9.2081659999999996E-4</c:v>
                </c:pt>
                <c:pt idx="1596">
                  <c:v>5.8652710000000002E-4</c:v>
                </c:pt>
                <c:pt idx="1597">
                  <c:v>5.8652710000000002E-4</c:v>
                </c:pt>
                <c:pt idx="1598">
                  <c:v>-9.2081659999999996E-4</c:v>
                </c:pt>
                <c:pt idx="1599">
                  <c:v>-9.2081659999999996E-4</c:v>
                </c:pt>
                <c:pt idx="1600">
                  <c:v>-9.2081659999999996E-4</c:v>
                </c:pt>
                <c:pt idx="1601">
                  <c:v>5.8652710000000002E-4</c:v>
                </c:pt>
                <c:pt idx="1602">
                  <c:v>5.8652710000000002E-4</c:v>
                </c:pt>
                <c:pt idx="1603">
                  <c:v>5.8652710000000002E-4</c:v>
                </c:pt>
                <c:pt idx="1604">
                  <c:v>-9.2081659999999996E-4</c:v>
                </c:pt>
                <c:pt idx="1605">
                  <c:v>5.8652710000000002E-4</c:v>
                </c:pt>
                <c:pt idx="1606">
                  <c:v>5.8652710000000002E-4</c:v>
                </c:pt>
                <c:pt idx="1607">
                  <c:v>5.8652710000000002E-4</c:v>
                </c:pt>
                <c:pt idx="1608">
                  <c:v>5.8652710000000002E-4</c:v>
                </c:pt>
                <c:pt idx="1609">
                  <c:v>5.8652710000000002E-4</c:v>
                </c:pt>
                <c:pt idx="1610">
                  <c:v>5.8652710000000002E-4</c:v>
                </c:pt>
                <c:pt idx="1611">
                  <c:v>5.8652420000000001E-4</c:v>
                </c:pt>
                <c:pt idx="1612">
                  <c:v>5.864714E-4</c:v>
                </c:pt>
                <c:pt idx="1613">
                  <c:v>-9.2098519999999999E-4</c:v>
                </c:pt>
                <c:pt idx="1614">
                  <c:v>-9.2115009999999995E-4</c:v>
                </c:pt>
                <c:pt idx="1615">
                  <c:v>5.8598509999999995E-4</c:v>
                </c:pt>
                <c:pt idx="1616">
                  <c:v>-9.216049E-4</c:v>
                </c:pt>
                <c:pt idx="1617">
                  <c:v>5.8546620000000005E-4</c:v>
                </c:pt>
                <c:pt idx="1618">
                  <c:v>5.8517189999999998E-4</c:v>
                </c:pt>
                <c:pt idx="1619">
                  <c:v>-9.2248099999999995E-4</c:v>
                </c:pt>
                <c:pt idx="1620">
                  <c:v>5.8455300000000003E-4</c:v>
                </c:pt>
                <c:pt idx="1621">
                  <c:v>-9.231024E-4</c:v>
                </c:pt>
                <c:pt idx="1622">
                  <c:v>5.8394640000000004E-4</c:v>
                </c:pt>
                <c:pt idx="1623">
                  <c:v>5.8366750000000002E-4</c:v>
                </c:pt>
                <c:pt idx="1624">
                  <c:v>5.8341549999999995E-4</c:v>
                </c:pt>
                <c:pt idx="1625">
                  <c:v>5.8319820000000001E-4</c:v>
                </c:pt>
                <c:pt idx="1626">
                  <c:v>-9.2432440000000005E-4</c:v>
                </c:pt>
                <c:pt idx="1627">
                  <c:v>-9.2445020000000001E-4</c:v>
                </c:pt>
                <c:pt idx="1628">
                  <c:v>-9.2455179999999997E-4</c:v>
                </c:pt>
                <c:pt idx="1629">
                  <c:v>-9.2463929999999999E-4</c:v>
                </c:pt>
                <c:pt idx="1630">
                  <c:v>5.8263580000000002E-4</c:v>
                </c:pt>
                <c:pt idx="1631">
                  <c:v>5.8257649999999997E-4</c:v>
                </c:pt>
                <c:pt idx="1632">
                  <c:v>-9.2481729999999997E-4</c:v>
                </c:pt>
                <c:pt idx="1633">
                  <c:v>5.8250019999999997E-4</c:v>
                </c:pt>
                <c:pt idx="1634">
                  <c:v>5.8248320000000003E-4</c:v>
                </c:pt>
                <c:pt idx="1635">
                  <c:v>5.8248030000000001E-4</c:v>
                </c:pt>
                <c:pt idx="1636">
                  <c:v>-9.2485729999999995E-4</c:v>
                </c:pt>
                <c:pt idx="1637">
                  <c:v>-9.24832E-4</c:v>
                </c:pt>
                <c:pt idx="1638">
                  <c:v>5.8255609999999995E-4</c:v>
                </c:pt>
                <c:pt idx="1639">
                  <c:v>5.8260950000000005E-4</c:v>
                </c:pt>
                <c:pt idx="1640">
                  <c:v>5.8267699999999998E-4</c:v>
                </c:pt>
                <c:pt idx="1641">
                  <c:v>5.8275850000000001E-4</c:v>
                </c:pt>
                <c:pt idx="1642">
                  <c:v>5.8285420000000001E-4</c:v>
                </c:pt>
                <c:pt idx="1643">
                  <c:v>5.8296569999999998E-4</c:v>
                </c:pt>
                <c:pt idx="1644">
                  <c:v>5.8312010000000005E-4</c:v>
                </c:pt>
                <c:pt idx="1645">
                  <c:v>5.8332060000000001E-4</c:v>
                </c:pt>
                <c:pt idx="1646">
                  <c:v>5.8355910000000002E-4</c:v>
                </c:pt>
                <c:pt idx="1647">
                  <c:v>-9.2351930000000003E-4</c:v>
                </c:pt>
                <c:pt idx="1648">
                  <c:v>-9.23228E-4</c:v>
                </c:pt>
                <c:pt idx="1649">
                  <c:v>-9.2292239999999998E-4</c:v>
                </c:pt>
                <c:pt idx="1650">
                  <c:v>5.8473550000000003E-4</c:v>
                </c:pt>
                <c:pt idx="1651">
                  <c:v>5.8504550000000003E-4</c:v>
                </c:pt>
                <c:pt idx="1652">
                  <c:v>-9.2199920000000002E-4</c:v>
                </c:pt>
                <c:pt idx="1653">
                  <c:v>-9.2171560000000002E-4</c:v>
                </c:pt>
                <c:pt idx="1654">
                  <c:v>-9.2145729999999998E-4</c:v>
                </c:pt>
                <c:pt idx="1655">
                  <c:v>-9.2123210000000005E-4</c:v>
                </c:pt>
                <c:pt idx="1656">
                  <c:v>2.0936403E-3</c:v>
                </c:pt>
                <c:pt idx="1657">
                  <c:v>5.8643149999999995E-4</c:v>
                </c:pt>
                <c:pt idx="1658">
                  <c:v>5.8651009999999997E-4</c:v>
                </c:pt>
                <c:pt idx="1659">
                  <c:v>5.8652710000000002E-4</c:v>
                </c:pt>
                <c:pt idx="1660">
                  <c:v>-9.2081659999999996E-4</c:v>
                </c:pt>
                <c:pt idx="1661">
                  <c:v>5.8652710000000002E-4</c:v>
                </c:pt>
                <c:pt idx="1662">
                  <c:v>-9.2081659999999996E-4</c:v>
                </c:pt>
                <c:pt idx="1663">
                  <c:v>5.8652710000000002E-4</c:v>
                </c:pt>
                <c:pt idx="1664">
                  <c:v>5.8652710000000002E-4</c:v>
                </c:pt>
                <c:pt idx="1665">
                  <c:v>-9.2081659999999996E-4</c:v>
                </c:pt>
                <c:pt idx="1666">
                  <c:v>5.8652710000000002E-4</c:v>
                </c:pt>
                <c:pt idx="1667">
                  <c:v>-9.2081659999999996E-4</c:v>
                </c:pt>
                <c:pt idx="1668">
                  <c:v>5.8652710000000002E-4</c:v>
                </c:pt>
                <c:pt idx="1669">
                  <c:v>-9.2081659999999996E-4</c:v>
                </c:pt>
                <c:pt idx="1670">
                  <c:v>5.8652710000000002E-4</c:v>
                </c:pt>
                <c:pt idx="1671">
                  <c:v>5.8652710000000002E-4</c:v>
                </c:pt>
                <c:pt idx="1672">
                  <c:v>5.8652710000000002E-4</c:v>
                </c:pt>
                <c:pt idx="1673">
                  <c:v>5.8652710000000002E-4</c:v>
                </c:pt>
                <c:pt idx="1674">
                  <c:v>-9.2081659999999996E-4</c:v>
                </c:pt>
                <c:pt idx="1675">
                  <c:v>5.8652710000000002E-4</c:v>
                </c:pt>
                <c:pt idx="1676">
                  <c:v>5.8652710000000002E-4</c:v>
                </c:pt>
                <c:pt idx="1677">
                  <c:v>-9.2081659999999996E-4</c:v>
                </c:pt>
                <c:pt idx="1678">
                  <c:v>5.8652710000000002E-4</c:v>
                </c:pt>
                <c:pt idx="1679">
                  <c:v>5.8652710000000002E-4</c:v>
                </c:pt>
                <c:pt idx="1680">
                  <c:v>5.8652710000000002E-4</c:v>
                </c:pt>
                <c:pt idx="1681">
                  <c:v>-9.2081659999999996E-4</c:v>
                </c:pt>
                <c:pt idx="1682">
                  <c:v>5.8652710000000002E-4</c:v>
                </c:pt>
                <c:pt idx="1683">
                  <c:v>2.0938709000000002E-3</c:v>
                </c:pt>
                <c:pt idx="1684">
                  <c:v>-9.2081659999999996E-4</c:v>
                </c:pt>
                <c:pt idx="1685">
                  <c:v>-9.2081659999999996E-4</c:v>
                </c:pt>
                <c:pt idx="1686">
                  <c:v>5.8652710000000002E-4</c:v>
                </c:pt>
                <c:pt idx="1687">
                  <c:v>5.8652710000000002E-4</c:v>
                </c:pt>
                <c:pt idx="1688">
                  <c:v>5.8652710000000002E-4</c:v>
                </c:pt>
                <c:pt idx="1689">
                  <c:v>-9.2081659999999996E-4</c:v>
                </c:pt>
                <c:pt idx="1690">
                  <c:v>5.8652710000000002E-4</c:v>
                </c:pt>
                <c:pt idx="1691">
                  <c:v>-9.2081659999999996E-4</c:v>
                </c:pt>
                <c:pt idx="1692">
                  <c:v>-9.2081659999999996E-4</c:v>
                </c:pt>
                <c:pt idx="1693">
                  <c:v>5.8652710000000002E-4</c:v>
                </c:pt>
                <c:pt idx="1694">
                  <c:v>5.8652710000000002E-4</c:v>
                </c:pt>
                <c:pt idx="1695">
                  <c:v>5.8652710000000002E-4</c:v>
                </c:pt>
                <c:pt idx="1696">
                  <c:v>5.8652710000000002E-4</c:v>
                </c:pt>
                <c:pt idx="1697">
                  <c:v>5.8652710000000002E-4</c:v>
                </c:pt>
                <c:pt idx="1698">
                  <c:v>5.8652710000000002E-4</c:v>
                </c:pt>
                <c:pt idx="1699">
                  <c:v>5.8652710000000002E-4</c:v>
                </c:pt>
                <c:pt idx="1700">
                  <c:v>5.8652710000000002E-4</c:v>
                </c:pt>
                <c:pt idx="1701">
                  <c:v>5.8652710000000002E-4</c:v>
                </c:pt>
                <c:pt idx="1702">
                  <c:v>5.8652710000000002E-4</c:v>
                </c:pt>
                <c:pt idx="1703">
                  <c:v>5.8652710000000002E-4</c:v>
                </c:pt>
                <c:pt idx="1704">
                  <c:v>-9.2081659999999996E-4</c:v>
                </c:pt>
                <c:pt idx="1705">
                  <c:v>-9.2081659999999996E-4</c:v>
                </c:pt>
                <c:pt idx="1706">
                  <c:v>5.8652710000000002E-4</c:v>
                </c:pt>
                <c:pt idx="1707">
                  <c:v>5.8652360000000002E-4</c:v>
                </c:pt>
                <c:pt idx="1708">
                  <c:v>-9.2088320000000001E-4</c:v>
                </c:pt>
                <c:pt idx="1709">
                  <c:v>5.8632720000000005E-4</c:v>
                </c:pt>
                <c:pt idx="1710">
                  <c:v>5.8613369999999999E-4</c:v>
                </c:pt>
                <c:pt idx="1711">
                  <c:v>5.8589060000000003E-4</c:v>
                </c:pt>
                <c:pt idx="1712">
                  <c:v>5.8560839999999997E-4</c:v>
                </c:pt>
                <c:pt idx="1713">
                  <c:v>5.8529749999999998E-4</c:v>
                </c:pt>
                <c:pt idx="1714">
                  <c:v>-9.2237709999999997E-4</c:v>
                </c:pt>
                <c:pt idx="1715">
                  <c:v>-9.2271400000000004E-4</c:v>
                </c:pt>
                <c:pt idx="1716">
                  <c:v>5.8429860000000001E-4</c:v>
                </c:pt>
                <c:pt idx="1717">
                  <c:v>5.8397850000000003E-4</c:v>
                </c:pt>
                <c:pt idx="1718">
                  <c:v>-9.2366469999999995E-4</c:v>
                </c:pt>
                <c:pt idx="1719">
                  <c:v>5.8342120000000005E-4</c:v>
                </c:pt>
                <c:pt idx="1720">
                  <c:v>5.8320509999999998E-4</c:v>
                </c:pt>
                <c:pt idx="1721">
                  <c:v>5.8304479999999996E-4</c:v>
                </c:pt>
                <c:pt idx="1722">
                  <c:v>-9.2439729999999997E-4</c:v>
                </c:pt>
                <c:pt idx="1723">
                  <c:v>-9.2441470000000005E-4</c:v>
                </c:pt>
                <c:pt idx="1724">
                  <c:v>-9.2436030000000004E-4</c:v>
                </c:pt>
                <c:pt idx="1725">
                  <c:v>-9.2424399999999996E-4</c:v>
                </c:pt>
                <c:pt idx="1726">
                  <c:v>5.8327339999999996E-4</c:v>
                </c:pt>
                <c:pt idx="1727">
                  <c:v>5.8348790000000003E-4</c:v>
                </c:pt>
                <c:pt idx="1728">
                  <c:v>5.8373910000000004E-4</c:v>
                </c:pt>
                <c:pt idx="1729">
                  <c:v>2.0913655000000001E-3</c:v>
                </c:pt>
                <c:pt idx="1730">
                  <c:v>5.8431830000000001E-4</c:v>
                </c:pt>
                <c:pt idx="1731">
                  <c:v>-9.2271629999999996E-4</c:v>
                </c:pt>
                <c:pt idx="1732">
                  <c:v>-9.2240099999999999E-4</c:v>
                </c:pt>
                <c:pt idx="1733">
                  <c:v>-9.2209050000000004E-4</c:v>
                </c:pt>
                <c:pt idx="1734">
                  <c:v>5.855519E-4</c:v>
                </c:pt>
                <c:pt idx="1735">
                  <c:v>-9.2151699999999995E-4</c:v>
                </c:pt>
                <c:pt idx="1736">
                  <c:v>5.8607380000000005E-4</c:v>
                </c:pt>
                <c:pt idx="1737">
                  <c:v>-9.2106190000000002E-4</c:v>
                </c:pt>
                <c:pt idx="1738">
                  <c:v>5.8644459999999997E-4</c:v>
                </c:pt>
                <c:pt idx="1739">
                  <c:v>5.865547E-4</c:v>
                </c:pt>
                <c:pt idx="1740">
                  <c:v>-9.2070230000000002E-4</c:v>
                </c:pt>
                <c:pt idx="1741">
                  <c:v>-9.2062760000000002E-4</c:v>
                </c:pt>
                <c:pt idx="1742">
                  <c:v>5.8677849999999999E-4</c:v>
                </c:pt>
                <c:pt idx="1743">
                  <c:v>5.8682899999999997E-4</c:v>
                </c:pt>
                <c:pt idx="1744">
                  <c:v>5.8686760000000002E-4</c:v>
                </c:pt>
                <c:pt idx="1745">
                  <c:v>5.8689409999999995E-4</c:v>
                </c:pt>
                <c:pt idx="1746">
                  <c:v>-9.2043470000000005E-4</c:v>
                </c:pt>
                <c:pt idx="1747">
                  <c:v>-9.2043219999999996E-4</c:v>
                </c:pt>
                <c:pt idx="1748">
                  <c:v>5.8690160000000001E-4</c:v>
                </c:pt>
                <c:pt idx="1749">
                  <c:v>5.8688000000000002E-4</c:v>
                </c:pt>
                <c:pt idx="1750">
                  <c:v>2.0941899000000001E-3</c:v>
                </c:pt>
                <c:pt idx="1751">
                  <c:v>5.8680090000000004E-4</c:v>
                </c:pt>
                <c:pt idx="1752">
                  <c:v>5.8674339999999995E-4</c:v>
                </c:pt>
                <c:pt idx="1753">
                  <c:v>5.8667379999999996E-4</c:v>
                </c:pt>
                <c:pt idx="1754">
                  <c:v>5.865922E-4</c:v>
                </c:pt>
                <c:pt idx="1755">
                  <c:v>5.864965E-4</c:v>
                </c:pt>
                <c:pt idx="1756">
                  <c:v>-9.2098829999999997E-4</c:v>
                </c:pt>
                <c:pt idx="1757">
                  <c:v>-9.2117879999999998E-4</c:v>
                </c:pt>
                <c:pt idx="1758">
                  <c:v>5.8593390000000005E-4</c:v>
                </c:pt>
                <c:pt idx="1759">
                  <c:v>5.8566939999999995E-4</c:v>
                </c:pt>
                <c:pt idx="1760">
                  <c:v>-9.2196499999999996E-4</c:v>
                </c:pt>
                <c:pt idx="1761">
                  <c:v>-9.2227110000000004E-4</c:v>
                </c:pt>
                <c:pt idx="1762">
                  <c:v>5.8476060000000002E-4</c:v>
                </c:pt>
                <c:pt idx="1763">
                  <c:v>5.8444669999999999E-4</c:v>
                </c:pt>
                <c:pt idx="1764">
                  <c:v>5.8414109999999997E-4</c:v>
                </c:pt>
                <c:pt idx="1765">
                  <c:v>5.8385220000000001E-4</c:v>
                </c:pt>
                <c:pt idx="1766">
                  <c:v>5.8358819999999997E-4</c:v>
                </c:pt>
                <c:pt idx="1767">
                  <c:v>-9.2399020000000004E-4</c:v>
                </c:pt>
                <c:pt idx="1768">
                  <c:v>5.831683E-4</c:v>
                </c:pt>
                <c:pt idx="1769">
                  <c:v>5.8302910000000002E-4</c:v>
                </c:pt>
                <c:pt idx="1770">
                  <c:v>-9.2440019999999999E-4</c:v>
                </c:pt>
                <c:pt idx="1771">
                  <c:v>-9.2441490000000001E-4</c:v>
                </c:pt>
                <c:pt idx="1772">
                  <c:v>-9.24364E-4</c:v>
                </c:pt>
                <c:pt idx="1773">
                  <c:v>5.8309309999999995E-4</c:v>
                </c:pt>
                <c:pt idx="1774">
                  <c:v>5.8325260000000002E-4</c:v>
                </c:pt>
                <c:pt idx="1775">
                  <c:v>5.834554E-4</c:v>
                </c:pt>
                <c:pt idx="1776">
                  <c:v>5.8369390000000002E-4</c:v>
                </c:pt>
                <c:pt idx="1777">
                  <c:v>5.8396079999999996E-4</c:v>
                </c:pt>
                <c:pt idx="1778">
                  <c:v>5.8424859999999998E-4</c:v>
                </c:pt>
                <c:pt idx="1779">
                  <c:v>-9.2279619999999999E-4</c:v>
                </c:pt>
                <c:pt idx="1780">
                  <c:v>-9.2248829999999995E-4</c:v>
                </c:pt>
                <c:pt idx="1781">
                  <c:v>5.8516380000000004E-4</c:v>
                </c:pt>
                <c:pt idx="1782">
                  <c:v>5.854616E-4</c:v>
                </c:pt>
                <c:pt idx="1783">
                  <c:v>5.8574340000000003E-4</c:v>
                </c:pt>
                <c:pt idx="1784">
                  <c:v>5.8600190000000004E-4</c:v>
                </c:pt>
                <c:pt idx="1785">
                  <c:v>5.8622980000000002E-4</c:v>
                </c:pt>
                <c:pt idx="1786">
                  <c:v>5.8641970000000005E-4</c:v>
                </c:pt>
                <c:pt idx="1787">
                  <c:v>5.8656579999999999E-4</c:v>
                </c:pt>
                <c:pt idx="1788">
                  <c:v>-9.2065660000000004E-4</c:v>
                </c:pt>
                <c:pt idx="1789">
                  <c:v>-9.2055200000000005E-4</c:v>
                </c:pt>
                <c:pt idx="1790">
                  <c:v>5.86879E-4</c:v>
                </c:pt>
                <c:pt idx="1791">
                  <c:v>5.8694979999999997E-4</c:v>
                </c:pt>
                <c:pt idx="1792">
                  <c:v>-9.2033950000000001E-4</c:v>
                </c:pt>
                <c:pt idx="1793">
                  <c:v>5.8704079999999999E-4</c:v>
                </c:pt>
                <c:pt idx="1794">
                  <c:v>-9.2028200000000002E-4</c:v>
                </c:pt>
                <c:pt idx="1795">
                  <c:v>5.8706459999999998E-4</c:v>
                </c:pt>
                <c:pt idx="1796">
                  <c:v>5.8705129999999999E-4</c:v>
                </c:pt>
                <c:pt idx="1797">
                  <c:v>5.8702120000000003E-4</c:v>
                </c:pt>
                <c:pt idx="1798">
                  <c:v>5.8697420000000005E-4</c:v>
                </c:pt>
                <c:pt idx="1799">
                  <c:v>5.8691039999999998E-4</c:v>
                </c:pt>
                <c:pt idx="1800">
                  <c:v>5.8682980000000003E-4</c:v>
                </c:pt>
                <c:pt idx="1801">
                  <c:v>5.8673239999999999E-4</c:v>
                </c:pt>
                <c:pt idx="1802">
                  <c:v>-9.2072550000000001E-4</c:v>
                </c:pt>
                <c:pt idx="1803">
                  <c:v>5.8648179999999997E-4</c:v>
                </c:pt>
                <c:pt idx="1804">
                  <c:v>5.8624179999999999E-4</c:v>
                </c:pt>
                <c:pt idx="1805">
                  <c:v>5.8588480000000001E-4</c:v>
                </c:pt>
                <c:pt idx="1806">
                  <c:v>-9.219152E-4</c:v>
                </c:pt>
                <c:pt idx="1807">
                  <c:v>5.848963E-4</c:v>
                </c:pt>
                <c:pt idx="1808">
                  <c:v>-9.2304360000000001E-4</c:v>
                </c:pt>
                <c:pt idx="1809">
                  <c:v>5.8366889999999995E-4</c:v>
                </c:pt>
                <c:pt idx="1810">
                  <c:v>2.0903616E-3</c:v>
                </c:pt>
                <c:pt idx="1811">
                  <c:v>-9.2499290000000001E-4</c:v>
                </c:pt>
                <c:pt idx="1812">
                  <c:v>5.8171549999999996E-4</c:v>
                </c:pt>
                <c:pt idx="1813">
                  <c:v>5.8111149999999999E-4</c:v>
                </c:pt>
                <c:pt idx="1814">
                  <c:v>5.8056340000000001E-4</c:v>
                </c:pt>
                <c:pt idx="1815">
                  <c:v>-9.272611E-4</c:v>
                </c:pt>
                <c:pt idx="1816">
                  <c:v>5.7971260000000001E-4</c:v>
                </c:pt>
                <c:pt idx="1817">
                  <c:v>5.7944880000000004E-4</c:v>
                </c:pt>
                <c:pt idx="1818">
                  <c:v>5.7931879999999995E-4</c:v>
                </c:pt>
                <c:pt idx="1819">
                  <c:v>-9.2801600000000004E-4</c:v>
                </c:pt>
                <c:pt idx="1820">
                  <c:v>5.7942530000000005E-4</c:v>
                </c:pt>
                <c:pt idx="1821">
                  <c:v>-9.2780100000000002E-4</c:v>
                </c:pt>
                <c:pt idx="1822">
                  <c:v>-9.2764150000000005E-4</c:v>
                </c:pt>
                <c:pt idx="1823">
                  <c:v>5.798992E-4</c:v>
                </c:pt>
                <c:pt idx="1824">
                  <c:v>5.8011300000000005E-4</c:v>
                </c:pt>
                <c:pt idx="1825">
                  <c:v>-9.2700319999999999E-4</c:v>
                </c:pt>
                <c:pt idx="1826">
                  <c:v>5.8060060000000001E-4</c:v>
                </c:pt>
                <c:pt idx="1827">
                  <c:v>-9.2648429999999998E-4</c:v>
                </c:pt>
                <c:pt idx="1828">
                  <c:v>5.8114150000000003E-4</c:v>
                </c:pt>
                <c:pt idx="1829">
                  <c:v>-9.2592810000000005E-4</c:v>
                </c:pt>
                <c:pt idx="1830">
                  <c:v>5.8170379999999999E-4</c:v>
                </c:pt>
                <c:pt idx="1831">
                  <c:v>-9.2536630000000005E-4</c:v>
                </c:pt>
                <c:pt idx="1832">
                  <c:v>-9.2509319999999995E-4</c:v>
                </c:pt>
                <c:pt idx="1833">
                  <c:v>-9.2483059999999995E-4</c:v>
                </c:pt>
                <c:pt idx="1834">
                  <c:v>2.0901142999999998E-3</c:v>
                </c:pt>
                <c:pt idx="1835">
                  <c:v>-9.2435089999999998E-4</c:v>
                </c:pt>
                <c:pt idx="1836">
                  <c:v>5.8323879999999998E-4</c:v>
                </c:pt>
                <c:pt idx="1837">
                  <c:v>-9.238502E-4</c:v>
                </c:pt>
                <c:pt idx="1838">
                  <c:v>5.8376860000000001E-4</c:v>
                </c:pt>
                <c:pt idx="1839">
                  <c:v>2.0913952999999999E-3</c:v>
                </c:pt>
                <c:pt idx="1840">
                  <c:v>5.843326E-4</c:v>
                </c:pt>
                <c:pt idx="1841">
                  <c:v>5.8461679999999999E-4</c:v>
                </c:pt>
                <c:pt idx="1842">
                  <c:v>5.8489689999999999E-4</c:v>
                </c:pt>
                <c:pt idx="1843">
                  <c:v>5.8516860000000005E-4</c:v>
                </c:pt>
                <c:pt idx="1844">
                  <c:v>5.8542779999999997E-4</c:v>
                </c:pt>
                <c:pt idx="1845">
                  <c:v>5.8567020000000001E-4</c:v>
                </c:pt>
                <c:pt idx="1846">
                  <c:v>-9.2145279999999996E-4</c:v>
                </c:pt>
                <c:pt idx="1847">
                  <c:v>5.8608810000000005E-4</c:v>
                </c:pt>
                <c:pt idx="1848">
                  <c:v>5.8625509999999997E-4</c:v>
                </c:pt>
                <c:pt idx="1849">
                  <c:v>5.8638859999999996E-4</c:v>
                </c:pt>
                <c:pt idx="1850">
                  <c:v>-9.2085940000000003E-4</c:v>
                </c:pt>
                <c:pt idx="1851">
                  <c:v>5.8653619999999998E-4</c:v>
                </c:pt>
                <c:pt idx="1852">
                  <c:v>-9.2083409999999997E-4</c:v>
                </c:pt>
                <c:pt idx="1853">
                  <c:v>5.864027E-4</c:v>
                </c:pt>
                <c:pt idx="1854">
                  <c:v>-9.2111730000000005E-4</c:v>
                </c:pt>
                <c:pt idx="1855">
                  <c:v>5.8599369999999995E-4</c:v>
                </c:pt>
                <c:pt idx="1856">
                  <c:v>5.8571480000000004E-4</c:v>
                </c:pt>
                <c:pt idx="1857">
                  <c:v>5.8540160000000003E-4</c:v>
                </c:pt>
                <c:pt idx="1858">
                  <c:v>-9.2227990000000001E-4</c:v>
                </c:pt>
                <c:pt idx="1859">
                  <c:v>-9.226274E-4</c:v>
                </c:pt>
                <c:pt idx="1860">
                  <c:v>5.8437199999999999E-4</c:v>
                </c:pt>
                <c:pt idx="1861">
                  <c:v>5.8403739999999995E-4</c:v>
                </c:pt>
                <c:pt idx="1862">
                  <c:v>5.8372649999999997E-4</c:v>
                </c:pt>
                <c:pt idx="1863">
                  <c:v>5.8345089999999999E-4</c:v>
                </c:pt>
                <c:pt idx="1864">
                  <c:v>-9.2412560000000002E-4</c:v>
                </c:pt>
                <c:pt idx="1865">
                  <c:v>5.8305209999999995E-4</c:v>
                </c:pt>
                <c:pt idx="1866">
                  <c:v>2.0903003999999999E-3</c:v>
                </c:pt>
                <c:pt idx="1867">
                  <c:v>5.8293039999999998E-4</c:v>
                </c:pt>
                <c:pt idx="1868">
                  <c:v>5.8293039999999998E-4</c:v>
                </c:pt>
                <c:pt idx="1869">
                  <c:v>5.8293039999999998E-4</c:v>
                </c:pt>
                <c:pt idx="1870">
                  <c:v>5.8293039999999998E-4</c:v>
                </c:pt>
                <c:pt idx="1871">
                  <c:v>5.8293039999999998E-4</c:v>
                </c:pt>
                <c:pt idx="1872">
                  <c:v>5.8293039999999998E-4</c:v>
                </c:pt>
                <c:pt idx="1873">
                  <c:v>-9.2441780000000002E-4</c:v>
                </c:pt>
                <c:pt idx="1874">
                  <c:v>-9.2441780000000002E-4</c:v>
                </c:pt>
                <c:pt idx="1875">
                  <c:v>5.8293039999999998E-4</c:v>
                </c:pt>
                <c:pt idx="1876">
                  <c:v>-9.2441780000000002E-4</c:v>
                </c:pt>
                <c:pt idx="1877">
                  <c:v>-9.2441780000000002E-4</c:v>
                </c:pt>
                <c:pt idx="1878">
                  <c:v>-9.2441780000000002E-4</c:v>
                </c:pt>
                <c:pt idx="1879">
                  <c:v>-9.2441780000000002E-4</c:v>
                </c:pt>
                <c:pt idx="1880">
                  <c:v>-9.2441780000000002E-4</c:v>
                </c:pt>
                <c:pt idx="1881">
                  <c:v>5.8293039999999998E-4</c:v>
                </c:pt>
                <c:pt idx="1882">
                  <c:v>5.8293039999999998E-4</c:v>
                </c:pt>
                <c:pt idx="1883">
                  <c:v>5.8293039999999998E-4</c:v>
                </c:pt>
                <c:pt idx="1884">
                  <c:v>5.8293039999999998E-4</c:v>
                </c:pt>
                <c:pt idx="1885">
                  <c:v>5.8293039999999998E-4</c:v>
                </c:pt>
                <c:pt idx="1886">
                  <c:v>-9.2441780000000002E-4</c:v>
                </c:pt>
                <c:pt idx="1887">
                  <c:v>5.8293039999999998E-4</c:v>
                </c:pt>
                <c:pt idx="1888">
                  <c:v>5.8293039999999998E-4</c:v>
                </c:pt>
                <c:pt idx="1889">
                  <c:v>2.0902785999999999E-3</c:v>
                </c:pt>
                <c:pt idx="1890">
                  <c:v>5.8293039999999998E-4</c:v>
                </c:pt>
                <c:pt idx="1891">
                  <c:v>5.8293039999999998E-4</c:v>
                </c:pt>
                <c:pt idx="1892">
                  <c:v>-9.2441780000000002E-4</c:v>
                </c:pt>
                <c:pt idx="1893">
                  <c:v>5.8293039999999998E-4</c:v>
                </c:pt>
                <c:pt idx="1894">
                  <c:v>5.8293039999999998E-4</c:v>
                </c:pt>
                <c:pt idx="1895">
                  <c:v>5.8293039999999998E-4</c:v>
                </c:pt>
                <c:pt idx="1896">
                  <c:v>-9.2441780000000002E-4</c:v>
                </c:pt>
                <c:pt idx="1897">
                  <c:v>5.8293039999999998E-4</c:v>
                </c:pt>
                <c:pt idx="1898">
                  <c:v>5.8293039999999998E-4</c:v>
                </c:pt>
                <c:pt idx="1899">
                  <c:v>5.8293389999999998E-4</c:v>
                </c:pt>
                <c:pt idx="1900">
                  <c:v>5.8299709999999995E-4</c:v>
                </c:pt>
                <c:pt idx="1901">
                  <c:v>2.0904791000000002E-3</c:v>
                </c:pt>
                <c:pt idx="1902">
                  <c:v>5.8332529999999998E-4</c:v>
                </c:pt>
                <c:pt idx="1903">
                  <c:v>5.835692E-4</c:v>
                </c:pt>
                <c:pt idx="1904">
                  <c:v>5.8385209999999997E-4</c:v>
                </c:pt>
                <c:pt idx="1905">
                  <c:v>5.8416339999999998E-4</c:v>
                </c:pt>
                <c:pt idx="1906">
                  <c:v>5.8449269999999995E-4</c:v>
                </c:pt>
                <c:pt idx="1907">
                  <c:v>5.8482919999999999E-4</c:v>
                </c:pt>
                <c:pt idx="1908">
                  <c:v>5.8516259999999995E-4</c:v>
                </c:pt>
                <c:pt idx="1909">
                  <c:v>5.8548219999999998E-4</c:v>
                </c:pt>
                <c:pt idx="1910">
                  <c:v>5.8577749999999995E-4</c:v>
                </c:pt>
                <c:pt idx="1911">
                  <c:v>5.8603819999999995E-4</c:v>
                </c:pt>
                <c:pt idx="1912">
                  <c:v>5.8625349999999997E-4</c:v>
                </c:pt>
                <c:pt idx="1913">
                  <c:v>5.864132E-4</c:v>
                </c:pt>
                <c:pt idx="1914">
                  <c:v>-9.2083710000000001E-4</c:v>
                </c:pt>
                <c:pt idx="1915">
                  <c:v>5.8652710000000002E-4</c:v>
                </c:pt>
                <c:pt idx="1916">
                  <c:v>-9.2081659999999996E-4</c:v>
                </c:pt>
                <c:pt idx="1917">
                  <c:v>2.0938709000000002E-3</c:v>
                </c:pt>
                <c:pt idx="1918">
                  <c:v>5.8652710000000002E-4</c:v>
                </c:pt>
                <c:pt idx="1919">
                  <c:v>5.8652710000000002E-4</c:v>
                </c:pt>
                <c:pt idx="1920">
                  <c:v>5.8652710000000002E-4</c:v>
                </c:pt>
                <c:pt idx="1921">
                  <c:v>-9.2081659999999996E-4</c:v>
                </c:pt>
                <c:pt idx="1922">
                  <c:v>5.8652710000000002E-4</c:v>
                </c:pt>
                <c:pt idx="1923">
                  <c:v>5.8652710000000002E-4</c:v>
                </c:pt>
                <c:pt idx="1924">
                  <c:v>-9.2081659999999996E-4</c:v>
                </c:pt>
                <c:pt idx="1925">
                  <c:v>5.8652710000000002E-4</c:v>
                </c:pt>
                <c:pt idx="1926">
                  <c:v>2.0938709000000002E-3</c:v>
                </c:pt>
                <c:pt idx="1927">
                  <c:v>2.0938709000000002E-3</c:v>
                </c:pt>
                <c:pt idx="1928">
                  <c:v>-9.2081659999999996E-4</c:v>
                </c:pt>
                <c:pt idx="1929">
                  <c:v>5.8652710000000002E-4</c:v>
                </c:pt>
                <c:pt idx="1930">
                  <c:v>5.8652710000000002E-4</c:v>
                </c:pt>
                <c:pt idx="1931">
                  <c:v>5.8652710000000002E-4</c:v>
                </c:pt>
                <c:pt idx="1932">
                  <c:v>5.8652710000000002E-4</c:v>
                </c:pt>
                <c:pt idx="1933">
                  <c:v>-9.2081659999999996E-4</c:v>
                </c:pt>
                <c:pt idx="1934">
                  <c:v>5.8652710000000002E-4</c:v>
                </c:pt>
                <c:pt idx="1935">
                  <c:v>5.8652710000000002E-4</c:v>
                </c:pt>
                <c:pt idx="1936">
                  <c:v>5.8652710000000002E-4</c:v>
                </c:pt>
                <c:pt idx="1937">
                  <c:v>-9.2081659999999996E-4</c:v>
                </c:pt>
                <c:pt idx="1938">
                  <c:v>-9.2081659999999996E-4</c:v>
                </c:pt>
                <c:pt idx="1939">
                  <c:v>2.0938709000000002E-3</c:v>
                </c:pt>
                <c:pt idx="1940">
                  <c:v>5.8652710000000002E-4</c:v>
                </c:pt>
                <c:pt idx="1941">
                  <c:v>-9.2081659999999996E-4</c:v>
                </c:pt>
                <c:pt idx="1942">
                  <c:v>5.8652710000000002E-4</c:v>
                </c:pt>
                <c:pt idx="1943">
                  <c:v>5.8652710000000002E-4</c:v>
                </c:pt>
                <c:pt idx="1944">
                  <c:v>5.8652710000000002E-4</c:v>
                </c:pt>
                <c:pt idx="1945">
                  <c:v>5.8652710000000002E-4</c:v>
                </c:pt>
                <c:pt idx="1946">
                  <c:v>5.8652710000000002E-4</c:v>
                </c:pt>
                <c:pt idx="1947">
                  <c:v>-9.2081960000000001E-4</c:v>
                </c:pt>
                <c:pt idx="1948">
                  <c:v>5.864714E-4</c:v>
                </c:pt>
                <c:pt idx="1949">
                  <c:v>5.8635879999999999E-4</c:v>
                </c:pt>
                <c:pt idx="1950">
                  <c:v>5.8619399999999995E-4</c:v>
                </c:pt>
                <c:pt idx="1951">
                  <c:v>-9.2135929999999995E-4</c:v>
                </c:pt>
                <c:pt idx="1952">
                  <c:v>-9.216049E-4</c:v>
                </c:pt>
                <c:pt idx="1953">
                  <c:v>5.8546620000000005E-4</c:v>
                </c:pt>
                <c:pt idx="1954">
                  <c:v>5.8517189999999998E-4</c:v>
                </c:pt>
                <c:pt idx="1955">
                  <c:v>2.0922105999999999E-3</c:v>
                </c:pt>
                <c:pt idx="1956">
                  <c:v>5.8455300000000003E-4</c:v>
                </c:pt>
                <c:pt idx="1957">
                  <c:v>-9.231024E-4</c:v>
                </c:pt>
                <c:pt idx="1958">
                  <c:v>5.8394640000000004E-4</c:v>
                </c:pt>
                <c:pt idx="1959">
                  <c:v>-9.2367980000000001E-4</c:v>
                </c:pt>
                <c:pt idx="1960">
                  <c:v>5.8341549999999995E-4</c:v>
                </c:pt>
                <c:pt idx="1961">
                  <c:v>5.8319820000000001E-4</c:v>
                </c:pt>
                <c:pt idx="1962">
                  <c:v>5.8302370000000003E-4</c:v>
                </c:pt>
                <c:pt idx="1963">
                  <c:v>5.8289810000000002E-4</c:v>
                </c:pt>
                <c:pt idx="1964">
                  <c:v>-9.245503E-4</c:v>
                </c:pt>
                <c:pt idx="1965">
                  <c:v>5.8271370000000002E-4</c:v>
                </c:pt>
                <c:pt idx="1966">
                  <c:v>-9.2470409999999997E-4</c:v>
                </c:pt>
                <c:pt idx="1967">
                  <c:v>2.0899387000000002E-3</c:v>
                </c:pt>
                <c:pt idx="1968">
                  <c:v>5.825502E-4</c:v>
                </c:pt>
                <c:pt idx="1969">
                  <c:v>5.8252439999999998E-4</c:v>
                </c:pt>
                <c:pt idx="1970">
                  <c:v>5.8251229999999998E-4</c:v>
                </c:pt>
                <c:pt idx="1971">
                  <c:v>5.8251359999999999E-4</c:v>
                </c:pt>
                <c:pt idx="1972">
                  <c:v>2.0898765999999998E-3</c:v>
                </c:pt>
                <c:pt idx="1973">
                  <c:v>-9.2479390000000002E-4</c:v>
                </c:pt>
                <c:pt idx="1974">
                  <c:v>5.8259380000000001E-4</c:v>
                </c:pt>
                <c:pt idx="1975">
                  <c:v>2.0899932000000001E-3</c:v>
                </c:pt>
                <c:pt idx="1976">
                  <c:v>2.0900555000000001E-3</c:v>
                </c:pt>
                <c:pt idx="1977">
                  <c:v>5.8278050000000004E-4</c:v>
                </c:pt>
                <c:pt idx="1978">
                  <c:v>5.8286459999999998E-4</c:v>
                </c:pt>
                <c:pt idx="1979">
                  <c:v>5.8296119999999996E-4</c:v>
                </c:pt>
                <c:pt idx="1980">
                  <c:v>-9.242454E-4</c:v>
                </c:pt>
                <c:pt idx="1981">
                  <c:v>2.0906413E-3</c:v>
                </c:pt>
                <c:pt idx="1982">
                  <c:v>-9.2382170000000004E-4</c:v>
                </c:pt>
                <c:pt idx="1983">
                  <c:v>5.8379090000000003E-4</c:v>
                </c:pt>
                <c:pt idx="1984">
                  <c:v>5.8408069999999997E-4</c:v>
                </c:pt>
                <c:pt idx="1985">
                  <c:v>5.8438670000000002E-4</c:v>
                </c:pt>
                <c:pt idx="1986">
                  <c:v>5.8470080000000001E-4</c:v>
                </c:pt>
                <c:pt idx="1987">
                  <c:v>-9.2233110000000001E-4</c:v>
                </c:pt>
                <c:pt idx="1988">
                  <c:v>-9.2202539999999996E-4</c:v>
                </c:pt>
                <c:pt idx="1989">
                  <c:v>2.0929530999999999E-3</c:v>
                </c:pt>
                <c:pt idx="1990">
                  <c:v>5.8587159999999995E-4</c:v>
                </c:pt>
                <c:pt idx="1991">
                  <c:v>5.8610159999999999E-4</c:v>
                </c:pt>
                <c:pt idx="1992">
                  <c:v>5.8629009999999998E-4</c:v>
                </c:pt>
                <c:pt idx="1993">
                  <c:v>5.8642890000000004E-4</c:v>
                </c:pt>
                <c:pt idx="1994">
                  <c:v>5.8650960000000002E-4</c:v>
                </c:pt>
                <c:pt idx="1995">
                  <c:v>5.8652360000000002E-4</c:v>
                </c:pt>
                <c:pt idx="1996">
                  <c:v>5.8646070000000004E-4</c:v>
                </c:pt>
                <c:pt idx="1997">
                  <c:v>5.8632720000000005E-4</c:v>
                </c:pt>
                <c:pt idx="1998">
                  <c:v>5.8613369999999999E-4</c:v>
                </c:pt>
                <c:pt idx="1999">
                  <c:v>5.8589060000000003E-4</c:v>
                </c:pt>
                <c:pt idx="2000">
                  <c:v>2.0929532999999999E-3</c:v>
                </c:pt>
                <c:pt idx="2001">
                  <c:v>5.8529749999999998E-4</c:v>
                </c:pt>
                <c:pt idx="2002">
                  <c:v>2.0923143000000002E-3</c:v>
                </c:pt>
                <c:pt idx="2003">
                  <c:v>5.846321E-4</c:v>
                </c:pt>
                <c:pt idx="2004">
                  <c:v>-9.2304789999999996E-4</c:v>
                </c:pt>
                <c:pt idx="2005">
                  <c:v>2.0913253999999999E-3</c:v>
                </c:pt>
                <c:pt idx="2006">
                  <c:v>5.8368250000000003E-4</c:v>
                </c:pt>
                <c:pt idx="2007">
                  <c:v>-9.2392639999999996E-4</c:v>
                </c:pt>
                <c:pt idx="2008">
                  <c:v>5.8320509999999998E-4</c:v>
                </c:pt>
                <c:pt idx="2009">
                  <c:v>2.0903927999999998E-3</c:v>
                </c:pt>
                <c:pt idx="2010">
                  <c:v>5.8295090000000003E-4</c:v>
                </c:pt>
                <c:pt idx="2011">
                  <c:v>5.8293039999999998E-4</c:v>
                </c:pt>
                <c:pt idx="2012">
                  <c:v>5.8293039999999998E-4</c:v>
                </c:pt>
                <c:pt idx="2013">
                  <c:v>5.8293039999999998E-4</c:v>
                </c:pt>
                <c:pt idx="2014">
                  <c:v>5.8293039999999998E-4</c:v>
                </c:pt>
                <c:pt idx="2015">
                  <c:v>5.8293039999999998E-4</c:v>
                </c:pt>
                <c:pt idx="2016">
                  <c:v>-9.2441780000000002E-4</c:v>
                </c:pt>
                <c:pt idx="2017">
                  <c:v>5.8293039999999998E-4</c:v>
                </c:pt>
                <c:pt idx="2018">
                  <c:v>5.8293039999999998E-4</c:v>
                </c:pt>
                <c:pt idx="2019">
                  <c:v>-9.2441780000000002E-4</c:v>
                </c:pt>
                <c:pt idx="2020">
                  <c:v>5.8293039999999998E-4</c:v>
                </c:pt>
                <c:pt idx="2021">
                  <c:v>5.8293039999999998E-4</c:v>
                </c:pt>
                <c:pt idx="2022">
                  <c:v>5.8293039999999998E-4</c:v>
                </c:pt>
                <c:pt idx="2023">
                  <c:v>5.8293039999999998E-4</c:v>
                </c:pt>
                <c:pt idx="2024">
                  <c:v>5.8293039999999998E-4</c:v>
                </c:pt>
                <c:pt idx="2025">
                  <c:v>2.0902785999999999E-3</c:v>
                </c:pt>
                <c:pt idx="2026">
                  <c:v>5.8293039999999998E-4</c:v>
                </c:pt>
                <c:pt idx="2027">
                  <c:v>5.8293039999999998E-4</c:v>
                </c:pt>
                <c:pt idx="2028">
                  <c:v>5.8293039999999998E-4</c:v>
                </c:pt>
                <c:pt idx="2029">
                  <c:v>5.8293039999999998E-4</c:v>
                </c:pt>
                <c:pt idx="2030">
                  <c:v>2.0902785999999999E-3</c:v>
                </c:pt>
                <c:pt idx="2031">
                  <c:v>2.0902785999999999E-3</c:v>
                </c:pt>
                <c:pt idx="2032">
                  <c:v>5.8293039999999998E-4</c:v>
                </c:pt>
                <c:pt idx="2033">
                  <c:v>5.8293039999999998E-4</c:v>
                </c:pt>
                <c:pt idx="2034">
                  <c:v>2.0902785999999999E-3</c:v>
                </c:pt>
                <c:pt idx="2035">
                  <c:v>5.8293039999999998E-4</c:v>
                </c:pt>
                <c:pt idx="2036">
                  <c:v>2.0902785999999999E-3</c:v>
                </c:pt>
                <c:pt idx="2037">
                  <c:v>5.8293039999999998E-4</c:v>
                </c:pt>
                <c:pt idx="2038">
                  <c:v>5.8293039999999998E-4</c:v>
                </c:pt>
                <c:pt idx="2039">
                  <c:v>5.8293039999999998E-4</c:v>
                </c:pt>
                <c:pt idx="2040">
                  <c:v>2.0902785999999999E-3</c:v>
                </c:pt>
                <c:pt idx="2041">
                  <c:v>5.8293039999999998E-4</c:v>
                </c:pt>
                <c:pt idx="2042">
                  <c:v>-9.2441780000000002E-4</c:v>
                </c:pt>
                <c:pt idx="2043">
                  <c:v>2.0902785999999999E-3</c:v>
                </c:pt>
                <c:pt idx="2044">
                  <c:v>5.8293039999999998E-4</c:v>
                </c:pt>
                <c:pt idx="2045">
                  <c:v>-9.2441780000000002E-4</c:v>
                </c:pt>
                <c:pt idx="2046">
                  <c:v>5.8293039999999998E-4</c:v>
                </c:pt>
                <c:pt idx="2047">
                  <c:v>5.8293039999999998E-4</c:v>
                </c:pt>
                <c:pt idx="2048">
                  <c:v>5.8293039999999998E-4</c:v>
                </c:pt>
                <c:pt idx="2049">
                  <c:v>5.8293039999999998E-4</c:v>
                </c:pt>
                <c:pt idx="2050">
                  <c:v>2.0902785999999999E-3</c:v>
                </c:pt>
                <c:pt idx="2051">
                  <c:v>5.8293039999999998E-4</c:v>
                </c:pt>
                <c:pt idx="2052">
                  <c:v>2.0902785999999999E-3</c:v>
                </c:pt>
                <c:pt idx="2053">
                  <c:v>-9.2441780000000002E-4</c:v>
                </c:pt>
                <c:pt idx="2054">
                  <c:v>5.8293039999999998E-4</c:v>
                </c:pt>
                <c:pt idx="2055">
                  <c:v>5.8293039999999998E-4</c:v>
                </c:pt>
                <c:pt idx="2056">
                  <c:v>5.8293039999999998E-4</c:v>
                </c:pt>
                <c:pt idx="2057">
                  <c:v>2.0902785999999999E-3</c:v>
                </c:pt>
                <c:pt idx="2058">
                  <c:v>-9.2441780000000002E-4</c:v>
                </c:pt>
                <c:pt idx="2059">
                  <c:v>2.0902752E-3</c:v>
                </c:pt>
                <c:pt idx="2060">
                  <c:v>5.8286670000000005E-4</c:v>
                </c:pt>
                <c:pt idx="2061">
                  <c:v>5.8273859999999995E-4</c:v>
                </c:pt>
                <c:pt idx="2062">
                  <c:v>5.8255250000000002E-4</c:v>
                </c:pt>
                <c:pt idx="2063">
                  <c:v>2.0896670999999999E-3</c:v>
                </c:pt>
                <c:pt idx="2064">
                  <c:v>5.8204540000000003E-4</c:v>
                </c:pt>
                <c:pt idx="2065">
                  <c:v>5.817439E-4</c:v>
                </c:pt>
                <c:pt idx="2066">
                  <c:v>5.8142350000000003E-4</c:v>
                </c:pt>
                <c:pt idx="2067">
                  <c:v>5.8109399999999999E-4</c:v>
                </c:pt>
                <c:pt idx="2068">
                  <c:v>5.8076530000000001E-4</c:v>
                </c:pt>
                <c:pt idx="2069">
                  <c:v>5.8044710000000003E-4</c:v>
                </c:pt>
                <c:pt idx="2070">
                  <c:v>5.8014929999999996E-4</c:v>
                </c:pt>
                <c:pt idx="2071">
                  <c:v>2.0872337000000002E-3</c:v>
                </c:pt>
                <c:pt idx="2072">
                  <c:v>2.0870067E-3</c:v>
                </c:pt>
                <c:pt idx="2073">
                  <c:v>5.7947719999999997E-4</c:v>
                </c:pt>
                <c:pt idx="2074">
                  <c:v>5.7935970000000002E-4</c:v>
                </c:pt>
                <c:pt idx="2075">
                  <c:v>2.0866652999999998E-3</c:v>
                </c:pt>
                <c:pt idx="2076">
                  <c:v>5.7934999999999996E-4</c:v>
                </c:pt>
                <c:pt idx="2077">
                  <c:v>5.7946549999999999E-4</c:v>
                </c:pt>
                <c:pt idx="2078">
                  <c:v>5.7964780000000003E-4</c:v>
                </c:pt>
                <c:pt idx="2079">
                  <c:v>5.7988560000000002E-4</c:v>
                </c:pt>
                <c:pt idx="2080">
                  <c:v>2.0875188999999999E-3</c:v>
                </c:pt>
                <c:pt idx="2081">
                  <c:v>5.8048180000000004E-4</c:v>
                </c:pt>
                <c:pt idx="2082">
                  <c:v>5.8081750000000003E-4</c:v>
                </c:pt>
                <c:pt idx="2083">
                  <c:v>2.0885134999999999E-3</c:v>
                </c:pt>
                <c:pt idx="2084">
                  <c:v>5.8150729999999998E-4</c:v>
                </c:pt>
                <c:pt idx="2085">
                  <c:v>5.8183870000000002E-4</c:v>
                </c:pt>
                <c:pt idx="2086">
                  <c:v>5.821461E-4</c:v>
                </c:pt>
                <c:pt idx="2087">
                  <c:v>5.8241800000000002E-4</c:v>
                </c:pt>
                <c:pt idx="2088">
                  <c:v>5.8264340000000001E-4</c:v>
                </c:pt>
                <c:pt idx="2089">
                  <c:v>5.8281070000000003E-4</c:v>
                </c:pt>
                <c:pt idx="2090">
                  <c:v>2.0902570999999999E-3</c:v>
                </c:pt>
                <c:pt idx="2091">
                  <c:v>-9.2442160000000002E-4</c:v>
                </c:pt>
                <c:pt idx="2092">
                  <c:v>5.8286049999999999E-4</c:v>
                </c:pt>
                <c:pt idx="2093">
                  <c:v>5.8272049999999996E-4</c:v>
                </c:pt>
                <c:pt idx="2094">
                  <c:v>5.8251790000000004E-4</c:v>
                </c:pt>
                <c:pt idx="2095">
                  <c:v>5.8226389999999995E-4</c:v>
                </c:pt>
                <c:pt idx="2096">
                  <c:v>5.8196989999999998E-4</c:v>
                </c:pt>
                <c:pt idx="2097">
                  <c:v>5.8164709999999995E-4</c:v>
                </c:pt>
                <c:pt idx="2098">
                  <c:v>2.0886569999999998E-3</c:v>
                </c:pt>
                <c:pt idx="2099">
                  <c:v>5.809605E-4</c:v>
                </c:pt>
                <c:pt idx="2100">
                  <c:v>5.8061929999999999E-4</c:v>
                </c:pt>
                <c:pt idx="2101">
                  <c:v>-9.2705680000000005E-4</c:v>
                </c:pt>
                <c:pt idx="2102">
                  <c:v>5.7999790000000005E-4</c:v>
                </c:pt>
                <c:pt idx="2103">
                  <c:v>5.7974039999999995E-4</c:v>
                </c:pt>
                <c:pt idx="2104">
                  <c:v>2.086886E-3</c:v>
                </c:pt>
                <c:pt idx="2105">
                  <c:v>2.0867415999999998E-3</c:v>
                </c:pt>
                <c:pt idx="2106">
                  <c:v>2.0866705999999999E-3</c:v>
                </c:pt>
                <c:pt idx="2107">
                  <c:v>2.0866834999999999E-3</c:v>
                </c:pt>
                <c:pt idx="2108">
                  <c:v>5.7942059999999997E-4</c:v>
                </c:pt>
                <c:pt idx="2109">
                  <c:v>5.7957419999999998E-4</c:v>
                </c:pt>
                <c:pt idx="2110">
                  <c:v>2.087134E-3</c:v>
                </c:pt>
                <c:pt idx="2111">
                  <c:v>5.80034E-4</c:v>
                </c:pt>
                <c:pt idx="2112">
                  <c:v>5.8032039999999997E-4</c:v>
                </c:pt>
                <c:pt idx="2113">
                  <c:v>5.8063129999999996E-4</c:v>
                </c:pt>
                <c:pt idx="2114">
                  <c:v>5.8095689999999997E-4</c:v>
                </c:pt>
                <c:pt idx="2115">
                  <c:v>2.0886375000000001E-3</c:v>
                </c:pt>
                <c:pt idx="2116">
                  <c:v>2.0889623999999999E-3</c:v>
                </c:pt>
                <c:pt idx="2117">
                  <c:v>5.8192309999999996E-4</c:v>
                </c:pt>
                <c:pt idx="2118">
                  <c:v>2.0895581000000001E-3</c:v>
                </c:pt>
                <c:pt idx="2119">
                  <c:v>2.0898092999999999E-3</c:v>
                </c:pt>
                <c:pt idx="2120">
                  <c:v>5.8266790000000002E-4</c:v>
                </c:pt>
                <c:pt idx="2121">
                  <c:v>5.8282120000000004E-4</c:v>
                </c:pt>
                <c:pt idx="2122">
                  <c:v>5.8291080000000002E-4</c:v>
                </c:pt>
                <c:pt idx="2123">
                  <c:v>-9.2441780000000002E-4</c:v>
                </c:pt>
                <c:pt idx="2124">
                  <c:v>5.8293039999999998E-4</c:v>
                </c:pt>
                <c:pt idx="2125">
                  <c:v>5.8293039999999998E-4</c:v>
                </c:pt>
                <c:pt idx="2126">
                  <c:v>5.8293039999999998E-4</c:v>
                </c:pt>
                <c:pt idx="2127">
                  <c:v>5.8293039999999998E-4</c:v>
                </c:pt>
                <c:pt idx="2128">
                  <c:v>5.8293039999999998E-4</c:v>
                </c:pt>
                <c:pt idx="2129">
                  <c:v>5.8293039999999998E-4</c:v>
                </c:pt>
                <c:pt idx="2130">
                  <c:v>2.0902785999999999E-3</c:v>
                </c:pt>
                <c:pt idx="2131">
                  <c:v>2.0902785999999999E-3</c:v>
                </c:pt>
                <c:pt idx="2132">
                  <c:v>5.8293039999999998E-4</c:v>
                </c:pt>
                <c:pt idx="2133">
                  <c:v>5.8293039999999998E-4</c:v>
                </c:pt>
                <c:pt idx="2134">
                  <c:v>2.0902785999999999E-3</c:v>
                </c:pt>
                <c:pt idx="2135">
                  <c:v>5.8293039999999998E-4</c:v>
                </c:pt>
                <c:pt idx="2136">
                  <c:v>5.8293039999999998E-4</c:v>
                </c:pt>
                <c:pt idx="2137">
                  <c:v>-9.2441780000000002E-4</c:v>
                </c:pt>
                <c:pt idx="2138">
                  <c:v>5.8293039999999998E-4</c:v>
                </c:pt>
                <c:pt idx="2139">
                  <c:v>2.0902785999999999E-3</c:v>
                </c:pt>
                <c:pt idx="2140">
                  <c:v>5.8293039999999998E-4</c:v>
                </c:pt>
                <c:pt idx="2141">
                  <c:v>2.0902785999999999E-3</c:v>
                </c:pt>
                <c:pt idx="2142">
                  <c:v>2.0902785999999999E-3</c:v>
                </c:pt>
                <c:pt idx="2143">
                  <c:v>2.0902785999999999E-3</c:v>
                </c:pt>
                <c:pt idx="2144">
                  <c:v>2.0902785999999999E-3</c:v>
                </c:pt>
                <c:pt idx="2145">
                  <c:v>2.0902785999999999E-3</c:v>
                </c:pt>
                <c:pt idx="2146">
                  <c:v>5.8293039999999998E-4</c:v>
                </c:pt>
                <c:pt idx="2147">
                  <c:v>5.8293039999999998E-4</c:v>
                </c:pt>
                <c:pt idx="2148">
                  <c:v>2.0902785999999999E-3</c:v>
                </c:pt>
                <c:pt idx="2149">
                  <c:v>2.0902785999999999E-3</c:v>
                </c:pt>
                <c:pt idx="2150">
                  <c:v>5.8293039999999998E-4</c:v>
                </c:pt>
                <c:pt idx="2151">
                  <c:v>2.0902785999999999E-3</c:v>
                </c:pt>
                <c:pt idx="2152">
                  <c:v>2.0902785999999999E-3</c:v>
                </c:pt>
                <c:pt idx="2153">
                  <c:v>5.8293039999999998E-4</c:v>
                </c:pt>
                <c:pt idx="2154">
                  <c:v>5.8293039999999998E-4</c:v>
                </c:pt>
                <c:pt idx="2155">
                  <c:v>5.8293039999999998E-4</c:v>
                </c:pt>
                <c:pt idx="2156">
                  <c:v>5.8293039999999998E-4</c:v>
                </c:pt>
                <c:pt idx="2157">
                  <c:v>-9.2441780000000002E-4</c:v>
                </c:pt>
                <c:pt idx="2158">
                  <c:v>5.8293039999999998E-4</c:v>
                </c:pt>
                <c:pt idx="2159">
                  <c:v>5.8293039999999998E-4</c:v>
                </c:pt>
                <c:pt idx="2160">
                  <c:v>5.8293039999999998E-4</c:v>
                </c:pt>
                <c:pt idx="2161">
                  <c:v>5.8293039999999998E-4</c:v>
                </c:pt>
                <c:pt idx="2162">
                  <c:v>2.0902785999999999E-3</c:v>
                </c:pt>
                <c:pt idx="2163">
                  <c:v>5.8293039999999998E-4</c:v>
                </c:pt>
                <c:pt idx="2164">
                  <c:v>2.0902785999999999E-3</c:v>
                </c:pt>
                <c:pt idx="2165">
                  <c:v>5.8293039999999998E-4</c:v>
                </c:pt>
                <c:pt idx="2166">
                  <c:v>5.8293039999999998E-4</c:v>
                </c:pt>
                <c:pt idx="2167">
                  <c:v>2.0902785999999999E-3</c:v>
                </c:pt>
                <c:pt idx="2168">
                  <c:v>2.0902785999999999E-3</c:v>
                </c:pt>
                <c:pt idx="2169">
                  <c:v>5.8293039999999998E-4</c:v>
                </c:pt>
                <c:pt idx="2170">
                  <c:v>5.8293039999999998E-4</c:v>
                </c:pt>
                <c:pt idx="2171">
                  <c:v>2.0902785999999999E-3</c:v>
                </c:pt>
                <c:pt idx="2172">
                  <c:v>5.8293039999999998E-4</c:v>
                </c:pt>
                <c:pt idx="2173">
                  <c:v>2.0902785999999999E-3</c:v>
                </c:pt>
                <c:pt idx="2174">
                  <c:v>2.0902785999999999E-3</c:v>
                </c:pt>
                <c:pt idx="2175">
                  <c:v>5.8293039999999998E-4</c:v>
                </c:pt>
                <c:pt idx="2176">
                  <c:v>2.0902785999999999E-3</c:v>
                </c:pt>
                <c:pt idx="2177">
                  <c:v>2.0902785999999999E-3</c:v>
                </c:pt>
                <c:pt idx="2178">
                  <c:v>2.0902785999999999E-3</c:v>
                </c:pt>
                <c:pt idx="2179">
                  <c:v>5.8293039999999998E-4</c:v>
                </c:pt>
                <c:pt idx="2180">
                  <c:v>2.0902785999999999E-3</c:v>
                </c:pt>
                <c:pt idx="2181">
                  <c:v>2.0902785999999999E-3</c:v>
                </c:pt>
                <c:pt idx="2182">
                  <c:v>5.8293039999999998E-4</c:v>
                </c:pt>
                <c:pt idx="2183">
                  <c:v>5.8293039999999998E-4</c:v>
                </c:pt>
                <c:pt idx="2184">
                  <c:v>5.8293039999999998E-4</c:v>
                </c:pt>
                <c:pt idx="2185">
                  <c:v>2.0902785999999999E-3</c:v>
                </c:pt>
                <c:pt idx="2186">
                  <c:v>5.8293039999999998E-4</c:v>
                </c:pt>
                <c:pt idx="2187">
                  <c:v>5.8293039999999998E-4</c:v>
                </c:pt>
                <c:pt idx="2188">
                  <c:v>5.8293039999999998E-4</c:v>
                </c:pt>
                <c:pt idx="2189">
                  <c:v>2.0902785999999999E-3</c:v>
                </c:pt>
                <c:pt idx="2190">
                  <c:v>-9.2441780000000002E-4</c:v>
                </c:pt>
                <c:pt idx="2191">
                  <c:v>2.0902785999999999E-3</c:v>
                </c:pt>
                <c:pt idx="2192">
                  <c:v>2.0902785999999999E-3</c:v>
                </c:pt>
                <c:pt idx="2193">
                  <c:v>5.8293039999999998E-4</c:v>
                </c:pt>
                <c:pt idx="2194">
                  <c:v>5.8293039999999998E-4</c:v>
                </c:pt>
                <c:pt idx="2195">
                  <c:v>2.0902785999999999E-3</c:v>
                </c:pt>
                <c:pt idx="2196">
                  <c:v>2.0902785999999999E-3</c:v>
                </c:pt>
                <c:pt idx="2197">
                  <c:v>5.8293039999999998E-4</c:v>
                </c:pt>
                <c:pt idx="2198">
                  <c:v>5.8293039999999998E-4</c:v>
                </c:pt>
                <c:pt idx="2199">
                  <c:v>2.0902785999999999E-3</c:v>
                </c:pt>
                <c:pt idx="2200">
                  <c:v>5.8293039999999998E-4</c:v>
                </c:pt>
                <c:pt idx="2201">
                  <c:v>2.0902785999999999E-3</c:v>
                </c:pt>
                <c:pt idx="2202">
                  <c:v>5.8293039999999998E-4</c:v>
                </c:pt>
                <c:pt idx="2203">
                  <c:v>5.8293039999999998E-4</c:v>
                </c:pt>
                <c:pt idx="2204">
                  <c:v>5.8293039999999998E-4</c:v>
                </c:pt>
                <c:pt idx="2205">
                  <c:v>5.8293039999999998E-4</c:v>
                </c:pt>
                <c:pt idx="2206">
                  <c:v>5.8293039999999998E-4</c:v>
                </c:pt>
                <c:pt idx="2207">
                  <c:v>2.0902785999999999E-3</c:v>
                </c:pt>
                <c:pt idx="2208">
                  <c:v>2.0902785999999999E-3</c:v>
                </c:pt>
                <c:pt idx="2209">
                  <c:v>5.8293039999999998E-4</c:v>
                </c:pt>
                <c:pt idx="2210">
                  <c:v>2.0902785999999999E-3</c:v>
                </c:pt>
                <c:pt idx="2211">
                  <c:v>5.8293039999999998E-4</c:v>
                </c:pt>
                <c:pt idx="2212">
                  <c:v>2.0902785999999999E-3</c:v>
                </c:pt>
                <c:pt idx="2213">
                  <c:v>-9.2441780000000002E-4</c:v>
                </c:pt>
                <c:pt idx="2214">
                  <c:v>2.0902785999999999E-3</c:v>
                </c:pt>
                <c:pt idx="2215">
                  <c:v>5.8293039999999998E-4</c:v>
                </c:pt>
                <c:pt idx="2216">
                  <c:v>2.0902785999999999E-3</c:v>
                </c:pt>
                <c:pt idx="2217">
                  <c:v>5.8293039999999998E-4</c:v>
                </c:pt>
                <c:pt idx="2218">
                  <c:v>5.8293039999999998E-4</c:v>
                </c:pt>
                <c:pt idx="2219">
                  <c:v>5.8293039999999998E-4</c:v>
                </c:pt>
                <c:pt idx="2220">
                  <c:v>2.0902785999999999E-3</c:v>
                </c:pt>
                <c:pt idx="2221">
                  <c:v>5.8293039999999998E-4</c:v>
                </c:pt>
                <c:pt idx="2222">
                  <c:v>5.8293039999999998E-4</c:v>
                </c:pt>
                <c:pt idx="2223">
                  <c:v>2.0902785999999999E-3</c:v>
                </c:pt>
                <c:pt idx="2224">
                  <c:v>2.0902785999999999E-3</c:v>
                </c:pt>
                <c:pt idx="2225">
                  <c:v>5.8293039999999998E-4</c:v>
                </c:pt>
                <c:pt idx="2226">
                  <c:v>2.0902785999999999E-3</c:v>
                </c:pt>
                <c:pt idx="2227">
                  <c:v>5.8293039999999998E-4</c:v>
                </c:pt>
                <c:pt idx="2228">
                  <c:v>5.8293039999999998E-4</c:v>
                </c:pt>
                <c:pt idx="2229">
                  <c:v>5.8293039999999998E-4</c:v>
                </c:pt>
                <c:pt idx="2230">
                  <c:v>2.0902785999999999E-3</c:v>
                </c:pt>
                <c:pt idx="2231">
                  <c:v>5.8293039999999998E-4</c:v>
                </c:pt>
                <c:pt idx="2232">
                  <c:v>5.8293039999999998E-4</c:v>
                </c:pt>
                <c:pt idx="2233">
                  <c:v>2.0902785999999999E-3</c:v>
                </c:pt>
                <c:pt idx="2234">
                  <c:v>2.0902785999999999E-3</c:v>
                </c:pt>
                <c:pt idx="2235">
                  <c:v>-9.2441780000000002E-4</c:v>
                </c:pt>
                <c:pt idx="2236">
                  <c:v>5.8293039999999998E-4</c:v>
                </c:pt>
                <c:pt idx="2237">
                  <c:v>2.0902785999999999E-3</c:v>
                </c:pt>
                <c:pt idx="2238">
                  <c:v>5.8293039999999998E-4</c:v>
                </c:pt>
                <c:pt idx="2239">
                  <c:v>2.0902785999999999E-3</c:v>
                </c:pt>
                <c:pt idx="2240">
                  <c:v>2.0902785999999999E-3</c:v>
                </c:pt>
                <c:pt idx="2241">
                  <c:v>5.8293039999999998E-4</c:v>
                </c:pt>
                <c:pt idx="2242">
                  <c:v>2.0902785999999999E-3</c:v>
                </c:pt>
                <c:pt idx="2243">
                  <c:v>5.8293039999999998E-4</c:v>
                </c:pt>
                <c:pt idx="2244">
                  <c:v>5.8293039999999998E-4</c:v>
                </c:pt>
                <c:pt idx="2245">
                  <c:v>2.0902785999999999E-3</c:v>
                </c:pt>
                <c:pt idx="2246">
                  <c:v>2.0902785999999999E-3</c:v>
                </c:pt>
                <c:pt idx="2247">
                  <c:v>2.0902785999999999E-3</c:v>
                </c:pt>
                <c:pt idx="2248">
                  <c:v>2.0902785999999999E-3</c:v>
                </c:pt>
                <c:pt idx="2249">
                  <c:v>5.8293039999999998E-4</c:v>
                </c:pt>
                <c:pt idx="2250">
                  <c:v>2.0902785999999999E-3</c:v>
                </c:pt>
                <c:pt idx="2251">
                  <c:v>2.0902752E-3</c:v>
                </c:pt>
                <c:pt idx="2252">
                  <c:v>2.0902149999999999E-3</c:v>
                </c:pt>
                <c:pt idx="2253">
                  <c:v>5.8273859999999995E-4</c:v>
                </c:pt>
                <c:pt idx="2254">
                  <c:v>2.0899012E-3</c:v>
                </c:pt>
                <c:pt idx="2255">
                  <c:v>2.0896670999999999E-3</c:v>
                </c:pt>
                <c:pt idx="2256">
                  <c:v>5.8204540000000003E-4</c:v>
                </c:pt>
                <c:pt idx="2257">
                  <c:v>2.0890934999999999E-3</c:v>
                </c:pt>
                <c:pt idx="2258">
                  <c:v>3.5961235999999999E-3</c:v>
                </c:pt>
                <c:pt idx="2259">
                  <c:v>2.0884444999999998E-3</c:v>
                </c:pt>
                <c:pt idx="2260">
                  <c:v>5.8076530000000001E-4</c:v>
                </c:pt>
                <c:pt idx="2261">
                  <c:v>2.0877983000000002E-3</c:v>
                </c:pt>
                <c:pt idx="2262">
                  <c:v>2.0875008999999998E-3</c:v>
                </c:pt>
                <c:pt idx="2263">
                  <c:v>2.0872337000000002E-3</c:v>
                </c:pt>
                <c:pt idx="2264">
                  <c:v>2.0870067E-3</c:v>
                </c:pt>
                <c:pt idx="2265">
                  <c:v>5.7947719999999997E-4</c:v>
                </c:pt>
                <c:pt idx="2266">
                  <c:v>5.7935970000000002E-4</c:v>
                </c:pt>
                <c:pt idx="2267">
                  <c:v>2.0866652999999998E-3</c:v>
                </c:pt>
                <c:pt idx="2268">
                  <c:v>5.7934999999999996E-4</c:v>
                </c:pt>
                <c:pt idx="2269">
                  <c:v>2.0868178999999998E-3</c:v>
                </c:pt>
                <c:pt idx="2270">
                  <c:v>5.7964780000000003E-4</c:v>
                </c:pt>
                <c:pt idx="2271">
                  <c:v>5.7988560000000002E-4</c:v>
                </c:pt>
                <c:pt idx="2272">
                  <c:v>2.0875188999999999E-3</c:v>
                </c:pt>
                <c:pt idx="2273">
                  <c:v>5.8048180000000004E-4</c:v>
                </c:pt>
                <c:pt idx="2274">
                  <c:v>2.0881683000000002E-3</c:v>
                </c:pt>
                <c:pt idx="2275">
                  <c:v>5.8116310000000003E-4</c:v>
                </c:pt>
                <c:pt idx="2276">
                  <c:v>5.8150729999999998E-4</c:v>
                </c:pt>
                <c:pt idx="2277">
                  <c:v>5.8183870000000002E-4</c:v>
                </c:pt>
                <c:pt idx="2278">
                  <c:v>2.0894951999999999E-3</c:v>
                </c:pt>
                <c:pt idx="2279">
                  <c:v>2.0897669000000002E-3</c:v>
                </c:pt>
                <c:pt idx="2280">
                  <c:v>5.8264340000000001E-4</c:v>
                </c:pt>
                <c:pt idx="2281">
                  <c:v>2.0901590999999999E-3</c:v>
                </c:pt>
                <c:pt idx="2282">
                  <c:v>2.0902570999999999E-3</c:v>
                </c:pt>
                <c:pt idx="2283">
                  <c:v>5.8292659999999998E-4</c:v>
                </c:pt>
                <c:pt idx="2284">
                  <c:v>2.0902087999999999E-3</c:v>
                </c:pt>
                <c:pt idx="2285">
                  <c:v>5.8272049999999996E-4</c:v>
                </c:pt>
                <c:pt idx="2286">
                  <c:v>5.8251790000000004E-4</c:v>
                </c:pt>
                <c:pt idx="2287">
                  <c:v>2.0896129000000001E-3</c:v>
                </c:pt>
                <c:pt idx="2288">
                  <c:v>5.8196989999999998E-4</c:v>
                </c:pt>
                <c:pt idx="2289">
                  <c:v>2.0889969E-3</c:v>
                </c:pt>
                <c:pt idx="2290">
                  <c:v>5.8130689999999995E-4</c:v>
                </c:pt>
                <c:pt idx="2291">
                  <c:v>2.0883110999999998E-3</c:v>
                </c:pt>
                <c:pt idx="2292">
                  <c:v>5.8061929999999999E-4</c:v>
                </c:pt>
                <c:pt idx="2293">
                  <c:v>5.8029459999999996E-4</c:v>
                </c:pt>
                <c:pt idx="2294">
                  <c:v>5.7999790000000005E-4</c:v>
                </c:pt>
                <c:pt idx="2295">
                  <c:v>2.0870925000000002E-3</c:v>
                </c:pt>
                <c:pt idx="2296">
                  <c:v>2.086886E-3</c:v>
                </c:pt>
                <c:pt idx="2297">
                  <c:v>2.0867415999999998E-3</c:v>
                </c:pt>
                <c:pt idx="2298">
                  <c:v>5.79318E-4</c:v>
                </c:pt>
                <c:pt idx="2299">
                  <c:v>2.0866830000000002E-3</c:v>
                </c:pt>
                <c:pt idx="2300">
                  <c:v>2.0867637E-3</c:v>
                </c:pt>
                <c:pt idx="2301">
                  <c:v>2.0868992999999998E-3</c:v>
                </c:pt>
                <c:pt idx="2302">
                  <c:v>2.0870819000000001E-3</c:v>
                </c:pt>
                <c:pt idx="2303">
                  <c:v>5.7995240000000003E-4</c:v>
                </c:pt>
                <c:pt idx="2304">
                  <c:v>2.0875584999999999E-3</c:v>
                </c:pt>
                <c:pt idx="2305">
                  <c:v>2.0878371E-3</c:v>
                </c:pt>
                <c:pt idx="2306">
                  <c:v>2.0881326000000001E-3</c:v>
                </c:pt>
                <c:pt idx="2307">
                  <c:v>3.5957877999999999E-3</c:v>
                </c:pt>
                <c:pt idx="2308">
                  <c:v>2.0887439E-3</c:v>
                </c:pt>
                <c:pt idx="2309">
                  <c:v>3.5963941999999998E-3</c:v>
                </c:pt>
                <c:pt idx="2310">
                  <c:v>2.0893318000000001E-3</c:v>
                </c:pt>
                <c:pt idx="2311">
                  <c:v>2.0895980999999998E-3</c:v>
                </c:pt>
                <c:pt idx="2312">
                  <c:v>5.8248740000000005E-4</c:v>
                </c:pt>
                <c:pt idx="2313">
                  <c:v>2.0900380999999998E-3</c:v>
                </c:pt>
                <c:pt idx="2314">
                  <c:v>2.0901967000000001E-3</c:v>
                </c:pt>
                <c:pt idx="2315">
                  <c:v>5.8295809999999999E-4</c:v>
                </c:pt>
                <c:pt idx="2316">
                  <c:v>5.8304509999999995E-4</c:v>
                </c:pt>
                <c:pt idx="2317">
                  <c:v>-9.2422800000000003E-4</c:v>
                </c:pt>
                <c:pt idx="2318">
                  <c:v>2.0905307E-3</c:v>
                </c:pt>
                <c:pt idx="2319">
                  <c:v>2.0905813999999999E-3</c:v>
                </c:pt>
                <c:pt idx="2320">
                  <c:v>2.0906200000000001E-3</c:v>
                </c:pt>
                <c:pt idx="2321">
                  <c:v>2.0906466E-3</c:v>
                </c:pt>
                <c:pt idx="2322">
                  <c:v>2.0906611999999998E-3</c:v>
                </c:pt>
                <c:pt idx="2323">
                  <c:v>2.0906636999999998E-3</c:v>
                </c:pt>
                <c:pt idx="2324">
                  <c:v>5.8330640000000004E-4</c:v>
                </c:pt>
                <c:pt idx="2325">
                  <c:v>2.0906325E-3</c:v>
                </c:pt>
                <c:pt idx="2326">
                  <c:v>2.0905988999999998E-3</c:v>
                </c:pt>
                <c:pt idx="2327">
                  <c:v>5.8320530000000005E-4</c:v>
                </c:pt>
                <c:pt idx="2328">
                  <c:v>2.0904954000000001E-3</c:v>
                </c:pt>
                <c:pt idx="2329">
                  <c:v>2.0904256000000001E-3</c:v>
                </c:pt>
                <c:pt idx="2330">
                  <c:v>2.0903438E-3</c:v>
                </c:pt>
                <c:pt idx="2331">
                  <c:v>2.0902478000000002E-3</c:v>
                </c:pt>
                <c:pt idx="2332">
                  <c:v>3.5974549999999998E-3</c:v>
                </c:pt>
                <c:pt idx="2333">
                  <c:v>2.0899157000000002E-3</c:v>
                </c:pt>
                <c:pt idx="2334">
                  <c:v>2.0896834999999999E-3</c:v>
                </c:pt>
                <c:pt idx="2335">
                  <c:v>5.8206899999999995E-4</c:v>
                </c:pt>
                <c:pt idx="2336">
                  <c:v>2.0891281E-3</c:v>
                </c:pt>
                <c:pt idx="2337">
                  <c:v>2.0888215E-3</c:v>
                </c:pt>
                <c:pt idx="2338">
                  <c:v>5.8115619999999995E-4</c:v>
                </c:pt>
                <c:pt idx="2339">
                  <c:v>2.0881917999999999E-3</c:v>
                </c:pt>
                <c:pt idx="2340">
                  <c:v>5.8053420000000002E-4</c:v>
                </c:pt>
                <c:pt idx="2341">
                  <c:v>2.0875955E-3</c:v>
                </c:pt>
                <c:pt idx="2342">
                  <c:v>5.7997889999999996E-4</c:v>
                </c:pt>
                <c:pt idx="2343">
                  <c:v>2.0870991999999999E-3</c:v>
                </c:pt>
                <c:pt idx="2344">
                  <c:v>2.0869094999999998E-3</c:v>
                </c:pt>
                <c:pt idx="2345">
                  <c:v>2.0867697999999999E-3</c:v>
                </c:pt>
                <c:pt idx="2346">
                  <c:v>2.0866884999999999E-3</c:v>
                </c:pt>
                <c:pt idx="2347">
                  <c:v>2.0866743999999999E-3</c:v>
                </c:pt>
                <c:pt idx="2348">
                  <c:v>2.0867377999999998E-3</c:v>
                </c:pt>
                <c:pt idx="2349">
                  <c:v>2.0868722000000001E-3</c:v>
                </c:pt>
                <c:pt idx="2350">
                  <c:v>2.0870670000000002E-3</c:v>
                </c:pt>
                <c:pt idx="2351">
                  <c:v>2.0873115999999999E-3</c:v>
                </c:pt>
                <c:pt idx="2352">
                  <c:v>2.0875954E-3</c:v>
                </c:pt>
                <c:pt idx="2353">
                  <c:v>2.0879077000000002E-3</c:v>
                </c:pt>
                <c:pt idx="2354">
                  <c:v>2.0882379E-3</c:v>
                </c:pt>
                <c:pt idx="2355">
                  <c:v>5.8122519999999995E-4</c:v>
                </c:pt>
                <c:pt idx="2356">
                  <c:v>5.8155999999999995E-4</c:v>
                </c:pt>
                <c:pt idx="2357">
                  <c:v>2.0892304000000002E-3</c:v>
                </c:pt>
                <c:pt idx="2358">
                  <c:v>2.0895267000000002E-3</c:v>
                </c:pt>
                <c:pt idx="2359">
                  <c:v>2.0897881E-3</c:v>
                </c:pt>
                <c:pt idx="2360">
                  <c:v>2.0900040999999999E-3</c:v>
                </c:pt>
                <c:pt idx="2361">
                  <c:v>5.82816E-4</c:v>
                </c:pt>
                <c:pt idx="2362">
                  <c:v>5.8290990000000003E-4</c:v>
                </c:pt>
                <c:pt idx="2363">
                  <c:v>2.0902785999999999E-3</c:v>
                </c:pt>
                <c:pt idx="2364">
                  <c:v>2.0902785999999999E-3</c:v>
                </c:pt>
                <c:pt idx="2365">
                  <c:v>2.0902785999999999E-3</c:v>
                </c:pt>
                <c:pt idx="2366">
                  <c:v>2.0902785999999999E-3</c:v>
                </c:pt>
                <c:pt idx="2367">
                  <c:v>2.0902785999999999E-3</c:v>
                </c:pt>
                <c:pt idx="2368">
                  <c:v>5.8293039999999998E-4</c:v>
                </c:pt>
                <c:pt idx="2369">
                  <c:v>3.5976266999999998E-3</c:v>
                </c:pt>
                <c:pt idx="2370">
                  <c:v>5.8293039999999998E-4</c:v>
                </c:pt>
                <c:pt idx="2371">
                  <c:v>2.0902785999999999E-3</c:v>
                </c:pt>
                <c:pt idx="2372">
                  <c:v>2.0902785999999999E-3</c:v>
                </c:pt>
                <c:pt idx="2373">
                  <c:v>2.0902785999999999E-3</c:v>
                </c:pt>
                <c:pt idx="2374">
                  <c:v>2.0902785999999999E-3</c:v>
                </c:pt>
                <c:pt idx="2375">
                  <c:v>2.0902785999999999E-3</c:v>
                </c:pt>
                <c:pt idx="2376">
                  <c:v>2.0902785999999999E-3</c:v>
                </c:pt>
                <c:pt idx="2377">
                  <c:v>2.0902785999999999E-3</c:v>
                </c:pt>
                <c:pt idx="2378">
                  <c:v>2.0902785999999999E-3</c:v>
                </c:pt>
                <c:pt idx="2379">
                  <c:v>2.0902785999999999E-3</c:v>
                </c:pt>
                <c:pt idx="2380">
                  <c:v>5.8293039999999998E-4</c:v>
                </c:pt>
                <c:pt idx="2381">
                  <c:v>2.0902785999999999E-3</c:v>
                </c:pt>
                <c:pt idx="2382">
                  <c:v>2.0902785999999999E-3</c:v>
                </c:pt>
                <c:pt idx="2383">
                  <c:v>2.0902785999999999E-3</c:v>
                </c:pt>
                <c:pt idx="2384">
                  <c:v>2.0902785999999999E-3</c:v>
                </c:pt>
                <c:pt idx="2385">
                  <c:v>2.0902785999999999E-3</c:v>
                </c:pt>
                <c:pt idx="2386">
                  <c:v>2.0902785999999999E-3</c:v>
                </c:pt>
                <c:pt idx="2387">
                  <c:v>2.0902785999999999E-3</c:v>
                </c:pt>
                <c:pt idx="2388">
                  <c:v>2.0902785999999999E-3</c:v>
                </c:pt>
                <c:pt idx="2389">
                  <c:v>2.0902785999999999E-3</c:v>
                </c:pt>
                <c:pt idx="2390">
                  <c:v>3.5976266999999998E-3</c:v>
                </c:pt>
                <c:pt idx="2391">
                  <c:v>2.0902785999999999E-3</c:v>
                </c:pt>
                <c:pt idx="2392">
                  <c:v>2.0902785999999999E-3</c:v>
                </c:pt>
                <c:pt idx="2393">
                  <c:v>2.0902785999999999E-3</c:v>
                </c:pt>
                <c:pt idx="2394">
                  <c:v>3.5976266999999998E-3</c:v>
                </c:pt>
                <c:pt idx="2395">
                  <c:v>5.8293039999999998E-4</c:v>
                </c:pt>
                <c:pt idx="2396">
                  <c:v>2.0902785999999999E-3</c:v>
                </c:pt>
                <c:pt idx="2397">
                  <c:v>2.0902785999999999E-3</c:v>
                </c:pt>
                <c:pt idx="2398">
                  <c:v>2.0902785999999999E-3</c:v>
                </c:pt>
                <c:pt idx="2399">
                  <c:v>5.8293039999999998E-4</c:v>
                </c:pt>
                <c:pt idx="2400">
                  <c:v>5.8293039999999998E-4</c:v>
                </c:pt>
                <c:pt idx="2401">
                  <c:v>2.0902785999999999E-3</c:v>
                </c:pt>
                <c:pt idx="2402">
                  <c:v>2.0902785999999999E-3</c:v>
                </c:pt>
                <c:pt idx="2403">
                  <c:v>2.0902785999999999E-3</c:v>
                </c:pt>
                <c:pt idx="2404">
                  <c:v>3.5976266999999998E-3</c:v>
                </c:pt>
                <c:pt idx="2405">
                  <c:v>5.8293039999999998E-4</c:v>
                </c:pt>
                <c:pt idx="2406">
                  <c:v>2.0902785999999999E-3</c:v>
                </c:pt>
                <c:pt idx="2407">
                  <c:v>3.5976266999999998E-3</c:v>
                </c:pt>
                <c:pt idx="2408">
                  <c:v>5.8293039999999998E-4</c:v>
                </c:pt>
                <c:pt idx="2409">
                  <c:v>2.0902785999999999E-3</c:v>
                </c:pt>
                <c:pt idx="2410">
                  <c:v>5.8293039999999998E-4</c:v>
                </c:pt>
                <c:pt idx="2411">
                  <c:v>2.0902785999999999E-3</c:v>
                </c:pt>
                <c:pt idx="2412">
                  <c:v>5.8293039999999998E-4</c:v>
                </c:pt>
                <c:pt idx="2413">
                  <c:v>2.0902785999999999E-3</c:v>
                </c:pt>
                <c:pt idx="2414">
                  <c:v>5.8293039999999998E-4</c:v>
                </c:pt>
                <c:pt idx="2415">
                  <c:v>2.0902785999999999E-3</c:v>
                </c:pt>
                <c:pt idx="2416">
                  <c:v>2.0902785999999999E-3</c:v>
                </c:pt>
                <c:pt idx="2417">
                  <c:v>2.0902785999999999E-3</c:v>
                </c:pt>
                <c:pt idx="2418">
                  <c:v>5.8293039999999998E-4</c:v>
                </c:pt>
                <c:pt idx="2419">
                  <c:v>2.0902785999999999E-3</c:v>
                </c:pt>
                <c:pt idx="2420">
                  <c:v>5.8293039999999998E-4</c:v>
                </c:pt>
                <c:pt idx="2421">
                  <c:v>2.0902785999999999E-3</c:v>
                </c:pt>
                <c:pt idx="2422">
                  <c:v>2.0902785999999999E-3</c:v>
                </c:pt>
                <c:pt idx="2423">
                  <c:v>5.8293039999999998E-4</c:v>
                </c:pt>
                <c:pt idx="2424">
                  <c:v>2.0902785999999999E-3</c:v>
                </c:pt>
                <c:pt idx="2425">
                  <c:v>5.8293039999999998E-4</c:v>
                </c:pt>
                <c:pt idx="2426">
                  <c:v>2.0902785999999999E-3</c:v>
                </c:pt>
                <c:pt idx="2427">
                  <c:v>5.8292680000000005E-4</c:v>
                </c:pt>
                <c:pt idx="2428">
                  <c:v>2.0902119000000001E-3</c:v>
                </c:pt>
                <c:pt idx="2429">
                  <c:v>5.8272960000000003E-4</c:v>
                </c:pt>
                <c:pt idx="2430">
                  <c:v>3.5972325999999999E-3</c:v>
                </c:pt>
                <c:pt idx="2431">
                  <c:v>5.8229110000000001E-4</c:v>
                </c:pt>
                <c:pt idx="2432">
                  <c:v>2.089357E-3</c:v>
                </c:pt>
                <c:pt idx="2433">
                  <c:v>2.0890451999999999E-3</c:v>
                </c:pt>
                <c:pt idx="2434">
                  <c:v>5.8136519999999999E-4</c:v>
                </c:pt>
                <c:pt idx="2435">
                  <c:v>2.0883778E-3</c:v>
                </c:pt>
                <c:pt idx="2436">
                  <c:v>2.0880432E-3</c:v>
                </c:pt>
                <c:pt idx="2437">
                  <c:v>2.0877221999999998E-3</c:v>
                </c:pt>
                <c:pt idx="2438">
                  <c:v>5.8007359999999995E-4</c:v>
                </c:pt>
                <c:pt idx="2439">
                  <c:v>2.0871631E-3</c:v>
                </c:pt>
                <c:pt idx="2440">
                  <c:v>2.0869463999999998E-3</c:v>
                </c:pt>
                <c:pt idx="2441">
                  <c:v>2.0867856000000001E-3</c:v>
                </c:pt>
                <c:pt idx="2442">
                  <c:v>5.7933880000000004E-4</c:v>
                </c:pt>
                <c:pt idx="2443">
                  <c:v>2.0866739000000001E-3</c:v>
                </c:pt>
                <c:pt idx="2444">
                  <c:v>5.7937600000000004E-4</c:v>
                </c:pt>
                <c:pt idx="2445">
                  <c:v>2.0868449999999999E-3</c:v>
                </c:pt>
                <c:pt idx="2446">
                  <c:v>5.7966270000000002E-4</c:v>
                </c:pt>
                <c:pt idx="2447">
                  <c:v>2.0872300999999998E-3</c:v>
                </c:pt>
                <c:pt idx="2448">
                  <c:v>5.8013040000000002E-4</c:v>
                </c:pt>
                <c:pt idx="2449">
                  <c:v>5.8041120000000004E-4</c:v>
                </c:pt>
                <c:pt idx="2450">
                  <c:v>2.0880629999999998E-3</c:v>
                </c:pt>
                <c:pt idx="2451">
                  <c:v>5.8102489999999995E-4</c:v>
                </c:pt>
                <c:pt idx="2452">
                  <c:v>2.0886912999999998E-3</c:v>
                </c:pt>
                <c:pt idx="2453">
                  <c:v>2.0890024000000001E-3</c:v>
                </c:pt>
                <c:pt idx="2454">
                  <c:v>2.0893003000000002E-3</c:v>
                </c:pt>
                <c:pt idx="2455">
                  <c:v>2.0895769E-3</c:v>
                </c:pt>
                <c:pt idx="2456">
                  <c:v>2.0898238E-3</c:v>
                </c:pt>
                <c:pt idx="2457">
                  <c:v>5.8268440000000001E-4</c:v>
                </c:pt>
                <c:pt idx="2458">
                  <c:v>2.0901956999999998E-3</c:v>
                </c:pt>
                <c:pt idx="2459">
                  <c:v>3.5976544000000002E-3</c:v>
                </c:pt>
                <c:pt idx="2460">
                  <c:v>2.0903930999999999E-3</c:v>
                </c:pt>
                <c:pt idx="2461">
                  <c:v>5.8312000000000001E-4</c:v>
                </c:pt>
                <c:pt idx="2462">
                  <c:v>5.8318279999999996E-4</c:v>
                </c:pt>
                <c:pt idx="2463">
                  <c:v>2.0905813999999999E-3</c:v>
                </c:pt>
                <c:pt idx="2464">
                  <c:v>2.0906200000000001E-3</c:v>
                </c:pt>
                <c:pt idx="2465">
                  <c:v>2.0906466E-3</c:v>
                </c:pt>
                <c:pt idx="2466">
                  <c:v>2.0906611999999998E-3</c:v>
                </c:pt>
                <c:pt idx="2467">
                  <c:v>2.0906636999999998E-3</c:v>
                </c:pt>
                <c:pt idx="2468">
                  <c:v>2.0906541E-3</c:v>
                </c:pt>
                <c:pt idx="2469">
                  <c:v>2.0906325E-3</c:v>
                </c:pt>
                <c:pt idx="2470">
                  <c:v>2.0905988999999998E-3</c:v>
                </c:pt>
                <c:pt idx="2471">
                  <c:v>3.5979010000000001E-3</c:v>
                </c:pt>
                <c:pt idx="2472">
                  <c:v>5.8314749999999996E-4</c:v>
                </c:pt>
                <c:pt idx="2473">
                  <c:v>3.5977737000000001E-3</c:v>
                </c:pt>
                <c:pt idx="2474">
                  <c:v>2.0903438E-3</c:v>
                </c:pt>
                <c:pt idx="2475">
                  <c:v>2.0902478000000002E-3</c:v>
                </c:pt>
                <c:pt idx="2476">
                  <c:v>3.5974549999999998E-3</c:v>
                </c:pt>
                <c:pt idx="2477">
                  <c:v>2.0899157000000002E-3</c:v>
                </c:pt>
                <c:pt idx="2478">
                  <c:v>5.8233459999999999E-4</c:v>
                </c:pt>
                <c:pt idx="2479">
                  <c:v>2.0894182000000001E-3</c:v>
                </c:pt>
                <c:pt idx="2480">
                  <c:v>5.8177849999999998E-4</c:v>
                </c:pt>
                <c:pt idx="2481">
                  <c:v>2.0888215E-3</c:v>
                </c:pt>
                <c:pt idx="2482">
                  <c:v>2.0885066000000002E-3</c:v>
                </c:pt>
                <c:pt idx="2483">
                  <c:v>2.0881917999999999E-3</c:v>
                </c:pt>
                <c:pt idx="2484">
                  <c:v>2.0878852999999999E-3</c:v>
                </c:pt>
                <c:pt idx="2485">
                  <c:v>3.5949469000000002E-3</c:v>
                </c:pt>
                <c:pt idx="2486">
                  <c:v>2.0873306999999999E-3</c:v>
                </c:pt>
                <c:pt idx="2487">
                  <c:v>2.0870991999999999E-3</c:v>
                </c:pt>
                <c:pt idx="2488">
                  <c:v>2.0869094999999998E-3</c:v>
                </c:pt>
                <c:pt idx="2489">
                  <c:v>2.0867697999999999E-3</c:v>
                </c:pt>
                <c:pt idx="2490">
                  <c:v>2.0866884999999999E-3</c:v>
                </c:pt>
                <c:pt idx="2491">
                  <c:v>2.0866743999999999E-3</c:v>
                </c:pt>
                <c:pt idx="2492">
                  <c:v>2.0867377999999998E-3</c:v>
                </c:pt>
                <c:pt idx="2493">
                  <c:v>3.5942245999999998E-3</c:v>
                </c:pt>
                <c:pt idx="2494">
                  <c:v>2.0870670000000002E-3</c:v>
                </c:pt>
                <c:pt idx="2495">
                  <c:v>3.5946633999999998E-3</c:v>
                </c:pt>
                <c:pt idx="2496">
                  <c:v>2.0875954E-3</c:v>
                </c:pt>
                <c:pt idx="2497">
                  <c:v>2.0879077000000002E-3</c:v>
                </c:pt>
                <c:pt idx="2498">
                  <c:v>2.0882379E-3</c:v>
                </c:pt>
                <c:pt idx="2499">
                  <c:v>2.0885754999999998E-3</c:v>
                </c:pt>
                <c:pt idx="2500">
                  <c:v>3.5962596999999999E-3</c:v>
                </c:pt>
                <c:pt idx="2501">
                  <c:v>5.8188089999999999E-4</c:v>
                </c:pt>
                <c:pt idx="2502">
                  <c:v>2.0895267000000002E-3</c:v>
                </c:pt>
                <c:pt idx="2503">
                  <c:v>2.0897881E-3</c:v>
                </c:pt>
                <c:pt idx="2504">
                  <c:v>2.0900040999999999E-3</c:v>
                </c:pt>
                <c:pt idx="2505">
                  <c:v>2.0901642999999999E-3</c:v>
                </c:pt>
                <c:pt idx="2506">
                  <c:v>3.5976062999999998E-3</c:v>
                </c:pt>
                <c:pt idx="2507">
                  <c:v>-9.2441780000000002E-4</c:v>
                </c:pt>
                <c:pt idx="2508">
                  <c:v>2.0902785999999999E-3</c:v>
                </c:pt>
                <c:pt idx="2509">
                  <c:v>5.8293039999999998E-4</c:v>
                </c:pt>
                <c:pt idx="2510">
                  <c:v>5.8293039999999998E-4</c:v>
                </c:pt>
                <c:pt idx="2511">
                  <c:v>2.0902785999999999E-3</c:v>
                </c:pt>
                <c:pt idx="2512">
                  <c:v>5.8293039999999998E-4</c:v>
                </c:pt>
                <c:pt idx="2513">
                  <c:v>2.0902785999999999E-3</c:v>
                </c:pt>
                <c:pt idx="2514">
                  <c:v>2.0902785999999999E-3</c:v>
                </c:pt>
                <c:pt idx="2515">
                  <c:v>2.0902785999999999E-3</c:v>
                </c:pt>
                <c:pt idx="2516">
                  <c:v>2.0902785999999999E-3</c:v>
                </c:pt>
                <c:pt idx="2517">
                  <c:v>5.8293039999999998E-4</c:v>
                </c:pt>
                <c:pt idx="2518">
                  <c:v>2.0902785999999999E-3</c:v>
                </c:pt>
                <c:pt idx="2519">
                  <c:v>2.0902785999999999E-3</c:v>
                </c:pt>
                <c:pt idx="2520">
                  <c:v>2.0902785999999999E-3</c:v>
                </c:pt>
                <c:pt idx="2521">
                  <c:v>5.8293039999999998E-4</c:v>
                </c:pt>
                <c:pt idx="2522">
                  <c:v>2.0902785999999999E-3</c:v>
                </c:pt>
                <c:pt idx="2523">
                  <c:v>2.0902785999999999E-3</c:v>
                </c:pt>
                <c:pt idx="2524">
                  <c:v>2.0902785999999999E-3</c:v>
                </c:pt>
                <c:pt idx="2525">
                  <c:v>2.0902785999999999E-3</c:v>
                </c:pt>
                <c:pt idx="2526">
                  <c:v>5.8293039999999998E-4</c:v>
                </c:pt>
                <c:pt idx="2527">
                  <c:v>3.5976266999999998E-3</c:v>
                </c:pt>
                <c:pt idx="2528">
                  <c:v>2.0902785999999999E-3</c:v>
                </c:pt>
                <c:pt idx="2529">
                  <c:v>2.0902785999999999E-3</c:v>
                </c:pt>
                <c:pt idx="2530">
                  <c:v>5.8293039999999998E-4</c:v>
                </c:pt>
                <c:pt idx="2531">
                  <c:v>2.0902785999999999E-3</c:v>
                </c:pt>
                <c:pt idx="2532">
                  <c:v>2.0902785999999999E-3</c:v>
                </c:pt>
                <c:pt idx="2533">
                  <c:v>2.0902785999999999E-3</c:v>
                </c:pt>
                <c:pt idx="2534">
                  <c:v>2.0902785999999999E-3</c:v>
                </c:pt>
                <c:pt idx="2535">
                  <c:v>2.0902785999999999E-3</c:v>
                </c:pt>
                <c:pt idx="2536">
                  <c:v>5.8293039999999998E-4</c:v>
                </c:pt>
                <c:pt idx="2537">
                  <c:v>5.8293039999999998E-4</c:v>
                </c:pt>
                <c:pt idx="2538">
                  <c:v>3.5976266999999998E-3</c:v>
                </c:pt>
                <c:pt idx="2539">
                  <c:v>5.8293039999999998E-4</c:v>
                </c:pt>
                <c:pt idx="2540">
                  <c:v>3.5976266999999998E-3</c:v>
                </c:pt>
                <c:pt idx="2541">
                  <c:v>2.0902785999999999E-3</c:v>
                </c:pt>
                <c:pt idx="2542">
                  <c:v>2.0902785999999999E-3</c:v>
                </c:pt>
                <c:pt idx="2543">
                  <c:v>3.5976266999999998E-3</c:v>
                </c:pt>
                <c:pt idx="2544">
                  <c:v>5.8293039999999998E-4</c:v>
                </c:pt>
                <c:pt idx="2545">
                  <c:v>5.8293039999999998E-4</c:v>
                </c:pt>
                <c:pt idx="2546">
                  <c:v>2.0902785999999999E-3</c:v>
                </c:pt>
                <c:pt idx="2547">
                  <c:v>2.0902785999999999E-3</c:v>
                </c:pt>
                <c:pt idx="2548">
                  <c:v>5.8293039999999998E-4</c:v>
                </c:pt>
                <c:pt idx="2549">
                  <c:v>2.0902785999999999E-3</c:v>
                </c:pt>
                <c:pt idx="2550">
                  <c:v>2.0902785999999999E-3</c:v>
                </c:pt>
                <c:pt idx="2551">
                  <c:v>5.8293039999999998E-4</c:v>
                </c:pt>
                <c:pt idx="2552">
                  <c:v>3.5976266999999998E-3</c:v>
                </c:pt>
                <c:pt idx="2553">
                  <c:v>5.8293039999999998E-4</c:v>
                </c:pt>
                <c:pt idx="2554">
                  <c:v>2.0902785999999999E-3</c:v>
                </c:pt>
                <c:pt idx="2555">
                  <c:v>2.0902785999999999E-3</c:v>
                </c:pt>
                <c:pt idx="2556">
                  <c:v>3.5976266999999998E-3</c:v>
                </c:pt>
                <c:pt idx="2557">
                  <c:v>5.8293039999999998E-4</c:v>
                </c:pt>
                <c:pt idx="2558">
                  <c:v>2.0902785999999999E-3</c:v>
                </c:pt>
                <c:pt idx="2559">
                  <c:v>2.0902785999999999E-3</c:v>
                </c:pt>
                <c:pt idx="2560">
                  <c:v>2.0902785999999999E-3</c:v>
                </c:pt>
                <c:pt idx="2561">
                  <c:v>2.0902785999999999E-3</c:v>
                </c:pt>
                <c:pt idx="2562">
                  <c:v>2.0902785999999999E-3</c:v>
                </c:pt>
                <c:pt idx="2563">
                  <c:v>2.0902785999999999E-3</c:v>
                </c:pt>
                <c:pt idx="2564">
                  <c:v>2.0902785999999999E-3</c:v>
                </c:pt>
                <c:pt idx="2565">
                  <c:v>2.0902785999999999E-3</c:v>
                </c:pt>
                <c:pt idx="2566">
                  <c:v>2.0902785999999999E-3</c:v>
                </c:pt>
                <c:pt idx="2567">
                  <c:v>2.0902785999999999E-3</c:v>
                </c:pt>
                <c:pt idx="2568">
                  <c:v>2.0902785999999999E-3</c:v>
                </c:pt>
                <c:pt idx="2569">
                  <c:v>2.0902785999999999E-3</c:v>
                </c:pt>
                <c:pt idx="2570">
                  <c:v>2.0902785999999999E-3</c:v>
                </c:pt>
                <c:pt idx="2571">
                  <c:v>5.8293039999999998E-4</c:v>
                </c:pt>
                <c:pt idx="2572">
                  <c:v>2.0902785999999999E-3</c:v>
                </c:pt>
                <c:pt idx="2573">
                  <c:v>2.0902785999999999E-3</c:v>
                </c:pt>
                <c:pt idx="2574">
                  <c:v>2.0902785999999999E-3</c:v>
                </c:pt>
                <c:pt idx="2575">
                  <c:v>2.0902785999999999E-3</c:v>
                </c:pt>
                <c:pt idx="2576">
                  <c:v>2.0902785999999999E-3</c:v>
                </c:pt>
                <c:pt idx="2577">
                  <c:v>2.0902785999999999E-3</c:v>
                </c:pt>
                <c:pt idx="2578">
                  <c:v>2.0902785999999999E-3</c:v>
                </c:pt>
                <c:pt idx="2579">
                  <c:v>2.0902785999999999E-3</c:v>
                </c:pt>
                <c:pt idx="2580">
                  <c:v>2.0902785999999999E-3</c:v>
                </c:pt>
                <c:pt idx="2581">
                  <c:v>5.8293039999999998E-4</c:v>
                </c:pt>
                <c:pt idx="2582">
                  <c:v>2.0902785999999999E-3</c:v>
                </c:pt>
                <c:pt idx="2583">
                  <c:v>2.0902785999999999E-3</c:v>
                </c:pt>
                <c:pt idx="2584">
                  <c:v>2.0902785999999999E-3</c:v>
                </c:pt>
                <c:pt idx="2585">
                  <c:v>2.0902785999999999E-3</c:v>
                </c:pt>
                <c:pt idx="2586">
                  <c:v>2.0902785999999999E-3</c:v>
                </c:pt>
                <c:pt idx="2587">
                  <c:v>5.8293039999999998E-4</c:v>
                </c:pt>
                <c:pt idx="2588">
                  <c:v>5.8293039999999998E-4</c:v>
                </c:pt>
                <c:pt idx="2589">
                  <c:v>2.0902785999999999E-3</c:v>
                </c:pt>
                <c:pt idx="2590">
                  <c:v>2.0902785999999999E-3</c:v>
                </c:pt>
                <c:pt idx="2591">
                  <c:v>2.0902785999999999E-3</c:v>
                </c:pt>
                <c:pt idx="2592">
                  <c:v>2.0902785999999999E-3</c:v>
                </c:pt>
                <c:pt idx="2593">
                  <c:v>2.0902785999999999E-3</c:v>
                </c:pt>
                <c:pt idx="2594">
                  <c:v>2.0902785999999999E-3</c:v>
                </c:pt>
                <c:pt idx="2595">
                  <c:v>2.0902785999999999E-3</c:v>
                </c:pt>
                <c:pt idx="2596">
                  <c:v>2.0902785999999999E-3</c:v>
                </c:pt>
                <c:pt idx="2597">
                  <c:v>2.0902785999999999E-3</c:v>
                </c:pt>
                <c:pt idx="2598">
                  <c:v>5.8293039999999998E-4</c:v>
                </c:pt>
                <c:pt idx="2599">
                  <c:v>5.8293039999999998E-4</c:v>
                </c:pt>
                <c:pt idx="2600">
                  <c:v>2.0902785999999999E-3</c:v>
                </c:pt>
                <c:pt idx="2601">
                  <c:v>2.0902785999999999E-3</c:v>
                </c:pt>
                <c:pt idx="2602">
                  <c:v>2.0902785999999999E-3</c:v>
                </c:pt>
                <c:pt idx="2603">
                  <c:v>2.0902785999999999E-3</c:v>
                </c:pt>
                <c:pt idx="2604">
                  <c:v>5.8293039999999998E-4</c:v>
                </c:pt>
                <c:pt idx="2605">
                  <c:v>3.5976266999999998E-3</c:v>
                </c:pt>
                <c:pt idx="2606">
                  <c:v>2.0902785999999999E-3</c:v>
                </c:pt>
                <c:pt idx="2607">
                  <c:v>2.0902785999999999E-3</c:v>
                </c:pt>
                <c:pt idx="2608">
                  <c:v>3.5976266999999998E-3</c:v>
                </c:pt>
                <c:pt idx="2609">
                  <c:v>5.8293039999999998E-4</c:v>
                </c:pt>
                <c:pt idx="2610">
                  <c:v>2.0902785999999999E-3</c:v>
                </c:pt>
                <c:pt idx="2611">
                  <c:v>2.0902785999999999E-3</c:v>
                </c:pt>
                <c:pt idx="2612">
                  <c:v>2.0902785999999999E-3</c:v>
                </c:pt>
                <c:pt idx="2613">
                  <c:v>3.5976266999999998E-3</c:v>
                </c:pt>
                <c:pt idx="2614">
                  <c:v>2.0902785999999999E-3</c:v>
                </c:pt>
                <c:pt idx="2615">
                  <c:v>2.0902785999999999E-3</c:v>
                </c:pt>
                <c:pt idx="2616">
                  <c:v>2.0902785999999999E-3</c:v>
                </c:pt>
                <c:pt idx="2617">
                  <c:v>2.0902785999999999E-3</c:v>
                </c:pt>
                <c:pt idx="2618">
                  <c:v>5.8293039999999998E-4</c:v>
                </c:pt>
                <c:pt idx="2619">
                  <c:v>3.5976234E-3</c:v>
                </c:pt>
                <c:pt idx="2620">
                  <c:v>2.0902149999999999E-3</c:v>
                </c:pt>
                <c:pt idx="2621">
                  <c:v>2.0900871000000001E-3</c:v>
                </c:pt>
                <c:pt idx="2622">
                  <c:v>2.0899012E-3</c:v>
                </c:pt>
                <c:pt idx="2623">
                  <c:v>2.0896670999999999E-3</c:v>
                </c:pt>
                <c:pt idx="2624">
                  <c:v>3.5967439000000002E-3</c:v>
                </c:pt>
                <c:pt idx="2625">
                  <c:v>2.0890934999999999E-3</c:v>
                </c:pt>
                <c:pt idx="2626">
                  <c:v>2.0887735000000001E-3</c:v>
                </c:pt>
                <c:pt idx="2627">
                  <c:v>3.5957949000000001E-3</c:v>
                </c:pt>
                <c:pt idx="2628">
                  <c:v>2.0881161000000001E-3</c:v>
                </c:pt>
                <c:pt idx="2629">
                  <c:v>2.0877983000000002E-3</c:v>
                </c:pt>
                <c:pt idx="2630">
                  <c:v>2.0875008999999998E-3</c:v>
                </c:pt>
                <c:pt idx="2631">
                  <c:v>3.5945856000000002E-3</c:v>
                </c:pt>
                <c:pt idx="2632">
                  <c:v>2.0870067E-3</c:v>
                </c:pt>
                <c:pt idx="2633">
                  <c:v>2.0868295999999999E-3</c:v>
                </c:pt>
                <c:pt idx="2634">
                  <c:v>2.0867122999999998E-3</c:v>
                </c:pt>
                <c:pt idx="2635">
                  <c:v>2.0866654999999999E-3</c:v>
                </c:pt>
                <c:pt idx="2636">
                  <c:v>2.0867056000000001E-3</c:v>
                </c:pt>
                <c:pt idx="2637">
                  <c:v>2.0868269999999999E-3</c:v>
                </c:pt>
                <c:pt idx="2638">
                  <c:v>2.0870174000000002E-3</c:v>
                </c:pt>
                <c:pt idx="2639">
                  <c:v>3.5946164999999999E-3</c:v>
                </c:pt>
                <c:pt idx="2640">
                  <c:v>2.0875567000000002E-3</c:v>
                </c:pt>
                <c:pt idx="2641">
                  <c:v>2.0878813999999999E-3</c:v>
                </c:pt>
                <c:pt idx="2642">
                  <c:v>3.5955773000000001E-3</c:v>
                </c:pt>
                <c:pt idx="2643">
                  <c:v>2.0885802000000001E-3</c:v>
                </c:pt>
                <c:pt idx="2644">
                  <c:v>3.5962798999999998E-3</c:v>
                </c:pt>
                <c:pt idx="2645">
                  <c:v>2.0892643000000001E-3</c:v>
                </c:pt>
                <c:pt idx="2646">
                  <c:v>2.0895707E-3</c:v>
                </c:pt>
                <c:pt idx="2647">
                  <c:v>3.597186E-3</c:v>
                </c:pt>
                <c:pt idx="2648">
                  <c:v>5.8270350000000002E-4</c:v>
                </c:pt>
                <c:pt idx="2649">
                  <c:v>2.0902029000000001E-3</c:v>
                </c:pt>
                <c:pt idx="2650">
                  <c:v>3.5976261000000001E-3</c:v>
                </c:pt>
                <c:pt idx="2651">
                  <c:v>2.0902658999999999E-3</c:v>
                </c:pt>
                <c:pt idx="2652">
                  <c:v>2.0901767999999999E-3</c:v>
                </c:pt>
                <c:pt idx="2653">
                  <c:v>2.0900239000000002E-3</c:v>
                </c:pt>
                <c:pt idx="2654">
                  <c:v>2.0898170999999999E-3</c:v>
                </c:pt>
                <c:pt idx="2655">
                  <c:v>2.0895661000000002E-3</c:v>
                </c:pt>
                <c:pt idx="2656">
                  <c:v>2.0892807E-3</c:v>
                </c:pt>
                <c:pt idx="2657">
                  <c:v>5.8162090000000001E-4</c:v>
                </c:pt>
                <c:pt idx="2658">
                  <c:v>2.0886456999999999E-3</c:v>
                </c:pt>
                <c:pt idx="2659">
                  <c:v>5.8096519999999998E-4</c:v>
                </c:pt>
                <c:pt idx="2660">
                  <c:v>2.0879905999999998E-3</c:v>
                </c:pt>
                <c:pt idx="2661">
                  <c:v>2.0876799000000001E-3</c:v>
                </c:pt>
                <c:pt idx="2662">
                  <c:v>2.0873937000000001E-3</c:v>
                </c:pt>
                <c:pt idx="2663">
                  <c:v>5.7978979999999999E-4</c:v>
                </c:pt>
                <c:pt idx="2664">
                  <c:v>2.0869341E-3</c:v>
                </c:pt>
                <c:pt idx="2665">
                  <c:v>2.0867803E-3</c:v>
                </c:pt>
                <c:pt idx="2666">
                  <c:v>5.7933789999999995E-4</c:v>
                </c:pt>
                <c:pt idx="2667">
                  <c:v>2.0866707999999999E-3</c:v>
                </c:pt>
                <c:pt idx="2668">
                  <c:v>3.5940234000000001E-3</c:v>
                </c:pt>
                <c:pt idx="2669">
                  <c:v>3.5940234000000001E-3</c:v>
                </c:pt>
                <c:pt idx="2670">
                  <c:v>2.0866707999999999E-3</c:v>
                </c:pt>
                <c:pt idx="2671">
                  <c:v>3.5940234000000001E-3</c:v>
                </c:pt>
                <c:pt idx="2672">
                  <c:v>2.0866707999999999E-3</c:v>
                </c:pt>
                <c:pt idx="2673">
                  <c:v>3.5940234000000001E-3</c:v>
                </c:pt>
                <c:pt idx="2674">
                  <c:v>3.5940234000000001E-3</c:v>
                </c:pt>
                <c:pt idx="2675">
                  <c:v>2.0866707999999999E-3</c:v>
                </c:pt>
                <c:pt idx="2676">
                  <c:v>2.0866707999999999E-3</c:v>
                </c:pt>
                <c:pt idx="2677">
                  <c:v>2.0866707999999999E-3</c:v>
                </c:pt>
                <c:pt idx="2678">
                  <c:v>2.0866707999999999E-3</c:v>
                </c:pt>
                <c:pt idx="2679">
                  <c:v>2.0866707999999999E-3</c:v>
                </c:pt>
                <c:pt idx="2680">
                  <c:v>3.5940234000000001E-3</c:v>
                </c:pt>
                <c:pt idx="2681">
                  <c:v>3.5940234000000001E-3</c:v>
                </c:pt>
                <c:pt idx="2682">
                  <c:v>3.5940234000000001E-3</c:v>
                </c:pt>
                <c:pt idx="2683">
                  <c:v>2.0866707999999999E-3</c:v>
                </c:pt>
                <c:pt idx="2684">
                  <c:v>2.0866707999999999E-3</c:v>
                </c:pt>
                <c:pt idx="2685">
                  <c:v>3.5940234000000001E-3</c:v>
                </c:pt>
                <c:pt idx="2686">
                  <c:v>2.0866707999999999E-3</c:v>
                </c:pt>
                <c:pt idx="2687">
                  <c:v>2.0866707999999999E-3</c:v>
                </c:pt>
                <c:pt idx="2688">
                  <c:v>3.5940234000000001E-3</c:v>
                </c:pt>
                <c:pt idx="2689">
                  <c:v>2.0866707999999999E-3</c:v>
                </c:pt>
                <c:pt idx="2690">
                  <c:v>2.0866707999999999E-3</c:v>
                </c:pt>
                <c:pt idx="2691">
                  <c:v>2.0866707999999999E-3</c:v>
                </c:pt>
                <c:pt idx="2692">
                  <c:v>5.7931819999999996E-4</c:v>
                </c:pt>
                <c:pt idx="2693">
                  <c:v>3.5940234000000001E-3</c:v>
                </c:pt>
                <c:pt idx="2694">
                  <c:v>3.5940234000000001E-3</c:v>
                </c:pt>
                <c:pt idx="2695">
                  <c:v>2.0866707999999999E-3</c:v>
                </c:pt>
                <c:pt idx="2696">
                  <c:v>2.0866707999999999E-3</c:v>
                </c:pt>
                <c:pt idx="2697">
                  <c:v>2.0866707999999999E-3</c:v>
                </c:pt>
                <c:pt idx="2698">
                  <c:v>2.0866707999999999E-3</c:v>
                </c:pt>
                <c:pt idx="2699">
                  <c:v>2.0866669999999999E-3</c:v>
                </c:pt>
                <c:pt idx="2700">
                  <c:v>2.0865994999999999E-3</c:v>
                </c:pt>
                <c:pt idx="2701">
                  <c:v>2.0864566999999998E-3</c:v>
                </c:pt>
                <c:pt idx="2702">
                  <c:v>3.5936033E-3</c:v>
                </c:pt>
                <c:pt idx="2703">
                  <c:v>2.0859914999999999E-3</c:v>
                </c:pt>
                <c:pt idx="2704">
                  <c:v>2.0856923000000002E-3</c:v>
                </c:pt>
                <c:pt idx="2705">
                  <c:v>3.5927184000000001E-3</c:v>
                </c:pt>
                <c:pt idx="2706">
                  <c:v>3.5923736E-3</c:v>
                </c:pt>
                <c:pt idx="2707">
                  <c:v>3.5920231999999998E-3</c:v>
                </c:pt>
                <c:pt idx="2708">
                  <c:v>3.5916787999999999E-3</c:v>
                </c:pt>
                <c:pt idx="2709">
                  <c:v>2.0839965E-3</c:v>
                </c:pt>
                <c:pt idx="2710">
                  <c:v>2.0836990000000001E-3</c:v>
                </c:pt>
                <c:pt idx="2711">
                  <c:v>2.0834427999999999E-3</c:v>
                </c:pt>
                <c:pt idx="2712">
                  <c:v>3.5905963999999999E-3</c:v>
                </c:pt>
                <c:pt idx="2713">
                  <c:v>2.0831011E-3</c:v>
                </c:pt>
                <c:pt idx="2714">
                  <c:v>2.0830391000000001E-3</c:v>
                </c:pt>
                <c:pt idx="2715">
                  <c:v>2.0830629E-3</c:v>
                </c:pt>
                <c:pt idx="2716">
                  <c:v>2.0831427999999999E-3</c:v>
                </c:pt>
                <c:pt idx="2717">
                  <c:v>2.0832625E-3</c:v>
                </c:pt>
                <c:pt idx="2718">
                  <c:v>3.5907742999999998E-3</c:v>
                </c:pt>
                <c:pt idx="2719">
                  <c:v>5.7624810000000005E-4</c:v>
                </c:pt>
                <c:pt idx="2720">
                  <c:v>2.0838180999999999E-3</c:v>
                </c:pt>
                <c:pt idx="2721">
                  <c:v>2.0840544999999999E-3</c:v>
                </c:pt>
                <c:pt idx="2722">
                  <c:v>2.0843095000000001E-3</c:v>
                </c:pt>
                <c:pt idx="2723">
                  <c:v>2.0845788E-3</c:v>
                </c:pt>
                <c:pt idx="2724">
                  <c:v>3.5922127999999998E-3</c:v>
                </c:pt>
                <c:pt idx="2725">
                  <c:v>2.0851429999999998E-3</c:v>
                </c:pt>
                <c:pt idx="2726">
                  <c:v>2.0854294999999999E-3</c:v>
                </c:pt>
                <c:pt idx="2727">
                  <c:v>2.0857132E-3</c:v>
                </c:pt>
                <c:pt idx="2728">
                  <c:v>3.5933433999999998E-3</c:v>
                </c:pt>
                <c:pt idx="2729">
                  <c:v>2.0862555000000001E-3</c:v>
                </c:pt>
                <c:pt idx="2730">
                  <c:v>2.0865055E-3</c:v>
                </c:pt>
                <c:pt idx="2731">
                  <c:v>2.0867378999999998E-3</c:v>
                </c:pt>
                <c:pt idx="2732">
                  <c:v>2.0869802000000001E-3</c:v>
                </c:pt>
                <c:pt idx="2733">
                  <c:v>2.0872395E-3</c:v>
                </c:pt>
                <c:pt idx="2734">
                  <c:v>3.5948631999999999E-3</c:v>
                </c:pt>
                <c:pt idx="2735">
                  <c:v>3.5951436000000001E-3</c:v>
                </c:pt>
                <c:pt idx="2736">
                  <c:v>2.0880772999999999E-3</c:v>
                </c:pt>
                <c:pt idx="2737">
                  <c:v>2.0883624E-3</c:v>
                </c:pt>
                <c:pt idx="2738">
                  <c:v>2.0886432999999999E-3</c:v>
                </c:pt>
                <c:pt idx="2739">
                  <c:v>2.0889159000000001E-3</c:v>
                </c:pt>
                <c:pt idx="2740">
                  <c:v>2.0891758999999998E-3</c:v>
                </c:pt>
                <c:pt idx="2741">
                  <c:v>2.0894189999999999E-3</c:v>
                </c:pt>
                <c:pt idx="2742">
                  <c:v>2.0896411999999998E-3</c:v>
                </c:pt>
                <c:pt idx="2743">
                  <c:v>2.0898381000000001E-3</c:v>
                </c:pt>
                <c:pt idx="2744">
                  <c:v>2.0900057000000001E-3</c:v>
                </c:pt>
                <c:pt idx="2745">
                  <c:v>3.5974879999999998E-3</c:v>
                </c:pt>
                <c:pt idx="2746">
                  <c:v>3.597584E-3</c:v>
                </c:pt>
                <c:pt idx="2747">
                  <c:v>2.0902876999999999E-3</c:v>
                </c:pt>
                <c:pt idx="2748">
                  <c:v>2.0902609999999999E-3</c:v>
                </c:pt>
                <c:pt idx="2749">
                  <c:v>2.0901537000000002E-3</c:v>
                </c:pt>
                <c:pt idx="2750">
                  <c:v>2.0899773999999999E-3</c:v>
                </c:pt>
                <c:pt idx="2751">
                  <c:v>3.5970923999999998E-3</c:v>
                </c:pt>
                <c:pt idx="2752">
                  <c:v>3.5968128999999999E-3</c:v>
                </c:pt>
                <c:pt idx="2753">
                  <c:v>3.5964991E-3</c:v>
                </c:pt>
                <c:pt idx="2754">
                  <c:v>3.5961626000000002E-3</c:v>
                </c:pt>
                <c:pt idx="2755">
                  <c:v>5.1031653000000003E-3</c:v>
                </c:pt>
                <c:pt idx="2756">
                  <c:v>2.0881169E-3</c:v>
                </c:pt>
                <c:pt idx="2757">
                  <c:v>2.0877813E-3</c:v>
                </c:pt>
                <c:pt idx="2758">
                  <c:v>2.0874693999999999E-3</c:v>
                </c:pt>
                <c:pt idx="2759">
                  <c:v>2.0871929000000002E-3</c:v>
                </c:pt>
                <c:pt idx="2760">
                  <c:v>2.0869635E-3</c:v>
                </c:pt>
                <c:pt idx="2761">
                  <c:v>3.5941454000000001E-3</c:v>
                </c:pt>
                <c:pt idx="2762">
                  <c:v>2.0866928000000001E-3</c:v>
                </c:pt>
                <c:pt idx="2763">
                  <c:v>3.5940234000000001E-3</c:v>
                </c:pt>
                <c:pt idx="2764">
                  <c:v>3.5940234000000001E-3</c:v>
                </c:pt>
                <c:pt idx="2765">
                  <c:v>5.7931819999999996E-4</c:v>
                </c:pt>
                <c:pt idx="2766">
                  <c:v>2.0866707999999999E-3</c:v>
                </c:pt>
                <c:pt idx="2767">
                  <c:v>2.0866707999999999E-3</c:v>
                </c:pt>
                <c:pt idx="2768">
                  <c:v>2.0866707999999999E-3</c:v>
                </c:pt>
                <c:pt idx="2769">
                  <c:v>2.0866707999999999E-3</c:v>
                </c:pt>
                <c:pt idx="2770">
                  <c:v>2.0866707999999999E-3</c:v>
                </c:pt>
                <c:pt idx="2771">
                  <c:v>3.5940234000000001E-3</c:v>
                </c:pt>
                <c:pt idx="2772">
                  <c:v>2.0866707999999999E-3</c:v>
                </c:pt>
                <c:pt idx="2773">
                  <c:v>2.0866707999999999E-3</c:v>
                </c:pt>
                <c:pt idx="2774">
                  <c:v>2.0866707999999999E-3</c:v>
                </c:pt>
                <c:pt idx="2775">
                  <c:v>2.0866707999999999E-3</c:v>
                </c:pt>
                <c:pt idx="2776">
                  <c:v>3.5940234000000001E-3</c:v>
                </c:pt>
                <c:pt idx="2777">
                  <c:v>3.5940234000000001E-3</c:v>
                </c:pt>
                <c:pt idx="2778">
                  <c:v>2.0866707999999999E-3</c:v>
                </c:pt>
                <c:pt idx="2779">
                  <c:v>3.5940234000000001E-3</c:v>
                </c:pt>
                <c:pt idx="2780">
                  <c:v>3.5940234000000001E-3</c:v>
                </c:pt>
                <c:pt idx="2781">
                  <c:v>2.0866707999999999E-3</c:v>
                </c:pt>
                <c:pt idx="2782">
                  <c:v>3.5940234000000001E-3</c:v>
                </c:pt>
                <c:pt idx="2783">
                  <c:v>2.0866707999999999E-3</c:v>
                </c:pt>
                <c:pt idx="2784">
                  <c:v>3.5940234000000001E-3</c:v>
                </c:pt>
                <c:pt idx="2785">
                  <c:v>3.5940234000000001E-3</c:v>
                </c:pt>
                <c:pt idx="2786">
                  <c:v>2.0866707999999999E-3</c:v>
                </c:pt>
                <c:pt idx="2787">
                  <c:v>3.5940234000000001E-3</c:v>
                </c:pt>
                <c:pt idx="2788">
                  <c:v>3.5940234000000001E-3</c:v>
                </c:pt>
                <c:pt idx="2789">
                  <c:v>3.5940234000000001E-3</c:v>
                </c:pt>
                <c:pt idx="2790">
                  <c:v>2.0866707999999999E-3</c:v>
                </c:pt>
                <c:pt idx="2791">
                  <c:v>3.5940234000000001E-3</c:v>
                </c:pt>
                <c:pt idx="2792">
                  <c:v>3.5940234000000001E-3</c:v>
                </c:pt>
                <c:pt idx="2793">
                  <c:v>2.0866707999999999E-3</c:v>
                </c:pt>
                <c:pt idx="2794">
                  <c:v>2.0866707999999999E-3</c:v>
                </c:pt>
                <c:pt idx="2795">
                  <c:v>2.0866707999999999E-3</c:v>
                </c:pt>
                <c:pt idx="2796">
                  <c:v>2.0866707999999999E-3</c:v>
                </c:pt>
                <c:pt idx="2797">
                  <c:v>3.5940234000000001E-3</c:v>
                </c:pt>
                <c:pt idx="2798">
                  <c:v>3.5940234000000001E-3</c:v>
                </c:pt>
                <c:pt idx="2799">
                  <c:v>2.0866707999999999E-3</c:v>
                </c:pt>
                <c:pt idx="2800">
                  <c:v>3.5940234000000001E-3</c:v>
                </c:pt>
                <c:pt idx="2801">
                  <c:v>3.5940234000000001E-3</c:v>
                </c:pt>
                <c:pt idx="2802">
                  <c:v>2.0866707999999999E-3</c:v>
                </c:pt>
                <c:pt idx="2803">
                  <c:v>5.7931819999999996E-4</c:v>
                </c:pt>
                <c:pt idx="2804">
                  <c:v>2.0866707999999999E-3</c:v>
                </c:pt>
                <c:pt idx="2805">
                  <c:v>2.0866707999999999E-3</c:v>
                </c:pt>
                <c:pt idx="2806">
                  <c:v>5.7931819999999996E-4</c:v>
                </c:pt>
                <c:pt idx="2807">
                  <c:v>3.5940234000000001E-3</c:v>
                </c:pt>
                <c:pt idx="2808">
                  <c:v>2.0866707999999999E-3</c:v>
                </c:pt>
                <c:pt idx="2809">
                  <c:v>2.0866707999999999E-3</c:v>
                </c:pt>
                <c:pt idx="2810">
                  <c:v>3.5940234000000001E-3</c:v>
                </c:pt>
                <c:pt idx="2811">
                  <c:v>2.0866743999999999E-3</c:v>
                </c:pt>
                <c:pt idx="2812">
                  <c:v>3.5940903E-3</c:v>
                </c:pt>
                <c:pt idx="2813">
                  <c:v>3.5942245999999998E-3</c:v>
                </c:pt>
                <c:pt idx="2814">
                  <c:v>2.0870670000000002E-3</c:v>
                </c:pt>
                <c:pt idx="2815">
                  <c:v>3.5946633999999998E-3</c:v>
                </c:pt>
                <c:pt idx="2816">
                  <c:v>3.5949468000000002E-3</c:v>
                </c:pt>
                <c:pt idx="2817">
                  <c:v>2.0879077000000002E-3</c:v>
                </c:pt>
                <c:pt idx="2818">
                  <c:v>5.8088720000000005E-4</c:v>
                </c:pt>
                <c:pt idx="2819">
                  <c:v>3.5959257000000001E-3</c:v>
                </c:pt>
                <c:pt idx="2820">
                  <c:v>2.0889098000000002E-3</c:v>
                </c:pt>
                <c:pt idx="2821">
                  <c:v>5.8188089999999999E-4</c:v>
                </c:pt>
                <c:pt idx="2822">
                  <c:v>3.5968758000000001E-3</c:v>
                </c:pt>
                <c:pt idx="2823">
                  <c:v>2.0897881E-3</c:v>
                </c:pt>
                <c:pt idx="2824">
                  <c:v>2.0900040999999999E-3</c:v>
                </c:pt>
                <c:pt idx="2825">
                  <c:v>2.0901642999999999E-3</c:v>
                </c:pt>
                <c:pt idx="2826">
                  <c:v>2.0902580999999998E-3</c:v>
                </c:pt>
                <c:pt idx="2827">
                  <c:v>2.0902785999999999E-3</c:v>
                </c:pt>
                <c:pt idx="2828">
                  <c:v>3.5976266999999998E-3</c:v>
                </c:pt>
                <c:pt idx="2829">
                  <c:v>3.5976266999999998E-3</c:v>
                </c:pt>
                <c:pt idx="2830">
                  <c:v>2.0902785999999999E-3</c:v>
                </c:pt>
                <c:pt idx="2831">
                  <c:v>2.0902785999999999E-3</c:v>
                </c:pt>
                <c:pt idx="2832">
                  <c:v>3.5976266999999998E-3</c:v>
                </c:pt>
                <c:pt idx="2833">
                  <c:v>2.0902785999999999E-3</c:v>
                </c:pt>
                <c:pt idx="2834">
                  <c:v>2.0902785999999999E-3</c:v>
                </c:pt>
                <c:pt idx="2835">
                  <c:v>3.5976266999999998E-3</c:v>
                </c:pt>
                <c:pt idx="2836">
                  <c:v>2.0902785999999999E-3</c:v>
                </c:pt>
                <c:pt idx="2837">
                  <c:v>2.0902785999999999E-3</c:v>
                </c:pt>
                <c:pt idx="2838">
                  <c:v>3.5976266999999998E-3</c:v>
                </c:pt>
                <c:pt idx="2839">
                  <c:v>3.5976266999999998E-3</c:v>
                </c:pt>
                <c:pt idx="2840">
                  <c:v>3.5976266999999998E-3</c:v>
                </c:pt>
                <c:pt idx="2841">
                  <c:v>2.0902785999999999E-3</c:v>
                </c:pt>
                <c:pt idx="2842">
                  <c:v>3.5976266999999998E-3</c:v>
                </c:pt>
                <c:pt idx="2843">
                  <c:v>3.5976266999999998E-3</c:v>
                </c:pt>
                <c:pt idx="2844">
                  <c:v>3.5976266999999998E-3</c:v>
                </c:pt>
                <c:pt idx="2845">
                  <c:v>2.0902785999999999E-3</c:v>
                </c:pt>
                <c:pt idx="2846">
                  <c:v>2.0902785999999999E-3</c:v>
                </c:pt>
                <c:pt idx="2847">
                  <c:v>3.5976266999999998E-3</c:v>
                </c:pt>
                <c:pt idx="2848">
                  <c:v>3.5976266999999998E-3</c:v>
                </c:pt>
                <c:pt idx="2849">
                  <c:v>2.0902785999999999E-3</c:v>
                </c:pt>
                <c:pt idx="2850">
                  <c:v>3.5976266999999998E-3</c:v>
                </c:pt>
                <c:pt idx="2851">
                  <c:v>2.0902785999999999E-3</c:v>
                </c:pt>
                <c:pt idx="2852">
                  <c:v>2.0902785999999999E-3</c:v>
                </c:pt>
                <c:pt idx="2853">
                  <c:v>2.0902785999999999E-3</c:v>
                </c:pt>
                <c:pt idx="2854">
                  <c:v>3.5976266999999998E-3</c:v>
                </c:pt>
                <c:pt idx="2855">
                  <c:v>2.0902785999999999E-3</c:v>
                </c:pt>
                <c:pt idx="2856">
                  <c:v>2.0902785999999999E-3</c:v>
                </c:pt>
                <c:pt idx="2857">
                  <c:v>3.5976266999999998E-3</c:v>
                </c:pt>
                <c:pt idx="2858">
                  <c:v>2.0902785999999999E-3</c:v>
                </c:pt>
                <c:pt idx="2859">
                  <c:v>3.5976238000000002E-3</c:v>
                </c:pt>
                <c:pt idx="2860">
                  <c:v>2.0902226999999999E-3</c:v>
                </c:pt>
                <c:pt idx="2861">
                  <c:v>2.0901097E-3</c:v>
                </c:pt>
                <c:pt idx="2862">
                  <c:v>2.0899445E-3</c:v>
                </c:pt>
                <c:pt idx="2863">
                  <c:v>3.5970836999999999E-3</c:v>
                </c:pt>
                <c:pt idx="2864">
                  <c:v>2.0894888999999999E-3</c:v>
                </c:pt>
                <c:pt idx="2865">
                  <c:v>2.0892144E-3</c:v>
                </c:pt>
                <c:pt idx="2866">
                  <c:v>2.0889190999999999E-3</c:v>
                </c:pt>
                <c:pt idx="2867">
                  <c:v>3.5959614000000001E-3</c:v>
                </c:pt>
                <c:pt idx="2868">
                  <c:v>3.5956489999999998E-3</c:v>
                </c:pt>
                <c:pt idx="2869">
                  <c:v>3.5953396000000001E-3</c:v>
                </c:pt>
                <c:pt idx="2870">
                  <c:v>3.5950412999999999E-3</c:v>
                </c:pt>
                <c:pt idx="2871">
                  <c:v>3.5947619E-3</c:v>
                </c:pt>
                <c:pt idx="2872">
                  <c:v>2.0871574000000002E-3</c:v>
                </c:pt>
                <c:pt idx="2873">
                  <c:v>3.5942917000000001E-3</c:v>
                </c:pt>
                <c:pt idx="2874">
                  <c:v>3.5941168999999999E-3</c:v>
                </c:pt>
                <c:pt idx="2875">
                  <c:v>3.5939911E-3</c:v>
                </c:pt>
                <c:pt idx="2876">
                  <c:v>2.0865380999999998E-3</c:v>
                </c:pt>
                <c:pt idx="2877">
                  <c:v>2.0864535E-3</c:v>
                </c:pt>
                <c:pt idx="2878">
                  <c:v>2.0863840000000002E-3</c:v>
                </c:pt>
                <c:pt idx="2879">
                  <c:v>2.0863294999999998E-3</c:v>
                </c:pt>
                <c:pt idx="2880">
                  <c:v>2.0862895E-3</c:v>
                </c:pt>
                <c:pt idx="2881">
                  <c:v>3.5936166999999998E-3</c:v>
                </c:pt>
                <c:pt idx="2882">
                  <c:v>2.0862515000000001E-3</c:v>
                </c:pt>
                <c:pt idx="2883">
                  <c:v>2.0862528000000001E-3</c:v>
                </c:pt>
                <c:pt idx="2884">
                  <c:v>3.5936202000000001E-3</c:v>
                </c:pt>
                <c:pt idx="2885">
                  <c:v>3.5936471000000002E-3</c:v>
                </c:pt>
                <c:pt idx="2886">
                  <c:v>2.0863332000000002E-3</c:v>
                </c:pt>
                <c:pt idx="2887">
                  <c:v>2.0863842999999998E-3</c:v>
                </c:pt>
                <c:pt idx="2888">
                  <c:v>2.0864467999999999E-3</c:v>
                </c:pt>
                <c:pt idx="2889">
                  <c:v>2.0865204999999999E-3</c:v>
                </c:pt>
                <c:pt idx="2890">
                  <c:v>3.5939574999999998E-3</c:v>
                </c:pt>
                <c:pt idx="2891">
                  <c:v>3.5940541000000002E-3</c:v>
                </c:pt>
                <c:pt idx="2892">
                  <c:v>2.0868404000000001E-3</c:v>
                </c:pt>
                <c:pt idx="2893">
                  <c:v>2.0870260000000001E-3</c:v>
                </c:pt>
                <c:pt idx="2894">
                  <c:v>2.0872506999999999E-3</c:v>
                </c:pt>
                <c:pt idx="2895">
                  <c:v>3.5948584E-3</c:v>
                </c:pt>
                <c:pt idx="2896">
                  <c:v>2.0877868000000002E-3</c:v>
                </c:pt>
                <c:pt idx="2897">
                  <c:v>2.0880832000000002E-3</c:v>
                </c:pt>
                <c:pt idx="2898">
                  <c:v>3.5957389000000001E-3</c:v>
                </c:pt>
                <c:pt idx="2899">
                  <c:v>3.5960448999999999E-3</c:v>
                </c:pt>
                <c:pt idx="2900">
                  <c:v>2.0889947000000001E-3</c:v>
                </c:pt>
                <c:pt idx="2901">
                  <c:v>3.5966303000000001E-3</c:v>
                </c:pt>
                <c:pt idx="2902">
                  <c:v>2.0895456000000001E-3</c:v>
                </c:pt>
                <c:pt idx="2903">
                  <c:v>5.8243260000000001E-4</c:v>
                </c:pt>
                <c:pt idx="2904">
                  <c:v>3.5973292999999999E-3</c:v>
                </c:pt>
                <c:pt idx="2905">
                  <c:v>2.0901361999999999E-3</c:v>
                </c:pt>
                <c:pt idx="2906">
                  <c:v>2.0902401999999998E-3</c:v>
                </c:pt>
                <c:pt idx="2907">
                  <c:v>2.0902841E-3</c:v>
                </c:pt>
                <c:pt idx="2908">
                  <c:v>2.0902469999999999E-3</c:v>
                </c:pt>
                <c:pt idx="2909">
                  <c:v>3.5974804999999999E-3</c:v>
                </c:pt>
                <c:pt idx="2910">
                  <c:v>2.0899506999999999E-3</c:v>
                </c:pt>
                <c:pt idx="2911">
                  <c:v>3.5970628000000001E-3</c:v>
                </c:pt>
                <c:pt idx="2912">
                  <c:v>3.5967824999999999E-3</c:v>
                </c:pt>
                <c:pt idx="2913">
                  <c:v>2.0891197999999998E-3</c:v>
                </c:pt>
                <c:pt idx="2914">
                  <c:v>2.0887848000000001E-3</c:v>
                </c:pt>
                <c:pt idx="2915">
                  <c:v>3.5957901999999998E-3</c:v>
                </c:pt>
                <c:pt idx="2916">
                  <c:v>2.0880958000000002E-3</c:v>
                </c:pt>
                <c:pt idx="2917">
                  <c:v>2.0877643999999999E-3</c:v>
                </c:pt>
                <c:pt idx="2918">
                  <c:v>2.0874568E-3</c:v>
                </c:pt>
                <c:pt idx="2919">
                  <c:v>2.0871843999999999E-3</c:v>
                </c:pt>
                <c:pt idx="2920">
                  <c:v>3.5943109000000002E-3</c:v>
                </c:pt>
                <c:pt idx="2921">
                  <c:v>2.0867908000000001E-3</c:v>
                </c:pt>
                <c:pt idx="2922">
                  <c:v>3.5940450000000001E-3</c:v>
                </c:pt>
                <c:pt idx="2923">
                  <c:v>2.0866745999999999E-3</c:v>
                </c:pt>
                <c:pt idx="2924">
                  <c:v>2.0867409E-3</c:v>
                </c:pt>
                <c:pt idx="2925">
                  <c:v>3.5942335999999998E-3</c:v>
                </c:pt>
                <c:pt idx="2926">
                  <c:v>2.0870844E-3</c:v>
                </c:pt>
                <c:pt idx="2927">
                  <c:v>3.5946906E-3</c:v>
                </c:pt>
                <c:pt idx="2928">
                  <c:v>3.5949845E-3</c:v>
                </c:pt>
                <c:pt idx="2929">
                  <c:v>3.5953070999999999E-3</c:v>
                </c:pt>
                <c:pt idx="2930">
                  <c:v>2.0882962E-3</c:v>
                </c:pt>
                <c:pt idx="2931">
                  <c:v>5.1033425E-3</c:v>
                </c:pt>
                <c:pt idx="2932">
                  <c:v>2.0889826999999999E-3</c:v>
                </c:pt>
                <c:pt idx="2933">
                  <c:v>2.0893064000000001E-3</c:v>
                </c:pt>
                <c:pt idx="2934">
                  <c:v>3.5969511000000002E-3</c:v>
                </c:pt>
                <c:pt idx="2935">
                  <c:v>2.0898585000000002E-3</c:v>
                </c:pt>
                <c:pt idx="2936">
                  <c:v>3.5974127000000002E-3</c:v>
                </c:pt>
                <c:pt idx="2937">
                  <c:v>2.0902081000000001E-3</c:v>
                </c:pt>
                <c:pt idx="2938">
                  <c:v>2.0902787999999999E-3</c:v>
                </c:pt>
                <c:pt idx="2939">
                  <c:v>3.5976146000000001E-3</c:v>
                </c:pt>
                <c:pt idx="2940">
                  <c:v>2.090186E-3</c:v>
                </c:pt>
                <c:pt idx="2941">
                  <c:v>3.5973995E-3</c:v>
                </c:pt>
                <c:pt idx="2942">
                  <c:v>2.0898689999999998E-3</c:v>
                </c:pt>
                <c:pt idx="2943">
                  <c:v>3.5969964E-3</c:v>
                </c:pt>
                <c:pt idx="2944">
                  <c:v>3.5967430999999999E-3</c:v>
                </c:pt>
                <c:pt idx="2945">
                  <c:v>2.0891156000000001E-3</c:v>
                </c:pt>
                <c:pt idx="2946">
                  <c:v>3.5961704999999998E-3</c:v>
                </c:pt>
                <c:pt idx="2947">
                  <c:v>3.5958662000000001E-3</c:v>
                </c:pt>
                <c:pt idx="2948">
                  <c:v>3.5955599999999998E-3</c:v>
                </c:pt>
                <c:pt idx="2949">
                  <c:v>3.5952595000000001E-3</c:v>
                </c:pt>
                <c:pt idx="2950">
                  <c:v>2.0876205999999999E-3</c:v>
                </c:pt>
                <c:pt idx="2951">
                  <c:v>2.0873535999999999E-3</c:v>
                </c:pt>
                <c:pt idx="2952">
                  <c:v>2.0871150000000001E-3</c:v>
                </c:pt>
                <c:pt idx="2953">
                  <c:v>2.0869121999999999E-3</c:v>
                </c:pt>
                <c:pt idx="2954">
                  <c:v>2.0867529999999998E-3</c:v>
                </c:pt>
                <c:pt idx="2955">
                  <c:v>3.5939967000000001E-3</c:v>
                </c:pt>
                <c:pt idx="2956">
                  <c:v>2.0865744E-3</c:v>
                </c:pt>
                <c:pt idx="2957">
                  <c:v>2.0865351000000001E-3</c:v>
                </c:pt>
                <c:pt idx="2958">
                  <c:v>3.5938746000000001E-3</c:v>
                </c:pt>
                <c:pt idx="2959">
                  <c:v>2.0865299E-3</c:v>
                </c:pt>
                <c:pt idx="2960">
                  <c:v>2.0865546999999998E-3</c:v>
                </c:pt>
                <c:pt idx="2961">
                  <c:v>2.0865918999999999E-3</c:v>
                </c:pt>
                <c:pt idx="2962">
                  <c:v>3.5939894999999999E-3</c:v>
                </c:pt>
                <c:pt idx="2963">
                  <c:v>2.086685E-3</c:v>
                </c:pt>
                <c:pt idx="2964">
                  <c:v>3.5940843000000001E-3</c:v>
                </c:pt>
                <c:pt idx="2965">
                  <c:v>2.0867727E-3</c:v>
                </c:pt>
                <c:pt idx="2966">
                  <c:v>2.0868032E-3</c:v>
                </c:pt>
                <c:pt idx="2967">
                  <c:v>2.0868188000000001E-3</c:v>
                </c:pt>
                <c:pt idx="2968">
                  <c:v>2.0868149000000001E-3</c:v>
                </c:pt>
                <c:pt idx="2969">
                  <c:v>2.0867870000000001E-3</c:v>
                </c:pt>
                <c:pt idx="2970">
                  <c:v>2.0867304999999999E-3</c:v>
                </c:pt>
                <c:pt idx="2971">
                  <c:v>2.0866399999999998E-3</c:v>
                </c:pt>
                <c:pt idx="2972">
                  <c:v>3.5938508999999999E-3</c:v>
                </c:pt>
                <c:pt idx="2973">
                  <c:v>3.5936595000000001E-3</c:v>
                </c:pt>
                <c:pt idx="2974">
                  <c:v>3.5934265E-3</c:v>
                </c:pt>
                <c:pt idx="2975">
                  <c:v>3.5931604999999999E-3</c:v>
                </c:pt>
                <c:pt idx="2976">
                  <c:v>3.5928695E-3</c:v>
                </c:pt>
                <c:pt idx="2977">
                  <c:v>3.5925619000000001E-3</c:v>
                </c:pt>
                <c:pt idx="2978">
                  <c:v>3.5922460999999999E-3</c:v>
                </c:pt>
                <c:pt idx="2979">
                  <c:v>3.5919302999999998E-3</c:v>
                </c:pt>
                <c:pt idx="2980">
                  <c:v>2.0842673E-3</c:v>
                </c:pt>
                <c:pt idx="2981">
                  <c:v>3.5913322000000001E-3</c:v>
                </c:pt>
                <c:pt idx="2982">
                  <c:v>2.0837104E-3</c:v>
                </c:pt>
                <c:pt idx="2983">
                  <c:v>3.5908343999999999E-3</c:v>
                </c:pt>
                <c:pt idx="2984">
                  <c:v>3.5906441000000001E-3</c:v>
                </c:pt>
                <c:pt idx="2985">
                  <c:v>3.590504E-3</c:v>
                </c:pt>
                <c:pt idx="2986">
                  <c:v>3.5904225E-3</c:v>
                </c:pt>
                <c:pt idx="2987">
                  <c:v>3.5904078000000002E-3</c:v>
                </c:pt>
                <c:pt idx="2988">
                  <c:v>3.5904626000000002E-3</c:v>
                </c:pt>
                <c:pt idx="2989">
                  <c:v>2.0832225999999998E-3</c:v>
                </c:pt>
                <c:pt idx="2990">
                  <c:v>2.0833932999999999E-3</c:v>
                </c:pt>
                <c:pt idx="2991">
                  <c:v>2.0836092999999998E-3</c:v>
                </c:pt>
                <c:pt idx="2992">
                  <c:v>3.5912183999999999E-3</c:v>
                </c:pt>
                <c:pt idx="2993">
                  <c:v>3.5914997E-3</c:v>
                </c:pt>
                <c:pt idx="2994">
                  <c:v>3.5918012E-3</c:v>
                </c:pt>
                <c:pt idx="2995">
                  <c:v>3.5921145000000002E-3</c:v>
                </c:pt>
                <c:pt idx="2996">
                  <c:v>5.0997858999999998E-3</c:v>
                </c:pt>
                <c:pt idx="2997">
                  <c:v>3.5927432999999999E-3</c:v>
                </c:pt>
                <c:pt idx="2998">
                  <c:v>3.5930421999999999E-3</c:v>
                </c:pt>
                <c:pt idx="2999">
                  <c:v>3.5933196E-3</c:v>
                </c:pt>
                <c:pt idx="3000">
                  <c:v>3.5935672999999999E-3</c:v>
                </c:pt>
                <c:pt idx="3001">
                  <c:v>3.5937769999999998E-3</c:v>
                </c:pt>
                <c:pt idx="3002">
                  <c:v>2.0865876000000002E-3</c:v>
                </c:pt>
                <c:pt idx="3003">
                  <c:v>2.0866985999999999E-3</c:v>
                </c:pt>
                <c:pt idx="3004">
                  <c:v>2.0867859000000002E-3</c:v>
                </c:pt>
                <c:pt idx="3005">
                  <c:v>3.5942133999999999E-3</c:v>
                </c:pt>
                <c:pt idx="3006">
                  <c:v>3.5942763000000001E-3</c:v>
                </c:pt>
                <c:pt idx="3007">
                  <c:v>2.0869749E-3</c:v>
                </c:pt>
                <c:pt idx="3008">
                  <c:v>2.0870137999999998E-3</c:v>
                </c:pt>
                <c:pt idx="3009">
                  <c:v>3.5943925999999998E-3</c:v>
                </c:pt>
                <c:pt idx="3010">
                  <c:v>3.5944072000000001E-3</c:v>
                </c:pt>
                <c:pt idx="3011">
                  <c:v>3.5944097E-3</c:v>
                </c:pt>
                <c:pt idx="3012">
                  <c:v>2.0870480000000002E-3</c:v>
                </c:pt>
                <c:pt idx="3013">
                  <c:v>2.0870263000000002E-3</c:v>
                </c:pt>
                <c:pt idx="3014">
                  <c:v>3.5943447E-3</c:v>
                </c:pt>
                <c:pt idx="3015">
                  <c:v>3.5942989E-3</c:v>
                </c:pt>
                <c:pt idx="3016">
                  <c:v>3.5942410000000002E-3</c:v>
                </c:pt>
                <c:pt idx="3017">
                  <c:v>3.5941709000000001E-3</c:v>
                </c:pt>
                <c:pt idx="3018">
                  <c:v>2.0867363000000002E-3</c:v>
                </c:pt>
                <c:pt idx="3019">
                  <c:v>2.0866397000000002E-3</c:v>
                </c:pt>
                <c:pt idx="3020">
                  <c:v>2.0864937999999999E-3</c:v>
                </c:pt>
                <c:pt idx="3021">
                  <c:v>2.0862937000000002E-3</c:v>
                </c:pt>
                <c:pt idx="3022">
                  <c:v>3.5934023E-3</c:v>
                </c:pt>
                <c:pt idx="3023">
                  <c:v>2.0857686999999998E-3</c:v>
                </c:pt>
                <c:pt idx="3024">
                  <c:v>3.5928165000000001E-3</c:v>
                </c:pt>
                <c:pt idx="3025">
                  <c:v>2.0851395999999999E-3</c:v>
                </c:pt>
                <c:pt idx="3026">
                  <c:v>3.5921642000000002E-3</c:v>
                </c:pt>
                <c:pt idx="3027">
                  <c:v>2.0844813000000001E-3</c:v>
                </c:pt>
                <c:pt idx="3028">
                  <c:v>5.7680909999999999E-4</c:v>
                </c:pt>
                <c:pt idx="3029">
                  <c:v>3.5912252E-3</c:v>
                </c:pt>
                <c:pt idx="3030">
                  <c:v>3.5909603999999999E-3</c:v>
                </c:pt>
                <c:pt idx="3031">
                  <c:v>3.5907352999999999E-3</c:v>
                </c:pt>
                <c:pt idx="3032">
                  <c:v>2.0832025999999999E-3</c:v>
                </c:pt>
                <c:pt idx="3033">
                  <c:v>2.0830852999999998E-3</c:v>
                </c:pt>
                <c:pt idx="3034">
                  <c:v>2.0830362E-3</c:v>
                </c:pt>
                <c:pt idx="3035">
                  <c:v>3.5904198999999999E-3</c:v>
                </c:pt>
                <c:pt idx="3036">
                  <c:v>3.5904996999999998E-3</c:v>
                </c:pt>
                <c:pt idx="3037">
                  <c:v>2.0832625E-3</c:v>
                </c:pt>
                <c:pt idx="3038">
                  <c:v>2.0834177E-3</c:v>
                </c:pt>
                <c:pt idx="3039">
                  <c:v>2.0836043999999999E-3</c:v>
                </c:pt>
                <c:pt idx="3040">
                  <c:v>3.5911741E-3</c:v>
                </c:pt>
                <c:pt idx="3041">
                  <c:v>3.5914102999999998E-3</c:v>
                </c:pt>
                <c:pt idx="3042">
                  <c:v>2.0843095000000001E-3</c:v>
                </c:pt>
                <c:pt idx="3043">
                  <c:v>2.0845788E-3</c:v>
                </c:pt>
                <c:pt idx="3044">
                  <c:v>3.5922127999999998E-3</c:v>
                </c:pt>
                <c:pt idx="3045">
                  <c:v>3.5924974999999998E-3</c:v>
                </c:pt>
                <c:pt idx="3046">
                  <c:v>3.5927836000000002E-3</c:v>
                </c:pt>
                <c:pt idx="3047">
                  <c:v>5.1004207000000003E-3</c:v>
                </c:pt>
                <c:pt idx="3048">
                  <c:v>2.0859899000000002E-3</c:v>
                </c:pt>
                <c:pt idx="3049">
                  <c:v>3.5936085E-3</c:v>
                </c:pt>
                <c:pt idx="3050">
                  <c:v>3.5938582999999998E-3</c:v>
                </c:pt>
                <c:pt idx="3051">
                  <c:v>2.0867378999999998E-3</c:v>
                </c:pt>
                <c:pt idx="3052">
                  <c:v>3.5943324000000001E-3</c:v>
                </c:pt>
                <c:pt idx="3053">
                  <c:v>2.0872395E-3</c:v>
                </c:pt>
                <c:pt idx="3054">
                  <c:v>3.5948631999999999E-3</c:v>
                </c:pt>
                <c:pt idx="3055">
                  <c:v>2.0877922999999999E-3</c:v>
                </c:pt>
                <c:pt idx="3056">
                  <c:v>2.0880772999999999E-3</c:v>
                </c:pt>
                <c:pt idx="3057">
                  <c:v>2.0883624E-3</c:v>
                </c:pt>
                <c:pt idx="3058">
                  <c:v>2.0886432999999999E-3</c:v>
                </c:pt>
                <c:pt idx="3059">
                  <c:v>3.5962657999999998E-3</c:v>
                </c:pt>
                <c:pt idx="3060">
                  <c:v>2.0891758999999998E-3</c:v>
                </c:pt>
                <c:pt idx="3061">
                  <c:v>3.5967682999999999E-3</c:v>
                </c:pt>
                <c:pt idx="3062">
                  <c:v>2.0896411999999998E-3</c:v>
                </c:pt>
                <c:pt idx="3063">
                  <c:v>3.5971868999999999E-3</c:v>
                </c:pt>
                <c:pt idx="3064">
                  <c:v>3.5973542000000002E-3</c:v>
                </c:pt>
                <c:pt idx="3065">
                  <c:v>3.5974879999999998E-3</c:v>
                </c:pt>
                <c:pt idx="3066">
                  <c:v>2.0902357E-3</c:v>
                </c:pt>
                <c:pt idx="3067">
                  <c:v>2.0902876999999999E-3</c:v>
                </c:pt>
                <c:pt idx="3068">
                  <c:v>3.5976091999999999E-3</c:v>
                </c:pt>
                <c:pt idx="3069">
                  <c:v>2.0901537000000002E-3</c:v>
                </c:pt>
                <c:pt idx="3070">
                  <c:v>3.5973260000000001E-3</c:v>
                </c:pt>
                <c:pt idx="3071">
                  <c:v>2.0897435E-3</c:v>
                </c:pt>
                <c:pt idx="3072">
                  <c:v>3.5968128999999999E-3</c:v>
                </c:pt>
                <c:pt idx="3073">
                  <c:v>3.5964991E-3</c:v>
                </c:pt>
                <c:pt idx="3074">
                  <c:v>2.0888127E-3</c:v>
                </c:pt>
                <c:pt idx="3075">
                  <c:v>3.595815E-3</c:v>
                </c:pt>
                <c:pt idx="3076">
                  <c:v>2.0881169E-3</c:v>
                </c:pt>
                <c:pt idx="3077">
                  <c:v>3.5951325000000002E-3</c:v>
                </c:pt>
                <c:pt idx="3078">
                  <c:v>3.5948210000000002E-3</c:v>
                </c:pt>
                <c:pt idx="3079">
                  <c:v>2.0871929000000002E-3</c:v>
                </c:pt>
                <c:pt idx="3080">
                  <c:v>3.5943158000000001E-3</c:v>
                </c:pt>
                <c:pt idx="3081">
                  <c:v>2.0867928999999999E-3</c:v>
                </c:pt>
                <c:pt idx="3082">
                  <c:v>3.5940452999999998E-3</c:v>
                </c:pt>
                <c:pt idx="3083">
                  <c:v>3.5940234000000001E-3</c:v>
                </c:pt>
                <c:pt idx="3084">
                  <c:v>3.5940234000000001E-3</c:v>
                </c:pt>
                <c:pt idx="3085">
                  <c:v>2.0866707999999999E-3</c:v>
                </c:pt>
                <c:pt idx="3086">
                  <c:v>3.5940234000000001E-3</c:v>
                </c:pt>
                <c:pt idx="3087">
                  <c:v>3.5940234000000001E-3</c:v>
                </c:pt>
                <c:pt idx="3088">
                  <c:v>3.5940234000000001E-3</c:v>
                </c:pt>
                <c:pt idx="3089">
                  <c:v>3.5940234000000001E-3</c:v>
                </c:pt>
                <c:pt idx="3090">
                  <c:v>2.0866707999999999E-3</c:v>
                </c:pt>
                <c:pt idx="3091">
                  <c:v>3.5940234000000001E-3</c:v>
                </c:pt>
                <c:pt idx="3092">
                  <c:v>3.5940234000000001E-3</c:v>
                </c:pt>
                <c:pt idx="3093">
                  <c:v>3.5940234000000001E-3</c:v>
                </c:pt>
                <c:pt idx="3094">
                  <c:v>2.0866707999999999E-3</c:v>
                </c:pt>
                <c:pt idx="3095">
                  <c:v>3.5940234000000001E-3</c:v>
                </c:pt>
                <c:pt idx="3096">
                  <c:v>2.0866707999999999E-3</c:v>
                </c:pt>
                <c:pt idx="3097">
                  <c:v>2.0866707999999999E-3</c:v>
                </c:pt>
                <c:pt idx="3098">
                  <c:v>3.5940234000000001E-3</c:v>
                </c:pt>
                <c:pt idx="3099">
                  <c:v>3.5940234000000001E-3</c:v>
                </c:pt>
                <c:pt idx="3100">
                  <c:v>2.0866707999999999E-3</c:v>
                </c:pt>
                <c:pt idx="3101">
                  <c:v>3.5940234000000001E-3</c:v>
                </c:pt>
                <c:pt idx="3102">
                  <c:v>3.5940234000000001E-3</c:v>
                </c:pt>
                <c:pt idx="3103">
                  <c:v>2.0866707999999999E-3</c:v>
                </c:pt>
                <c:pt idx="3104">
                  <c:v>2.0866707999999999E-3</c:v>
                </c:pt>
                <c:pt idx="3105">
                  <c:v>2.0866707999999999E-3</c:v>
                </c:pt>
                <c:pt idx="3106">
                  <c:v>3.5940234000000001E-3</c:v>
                </c:pt>
                <c:pt idx="3107">
                  <c:v>3.5940234000000001E-3</c:v>
                </c:pt>
                <c:pt idx="3108">
                  <c:v>3.5940234000000001E-3</c:v>
                </c:pt>
                <c:pt idx="3109">
                  <c:v>3.5940234000000001E-3</c:v>
                </c:pt>
                <c:pt idx="3110">
                  <c:v>3.5940234000000001E-3</c:v>
                </c:pt>
                <c:pt idx="3111">
                  <c:v>2.0866707999999999E-3</c:v>
                </c:pt>
                <c:pt idx="3112">
                  <c:v>3.5940234000000001E-3</c:v>
                </c:pt>
                <c:pt idx="3113">
                  <c:v>3.5940234000000001E-3</c:v>
                </c:pt>
                <c:pt idx="3114">
                  <c:v>2.0866707999999999E-3</c:v>
                </c:pt>
                <c:pt idx="3115">
                  <c:v>2.0866707999999999E-3</c:v>
                </c:pt>
                <c:pt idx="3116">
                  <c:v>3.5940234000000001E-3</c:v>
                </c:pt>
                <c:pt idx="3117">
                  <c:v>2.0866707999999999E-3</c:v>
                </c:pt>
                <c:pt idx="3118">
                  <c:v>3.5940234000000001E-3</c:v>
                </c:pt>
                <c:pt idx="3119">
                  <c:v>2.0866707999999999E-3</c:v>
                </c:pt>
                <c:pt idx="3120">
                  <c:v>3.5940234000000001E-3</c:v>
                </c:pt>
                <c:pt idx="3121">
                  <c:v>5.1013760000000003E-3</c:v>
                </c:pt>
                <c:pt idx="3122">
                  <c:v>5.1013760000000003E-3</c:v>
                </c:pt>
                <c:pt idx="3123">
                  <c:v>3.5940234000000001E-3</c:v>
                </c:pt>
                <c:pt idx="3124">
                  <c:v>3.5940234000000001E-3</c:v>
                </c:pt>
                <c:pt idx="3125">
                  <c:v>3.5940234000000001E-3</c:v>
                </c:pt>
                <c:pt idx="3126">
                  <c:v>3.5940234000000001E-3</c:v>
                </c:pt>
                <c:pt idx="3127">
                  <c:v>3.5940234000000001E-3</c:v>
                </c:pt>
                <c:pt idx="3128">
                  <c:v>3.5940234000000001E-3</c:v>
                </c:pt>
                <c:pt idx="3129">
                  <c:v>5.1013760000000003E-3</c:v>
                </c:pt>
                <c:pt idx="3130">
                  <c:v>2.0866707999999999E-3</c:v>
                </c:pt>
                <c:pt idx="3131">
                  <c:v>3.5940234000000001E-3</c:v>
                </c:pt>
                <c:pt idx="3132">
                  <c:v>2.0866707999999999E-3</c:v>
                </c:pt>
                <c:pt idx="3133">
                  <c:v>5.1013760000000003E-3</c:v>
                </c:pt>
                <c:pt idx="3134">
                  <c:v>3.5940234000000001E-3</c:v>
                </c:pt>
                <c:pt idx="3135">
                  <c:v>3.5940234000000001E-3</c:v>
                </c:pt>
                <c:pt idx="3136">
                  <c:v>2.0866707999999999E-3</c:v>
                </c:pt>
                <c:pt idx="3137">
                  <c:v>3.5940234000000001E-3</c:v>
                </c:pt>
                <c:pt idx="3138">
                  <c:v>3.5940234000000001E-3</c:v>
                </c:pt>
                <c:pt idx="3139">
                  <c:v>2.0866707999999999E-3</c:v>
                </c:pt>
                <c:pt idx="3140">
                  <c:v>2.0866707999999999E-3</c:v>
                </c:pt>
                <c:pt idx="3141">
                  <c:v>2.0866707999999999E-3</c:v>
                </c:pt>
                <c:pt idx="3142">
                  <c:v>2.0866707999999999E-3</c:v>
                </c:pt>
                <c:pt idx="3143">
                  <c:v>3.5940234000000001E-3</c:v>
                </c:pt>
                <c:pt idx="3144">
                  <c:v>3.5940234000000001E-3</c:v>
                </c:pt>
                <c:pt idx="3145">
                  <c:v>2.0866707999999999E-3</c:v>
                </c:pt>
                <c:pt idx="3146">
                  <c:v>2.0866707999999999E-3</c:v>
                </c:pt>
                <c:pt idx="3147">
                  <c:v>3.5940199999999999E-3</c:v>
                </c:pt>
                <c:pt idx="3148">
                  <c:v>2.0866069999999999E-3</c:v>
                </c:pt>
                <c:pt idx="3149">
                  <c:v>2.0864784999999999E-3</c:v>
                </c:pt>
                <c:pt idx="3150">
                  <c:v>2.0862919E-3</c:v>
                </c:pt>
                <c:pt idx="3151">
                  <c:v>2.0860568E-3</c:v>
                </c:pt>
                <c:pt idx="3152">
                  <c:v>2.0857832E-3</c:v>
                </c:pt>
                <c:pt idx="3153">
                  <c:v>2.0854807E-3</c:v>
                </c:pt>
                <c:pt idx="3154">
                  <c:v>3.5925138000000001E-3</c:v>
                </c:pt>
                <c:pt idx="3155">
                  <c:v>2.0848288999999998E-3</c:v>
                </c:pt>
                <c:pt idx="3156">
                  <c:v>3.5918543999999999E-3</c:v>
                </c:pt>
                <c:pt idx="3157">
                  <c:v>2.0841800000000001E-3</c:v>
                </c:pt>
                <c:pt idx="3158">
                  <c:v>2.0838813000000002E-3</c:v>
                </c:pt>
                <c:pt idx="3159">
                  <c:v>2.0836129999999998E-3</c:v>
                </c:pt>
                <c:pt idx="3160">
                  <c:v>2.0833850000000001E-3</c:v>
                </c:pt>
                <c:pt idx="3161">
                  <c:v>3.5905639E-3</c:v>
                </c:pt>
                <c:pt idx="3162">
                  <c:v>2.0830893999999999E-3</c:v>
                </c:pt>
                <c:pt idx="3163">
                  <c:v>2.0830421999999999E-3</c:v>
                </c:pt>
                <c:pt idx="3164">
                  <c:v>3.5904365E-3</c:v>
                </c:pt>
                <c:pt idx="3165">
                  <c:v>3.5905522E-3</c:v>
                </c:pt>
                <c:pt idx="3166">
                  <c:v>2.0833783E-3</c:v>
                </c:pt>
                <c:pt idx="3167">
                  <c:v>2.0836168000000002E-3</c:v>
                </c:pt>
                <c:pt idx="3168">
                  <c:v>3.5912553999999999E-3</c:v>
                </c:pt>
                <c:pt idx="3169">
                  <c:v>3.5915703999999998E-3</c:v>
                </c:pt>
                <c:pt idx="3170">
                  <c:v>2.0845515999999998E-3</c:v>
                </c:pt>
                <c:pt idx="3171">
                  <c:v>2.0848982E-3</c:v>
                </c:pt>
                <c:pt idx="3172">
                  <c:v>3.5925978000000002E-3</c:v>
                </c:pt>
                <c:pt idx="3173">
                  <c:v>2.0855759E-3</c:v>
                </c:pt>
                <c:pt idx="3174">
                  <c:v>2.0858841000000001E-3</c:v>
                </c:pt>
                <c:pt idx="3175">
                  <c:v>2.0861568999999999E-3</c:v>
                </c:pt>
                <c:pt idx="3176">
                  <c:v>3.5937359000000001E-3</c:v>
                </c:pt>
                <c:pt idx="3177">
                  <c:v>3.5939036000000001E-3</c:v>
                </c:pt>
                <c:pt idx="3178">
                  <c:v>3.5940019000000002E-3</c:v>
                </c:pt>
                <c:pt idx="3179">
                  <c:v>2.0866671E-3</c:v>
                </c:pt>
                <c:pt idx="3180">
                  <c:v>3.5939535000000002E-3</c:v>
                </c:pt>
                <c:pt idx="3181">
                  <c:v>3.5938132E-3</c:v>
                </c:pt>
                <c:pt idx="3182">
                  <c:v>2.0862570999999998E-3</c:v>
                </c:pt>
                <c:pt idx="3183">
                  <c:v>2.0860024000000001E-3</c:v>
                </c:pt>
                <c:pt idx="3184">
                  <c:v>2.0857074000000001E-3</c:v>
                </c:pt>
                <c:pt idx="3185">
                  <c:v>3.5927378000000002E-3</c:v>
                </c:pt>
                <c:pt idx="3186">
                  <c:v>2.0850424000000002E-3</c:v>
                </c:pt>
                <c:pt idx="3187">
                  <c:v>3.5920498999999998E-3</c:v>
                </c:pt>
                <c:pt idx="3188">
                  <c:v>2.0843527000000001E-3</c:v>
                </c:pt>
                <c:pt idx="3189">
                  <c:v>3.5913829E-3</c:v>
                </c:pt>
                <c:pt idx="3190">
                  <c:v>2.0837294E-3</c:v>
                </c:pt>
                <c:pt idx="3191">
                  <c:v>2.0834712E-3</c:v>
                </c:pt>
                <c:pt idx="3192">
                  <c:v>3.5906205999999999E-3</c:v>
                </c:pt>
                <c:pt idx="3193">
                  <c:v>3.5904756999999999E-3</c:v>
                </c:pt>
                <c:pt idx="3194">
                  <c:v>3.5904044999999999E-3</c:v>
                </c:pt>
                <c:pt idx="3195">
                  <c:v>3.5904175E-3</c:v>
                </c:pt>
                <c:pt idx="3196">
                  <c:v>3.5905071999999998E-3</c:v>
                </c:pt>
                <c:pt idx="3197">
                  <c:v>3.5906611999999998E-3</c:v>
                </c:pt>
                <c:pt idx="3198">
                  <c:v>3.5908693000000001E-3</c:v>
                </c:pt>
                <c:pt idx="3199">
                  <c:v>2.0837656999999998E-3</c:v>
                </c:pt>
                <c:pt idx="3200">
                  <c:v>2.0840529000000002E-3</c:v>
                </c:pt>
                <c:pt idx="3201">
                  <c:v>2.0843647999999998E-3</c:v>
                </c:pt>
                <c:pt idx="3202">
                  <c:v>2.0846913000000002E-3</c:v>
                </c:pt>
                <c:pt idx="3203">
                  <c:v>3.5923773E-3</c:v>
                </c:pt>
                <c:pt idx="3204">
                  <c:v>3.5927033000000001E-3</c:v>
                </c:pt>
                <c:pt idx="3205">
                  <c:v>2.0856605000000002E-3</c:v>
                </c:pt>
                <c:pt idx="3206">
                  <c:v>2.0859473E-3</c:v>
                </c:pt>
                <c:pt idx="3207">
                  <c:v>3.5935528000000001E-3</c:v>
                </c:pt>
                <c:pt idx="3208">
                  <c:v>3.5937603999999998E-3</c:v>
                </c:pt>
                <c:pt idx="3209">
                  <c:v>3.5939141000000002E-3</c:v>
                </c:pt>
                <c:pt idx="3210">
                  <c:v>3.5940038E-3</c:v>
                </c:pt>
                <c:pt idx="3211">
                  <c:v>2.0866707999999999E-3</c:v>
                </c:pt>
                <c:pt idx="3212">
                  <c:v>3.5940234000000001E-3</c:v>
                </c:pt>
                <c:pt idx="3213">
                  <c:v>2.0866707999999999E-3</c:v>
                </c:pt>
                <c:pt idx="3214">
                  <c:v>3.5940234000000001E-3</c:v>
                </c:pt>
                <c:pt idx="3215">
                  <c:v>2.0866707999999999E-3</c:v>
                </c:pt>
                <c:pt idx="3216">
                  <c:v>3.5940234000000001E-3</c:v>
                </c:pt>
                <c:pt idx="3217">
                  <c:v>2.0866707999999999E-3</c:v>
                </c:pt>
                <c:pt idx="3218">
                  <c:v>5.1013760000000003E-3</c:v>
                </c:pt>
                <c:pt idx="3219">
                  <c:v>3.5940234000000001E-3</c:v>
                </c:pt>
                <c:pt idx="3220">
                  <c:v>3.5940234000000001E-3</c:v>
                </c:pt>
                <c:pt idx="3221">
                  <c:v>3.5940234000000001E-3</c:v>
                </c:pt>
                <c:pt idx="3222">
                  <c:v>3.5940234000000001E-3</c:v>
                </c:pt>
                <c:pt idx="3223">
                  <c:v>3.5940234000000001E-3</c:v>
                </c:pt>
                <c:pt idx="3224">
                  <c:v>2.0866707999999999E-3</c:v>
                </c:pt>
                <c:pt idx="3225">
                  <c:v>5.1013760000000003E-3</c:v>
                </c:pt>
                <c:pt idx="3226">
                  <c:v>3.5940234000000001E-3</c:v>
                </c:pt>
                <c:pt idx="3227">
                  <c:v>3.5940234000000001E-3</c:v>
                </c:pt>
                <c:pt idx="3228">
                  <c:v>3.5940234000000001E-3</c:v>
                </c:pt>
                <c:pt idx="3229">
                  <c:v>2.0866707999999999E-3</c:v>
                </c:pt>
                <c:pt idx="3230">
                  <c:v>2.0866707999999999E-3</c:v>
                </c:pt>
                <c:pt idx="3231">
                  <c:v>2.0866707999999999E-3</c:v>
                </c:pt>
                <c:pt idx="3232">
                  <c:v>2.0866707999999999E-3</c:v>
                </c:pt>
                <c:pt idx="3233">
                  <c:v>3.5940234000000001E-3</c:v>
                </c:pt>
                <c:pt idx="3234">
                  <c:v>3.5940234000000001E-3</c:v>
                </c:pt>
                <c:pt idx="3235">
                  <c:v>3.5940234000000001E-3</c:v>
                </c:pt>
                <c:pt idx="3236">
                  <c:v>2.0866707999999999E-3</c:v>
                </c:pt>
                <c:pt idx="3237">
                  <c:v>5.1013760000000003E-3</c:v>
                </c:pt>
                <c:pt idx="3238">
                  <c:v>3.5940234000000001E-3</c:v>
                </c:pt>
                <c:pt idx="3239">
                  <c:v>3.5940234000000001E-3</c:v>
                </c:pt>
                <c:pt idx="3240">
                  <c:v>2.0866707999999999E-3</c:v>
                </c:pt>
                <c:pt idx="3241">
                  <c:v>3.5940234000000001E-3</c:v>
                </c:pt>
                <c:pt idx="3242">
                  <c:v>3.5940234000000001E-3</c:v>
                </c:pt>
                <c:pt idx="3243">
                  <c:v>3.5940234000000001E-3</c:v>
                </c:pt>
                <c:pt idx="3244">
                  <c:v>2.0866707999999999E-3</c:v>
                </c:pt>
                <c:pt idx="3245">
                  <c:v>3.5940234000000001E-3</c:v>
                </c:pt>
                <c:pt idx="3246">
                  <c:v>2.0866707999999999E-3</c:v>
                </c:pt>
                <c:pt idx="3247">
                  <c:v>3.5940234000000001E-3</c:v>
                </c:pt>
                <c:pt idx="3248">
                  <c:v>3.5940234000000001E-3</c:v>
                </c:pt>
                <c:pt idx="3249">
                  <c:v>3.5940234000000001E-3</c:v>
                </c:pt>
                <c:pt idx="3250">
                  <c:v>3.5940234000000001E-3</c:v>
                </c:pt>
                <c:pt idx="3251">
                  <c:v>3.5940234000000001E-3</c:v>
                </c:pt>
                <c:pt idx="3252">
                  <c:v>3.5940234000000001E-3</c:v>
                </c:pt>
                <c:pt idx="3253">
                  <c:v>5.1013760000000003E-3</c:v>
                </c:pt>
                <c:pt idx="3254">
                  <c:v>3.5940234000000001E-3</c:v>
                </c:pt>
                <c:pt idx="3255">
                  <c:v>3.5940234000000001E-3</c:v>
                </c:pt>
                <c:pt idx="3256">
                  <c:v>3.5940234000000001E-3</c:v>
                </c:pt>
                <c:pt idx="3257">
                  <c:v>2.0866707999999999E-3</c:v>
                </c:pt>
                <c:pt idx="3258">
                  <c:v>3.5940234000000001E-3</c:v>
                </c:pt>
                <c:pt idx="3259">
                  <c:v>3.5940198999999998E-3</c:v>
                </c:pt>
                <c:pt idx="3260">
                  <c:v>2.0866039000000001E-3</c:v>
                </c:pt>
                <c:pt idx="3261">
                  <c:v>3.5938223000000001E-3</c:v>
                </c:pt>
                <c:pt idx="3262">
                  <c:v>5.1009806E-3</c:v>
                </c:pt>
                <c:pt idx="3263">
                  <c:v>3.5933829999999999E-3</c:v>
                </c:pt>
                <c:pt idx="3264">
                  <c:v>5.1004528000000004E-3</c:v>
                </c:pt>
                <c:pt idx="3265">
                  <c:v>3.5927862999999998E-3</c:v>
                </c:pt>
                <c:pt idx="3266">
                  <c:v>5.0998099000000002E-3</c:v>
                </c:pt>
                <c:pt idx="3267">
                  <c:v>2.0847619E-3</c:v>
                </c:pt>
                <c:pt idx="3268">
                  <c:v>2.0844258999999999E-3</c:v>
                </c:pt>
                <c:pt idx="3269">
                  <c:v>2.0841035000000001E-3</c:v>
                </c:pt>
                <c:pt idx="3270">
                  <c:v>3.5911615E-3</c:v>
                </c:pt>
                <c:pt idx="3271">
                  <c:v>2.0835420999999999E-3</c:v>
                </c:pt>
                <c:pt idx="3272">
                  <c:v>2.0833243999999998E-3</c:v>
                </c:pt>
                <c:pt idx="3273">
                  <c:v>5.0978767000000001E-3</c:v>
                </c:pt>
                <c:pt idx="3274">
                  <c:v>3.5904254000000001E-3</c:v>
                </c:pt>
                <c:pt idx="3275">
                  <c:v>3.5904047E-3</c:v>
                </c:pt>
                <c:pt idx="3276">
                  <c:v>3.5904047E-3</c:v>
                </c:pt>
                <c:pt idx="3277">
                  <c:v>3.5904047E-3</c:v>
                </c:pt>
                <c:pt idx="3278">
                  <c:v>3.5904047E-3</c:v>
                </c:pt>
                <c:pt idx="3279">
                  <c:v>3.5904047E-3</c:v>
                </c:pt>
                <c:pt idx="3280">
                  <c:v>3.5904047E-3</c:v>
                </c:pt>
                <c:pt idx="3281">
                  <c:v>2.0830477E-3</c:v>
                </c:pt>
                <c:pt idx="3282">
                  <c:v>2.0830477E-3</c:v>
                </c:pt>
                <c:pt idx="3283">
                  <c:v>2.0830477E-3</c:v>
                </c:pt>
                <c:pt idx="3284">
                  <c:v>3.5904047E-3</c:v>
                </c:pt>
                <c:pt idx="3285">
                  <c:v>3.5904047E-3</c:v>
                </c:pt>
                <c:pt idx="3286">
                  <c:v>3.5904047E-3</c:v>
                </c:pt>
                <c:pt idx="3287">
                  <c:v>3.5904047E-3</c:v>
                </c:pt>
                <c:pt idx="3288">
                  <c:v>3.5904047E-3</c:v>
                </c:pt>
                <c:pt idx="3289">
                  <c:v>3.5904047E-3</c:v>
                </c:pt>
                <c:pt idx="3290">
                  <c:v>5.0977616999999999E-3</c:v>
                </c:pt>
                <c:pt idx="3291">
                  <c:v>3.5904047E-3</c:v>
                </c:pt>
                <c:pt idx="3292">
                  <c:v>2.0830477E-3</c:v>
                </c:pt>
                <c:pt idx="3293">
                  <c:v>3.5904047E-3</c:v>
                </c:pt>
                <c:pt idx="3294">
                  <c:v>3.5904047E-3</c:v>
                </c:pt>
                <c:pt idx="3295">
                  <c:v>5.0977616999999999E-3</c:v>
                </c:pt>
                <c:pt idx="3296">
                  <c:v>5.0977616999999999E-3</c:v>
                </c:pt>
                <c:pt idx="3297">
                  <c:v>2.0830477E-3</c:v>
                </c:pt>
                <c:pt idx="3298">
                  <c:v>3.5904047E-3</c:v>
                </c:pt>
                <c:pt idx="3299">
                  <c:v>3.5904047E-3</c:v>
                </c:pt>
                <c:pt idx="3300">
                  <c:v>5.0977616999999999E-3</c:v>
                </c:pt>
                <c:pt idx="3301">
                  <c:v>5.0977616999999999E-3</c:v>
                </c:pt>
                <c:pt idx="3302">
                  <c:v>3.5904047E-3</c:v>
                </c:pt>
                <c:pt idx="3303">
                  <c:v>3.5904047E-3</c:v>
                </c:pt>
                <c:pt idx="3304">
                  <c:v>3.5904047E-3</c:v>
                </c:pt>
                <c:pt idx="3305">
                  <c:v>3.5904047E-3</c:v>
                </c:pt>
                <c:pt idx="3306">
                  <c:v>3.5904047E-3</c:v>
                </c:pt>
                <c:pt idx="3307">
                  <c:v>3.5904082999999999E-3</c:v>
                </c:pt>
                <c:pt idx="3308">
                  <c:v>3.5904718999999999E-3</c:v>
                </c:pt>
                <c:pt idx="3309">
                  <c:v>3.5906066999999999E-3</c:v>
                </c:pt>
                <c:pt idx="3310">
                  <c:v>2.0834455999999999E-3</c:v>
                </c:pt>
                <c:pt idx="3311">
                  <c:v>3.5910474000000001E-3</c:v>
                </c:pt>
                <c:pt idx="3312">
                  <c:v>5.0986879000000001E-3</c:v>
                </c:pt>
                <c:pt idx="3313">
                  <c:v>5.0990007999999996E-3</c:v>
                </c:pt>
                <c:pt idx="3314">
                  <c:v>5.0993315999999997E-3</c:v>
                </c:pt>
                <c:pt idx="3315">
                  <c:v>3.5923152000000001E-3</c:v>
                </c:pt>
                <c:pt idx="3316">
                  <c:v>3.5926504999999999E-3</c:v>
                </c:pt>
                <c:pt idx="3317">
                  <c:v>3.5929720999999999E-3</c:v>
                </c:pt>
                <c:pt idx="3318">
                  <c:v>2.0859157000000001E-3</c:v>
                </c:pt>
                <c:pt idx="3319">
                  <c:v>3.5935314999999998E-3</c:v>
                </c:pt>
                <c:pt idx="3320">
                  <c:v>3.5937482E-3</c:v>
                </c:pt>
                <c:pt idx="3321">
                  <c:v>3.5939088000000001E-3</c:v>
                </c:pt>
                <c:pt idx="3322">
                  <c:v>3.5940029000000001E-3</c:v>
                </c:pt>
                <c:pt idx="3323">
                  <c:v>3.5940234000000001E-3</c:v>
                </c:pt>
                <c:pt idx="3324">
                  <c:v>2.0866707999999999E-3</c:v>
                </c:pt>
                <c:pt idx="3325">
                  <c:v>3.5940234000000001E-3</c:v>
                </c:pt>
                <c:pt idx="3326">
                  <c:v>3.5940234000000001E-3</c:v>
                </c:pt>
                <c:pt idx="3327">
                  <c:v>3.5940234000000001E-3</c:v>
                </c:pt>
                <c:pt idx="3328">
                  <c:v>3.5940234000000001E-3</c:v>
                </c:pt>
                <c:pt idx="3329">
                  <c:v>3.5940234000000001E-3</c:v>
                </c:pt>
                <c:pt idx="3330">
                  <c:v>5.1013760000000003E-3</c:v>
                </c:pt>
                <c:pt idx="3331">
                  <c:v>2.0866707999999999E-3</c:v>
                </c:pt>
                <c:pt idx="3332">
                  <c:v>3.5940234000000001E-3</c:v>
                </c:pt>
                <c:pt idx="3333">
                  <c:v>3.5940234000000001E-3</c:v>
                </c:pt>
                <c:pt idx="3334">
                  <c:v>3.5940234000000001E-3</c:v>
                </c:pt>
                <c:pt idx="3335">
                  <c:v>3.5940234000000001E-3</c:v>
                </c:pt>
                <c:pt idx="3336">
                  <c:v>2.0866707999999999E-3</c:v>
                </c:pt>
                <c:pt idx="3337">
                  <c:v>3.5940234000000001E-3</c:v>
                </c:pt>
                <c:pt idx="3338">
                  <c:v>5.1013760000000003E-3</c:v>
                </c:pt>
                <c:pt idx="3339">
                  <c:v>5.1013760000000003E-3</c:v>
                </c:pt>
                <c:pt idx="3340">
                  <c:v>3.5940234000000001E-3</c:v>
                </c:pt>
                <c:pt idx="3341">
                  <c:v>5.1013760000000003E-3</c:v>
                </c:pt>
                <c:pt idx="3342">
                  <c:v>3.5940234000000001E-3</c:v>
                </c:pt>
                <c:pt idx="3343">
                  <c:v>5.1013760000000003E-3</c:v>
                </c:pt>
                <c:pt idx="3344">
                  <c:v>3.5940234000000001E-3</c:v>
                </c:pt>
                <c:pt idx="3345">
                  <c:v>3.5940234000000001E-3</c:v>
                </c:pt>
                <c:pt idx="3346">
                  <c:v>3.5940234000000001E-3</c:v>
                </c:pt>
                <c:pt idx="3347">
                  <c:v>3.5940234000000001E-3</c:v>
                </c:pt>
                <c:pt idx="3348">
                  <c:v>3.5940234000000001E-3</c:v>
                </c:pt>
                <c:pt idx="3349">
                  <c:v>3.5940234000000001E-3</c:v>
                </c:pt>
                <c:pt idx="3350">
                  <c:v>3.5940234000000001E-3</c:v>
                </c:pt>
                <c:pt idx="3351">
                  <c:v>5.1013760000000003E-3</c:v>
                </c:pt>
                <c:pt idx="3352">
                  <c:v>3.5940234000000001E-3</c:v>
                </c:pt>
                <c:pt idx="3353">
                  <c:v>5.1013760000000003E-3</c:v>
                </c:pt>
                <c:pt idx="3354">
                  <c:v>3.5940234000000001E-3</c:v>
                </c:pt>
                <c:pt idx="3355">
                  <c:v>2.0866707999999999E-3</c:v>
                </c:pt>
                <c:pt idx="3356">
                  <c:v>2.0866707999999999E-3</c:v>
                </c:pt>
                <c:pt idx="3357">
                  <c:v>3.5940234000000001E-3</c:v>
                </c:pt>
                <c:pt idx="3358">
                  <c:v>3.5940234000000001E-3</c:v>
                </c:pt>
                <c:pt idx="3359">
                  <c:v>3.5940234000000001E-3</c:v>
                </c:pt>
                <c:pt idx="3360">
                  <c:v>3.5940234000000001E-3</c:v>
                </c:pt>
                <c:pt idx="3361">
                  <c:v>3.5940234000000001E-3</c:v>
                </c:pt>
                <c:pt idx="3362">
                  <c:v>3.5940234000000001E-3</c:v>
                </c:pt>
                <c:pt idx="3363">
                  <c:v>5.1013760000000003E-3</c:v>
                </c:pt>
                <c:pt idx="3364">
                  <c:v>3.5940234000000001E-3</c:v>
                </c:pt>
                <c:pt idx="3365">
                  <c:v>5.1013760000000003E-3</c:v>
                </c:pt>
                <c:pt idx="3366">
                  <c:v>2.0866707999999999E-3</c:v>
                </c:pt>
                <c:pt idx="3367">
                  <c:v>3.5940234000000001E-3</c:v>
                </c:pt>
                <c:pt idx="3368">
                  <c:v>5.1013760000000003E-3</c:v>
                </c:pt>
                <c:pt idx="3369">
                  <c:v>3.5940234000000001E-3</c:v>
                </c:pt>
                <c:pt idx="3370">
                  <c:v>3.5940234000000001E-3</c:v>
                </c:pt>
                <c:pt idx="3371">
                  <c:v>5.1013760000000003E-3</c:v>
                </c:pt>
                <c:pt idx="3372">
                  <c:v>3.5940234000000001E-3</c:v>
                </c:pt>
                <c:pt idx="3373">
                  <c:v>3.5940234000000001E-3</c:v>
                </c:pt>
                <c:pt idx="3374">
                  <c:v>5.1013760000000003E-3</c:v>
                </c:pt>
                <c:pt idx="3375">
                  <c:v>2.0866707999999999E-3</c:v>
                </c:pt>
                <c:pt idx="3376">
                  <c:v>5.1013760000000003E-3</c:v>
                </c:pt>
                <c:pt idx="3377">
                  <c:v>3.5940234000000001E-3</c:v>
                </c:pt>
                <c:pt idx="3378">
                  <c:v>5.1013760000000003E-3</c:v>
                </c:pt>
                <c:pt idx="3379">
                  <c:v>5.1013760000000003E-3</c:v>
                </c:pt>
                <c:pt idx="3380">
                  <c:v>5.1013760000000003E-3</c:v>
                </c:pt>
                <c:pt idx="3381">
                  <c:v>3.5940234000000001E-3</c:v>
                </c:pt>
                <c:pt idx="3382">
                  <c:v>5.1013760000000003E-3</c:v>
                </c:pt>
                <c:pt idx="3383">
                  <c:v>3.5940234000000001E-3</c:v>
                </c:pt>
                <c:pt idx="3384">
                  <c:v>3.5940234000000001E-3</c:v>
                </c:pt>
                <c:pt idx="3385">
                  <c:v>2.0866707999999999E-3</c:v>
                </c:pt>
                <c:pt idx="3386">
                  <c:v>3.5940234000000001E-3</c:v>
                </c:pt>
                <c:pt idx="3387">
                  <c:v>3.5940205E-3</c:v>
                </c:pt>
                <c:pt idx="3388">
                  <c:v>2.0866146999999999E-3</c:v>
                </c:pt>
                <c:pt idx="3389">
                  <c:v>3.5938540000000001E-3</c:v>
                </c:pt>
                <c:pt idx="3390">
                  <c:v>3.5936882999999999E-3</c:v>
                </c:pt>
                <c:pt idx="3391">
                  <c:v>2.0861247999999998E-3</c:v>
                </c:pt>
                <c:pt idx="3392">
                  <c:v>5.1005848999999999E-3</c:v>
                </c:pt>
                <c:pt idx="3393">
                  <c:v>3.592956E-3</c:v>
                </c:pt>
                <c:pt idx="3394">
                  <c:v>3.5926599000000001E-3</c:v>
                </c:pt>
                <c:pt idx="3395">
                  <c:v>3.5923510000000001E-3</c:v>
                </c:pt>
                <c:pt idx="3396">
                  <c:v>5.0993922000000004E-3</c:v>
                </c:pt>
                <c:pt idx="3397">
                  <c:v>5.0990819E-3</c:v>
                </c:pt>
                <c:pt idx="3398">
                  <c:v>3.5914268999999999E-3</c:v>
                </c:pt>
                <c:pt idx="3399">
                  <c:v>3.5911463E-3</c:v>
                </c:pt>
                <c:pt idx="3400">
                  <c:v>3.5908927999999999E-3</c:v>
                </c:pt>
                <c:pt idx="3401">
                  <c:v>3.5906741999999999E-3</c:v>
                </c:pt>
                <c:pt idx="3402">
                  <c:v>3.5904985999999999E-3</c:v>
                </c:pt>
                <c:pt idx="3403">
                  <c:v>3.5903723000000002E-3</c:v>
                </c:pt>
                <c:pt idx="3404">
                  <c:v>3.5902716000000001E-3</c:v>
                </c:pt>
                <c:pt idx="3405">
                  <c:v>5.0975439999999999E-3</c:v>
                </c:pt>
                <c:pt idx="3406">
                  <c:v>5.0974744000000004E-3</c:v>
                </c:pt>
                <c:pt idx="3407">
                  <c:v>5.0974198E-3</c:v>
                </c:pt>
                <c:pt idx="3408">
                  <c:v>5.0973796999999998E-3</c:v>
                </c:pt>
                <c:pt idx="3409">
                  <c:v>3.5899962999999999E-3</c:v>
                </c:pt>
                <c:pt idx="3410">
                  <c:v>3.5899842000000001E-3</c:v>
                </c:pt>
                <c:pt idx="3411">
                  <c:v>5.0973429999999998E-3</c:v>
                </c:pt>
                <c:pt idx="3412">
                  <c:v>3.5899997999999998E-3</c:v>
                </c:pt>
                <c:pt idx="3413">
                  <c:v>3.5900267999999999E-3</c:v>
                </c:pt>
                <c:pt idx="3414">
                  <c:v>3.5900660999999999E-3</c:v>
                </c:pt>
                <c:pt idx="3415">
                  <c:v>5.0974747000000001E-3</c:v>
                </c:pt>
                <c:pt idx="3416">
                  <c:v>3.5901800000000001E-3</c:v>
                </c:pt>
                <c:pt idx="3417">
                  <c:v>5.0976110999999998E-3</c:v>
                </c:pt>
                <c:pt idx="3418">
                  <c:v>3.5903386E-3</c:v>
                </c:pt>
                <c:pt idx="3419">
                  <c:v>5.0977925E-3</c:v>
                </c:pt>
                <c:pt idx="3420">
                  <c:v>3.5905747999999999E-3</c:v>
                </c:pt>
                <c:pt idx="3421">
                  <c:v>5.0981174999999998E-3</c:v>
                </c:pt>
                <c:pt idx="3422">
                  <c:v>5.0983425999999998E-3</c:v>
                </c:pt>
                <c:pt idx="3423">
                  <c:v>5.0985991999999997E-3</c:v>
                </c:pt>
                <c:pt idx="3424">
                  <c:v>3.5915241000000001E-3</c:v>
                </c:pt>
                <c:pt idx="3425">
                  <c:v>5.0991767000000002E-3</c:v>
                </c:pt>
                <c:pt idx="3426">
                  <c:v>5.0994823999999999E-3</c:v>
                </c:pt>
                <c:pt idx="3427">
                  <c:v>6.6071437999999996E-3</c:v>
                </c:pt>
                <c:pt idx="3428">
                  <c:v>3.5927356999999999E-3</c:v>
                </c:pt>
                <c:pt idx="3429">
                  <c:v>3.5930227000000002E-3</c:v>
                </c:pt>
                <c:pt idx="3430">
                  <c:v>5.1006417000000002E-3</c:v>
                </c:pt>
                <c:pt idx="3431">
                  <c:v>3.5935247000000001E-3</c:v>
                </c:pt>
                <c:pt idx="3432">
                  <c:v>3.5937247000000002E-3</c:v>
                </c:pt>
                <c:pt idx="3433">
                  <c:v>3.5938806E-3</c:v>
                </c:pt>
                <c:pt idx="3434">
                  <c:v>5.1013376000000003E-3</c:v>
                </c:pt>
                <c:pt idx="3435">
                  <c:v>5.1013815000000001E-3</c:v>
                </c:pt>
                <c:pt idx="3436">
                  <c:v>3.5939918000000002E-3</c:v>
                </c:pt>
                <c:pt idx="3437">
                  <c:v>5.1012293000000002E-3</c:v>
                </c:pt>
                <c:pt idx="3438">
                  <c:v>3.5936944999999999E-3</c:v>
                </c:pt>
                <c:pt idx="3439">
                  <c:v>5.1008104E-3</c:v>
                </c:pt>
                <c:pt idx="3440">
                  <c:v>5.1005292000000004E-3</c:v>
                </c:pt>
                <c:pt idx="3441">
                  <c:v>3.5928611000000002E-3</c:v>
                </c:pt>
                <c:pt idx="3442">
                  <c:v>5.0998796000000001E-3</c:v>
                </c:pt>
                <c:pt idx="3443">
                  <c:v>5.0995338999999997E-3</c:v>
                </c:pt>
                <c:pt idx="3444">
                  <c:v>3.5918340999999999E-3</c:v>
                </c:pt>
                <c:pt idx="3445">
                  <c:v>5.0988572999999997E-3</c:v>
                </c:pt>
                <c:pt idx="3446">
                  <c:v>3.5911930999999999E-3</c:v>
                </c:pt>
                <c:pt idx="3447">
                  <c:v>3.5909199E-3</c:v>
                </c:pt>
                <c:pt idx="3448">
                  <c:v>3.5906934E-3</c:v>
                </c:pt>
                <c:pt idx="3449">
                  <c:v>5.0978819000000002E-3</c:v>
                </c:pt>
                <c:pt idx="3450">
                  <c:v>5.0977833000000004E-3</c:v>
                </c:pt>
                <c:pt idx="3451">
                  <c:v>5.0977653000000003E-3</c:v>
                </c:pt>
                <c:pt idx="3452">
                  <c:v>3.5904718999999999E-3</c:v>
                </c:pt>
                <c:pt idx="3453">
                  <c:v>5.0979635000000002E-3</c:v>
                </c:pt>
                <c:pt idx="3454">
                  <c:v>3.5908021000000002E-3</c:v>
                </c:pt>
                <c:pt idx="3455">
                  <c:v>5.0984037000000003E-3</c:v>
                </c:pt>
                <c:pt idx="3456">
                  <c:v>5.0986879000000001E-3</c:v>
                </c:pt>
                <c:pt idx="3457">
                  <c:v>3.5916453000000002E-3</c:v>
                </c:pt>
                <c:pt idx="3458">
                  <c:v>3.5919766E-3</c:v>
                </c:pt>
                <c:pt idx="3459">
                  <c:v>3.5923152000000001E-3</c:v>
                </c:pt>
                <c:pt idx="3460">
                  <c:v>5.1000048000000003E-3</c:v>
                </c:pt>
                <c:pt idx="3461">
                  <c:v>5.1003259999999996E-3</c:v>
                </c:pt>
                <c:pt idx="3462">
                  <c:v>3.5932692000000001E-3</c:v>
                </c:pt>
                <c:pt idx="3463">
                  <c:v>5.1008846999999998E-3</c:v>
                </c:pt>
                <c:pt idx="3464">
                  <c:v>3.5937482E-3</c:v>
                </c:pt>
                <c:pt idx="3465">
                  <c:v>3.5939088000000001E-3</c:v>
                </c:pt>
                <c:pt idx="3466">
                  <c:v>5.1013554999999999E-3</c:v>
                </c:pt>
                <c:pt idx="3467">
                  <c:v>3.5940198999999998E-3</c:v>
                </c:pt>
                <c:pt idx="3468">
                  <c:v>5.1013092000000001E-3</c:v>
                </c:pt>
                <c:pt idx="3469">
                  <c:v>5.1011750999999999E-3</c:v>
                </c:pt>
                <c:pt idx="3470">
                  <c:v>3.5936275E-3</c:v>
                </c:pt>
                <c:pt idx="3471">
                  <c:v>3.5933829999999999E-3</c:v>
                </c:pt>
                <c:pt idx="3472">
                  <c:v>5.1004528000000004E-3</c:v>
                </c:pt>
                <c:pt idx="3473">
                  <c:v>3.5927862999999998E-3</c:v>
                </c:pt>
                <c:pt idx="3474">
                  <c:v>5.0998099000000002E-3</c:v>
                </c:pt>
                <c:pt idx="3475">
                  <c:v>5.0994717999999998E-3</c:v>
                </c:pt>
                <c:pt idx="3476">
                  <c:v>5.0991366E-3</c:v>
                </c:pt>
                <c:pt idx="3477">
                  <c:v>5.0988149999999996E-3</c:v>
                </c:pt>
                <c:pt idx="3478">
                  <c:v>3.5911615E-3</c:v>
                </c:pt>
                <c:pt idx="3479">
                  <c:v>5.0982548999999999E-3</c:v>
                </c:pt>
                <c:pt idx="3480">
                  <c:v>3.5906811000000001E-3</c:v>
                </c:pt>
                <c:pt idx="3481">
                  <c:v>5.0978767000000001E-3</c:v>
                </c:pt>
                <c:pt idx="3482">
                  <c:v>3.5904254000000001E-3</c:v>
                </c:pt>
                <c:pt idx="3483">
                  <c:v>5.0977655000000004E-3</c:v>
                </c:pt>
                <c:pt idx="3484">
                  <c:v>5.0978318999999996E-3</c:v>
                </c:pt>
                <c:pt idx="3485">
                  <c:v>5.0979724999999998E-3</c:v>
                </c:pt>
                <c:pt idx="3486">
                  <c:v>3.5908195E-3</c:v>
                </c:pt>
                <c:pt idx="3487">
                  <c:v>3.5910746999999999E-3</c:v>
                </c:pt>
                <c:pt idx="3488">
                  <c:v>5.0987258000000004E-3</c:v>
                </c:pt>
                <c:pt idx="3489">
                  <c:v>5.0990493000000001E-3</c:v>
                </c:pt>
                <c:pt idx="3490">
                  <c:v>5.0993899999999997E-3</c:v>
                </c:pt>
                <c:pt idx="3491">
                  <c:v>5.0997365999999999E-3</c:v>
                </c:pt>
                <c:pt idx="3492">
                  <c:v>5.1000778E-3</c:v>
                </c:pt>
                <c:pt idx="3493">
                  <c:v>3.5930482999999998E-3</c:v>
                </c:pt>
                <c:pt idx="3494">
                  <c:v>5.1006983000000004E-3</c:v>
                </c:pt>
                <c:pt idx="3495">
                  <c:v>5.1009551000000004E-3</c:v>
                </c:pt>
                <c:pt idx="3496">
                  <c:v>5.1011613000000004E-3</c:v>
                </c:pt>
                <c:pt idx="3497">
                  <c:v>3.5939527999999999E-3</c:v>
                </c:pt>
                <c:pt idx="3498">
                  <c:v>5.1013763E-3</c:v>
                </c:pt>
                <c:pt idx="3499">
                  <c:v>3.5940108000000002E-3</c:v>
                </c:pt>
                <c:pt idx="3500">
                  <c:v>3.5939214000000001E-3</c:v>
                </c:pt>
                <c:pt idx="3501">
                  <c:v>5.1011208999999997E-3</c:v>
                </c:pt>
                <c:pt idx="3502">
                  <c:v>5.1009137000000001E-3</c:v>
                </c:pt>
                <c:pt idx="3503">
                  <c:v>2.0859553000000001E-3</c:v>
                </c:pt>
                <c:pt idx="3504">
                  <c:v>5.1003762999999999E-3</c:v>
                </c:pt>
                <c:pt idx="3505">
                  <c:v>5.1000656999999998E-3</c:v>
                </c:pt>
                <c:pt idx="3506">
                  <c:v>5.0997402000000002E-3</c:v>
                </c:pt>
                <c:pt idx="3507">
                  <c:v>3.5920547000000001E-3</c:v>
                </c:pt>
                <c:pt idx="3508">
                  <c:v>5.0990838000000002E-3</c:v>
                </c:pt>
                <c:pt idx="3509">
                  <c:v>3.5914168999999999E-3</c:v>
                </c:pt>
                <c:pt idx="3510">
                  <c:v>5.0984860000000002E-3</c:v>
                </c:pt>
                <c:pt idx="3511">
                  <c:v>5.0982336E-3</c:v>
                </c:pt>
                <c:pt idx="3512">
                  <c:v>5.0980254000000001E-3</c:v>
                </c:pt>
                <c:pt idx="3513">
                  <c:v>5.0978713999999996E-3</c:v>
                </c:pt>
                <c:pt idx="3514">
                  <c:v>5.0977814000000002E-3</c:v>
                </c:pt>
                <c:pt idx="3515">
                  <c:v>5.0977616999999999E-3</c:v>
                </c:pt>
                <c:pt idx="3516">
                  <c:v>3.5904047E-3</c:v>
                </c:pt>
                <c:pt idx="3517">
                  <c:v>5.0977616999999999E-3</c:v>
                </c:pt>
                <c:pt idx="3518">
                  <c:v>3.5904047E-3</c:v>
                </c:pt>
                <c:pt idx="3519">
                  <c:v>5.0977616999999999E-3</c:v>
                </c:pt>
                <c:pt idx="3520">
                  <c:v>6.6051186999999999E-3</c:v>
                </c:pt>
                <c:pt idx="3521">
                  <c:v>5.0977616999999999E-3</c:v>
                </c:pt>
                <c:pt idx="3522">
                  <c:v>5.0977616999999999E-3</c:v>
                </c:pt>
                <c:pt idx="3523">
                  <c:v>5.0977616999999999E-3</c:v>
                </c:pt>
                <c:pt idx="3524">
                  <c:v>3.5904047E-3</c:v>
                </c:pt>
                <c:pt idx="3525">
                  <c:v>5.0977616999999999E-3</c:v>
                </c:pt>
                <c:pt idx="3526">
                  <c:v>3.5904047E-3</c:v>
                </c:pt>
                <c:pt idx="3527">
                  <c:v>5.0977616999999999E-3</c:v>
                </c:pt>
                <c:pt idx="3528">
                  <c:v>6.6051186999999999E-3</c:v>
                </c:pt>
                <c:pt idx="3529">
                  <c:v>5.0977616999999999E-3</c:v>
                </c:pt>
                <c:pt idx="3530">
                  <c:v>5.0977616999999999E-3</c:v>
                </c:pt>
                <c:pt idx="3531">
                  <c:v>3.5904047E-3</c:v>
                </c:pt>
                <c:pt idx="3532">
                  <c:v>3.5904047E-3</c:v>
                </c:pt>
                <c:pt idx="3533">
                  <c:v>5.0977616999999999E-3</c:v>
                </c:pt>
                <c:pt idx="3534">
                  <c:v>6.6051186999999999E-3</c:v>
                </c:pt>
                <c:pt idx="3535">
                  <c:v>3.5904047E-3</c:v>
                </c:pt>
                <c:pt idx="3536">
                  <c:v>5.0977616999999999E-3</c:v>
                </c:pt>
                <c:pt idx="3537">
                  <c:v>5.0977616999999999E-3</c:v>
                </c:pt>
                <c:pt idx="3538">
                  <c:v>5.0977616999999999E-3</c:v>
                </c:pt>
                <c:pt idx="3539">
                  <c:v>5.0977616999999999E-3</c:v>
                </c:pt>
                <c:pt idx="3540">
                  <c:v>5.0977616999999999E-3</c:v>
                </c:pt>
                <c:pt idx="3541">
                  <c:v>3.5904047E-3</c:v>
                </c:pt>
                <c:pt idx="3542">
                  <c:v>3.5904047E-3</c:v>
                </c:pt>
                <c:pt idx="3543">
                  <c:v>6.6051186999999999E-3</c:v>
                </c:pt>
                <c:pt idx="3544">
                  <c:v>5.0977616999999999E-3</c:v>
                </c:pt>
                <c:pt idx="3545">
                  <c:v>2.0830477E-3</c:v>
                </c:pt>
                <c:pt idx="3546">
                  <c:v>5.0977616999999999E-3</c:v>
                </c:pt>
                <c:pt idx="3547">
                  <c:v>5.0977616999999999E-3</c:v>
                </c:pt>
                <c:pt idx="3548">
                  <c:v>3.5904047E-3</c:v>
                </c:pt>
                <c:pt idx="3549">
                  <c:v>5.0977616999999999E-3</c:v>
                </c:pt>
                <c:pt idx="3550">
                  <c:v>5.0977616999999999E-3</c:v>
                </c:pt>
                <c:pt idx="3551">
                  <c:v>5.0977616999999999E-3</c:v>
                </c:pt>
                <c:pt idx="3552">
                  <c:v>5.0977616999999999E-3</c:v>
                </c:pt>
                <c:pt idx="3553">
                  <c:v>5.0977616999999999E-3</c:v>
                </c:pt>
                <c:pt idx="3554">
                  <c:v>3.5904047E-3</c:v>
                </c:pt>
                <c:pt idx="3555">
                  <c:v>3.5904047E-3</c:v>
                </c:pt>
                <c:pt idx="3556">
                  <c:v>3.5904047E-3</c:v>
                </c:pt>
                <c:pt idx="3557">
                  <c:v>5.0977616999999999E-3</c:v>
                </c:pt>
                <c:pt idx="3558">
                  <c:v>3.5904047E-3</c:v>
                </c:pt>
                <c:pt idx="3559">
                  <c:v>3.5904047E-3</c:v>
                </c:pt>
                <c:pt idx="3560">
                  <c:v>3.5904047E-3</c:v>
                </c:pt>
                <c:pt idx="3561">
                  <c:v>5.0977616999999999E-3</c:v>
                </c:pt>
                <c:pt idx="3562">
                  <c:v>3.5904047E-3</c:v>
                </c:pt>
                <c:pt idx="3563">
                  <c:v>5.0977616999999999E-3</c:v>
                </c:pt>
                <c:pt idx="3564">
                  <c:v>5.0977616999999999E-3</c:v>
                </c:pt>
                <c:pt idx="3565">
                  <c:v>5.0977616999999999E-3</c:v>
                </c:pt>
                <c:pt idx="3566">
                  <c:v>3.5904047E-3</c:v>
                </c:pt>
                <c:pt idx="3567">
                  <c:v>6.6051186999999999E-3</c:v>
                </c:pt>
                <c:pt idx="3568">
                  <c:v>5.0977616999999999E-3</c:v>
                </c:pt>
                <c:pt idx="3569">
                  <c:v>3.5904047E-3</c:v>
                </c:pt>
                <c:pt idx="3570">
                  <c:v>3.5904047E-3</c:v>
                </c:pt>
                <c:pt idx="3571">
                  <c:v>5.0977616999999999E-3</c:v>
                </c:pt>
                <c:pt idx="3572">
                  <c:v>5.0977616999999999E-3</c:v>
                </c:pt>
                <c:pt idx="3573">
                  <c:v>3.5904047E-3</c:v>
                </c:pt>
                <c:pt idx="3574">
                  <c:v>3.5904047E-3</c:v>
                </c:pt>
                <c:pt idx="3575">
                  <c:v>3.5904047E-3</c:v>
                </c:pt>
                <c:pt idx="3576">
                  <c:v>3.5904047E-3</c:v>
                </c:pt>
                <c:pt idx="3577">
                  <c:v>5.0977616999999999E-3</c:v>
                </c:pt>
                <c:pt idx="3578">
                  <c:v>3.5904047E-3</c:v>
                </c:pt>
                <c:pt idx="3579">
                  <c:v>5.0977616999999999E-3</c:v>
                </c:pt>
                <c:pt idx="3580">
                  <c:v>3.5904047E-3</c:v>
                </c:pt>
                <c:pt idx="3581">
                  <c:v>5.0977616999999999E-3</c:v>
                </c:pt>
                <c:pt idx="3582">
                  <c:v>5.0977616999999999E-3</c:v>
                </c:pt>
                <c:pt idx="3583">
                  <c:v>5.0977616999999999E-3</c:v>
                </c:pt>
                <c:pt idx="3584">
                  <c:v>2.0830477E-3</c:v>
                </c:pt>
                <c:pt idx="3585">
                  <c:v>5.0977616999999999E-3</c:v>
                </c:pt>
                <c:pt idx="3586">
                  <c:v>5.0977616999999999E-3</c:v>
                </c:pt>
                <c:pt idx="3587">
                  <c:v>3.5904047E-3</c:v>
                </c:pt>
                <c:pt idx="3588">
                  <c:v>3.5904047E-3</c:v>
                </c:pt>
                <c:pt idx="3589">
                  <c:v>5.0977616999999999E-3</c:v>
                </c:pt>
                <c:pt idx="3590">
                  <c:v>5.0977616999999999E-3</c:v>
                </c:pt>
                <c:pt idx="3591">
                  <c:v>5.0977616999999999E-3</c:v>
                </c:pt>
                <c:pt idx="3592">
                  <c:v>5.0977616999999999E-3</c:v>
                </c:pt>
                <c:pt idx="3593">
                  <c:v>5.0977616999999999E-3</c:v>
                </c:pt>
                <c:pt idx="3594">
                  <c:v>2.0830477E-3</c:v>
                </c:pt>
                <c:pt idx="3595">
                  <c:v>3.5904047E-3</c:v>
                </c:pt>
                <c:pt idx="3596">
                  <c:v>5.0977616999999999E-3</c:v>
                </c:pt>
                <c:pt idx="3597">
                  <c:v>5.0977616999999999E-3</c:v>
                </c:pt>
                <c:pt idx="3598">
                  <c:v>3.5904047E-3</c:v>
                </c:pt>
                <c:pt idx="3599">
                  <c:v>5.0977616999999999E-3</c:v>
                </c:pt>
                <c:pt idx="3600">
                  <c:v>3.5904047E-3</c:v>
                </c:pt>
                <c:pt idx="3601">
                  <c:v>5.0977616999999999E-3</c:v>
                </c:pt>
                <c:pt idx="3602">
                  <c:v>5.0977616999999999E-3</c:v>
                </c:pt>
                <c:pt idx="3603">
                  <c:v>3.5904047E-3</c:v>
                </c:pt>
                <c:pt idx="3604">
                  <c:v>5.0977616999999999E-3</c:v>
                </c:pt>
                <c:pt idx="3605">
                  <c:v>5.0977616999999999E-3</c:v>
                </c:pt>
                <c:pt idx="3606">
                  <c:v>5.0977616999999999E-3</c:v>
                </c:pt>
                <c:pt idx="3607">
                  <c:v>3.5904047E-3</c:v>
                </c:pt>
                <c:pt idx="3608">
                  <c:v>3.5904047E-3</c:v>
                </c:pt>
                <c:pt idx="3609">
                  <c:v>6.6051186999999999E-3</c:v>
                </c:pt>
                <c:pt idx="3610">
                  <c:v>5.0977616999999999E-3</c:v>
                </c:pt>
                <c:pt idx="3611">
                  <c:v>5.0977616999999999E-3</c:v>
                </c:pt>
                <c:pt idx="3612">
                  <c:v>5.0977616999999999E-3</c:v>
                </c:pt>
                <c:pt idx="3613">
                  <c:v>5.0977616999999999E-3</c:v>
                </c:pt>
                <c:pt idx="3614">
                  <c:v>5.0977616999999999E-3</c:v>
                </c:pt>
                <c:pt idx="3615">
                  <c:v>3.5904047E-3</c:v>
                </c:pt>
                <c:pt idx="3616">
                  <c:v>5.0977616999999999E-3</c:v>
                </c:pt>
                <c:pt idx="3617">
                  <c:v>3.5904047E-3</c:v>
                </c:pt>
                <c:pt idx="3618">
                  <c:v>5.0977616999999999E-3</c:v>
                </c:pt>
                <c:pt idx="3619">
                  <c:v>3.5904047E-3</c:v>
                </c:pt>
                <c:pt idx="3620">
                  <c:v>5.0977616999999999E-3</c:v>
                </c:pt>
                <c:pt idx="3621">
                  <c:v>5.0977616999999999E-3</c:v>
                </c:pt>
                <c:pt idx="3622">
                  <c:v>3.5904047E-3</c:v>
                </c:pt>
                <c:pt idx="3623">
                  <c:v>2.0830477E-3</c:v>
                </c:pt>
                <c:pt idx="3624">
                  <c:v>5.0977616999999999E-3</c:v>
                </c:pt>
                <c:pt idx="3625">
                  <c:v>5.0977616999999999E-3</c:v>
                </c:pt>
                <c:pt idx="3626">
                  <c:v>5.0977616999999999E-3</c:v>
                </c:pt>
                <c:pt idx="3627">
                  <c:v>5.0977616999999999E-3</c:v>
                </c:pt>
                <c:pt idx="3628">
                  <c:v>5.0977616999999999E-3</c:v>
                </c:pt>
                <c:pt idx="3629">
                  <c:v>5.0977616999999999E-3</c:v>
                </c:pt>
                <c:pt idx="3630">
                  <c:v>3.5904047E-3</c:v>
                </c:pt>
                <c:pt idx="3631">
                  <c:v>5.0977616999999999E-3</c:v>
                </c:pt>
                <c:pt idx="3632">
                  <c:v>5.0977616999999999E-3</c:v>
                </c:pt>
                <c:pt idx="3633">
                  <c:v>5.0977616999999999E-3</c:v>
                </c:pt>
                <c:pt idx="3634">
                  <c:v>5.0977616999999999E-3</c:v>
                </c:pt>
                <c:pt idx="3635">
                  <c:v>5.0977616999999999E-3</c:v>
                </c:pt>
                <c:pt idx="3636">
                  <c:v>5.0977616999999999E-3</c:v>
                </c:pt>
                <c:pt idx="3637">
                  <c:v>5.0977616999999999E-3</c:v>
                </c:pt>
                <c:pt idx="3638">
                  <c:v>5.0977616999999999E-3</c:v>
                </c:pt>
                <c:pt idx="3639">
                  <c:v>5.0977616999999999E-3</c:v>
                </c:pt>
                <c:pt idx="3640">
                  <c:v>5.0977616999999999E-3</c:v>
                </c:pt>
                <c:pt idx="3641">
                  <c:v>5.0977616999999999E-3</c:v>
                </c:pt>
                <c:pt idx="3642">
                  <c:v>3.5904047E-3</c:v>
                </c:pt>
                <c:pt idx="3643">
                  <c:v>5.0977616999999999E-3</c:v>
                </c:pt>
                <c:pt idx="3644">
                  <c:v>5.0977616999999999E-3</c:v>
                </c:pt>
                <c:pt idx="3645">
                  <c:v>5.0977616999999999E-3</c:v>
                </c:pt>
                <c:pt idx="3646">
                  <c:v>5.0977616999999999E-3</c:v>
                </c:pt>
                <c:pt idx="3647">
                  <c:v>5.0977616999999999E-3</c:v>
                </c:pt>
                <c:pt idx="3648">
                  <c:v>3.5904047E-3</c:v>
                </c:pt>
                <c:pt idx="3649">
                  <c:v>5.0977616999999999E-3</c:v>
                </c:pt>
                <c:pt idx="3650">
                  <c:v>5.0977616999999999E-3</c:v>
                </c:pt>
                <c:pt idx="3651">
                  <c:v>6.6051186999999999E-3</c:v>
                </c:pt>
                <c:pt idx="3652">
                  <c:v>5.0977616999999999E-3</c:v>
                </c:pt>
                <c:pt idx="3653">
                  <c:v>6.6051186999999999E-3</c:v>
                </c:pt>
                <c:pt idx="3654">
                  <c:v>5.0977616999999999E-3</c:v>
                </c:pt>
                <c:pt idx="3655">
                  <c:v>6.6051186999999999E-3</c:v>
                </c:pt>
                <c:pt idx="3656">
                  <c:v>5.0977616999999999E-3</c:v>
                </c:pt>
                <c:pt idx="3657">
                  <c:v>5.0977616999999999E-3</c:v>
                </c:pt>
                <c:pt idx="3658">
                  <c:v>5.0977616999999999E-3</c:v>
                </c:pt>
                <c:pt idx="3659">
                  <c:v>5.0977616999999999E-3</c:v>
                </c:pt>
                <c:pt idx="3660">
                  <c:v>3.5904047E-3</c:v>
                </c:pt>
                <c:pt idx="3661">
                  <c:v>5.0977616999999999E-3</c:v>
                </c:pt>
                <c:pt idx="3662">
                  <c:v>5.0977616999999999E-3</c:v>
                </c:pt>
                <c:pt idx="3663">
                  <c:v>5.0977616999999999E-3</c:v>
                </c:pt>
                <c:pt idx="3664">
                  <c:v>5.0977616999999999E-3</c:v>
                </c:pt>
                <c:pt idx="3665">
                  <c:v>3.5904047E-3</c:v>
                </c:pt>
                <c:pt idx="3666">
                  <c:v>5.0977616999999999E-3</c:v>
                </c:pt>
                <c:pt idx="3667">
                  <c:v>3.5904047E-3</c:v>
                </c:pt>
                <c:pt idx="3668">
                  <c:v>3.5904047E-3</c:v>
                </c:pt>
                <c:pt idx="3669">
                  <c:v>5.0977616999999999E-3</c:v>
                </c:pt>
                <c:pt idx="3670">
                  <c:v>5.0977616999999999E-3</c:v>
                </c:pt>
                <c:pt idx="3671">
                  <c:v>3.5904047E-3</c:v>
                </c:pt>
                <c:pt idx="3672">
                  <c:v>5.0977616999999999E-3</c:v>
                </c:pt>
                <c:pt idx="3673">
                  <c:v>5.0977616999999999E-3</c:v>
                </c:pt>
                <c:pt idx="3674">
                  <c:v>5.0977616999999999E-3</c:v>
                </c:pt>
                <c:pt idx="3675">
                  <c:v>5.0977616999999999E-3</c:v>
                </c:pt>
                <c:pt idx="3676">
                  <c:v>5.0977616999999999E-3</c:v>
                </c:pt>
                <c:pt idx="3677">
                  <c:v>3.5904047E-3</c:v>
                </c:pt>
                <c:pt idx="3678">
                  <c:v>5.0977616999999999E-3</c:v>
                </c:pt>
                <c:pt idx="3679">
                  <c:v>5.0977616999999999E-3</c:v>
                </c:pt>
                <c:pt idx="3680">
                  <c:v>5.0977616999999999E-3</c:v>
                </c:pt>
                <c:pt idx="3681">
                  <c:v>5.0977616999999999E-3</c:v>
                </c:pt>
                <c:pt idx="3682">
                  <c:v>3.5904047E-3</c:v>
                </c:pt>
                <c:pt idx="3683">
                  <c:v>5.0977616999999999E-3</c:v>
                </c:pt>
                <c:pt idx="3684">
                  <c:v>5.0977616999999999E-3</c:v>
                </c:pt>
                <c:pt idx="3685">
                  <c:v>3.5904047E-3</c:v>
                </c:pt>
                <c:pt idx="3686">
                  <c:v>3.5904047E-3</c:v>
                </c:pt>
                <c:pt idx="3687">
                  <c:v>5.0977616999999999E-3</c:v>
                </c:pt>
                <c:pt idx="3688">
                  <c:v>5.0977616999999999E-3</c:v>
                </c:pt>
                <c:pt idx="3689">
                  <c:v>5.0977616999999999E-3</c:v>
                </c:pt>
                <c:pt idx="3690">
                  <c:v>6.6051186999999999E-3</c:v>
                </c:pt>
                <c:pt idx="3691">
                  <c:v>5.0977616999999999E-3</c:v>
                </c:pt>
                <c:pt idx="3692">
                  <c:v>3.5904047E-3</c:v>
                </c:pt>
                <c:pt idx="3693">
                  <c:v>3.5904047E-3</c:v>
                </c:pt>
                <c:pt idx="3694">
                  <c:v>5.0977616999999999E-3</c:v>
                </c:pt>
                <c:pt idx="3695">
                  <c:v>5.0977616999999999E-3</c:v>
                </c:pt>
                <c:pt idx="3696">
                  <c:v>3.5904047E-3</c:v>
                </c:pt>
                <c:pt idx="3697">
                  <c:v>5.0977616999999999E-3</c:v>
                </c:pt>
                <c:pt idx="3698">
                  <c:v>5.0977616999999999E-3</c:v>
                </c:pt>
                <c:pt idx="3699">
                  <c:v>5.0977616999999999E-3</c:v>
                </c:pt>
                <c:pt idx="3700">
                  <c:v>5.0977616999999999E-3</c:v>
                </c:pt>
                <c:pt idx="3701">
                  <c:v>5.0977616999999999E-3</c:v>
                </c:pt>
                <c:pt idx="3702">
                  <c:v>3.5904047E-3</c:v>
                </c:pt>
                <c:pt idx="3703">
                  <c:v>6.6051186999999999E-3</c:v>
                </c:pt>
                <c:pt idx="3704">
                  <c:v>5.0977616999999999E-3</c:v>
                </c:pt>
                <c:pt idx="3705">
                  <c:v>5.0977616999999999E-3</c:v>
                </c:pt>
                <c:pt idx="3706">
                  <c:v>5.0977616999999999E-3</c:v>
                </c:pt>
                <c:pt idx="3707">
                  <c:v>3.5904047E-3</c:v>
                </c:pt>
                <c:pt idx="3708">
                  <c:v>5.0977616999999999E-3</c:v>
                </c:pt>
                <c:pt idx="3709">
                  <c:v>5.0977616999999999E-3</c:v>
                </c:pt>
                <c:pt idx="3710">
                  <c:v>5.0977616999999999E-3</c:v>
                </c:pt>
                <c:pt idx="3711">
                  <c:v>5.0977616999999999E-3</c:v>
                </c:pt>
                <c:pt idx="3712">
                  <c:v>5.0977616999999999E-3</c:v>
                </c:pt>
                <c:pt idx="3713">
                  <c:v>5.0977616999999999E-3</c:v>
                </c:pt>
                <c:pt idx="3714">
                  <c:v>3.5904047E-3</c:v>
                </c:pt>
                <c:pt idx="3715">
                  <c:v>3.5904047E-3</c:v>
                </c:pt>
                <c:pt idx="3716">
                  <c:v>5.0977616999999999E-3</c:v>
                </c:pt>
                <c:pt idx="3717">
                  <c:v>3.5904047E-3</c:v>
                </c:pt>
                <c:pt idx="3718">
                  <c:v>3.5904047E-3</c:v>
                </c:pt>
                <c:pt idx="3719">
                  <c:v>5.0977616999999999E-3</c:v>
                </c:pt>
                <c:pt idx="3720">
                  <c:v>5.0977616999999999E-3</c:v>
                </c:pt>
                <c:pt idx="3721">
                  <c:v>5.0977616999999999E-3</c:v>
                </c:pt>
                <c:pt idx="3722">
                  <c:v>5.0977616999999999E-3</c:v>
                </c:pt>
                <c:pt idx="3723">
                  <c:v>5.0977616999999999E-3</c:v>
                </c:pt>
                <c:pt idx="3724">
                  <c:v>5.0977616999999999E-3</c:v>
                </c:pt>
                <c:pt idx="3725">
                  <c:v>5.0977616999999999E-3</c:v>
                </c:pt>
                <c:pt idx="3726">
                  <c:v>6.6051186999999999E-3</c:v>
                </c:pt>
                <c:pt idx="3727">
                  <c:v>3.5904047E-3</c:v>
                </c:pt>
                <c:pt idx="3728">
                  <c:v>5.0977616999999999E-3</c:v>
                </c:pt>
                <c:pt idx="3729">
                  <c:v>5.0977616999999999E-3</c:v>
                </c:pt>
                <c:pt idx="3730">
                  <c:v>6.6051186999999999E-3</c:v>
                </c:pt>
                <c:pt idx="3731">
                  <c:v>6.6051186999999999E-3</c:v>
                </c:pt>
                <c:pt idx="3732">
                  <c:v>5.0977616999999999E-3</c:v>
                </c:pt>
                <c:pt idx="3733">
                  <c:v>5.0977616999999999E-3</c:v>
                </c:pt>
                <c:pt idx="3734">
                  <c:v>6.6051186999999999E-3</c:v>
                </c:pt>
                <c:pt idx="3735">
                  <c:v>5.0977616999999999E-3</c:v>
                </c:pt>
                <c:pt idx="3736">
                  <c:v>5.0977616999999999E-3</c:v>
                </c:pt>
                <c:pt idx="3737">
                  <c:v>5.0977616999999999E-3</c:v>
                </c:pt>
                <c:pt idx="3738">
                  <c:v>5.0977616999999999E-3</c:v>
                </c:pt>
                <c:pt idx="3739">
                  <c:v>5.0977616999999999E-3</c:v>
                </c:pt>
                <c:pt idx="3740">
                  <c:v>3.5904047E-3</c:v>
                </c:pt>
                <c:pt idx="3741">
                  <c:v>5.0977616999999999E-3</c:v>
                </c:pt>
                <c:pt idx="3742">
                  <c:v>5.0977616999999999E-3</c:v>
                </c:pt>
                <c:pt idx="3743">
                  <c:v>6.6051186999999999E-3</c:v>
                </c:pt>
                <c:pt idx="3744">
                  <c:v>5.0977616999999999E-3</c:v>
                </c:pt>
                <c:pt idx="3745">
                  <c:v>5.0977616999999999E-3</c:v>
                </c:pt>
                <c:pt idx="3746">
                  <c:v>5.0977616999999999E-3</c:v>
                </c:pt>
                <c:pt idx="3747">
                  <c:v>5.0977616999999999E-3</c:v>
                </c:pt>
                <c:pt idx="3748">
                  <c:v>5.0977616999999999E-3</c:v>
                </c:pt>
                <c:pt idx="3749">
                  <c:v>3.5904047E-3</c:v>
                </c:pt>
                <c:pt idx="3750">
                  <c:v>5.0977616999999999E-3</c:v>
                </c:pt>
                <c:pt idx="3751">
                  <c:v>5.0977616999999999E-3</c:v>
                </c:pt>
                <c:pt idx="3752">
                  <c:v>5.0977616999999999E-3</c:v>
                </c:pt>
                <c:pt idx="3753">
                  <c:v>5.0977616999999999E-3</c:v>
                </c:pt>
                <c:pt idx="3754">
                  <c:v>5.0977616999999999E-3</c:v>
                </c:pt>
                <c:pt idx="3755">
                  <c:v>5.0977616999999999E-3</c:v>
                </c:pt>
                <c:pt idx="3756">
                  <c:v>5.0977616999999999E-3</c:v>
                </c:pt>
                <c:pt idx="3757">
                  <c:v>3.5904047E-3</c:v>
                </c:pt>
                <c:pt idx="3758">
                  <c:v>5.0977616999999999E-3</c:v>
                </c:pt>
                <c:pt idx="3759">
                  <c:v>6.6051186999999999E-3</c:v>
                </c:pt>
                <c:pt idx="3760">
                  <c:v>6.6051186999999999E-3</c:v>
                </c:pt>
                <c:pt idx="3761">
                  <c:v>5.0977616999999999E-3</c:v>
                </c:pt>
                <c:pt idx="3762">
                  <c:v>3.5904047E-3</c:v>
                </c:pt>
                <c:pt idx="3763">
                  <c:v>5.0977616999999999E-3</c:v>
                </c:pt>
                <c:pt idx="3764">
                  <c:v>3.5904047E-3</c:v>
                </c:pt>
                <c:pt idx="3765">
                  <c:v>3.5904047E-3</c:v>
                </c:pt>
                <c:pt idx="3766">
                  <c:v>6.6051186999999999E-3</c:v>
                </c:pt>
                <c:pt idx="3767">
                  <c:v>5.0977616999999999E-3</c:v>
                </c:pt>
                <c:pt idx="3768">
                  <c:v>5.0977616999999999E-3</c:v>
                </c:pt>
                <c:pt idx="3769">
                  <c:v>5.0977616999999999E-3</c:v>
                </c:pt>
                <c:pt idx="3770">
                  <c:v>5.0977616999999999E-3</c:v>
                </c:pt>
                <c:pt idx="3771">
                  <c:v>5.0977653000000003E-3</c:v>
                </c:pt>
                <c:pt idx="3772">
                  <c:v>5.0978287999999998E-3</c:v>
                </c:pt>
                <c:pt idx="3773">
                  <c:v>3.5906066999999999E-3</c:v>
                </c:pt>
                <c:pt idx="3774">
                  <c:v>5.0981586000000004E-3</c:v>
                </c:pt>
                <c:pt idx="3775">
                  <c:v>3.5910474000000001E-3</c:v>
                </c:pt>
                <c:pt idx="3776">
                  <c:v>5.0986879000000001E-3</c:v>
                </c:pt>
                <c:pt idx="3777">
                  <c:v>5.0990007999999996E-3</c:v>
                </c:pt>
                <c:pt idx="3778">
                  <c:v>3.5919766E-3</c:v>
                </c:pt>
                <c:pt idx="3779">
                  <c:v>5.0996697999999997E-3</c:v>
                </c:pt>
                <c:pt idx="3780">
                  <c:v>5.1000048000000003E-3</c:v>
                </c:pt>
                <c:pt idx="3781">
                  <c:v>5.1003259999999996E-3</c:v>
                </c:pt>
                <c:pt idx="3782">
                  <c:v>5.1006228000000002E-3</c:v>
                </c:pt>
                <c:pt idx="3783">
                  <c:v>6.6082379000000002E-3</c:v>
                </c:pt>
                <c:pt idx="3784">
                  <c:v>5.1011010999999998E-3</c:v>
                </c:pt>
                <c:pt idx="3785">
                  <c:v>5.1012616000000004E-3</c:v>
                </c:pt>
                <c:pt idx="3786">
                  <c:v>5.1013554999999999E-3</c:v>
                </c:pt>
                <c:pt idx="3787">
                  <c:v>5.1013724999999996E-3</c:v>
                </c:pt>
                <c:pt idx="3788">
                  <c:v>5.1013092000000001E-3</c:v>
                </c:pt>
                <c:pt idx="3789">
                  <c:v>5.1011750999999999E-3</c:v>
                </c:pt>
                <c:pt idx="3790">
                  <c:v>5.1009806E-3</c:v>
                </c:pt>
                <c:pt idx="3791">
                  <c:v>5.1007363999999999E-3</c:v>
                </c:pt>
                <c:pt idx="3792">
                  <c:v>5.1004528000000004E-3</c:v>
                </c:pt>
                <c:pt idx="3793">
                  <c:v>3.5927862999999998E-3</c:v>
                </c:pt>
                <c:pt idx="3794">
                  <c:v>5.0998099000000002E-3</c:v>
                </c:pt>
                <c:pt idx="3795">
                  <c:v>5.0994717999999998E-3</c:v>
                </c:pt>
                <c:pt idx="3796">
                  <c:v>5.0991366E-3</c:v>
                </c:pt>
                <c:pt idx="3797">
                  <c:v>5.0988149999999996E-3</c:v>
                </c:pt>
                <c:pt idx="3798">
                  <c:v>5.0985175000000001E-3</c:v>
                </c:pt>
                <c:pt idx="3799">
                  <c:v>5.0982548999999999E-3</c:v>
                </c:pt>
                <c:pt idx="3800">
                  <c:v>5.0980378E-3</c:v>
                </c:pt>
                <c:pt idx="3801">
                  <c:v>5.0978767000000001E-3</c:v>
                </c:pt>
                <c:pt idx="3802">
                  <c:v>5.0977823999999996E-3</c:v>
                </c:pt>
                <c:pt idx="3803">
                  <c:v>5.0977616999999999E-3</c:v>
                </c:pt>
                <c:pt idx="3804">
                  <c:v>5.0977616999999999E-3</c:v>
                </c:pt>
                <c:pt idx="3805">
                  <c:v>5.0977616999999999E-3</c:v>
                </c:pt>
                <c:pt idx="3806">
                  <c:v>5.0977616999999999E-3</c:v>
                </c:pt>
                <c:pt idx="3807">
                  <c:v>3.5904047E-3</c:v>
                </c:pt>
                <c:pt idx="3808">
                  <c:v>5.0977616999999999E-3</c:v>
                </c:pt>
                <c:pt idx="3809">
                  <c:v>3.5904047E-3</c:v>
                </c:pt>
                <c:pt idx="3810">
                  <c:v>5.0977616999999999E-3</c:v>
                </c:pt>
                <c:pt idx="3811">
                  <c:v>5.0977616999999999E-3</c:v>
                </c:pt>
                <c:pt idx="3812">
                  <c:v>5.0977616999999999E-3</c:v>
                </c:pt>
                <c:pt idx="3813">
                  <c:v>5.0977616999999999E-3</c:v>
                </c:pt>
                <c:pt idx="3814">
                  <c:v>5.0977616999999999E-3</c:v>
                </c:pt>
                <c:pt idx="3815">
                  <c:v>5.0977616999999999E-3</c:v>
                </c:pt>
                <c:pt idx="3816">
                  <c:v>5.0977616999999999E-3</c:v>
                </c:pt>
                <c:pt idx="3817">
                  <c:v>5.0977616999999999E-3</c:v>
                </c:pt>
                <c:pt idx="3818">
                  <c:v>6.6051186999999999E-3</c:v>
                </c:pt>
                <c:pt idx="3819">
                  <c:v>5.0977616999999999E-3</c:v>
                </c:pt>
                <c:pt idx="3820">
                  <c:v>5.0977616999999999E-3</c:v>
                </c:pt>
                <c:pt idx="3821">
                  <c:v>3.5904047E-3</c:v>
                </c:pt>
                <c:pt idx="3822">
                  <c:v>6.6051186999999999E-3</c:v>
                </c:pt>
                <c:pt idx="3823">
                  <c:v>5.0977616999999999E-3</c:v>
                </c:pt>
                <c:pt idx="3824">
                  <c:v>5.0977616999999999E-3</c:v>
                </c:pt>
                <c:pt idx="3825">
                  <c:v>5.0977616999999999E-3</c:v>
                </c:pt>
                <c:pt idx="3826">
                  <c:v>6.6051186999999999E-3</c:v>
                </c:pt>
                <c:pt idx="3827">
                  <c:v>5.0977616999999999E-3</c:v>
                </c:pt>
                <c:pt idx="3828">
                  <c:v>5.0977616999999999E-3</c:v>
                </c:pt>
                <c:pt idx="3829">
                  <c:v>5.0977616999999999E-3</c:v>
                </c:pt>
                <c:pt idx="3830">
                  <c:v>5.0977616999999999E-3</c:v>
                </c:pt>
                <c:pt idx="3831">
                  <c:v>6.6051186999999999E-3</c:v>
                </c:pt>
                <c:pt idx="3832">
                  <c:v>5.0977616999999999E-3</c:v>
                </c:pt>
                <c:pt idx="3833">
                  <c:v>6.6051186999999999E-3</c:v>
                </c:pt>
                <c:pt idx="3834">
                  <c:v>5.0977616999999999E-3</c:v>
                </c:pt>
                <c:pt idx="3835">
                  <c:v>5.0977616999999999E-3</c:v>
                </c:pt>
                <c:pt idx="3836">
                  <c:v>5.0977616999999999E-3</c:v>
                </c:pt>
                <c:pt idx="3837">
                  <c:v>3.5904047E-3</c:v>
                </c:pt>
                <c:pt idx="3838">
                  <c:v>5.0977616999999999E-3</c:v>
                </c:pt>
                <c:pt idx="3839">
                  <c:v>5.0977616999999999E-3</c:v>
                </c:pt>
                <c:pt idx="3840">
                  <c:v>5.0977616999999999E-3</c:v>
                </c:pt>
                <c:pt idx="3841">
                  <c:v>5.0977616999999999E-3</c:v>
                </c:pt>
                <c:pt idx="3842">
                  <c:v>5.0977616999999999E-3</c:v>
                </c:pt>
                <c:pt idx="3843">
                  <c:v>5.0977616999999999E-3</c:v>
                </c:pt>
                <c:pt idx="3844">
                  <c:v>6.6051186999999999E-3</c:v>
                </c:pt>
                <c:pt idx="3845">
                  <c:v>5.0977616999999999E-3</c:v>
                </c:pt>
                <c:pt idx="3846">
                  <c:v>5.0977616999999999E-3</c:v>
                </c:pt>
                <c:pt idx="3847">
                  <c:v>5.0977616999999999E-3</c:v>
                </c:pt>
                <c:pt idx="3848">
                  <c:v>5.0977616999999999E-3</c:v>
                </c:pt>
                <c:pt idx="3849">
                  <c:v>5.0977616999999999E-3</c:v>
                </c:pt>
                <c:pt idx="3850">
                  <c:v>5.0977616999999999E-3</c:v>
                </c:pt>
                <c:pt idx="3851">
                  <c:v>5.0977616999999999E-3</c:v>
                </c:pt>
                <c:pt idx="3852">
                  <c:v>5.0977616999999999E-3</c:v>
                </c:pt>
                <c:pt idx="3853">
                  <c:v>3.5904047E-3</c:v>
                </c:pt>
                <c:pt idx="3854">
                  <c:v>5.0977616999999999E-3</c:v>
                </c:pt>
                <c:pt idx="3855">
                  <c:v>5.0977616999999999E-3</c:v>
                </c:pt>
                <c:pt idx="3856">
                  <c:v>5.0977616999999999E-3</c:v>
                </c:pt>
                <c:pt idx="3857">
                  <c:v>6.6051186999999999E-3</c:v>
                </c:pt>
                <c:pt idx="3858">
                  <c:v>5.0977616999999999E-3</c:v>
                </c:pt>
                <c:pt idx="3859">
                  <c:v>5.0977616999999999E-3</c:v>
                </c:pt>
                <c:pt idx="3860">
                  <c:v>5.0977616999999999E-3</c:v>
                </c:pt>
                <c:pt idx="3861">
                  <c:v>6.6051186999999999E-3</c:v>
                </c:pt>
                <c:pt idx="3862">
                  <c:v>6.6051186999999999E-3</c:v>
                </c:pt>
                <c:pt idx="3863">
                  <c:v>5.0977616999999999E-3</c:v>
                </c:pt>
                <c:pt idx="3864">
                  <c:v>5.0977616999999999E-3</c:v>
                </c:pt>
                <c:pt idx="3865">
                  <c:v>5.0977616999999999E-3</c:v>
                </c:pt>
                <c:pt idx="3866">
                  <c:v>5.0977616999999999E-3</c:v>
                </c:pt>
                <c:pt idx="3867">
                  <c:v>5.0977616999999999E-3</c:v>
                </c:pt>
                <c:pt idx="3868">
                  <c:v>5.0977616999999999E-3</c:v>
                </c:pt>
                <c:pt idx="3869">
                  <c:v>5.0977616999999999E-3</c:v>
                </c:pt>
                <c:pt idx="3870">
                  <c:v>5.0977616999999999E-3</c:v>
                </c:pt>
                <c:pt idx="3871">
                  <c:v>5.0977616999999999E-3</c:v>
                </c:pt>
                <c:pt idx="3872">
                  <c:v>5.0977616999999999E-3</c:v>
                </c:pt>
                <c:pt idx="3873">
                  <c:v>5.0977616999999999E-3</c:v>
                </c:pt>
                <c:pt idx="3874">
                  <c:v>5.0977616999999999E-3</c:v>
                </c:pt>
                <c:pt idx="3875">
                  <c:v>3.5904047E-3</c:v>
                </c:pt>
                <c:pt idx="3876">
                  <c:v>5.0977616999999999E-3</c:v>
                </c:pt>
                <c:pt idx="3877">
                  <c:v>3.5904047E-3</c:v>
                </c:pt>
                <c:pt idx="3878">
                  <c:v>3.5904047E-3</c:v>
                </c:pt>
                <c:pt idx="3879">
                  <c:v>5.0977616999999999E-3</c:v>
                </c:pt>
                <c:pt idx="3880">
                  <c:v>5.0977616999999999E-3</c:v>
                </c:pt>
                <c:pt idx="3881">
                  <c:v>5.0977616999999999E-3</c:v>
                </c:pt>
                <c:pt idx="3882">
                  <c:v>5.0977616999999999E-3</c:v>
                </c:pt>
                <c:pt idx="3883">
                  <c:v>5.0977616999999999E-3</c:v>
                </c:pt>
                <c:pt idx="3884">
                  <c:v>5.0977616999999999E-3</c:v>
                </c:pt>
                <c:pt idx="3885">
                  <c:v>6.6051186999999999E-3</c:v>
                </c:pt>
                <c:pt idx="3886">
                  <c:v>5.0977616999999999E-3</c:v>
                </c:pt>
                <c:pt idx="3887">
                  <c:v>3.5904047E-3</c:v>
                </c:pt>
                <c:pt idx="3888">
                  <c:v>3.5904047E-3</c:v>
                </c:pt>
                <c:pt idx="3889">
                  <c:v>5.0977616999999999E-3</c:v>
                </c:pt>
                <c:pt idx="3890">
                  <c:v>5.0977616999999999E-3</c:v>
                </c:pt>
                <c:pt idx="3891">
                  <c:v>5.0977616999999999E-3</c:v>
                </c:pt>
                <c:pt idx="3892">
                  <c:v>5.0977616999999999E-3</c:v>
                </c:pt>
                <c:pt idx="3893">
                  <c:v>5.0977616999999999E-3</c:v>
                </c:pt>
                <c:pt idx="3894">
                  <c:v>6.6051186999999999E-3</c:v>
                </c:pt>
                <c:pt idx="3895">
                  <c:v>5.0977616999999999E-3</c:v>
                </c:pt>
                <c:pt idx="3896">
                  <c:v>6.6051186999999999E-3</c:v>
                </c:pt>
                <c:pt idx="3897">
                  <c:v>6.6051186999999999E-3</c:v>
                </c:pt>
                <c:pt idx="3898">
                  <c:v>6.6051186999999999E-3</c:v>
                </c:pt>
                <c:pt idx="3899">
                  <c:v>5.0977616999999999E-3</c:v>
                </c:pt>
                <c:pt idx="3900">
                  <c:v>5.0977616999999999E-3</c:v>
                </c:pt>
                <c:pt idx="3901">
                  <c:v>5.0977616999999999E-3</c:v>
                </c:pt>
                <c:pt idx="3902">
                  <c:v>5.0977616999999999E-3</c:v>
                </c:pt>
                <c:pt idx="3903">
                  <c:v>5.0977616999999999E-3</c:v>
                </c:pt>
                <c:pt idx="3904">
                  <c:v>5.0977616999999999E-3</c:v>
                </c:pt>
                <c:pt idx="3905">
                  <c:v>5.0977616999999999E-3</c:v>
                </c:pt>
                <c:pt idx="3906">
                  <c:v>5.0977616999999999E-3</c:v>
                </c:pt>
                <c:pt idx="3907">
                  <c:v>5.0977616999999999E-3</c:v>
                </c:pt>
                <c:pt idx="3908">
                  <c:v>5.0977616999999999E-3</c:v>
                </c:pt>
                <c:pt idx="3909">
                  <c:v>5.0977616999999999E-3</c:v>
                </c:pt>
                <c:pt idx="3910">
                  <c:v>5.0977616999999999E-3</c:v>
                </c:pt>
                <c:pt idx="3911">
                  <c:v>5.0977616999999999E-3</c:v>
                </c:pt>
                <c:pt idx="3912">
                  <c:v>5.0977616999999999E-3</c:v>
                </c:pt>
                <c:pt idx="3913">
                  <c:v>5.0977616999999999E-3</c:v>
                </c:pt>
                <c:pt idx="3914">
                  <c:v>5.0977616999999999E-3</c:v>
                </c:pt>
                <c:pt idx="3915">
                  <c:v>5.0977616999999999E-3</c:v>
                </c:pt>
                <c:pt idx="3916">
                  <c:v>5.0977616999999999E-3</c:v>
                </c:pt>
                <c:pt idx="3917">
                  <c:v>5.0977616999999999E-3</c:v>
                </c:pt>
                <c:pt idx="3918">
                  <c:v>5.0977616999999999E-3</c:v>
                </c:pt>
                <c:pt idx="3919">
                  <c:v>5.0977616999999999E-3</c:v>
                </c:pt>
                <c:pt idx="3920">
                  <c:v>6.6051186999999999E-3</c:v>
                </c:pt>
                <c:pt idx="3921">
                  <c:v>5.0977616999999999E-3</c:v>
                </c:pt>
                <c:pt idx="3922">
                  <c:v>5.0977616999999999E-3</c:v>
                </c:pt>
                <c:pt idx="3923">
                  <c:v>5.0977616999999999E-3</c:v>
                </c:pt>
                <c:pt idx="3924">
                  <c:v>5.0977616999999999E-3</c:v>
                </c:pt>
                <c:pt idx="3925">
                  <c:v>3.5904047E-3</c:v>
                </c:pt>
                <c:pt idx="3926">
                  <c:v>5.0977616999999999E-3</c:v>
                </c:pt>
                <c:pt idx="3927">
                  <c:v>3.5904047E-3</c:v>
                </c:pt>
                <c:pt idx="3928">
                  <c:v>5.0977616999999999E-3</c:v>
                </c:pt>
                <c:pt idx="3929">
                  <c:v>5.0977616999999999E-3</c:v>
                </c:pt>
                <c:pt idx="3930">
                  <c:v>5.0977616999999999E-3</c:v>
                </c:pt>
                <c:pt idx="3931">
                  <c:v>5.0977586999999998E-3</c:v>
                </c:pt>
                <c:pt idx="3932">
                  <c:v>3.5903483999999999E-3</c:v>
                </c:pt>
                <c:pt idx="3933">
                  <c:v>5.0975917999999997E-3</c:v>
                </c:pt>
                <c:pt idx="3934">
                  <c:v>5.0974256000000003E-3</c:v>
                </c:pt>
                <c:pt idx="3935">
                  <c:v>5.0972148000000004E-3</c:v>
                </c:pt>
                <c:pt idx="3936">
                  <c:v>5.0969672999999997E-3</c:v>
                </c:pt>
                <c:pt idx="3937">
                  <c:v>6.6040493000000004E-3</c:v>
                </c:pt>
                <c:pt idx="3938">
                  <c:v>5.0963939999999998E-3</c:v>
                </c:pt>
                <c:pt idx="3939">
                  <c:v>5.0960841999999999E-3</c:v>
                </c:pt>
                <c:pt idx="3940">
                  <c:v>5.0957694999999997E-3</c:v>
                </c:pt>
                <c:pt idx="3941">
                  <c:v>5.0954579000000002E-3</c:v>
                </c:pt>
                <c:pt idx="3942">
                  <c:v>5.0951573999999996E-3</c:v>
                </c:pt>
                <c:pt idx="3943">
                  <c:v>5.0948759000000003E-3</c:v>
                </c:pt>
                <c:pt idx="3944">
                  <c:v>5.0946215999999999E-3</c:v>
                </c:pt>
                <c:pt idx="3945">
                  <c:v>5.0944023999999997E-3</c:v>
                </c:pt>
                <c:pt idx="3946">
                  <c:v>5.0942263E-3</c:v>
                </c:pt>
                <c:pt idx="3947">
                  <c:v>5.0940993999999996E-3</c:v>
                </c:pt>
                <c:pt idx="3948">
                  <c:v>5.0939970000000003E-3</c:v>
                </c:pt>
                <c:pt idx="3949">
                  <c:v>5.0939087999999997E-3</c:v>
                </c:pt>
                <c:pt idx="3950">
                  <c:v>5.0938347999999996E-3</c:v>
                </c:pt>
                <c:pt idx="3951">
                  <c:v>5.093775E-3</c:v>
                </c:pt>
                <c:pt idx="3952">
                  <c:v>6.6010912999999996E-3</c:v>
                </c:pt>
                <c:pt idx="3953">
                  <c:v>5.0936979999999998E-3</c:v>
                </c:pt>
                <c:pt idx="3954">
                  <c:v>5.0936808999999996E-3</c:v>
                </c:pt>
                <c:pt idx="3955">
                  <c:v>5.0936779000000003E-3</c:v>
                </c:pt>
                <c:pt idx="3956">
                  <c:v>5.0936892000000003E-3</c:v>
                </c:pt>
                <c:pt idx="3957">
                  <c:v>5.0937146000000003E-3</c:v>
                </c:pt>
                <c:pt idx="3958">
                  <c:v>3.5863925E-3</c:v>
                </c:pt>
                <c:pt idx="3959">
                  <c:v>5.0938082000000001E-3</c:v>
                </c:pt>
                <c:pt idx="3960">
                  <c:v>5.0938763999999999E-3</c:v>
                </c:pt>
                <c:pt idx="3961">
                  <c:v>6.6013202999999996E-3</c:v>
                </c:pt>
                <c:pt idx="3962">
                  <c:v>5.0940552000000002E-3</c:v>
                </c:pt>
                <c:pt idx="3963">
                  <c:v>3.5868063000000002E-3</c:v>
                </c:pt>
                <c:pt idx="3964">
                  <c:v>3.5869624000000001E-3</c:v>
                </c:pt>
                <c:pt idx="3965">
                  <c:v>5.0945258999999998E-3</c:v>
                </c:pt>
                <c:pt idx="3966">
                  <c:v>3.5874059E-3</c:v>
                </c:pt>
                <c:pt idx="3967">
                  <c:v>5.0950377E-3</c:v>
                </c:pt>
                <c:pt idx="3968">
                  <c:v>5.0953313000000004E-3</c:v>
                </c:pt>
                <c:pt idx="3969">
                  <c:v>5.0956392999999996E-3</c:v>
                </c:pt>
                <c:pt idx="3970">
                  <c:v>5.0959537000000001E-3</c:v>
                </c:pt>
                <c:pt idx="3971">
                  <c:v>3.5889076999999999E-3</c:v>
                </c:pt>
                <c:pt idx="3972">
                  <c:v>3.5892112999999998E-3</c:v>
                </c:pt>
                <c:pt idx="3973">
                  <c:v>5.0968556000000002E-3</c:v>
                </c:pt>
                <c:pt idx="3974">
                  <c:v>5.0971159999999996E-3</c:v>
                </c:pt>
                <c:pt idx="3975">
                  <c:v>5.0973429999999998E-3</c:v>
                </c:pt>
                <c:pt idx="3976">
                  <c:v>5.0975287000000003E-3</c:v>
                </c:pt>
                <c:pt idx="3977">
                  <c:v>5.0976652000000004E-3</c:v>
                </c:pt>
                <c:pt idx="3978">
                  <c:v>5.0977445000000001E-3</c:v>
                </c:pt>
                <c:pt idx="3979">
                  <c:v>3.5904047E-3</c:v>
                </c:pt>
                <c:pt idx="3980">
                  <c:v>6.6051186999999999E-3</c:v>
                </c:pt>
                <c:pt idx="3981">
                  <c:v>5.0977616999999999E-3</c:v>
                </c:pt>
                <c:pt idx="3982">
                  <c:v>5.0977616999999999E-3</c:v>
                </c:pt>
                <c:pt idx="3983">
                  <c:v>5.0977616999999999E-3</c:v>
                </c:pt>
                <c:pt idx="3984">
                  <c:v>5.0977616999999999E-3</c:v>
                </c:pt>
                <c:pt idx="3985">
                  <c:v>5.0977616999999999E-3</c:v>
                </c:pt>
                <c:pt idx="3986">
                  <c:v>5.0977616999999999E-3</c:v>
                </c:pt>
                <c:pt idx="3987">
                  <c:v>5.0977616999999999E-3</c:v>
                </c:pt>
                <c:pt idx="3988">
                  <c:v>5.0977616999999999E-3</c:v>
                </c:pt>
                <c:pt idx="3989">
                  <c:v>6.6051186999999999E-3</c:v>
                </c:pt>
                <c:pt idx="3990">
                  <c:v>5.0977616999999999E-3</c:v>
                </c:pt>
                <c:pt idx="3991">
                  <c:v>3.5904047E-3</c:v>
                </c:pt>
                <c:pt idx="3992">
                  <c:v>5.0977616999999999E-3</c:v>
                </c:pt>
                <c:pt idx="3993">
                  <c:v>6.6051186999999999E-3</c:v>
                </c:pt>
                <c:pt idx="3994">
                  <c:v>5.0977616999999999E-3</c:v>
                </c:pt>
                <c:pt idx="3995">
                  <c:v>5.0977616999999999E-3</c:v>
                </c:pt>
                <c:pt idx="3996">
                  <c:v>6.6051186999999999E-3</c:v>
                </c:pt>
                <c:pt idx="3997">
                  <c:v>5.0977616999999999E-3</c:v>
                </c:pt>
                <c:pt idx="3998">
                  <c:v>5.0977616999999999E-3</c:v>
                </c:pt>
                <c:pt idx="3999">
                  <c:v>5.0977616999999999E-3</c:v>
                </c:pt>
                <c:pt idx="4000">
                  <c:v>5.0977616999999999E-3</c:v>
                </c:pt>
                <c:pt idx="4001">
                  <c:v>5.0977616999999999E-3</c:v>
                </c:pt>
                <c:pt idx="4002">
                  <c:v>6.6051186999999999E-3</c:v>
                </c:pt>
                <c:pt idx="4003">
                  <c:v>5.0977616999999999E-3</c:v>
                </c:pt>
                <c:pt idx="4004">
                  <c:v>5.0977616999999999E-3</c:v>
                </c:pt>
                <c:pt idx="4005">
                  <c:v>5.0977616999999999E-3</c:v>
                </c:pt>
                <c:pt idx="4006">
                  <c:v>6.6051186999999999E-3</c:v>
                </c:pt>
                <c:pt idx="4007">
                  <c:v>6.6051186999999999E-3</c:v>
                </c:pt>
                <c:pt idx="4008">
                  <c:v>6.6051186999999999E-3</c:v>
                </c:pt>
                <c:pt idx="4009">
                  <c:v>5.0977616999999999E-3</c:v>
                </c:pt>
                <c:pt idx="4010">
                  <c:v>5.0977616999999999E-3</c:v>
                </c:pt>
                <c:pt idx="4011">
                  <c:v>3.5904012000000001E-3</c:v>
                </c:pt>
                <c:pt idx="4012">
                  <c:v>5.0976946999999996E-3</c:v>
                </c:pt>
                <c:pt idx="4013">
                  <c:v>5.0975600000000001E-3</c:v>
                </c:pt>
                <c:pt idx="4014">
                  <c:v>6.6047221E-3</c:v>
                </c:pt>
                <c:pt idx="4015">
                  <c:v>5.0971193000000003E-3</c:v>
                </c:pt>
                <c:pt idx="4016">
                  <c:v>6.6041926999999999E-3</c:v>
                </c:pt>
                <c:pt idx="4017">
                  <c:v>5.0965209000000001E-3</c:v>
                </c:pt>
                <c:pt idx="4018">
                  <c:v>5.0961888999999996E-3</c:v>
                </c:pt>
                <c:pt idx="4019">
                  <c:v>3.5884900000000002E-3</c:v>
                </c:pt>
                <c:pt idx="4020">
                  <c:v>5.0955128000000002E-3</c:v>
                </c:pt>
                <c:pt idx="4021">
                  <c:v>5.0951898000000002E-3</c:v>
                </c:pt>
                <c:pt idx="4022">
                  <c:v>5.0948911000000003E-3</c:v>
                </c:pt>
                <c:pt idx="4023">
                  <c:v>5.0946274000000001E-3</c:v>
                </c:pt>
                <c:pt idx="4024">
                  <c:v>5.0944092999999999E-3</c:v>
                </c:pt>
                <c:pt idx="4025">
                  <c:v>5.0942475000000003E-3</c:v>
                </c:pt>
                <c:pt idx="4026">
                  <c:v>6.6015142000000002E-3</c:v>
                </c:pt>
                <c:pt idx="4027">
                  <c:v>5.0941320999999999E-3</c:v>
                </c:pt>
                <c:pt idx="4028">
                  <c:v>6.6014934999999997E-3</c:v>
                </c:pt>
                <c:pt idx="4029">
                  <c:v>5.0941320999999999E-3</c:v>
                </c:pt>
                <c:pt idx="4030">
                  <c:v>6.6014934999999997E-3</c:v>
                </c:pt>
                <c:pt idx="4031">
                  <c:v>5.0941320999999999E-3</c:v>
                </c:pt>
                <c:pt idx="4032">
                  <c:v>5.0941320999999999E-3</c:v>
                </c:pt>
                <c:pt idx="4033">
                  <c:v>5.0941320999999999E-3</c:v>
                </c:pt>
                <c:pt idx="4034">
                  <c:v>3.5867707000000002E-3</c:v>
                </c:pt>
                <c:pt idx="4035">
                  <c:v>5.0941320999999999E-3</c:v>
                </c:pt>
                <c:pt idx="4036">
                  <c:v>5.0941320999999999E-3</c:v>
                </c:pt>
                <c:pt idx="4037">
                  <c:v>5.0941320999999999E-3</c:v>
                </c:pt>
                <c:pt idx="4038">
                  <c:v>5.0941320999999999E-3</c:v>
                </c:pt>
                <c:pt idx="4039">
                  <c:v>3.5867707000000002E-3</c:v>
                </c:pt>
                <c:pt idx="4040">
                  <c:v>5.0941320999999999E-3</c:v>
                </c:pt>
                <c:pt idx="4041">
                  <c:v>5.0941320999999999E-3</c:v>
                </c:pt>
                <c:pt idx="4042">
                  <c:v>5.0941320999999999E-3</c:v>
                </c:pt>
                <c:pt idx="4043">
                  <c:v>5.0941320999999999E-3</c:v>
                </c:pt>
                <c:pt idx="4044">
                  <c:v>6.6014934999999997E-3</c:v>
                </c:pt>
                <c:pt idx="4045">
                  <c:v>6.6014934999999997E-3</c:v>
                </c:pt>
                <c:pt idx="4046">
                  <c:v>5.0941320999999999E-3</c:v>
                </c:pt>
                <c:pt idx="4047">
                  <c:v>5.0941320999999999E-3</c:v>
                </c:pt>
                <c:pt idx="4048">
                  <c:v>5.0941320999999999E-3</c:v>
                </c:pt>
                <c:pt idx="4049">
                  <c:v>3.5867707000000002E-3</c:v>
                </c:pt>
                <c:pt idx="4050">
                  <c:v>5.0941320999999999E-3</c:v>
                </c:pt>
                <c:pt idx="4051">
                  <c:v>5.0941320999999999E-3</c:v>
                </c:pt>
                <c:pt idx="4052">
                  <c:v>5.0941320999999999E-3</c:v>
                </c:pt>
                <c:pt idx="4053">
                  <c:v>6.6014934999999997E-3</c:v>
                </c:pt>
                <c:pt idx="4054">
                  <c:v>5.0941320999999999E-3</c:v>
                </c:pt>
                <c:pt idx="4055">
                  <c:v>5.0941320999999999E-3</c:v>
                </c:pt>
                <c:pt idx="4056">
                  <c:v>3.5867707000000002E-3</c:v>
                </c:pt>
                <c:pt idx="4057">
                  <c:v>5.0941320999999999E-3</c:v>
                </c:pt>
                <c:pt idx="4058">
                  <c:v>5.0941320999999999E-3</c:v>
                </c:pt>
                <c:pt idx="4059">
                  <c:v>6.6014934999999997E-3</c:v>
                </c:pt>
                <c:pt idx="4060">
                  <c:v>3.5867707000000002E-3</c:v>
                </c:pt>
                <c:pt idx="4061">
                  <c:v>6.6014934999999997E-3</c:v>
                </c:pt>
                <c:pt idx="4062">
                  <c:v>3.5867707000000002E-3</c:v>
                </c:pt>
                <c:pt idx="4063">
                  <c:v>5.0941320999999999E-3</c:v>
                </c:pt>
                <c:pt idx="4064">
                  <c:v>5.0941320999999999E-3</c:v>
                </c:pt>
                <c:pt idx="4065">
                  <c:v>5.0941320999999999E-3</c:v>
                </c:pt>
                <c:pt idx="4066">
                  <c:v>6.6014934999999997E-3</c:v>
                </c:pt>
                <c:pt idx="4067">
                  <c:v>5.0941320999999999E-3</c:v>
                </c:pt>
                <c:pt idx="4068">
                  <c:v>5.0941320999999999E-3</c:v>
                </c:pt>
                <c:pt idx="4069">
                  <c:v>3.5867707000000002E-3</c:v>
                </c:pt>
                <c:pt idx="4070">
                  <c:v>5.0941320999999999E-3</c:v>
                </c:pt>
                <c:pt idx="4071">
                  <c:v>6.6014934999999997E-3</c:v>
                </c:pt>
                <c:pt idx="4072">
                  <c:v>3.5867707000000002E-3</c:v>
                </c:pt>
                <c:pt idx="4073">
                  <c:v>5.0941320999999999E-3</c:v>
                </c:pt>
                <c:pt idx="4074">
                  <c:v>5.0941320999999999E-3</c:v>
                </c:pt>
                <c:pt idx="4075">
                  <c:v>5.0941320999999999E-3</c:v>
                </c:pt>
                <c:pt idx="4076">
                  <c:v>5.0941320999999999E-3</c:v>
                </c:pt>
                <c:pt idx="4077">
                  <c:v>6.6014934999999997E-3</c:v>
                </c:pt>
                <c:pt idx="4078">
                  <c:v>5.0941320999999999E-3</c:v>
                </c:pt>
                <c:pt idx="4079">
                  <c:v>3.5867707000000002E-3</c:v>
                </c:pt>
                <c:pt idx="4080">
                  <c:v>5.0941320999999999E-3</c:v>
                </c:pt>
                <c:pt idx="4081">
                  <c:v>6.6014934999999997E-3</c:v>
                </c:pt>
                <c:pt idx="4082">
                  <c:v>6.6014934999999997E-3</c:v>
                </c:pt>
                <c:pt idx="4083">
                  <c:v>5.0941320999999999E-3</c:v>
                </c:pt>
                <c:pt idx="4084">
                  <c:v>5.0941320999999999E-3</c:v>
                </c:pt>
                <c:pt idx="4085">
                  <c:v>5.0941320999999999E-3</c:v>
                </c:pt>
                <c:pt idx="4086">
                  <c:v>5.0941320999999999E-3</c:v>
                </c:pt>
                <c:pt idx="4087">
                  <c:v>5.0941320999999999E-3</c:v>
                </c:pt>
                <c:pt idx="4088">
                  <c:v>5.0941320999999999E-3</c:v>
                </c:pt>
                <c:pt idx="4089">
                  <c:v>5.0941320999999999E-3</c:v>
                </c:pt>
                <c:pt idx="4090">
                  <c:v>5.0941320999999999E-3</c:v>
                </c:pt>
                <c:pt idx="4091">
                  <c:v>5.0941357000000003E-3</c:v>
                </c:pt>
                <c:pt idx="4092">
                  <c:v>5.0941993999999999E-3</c:v>
                </c:pt>
                <c:pt idx="4093">
                  <c:v>5.0943346999999996E-3</c:v>
                </c:pt>
                <c:pt idx="4094">
                  <c:v>5.0945306999999997E-3</c:v>
                </c:pt>
                <c:pt idx="4095">
                  <c:v>5.0947767000000003E-3</c:v>
                </c:pt>
                <c:pt idx="4096">
                  <c:v>5.0950622000000001E-3</c:v>
                </c:pt>
                <c:pt idx="4097">
                  <c:v>5.0953763999999997E-3</c:v>
                </c:pt>
                <c:pt idx="4098">
                  <c:v>5.0957086000000002E-3</c:v>
                </c:pt>
                <c:pt idx="4099">
                  <c:v>5.0960483000000003E-3</c:v>
                </c:pt>
                <c:pt idx="4100">
                  <c:v>3.5890259999999999E-3</c:v>
                </c:pt>
                <c:pt idx="4101">
                  <c:v>6.6040654999999998E-3</c:v>
                </c:pt>
                <c:pt idx="4102">
                  <c:v>6.6043632000000003E-3</c:v>
                </c:pt>
                <c:pt idx="4103">
                  <c:v>3.5899107000000002E-3</c:v>
                </c:pt>
                <c:pt idx="4104">
                  <c:v>5.0974855999999999E-3</c:v>
                </c:pt>
                <c:pt idx="4105">
                  <c:v>5.0976468000000002E-3</c:v>
                </c:pt>
                <c:pt idx="4106">
                  <c:v>5.0977410999999999E-3</c:v>
                </c:pt>
                <c:pt idx="4107">
                  <c:v>5.0977616999999999E-3</c:v>
                </c:pt>
                <c:pt idx="4108">
                  <c:v>5.0977616999999999E-3</c:v>
                </c:pt>
                <c:pt idx="4109">
                  <c:v>6.6051186999999999E-3</c:v>
                </c:pt>
                <c:pt idx="4110">
                  <c:v>5.0977616999999999E-3</c:v>
                </c:pt>
                <c:pt idx="4111">
                  <c:v>5.0977616999999999E-3</c:v>
                </c:pt>
                <c:pt idx="4112">
                  <c:v>5.0977616999999999E-3</c:v>
                </c:pt>
                <c:pt idx="4113">
                  <c:v>5.0977616999999999E-3</c:v>
                </c:pt>
                <c:pt idx="4114">
                  <c:v>6.6051186999999999E-3</c:v>
                </c:pt>
                <c:pt idx="4115">
                  <c:v>5.0977616999999999E-3</c:v>
                </c:pt>
                <c:pt idx="4116">
                  <c:v>5.0977616999999999E-3</c:v>
                </c:pt>
                <c:pt idx="4117">
                  <c:v>5.0977616999999999E-3</c:v>
                </c:pt>
                <c:pt idx="4118">
                  <c:v>6.6051186999999999E-3</c:v>
                </c:pt>
                <c:pt idx="4119">
                  <c:v>5.0977616999999999E-3</c:v>
                </c:pt>
                <c:pt idx="4120">
                  <c:v>5.0977616999999999E-3</c:v>
                </c:pt>
                <c:pt idx="4121">
                  <c:v>5.0977616999999999E-3</c:v>
                </c:pt>
                <c:pt idx="4122">
                  <c:v>5.0977616999999999E-3</c:v>
                </c:pt>
                <c:pt idx="4123">
                  <c:v>5.0977616999999999E-3</c:v>
                </c:pt>
                <c:pt idx="4124">
                  <c:v>5.0977616999999999E-3</c:v>
                </c:pt>
                <c:pt idx="4125">
                  <c:v>5.0977616999999999E-3</c:v>
                </c:pt>
                <c:pt idx="4126">
                  <c:v>3.5904047E-3</c:v>
                </c:pt>
                <c:pt idx="4127">
                  <c:v>5.0977616999999999E-3</c:v>
                </c:pt>
                <c:pt idx="4128">
                  <c:v>5.0977616999999999E-3</c:v>
                </c:pt>
                <c:pt idx="4129">
                  <c:v>3.5904047E-3</c:v>
                </c:pt>
                <c:pt idx="4130">
                  <c:v>5.0977616999999999E-3</c:v>
                </c:pt>
                <c:pt idx="4131">
                  <c:v>5.0977616999999999E-3</c:v>
                </c:pt>
                <c:pt idx="4132">
                  <c:v>5.0977616999999999E-3</c:v>
                </c:pt>
                <c:pt idx="4133">
                  <c:v>5.0977616999999999E-3</c:v>
                </c:pt>
                <c:pt idx="4134">
                  <c:v>5.0977616999999999E-3</c:v>
                </c:pt>
                <c:pt idx="4135">
                  <c:v>5.0977616999999999E-3</c:v>
                </c:pt>
                <c:pt idx="4136">
                  <c:v>5.0977616999999999E-3</c:v>
                </c:pt>
                <c:pt idx="4137">
                  <c:v>5.0977616999999999E-3</c:v>
                </c:pt>
                <c:pt idx="4138">
                  <c:v>5.0977616999999999E-3</c:v>
                </c:pt>
                <c:pt idx="4139">
                  <c:v>5.0977616999999999E-3</c:v>
                </c:pt>
                <c:pt idx="4140">
                  <c:v>5.0977616999999999E-3</c:v>
                </c:pt>
                <c:pt idx="4141">
                  <c:v>6.6051186999999999E-3</c:v>
                </c:pt>
                <c:pt idx="4142">
                  <c:v>6.6051186999999999E-3</c:v>
                </c:pt>
                <c:pt idx="4143">
                  <c:v>5.0977616999999999E-3</c:v>
                </c:pt>
                <c:pt idx="4144">
                  <c:v>6.6051186999999999E-3</c:v>
                </c:pt>
                <c:pt idx="4145">
                  <c:v>5.0977616999999999E-3</c:v>
                </c:pt>
                <c:pt idx="4146">
                  <c:v>5.0977616999999999E-3</c:v>
                </c:pt>
                <c:pt idx="4147">
                  <c:v>5.0977616999999999E-3</c:v>
                </c:pt>
                <c:pt idx="4148">
                  <c:v>6.6051186999999999E-3</c:v>
                </c:pt>
                <c:pt idx="4149">
                  <c:v>5.0977616999999999E-3</c:v>
                </c:pt>
                <c:pt idx="4150">
                  <c:v>5.0977616999999999E-3</c:v>
                </c:pt>
                <c:pt idx="4151">
                  <c:v>5.0977616999999999E-3</c:v>
                </c:pt>
                <c:pt idx="4152">
                  <c:v>3.5904047E-3</c:v>
                </c:pt>
                <c:pt idx="4153">
                  <c:v>5.0977616999999999E-3</c:v>
                </c:pt>
                <c:pt idx="4154">
                  <c:v>5.0977616999999999E-3</c:v>
                </c:pt>
                <c:pt idx="4155">
                  <c:v>6.6051152E-3</c:v>
                </c:pt>
                <c:pt idx="4156">
                  <c:v>6.6050516999999996E-3</c:v>
                </c:pt>
                <c:pt idx="4157">
                  <c:v>5.0975600000000001E-3</c:v>
                </c:pt>
                <c:pt idx="4158">
                  <c:v>5.0973646999999999E-3</c:v>
                </c:pt>
                <c:pt idx="4159">
                  <c:v>5.0971193000000003E-3</c:v>
                </c:pt>
                <c:pt idx="4160">
                  <c:v>6.6041926999999999E-3</c:v>
                </c:pt>
                <c:pt idx="4161">
                  <c:v>5.0965209000000001E-3</c:v>
                </c:pt>
                <c:pt idx="4162">
                  <c:v>6.6035479000000003E-3</c:v>
                </c:pt>
                <c:pt idx="4163">
                  <c:v>5.0958493999999997E-3</c:v>
                </c:pt>
                <c:pt idx="4164">
                  <c:v>5.0955128000000002E-3</c:v>
                </c:pt>
                <c:pt idx="4165">
                  <c:v>5.0951898000000002E-3</c:v>
                </c:pt>
                <c:pt idx="4166">
                  <c:v>5.0948911000000003E-3</c:v>
                </c:pt>
                <c:pt idx="4167">
                  <c:v>5.0946274000000001E-3</c:v>
                </c:pt>
                <c:pt idx="4168">
                  <c:v>5.0944092999999999E-3</c:v>
                </c:pt>
                <c:pt idx="4169">
                  <c:v>3.5868862000000001E-3</c:v>
                </c:pt>
                <c:pt idx="4170">
                  <c:v>5.0941527999999996E-3</c:v>
                </c:pt>
                <c:pt idx="4171">
                  <c:v>5.0941320999999999E-3</c:v>
                </c:pt>
                <c:pt idx="4172">
                  <c:v>5.0941320999999999E-3</c:v>
                </c:pt>
                <c:pt idx="4173">
                  <c:v>6.6014934999999997E-3</c:v>
                </c:pt>
                <c:pt idx="4174">
                  <c:v>5.0941320999999999E-3</c:v>
                </c:pt>
                <c:pt idx="4175">
                  <c:v>5.0941320999999999E-3</c:v>
                </c:pt>
                <c:pt idx="4176">
                  <c:v>5.0941320999999999E-3</c:v>
                </c:pt>
                <c:pt idx="4177">
                  <c:v>5.0941320999999999E-3</c:v>
                </c:pt>
                <c:pt idx="4178">
                  <c:v>5.0941320999999999E-3</c:v>
                </c:pt>
                <c:pt idx="4179">
                  <c:v>8.1088549000000003E-3</c:v>
                </c:pt>
                <c:pt idx="4180">
                  <c:v>6.6014934999999997E-3</c:v>
                </c:pt>
                <c:pt idx="4181">
                  <c:v>5.0941320999999999E-3</c:v>
                </c:pt>
                <c:pt idx="4182">
                  <c:v>5.0941320999999999E-3</c:v>
                </c:pt>
                <c:pt idx="4183">
                  <c:v>5.0941320999999999E-3</c:v>
                </c:pt>
                <c:pt idx="4184">
                  <c:v>5.0941320999999999E-3</c:v>
                </c:pt>
                <c:pt idx="4185">
                  <c:v>5.0941320999999999E-3</c:v>
                </c:pt>
                <c:pt idx="4186">
                  <c:v>5.0941320999999999E-3</c:v>
                </c:pt>
                <c:pt idx="4187">
                  <c:v>5.0941320999999999E-3</c:v>
                </c:pt>
                <c:pt idx="4188">
                  <c:v>5.0941320999999999E-3</c:v>
                </c:pt>
                <c:pt idx="4189">
                  <c:v>5.0941320999999999E-3</c:v>
                </c:pt>
                <c:pt idx="4190">
                  <c:v>5.0941320999999999E-3</c:v>
                </c:pt>
                <c:pt idx="4191">
                  <c:v>5.0941320999999999E-3</c:v>
                </c:pt>
                <c:pt idx="4192">
                  <c:v>6.6014934999999997E-3</c:v>
                </c:pt>
                <c:pt idx="4193">
                  <c:v>5.0941320999999999E-3</c:v>
                </c:pt>
                <c:pt idx="4194">
                  <c:v>6.6014934999999997E-3</c:v>
                </c:pt>
                <c:pt idx="4195">
                  <c:v>5.0941320999999999E-3</c:v>
                </c:pt>
                <c:pt idx="4196">
                  <c:v>5.0941320999999999E-3</c:v>
                </c:pt>
                <c:pt idx="4197">
                  <c:v>5.0941320999999999E-3</c:v>
                </c:pt>
                <c:pt idx="4198">
                  <c:v>5.0941320999999999E-3</c:v>
                </c:pt>
                <c:pt idx="4199">
                  <c:v>3.5867707000000002E-3</c:v>
                </c:pt>
                <c:pt idx="4200">
                  <c:v>6.6014934999999997E-3</c:v>
                </c:pt>
                <c:pt idx="4201">
                  <c:v>5.0941320999999999E-3</c:v>
                </c:pt>
                <c:pt idx="4202">
                  <c:v>5.0941320999999999E-3</c:v>
                </c:pt>
                <c:pt idx="4203">
                  <c:v>5.0941357000000003E-3</c:v>
                </c:pt>
                <c:pt idx="4204">
                  <c:v>5.0941993999999999E-3</c:v>
                </c:pt>
                <c:pt idx="4205">
                  <c:v>5.0943346999999996E-3</c:v>
                </c:pt>
                <c:pt idx="4206">
                  <c:v>5.0945306999999997E-3</c:v>
                </c:pt>
                <c:pt idx="4207">
                  <c:v>5.0947767000000003E-3</c:v>
                </c:pt>
                <c:pt idx="4208">
                  <c:v>5.0950622000000001E-3</c:v>
                </c:pt>
                <c:pt idx="4209">
                  <c:v>5.0953763999999997E-3</c:v>
                </c:pt>
                <c:pt idx="4210">
                  <c:v>5.0957086000000002E-3</c:v>
                </c:pt>
                <c:pt idx="4211">
                  <c:v>5.0960483000000003E-3</c:v>
                </c:pt>
                <c:pt idx="4212">
                  <c:v>5.0963846999999996E-3</c:v>
                </c:pt>
                <c:pt idx="4213">
                  <c:v>5.0967071999999999E-3</c:v>
                </c:pt>
                <c:pt idx="4214">
                  <c:v>5.0970052999999996E-3</c:v>
                </c:pt>
                <c:pt idx="4215">
                  <c:v>5.0972683E-3</c:v>
                </c:pt>
                <c:pt idx="4216">
                  <c:v>6.604843E-3</c:v>
                </c:pt>
                <c:pt idx="4217">
                  <c:v>5.0976468000000002E-3</c:v>
                </c:pt>
                <c:pt idx="4218">
                  <c:v>5.0977410999999999E-3</c:v>
                </c:pt>
                <c:pt idx="4219">
                  <c:v>5.0977582E-3</c:v>
                </c:pt>
                <c:pt idx="4220">
                  <c:v>6.6050516999999996E-3</c:v>
                </c:pt>
                <c:pt idx="4221">
                  <c:v>5.0975600000000001E-3</c:v>
                </c:pt>
                <c:pt idx="4222">
                  <c:v>5.0973646999999999E-3</c:v>
                </c:pt>
                <c:pt idx="4223">
                  <c:v>5.0971193000000003E-3</c:v>
                </c:pt>
                <c:pt idx="4224">
                  <c:v>5.0968345000000003E-3</c:v>
                </c:pt>
                <c:pt idx="4225">
                  <c:v>5.0965209000000001E-3</c:v>
                </c:pt>
                <c:pt idx="4226">
                  <c:v>5.0961888999999996E-3</c:v>
                </c:pt>
                <c:pt idx="4227">
                  <c:v>5.0958493999999997E-3</c:v>
                </c:pt>
                <c:pt idx="4228">
                  <c:v>5.0955128000000002E-3</c:v>
                </c:pt>
                <c:pt idx="4229">
                  <c:v>5.0951898000000002E-3</c:v>
                </c:pt>
                <c:pt idx="4230">
                  <c:v>5.0948911000000003E-3</c:v>
                </c:pt>
                <c:pt idx="4231">
                  <c:v>3.5872665000000001E-3</c:v>
                </c:pt>
                <c:pt idx="4232">
                  <c:v>5.0944092999999999E-3</c:v>
                </c:pt>
                <c:pt idx="4233">
                  <c:v>5.0942475000000003E-3</c:v>
                </c:pt>
                <c:pt idx="4234">
                  <c:v>5.0941527999999996E-3</c:v>
                </c:pt>
                <c:pt idx="4235">
                  <c:v>5.0941320999999999E-3</c:v>
                </c:pt>
                <c:pt idx="4236">
                  <c:v>5.0941320999999999E-3</c:v>
                </c:pt>
                <c:pt idx="4237">
                  <c:v>6.6014934999999997E-3</c:v>
                </c:pt>
                <c:pt idx="4238">
                  <c:v>5.0941320999999999E-3</c:v>
                </c:pt>
                <c:pt idx="4239">
                  <c:v>6.6014934999999997E-3</c:v>
                </c:pt>
                <c:pt idx="4240">
                  <c:v>5.0941320999999999E-3</c:v>
                </c:pt>
                <c:pt idx="4241">
                  <c:v>5.0941320999999999E-3</c:v>
                </c:pt>
                <c:pt idx="4242">
                  <c:v>5.0941320999999999E-3</c:v>
                </c:pt>
                <c:pt idx="4243">
                  <c:v>6.6014934999999997E-3</c:v>
                </c:pt>
                <c:pt idx="4244">
                  <c:v>5.0941320999999999E-3</c:v>
                </c:pt>
                <c:pt idx="4245">
                  <c:v>5.0941320999999999E-3</c:v>
                </c:pt>
                <c:pt idx="4246">
                  <c:v>5.0941320999999999E-3</c:v>
                </c:pt>
                <c:pt idx="4247">
                  <c:v>5.0941320999999999E-3</c:v>
                </c:pt>
                <c:pt idx="4248">
                  <c:v>5.0941320999999999E-3</c:v>
                </c:pt>
                <c:pt idx="4249">
                  <c:v>6.6014934999999997E-3</c:v>
                </c:pt>
                <c:pt idx="4250">
                  <c:v>6.6014934999999997E-3</c:v>
                </c:pt>
                <c:pt idx="4251">
                  <c:v>5.0941320999999999E-3</c:v>
                </c:pt>
                <c:pt idx="4252">
                  <c:v>5.0941320999999999E-3</c:v>
                </c:pt>
                <c:pt idx="4253">
                  <c:v>5.0941320999999999E-3</c:v>
                </c:pt>
                <c:pt idx="4254">
                  <c:v>6.6014934999999997E-3</c:v>
                </c:pt>
                <c:pt idx="4255">
                  <c:v>5.0941320999999999E-3</c:v>
                </c:pt>
                <c:pt idx="4256">
                  <c:v>5.0941320999999999E-3</c:v>
                </c:pt>
                <c:pt idx="4257">
                  <c:v>6.6014934999999997E-3</c:v>
                </c:pt>
                <c:pt idx="4258">
                  <c:v>5.0941320999999999E-3</c:v>
                </c:pt>
                <c:pt idx="4259">
                  <c:v>5.0941320999999999E-3</c:v>
                </c:pt>
                <c:pt idx="4260">
                  <c:v>5.0941320999999999E-3</c:v>
                </c:pt>
                <c:pt idx="4261">
                  <c:v>5.0941320999999999E-3</c:v>
                </c:pt>
                <c:pt idx="4262">
                  <c:v>5.0941320999999999E-3</c:v>
                </c:pt>
                <c:pt idx="4263">
                  <c:v>5.0941320999999999E-3</c:v>
                </c:pt>
                <c:pt idx="4264">
                  <c:v>6.6014934999999997E-3</c:v>
                </c:pt>
                <c:pt idx="4265">
                  <c:v>3.5867707000000002E-3</c:v>
                </c:pt>
                <c:pt idx="4266">
                  <c:v>5.0941320999999999E-3</c:v>
                </c:pt>
                <c:pt idx="4267">
                  <c:v>5.0941320999999999E-3</c:v>
                </c:pt>
                <c:pt idx="4268">
                  <c:v>5.0941320999999999E-3</c:v>
                </c:pt>
                <c:pt idx="4269">
                  <c:v>6.6014934999999997E-3</c:v>
                </c:pt>
                <c:pt idx="4270">
                  <c:v>6.6014934999999997E-3</c:v>
                </c:pt>
                <c:pt idx="4271">
                  <c:v>5.0941320999999999E-3</c:v>
                </c:pt>
                <c:pt idx="4272">
                  <c:v>5.0941320999999999E-3</c:v>
                </c:pt>
                <c:pt idx="4273">
                  <c:v>5.0941320999999999E-3</c:v>
                </c:pt>
                <c:pt idx="4274">
                  <c:v>5.0941320999999999E-3</c:v>
                </c:pt>
                <c:pt idx="4275">
                  <c:v>5.0941320999999999E-3</c:v>
                </c:pt>
                <c:pt idx="4276">
                  <c:v>5.0941320999999999E-3</c:v>
                </c:pt>
                <c:pt idx="4277">
                  <c:v>5.0941320999999999E-3</c:v>
                </c:pt>
                <c:pt idx="4278">
                  <c:v>6.6014934999999997E-3</c:v>
                </c:pt>
                <c:pt idx="4279">
                  <c:v>5.0941320999999999E-3</c:v>
                </c:pt>
                <c:pt idx="4280">
                  <c:v>5.0941320999999999E-3</c:v>
                </c:pt>
                <c:pt idx="4281">
                  <c:v>6.6014934999999997E-3</c:v>
                </c:pt>
                <c:pt idx="4282">
                  <c:v>6.6014934999999997E-3</c:v>
                </c:pt>
                <c:pt idx="4283">
                  <c:v>6.6014971E-3</c:v>
                </c:pt>
                <c:pt idx="4284">
                  <c:v>5.0941993999999999E-3</c:v>
                </c:pt>
                <c:pt idx="4285">
                  <c:v>6.6016957999999997E-3</c:v>
                </c:pt>
                <c:pt idx="4286">
                  <c:v>5.0945306999999997E-3</c:v>
                </c:pt>
                <c:pt idx="4287">
                  <c:v>5.0947767000000003E-3</c:v>
                </c:pt>
                <c:pt idx="4288">
                  <c:v>6.6024224999999999E-3</c:v>
                </c:pt>
                <c:pt idx="4289">
                  <c:v>6.6027363000000002E-3</c:v>
                </c:pt>
                <c:pt idx="4290">
                  <c:v>5.0957086000000002E-3</c:v>
                </c:pt>
                <c:pt idx="4291">
                  <c:v>5.0960483000000003E-3</c:v>
                </c:pt>
                <c:pt idx="4292">
                  <c:v>5.0963846999999996E-3</c:v>
                </c:pt>
                <c:pt idx="4293">
                  <c:v>5.0967071999999999E-3</c:v>
                </c:pt>
                <c:pt idx="4294">
                  <c:v>5.0970052999999996E-3</c:v>
                </c:pt>
                <c:pt idx="4295">
                  <c:v>5.0972683E-3</c:v>
                </c:pt>
                <c:pt idx="4296">
                  <c:v>5.0974855999999999E-3</c:v>
                </c:pt>
                <c:pt idx="4297">
                  <c:v>5.0976468000000002E-3</c:v>
                </c:pt>
                <c:pt idx="4298">
                  <c:v>5.0977410999999999E-3</c:v>
                </c:pt>
                <c:pt idx="4299">
                  <c:v>6.6051152E-3</c:v>
                </c:pt>
                <c:pt idx="4300">
                  <c:v>5.0976946999999996E-3</c:v>
                </c:pt>
                <c:pt idx="4301">
                  <c:v>5.0975600000000001E-3</c:v>
                </c:pt>
                <c:pt idx="4302">
                  <c:v>5.0973646999999999E-3</c:v>
                </c:pt>
                <c:pt idx="4303">
                  <c:v>5.0971193000000003E-3</c:v>
                </c:pt>
                <c:pt idx="4304">
                  <c:v>5.0968345000000003E-3</c:v>
                </c:pt>
                <c:pt idx="4305">
                  <c:v>5.0965209000000001E-3</c:v>
                </c:pt>
                <c:pt idx="4306">
                  <c:v>5.0961888999999996E-3</c:v>
                </c:pt>
                <c:pt idx="4307">
                  <c:v>5.0958493999999997E-3</c:v>
                </c:pt>
                <c:pt idx="4308">
                  <c:v>5.0955128000000002E-3</c:v>
                </c:pt>
                <c:pt idx="4309">
                  <c:v>5.0951898000000002E-3</c:v>
                </c:pt>
                <c:pt idx="4310">
                  <c:v>6.6022516000000002E-3</c:v>
                </c:pt>
                <c:pt idx="4311">
                  <c:v>5.0946274000000001E-3</c:v>
                </c:pt>
                <c:pt idx="4312">
                  <c:v>6.6017703000000004E-3</c:v>
                </c:pt>
                <c:pt idx="4313">
                  <c:v>6.6016088000000004E-3</c:v>
                </c:pt>
                <c:pt idx="4314">
                  <c:v>5.0941527999999996E-3</c:v>
                </c:pt>
                <c:pt idx="4315">
                  <c:v>5.0941320999999999E-3</c:v>
                </c:pt>
                <c:pt idx="4316">
                  <c:v>5.0941320999999999E-3</c:v>
                </c:pt>
                <c:pt idx="4317">
                  <c:v>5.0941320999999999E-3</c:v>
                </c:pt>
                <c:pt idx="4318">
                  <c:v>6.6014934999999997E-3</c:v>
                </c:pt>
                <c:pt idx="4319">
                  <c:v>6.6014934999999997E-3</c:v>
                </c:pt>
                <c:pt idx="4320">
                  <c:v>5.0941320999999999E-3</c:v>
                </c:pt>
                <c:pt idx="4321">
                  <c:v>5.0941320999999999E-3</c:v>
                </c:pt>
                <c:pt idx="4322">
                  <c:v>6.6014934999999997E-3</c:v>
                </c:pt>
                <c:pt idx="4323">
                  <c:v>5.0941320999999999E-3</c:v>
                </c:pt>
                <c:pt idx="4324">
                  <c:v>5.0941320999999999E-3</c:v>
                </c:pt>
                <c:pt idx="4325">
                  <c:v>5.0941320999999999E-3</c:v>
                </c:pt>
                <c:pt idx="4326">
                  <c:v>5.0941320999999999E-3</c:v>
                </c:pt>
                <c:pt idx="4327">
                  <c:v>5.0941320999999999E-3</c:v>
                </c:pt>
                <c:pt idx="4328">
                  <c:v>5.0941320999999999E-3</c:v>
                </c:pt>
                <c:pt idx="4329">
                  <c:v>5.0941320999999999E-3</c:v>
                </c:pt>
                <c:pt idx="4330">
                  <c:v>5.0941320999999999E-3</c:v>
                </c:pt>
                <c:pt idx="4331">
                  <c:v>5.0941320999999999E-3</c:v>
                </c:pt>
                <c:pt idx="4332">
                  <c:v>5.0941320999999999E-3</c:v>
                </c:pt>
                <c:pt idx="4333">
                  <c:v>5.0941320999999999E-3</c:v>
                </c:pt>
                <c:pt idx="4334">
                  <c:v>6.6014934999999997E-3</c:v>
                </c:pt>
                <c:pt idx="4335">
                  <c:v>5.0941320999999999E-3</c:v>
                </c:pt>
                <c:pt idx="4336">
                  <c:v>5.0941320999999999E-3</c:v>
                </c:pt>
                <c:pt idx="4337">
                  <c:v>6.6014934999999997E-3</c:v>
                </c:pt>
                <c:pt idx="4338">
                  <c:v>5.0941320999999999E-3</c:v>
                </c:pt>
                <c:pt idx="4339">
                  <c:v>5.0941320999999999E-3</c:v>
                </c:pt>
                <c:pt idx="4340">
                  <c:v>6.6014934999999997E-3</c:v>
                </c:pt>
                <c:pt idx="4341">
                  <c:v>6.6014934999999997E-3</c:v>
                </c:pt>
                <c:pt idx="4342">
                  <c:v>5.0941320999999999E-3</c:v>
                </c:pt>
                <c:pt idx="4343">
                  <c:v>5.0941320999999999E-3</c:v>
                </c:pt>
                <c:pt idx="4344">
                  <c:v>6.6014934999999997E-3</c:v>
                </c:pt>
                <c:pt idx="4345">
                  <c:v>6.6014934999999997E-3</c:v>
                </c:pt>
                <c:pt idx="4346">
                  <c:v>5.0941320999999999E-3</c:v>
                </c:pt>
                <c:pt idx="4347">
                  <c:v>5.0941320999999999E-3</c:v>
                </c:pt>
                <c:pt idx="4348">
                  <c:v>5.0941320999999999E-3</c:v>
                </c:pt>
                <c:pt idx="4349">
                  <c:v>6.6014934999999997E-3</c:v>
                </c:pt>
                <c:pt idx="4350">
                  <c:v>5.0941320999999999E-3</c:v>
                </c:pt>
                <c:pt idx="4351">
                  <c:v>6.6014934999999997E-3</c:v>
                </c:pt>
                <c:pt idx="4352">
                  <c:v>5.0941320999999999E-3</c:v>
                </c:pt>
                <c:pt idx="4353">
                  <c:v>5.0941320999999999E-3</c:v>
                </c:pt>
                <c:pt idx="4354">
                  <c:v>5.0941320999999999E-3</c:v>
                </c:pt>
                <c:pt idx="4355">
                  <c:v>5.0941320999999999E-3</c:v>
                </c:pt>
                <c:pt idx="4356">
                  <c:v>5.0941320999999999E-3</c:v>
                </c:pt>
                <c:pt idx="4357">
                  <c:v>5.0941320999999999E-3</c:v>
                </c:pt>
                <c:pt idx="4358">
                  <c:v>6.6014934999999997E-3</c:v>
                </c:pt>
                <c:pt idx="4359">
                  <c:v>6.6014934999999997E-3</c:v>
                </c:pt>
                <c:pt idx="4360">
                  <c:v>5.0941320999999999E-3</c:v>
                </c:pt>
                <c:pt idx="4361">
                  <c:v>5.0941320999999999E-3</c:v>
                </c:pt>
                <c:pt idx="4362">
                  <c:v>5.0941320999999999E-3</c:v>
                </c:pt>
                <c:pt idx="4363">
                  <c:v>5.0941357000000003E-3</c:v>
                </c:pt>
                <c:pt idx="4364">
                  <c:v>5.0941993999999999E-3</c:v>
                </c:pt>
                <c:pt idx="4365">
                  <c:v>5.0943346999999996E-3</c:v>
                </c:pt>
                <c:pt idx="4366">
                  <c:v>5.0945306999999997E-3</c:v>
                </c:pt>
                <c:pt idx="4367">
                  <c:v>5.0947767000000003E-3</c:v>
                </c:pt>
                <c:pt idx="4368">
                  <c:v>6.6024224999999999E-3</c:v>
                </c:pt>
                <c:pt idx="4369">
                  <c:v>6.6027363000000002E-3</c:v>
                </c:pt>
                <c:pt idx="4370">
                  <c:v>3.5883490999999998E-3</c:v>
                </c:pt>
                <c:pt idx="4371">
                  <c:v>5.0960483000000003E-3</c:v>
                </c:pt>
                <c:pt idx="4372">
                  <c:v>6.6037433999999997E-3</c:v>
                </c:pt>
                <c:pt idx="4373">
                  <c:v>6.6040654999999998E-3</c:v>
                </c:pt>
                <c:pt idx="4374">
                  <c:v>5.0970052999999996E-3</c:v>
                </c:pt>
                <c:pt idx="4375">
                  <c:v>6.6046259000000001E-3</c:v>
                </c:pt>
                <c:pt idx="4376">
                  <c:v>6.604843E-3</c:v>
                </c:pt>
                <c:pt idx="4377">
                  <c:v>5.0976468000000002E-3</c:v>
                </c:pt>
                <c:pt idx="4378">
                  <c:v>6.6050982000000003E-3</c:v>
                </c:pt>
                <c:pt idx="4379">
                  <c:v>5.0977586999999998E-3</c:v>
                </c:pt>
                <c:pt idx="4380">
                  <c:v>5.0977039999999998E-3</c:v>
                </c:pt>
                <c:pt idx="4381">
                  <c:v>5.0975873000000003E-3</c:v>
                </c:pt>
                <c:pt idx="4382">
                  <c:v>6.6047743000000004E-3</c:v>
                </c:pt>
                <c:pt idx="4383">
                  <c:v>6.6045588000000002E-3</c:v>
                </c:pt>
                <c:pt idx="4384">
                  <c:v>6.6043063000000004E-3</c:v>
                </c:pt>
                <c:pt idx="4385">
                  <c:v>5.0966667000000004E-3</c:v>
                </c:pt>
                <c:pt idx="4386">
                  <c:v>5.0963646999999997E-3</c:v>
                </c:pt>
                <c:pt idx="4387">
                  <c:v>5.0960505999999997E-3</c:v>
                </c:pt>
                <c:pt idx="4388">
                  <c:v>5.0957327999999998E-3</c:v>
                </c:pt>
                <c:pt idx="4389">
                  <c:v>6.6027793999999997E-3</c:v>
                </c:pt>
                <c:pt idx="4390">
                  <c:v>5.0951193000000001E-3</c:v>
                </c:pt>
                <c:pt idx="4391">
                  <c:v>5.0948403999999999E-3</c:v>
                </c:pt>
                <c:pt idx="4392">
                  <c:v>5.0945913000000004E-3</c:v>
                </c:pt>
                <c:pt idx="4393">
                  <c:v>5.0943802999999996E-3</c:v>
                </c:pt>
                <c:pt idx="4394">
                  <c:v>5.0942156999999998E-3</c:v>
                </c:pt>
                <c:pt idx="4395">
                  <c:v>5.0941040999999999E-3</c:v>
                </c:pt>
                <c:pt idx="4396">
                  <c:v>5.0940163000000004E-3</c:v>
                </c:pt>
                <c:pt idx="4397">
                  <c:v>6.6013024E-3</c:v>
                </c:pt>
                <c:pt idx="4398">
                  <c:v>6.6012390000000001E-3</c:v>
                </c:pt>
                <c:pt idx="4399">
                  <c:v>5.0938260000000001E-3</c:v>
                </c:pt>
                <c:pt idx="4400">
                  <c:v>5.0937869000000002E-3</c:v>
                </c:pt>
                <c:pt idx="4401">
                  <c:v>5.0937600000000001E-3</c:v>
                </c:pt>
                <c:pt idx="4402">
                  <c:v>5.0937452999999999E-3</c:v>
                </c:pt>
                <c:pt idx="4403">
                  <c:v>5.0937428000000003E-3</c:v>
                </c:pt>
                <c:pt idx="4404">
                  <c:v>5.0937524999999997E-3</c:v>
                </c:pt>
                <c:pt idx="4405">
                  <c:v>5.0937743000000002E-3</c:v>
                </c:pt>
                <c:pt idx="4406">
                  <c:v>5.0938082999999997E-3</c:v>
                </c:pt>
                <c:pt idx="4407">
                  <c:v>6.6012162999999997E-3</c:v>
                </c:pt>
                <c:pt idx="4408">
                  <c:v>6.6012746000000001E-3</c:v>
                </c:pt>
                <c:pt idx="4409">
                  <c:v>6.6013451000000003E-3</c:v>
                </c:pt>
                <c:pt idx="4410">
                  <c:v>5.0940661999999996E-3</c:v>
                </c:pt>
                <c:pt idx="4411">
                  <c:v>6.6015242999999998E-3</c:v>
                </c:pt>
                <c:pt idx="4412">
                  <c:v>6.6016638999999997E-3</c:v>
                </c:pt>
                <c:pt idx="4413">
                  <c:v>5.0944893999999999E-3</c:v>
                </c:pt>
                <c:pt idx="4414">
                  <c:v>5.0947153999999998E-3</c:v>
                </c:pt>
                <c:pt idx="4415">
                  <c:v>3.5876126999999998E-3</c:v>
                </c:pt>
                <c:pt idx="4416">
                  <c:v>5.0952549000000003E-3</c:v>
                </c:pt>
                <c:pt idx="4417">
                  <c:v>5.0955530999999997E-3</c:v>
                </c:pt>
                <c:pt idx="4418">
                  <c:v>5.0958599999999998E-3</c:v>
                </c:pt>
                <c:pt idx="4419">
                  <c:v>6.6035271999999997E-3</c:v>
                </c:pt>
                <c:pt idx="4420">
                  <c:v>6.6038286999999998E-3</c:v>
                </c:pt>
                <c:pt idx="4421">
                  <c:v>5.0967579000000002E-3</c:v>
                </c:pt>
                <c:pt idx="4422">
                  <c:v>5.0970243E-3</c:v>
                </c:pt>
                <c:pt idx="4423">
                  <c:v>6.6046192E-3</c:v>
                </c:pt>
                <c:pt idx="4424">
                  <c:v>5.0974621000000001E-3</c:v>
                </c:pt>
                <c:pt idx="4425">
                  <c:v>6.6049756999999997E-3</c:v>
                </c:pt>
                <c:pt idx="4426">
                  <c:v>5.0977230999999998E-3</c:v>
                </c:pt>
                <c:pt idx="4427">
                  <c:v>6.6051245999999997E-3</c:v>
                </c:pt>
                <c:pt idx="4428">
                  <c:v>5.0977358999999998E-3</c:v>
                </c:pt>
                <c:pt idx="4429">
                  <c:v>5.0976318000000003E-3</c:v>
                </c:pt>
                <c:pt idx="4430">
                  <c:v>5.0974651000000003E-3</c:v>
                </c:pt>
                <c:pt idx="4431">
                  <c:v>5.0972457999999997E-3</c:v>
                </c:pt>
                <c:pt idx="4432">
                  <c:v>5.0969835999999996E-3</c:v>
                </c:pt>
                <c:pt idx="4433">
                  <c:v>5.0966887000000001E-3</c:v>
                </c:pt>
                <c:pt idx="4434">
                  <c:v>5.0963707999999996E-3</c:v>
                </c:pt>
                <c:pt idx="4435">
                  <c:v>5.0960398000000004E-3</c:v>
                </c:pt>
                <c:pt idx="4436">
                  <c:v>6.6030652999999996E-3</c:v>
                </c:pt>
                <c:pt idx="4437">
                  <c:v>5.0953785E-3</c:v>
                </c:pt>
                <c:pt idx="4438">
                  <c:v>5.0950680000000003E-3</c:v>
                </c:pt>
                <c:pt idx="4439">
                  <c:v>5.0947843999999999E-3</c:v>
                </c:pt>
                <c:pt idx="4440">
                  <c:v>5.0945373999999998E-3</c:v>
                </c:pt>
                <c:pt idx="4441">
                  <c:v>5.0943372999999997E-3</c:v>
                </c:pt>
                <c:pt idx="4442">
                  <c:v>5.0941937999999997E-3</c:v>
                </c:pt>
                <c:pt idx="4443">
                  <c:v>5.0941182999999996E-3</c:v>
                </c:pt>
                <c:pt idx="4444">
                  <c:v>5.0941336999999996E-3</c:v>
                </c:pt>
                <c:pt idx="4445">
                  <c:v>5.0942362000000003E-3</c:v>
                </c:pt>
                <c:pt idx="4446">
                  <c:v>5.0944129999999999E-3</c:v>
                </c:pt>
                <c:pt idx="4447">
                  <c:v>6.6020124999999997E-3</c:v>
                </c:pt>
                <c:pt idx="4448">
                  <c:v>6.6023000000000002E-3</c:v>
                </c:pt>
                <c:pt idx="4449">
                  <c:v>5.0952640000000004E-3</c:v>
                </c:pt>
                <c:pt idx="4450">
                  <c:v>5.0956122999999999E-3</c:v>
                </c:pt>
                <c:pt idx="4451">
                  <c:v>6.6033311000000001E-3</c:v>
                </c:pt>
                <c:pt idx="4452">
                  <c:v>5.0963303000000001E-3</c:v>
                </c:pt>
                <c:pt idx="4453">
                  <c:v>6.6040333000000001E-3</c:v>
                </c:pt>
                <c:pt idx="4454">
                  <c:v>5.0969932000000003E-3</c:v>
                </c:pt>
                <c:pt idx="4455">
                  <c:v>5.0972724999999997E-3</c:v>
                </c:pt>
                <c:pt idx="4456">
                  <c:v>6.6048579000000003E-3</c:v>
                </c:pt>
                <c:pt idx="4457">
                  <c:v>5.0976646999999998E-3</c:v>
                </c:pt>
                <c:pt idx="4458">
                  <c:v>5.0977525999999999E-3</c:v>
                </c:pt>
                <c:pt idx="4459">
                  <c:v>5.0977488999999999E-3</c:v>
                </c:pt>
                <c:pt idx="4460">
                  <c:v>5.0976071000000001E-3</c:v>
                </c:pt>
                <c:pt idx="4461">
                  <c:v>3.5899717000000002E-3</c:v>
                </c:pt>
                <c:pt idx="4462">
                  <c:v>5.0969357000000002E-3</c:v>
                </c:pt>
                <c:pt idx="4463">
                  <c:v>3.5890878000000002E-3</c:v>
                </c:pt>
                <c:pt idx="4464">
                  <c:v>5.0958816000000002E-3</c:v>
                </c:pt>
                <c:pt idx="4465">
                  <c:v>6.6026213999999996E-3</c:v>
                </c:pt>
                <c:pt idx="4466">
                  <c:v>5.0946059999999998E-3</c:v>
                </c:pt>
                <c:pt idx="4467">
                  <c:v>3.5865741E-3</c:v>
                </c:pt>
                <c:pt idx="4468">
                  <c:v>5.0932709000000003E-3</c:v>
                </c:pt>
                <c:pt idx="4469">
                  <c:v>5.0926319000000001E-3</c:v>
                </c:pt>
                <c:pt idx="4470">
                  <c:v>5.0920391000000001E-3</c:v>
                </c:pt>
                <c:pt idx="4471">
                  <c:v>5.0915131999999998E-3</c:v>
                </c:pt>
                <c:pt idx="4472">
                  <c:v>5.0910744999999999E-3</c:v>
                </c:pt>
                <c:pt idx="4473">
                  <c:v>5.0907438000000003E-3</c:v>
                </c:pt>
                <c:pt idx="4474">
                  <c:v>5.0905413999999998E-3</c:v>
                </c:pt>
                <c:pt idx="4475">
                  <c:v>5.0904851999999997E-3</c:v>
                </c:pt>
                <c:pt idx="4476">
                  <c:v>5.0905380000000004E-3</c:v>
                </c:pt>
                <c:pt idx="4477">
                  <c:v>6.5980387000000003E-3</c:v>
                </c:pt>
                <c:pt idx="4478">
                  <c:v>5.0908777000000004E-3</c:v>
                </c:pt>
                <c:pt idx="4479">
                  <c:v>5.0911391999999998E-3</c:v>
                </c:pt>
                <c:pt idx="4480">
                  <c:v>3.5840802E-3</c:v>
                </c:pt>
                <c:pt idx="4481">
                  <c:v>5.0917820000000004E-3</c:v>
                </c:pt>
                <c:pt idx="4482">
                  <c:v>5.0921380000000004E-3</c:v>
                </c:pt>
                <c:pt idx="4483">
                  <c:v>5.0925001000000003E-3</c:v>
                </c:pt>
                <c:pt idx="4484">
                  <c:v>5.0928559000000002E-3</c:v>
                </c:pt>
                <c:pt idx="4485">
                  <c:v>6.6005550999999997E-3</c:v>
                </c:pt>
                <c:pt idx="4486">
                  <c:v>6.6008598999999996E-3</c:v>
                </c:pt>
                <c:pt idx="4487">
                  <c:v>5.0937585999999997E-3</c:v>
                </c:pt>
                <c:pt idx="4488">
                  <c:v>5.0939627999999999E-3</c:v>
                </c:pt>
                <c:pt idx="4489">
                  <c:v>5.0940977000000004E-3</c:v>
                </c:pt>
                <c:pt idx="4490">
                  <c:v>5.0941507999999998E-3</c:v>
                </c:pt>
                <c:pt idx="4491">
                  <c:v>6.6014723000000003E-3</c:v>
                </c:pt>
                <c:pt idx="4492">
                  <c:v>6.6013555000000003E-3</c:v>
                </c:pt>
                <c:pt idx="4493">
                  <c:v>5.0938160000000001E-3</c:v>
                </c:pt>
                <c:pt idx="4494">
                  <c:v>5.0935870000000001E-3</c:v>
                </c:pt>
                <c:pt idx="4495">
                  <c:v>5.093317E-3</c:v>
                </c:pt>
                <c:pt idx="4496">
                  <c:v>5.0930157E-3</c:v>
                </c:pt>
                <c:pt idx="4497">
                  <c:v>5.0926933000000002E-3</c:v>
                </c:pt>
                <c:pt idx="4498">
                  <c:v>5.0923595999999996E-3</c:v>
                </c:pt>
                <c:pt idx="4499">
                  <c:v>5.0920245999999999E-3</c:v>
                </c:pt>
                <c:pt idx="4500">
                  <c:v>6.5990627E-3</c:v>
                </c:pt>
                <c:pt idx="4501">
                  <c:v>6.5987555999999998E-3</c:v>
                </c:pt>
                <c:pt idx="4502">
                  <c:v>6.5984770999999998E-3</c:v>
                </c:pt>
                <c:pt idx="4503">
                  <c:v>5.0908719999999998E-3</c:v>
                </c:pt>
                <c:pt idx="4504">
                  <c:v>5.0906807999999996E-3</c:v>
                </c:pt>
                <c:pt idx="4505">
                  <c:v>6.5979141000000003E-3</c:v>
                </c:pt>
                <c:pt idx="4506">
                  <c:v>5.0904849E-3</c:v>
                </c:pt>
                <c:pt idx="4507">
                  <c:v>5.0904994000000002E-3</c:v>
                </c:pt>
                <c:pt idx="4508">
                  <c:v>5.0905808999999998E-3</c:v>
                </c:pt>
                <c:pt idx="4509">
                  <c:v>3.5833522999999998E-3</c:v>
                </c:pt>
                <c:pt idx="4510">
                  <c:v>6.5982677000000003E-3</c:v>
                </c:pt>
                <c:pt idx="4511">
                  <c:v>5.091127E-3</c:v>
                </c:pt>
                <c:pt idx="4512">
                  <c:v>5.0913837999999999E-3</c:v>
                </c:pt>
                <c:pt idx="4513">
                  <c:v>5.0916653999999997E-3</c:v>
                </c:pt>
                <c:pt idx="4514">
                  <c:v>6.5993279999999998E-3</c:v>
                </c:pt>
                <c:pt idx="4515">
                  <c:v>5.0922718E-3</c:v>
                </c:pt>
                <c:pt idx="4516">
                  <c:v>5.0925815000000003E-3</c:v>
                </c:pt>
                <c:pt idx="4517">
                  <c:v>5.0928852000000002E-3</c:v>
                </c:pt>
                <c:pt idx="4518">
                  <c:v>5.0931754999999999E-3</c:v>
                </c:pt>
                <c:pt idx="4519">
                  <c:v>5.0934446000000001E-3</c:v>
                </c:pt>
                <c:pt idx="4520">
                  <c:v>5.0936849999999997E-3</c:v>
                </c:pt>
                <c:pt idx="4521">
                  <c:v>5.0938891000000004E-3</c:v>
                </c:pt>
                <c:pt idx="4522">
                  <c:v>5.0940493999999999E-3</c:v>
                </c:pt>
                <c:pt idx="4523">
                  <c:v>5.0941600000000004E-3</c:v>
                </c:pt>
                <c:pt idx="4524">
                  <c:v>3.5868864999999998E-3</c:v>
                </c:pt>
                <c:pt idx="4525">
                  <c:v>6.6016846000000002E-3</c:v>
                </c:pt>
                <c:pt idx="4526">
                  <c:v>5.0943867999999996E-3</c:v>
                </c:pt>
                <c:pt idx="4527">
                  <c:v>6.6017990999999998E-3</c:v>
                </c:pt>
                <c:pt idx="4528">
                  <c:v>5.0944770999999996E-3</c:v>
                </c:pt>
                <c:pt idx="4529">
                  <c:v>5.0945039999999997E-3</c:v>
                </c:pt>
                <c:pt idx="4530">
                  <c:v>5.0945186999999999E-3</c:v>
                </c:pt>
                <c:pt idx="4531">
                  <c:v>5.0945212000000004E-3</c:v>
                </c:pt>
                <c:pt idx="4532">
                  <c:v>5.0945115000000001E-3</c:v>
                </c:pt>
                <c:pt idx="4533">
                  <c:v>5.0944896999999996E-3</c:v>
                </c:pt>
                <c:pt idx="4534">
                  <c:v>6.6018168000000002E-3</c:v>
                </c:pt>
                <c:pt idx="4535">
                  <c:v>6.6017706000000001E-3</c:v>
                </c:pt>
                <c:pt idx="4536">
                  <c:v>5.0943511999999996E-3</c:v>
                </c:pt>
                <c:pt idx="4537">
                  <c:v>6.6016419E-3</c:v>
                </c:pt>
                <c:pt idx="4538">
                  <c:v>5.0941980000000003E-3</c:v>
                </c:pt>
                <c:pt idx="4539">
                  <c:v>5.0941012000000003E-3</c:v>
                </c:pt>
                <c:pt idx="4540">
                  <c:v>6.6013230000000001E-3</c:v>
                </c:pt>
                <c:pt idx="4541">
                  <c:v>5.0937745999999999E-3</c:v>
                </c:pt>
                <c:pt idx="4542">
                  <c:v>5.0935484E-3</c:v>
                </c:pt>
                <c:pt idx="4543">
                  <c:v>5.0932902000000004E-3</c:v>
                </c:pt>
                <c:pt idx="4544">
                  <c:v>5.0930078000000004E-3</c:v>
                </c:pt>
                <c:pt idx="4545">
                  <c:v>5.0927087999999999E-3</c:v>
                </c:pt>
                <c:pt idx="4546">
                  <c:v>5.0924005999999997E-3</c:v>
                </c:pt>
                <c:pt idx="4547">
                  <c:v>5.0920910999999996E-3</c:v>
                </c:pt>
                <c:pt idx="4548">
                  <c:v>6.5991519999999996E-3</c:v>
                </c:pt>
                <c:pt idx="4549">
                  <c:v>6.5988627999999999E-3</c:v>
                </c:pt>
                <c:pt idx="4550">
                  <c:v>5.0912301E-3</c:v>
                </c:pt>
                <c:pt idx="4551">
                  <c:v>8.1057216000000008E-3</c:v>
                </c:pt>
                <c:pt idx="4552">
                  <c:v>5.0907890999999997E-3</c:v>
                </c:pt>
                <c:pt idx="4553">
                  <c:v>5.0906314999999997E-3</c:v>
                </c:pt>
                <c:pt idx="4554">
                  <c:v>5.0905259999999997E-3</c:v>
                </c:pt>
                <c:pt idx="4555">
                  <c:v>5.0904814999999997E-3</c:v>
                </c:pt>
                <c:pt idx="4556">
                  <c:v>5.0905191000000004E-3</c:v>
                </c:pt>
                <c:pt idx="4557">
                  <c:v>3.5832699999999999E-3</c:v>
                </c:pt>
                <c:pt idx="4558">
                  <c:v>5.0908196000000001E-3</c:v>
                </c:pt>
                <c:pt idx="4559">
                  <c:v>5.0910594999999999E-3</c:v>
                </c:pt>
                <c:pt idx="4560">
                  <c:v>5.0913438999999998E-3</c:v>
                </c:pt>
                <c:pt idx="4561">
                  <c:v>6.5990255999999999E-3</c:v>
                </c:pt>
                <c:pt idx="4562">
                  <c:v>5.0920000000000002E-3</c:v>
                </c:pt>
                <c:pt idx="4563">
                  <c:v>5.0923486999999998E-3</c:v>
                </c:pt>
                <c:pt idx="4564">
                  <c:v>6.6000592000000002E-3</c:v>
                </c:pt>
                <c:pt idx="4565">
                  <c:v>5.0930304999999999E-3</c:v>
                </c:pt>
                <c:pt idx="4566">
                  <c:v>5.0933406000000002E-3</c:v>
                </c:pt>
                <c:pt idx="4567">
                  <c:v>5.0936150999999997E-3</c:v>
                </c:pt>
                <c:pt idx="4568">
                  <c:v>5.0938423999999996E-3</c:v>
                </c:pt>
                <c:pt idx="4569">
                  <c:v>5.0940113000000004E-3</c:v>
                </c:pt>
                <c:pt idx="4570">
                  <c:v>5.0941103999999999E-3</c:v>
                </c:pt>
                <c:pt idx="4571">
                  <c:v>6.6014899000000002E-3</c:v>
                </c:pt>
                <c:pt idx="4572">
                  <c:v>8.1087876999999999E-3</c:v>
                </c:pt>
                <c:pt idx="4573">
                  <c:v>5.0939295000000002E-3</c:v>
                </c:pt>
                <c:pt idx="4574">
                  <c:v>6.6010951999999996E-3</c:v>
                </c:pt>
                <c:pt idx="4575">
                  <c:v>5.0934869000000002E-3</c:v>
                </c:pt>
                <c:pt idx="4576">
                  <c:v>5.0932008999999999E-3</c:v>
                </c:pt>
                <c:pt idx="4577">
                  <c:v>5.0928859E-3</c:v>
                </c:pt>
                <c:pt idx="4578">
                  <c:v>5.0925526000000004E-3</c:v>
                </c:pt>
                <c:pt idx="4579">
                  <c:v>6.5995753000000004E-3</c:v>
                </c:pt>
                <c:pt idx="4580">
                  <c:v>6.5992376999999998E-3</c:v>
                </c:pt>
                <c:pt idx="4581">
                  <c:v>6.5989137999999999E-3</c:v>
                </c:pt>
                <c:pt idx="4582">
                  <c:v>5.0912492999999996E-3</c:v>
                </c:pt>
                <c:pt idx="4583">
                  <c:v>6.5983496000000001E-3</c:v>
                </c:pt>
                <c:pt idx="4584">
                  <c:v>6.5981308999999997E-3</c:v>
                </c:pt>
                <c:pt idx="4585">
                  <c:v>5.090603E-3</c:v>
                </c:pt>
                <c:pt idx="4586">
                  <c:v>5.0905077999999996E-3</c:v>
                </c:pt>
                <c:pt idx="4587">
                  <c:v>5.0904903999999997E-3</c:v>
                </c:pt>
                <c:pt idx="4588">
                  <c:v>5.0905487000000001E-3</c:v>
                </c:pt>
                <c:pt idx="4589">
                  <c:v>5.0906730000000004E-3</c:v>
                </c:pt>
                <c:pt idx="4590">
                  <c:v>5.0908537999999996E-3</c:v>
                </c:pt>
                <c:pt idx="4591">
                  <c:v>5.0910820000000002E-3</c:v>
                </c:pt>
                <c:pt idx="4592">
                  <c:v>6.598713E-3</c:v>
                </c:pt>
                <c:pt idx="4593">
                  <c:v>5.0916433000000004E-3</c:v>
                </c:pt>
                <c:pt idx="4594">
                  <c:v>6.5993218999999999E-3</c:v>
                </c:pt>
                <c:pt idx="4595">
                  <c:v>6.5996463999999999E-3</c:v>
                </c:pt>
                <c:pt idx="4596">
                  <c:v>5.0926087E-3</c:v>
                </c:pt>
                <c:pt idx="4597">
                  <c:v>5.0929265E-3</c:v>
                </c:pt>
                <c:pt idx="4598">
                  <c:v>5.0932269000000001E-3</c:v>
                </c:pt>
                <c:pt idx="4599">
                  <c:v>6.6008628999999997E-3</c:v>
                </c:pt>
                <c:pt idx="4600">
                  <c:v>5.0937389000000003E-3</c:v>
                </c:pt>
                <c:pt idx="4601">
                  <c:v>5.0939321000000003E-3</c:v>
                </c:pt>
                <c:pt idx="4602">
                  <c:v>5.0940713E-3</c:v>
                </c:pt>
                <c:pt idx="4603">
                  <c:v>5.0941457999999998E-3</c:v>
                </c:pt>
                <c:pt idx="4604">
                  <c:v>5.0941305000000003E-3</c:v>
                </c:pt>
                <c:pt idx="4605">
                  <c:v>6.6013894999999998E-3</c:v>
                </c:pt>
                <c:pt idx="4606">
                  <c:v>6.6012127999999998E-3</c:v>
                </c:pt>
                <c:pt idx="4607">
                  <c:v>5.0936121000000004E-3</c:v>
                </c:pt>
                <c:pt idx="4608">
                  <c:v>5.0933237999999997E-3</c:v>
                </c:pt>
                <c:pt idx="4609">
                  <c:v>5.0929987000000003E-3</c:v>
                </c:pt>
                <c:pt idx="4610">
                  <c:v>8.1073758000000003E-3</c:v>
                </c:pt>
                <c:pt idx="4611">
                  <c:v>6.5996518999999997E-3</c:v>
                </c:pt>
                <c:pt idx="4612">
                  <c:v>6.5992923000000002E-3</c:v>
                </c:pt>
                <c:pt idx="4613">
                  <c:v>5.0915817000000002E-3</c:v>
                </c:pt>
                <c:pt idx="4614">
                  <c:v>5.0912613999999998E-3</c:v>
                </c:pt>
                <c:pt idx="4615">
                  <c:v>6.5983452999999999E-3</c:v>
                </c:pt>
                <c:pt idx="4616">
                  <c:v>6.5981158999999998E-3</c:v>
                </c:pt>
                <c:pt idx="4617">
                  <c:v>5.0905847999999998E-3</c:v>
                </c:pt>
                <c:pt idx="4618">
                  <c:v>5.0904962999999996E-3</c:v>
                </c:pt>
                <c:pt idx="4619">
                  <c:v>6.597866E-3</c:v>
                </c:pt>
                <c:pt idx="4620">
                  <c:v>6.5980127999999997E-3</c:v>
                </c:pt>
                <c:pt idx="4621">
                  <c:v>5.0909351999999996E-3</c:v>
                </c:pt>
                <c:pt idx="4622">
                  <c:v>6.5987075000000003E-3</c:v>
                </c:pt>
                <c:pt idx="4623">
                  <c:v>8.1065765000000005E-3</c:v>
                </c:pt>
                <c:pt idx="4624">
                  <c:v>5.0924298999999998E-3</c:v>
                </c:pt>
                <c:pt idx="4625">
                  <c:v>5.0930665E-3</c:v>
                </c:pt>
                <c:pt idx="4626">
                  <c:v>5.0937363999999999E-3</c:v>
                </c:pt>
                <c:pt idx="4627">
                  <c:v>5.0944181999999999E-3</c:v>
                </c:pt>
                <c:pt idx="4628">
                  <c:v>5.0950904999999998E-3</c:v>
                </c:pt>
                <c:pt idx="4629">
                  <c:v>5.0957320000000004E-3</c:v>
                </c:pt>
                <c:pt idx="4630">
                  <c:v>5.0963214999999997E-3</c:v>
                </c:pt>
                <c:pt idx="4631">
                  <c:v>5.0968376999999997E-3</c:v>
                </c:pt>
                <c:pt idx="4632">
                  <c:v>6.6046172000000002E-3</c:v>
                </c:pt>
                <c:pt idx="4633">
                  <c:v>5.0975660000000004E-3</c:v>
                </c:pt>
                <c:pt idx="4634">
                  <c:v>6.6050928000000002E-3</c:v>
                </c:pt>
                <c:pt idx="4635">
                  <c:v>5.0977517999999996E-3</c:v>
                </c:pt>
                <c:pt idx="4636">
                  <c:v>5.0976698999999999E-3</c:v>
                </c:pt>
                <c:pt idx="4637">
                  <c:v>6.6048792000000002E-3</c:v>
                </c:pt>
                <c:pt idx="4638">
                  <c:v>5.0973175999999999E-3</c:v>
                </c:pt>
                <c:pt idx="4639">
                  <c:v>6.6044251000000002E-3</c:v>
                </c:pt>
                <c:pt idx="4640">
                  <c:v>6.6041390000000002E-3</c:v>
                </c:pt>
                <c:pt idx="4641">
                  <c:v>5.0964684E-3</c:v>
                </c:pt>
                <c:pt idx="4642">
                  <c:v>6.6034989000000001E-3</c:v>
                </c:pt>
                <c:pt idx="4643">
                  <c:v>5.0958056999999999E-3</c:v>
                </c:pt>
                <c:pt idx="4644">
                  <c:v>5.0954757000000002E-3</c:v>
                </c:pt>
                <c:pt idx="4645">
                  <c:v>5.0951599999999996E-3</c:v>
                </c:pt>
                <c:pt idx="4646">
                  <c:v>5.0948688999999997E-3</c:v>
                </c:pt>
                <c:pt idx="4647">
                  <c:v>6.6019731999999998E-3</c:v>
                </c:pt>
                <c:pt idx="4648">
                  <c:v>5.0944006E-3</c:v>
                </c:pt>
                <c:pt idx="4649">
                  <c:v>5.0942438000000003E-3</c:v>
                </c:pt>
                <c:pt idx="4650">
                  <c:v>5.0941520999999998E-3</c:v>
                </c:pt>
                <c:pt idx="4651">
                  <c:v>5.0941320999999999E-3</c:v>
                </c:pt>
                <c:pt idx="4652">
                  <c:v>5.0941320999999999E-3</c:v>
                </c:pt>
                <c:pt idx="4653">
                  <c:v>5.0941320999999999E-3</c:v>
                </c:pt>
                <c:pt idx="4654">
                  <c:v>6.6014934999999997E-3</c:v>
                </c:pt>
                <c:pt idx="4655">
                  <c:v>6.6014934999999997E-3</c:v>
                </c:pt>
                <c:pt idx="4656">
                  <c:v>6.6014934999999997E-3</c:v>
                </c:pt>
                <c:pt idx="4657">
                  <c:v>5.0941320999999999E-3</c:v>
                </c:pt>
                <c:pt idx="4658">
                  <c:v>5.0941320999999999E-3</c:v>
                </c:pt>
                <c:pt idx="4659">
                  <c:v>6.6014934999999997E-3</c:v>
                </c:pt>
                <c:pt idx="4660">
                  <c:v>6.6014934999999997E-3</c:v>
                </c:pt>
                <c:pt idx="4661">
                  <c:v>6.6014934999999997E-3</c:v>
                </c:pt>
                <c:pt idx="4662">
                  <c:v>6.6014934999999997E-3</c:v>
                </c:pt>
                <c:pt idx="4663">
                  <c:v>8.1088549000000003E-3</c:v>
                </c:pt>
                <c:pt idx="4664">
                  <c:v>6.6014934999999997E-3</c:v>
                </c:pt>
                <c:pt idx="4665">
                  <c:v>6.6014934999999997E-3</c:v>
                </c:pt>
                <c:pt idx="4666">
                  <c:v>6.6014934999999997E-3</c:v>
                </c:pt>
                <c:pt idx="4667">
                  <c:v>5.0941320999999999E-3</c:v>
                </c:pt>
                <c:pt idx="4668">
                  <c:v>6.6014934999999997E-3</c:v>
                </c:pt>
                <c:pt idx="4669">
                  <c:v>8.1088549000000003E-3</c:v>
                </c:pt>
                <c:pt idx="4670">
                  <c:v>6.6014934999999997E-3</c:v>
                </c:pt>
                <c:pt idx="4671">
                  <c:v>6.6014934999999997E-3</c:v>
                </c:pt>
                <c:pt idx="4672">
                  <c:v>6.6014934999999997E-3</c:v>
                </c:pt>
                <c:pt idx="4673">
                  <c:v>5.0941320999999999E-3</c:v>
                </c:pt>
                <c:pt idx="4674">
                  <c:v>5.0941320999999999E-3</c:v>
                </c:pt>
                <c:pt idx="4675">
                  <c:v>5.0941320999999999E-3</c:v>
                </c:pt>
                <c:pt idx="4676">
                  <c:v>6.6014934999999997E-3</c:v>
                </c:pt>
                <c:pt idx="4677">
                  <c:v>5.0941320999999999E-3</c:v>
                </c:pt>
                <c:pt idx="4678">
                  <c:v>6.6014934999999997E-3</c:v>
                </c:pt>
                <c:pt idx="4679">
                  <c:v>6.6014934999999997E-3</c:v>
                </c:pt>
                <c:pt idx="4680">
                  <c:v>6.6014934999999997E-3</c:v>
                </c:pt>
                <c:pt idx="4681">
                  <c:v>8.1088549000000003E-3</c:v>
                </c:pt>
                <c:pt idx="4682">
                  <c:v>5.0941320999999999E-3</c:v>
                </c:pt>
                <c:pt idx="4683">
                  <c:v>5.0941320999999999E-3</c:v>
                </c:pt>
                <c:pt idx="4684">
                  <c:v>5.0941320999999999E-3</c:v>
                </c:pt>
                <c:pt idx="4685">
                  <c:v>6.6014934999999997E-3</c:v>
                </c:pt>
                <c:pt idx="4686">
                  <c:v>8.1088549000000003E-3</c:v>
                </c:pt>
                <c:pt idx="4687">
                  <c:v>5.0941320999999999E-3</c:v>
                </c:pt>
                <c:pt idx="4688">
                  <c:v>6.6014934999999997E-3</c:v>
                </c:pt>
                <c:pt idx="4689">
                  <c:v>6.6014934999999997E-3</c:v>
                </c:pt>
                <c:pt idx="4690">
                  <c:v>6.6014934999999997E-3</c:v>
                </c:pt>
                <c:pt idx="4691">
                  <c:v>5.0941320999999999E-3</c:v>
                </c:pt>
                <c:pt idx="4692">
                  <c:v>5.0941320999999999E-3</c:v>
                </c:pt>
                <c:pt idx="4693">
                  <c:v>5.0941320999999999E-3</c:v>
                </c:pt>
                <c:pt idx="4694">
                  <c:v>8.1088549000000003E-3</c:v>
                </c:pt>
                <c:pt idx="4695">
                  <c:v>6.6014934999999997E-3</c:v>
                </c:pt>
                <c:pt idx="4696">
                  <c:v>6.6014934999999997E-3</c:v>
                </c:pt>
                <c:pt idx="4697">
                  <c:v>6.6014934999999997E-3</c:v>
                </c:pt>
                <c:pt idx="4698">
                  <c:v>6.6014934999999997E-3</c:v>
                </c:pt>
                <c:pt idx="4699">
                  <c:v>8.1088513000000008E-3</c:v>
                </c:pt>
                <c:pt idx="4700">
                  <c:v>5.0940647000000004E-3</c:v>
                </c:pt>
                <c:pt idx="4701">
                  <c:v>6.6012911000000001E-3</c:v>
                </c:pt>
                <c:pt idx="4702">
                  <c:v>8.1084571000000008E-3</c:v>
                </c:pt>
                <c:pt idx="4703">
                  <c:v>6.6008491999999998E-3</c:v>
                </c:pt>
                <c:pt idx="4704">
                  <c:v>5.0932008999999999E-3</c:v>
                </c:pt>
                <c:pt idx="4705">
                  <c:v>6.6002489000000003E-3</c:v>
                </c:pt>
                <c:pt idx="4706">
                  <c:v>5.0925526000000004E-3</c:v>
                </c:pt>
                <c:pt idx="4707">
                  <c:v>5.0922116000000003E-3</c:v>
                </c:pt>
                <c:pt idx="4708">
                  <c:v>6.5992376999999998E-3</c:v>
                </c:pt>
                <c:pt idx="4709">
                  <c:v>6.5989137999999999E-3</c:v>
                </c:pt>
                <c:pt idx="4710">
                  <c:v>6.5986142000000001E-3</c:v>
                </c:pt>
                <c:pt idx="4711">
                  <c:v>5.0909843999999999E-3</c:v>
                </c:pt>
                <c:pt idx="4712">
                  <c:v>6.5981308999999997E-3</c:v>
                </c:pt>
                <c:pt idx="4713">
                  <c:v>8.1053342999999993E-3</c:v>
                </c:pt>
                <c:pt idx="4714">
                  <c:v>6.5978736E-3</c:v>
                </c:pt>
                <c:pt idx="4715">
                  <c:v>6.5978529000000003E-3</c:v>
                </c:pt>
                <c:pt idx="4716">
                  <c:v>6.5978529000000003E-3</c:v>
                </c:pt>
                <c:pt idx="4717">
                  <c:v>6.5978529000000003E-3</c:v>
                </c:pt>
                <c:pt idx="4718">
                  <c:v>5.0904870000000003E-3</c:v>
                </c:pt>
                <c:pt idx="4719">
                  <c:v>5.0904870000000003E-3</c:v>
                </c:pt>
                <c:pt idx="4720">
                  <c:v>6.5978529000000003E-3</c:v>
                </c:pt>
                <c:pt idx="4721">
                  <c:v>5.0904870000000003E-3</c:v>
                </c:pt>
                <c:pt idx="4722">
                  <c:v>6.5978529000000003E-3</c:v>
                </c:pt>
                <c:pt idx="4723">
                  <c:v>6.5978529000000003E-3</c:v>
                </c:pt>
                <c:pt idx="4724">
                  <c:v>5.0904870000000003E-3</c:v>
                </c:pt>
                <c:pt idx="4725">
                  <c:v>6.5978529000000003E-3</c:v>
                </c:pt>
                <c:pt idx="4726">
                  <c:v>6.5978529000000003E-3</c:v>
                </c:pt>
                <c:pt idx="4727">
                  <c:v>5.0904870000000003E-3</c:v>
                </c:pt>
                <c:pt idx="4728">
                  <c:v>6.5978529000000003E-3</c:v>
                </c:pt>
                <c:pt idx="4729">
                  <c:v>6.5978529000000003E-3</c:v>
                </c:pt>
                <c:pt idx="4730">
                  <c:v>6.5978529000000003E-3</c:v>
                </c:pt>
                <c:pt idx="4731">
                  <c:v>5.0904870000000003E-3</c:v>
                </c:pt>
                <c:pt idx="4732">
                  <c:v>6.5978529000000003E-3</c:v>
                </c:pt>
                <c:pt idx="4733">
                  <c:v>6.5978529000000003E-3</c:v>
                </c:pt>
                <c:pt idx="4734">
                  <c:v>6.5978529000000003E-3</c:v>
                </c:pt>
                <c:pt idx="4735">
                  <c:v>6.5978529000000003E-3</c:v>
                </c:pt>
                <c:pt idx="4736">
                  <c:v>6.5978529000000003E-3</c:v>
                </c:pt>
                <c:pt idx="4737">
                  <c:v>6.5978529000000003E-3</c:v>
                </c:pt>
                <c:pt idx="4738">
                  <c:v>6.5978529000000003E-3</c:v>
                </c:pt>
                <c:pt idx="4739">
                  <c:v>6.5978529000000003E-3</c:v>
                </c:pt>
                <c:pt idx="4740">
                  <c:v>5.0904870000000003E-3</c:v>
                </c:pt>
                <c:pt idx="4741">
                  <c:v>8.1052186999999998E-3</c:v>
                </c:pt>
                <c:pt idx="4742">
                  <c:v>6.5978529000000003E-3</c:v>
                </c:pt>
                <c:pt idx="4743">
                  <c:v>5.0904870000000003E-3</c:v>
                </c:pt>
                <c:pt idx="4744">
                  <c:v>5.0904870000000003E-3</c:v>
                </c:pt>
                <c:pt idx="4745">
                  <c:v>6.5978529000000003E-3</c:v>
                </c:pt>
                <c:pt idx="4746">
                  <c:v>6.5978529000000003E-3</c:v>
                </c:pt>
                <c:pt idx="4747">
                  <c:v>6.5978529000000003E-3</c:v>
                </c:pt>
                <c:pt idx="4748">
                  <c:v>8.1052186999999998E-3</c:v>
                </c:pt>
                <c:pt idx="4749">
                  <c:v>8.1052186999999998E-3</c:v>
                </c:pt>
                <c:pt idx="4750">
                  <c:v>8.1052186999999998E-3</c:v>
                </c:pt>
                <c:pt idx="4751">
                  <c:v>6.5978529000000003E-3</c:v>
                </c:pt>
                <c:pt idx="4752">
                  <c:v>6.5978529000000003E-3</c:v>
                </c:pt>
                <c:pt idx="4753">
                  <c:v>8.1052186999999998E-3</c:v>
                </c:pt>
                <c:pt idx="4754">
                  <c:v>6.5978529000000003E-3</c:v>
                </c:pt>
                <c:pt idx="4755">
                  <c:v>6.5978529000000003E-3</c:v>
                </c:pt>
                <c:pt idx="4756">
                  <c:v>6.5978529000000003E-3</c:v>
                </c:pt>
                <c:pt idx="4757">
                  <c:v>5.0904870000000003E-3</c:v>
                </c:pt>
                <c:pt idx="4758">
                  <c:v>6.5978529000000003E-3</c:v>
                </c:pt>
                <c:pt idx="4759">
                  <c:v>8.1052186999999998E-3</c:v>
                </c:pt>
                <c:pt idx="4760">
                  <c:v>6.5978529000000003E-3</c:v>
                </c:pt>
                <c:pt idx="4761">
                  <c:v>6.5978529000000003E-3</c:v>
                </c:pt>
                <c:pt idx="4762">
                  <c:v>6.5978529000000003E-3</c:v>
                </c:pt>
                <c:pt idx="4763">
                  <c:v>6.5978559000000004E-3</c:v>
                </c:pt>
                <c:pt idx="4764">
                  <c:v>8.1052751999999995E-3</c:v>
                </c:pt>
                <c:pt idx="4765">
                  <c:v>6.5980240000000001E-3</c:v>
                </c:pt>
                <c:pt idx="4766">
                  <c:v>6.5981913000000003E-3</c:v>
                </c:pt>
                <c:pt idx="4767">
                  <c:v>6.5984034999999998E-3</c:v>
                </c:pt>
                <c:pt idx="4768">
                  <c:v>5.0912874999999996E-3</c:v>
                </c:pt>
                <c:pt idx="4769">
                  <c:v>6.5989300000000002E-3</c:v>
                </c:pt>
                <c:pt idx="4770">
                  <c:v>8.1065925000000007E-3</c:v>
                </c:pt>
                <c:pt idx="4771">
                  <c:v>6.5995393000000003E-3</c:v>
                </c:pt>
                <c:pt idx="4772">
                  <c:v>6.599855E-3</c:v>
                </c:pt>
                <c:pt idx="4773">
                  <c:v>6.6001673000000002E-3</c:v>
                </c:pt>
                <c:pt idx="4774">
                  <c:v>6.6004682E-3</c:v>
                </c:pt>
                <c:pt idx="4775">
                  <c:v>6.6007499000000002E-3</c:v>
                </c:pt>
                <c:pt idx="4776">
                  <c:v>6.6010043000000003E-3</c:v>
                </c:pt>
                <c:pt idx="4777">
                  <c:v>6.6012233999999999E-3</c:v>
                </c:pt>
                <c:pt idx="4778">
                  <c:v>6.6013994000000001E-3</c:v>
                </c:pt>
                <c:pt idx="4779">
                  <c:v>6.6015259999999999E-3</c:v>
                </c:pt>
                <c:pt idx="4780">
                  <c:v>6.6016267999999996E-3</c:v>
                </c:pt>
                <c:pt idx="4781">
                  <c:v>5.0943506999999999E-3</c:v>
                </c:pt>
                <c:pt idx="4782">
                  <c:v>6.6017816000000003E-3</c:v>
                </c:pt>
                <c:pt idx="4783">
                  <c:v>6.6018363000000004E-3</c:v>
                </c:pt>
                <c:pt idx="4784">
                  <c:v>6.6018765000000002E-3</c:v>
                </c:pt>
                <c:pt idx="4785">
                  <c:v>6.6019025000000004E-3</c:v>
                </c:pt>
                <c:pt idx="4786">
                  <c:v>5.0945536999999997E-3</c:v>
                </c:pt>
                <c:pt idx="4787">
                  <c:v>6.6019132999999997E-3</c:v>
                </c:pt>
                <c:pt idx="4788">
                  <c:v>6.6018989999999996E-3</c:v>
                </c:pt>
                <c:pt idx="4789">
                  <c:v>6.6018719000000003E-3</c:v>
                </c:pt>
                <c:pt idx="4790">
                  <c:v>8.1091936E-3</c:v>
                </c:pt>
                <c:pt idx="4791">
                  <c:v>6.6017812999999998E-3</c:v>
                </c:pt>
                <c:pt idx="4792">
                  <c:v>5.0943574E-3</c:v>
                </c:pt>
                <c:pt idx="4793">
                  <c:v>8.1090057999999993E-3</c:v>
                </c:pt>
                <c:pt idx="4794">
                  <c:v>6.6015598000000002E-3</c:v>
                </c:pt>
                <c:pt idx="4795">
                  <c:v>6.6014625000000004E-3</c:v>
                </c:pt>
                <c:pt idx="4796">
                  <c:v>8.1086816000000006E-3</c:v>
                </c:pt>
                <c:pt idx="4797">
                  <c:v>6.6011272999999997E-3</c:v>
                </c:pt>
                <c:pt idx="4798">
                  <c:v>6.600893E-3</c:v>
                </c:pt>
                <c:pt idx="4799">
                  <c:v>6.6006253000000003E-3</c:v>
                </c:pt>
                <c:pt idx="4800">
                  <c:v>6.6003325999999998E-3</c:v>
                </c:pt>
                <c:pt idx="4801">
                  <c:v>8.1073862999999999E-3</c:v>
                </c:pt>
                <c:pt idx="4802">
                  <c:v>8.1070689999999997E-3</c:v>
                </c:pt>
                <c:pt idx="4803">
                  <c:v>6.5993876999999998E-3</c:v>
                </c:pt>
                <c:pt idx="4804">
                  <c:v>6.5990783999999997E-3</c:v>
                </c:pt>
                <c:pt idx="4805">
                  <c:v>5.0914211999999997E-3</c:v>
                </c:pt>
                <c:pt idx="4806">
                  <c:v>6.5985187000000001E-3</c:v>
                </c:pt>
                <c:pt idx="4807">
                  <c:v>6.5982851999999998E-3</c:v>
                </c:pt>
                <c:pt idx="4808">
                  <c:v>6.5980937E-3</c:v>
                </c:pt>
                <c:pt idx="4809">
                  <c:v>6.5979528000000001E-3</c:v>
                </c:pt>
                <c:pt idx="4810">
                  <c:v>8.1052365999999994E-3</c:v>
                </c:pt>
                <c:pt idx="4811">
                  <c:v>8.1052217999999995E-3</c:v>
                </c:pt>
                <c:pt idx="4812">
                  <c:v>6.5979109999999997E-3</c:v>
                </c:pt>
                <c:pt idx="4813">
                  <c:v>6.5980285999999999E-3</c:v>
                </c:pt>
                <c:pt idx="4814">
                  <c:v>6.5982000999999998E-3</c:v>
                </c:pt>
                <c:pt idx="4815">
                  <c:v>6.5984171999999997E-3</c:v>
                </c:pt>
                <c:pt idx="4816">
                  <c:v>6.5986713999999997E-3</c:v>
                </c:pt>
                <c:pt idx="4817">
                  <c:v>6.5989543999999999E-3</c:v>
                </c:pt>
                <c:pt idx="4818">
                  <c:v>6.5992576999999997E-3</c:v>
                </c:pt>
                <c:pt idx="4819">
                  <c:v>5.0922092000000004E-3</c:v>
                </c:pt>
                <c:pt idx="4820">
                  <c:v>6.5998916999999999E-3</c:v>
                </c:pt>
                <c:pt idx="4821">
                  <c:v>6.6002055999999998E-3</c:v>
                </c:pt>
                <c:pt idx="4822">
                  <c:v>6.6005062999999996E-3</c:v>
                </c:pt>
                <c:pt idx="4823">
                  <c:v>6.6007853999999998E-3</c:v>
                </c:pt>
                <c:pt idx="4824">
                  <c:v>6.6010345999999998E-3</c:v>
                </c:pt>
                <c:pt idx="4825">
                  <c:v>8.1086073000000009E-3</c:v>
                </c:pt>
                <c:pt idx="4826">
                  <c:v>6.6014098999999998E-3</c:v>
                </c:pt>
                <c:pt idx="4827">
                  <c:v>6.6015214000000001E-3</c:v>
                </c:pt>
                <c:pt idx="4828">
                  <c:v>6.6016091000000001E-3</c:v>
                </c:pt>
                <c:pt idx="4829">
                  <c:v>6.6016846000000002E-3</c:v>
                </c:pt>
                <c:pt idx="4830">
                  <c:v>6.6017478999999997E-3</c:v>
                </c:pt>
                <c:pt idx="4831">
                  <c:v>8.1091601000000003E-3</c:v>
                </c:pt>
                <c:pt idx="4832">
                  <c:v>6.6018381000000001E-3</c:v>
                </c:pt>
                <c:pt idx="4833">
                  <c:v>8.1092258999999993E-3</c:v>
                </c:pt>
                <c:pt idx="4834">
                  <c:v>6.6018795999999999E-3</c:v>
                </c:pt>
                <c:pt idx="4835">
                  <c:v>6.6018821000000004E-3</c:v>
                </c:pt>
                <c:pt idx="4836">
                  <c:v>6.6018724999999997E-3</c:v>
                </c:pt>
                <c:pt idx="4837">
                  <c:v>6.6018507000000001E-3</c:v>
                </c:pt>
                <c:pt idx="4838">
                  <c:v>6.6018168000000002E-3</c:v>
                </c:pt>
                <c:pt idx="4839">
                  <c:v>5.0944095999999996E-3</c:v>
                </c:pt>
                <c:pt idx="4840">
                  <c:v>5.0943511999999996E-3</c:v>
                </c:pt>
                <c:pt idx="4841">
                  <c:v>8.1090030999999996E-3</c:v>
                </c:pt>
                <c:pt idx="4842">
                  <c:v>6.6015592999999996E-3</c:v>
                </c:pt>
                <c:pt idx="4843">
                  <c:v>6.6014626E-3</c:v>
                </c:pt>
                <c:pt idx="4844">
                  <c:v>6.6013230000000001E-3</c:v>
                </c:pt>
                <c:pt idx="4845">
                  <c:v>6.6011363999999998E-3</c:v>
                </c:pt>
                <c:pt idx="4846">
                  <c:v>6.6009105000000004E-3</c:v>
                </c:pt>
                <c:pt idx="4847">
                  <c:v>6.6006525999999996E-3</c:v>
                </c:pt>
                <c:pt idx="4848">
                  <c:v>6.6003705999999997E-3</c:v>
                </c:pt>
                <c:pt idx="4849">
                  <c:v>6.6000718999999998E-3</c:v>
                </c:pt>
                <c:pt idx="4850">
                  <c:v>6.5997640999999998E-3</c:v>
                </c:pt>
                <c:pt idx="4851">
                  <c:v>8.1068188999999999E-3</c:v>
                </c:pt>
                <c:pt idx="4852">
                  <c:v>6.5991519999999996E-3</c:v>
                </c:pt>
                <c:pt idx="4853">
                  <c:v>6.5988627999999999E-3</c:v>
                </c:pt>
                <c:pt idx="4854">
                  <c:v>8.1059600000000006E-3</c:v>
                </c:pt>
                <c:pt idx="4855">
                  <c:v>6.5983563999999998E-3</c:v>
                </c:pt>
                <c:pt idx="4856">
                  <c:v>6.5981546000000004E-3</c:v>
                </c:pt>
                <c:pt idx="4857">
                  <c:v>6.5979971E-3</c:v>
                </c:pt>
                <c:pt idx="4858">
                  <c:v>6.5978918000000001E-3</c:v>
                </c:pt>
                <c:pt idx="4859">
                  <c:v>8.1052133000000005E-3</c:v>
                </c:pt>
                <c:pt idx="4860">
                  <c:v>6.5978879999999997E-3</c:v>
                </c:pt>
                <c:pt idx="4861">
                  <c:v>6.5980103999999998E-3</c:v>
                </c:pt>
                <c:pt idx="4862">
                  <c:v>5.0908370999999996E-3</c:v>
                </c:pt>
                <c:pt idx="4863">
                  <c:v>6.5984520999999999E-3</c:v>
                </c:pt>
                <c:pt idx="4864">
                  <c:v>8.1061116000000003E-3</c:v>
                </c:pt>
                <c:pt idx="4865">
                  <c:v>8.1064388000000008E-3</c:v>
                </c:pt>
                <c:pt idx="4866">
                  <c:v>6.5994228E-3</c:v>
                </c:pt>
                <c:pt idx="4867">
                  <c:v>8.1071431000000003E-3</c:v>
                </c:pt>
                <c:pt idx="4868">
                  <c:v>8.1074957999999996E-3</c:v>
                </c:pt>
                <c:pt idx="4869">
                  <c:v>6.6004699000000002E-3</c:v>
                </c:pt>
                <c:pt idx="4870">
                  <c:v>8.1081413999999994E-3</c:v>
                </c:pt>
                <c:pt idx="4871">
                  <c:v>6.6010482000000001E-3</c:v>
                </c:pt>
                <c:pt idx="4872">
                  <c:v>6.6012648999999998E-3</c:v>
                </c:pt>
                <c:pt idx="4873">
                  <c:v>8.1087785999999999E-3</c:v>
                </c:pt>
                <c:pt idx="4874">
                  <c:v>8.1088541999999996E-3</c:v>
                </c:pt>
                <c:pt idx="4875">
                  <c:v>6.6014808000000001E-3</c:v>
                </c:pt>
                <c:pt idx="4876">
                  <c:v>6.6013907999999998E-3</c:v>
                </c:pt>
                <c:pt idx="4877">
                  <c:v>8.1085983000000004E-3</c:v>
                </c:pt>
                <c:pt idx="4878">
                  <c:v>6.6010278E-3</c:v>
                </c:pt>
                <c:pt idx="4879">
                  <c:v>8.1081368000000004E-3</c:v>
                </c:pt>
                <c:pt idx="4880">
                  <c:v>6.6004864999999998E-3</c:v>
                </c:pt>
                <c:pt idx="4881">
                  <c:v>8.1075366999999992E-3</c:v>
                </c:pt>
                <c:pt idx="4882">
                  <c:v>6.5998458000000003E-3</c:v>
                </c:pt>
                <c:pt idx="4883">
                  <c:v>8.1068766E-3</c:v>
                </c:pt>
                <c:pt idx="4884">
                  <c:v>8.1065488000000002E-3</c:v>
                </c:pt>
                <c:pt idx="4885">
                  <c:v>6.5988710999999997E-3</c:v>
                </c:pt>
                <c:pt idx="4886">
                  <c:v>8.1059472999999993E-3</c:v>
                </c:pt>
                <c:pt idx="4887">
                  <c:v>6.5983281000000001E-3</c:v>
                </c:pt>
                <c:pt idx="4888">
                  <c:v>6.5981184999999998E-3</c:v>
                </c:pt>
                <c:pt idx="4889">
                  <c:v>8.1053289999999997E-3</c:v>
                </c:pt>
                <c:pt idx="4890">
                  <c:v>8.1052385000000005E-3</c:v>
                </c:pt>
                <c:pt idx="4891">
                  <c:v>6.5978529000000003E-3</c:v>
                </c:pt>
                <c:pt idx="4892">
                  <c:v>6.5978529000000003E-3</c:v>
                </c:pt>
                <c:pt idx="4893">
                  <c:v>6.5978529000000003E-3</c:v>
                </c:pt>
                <c:pt idx="4894">
                  <c:v>6.5978529000000003E-3</c:v>
                </c:pt>
                <c:pt idx="4895">
                  <c:v>5.0904870000000003E-3</c:v>
                </c:pt>
                <c:pt idx="4896">
                  <c:v>5.0904870000000003E-3</c:v>
                </c:pt>
                <c:pt idx="4897">
                  <c:v>6.5978529000000003E-3</c:v>
                </c:pt>
                <c:pt idx="4898">
                  <c:v>8.1052186999999998E-3</c:v>
                </c:pt>
                <c:pt idx="4899">
                  <c:v>8.1052186999999998E-3</c:v>
                </c:pt>
                <c:pt idx="4900">
                  <c:v>6.5978529000000003E-3</c:v>
                </c:pt>
                <c:pt idx="4901">
                  <c:v>8.1052186999999998E-3</c:v>
                </c:pt>
                <c:pt idx="4902">
                  <c:v>8.1052186999999998E-3</c:v>
                </c:pt>
                <c:pt idx="4903">
                  <c:v>8.1052186999999998E-3</c:v>
                </c:pt>
                <c:pt idx="4904">
                  <c:v>8.1052186999999998E-3</c:v>
                </c:pt>
                <c:pt idx="4905">
                  <c:v>8.1052186999999998E-3</c:v>
                </c:pt>
                <c:pt idx="4906">
                  <c:v>6.5978529000000003E-3</c:v>
                </c:pt>
                <c:pt idx="4907">
                  <c:v>8.1052186999999998E-3</c:v>
                </c:pt>
                <c:pt idx="4908">
                  <c:v>8.1052186999999998E-3</c:v>
                </c:pt>
                <c:pt idx="4909">
                  <c:v>8.1052186999999998E-3</c:v>
                </c:pt>
                <c:pt idx="4910">
                  <c:v>8.1052186999999998E-3</c:v>
                </c:pt>
                <c:pt idx="4911">
                  <c:v>8.1052186999999998E-3</c:v>
                </c:pt>
                <c:pt idx="4912">
                  <c:v>8.1052186999999998E-3</c:v>
                </c:pt>
                <c:pt idx="4913">
                  <c:v>6.5978529000000003E-3</c:v>
                </c:pt>
                <c:pt idx="4914">
                  <c:v>6.5978529000000003E-3</c:v>
                </c:pt>
                <c:pt idx="4915">
                  <c:v>8.1052186999999998E-3</c:v>
                </c:pt>
                <c:pt idx="4916">
                  <c:v>6.5978529000000003E-3</c:v>
                </c:pt>
                <c:pt idx="4917">
                  <c:v>8.1052186999999998E-3</c:v>
                </c:pt>
                <c:pt idx="4918">
                  <c:v>8.1052186999999998E-3</c:v>
                </c:pt>
                <c:pt idx="4919">
                  <c:v>8.1052186999999998E-3</c:v>
                </c:pt>
                <c:pt idx="4920">
                  <c:v>8.1052186999999998E-3</c:v>
                </c:pt>
                <c:pt idx="4921">
                  <c:v>8.1052186999999998E-3</c:v>
                </c:pt>
                <c:pt idx="4922">
                  <c:v>6.5978529000000003E-3</c:v>
                </c:pt>
                <c:pt idx="4923">
                  <c:v>8.1052186999999998E-3</c:v>
                </c:pt>
                <c:pt idx="4924">
                  <c:v>6.5978529000000003E-3</c:v>
                </c:pt>
                <c:pt idx="4925">
                  <c:v>8.1052186999999998E-3</c:v>
                </c:pt>
                <c:pt idx="4926">
                  <c:v>6.5978529000000003E-3</c:v>
                </c:pt>
                <c:pt idx="4927">
                  <c:v>8.1052186999999998E-3</c:v>
                </c:pt>
                <c:pt idx="4928">
                  <c:v>8.1052186999999998E-3</c:v>
                </c:pt>
                <c:pt idx="4929">
                  <c:v>6.5978529000000003E-3</c:v>
                </c:pt>
                <c:pt idx="4930">
                  <c:v>8.1052186999999998E-3</c:v>
                </c:pt>
                <c:pt idx="4931">
                  <c:v>8.1052186999999998E-3</c:v>
                </c:pt>
                <c:pt idx="4932">
                  <c:v>8.1052186999999998E-3</c:v>
                </c:pt>
                <c:pt idx="4933">
                  <c:v>6.5978529000000003E-3</c:v>
                </c:pt>
                <c:pt idx="4934">
                  <c:v>8.1052186999999998E-3</c:v>
                </c:pt>
                <c:pt idx="4935">
                  <c:v>8.1052186999999998E-3</c:v>
                </c:pt>
                <c:pt idx="4936">
                  <c:v>6.5978529000000003E-3</c:v>
                </c:pt>
                <c:pt idx="4937">
                  <c:v>6.5978529000000003E-3</c:v>
                </c:pt>
                <c:pt idx="4938">
                  <c:v>6.5978529000000003E-3</c:v>
                </c:pt>
                <c:pt idx="4939">
                  <c:v>6.5978529000000003E-3</c:v>
                </c:pt>
                <c:pt idx="4940">
                  <c:v>6.5978529000000003E-3</c:v>
                </c:pt>
                <c:pt idx="4941">
                  <c:v>6.5978529000000003E-3</c:v>
                </c:pt>
                <c:pt idx="4942">
                  <c:v>6.5978529000000003E-3</c:v>
                </c:pt>
                <c:pt idx="4943">
                  <c:v>6.5978529000000003E-3</c:v>
                </c:pt>
                <c:pt idx="4944">
                  <c:v>6.5978529000000003E-3</c:v>
                </c:pt>
                <c:pt idx="4945">
                  <c:v>8.1052186999999998E-3</c:v>
                </c:pt>
                <c:pt idx="4946">
                  <c:v>8.1052186999999998E-3</c:v>
                </c:pt>
                <c:pt idx="4947">
                  <c:v>8.1052186999999998E-3</c:v>
                </c:pt>
                <c:pt idx="4948">
                  <c:v>6.5978529000000003E-3</c:v>
                </c:pt>
                <c:pt idx="4949">
                  <c:v>8.1052186999999998E-3</c:v>
                </c:pt>
                <c:pt idx="4950">
                  <c:v>6.5978529000000003E-3</c:v>
                </c:pt>
                <c:pt idx="4951">
                  <c:v>8.1052186999999998E-3</c:v>
                </c:pt>
                <c:pt idx="4952">
                  <c:v>6.5978529000000003E-3</c:v>
                </c:pt>
                <c:pt idx="4953">
                  <c:v>8.1052186999999998E-3</c:v>
                </c:pt>
                <c:pt idx="4954">
                  <c:v>6.5978529000000003E-3</c:v>
                </c:pt>
                <c:pt idx="4955">
                  <c:v>6.5978529000000003E-3</c:v>
                </c:pt>
                <c:pt idx="4956">
                  <c:v>8.1052186999999998E-3</c:v>
                </c:pt>
                <c:pt idx="4957">
                  <c:v>8.1052186999999998E-3</c:v>
                </c:pt>
                <c:pt idx="4958">
                  <c:v>6.5978529000000003E-3</c:v>
                </c:pt>
                <c:pt idx="4959">
                  <c:v>8.1052186999999998E-3</c:v>
                </c:pt>
                <c:pt idx="4960">
                  <c:v>6.5978529000000003E-3</c:v>
                </c:pt>
                <c:pt idx="4961">
                  <c:v>8.1052186999999998E-3</c:v>
                </c:pt>
                <c:pt idx="4962">
                  <c:v>8.1052186999999998E-3</c:v>
                </c:pt>
                <c:pt idx="4963">
                  <c:v>8.1052186999999998E-3</c:v>
                </c:pt>
                <c:pt idx="4964">
                  <c:v>8.1052186999999998E-3</c:v>
                </c:pt>
                <c:pt idx="4965">
                  <c:v>8.1052186999999998E-3</c:v>
                </c:pt>
                <c:pt idx="4966">
                  <c:v>8.1052186999999998E-3</c:v>
                </c:pt>
                <c:pt idx="4967">
                  <c:v>8.1052186999999998E-3</c:v>
                </c:pt>
                <c:pt idx="4968">
                  <c:v>8.1052186999999998E-3</c:v>
                </c:pt>
                <c:pt idx="4969">
                  <c:v>8.1052186999999998E-3</c:v>
                </c:pt>
                <c:pt idx="4970">
                  <c:v>6.5978529000000003E-3</c:v>
                </c:pt>
                <c:pt idx="4971">
                  <c:v>8.1052186999999998E-3</c:v>
                </c:pt>
                <c:pt idx="4972">
                  <c:v>8.1052186999999998E-3</c:v>
                </c:pt>
                <c:pt idx="4973">
                  <c:v>8.1052186999999998E-3</c:v>
                </c:pt>
                <c:pt idx="4974">
                  <c:v>8.1052186999999998E-3</c:v>
                </c:pt>
                <c:pt idx="4975">
                  <c:v>6.5978529000000003E-3</c:v>
                </c:pt>
                <c:pt idx="4976">
                  <c:v>8.1052186999999998E-3</c:v>
                </c:pt>
                <c:pt idx="4977">
                  <c:v>6.5978529000000003E-3</c:v>
                </c:pt>
                <c:pt idx="4978">
                  <c:v>6.5978529000000003E-3</c:v>
                </c:pt>
                <c:pt idx="4979">
                  <c:v>8.1052186999999998E-3</c:v>
                </c:pt>
                <c:pt idx="4980">
                  <c:v>8.1052186999999998E-3</c:v>
                </c:pt>
                <c:pt idx="4981">
                  <c:v>8.1052186999999998E-3</c:v>
                </c:pt>
                <c:pt idx="4982">
                  <c:v>8.1052186999999998E-3</c:v>
                </c:pt>
                <c:pt idx="4983">
                  <c:v>8.1052186999999998E-3</c:v>
                </c:pt>
                <c:pt idx="4984">
                  <c:v>8.1052186999999998E-3</c:v>
                </c:pt>
                <c:pt idx="4985">
                  <c:v>8.1052186999999998E-3</c:v>
                </c:pt>
                <c:pt idx="4986">
                  <c:v>8.1052186999999998E-3</c:v>
                </c:pt>
                <c:pt idx="4987">
                  <c:v>8.1052186999999998E-3</c:v>
                </c:pt>
                <c:pt idx="4988">
                  <c:v>8.1052186999999998E-3</c:v>
                </c:pt>
                <c:pt idx="4989">
                  <c:v>8.1052186999999998E-3</c:v>
                </c:pt>
                <c:pt idx="4990">
                  <c:v>6.5978529000000003E-3</c:v>
                </c:pt>
                <c:pt idx="4991">
                  <c:v>6.5978529000000003E-3</c:v>
                </c:pt>
                <c:pt idx="4992">
                  <c:v>6.5978529000000003E-3</c:v>
                </c:pt>
                <c:pt idx="4993">
                  <c:v>8.1052186999999998E-3</c:v>
                </c:pt>
                <c:pt idx="4994">
                  <c:v>8.1052186999999998E-3</c:v>
                </c:pt>
                <c:pt idx="4995">
                  <c:v>8.1052186999999998E-3</c:v>
                </c:pt>
                <c:pt idx="4996">
                  <c:v>8.1052186999999998E-3</c:v>
                </c:pt>
                <c:pt idx="4997">
                  <c:v>6.5978529000000003E-3</c:v>
                </c:pt>
                <c:pt idx="4998">
                  <c:v>6.5978529000000003E-3</c:v>
                </c:pt>
                <c:pt idx="4999">
                  <c:v>6.5978529000000003E-3</c:v>
                </c:pt>
                <c:pt idx="5000">
                  <c:v>5.0904870000000003E-3</c:v>
                </c:pt>
                <c:pt idx="5001">
                  <c:v>6.5978529000000003E-3</c:v>
                </c:pt>
                <c:pt idx="5002">
                  <c:v>8.1052186999999998E-3</c:v>
                </c:pt>
                <c:pt idx="5003">
                  <c:v>8.1052186999999998E-3</c:v>
                </c:pt>
                <c:pt idx="5004">
                  <c:v>9.6125845000000001E-3</c:v>
                </c:pt>
                <c:pt idx="5005">
                  <c:v>8.1052186999999998E-3</c:v>
                </c:pt>
                <c:pt idx="5006">
                  <c:v>6.5978529000000003E-3</c:v>
                </c:pt>
                <c:pt idx="5007">
                  <c:v>6.5978529000000003E-3</c:v>
                </c:pt>
                <c:pt idx="5008">
                  <c:v>6.5978529000000003E-3</c:v>
                </c:pt>
                <c:pt idx="5009">
                  <c:v>8.1052186999999998E-3</c:v>
                </c:pt>
                <c:pt idx="5010">
                  <c:v>8.1052186999999998E-3</c:v>
                </c:pt>
                <c:pt idx="5011">
                  <c:v>8.1052186999999998E-3</c:v>
                </c:pt>
                <c:pt idx="5012">
                  <c:v>8.1052186999999998E-3</c:v>
                </c:pt>
                <c:pt idx="5013">
                  <c:v>6.5978529000000003E-3</c:v>
                </c:pt>
                <c:pt idx="5014">
                  <c:v>8.1052186999999998E-3</c:v>
                </c:pt>
                <c:pt idx="5015">
                  <c:v>8.1052186999999998E-3</c:v>
                </c:pt>
                <c:pt idx="5016">
                  <c:v>8.1052186999999998E-3</c:v>
                </c:pt>
                <c:pt idx="5017">
                  <c:v>6.5978529000000003E-3</c:v>
                </c:pt>
                <c:pt idx="5018">
                  <c:v>8.1052186999999998E-3</c:v>
                </c:pt>
                <c:pt idx="5019">
                  <c:v>8.1052222999999993E-3</c:v>
                </c:pt>
                <c:pt idx="5020">
                  <c:v>8.1052862000000007E-3</c:v>
                </c:pt>
                <c:pt idx="5021">
                  <c:v>8.1054215999999991E-3</c:v>
                </c:pt>
                <c:pt idx="5022">
                  <c:v>8.1056180000000002E-3</c:v>
                </c:pt>
                <c:pt idx="5023">
                  <c:v>8.1058645000000006E-3</c:v>
                </c:pt>
                <c:pt idx="5024">
                  <c:v>6.5987857999999996E-3</c:v>
                </c:pt>
                <c:pt idx="5025">
                  <c:v>8.1064653000000007E-3</c:v>
                </c:pt>
                <c:pt idx="5026">
                  <c:v>8.1067980999999997E-3</c:v>
                </c:pt>
                <c:pt idx="5027">
                  <c:v>6.5997749E-3</c:v>
                </c:pt>
                <c:pt idx="5028">
                  <c:v>6.6001122999999997E-3</c:v>
                </c:pt>
                <c:pt idx="5029">
                  <c:v>8.1077985000000009E-3</c:v>
                </c:pt>
                <c:pt idx="5030">
                  <c:v>8.1080970999999995E-3</c:v>
                </c:pt>
                <c:pt idx="5031">
                  <c:v>8.1083605999999996E-3</c:v>
                </c:pt>
                <c:pt idx="5032">
                  <c:v>8.1085783000000005E-3</c:v>
                </c:pt>
                <c:pt idx="5033">
                  <c:v>6.6013781999999998E-3</c:v>
                </c:pt>
                <c:pt idx="5034">
                  <c:v>8.1088342999999993E-3</c:v>
                </c:pt>
                <c:pt idx="5035">
                  <c:v>9.6162126999999997E-3</c:v>
                </c:pt>
                <c:pt idx="5036">
                  <c:v>8.1087876999999999E-3</c:v>
                </c:pt>
                <c:pt idx="5037">
                  <c:v>8.1086527999999995E-3</c:v>
                </c:pt>
                <c:pt idx="5038">
                  <c:v>8.1084571000000008E-3</c:v>
                </c:pt>
                <c:pt idx="5039">
                  <c:v>8.1082112999999994E-3</c:v>
                </c:pt>
                <c:pt idx="5040">
                  <c:v>8.1079259999999997E-3</c:v>
                </c:pt>
                <c:pt idx="5041">
                  <c:v>8.1076117999999992E-3</c:v>
                </c:pt>
                <c:pt idx="5042">
                  <c:v>8.1072793000000008E-3</c:v>
                </c:pt>
                <c:pt idx="5043">
                  <c:v>8.1069391000000001E-3</c:v>
                </c:pt>
                <c:pt idx="5044">
                  <c:v>8.1066018999999996E-3</c:v>
                </c:pt>
                <c:pt idx="5045">
                  <c:v>8.1062783000000003E-3</c:v>
                </c:pt>
                <c:pt idx="5046">
                  <c:v>8.1059791000000006E-3</c:v>
                </c:pt>
                <c:pt idx="5047">
                  <c:v>8.1057148999999998E-3</c:v>
                </c:pt>
                <c:pt idx="5048">
                  <c:v>8.1054964000000004E-3</c:v>
                </c:pt>
                <c:pt idx="5049">
                  <c:v>6.5979686000000003E-3</c:v>
                </c:pt>
                <c:pt idx="5050">
                  <c:v>8.1052394999999999E-3</c:v>
                </c:pt>
                <c:pt idx="5051">
                  <c:v>8.1052186999999998E-3</c:v>
                </c:pt>
                <c:pt idx="5052">
                  <c:v>8.1052186999999998E-3</c:v>
                </c:pt>
                <c:pt idx="5053">
                  <c:v>8.1052186999999998E-3</c:v>
                </c:pt>
                <c:pt idx="5054">
                  <c:v>6.5978529000000003E-3</c:v>
                </c:pt>
                <c:pt idx="5055">
                  <c:v>8.1052186999999998E-3</c:v>
                </c:pt>
                <c:pt idx="5056">
                  <c:v>8.1052186999999998E-3</c:v>
                </c:pt>
                <c:pt idx="5057">
                  <c:v>6.5978529000000003E-3</c:v>
                </c:pt>
                <c:pt idx="5058">
                  <c:v>8.1052186999999998E-3</c:v>
                </c:pt>
                <c:pt idx="5059">
                  <c:v>6.5978529000000003E-3</c:v>
                </c:pt>
                <c:pt idx="5060">
                  <c:v>8.1052186999999998E-3</c:v>
                </c:pt>
                <c:pt idx="5061">
                  <c:v>8.1052186999999998E-3</c:v>
                </c:pt>
                <c:pt idx="5062">
                  <c:v>8.1052186999999998E-3</c:v>
                </c:pt>
                <c:pt idx="5063">
                  <c:v>8.1052186999999998E-3</c:v>
                </c:pt>
                <c:pt idx="5064">
                  <c:v>6.5978529000000003E-3</c:v>
                </c:pt>
                <c:pt idx="5065">
                  <c:v>8.1052186999999998E-3</c:v>
                </c:pt>
                <c:pt idx="5066">
                  <c:v>8.1052186999999998E-3</c:v>
                </c:pt>
                <c:pt idx="5067">
                  <c:v>8.1052186999999998E-3</c:v>
                </c:pt>
                <c:pt idx="5068">
                  <c:v>8.1052186999999998E-3</c:v>
                </c:pt>
                <c:pt idx="5069">
                  <c:v>6.5978529000000003E-3</c:v>
                </c:pt>
                <c:pt idx="5070">
                  <c:v>6.5978529000000003E-3</c:v>
                </c:pt>
                <c:pt idx="5071">
                  <c:v>8.1052186999999998E-3</c:v>
                </c:pt>
                <c:pt idx="5072">
                  <c:v>6.5978529000000003E-3</c:v>
                </c:pt>
                <c:pt idx="5073">
                  <c:v>8.1052186999999998E-3</c:v>
                </c:pt>
                <c:pt idx="5074">
                  <c:v>8.1052186999999998E-3</c:v>
                </c:pt>
                <c:pt idx="5075">
                  <c:v>8.1052186999999998E-3</c:v>
                </c:pt>
                <c:pt idx="5076">
                  <c:v>6.5978529000000003E-3</c:v>
                </c:pt>
                <c:pt idx="5077">
                  <c:v>6.5978529000000003E-3</c:v>
                </c:pt>
                <c:pt idx="5078">
                  <c:v>9.6125845000000001E-3</c:v>
                </c:pt>
                <c:pt idx="5079">
                  <c:v>8.1052186999999998E-3</c:v>
                </c:pt>
                <c:pt idx="5080">
                  <c:v>8.1052186999999998E-3</c:v>
                </c:pt>
                <c:pt idx="5081">
                  <c:v>8.1052186999999998E-3</c:v>
                </c:pt>
                <c:pt idx="5082">
                  <c:v>8.1052186999999998E-3</c:v>
                </c:pt>
                <c:pt idx="5083">
                  <c:v>9.6125845000000001E-3</c:v>
                </c:pt>
                <c:pt idx="5084">
                  <c:v>8.1052186999999998E-3</c:v>
                </c:pt>
                <c:pt idx="5085">
                  <c:v>6.5978529000000003E-3</c:v>
                </c:pt>
                <c:pt idx="5086">
                  <c:v>8.1052186999999998E-3</c:v>
                </c:pt>
                <c:pt idx="5087">
                  <c:v>6.5978529000000003E-3</c:v>
                </c:pt>
                <c:pt idx="5088">
                  <c:v>8.1052186999999998E-3</c:v>
                </c:pt>
                <c:pt idx="5089">
                  <c:v>8.1052186999999998E-3</c:v>
                </c:pt>
                <c:pt idx="5090">
                  <c:v>8.1052186999999998E-3</c:v>
                </c:pt>
                <c:pt idx="5091">
                  <c:v>9.6125845000000001E-3</c:v>
                </c:pt>
                <c:pt idx="5092">
                  <c:v>8.1052186999999998E-3</c:v>
                </c:pt>
                <c:pt idx="5093">
                  <c:v>8.1052186999999998E-3</c:v>
                </c:pt>
                <c:pt idx="5094">
                  <c:v>8.1052186999999998E-3</c:v>
                </c:pt>
                <c:pt idx="5095">
                  <c:v>6.5978529000000003E-3</c:v>
                </c:pt>
                <c:pt idx="5096">
                  <c:v>8.1052186999999998E-3</c:v>
                </c:pt>
                <c:pt idx="5097">
                  <c:v>9.6125845000000001E-3</c:v>
                </c:pt>
                <c:pt idx="5098">
                  <c:v>8.1052186999999998E-3</c:v>
                </c:pt>
                <c:pt idx="5099">
                  <c:v>8.1052186999999998E-3</c:v>
                </c:pt>
                <c:pt idx="5100">
                  <c:v>8.1052186999999998E-3</c:v>
                </c:pt>
                <c:pt idx="5101">
                  <c:v>9.6125845000000001E-3</c:v>
                </c:pt>
                <c:pt idx="5102">
                  <c:v>6.5978529000000003E-3</c:v>
                </c:pt>
                <c:pt idx="5103">
                  <c:v>8.1052186999999998E-3</c:v>
                </c:pt>
                <c:pt idx="5104">
                  <c:v>6.5978529000000003E-3</c:v>
                </c:pt>
                <c:pt idx="5105">
                  <c:v>9.6125845000000001E-3</c:v>
                </c:pt>
                <c:pt idx="5106">
                  <c:v>6.5978529000000003E-3</c:v>
                </c:pt>
                <c:pt idx="5107">
                  <c:v>8.1052186999999998E-3</c:v>
                </c:pt>
                <c:pt idx="5108">
                  <c:v>8.1052186999999998E-3</c:v>
                </c:pt>
                <c:pt idx="5109">
                  <c:v>8.1052186999999998E-3</c:v>
                </c:pt>
                <c:pt idx="5110">
                  <c:v>8.1052186999999998E-3</c:v>
                </c:pt>
                <c:pt idx="5111">
                  <c:v>9.6125845000000001E-3</c:v>
                </c:pt>
                <c:pt idx="5112">
                  <c:v>8.1052186999999998E-3</c:v>
                </c:pt>
                <c:pt idx="5113">
                  <c:v>8.1052186999999998E-3</c:v>
                </c:pt>
                <c:pt idx="5114">
                  <c:v>8.1052186999999998E-3</c:v>
                </c:pt>
                <c:pt idx="5115">
                  <c:v>8.1052186999999998E-3</c:v>
                </c:pt>
                <c:pt idx="5116">
                  <c:v>8.1052186999999998E-3</c:v>
                </c:pt>
                <c:pt idx="5117">
                  <c:v>8.1052186999999998E-3</c:v>
                </c:pt>
                <c:pt idx="5118">
                  <c:v>6.5978529000000003E-3</c:v>
                </c:pt>
                <c:pt idx="5119">
                  <c:v>8.1052186999999998E-3</c:v>
                </c:pt>
                <c:pt idx="5120">
                  <c:v>8.1052186999999998E-3</c:v>
                </c:pt>
                <c:pt idx="5121">
                  <c:v>8.1052186999999998E-3</c:v>
                </c:pt>
                <c:pt idx="5122">
                  <c:v>8.1052186999999998E-3</c:v>
                </c:pt>
                <c:pt idx="5123">
                  <c:v>8.1052186999999998E-3</c:v>
                </c:pt>
                <c:pt idx="5124">
                  <c:v>8.1052186999999998E-3</c:v>
                </c:pt>
                <c:pt idx="5125">
                  <c:v>8.1052186999999998E-3</c:v>
                </c:pt>
                <c:pt idx="5126">
                  <c:v>8.1052186999999998E-3</c:v>
                </c:pt>
                <c:pt idx="5127">
                  <c:v>8.1052186999999998E-3</c:v>
                </c:pt>
                <c:pt idx="5128">
                  <c:v>6.5978529000000003E-3</c:v>
                </c:pt>
                <c:pt idx="5129">
                  <c:v>8.1052186999999998E-3</c:v>
                </c:pt>
                <c:pt idx="5130">
                  <c:v>8.1052186999999998E-3</c:v>
                </c:pt>
                <c:pt idx="5131">
                  <c:v>8.1052186999999998E-3</c:v>
                </c:pt>
                <c:pt idx="5132">
                  <c:v>8.1052186999999998E-3</c:v>
                </c:pt>
                <c:pt idx="5133">
                  <c:v>8.1052186999999998E-3</c:v>
                </c:pt>
                <c:pt idx="5134">
                  <c:v>8.1052186999999998E-3</c:v>
                </c:pt>
                <c:pt idx="5135">
                  <c:v>8.1052186999999998E-3</c:v>
                </c:pt>
                <c:pt idx="5136">
                  <c:v>8.1052186999999998E-3</c:v>
                </c:pt>
                <c:pt idx="5137">
                  <c:v>8.1052186999999998E-3</c:v>
                </c:pt>
                <c:pt idx="5138">
                  <c:v>9.6125845000000001E-3</c:v>
                </c:pt>
                <c:pt idx="5139">
                  <c:v>8.1052186999999998E-3</c:v>
                </c:pt>
                <c:pt idx="5140">
                  <c:v>9.6125845000000001E-3</c:v>
                </c:pt>
                <c:pt idx="5141">
                  <c:v>6.5978529000000003E-3</c:v>
                </c:pt>
                <c:pt idx="5142">
                  <c:v>8.1052186999999998E-3</c:v>
                </c:pt>
                <c:pt idx="5143">
                  <c:v>8.1052186999999998E-3</c:v>
                </c:pt>
                <c:pt idx="5144">
                  <c:v>6.5978529000000003E-3</c:v>
                </c:pt>
                <c:pt idx="5145">
                  <c:v>8.1052186999999998E-3</c:v>
                </c:pt>
                <c:pt idx="5146">
                  <c:v>8.1052186999999998E-3</c:v>
                </c:pt>
                <c:pt idx="5147">
                  <c:v>8.1052186999999998E-3</c:v>
                </c:pt>
                <c:pt idx="5148">
                  <c:v>8.1052186999999998E-3</c:v>
                </c:pt>
                <c:pt idx="5149">
                  <c:v>8.1052186999999998E-3</c:v>
                </c:pt>
                <c:pt idx="5150">
                  <c:v>6.5978529000000003E-3</c:v>
                </c:pt>
                <c:pt idx="5151">
                  <c:v>6.5978529000000003E-3</c:v>
                </c:pt>
                <c:pt idx="5152">
                  <c:v>6.5978529000000003E-3</c:v>
                </c:pt>
                <c:pt idx="5153">
                  <c:v>6.5978529000000003E-3</c:v>
                </c:pt>
                <c:pt idx="5154">
                  <c:v>8.1052186999999998E-3</c:v>
                </c:pt>
                <c:pt idx="5155">
                  <c:v>6.5978529000000003E-3</c:v>
                </c:pt>
                <c:pt idx="5156">
                  <c:v>8.1052186999999998E-3</c:v>
                </c:pt>
                <c:pt idx="5157">
                  <c:v>8.1052186999999998E-3</c:v>
                </c:pt>
                <c:pt idx="5158">
                  <c:v>9.6125845000000001E-3</c:v>
                </c:pt>
                <c:pt idx="5159">
                  <c:v>8.1052186999999998E-3</c:v>
                </c:pt>
                <c:pt idx="5160">
                  <c:v>8.1052186999999998E-3</c:v>
                </c:pt>
                <c:pt idx="5161">
                  <c:v>8.1052186999999998E-3</c:v>
                </c:pt>
                <c:pt idx="5162">
                  <c:v>8.1052186999999998E-3</c:v>
                </c:pt>
                <c:pt idx="5163">
                  <c:v>6.5978490000000002E-3</c:v>
                </c:pt>
                <c:pt idx="5164">
                  <c:v>6.5977809E-3</c:v>
                </c:pt>
                <c:pt idx="5165">
                  <c:v>9.6123690000000008E-3</c:v>
                </c:pt>
                <c:pt idx="5166">
                  <c:v>9.6121611000000006E-3</c:v>
                </c:pt>
                <c:pt idx="5167">
                  <c:v>8.104534E-3</c:v>
                </c:pt>
                <c:pt idx="5168">
                  <c:v>9.6115994999999999E-3</c:v>
                </c:pt>
                <c:pt idx="5169">
                  <c:v>8.1039018000000004E-3</c:v>
                </c:pt>
                <c:pt idx="5170">
                  <c:v>8.1035537999999997E-3</c:v>
                </c:pt>
                <c:pt idx="5171">
                  <c:v>6.5958320000000003E-3</c:v>
                </c:pt>
                <c:pt idx="5172">
                  <c:v>8.1028527999999992E-3</c:v>
                </c:pt>
                <c:pt idx="5173">
                  <c:v>8.1025232999999992E-3</c:v>
                </c:pt>
                <c:pt idx="5174">
                  <c:v>8.1022235000000001E-3</c:v>
                </c:pt>
                <c:pt idx="5175">
                  <c:v>8.1019652999999997E-3</c:v>
                </c:pt>
                <c:pt idx="5176">
                  <c:v>8.1017604999999993E-3</c:v>
                </c:pt>
                <c:pt idx="5177">
                  <c:v>6.5942507999999997E-3</c:v>
                </c:pt>
                <c:pt idx="5178">
                  <c:v>8.1015584000000002E-3</c:v>
                </c:pt>
                <c:pt idx="5179">
                  <c:v>8.1015823999999997E-3</c:v>
                </c:pt>
                <c:pt idx="5180">
                  <c:v>8.1016629000000007E-3</c:v>
                </c:pt>
                <c:pt idx="5181">
                  <c:v>8.1017834999999993E-3</c:v>
                </c:pt>
                <c:pt idx="5182">
                  <c:v>8.1019400999999998E-3</c:v>
                </c:pt>
                <c:pt idx="5183">
                  <c:v>8.1021280999999997E-3</c:v>
                </c:pt>
                <c:pt idx="5184">
                  <c:v>8.1023434999999994E-3</c:v>
                </c:pt>
                <c:pt idx="5185">
                  <c:v>9.6099509000000007E-3</c:v>
                </c:pt>
                <c:pt idx="5186">
                  <c:v>8.1028387999999996E-3</c:v>
                </c:pt>
                <c:pt idx="5187">
                  <c:v>9.6104785999999998E-3</c:v>
                </c:pt>
                <c:pt idx="5188">
                  <c:v>9.6107597000000006E-3</c:v>
                </c:pt>
                <c:pt idx="5189">
                  <c:v>8.1036787999999998E-3</c:v>
                </c:pt>
                <c:pt idx="5190">
                  <c:v>9.6113349000000008E-3</c:v>
                </c:pt>
                <c:pt idx="5191">
                  <c:v>9.6116204999999993E-3</c:v>
                </c:pt>
                <c:pt idx="5192">
                  <c:v>8.1045325000000008E-3</c:v>
                </c:pt>
                <c:pt idx="5193">
                  <c:v>8.1048001000000001E-3</c:v>
                </c:pt>
                <c:pt idx="5194">
                  <c:v>8.1050520999999993E-3</c:v>
                </c:pt>
                <c:pt idx="5195">
                  <c:v>8.1052860999999993E-3</c:v>
                </c:pt>
                <c:pt idx="5196">
                  <c:v>8.1055274999999993E-3</c:v>
                </c:pt>
                <c:pt idx="5197">
                  <c:v>8.1057833000000006E-3</c:v>
                </c:pt>
                <c:pt idx="5198">
                  <c:v>8.1060498000000009E-3</c:v>
                </c:pt>
                <c:pt idx="5199">
                  <c:v>8.1063235000000001E-3</c:v>
                </c:pt>
                <c:pt idx="5200">
                  <c:v>9.6139649000000008E-3</c:v>
                </c:pt>
                <c:pt idx="5201">
                  <c:v>8.1068780999999993E-3</c:v>
                </c:pt>
                <c:pt idx="5202">
                  <c:v>6.5997885000000003E-3</c:v>
                </c:pt>
                <c:pt idx="5203">
                  <c:v>8.1074188000000002E-3</c:v>
                </c:pt>
                <c:pt idx="5204">
                  <c:v>8.107675E-3</c:v>
                </c:pt>
                <c:pt idx="5205">
                  <c:v>9.6152796000000002E-3</c:v>
                </c:pt>
                <c:pt idx="5206">
                  <c:v>8.1081415000000007E-3</c:v>
                </c:pt>
                <c:pt idx="5207">
                  <c:v>8.1083448000000002E-3</c:v>
                </c:pt>
                <c:pt idx="5208">
                  <c:v>9.6158852000000003E-3</c:v>
                </c:pt>
                <c:pt idx="5209">
                  <c:v>9.6160353000000007E-3</c:v>
                </c:pt>
                <c:pt idx="5210">
                  <c:v>8.1087921999999993E-3</c:v>
                </c:pt>
                <c:pt idx="5211">
                  <c:v>8.1088691000000008E-3</c:v>
                </c:pt>
                <c:pt idx="5212">
                  <c:v>8.1088050000000002E-3</c:v>
                </c:pt>
                <c:pt idx="5213">
                  <c:v>9.6159453999999991E-3</c:v>
                </c:pt>
                <c:pt idx="5214">
                  <c:v>8.1082273999999992E-3</c:v>
                </c:pt>
                <c:pt idx="5215">
                  <c:v>9.6151213999999992E-3</c:v>
                </c:pt>
                <c:pt idx="5216">
                  <c:v>8.1071999000000006E-3</c:v>
                </c:pt>
                <c:pt idx="5217">
                  <c:v>9.6139377000000002E-3</c:v>
                </c:pt>
                <c:pt idx="5218">
                  <c:v>9.613267E-3</c:v>
                </c:pt>
                <c:pt idx="5219">
                  <c:v>8.1052079999999992E-3</c:v>
                </c:pt>
                <c:pt idx="5220">
                  <c:v>8.1045139000000006E-3</c:v>
                </c:pt>
                <c:pt idx="5221">
                  <c:v>9.6112100000000002E-3</c:v>
                </c:pt>
                <c:pt idx="5222">
                  <c:v>9.6105849E-3</c:v>
                </c:pt>
                <c:pt idx="5223">
                  <c:v>8.1026590999999995E-3</c:v>
                </c:pt>
                <c:pt idx="5224">
                  <c:v>8.1021926000000005E-3</c:v>
                </c:pt>
                <c:pt idx="5225">
                  <c:v>8.1018401000000004E-3</c:v>
                </c:pt>
                <c:pt idx="5226">
                  <c:v>8.1016244999999997E-3</c:v>
                </c:pt>
                <c:pt idx="5227">
                  <c:v>9.6089353999999991E-3</c:v>
                </c:pt>
                <c:pt idx="5228">
                  <c:v>9.6089882999999994E-3</c:v>
                </c:pt>
                <c:pt idx="5229">
                  <c:v>8.1017534999999995E-3</c:v>
                </c:pt>
                <c:pt idx="5230">
                  <c:v>8.1019585000000009E-3</c:v>
                </c:pt>
                <c:pt idx="5231">
                  <c:v>8.1022204000000004E-3</c:v>
                </c:pt>
                <c:pt idx="5232">
                  <c:v>8.1025265999999999E-3</c:v>
                </c:pt>
                <c:pt idx="5233">
                  <c:v>8.1028643999999997E-3</c:v>
                </c:pt>
                <c:pt idx="5234">
                  <c:v>9.6105892000000002E-3</c:v>
                </c:pt>
                <c:pt idx="5235">
                  <c:v>8.1035837999999995E-3</c:v>
                </c:pt>
                <c:pt idx="5236">
                  <c:v>8.1039401999999996E-3</c:v>
                </c:pt>
                <c:pt idx="5237">
                  <c:v>9.6116445000000005E-3</c:v>
                </c:pt>
                <c:pt idx="5238">
                  <c:v>8.1045831999999995E-3</c:v>
                </c:pt>
                <c:pt idx="5239">
                  <c:v>8.1048445999999993E-3</c:v>
                </c:pt>
                <c:pt idx="5240">
                  <c:v>9.6124152000000001E-3</c:v>
                </c:pt>
                <c:pt idx="5241">
                  <c:v>9.6125502000000002E-3</c:v>
                </c:pt>
                <c:pt idx="5242">
                  <c:v>8.1052374999999992E-3</c:v>
                </c:pt>
                <c:pt idx="5243">
                  <c:v>8.1051973999999999E-3</c:v>
                </c:pt>
                <c:pt idx="5244">
                  <c:v>8.1050802999999994E-3</c:v>
                </c:pt>
                <c:pt idx="5245">
                  <c:v>8.1049020000000006E-3</c:v>
                </c:pt>
                <c:pt idx="5246">
                  <c:v>8.1046725999999996E-3</c:v>
                </c:pt>
                <c:pt idx="5247">
                  <c:v>8.1044020999999997E-3</c:v>
                </c:pt>
                <c:pt idx="5248">
                  <c:v>8.1041003E-3</c:v>
                </c:pt>
                <c:pt idx="5249">
                  <c:v>8.1037773E-3</c:v>
                </c:pt>
                <c:pt idx="5250">
                  <c:v>9.6108110000000004E-3</c:v>
                </c:pt>
                <c:pt idx="5251">
                  <c:v>8.1031074999999998E-3</c:v>
                </c:pt>
                <c:pt idx="5252">
                  <c:v>8.1027805999999997E-3</c:v>
                </c:pt>
                <c:pt idx="5253">
                  <c:v>9.6098416999999998E-3</c:v>
                </c:pt>
                <c:pt idx="5254">
                  <c:v>9.6095626999999992E-3</c:v>
                </c:pt>
                <c:pt idx="5255">
                  <c:v>9.6093225999999993E-3</c:v>
                </c:pt>
                <c:pt idx="5256">
                  <c:v>9.6091312000000009E-3</c:v>
                </c:pt>
                <c:pt idx="5257">
                  <c:v>8.1016286000000007E-3</c:v>
                </c:pt>
                <c:pt idx="5258">
                  <c:v>8.1015649999999998E-3</c:v>
                </c:pt>
                <c:pt idx="5259">
                  <c:v>8.1015800000000006E-3</c:v>
                </c:pt>
                <c:pt idx="5260">
                  <c:v>8.1016705999999994E-3</c:v>
                </c:pt>
                <c:pt idx="5261">
                  <c:v>8.1018258999999999E-3</c:v>
                </c:pt>
                <c:pt idx="5262">
                  <c:v>8.1020359000000004E-3</c:v>
                </c:pt>
                <c:pt idx="5263">
                  <c:v>8.1022907000000005E-3</c:v>
                </c:pt>
                <c:pt idx="5264">
                  <c:v>9.6099492000000005E-3</c:v>
                </c:pt>
                <c:pt idx="5265">
                  <c:v>8.1028945000000008E-3</c:v>
                </c:pt>
                <c:pt idx="5266">
                  <c:v>8.1032236000000007E-3</c:v>
                </c:pt>
                <c:pt idx="5267">
                  <c:v>9.6109253999999995E-3</c:v>
                </c:pt>
                <c:pt idx="5268">
                  <c:v>9.6112539999999996E-3</c:v>
                </c:pt>
                <c:pt idx="5269">
                  <c:v>8.1042004000000008E-3</c:v>
                </c:pt>
                <c:pt idx="5270">
                  <c:v>9.6118561999999994E-3</c:v>
                </c:pt>
                <c:pt idx="5271">
                  <c:v>8.1047437E-3</c:v>
                </c:pt>
                <c:pt idx="5272">
                  <c:v>8.1049533000000003E-3</c:v>
                </c:pt>
                <c:pt idx="5273">
                  <c:v>8.1051083999999999E-3</c:v>
                </c:pt>
                <c:pt idx="5274">
                  <c:v>8.1051989000000008E-3</c:v>
                </c:pt>
                <c:pt idx="5275">
                  <c:v>8.1052186999999998E-3</c:v>
                </c:pt>
                <c:pt idx="5276">
                  <c:v>9.6125845000000001E-3</c:v>
                </c:pt>
                <c:pt idx="5277">
                  <c:v>9.6125845000000001E-3</c:v>
                </c:pt>
                <c:pt idx="5278">
                  <c:v>9.6125845000000001E-3</c:v>
                </c:pt>
                <c:pt idx="5279">
                  <c:v>9.6125845000000001E-3</c:v>
                </c:pt>
                <c:pt idx="5280">
                  <c:v>8.1052186999999998E-3</c:v>
                </c:pt>
                <c:pt idx="5281">
                  <c:v>8.1052186999999998E-3</c:v>
                </c:pt>
                <c:pt idx="5282">
                  <c:v>8.1052186999999998E-3</c:v>
                </c:pt>
                <c:pt idx="5283">
                  <c:v>9.6125845000000001E-3</c:v>
                </c:pt>
                <c:pt idx="5284">
                  <c:v>8.1052186999999998E-3</c:v>
                </c:pt>
                <c:pt idx="5285">
                  <c:v>9.6125845000000001E-3</c:v>
                </c:pt>
                <c:pt idx="5286">
                  <c:v>9.6125845000000001E-3</c:v>
                </c:pt>
                <c:pt idx="5287">
                  <c:v>9.6125845000000001E-3</c:v>
                </c:pt>
                <c:pt idx="5288">
                  <c:v>9.6125845000000001E-3</c:v>
                </c:pt>
                <c:pt idx="5289">
                  <c:v>9.6125845000000001E-3</c:v>
                </c:pt>
                <c:pt idx="5290">
                  <c:v>8.1052186999999998E-3</c:v>
                </c:pt>
                <c:pt idx="5291">
                  <c:v>9.6125845000000001E-3</c:v>
                </c:pt>
                <c:pt idx="5292">
                  <c:v>8.1052186999999998E-3</c:v>
                </c:pt>
                <c:pt idx="5293">
                  <c:v>8.1052186999999998E-3</c:v>
                </c:pt>
                <c:pt idx="5294">
                  <c:v>8.1052186999999998E-3</c:v>
                </c:pt>
                <c:pt idx="5295">
                  <c:v>8.1052186999999998E-3</c:v>
                </c:pt>
                <c:pt idx="5296">
                  <c:v>9.6125845000000001E-3</c:v>
                </c:pt>
                <c:pt idx="5297">
                  <c:v>8.1052186999999998E-3</c:v>
                </c:pt>
                <c:pt idx="5298">
                  <c:v>9.6125845000000001E-3</c:v>
                </c:pt>
                <c:pt idx="5299">
                  <c:v>8.1052186999999998E-3</c:v>
                </c:pt>
                <c:pt idx="5300">
                  <c:v>9.6125845000000001E-3</c:v>
                </c:pt>
                <c:pt idx="5301">
                  <c:v>8.1052186999999998E-3</c:v>
                </c:pt>
                <c:pt idx="5302">
                  <c:v>9.6125845000000001E-3</c:v>
                </c:pt>
                <c:pt idx="5303">
                  <c:v>9.6125845000000001E-3</c:v>
                </c:pt>
                <c:pt idx="5304">
                  <c:v>9.6125845000000001E-3</c:v>
                </c:pt>
                <c:pt idx="5305">
                  <c:v>9.6125845000000001E-3</c:v>
                </c:pt>
                <c:pt idx="5306">
                  <c:v>9.6125845000000001E-3</c:v>
                </c:pt>
                <c:pt idx="5307">
                  <c:v>8.1052156999999996E-3</c:v>
                </c:pt>
                <c:pt idx="5308">
                  <c:v>8.1051621000000004E-3</c:v>
                </c:pt>
                <c:pt idx="5309">
                  <c:v>8.1050477999999992E-3</c:v>
                </c:pt>
                <c:pt idx="5310">
                  <c:v>8.1048804999999998E-3</c:v>
                </c:pt>
                <c:pt idx="5311">
                  <c:v>8.1046684000000008E-3</c:v>
                </c:pt>
                <c:pt idx="5312">
                  <c:v>9.6117861999999998E-3</c:v>
                </c:pt>
                <c:pt idx="5313">
                  <c:v>9.6115087000000002E-3</c:v>
                </c:pt>
                <c:pt idx="5314">
                  <c:v>9.6112101999999994E-3</c:v>
                </c:pt>
                <c:pt idx="5315">
                  <c:v>9.6108988999999995E-3</c:v>
                </c:pt>
                <c:pt idx="5316">
                  <c:v>9.6105827000000001E-3</c:v>
                </c:pt>
                <c:pt idx="5317">
                  <c:v>1.11176382E-2</c:v>
                </c:pt>
                <c:pt idx="5318">
                  <c:v>8.1025986000000001E-3</c:v>
                </c:pt>
                <c:pt idx="5319">
                  <c:v>8.1023155000000003E-3</c:v>
                </c:pt>
                <c:pt idx="5320">
                  <c:v>9.6094292000000001E-3</c:v>
                </c:pt>
                <c:pt idx="5321">
                  <c:v>8.1018389999999996E-3</c:v>
                </c:pt>
                <c:pt idx="5322">
                  <c:v>8.1016618999999995E-3</c:v>
                </c:pt>
                <c:pt idx="5323">
                  <c:v>8.1015342999999993E-3</c:v>
                </c:pt>
                <c:pt idx="5324">
                  <c:v>8.1014312999999998E-3</c:v>
                </c:pt>
                <c:pt idx="5325">
                  <c:v>9.6087129999999996E-3</c:v>
                </c:pt>
                <c:pt idx="5326">
                  <c:v>8.101268E-3</c:v>
                </c:pt>
                <c:pt idx="5327">
                  <c:v>8.1012079000000008E-3</c:v>
                </c:pt>
                <c:pt idx="5328">
                  <c:v>8.1011620000000003E-3</c:v>
                </c:pt>
                <c:pt idx="5329">
                  <c:v>8.1011303999999999E-3</c:v>
                </c:pt>
                <c:pt idx="5330">
                  <c:v>6.5937423999999998E-3</c:v>
                </c:pt>
                <c:pt idx="5331">
                  <c:v>9.6084810000000003E-3</c:v>
                </c:pt>
                <c:pt idx="5332">
                  <c:v>9.6084923000000003E-3</c:v>
                </c:pt>
                <c:pt idx="5333">
                  <c:v>9.6085179000000003E-3</c:v>
                </c:pt>
                <c:pt idx="5334">
                  <c:v>8.1011871000000006E-3</c:v>
                </c:pt>
                <c:pt idx="5335">
                  <c:v>1.1115982599999999E-2</c:v>
                </c:pt>
                <c:pt idx="5336">
                  <c:v>9.6086803999999998E-3</c:v>
                </c:pt>
                <c:pt idx="5337">
                  <c:v>8.1013926999999996E-3</c:v>
                </c:pt>
                <c:pt idx="5338">
                  <c:v>9.6088600999999999E-3</c:v>
                </c:pt>
                <c:pt idx="5339">
                  <c:v>9.6089732000000008E-3</c:v>
                </c:pt>
                <c:pt idx="5340">
                  <c:v>9.6091296999999999E-3</c:v>
                </c:pt>
                <c:pt idx="5341">
                  <c:v>9.6093329999999994E-3</c:v>
                </c:pt>
                <c:pt idx="5342">
                  <c:v>8.1022054999999992E-3</c:v>
                </c:pt>
                <c:pt idx="5343">
                  <c:v>9.6098473999999996E-3</c:v>
                </c:pt>
                <c:pt idx="5344">
                  <c:v>8.1027736E-3</c:v>
                </c:pt>
                <c:pt idx="5345">
                  <c:v>8.1030834000000006E-3</c:v>
                </c:pt>
                <c:pt idx="5346">
                  <c:v>9.6107676999999999E-3</c:v>
                </c:pt>
                <c:pt idx="5347">
                  <c:v>9.6110820999999996E-3</c:v>
                </c:pt>
                <c:pt idx="5348">
                  <c:v>9.6113867999999998E-3</c:v>
                </c:pt>
                <c:pt idx="5349">
                  <c:v>8.1043070999999994E-3</c:v>
                </c:pt>
                <c:pt idx="5350">
                  <c:v>8.1045691000000003E-3</c:v>
                </c:pt>
                <c:pt idx="5351">
                  <c:v>9.6121638000000002E-3</c:v>
                </c:pt>
                <c:pt idx="5352">
                  <c:v>9.6123504000000005E-3</c:v>
                </c:pt>
                <c:pt idx="5353">
                  <c:v>9.6124874999999992E-3</c:v>
                </c:pt>
                <c:pt idx="5354">
                  <c:v>8.1052012999999999E-3</c:v>
                </c:pt>
                <c:pt idx="5355">
                  <c:v>8.1052186999999998E-3</c:v>
                </c:pt>
                <c:pt idx="5356">
                  <c:v>9.6125845000000001E-3</c:v>
                </c:pt>
                <c:pt idx="5357">
                  <c:v>9.6125845000000001E-3</c:v>
                </c:pt>
                <c:pt idx="5358">
                  <c:v>9.6125845000000001E-3</c:v>
                </c:pt>
                <c:pt idx="5359">
                  <c:v>9.6125845000000001E-3</c:v>
                </c:pt>
                <c:pt idx="5360">
                  <c:v>9.6125845000000001E-3</c:v>
                </c:pt>
                <c:pt idx="5361">
                  <c:v>8.1052186999999998E-3</c:v>
                </c:pt>
                <c:pt idx="5362">
                  <c:v>8.1052186999999998E-3</c:v>
                </c:pt>
                <c:pt idx="5363">
                  <c:v>8.1052186999999998E-3</c:v>
                </c:pt>
                <c:pt idx="5364">
                  <c:v>8.1052186999999998E-3</c:v>
                </c:pt>
                <c:pt idx="5365">
                  <c:v>8.1052186999999998E-3</c:v>
                </c:pt>
                <c:pt idx="5366">
                  <c:v>8.1052186999999998E-3</c:v>
                </c:pt>
                <c:pt idx="5367">
                  <c:v>9.6125845000000001E-3</c:v>
                </c:pt>
                <c:pt idx="5368">
                  <c:v>9.6125845000000001E-3</c:v>
                </c:pt>
                <c:pt idx="5369">
                  <c:v>9.6125845000000001E-3</c:v>
                </c:pt>
                <c:pt idx="5370">
                  <c:v>8.1052186999999998E-3</c:v>
                </c:pt>
                <c:pt idx="5371">
                  <c:v>8.1052186999999998E-3</c:v>
                </c:pt>
                <c:pt idx="5372">
                  <c:v>8.1052186999999998E-3</c:v>
                </c:pt>
                <c:pt idx="5373">
                  <c:v>8.1052186999999998E-3</c:v>
                </c:pt>
                <c:pt idx="5374">
                  <c:v>9.6125845000000001E-3</c:v>
                </c:pt>
                <c:pt idx="5375">
                  <c:v>9.6125845000000001E-3</c:v>
                </c:pt>
                <c:pt idx="5376">
                  <c:v>9.6125845000000001E-3</c:v>
                </c:pt>
                <c:pt idx="5377">
                  <c:v>9.6125845000000001E-3</c:v>
                </c:pt>
                <c:pt idx="5378">
                  <c:v>9.6125845000000001E-3</c:v>
                </c:pt>
                <c:pt idx="5379">
                  <c:v>9.6125845000000001E-3</c:v>
                </c:pt>
                <c:pt idx="5380">
                  <c:v>9.6125845000000001E-3</c:v>
                </c:pt>
                <c:pt idx="5381">
                  <c:v>9.6125845000000001E-3</c:v>
                </c:pt>
                <c:pt idx="5382">
                  <c:v>9.6125845000000001E-3</c:v>
                </c:pt>
                <c:pt idx="5383">
                  <c:v>9.6125845000000001E-3</c:v>
                </c:pt>
                <c:pt idx="5384">
                  <c:v>8.1052186999999998E-3</c:v>
                </c:pt>
                <c:pt idx="5385">
                  <c:v>9.6125845000000001E-3</c:v>
                </c:pt>
                <c:pt idx="5386">
                  <c:v>8.1052186999999998E-3</c:v>
                </c:pt>
                <c:pt idx="5387">
                  <c:v>8.1052186999999998E-3</c:v>
                </c:pt>
                <c:pt idx="5388">
                  <c:v>9.6125845000000001E-3</c:v>
                </c:pt>
                <c:pt idx="5389">
                  <c:v>9.6125845000000001E-3</c:v>
                </c:pt>
                <c:pt idx="5390">
                  <c:v>8.1052186999999998E-3</c:v>
                </c:pt>
                <c:pt idx="5391">
                  <c:v>9.6125845000000001E-3</c:v>
                </c:pt>
                <c:pt idx="5392">
                  <c:v>9.6125845000000001E-3</c:v>
                </c:pt>
                <c:pt idx="5393">
                  <c:v>9.6125845000000001E-3</c:v>
                </c:pt>
                <c:pt idx="5394">
                  <c:v>9.6125845000000001E-3</c:v>
                </c:pt>
                <c:pt idx="5395">
                  <c:v>1.11199504E-2</c:v>
                </c:pt>
                <c:pt idx="5396">
                  <c:v>9.6125845000000001E-3</c:v>
                </c:pt>
                <c:pt idx="5397">
                  <c:v>1.11199504E-2</c:v>
                </c:pt>
                <c:pt idx="5398">
                  <c:v>8.1052186999999998E-3</c:v>
                </c:pt>
                <c:pt idx="5399">
                  <c:v>9.6125845000000001E-3</c:v>
                </c:pt>
                <c:pt idx="5400">
                  <c:v>8.1052186999999998E-3</c:v>
                </c:pt>
                <c:pt idx="5401">
                  <c:v>9.6125845000000001E-3</c:v>
                </c:pt>
                <c:pt idx="5402">
                  <c:v>9.6125845000000001E-3</c:v>
                </c:pt>
                <c:pt idx="5403">
                  <c:v>9.6125845000000001E-3</c:v>
                </c:pt>
                <c:pt idx="5404">
                  <c:v>8.1052186999999998E-3</c:v>
                </c:pt>
                <c:pt idx="5405">
                  <c:v>9.6125845000000001E-3</c:v>
                </c:pt>
                <c:pt idx="5406">
                  <c:v>9.6125845000000001E-3</c:v>
                </c:pt>
                <c:pt idx="5407">
                  <c:v>9.6125845000000001E-3</c:v>
                </c:pt>
                <c:pt idx="5408">
                  <c:v>9.6125845000000001E-3</c:v>
                </c:pt>
                <c:pt idx="5409">
                  <c:v>8.1052186999999998E-3</c:v>
                </c:pt>
                <c:pt idx="5410">
                  <c:v>9.6125845000000001E-3</c:v>
                </c:pt>
                <c:pt idx="5411">
                  <c:v>9.6125845000000001E-3</c:v>
                </c:pt>
                <c:pt idx="5412">
                  <c:v>9.6125845000000001E-3</c:v>
                </c:pt>
                <c:pt idx="5413">
                  <c:v>1.11199504E-2</c:v>
                </c:pt>
                <c:pt idx="5414">
                  <c:v>1.11199504E-2</c:v>
                </c:pt>
                <c:pt idx="5415">
                  <c:v>9.6125845000000001E-3</c:v>
                </c:pt>
                <c:pt idx="5416">
                  <c:v>9.6125845000000001E-3</c:v>
                </c:pt>
                <c:pt idx="5417">
                  <c:v>9.6125845000000001E-3</c:v>
                </c:pt>
                <c:pt idx="5418">
                  <c:v>9.6125845000000001E-3</c:v>
                </c:pt>
                <c:pt idx="5419">
                  <c:v>9.6125845000000001E-3</c:v>
                </c:pt>
                <c:pt idx="5420">
                  <c:v>9.6125845000000001E-3</c:v>
                </c:pt>
                <c:pt idx="5421">
                  <c:v>9.6125845000000001E-3</c:v>
                </c:pt>
                <c:pt idx="5422">
                  <c:v>9.6125845000000001E-3</c:v>
                </c:pt>
                <c:pt idx="5423">
                  <c:v>9.6125845000000001E-3</c:v>
                </c:pt>
                <c:pt idx="5424">
                  <c:v>9.6125845000000001E-3</c:v>
                </c:pt>
                <c:pt idx="5425">
                  <c:v>9.6125845000000001E-3</c:v>
                </c:pt>
                <c:pt idx="5426">
                  <c:v>9.6125845000000001E-3</c:v>
                </c:pt>
                <c:pt idx="5427">
                  <c:v>9.6125845000000001E-3</c:v>
                </c:pt>
                <c:pt idx="5428">
                  <c:v>9.6125845000000001E-3</c:v>
                </c:pt>
                <c:pt idx="5429">
                  <c:v>9.6125845000000001E-3</c:v>
                </c:pt>
                <c:pt idx="5430">
                  <c:v>9.6125845000000001E-3</c:v>
                </c:pt>
                <c:pt idx="5431">
                  <c:v>9.6125845000000001E-3</c:v>
                </c:pt>
                <c:pt idx="5432">
                  <c:v>9.6125845000000001E-3</c:v>
                </c:pt>
                <c:pt idx="5433">
                  <c:v>9.6125845000000001E-3</c:v>
                </c:pt>
                <c:pt idx="5434">
                  <c:v>8.1052186999999998E-3</c:v>
                </c:pt>
                <c:pt idx="5435">
                  <c:v>9.6125845000000001E-3</c:v>
                </c:pt>
                <c:pt idx="5436">
                  <c:v>8.1052186999999998E-3</c:v>
                </c:pt>
                <c:pt idx="5437">
                  <c:v>9.6125845000000001E-3</c:v>
                </c:pt>
                <c:pt idx="5438">
                  <c:v>8.1052186999999998E-3</c:v>
                </c:pt>
                <c:pt idx="5439">
                  <c:v>9.6125845000000001E-3</c:v>
                </c:pt>
                <c:pt idx="5440">
                  <c:v>8.1052186999999998E-3</c:v>
                </c:pt>
                <c:pt idx="5441">
                  <c:v>8.1052186999999998E-3</c:v>
                </c:pt>
                <c:pt idx="5442">
                  <c:v>9.6125845000000001E-3</c:v>
                </c:pt>
                <c:pt idx="5443">
                  <c:v>9.6125845000000001E-3</c:v>
                </c:pt>
                <c:pt idx="5444">
                  <c:v>9.6125845000000001E-3</c:v>
                </c:pt>
                <c:pt idx="5445">
                  <c:v>9.6125845000000001E-3</c:v>
                </c:pt>
                <c:pt idx="5446">
                  <c:v>9.6125845000000001E-3</c:v>
                </c:pt>
                <c:pt idx="5447">
                  <c:v>9.6125845000000001E-3</c:v>
                </c:pt>
                <c:pt idx="5448">
                  <c:v>9.6125845000000001E-3</c:v>
                </c:pt>
                <c:pt idx="5449">
                  <c:v>9.6125845000000001E-3</c:v>
                </c:pt>
                <c:pt idx="5450">
                  <c:v>9.6125845000000001E-3</c:v>
                </c:pt>
                <c:pt idx="5451">
                  <c:v>9.6125845000000001E-3</c:v>
                </c:pt>
                <c:pt idx="5452">
                  <c:v>8.1052186999999998E-3</c:v>
                </c:pt>
                <c:pt idx="5453">
                  <c:v>8.1052186999999998E-3</c:v>
                </c:pt>
                <c:pt idx="5454">
                  <c:v>1.11199504E-2</c:v>
                </c:pt>
                <c:pt idx="5455">
                  <c:v>8.1052186999999998E-3</c:v>
                </c:pt>
                <c:pt idx="5456">
                  <c:v>9.6125845000000001E-3</c:v>
                </c:pt>
                <c:pt idx="5457">
                  <c:v>9.6125845000000001E-3</c:v>
                </c:pt>
                <c:pt idx="5458">
                  <c:v>9.6125845000000001E-3</c:v>
                </c:pt>
                <c:pt idx="5459">
                  <c:v>9.6125845000000001E-3</c:v>
                </c:pt>
                <c:pt idx="5460">
                  <c:v>8.1052186999999998E-3</c:v>
                </c:pt>
                <c:pt idx="5461">
                  <c:v>8.1052186999999998E-3</c:v>
                </c:pt>
                <c:pt idx="5462">
                  <c:v>9.6125845000000001E-3</c:v>
                </c:pt>
                <c:pt idx="5463">
                  <c:v>9.6125845000000001E-3</c:v>
                </c:pt>
                <c:pt idx="5464">
                  <c:v>9.6125845000000001E-3</c:v>
                </c:pt>
                <c:pt idx="5465">
                  <c:v>9.6125845000000001E-3</c:v>
                </c:pt>
                <c:pt idx="5466">
                  <c:v>1.11199504E-2</c:v>
                </c:pt>
                <c:pt idx="5467">
                  <c:v>1.11199504E-2</c:v>
                </c:pt>
                <c:pt idx="5468">
                  <c:v>9.6125845000000001E-3</c:v>
                </c:pt>
                <c:pt idx="5469">
                  <c:v>9.6125845000000001E-3</c:v>
                </c:pt>
                <c:pt idx="5470">
                  <c:v>9.6125845000000001E-3</c:v>
                </c:pt>
                <c:pt idx="5471">
                  <c:v>9.6125845000000001E-3</c:v>
                </c:pt>
                <c:pt idx="5472">
                  <c:v>9.6125845000000001E-3</c:v>
                </c:pt>
                <c:pt idx="5473">
                  <c:v>9.6125845000000001E-3</c:v>
                </c:pt>
                <c:pt idx="5474">
                  <c:v>9.6125845000000001E-3</c:v>
                </c:pt>
                <c:pt idx="5475">
                  <c:v>8.1052186999999998E-3</c:v>
                </c:pt>
                <c:pt idx="5476">
                  <c:v>9.6125845000000001E-3</c:v>
                </c:pt>
                <c:pt idx="5477">
                  <c:v>9.6125845000000001E-3</c:v>
                </c:pt>
                <c:pt idx="5478">
                  <c:v>9.6125845000000001E-3</c:v>
                </c:pt>
                <c:pt idx="5479">
                  <c:v>8.1052186999999998E-3</c:v>
                </c:pt>
                <c:pt idx="5480">
                  <c:v>8.1052186999999998E-3</c:v>
                </c:pt>
                <c:pt idx="5481">
                  <c:v>9.6125845000000001E-3</c:v>
                </c:pt>
                <c:pt idx="5482">
                  <c:v>9.6125845000000001E-3</c:v>
                </c:pt>
                <c:pt idx="5483">
                  <c:v>9.6125809000000006E-3</c:v>
                </c:pt>
                <c:pt idx="5484">
                  <c:v>9.6125171000000006E-3</c:v>
                </c:pt>
                <c:pt idx="5485">
                  <c:v>9.6123818E-3</c:v>
                </c:pt>
                <c:pt idx="5486">
                  <c:v>1.11195518E-2</c:v>
                </c:pt>
                <c:pt idx="5487">
                  <c:v>1.1119305600000001E-2</c:v>
                </c:pt>
                <c:pt idx="5488">
                  <c:v>9.6116528000000003E-3</c:v>
                </c:pt>
                <c:pt idx="5489">
                  <c:v>1.1118705E-2</c:v>
                </c:pt>
                <c:pt idx="5490">
                  <c:v>9.6110042000000003E-3</c:v>
                </c:pt>
                <c:pt idx="5491">
                  <c:v>1.11180311E-2</c:v>
                </c:pt>
                <c:pt idx="5492">
                  <c:v>9.6103247000000006E-3</c:v>
                </c:pt>
                <c:pt idx="5493">
                  <c:v>1.11173691E-2</c:v>
                </c:pt>
                <c:pt idx="5494">
                  <c:v>1.11170694E-2</c:v>
                </c:pt>
                <c:pt idx="5495">
                  <c:v>9.6094349999999995E-3</c:v>
                </c:pt>
                <c:pt idx="5496">
                  <c:v>8.1018459999999994E-3</c:v>
                </c:pt>
                <c:pt idx="5497">
                  <c:v>9.6090533999999995E-3</c:v>
                </c:pt>
                <c:pt idx="5498">
                  <c:v>9.6089582E-3</c:v>
                </c:pt>
                <c:pt idx="5499">
                  <c:v>9.6089373999999998E-3</c:v>
                </c:pt>
                <c:pt idx="5500">
                  <c:v>8.1015671000000001E-3</c:v>
                </c:pt>
                <c:pt idx="5501">
                  <c:v>9.6089373999999998E-3</c:v>
                </c:pt>
                <c:pt idx="5502">
                  <c:v>9.6089373999999998E-3</c:v>
                </c:pt>
                <c:pt idx="5503">
                  <c:v>8.1015671000000001E-3</c:v>
                </c:pt>
                <c:pt idx="5504">
                  <c:v>1.11163076E-2</c:v>
                </c:pt>
                <c:pt idx="5505">
                  <c:v>9.6089373999999998E-3</c:v>
                </c:pt>
                <c:pt idx="5506">
                  <c:v>9.6089373999999998E-3</c:v>
                </c:pt>
                <c:pt idx="5507">
                  <c:v>1.11163076E-2</c:v>
                </c:pt>
                <c:pt idx="5508">
                  <c:v>8.1015671000000001E-3</c:v>
                </c:pt>
                <c:pt idx="5509">
                  <c:v>8.1015671000000001E-3</c:v>
                </c:pt>
                <c:pt idx="5510">
                  <c:v>9.6089373999999998E-3</c:v>
                </c:pt>
                <c:pt idx="5511">
                  <c:v>9.6089373999999998E-3</c:v>
                </c:pt>
                <c:pt idx="5512">
                  <c:v>9.6089373999999998E-3</c:v>
                </c:pt>
                <c:pt idx="5513">
                  <c:v>9.6089373999999998E-3</c:v>
                </c:pt>
                <c:pt idx="5514">
                  <c:v>9.6089373999999998E-3</c:v>
                </c:pt>
                <c:pt idx="5515">
                  <c:v>9.6089373999999998E-3</c:v>
                </c:pt>
                <c:pt idx="5516">
                  <c:v>9.6089373999999998E-3</c:v>
                </c:pt>
                <c:pt idx="5517">
                  <c:v>8.1015671000000001E-3</c:v>
                </c:pt>
                <c:pt idx="5518">
                  <c:v>9.6089373999999998E-3</c:v>
                </c:pt>
                <c:pt idx="5519">
                  <c:v>9.6089373999999998E-3</c:v>
                </c:pt>
                <c:pt idx="5520">
                  <c:v>9.6089373999999998E-3</c:v>
                </c:pt>
                <c:pt idx="5521">
                  <c:v>9.6089373999999998E-3</c:v>
                </c:pt>
                <c:pt idx="5522">
                  <c:v>9.6089373999999998E-3</c:v>
                </c:pt>
                <c:pt idx="5523">
                  <c:v>9.6089373999999998E-3</c:v>
                </c:pt>
                <c:pt idx="5524">
                  <c:v>9.6089373999999998E-3</c:v>
                </c:pt>
                <c:pt idx="5525">
                  <c:v>9.6089373999999998E-3</c:v>
                </c:pt>
                <c:pt idx="5526">
                  <c:v>8.1015671000000001E-3</c:v>
                </c:pt>
                <c:pt idx="5527">
                  <c:v>9.6089373999999998E-3</c:v>
                </c:pt>
                <c:pt idx="5528">
                  <c:v>9.6089373999999998E-3</c:v>
                </c:pt>
                <c:pt idx="5529">
                  <c:v>1.11163076E-2</c:v>
                </c:pt>
                <c:pt idx="5530">
                  <c:v>9.6089373999999998E-3</c:v>
                </c:pt>
                <c:pt idx="5531">
                  <c:v>9.6089404E-3</c:v>
                </c:pt>
                <c:pt idx="5532">
                  <c:v>9.6089941000000005E-3</c:v>
                </c:pt>
                <c:pt idx="5533">
                  <c:v>9.6091088000000002E-3</c:v>
                </c:pt>
                <c:pt idx="5534">
                  <c:v>9.6092764000000001E-3</c:v>
                </c:pt>
                <c:pt idx="5535">
                  <c:v>1.11168585E-2</c:v>
                </c:pt>
                <c:pt idx="5536">
                  <c:v>9.6097383000000001E-3</c:v>
                </c:pt>
                <c:pt idx="5537">
                  <c:v>8.1026475000000008E-3</c:v>
                </c:pt>
                <c:pt idx="5538">
                  <c:v>9.6103153E-3</c:v>
                </c:pt>
                <c:pt idx="5539">
                  <c:v>8.1032586999999993E-3</c:v>
                </c:pt>
                <c:pt idx="5540">
                  <c:v>9.6109430000000003E-3</c:v>
                </c:pt>
                <c:pt idx="5541">
                  <c:v>9.6112559000000007E-3</c:v>
                </c:pt>
                <c:pt idx="5542">
                  <c:v>9.6115573999999999E-3</c:v>
                </c:pt>
                <c:pt idx="5543">
                  <c:v>9.6118395999999998E-3</c:v>
                </c:pt>
                <c:pt idx="5544">
                  <c:v>8.1047280000000003E-3</c:v>
                </c:pt>
                <c:pt idx="5545">
                  <c:v>9.6123140000000003E-3</c:v>
                </c:pt>
                <c:pt idx="5546">
                  <c:v>1.11198562E-2</c:v>
                </c:pt>
                <c:pt idx="5547">
                  <c:v>8.1052513999999992E-3</c:v>
                </c:pt>
                <c:pt idx="5548">
                  <c:v>1.1120085300000001E-2</c:v>
                </c:pt>
                <c:pt idx="5549">
                  <c:v>9.6128079000000009E-3</c:v>
                </c:pt>
                <c:pt idx="5550">
                  <c:v>9.6128819000000001E-3</c:v>
                </c:pt>
                <c:pt idx="5551">
                  <c:v>1.1120307100000001E-2</c:v>
                </c:pt>
                <c:pt idx="5552">
                  <c:v>1.1120352599999999E-2</c:v>
                </c:pt>
                <c:pt idx="5553">
                  <c:v>9.6130186000000003E-3</c:v>
                </c:pt>
                <c:pt idx="5554">
                  <c:v>1.11204011E-2</c:v>
                </c:pt>
                <c:pt idx="5555">
                  <c:v>9.6130386999999998E-3</c:v>
                </c:pt>
                <c:pt idx="5556">
                  <c:v>9.6130274999999994E-3</c:v>
                </c:pt>
                <c:pt idx="5557">
                  <c:v>9.6130020000000007E-3</c:v>
                </c:pt>
                <c:pt idx="5558">
                  <c:v>9.6129622999999997E-3</c:v>
                </c:pt>
                <c:pt idx="5559">
                  <c:v>9.6129084E-3</c:v>
                </c:pt>
                <c:pt idx="5560">
                  <c:v>1.1120205899999999E-2</c:v>
                </c:pt>
                <c:pt idx="5561">
                  <c:v>8.1053923999999996E-3</c:v>
                </c:pt>
                <c:pt idx="5562">
                  <c:v>9.6126613999999999E-3</c:v>
                </c:pt>
                <c:pt idx="5563">
                  <c:v>9.6125489000000001E-3</c:v>
                </c:pt>
                <c:pt idx="5564">
                  <c:v>9.6123929000000007E-3</c:v>
                </c:pt>
                <c:pt idx="5565">
                  <c:v>8.1048240999999997E-3</c:v>
                </c:pt>
                <c:pt idx="5566">
                  <c:v>9.6119492000000008E-3</c:v>
                </c:pt>
                <c:pt idx="5567">
                  <c:v>1.11190443E-2</c:v>
                </c:pt>
                <c:pt idx="5568">
                  <c:v>9.6113828999999998E-3</c:v>
                </c:pt>
                <c:pt idx="5569">
                  <c:v>9.6110737999999998E-3</c:v>
                </c:pt>
                <c:pt idx="5570">
                  <c:v>1.11181261E-2</c:v>
                </c:pt>
                <c:pt idx="5571">
                  <c:v>1.1117811999999999E-2</c:v>
                </c:pt>
                <c:pt idx="5572">
                  <c:v>1.11175072E-2</c:v>
                </c:pt>
                <c:pt idx="5573">
                  <c:v>9.6098507999999999E-3</c:v>
                </c:pt>
                <c:pt idx="5574">
                  <c:v>9.6095885000000002E-3</c:v>
                </c:pt>
                <c:pt idx="5575">
                  <c:v>9.6093597000000003E-3</c:v>
                </c:pt>
                <c:pt idx="5576">
                  <c:v>1.11165424E-2</c:v>
                </c:pt>
                <c:pt idx="5577">
                  <c:v>9.6090347999999992E-3</c:v>
                </c:pt>
                <c:pt idx="5578">
                  <c:v>9.6089547999999997E-3</c:v>
                </c:pt>
                <c:pt idx="5579">
                  <c:v>9.6089373999999998E-3</c:v>
                </c:pt>
                <c:pt idx="5580">
                  <c:v>9.6089373999999998E-3</c:v>
                </c:pt>
                <c:pt idx="5581">
                  <c:v>9.6089373999999998E-3</c:v>
                </c:pt>
                <c:pt idx="5582">
                  <c:v>9.6089373999999998E-3</c:v>
                </c:pt>
                <c:pt idx="5583">
                  <c:v>1.11163076E-2</c:v>
                </c:pt>
                <c:pt idx="5584">
                  <c:v>9.6089373999999998E-3</c:v>
                </c:pt>
                <c:pt idx="5585">
                  <c:v>9.6089373999999998E-3</c:v>
                </c:pt>
                <c:pt idx="5586">
                  <c:v>9.6089373999999998E-3</c:v>
                </c:pt>
                <c:pt idx="5587">
                  <c:v>9.6089373999999998E-3</c:v>
                </c:pt>
                <c:pt idx="5588">
                  <c:v>1.11163076E-2</c:v>
                </c:pt>
                <c:pt idx="5589">
                  <c:v>1.11163076E-2</c:v>
                </c:pt>
                <c:pt idx="5590">
                  <c:v>1.11163076E-2</c:v>
                </c:pt>
                <c:pt idx="5591">
                  <c:v>9.6089373999999998E-3</c:v>
                </c:pt>
                <c:pt idx="5592">
                  <c:v>1.11163076E-2</c:v>
                </c:pt>
                <c:pt idx="5593">
                  <c:v>9.6089373999999998E-3</c:v>
                </c:pt>
                <c:pt idx="5594">
                  <c:v>9.6089373999999998E-3</c:v>
                </c:pt>
                <c:pt idx="5595">
                  <c:v>9.6089373999999998E-3</c:v>
                </c:pt>
                <c:pt idx="5596">
                  <c:v>9.6089373999999998E-3</c:v>
                </c:pt>
                <c:pt idx="5597">
                  <c:v>1.11163076E-2</c:v>
                </c:pt>
                <c:pt idx="5598">
                  <c:v>1.11163076E-2</c:v>
                </c:pt>
                <c:pt idx="5599">
                  <c:v>1.11163076E-2</c:v>
                </c:pt>
                <c:pt idx="5600">
                  <c:v>8.1015671000000001E-3</c:v>
                </c:pt>
                <c:pt idx="5601">
                  <c:v>1.11163076E-2</c:v>
                </c:pt>
                <c:pt idx="5602">
                  <c:v>9.6089373999999998E-3</c:v>
                </c:pt>
                <c:pt idx="5603">
                  <c:v>9.6089373999999998E-3</c:v>
                </c:pt>
                <c:pt idx="5604">
                  <c:v>9.6089373999999998E-3</c:v>
                </c:pt>
                <c:pt idx="5605">
                  <c:v>9.6089373999999998E-3</c:v>
                </c:pt>
                <c:pt idx="5606">
                  <c:v>9.6089373999999998E-3</c:v>
                </c:pt>
                <c:pt idx="5607">
                  <c:v>9.6089373999999998E-3</c:v>
                </c:pt>
                <c:pt idx="5608">
                  <c:v>8.1015671000000001E-3</c:v>
                </c:pt>
                <c:pt idx="5609">
                  <c:v>1.11163076E-2</c:v>
                </c:pt>
                <c:pt idx="5610">
                  <c:v>1.11163076E-2</c:v>
                </c:pt>
                <c:pt idx="5611">
                  <c:v>9.6089373999999998E-3</c:v>
                </c:pt>
                <c:pt idx="5612">
                  <c:v>9.6089373999999998E-3</c:v>
                </c:pt>
                <c:pt idx="5613">
                  <c:v>9.6089373999999998E-3</c:v>
                </c:pt>
                <c:pt idx="5614">
                  <c:v>9.6089373999999998E-3</c:v>
                </c:pt>
                <c:pt idx="5615">
                  <c:v>9.6089373999999998E-3</c:v>
                </c:pt>
                <c:pt idx="5616">
                  <c:v>9.6089373999999998E-3</c:v>
                </c:pt>
                <c:pt idx="5617">
                  <c:v>9.6089373999999998E-3</c:v>
                </c:pt>
                <c:pt idx="5618">
                  <c:v>9.6089373999999998E-3</c:v>
                </c:pt>
                <c:pt idx="5619">
                  <c:v>9.6089373999999998E-3</c:v>
                </c:pt>
                <c:pt idx="5620">
                  <c:v>9.6089373999999998E-3</c:v>
                </c:pt>
                <c:pt idx="5621">
                  <c:v>1.11163076E-2</c:v>
                </c:pt>
                <c:pt idx="5622">
                  <c:v>9.6089373999999998E-3</c:v>
                </c:pt>
                <c:pt idx="5623">
                  <c:v>1.11163076E-2</c:v>
                </c:pt>
                <c:pt idx="5624">
                  <c:v>9.6089373999999998E-3</c:v>
                </c:pt>
                <c:pt idx="5625">
                  <c:v>1.11163076E-2</c:v>
                </c:pt>
                <c:pt idx="5626">
                  <c:v>9.6089373999999998E-3</c:v>
                </c:pt>
                <c:pt idx="5627">
                  <c:v>9.6089409999999993E-3</c:v>
                </c:pt>
                <c:pt idx="5628">
                  <c:v>1.11163752E-2</c:v>
                </c:pt>
                <c:pt idx="5629">
                  <c:v>8.1017708999999993E-3</c:v>
                </c:pt>
                <c:pt idx="5630">
                  <c:v>1.1116707599999999E-2</c:v>
                </c:pt>
                <c:pt idx="5631">
                  <c:v>1.1116954599999999E-2</c:v>
                </c:pt>
                <c:pt idx="5632">
                  <c:v>1.11172411E-2</c:v>
                </c:pt>
                <c:pt idx="5633">
                  <c:v>9.6101876999999999E-3</c:v>
                </c:pt>
                <c:pt idx="5634">
                  <c:v>9.6105215000000001E-3</c:v>
                </c:pt>
                <c:pt idx="5635">
                  <c:v>1.11182307E-2</c:v>
                </c:pt>
                <c:pt idx="5636">
                  <c:v>9.6112008000000006E-3</c:v>
                </c:pt>
                <c:pt idx="5637">
                  <c:v>9.6115248999999996E-3</c:v>
                </c:pt>
                <c:pt idx="5638">
                  <c:v>9.6118243999999999E-3</c:v>
                </c:pt>
                <c:pt idx="5639">
                  <c:v>1.11194551E-2</c:v>
                </c:pt>
                <c:pt idx="5640">
                  <c:v>9.6123071000000001E-3</c:v>
                </c:pt>
                <c:pt idx="5641">
                  <c:v>9.6124690000000002E-3</c:v>
                </c:pt>
                <c:pt idx="5642">
                  <c:v>1.11199297E-2</c:v>
                </c:pt>
                <c:pt idx="5643">
                  <c:v>9.6125809000000006E-3</c:v>
                </c:pt>
                <c:pt idx="5644">
                  <c:v>9.6125171000000006E-3</c:v>
                </c:pt>
                <c:pt idx="5645">
                  <c:v>9.6123818E-3</c:v>
                </c:pt>
                <c:pt idx="5646">
                  <c:v>9.6121855000000003E-3</c:v>
                </c:pt>
                <c:pt idx="5647">
                  <c:v>1.1119305600000001E-2</c:v>
                </c:pt>
                <c:pt idx="5648">
                  <c:v>8.1042858999999991E-3</c:v>
                </c:pt>
                <c:pt idx="5649">
                  <c:v>9.6113377E-3</c:v>
                </c:pt>
                <c:pt idx="5650">
                  <c:v>1.11183719E-2</c:v>
                </c:pt>
                <c:pt idx="5651">
                  <c:v>1.11180311E-2</c:v>
                </c:pt>
                <c:pt idx="5652">
                  <c:v>1.11176933E-2</c:v>
                </c:pt>
                <c:pt idx="5653">
                  <c:v>9.6100001999999997E-3</c:v>
                </c:pt>
                <c:pt idx="5654">
                  <c:v>1.11170694E-2</c:v>
                </c:pt>
                <c:pt idx="5655">
                  <c:v>1.11168047E-2</c:v>
                </c:pt>
                <c:pt idx="5656">
                  <c:v>1.11165858E-2</c:v>
                </c:pt>
                <c:pt idx="5657">
                  <c:v>1.11164235E-2</c:v>
                </c:pt>
                <c:pt idx="5658">
                  <c:v>1.11163284E-2</c:v>
                </c:pt>
                <c:pt idx="5659">
                  <c:v>9.6089373999999998E-3</c:v>
                </c:pt>
                <c:pt idx="5660">
                  <c:v>1.26236778E-2</c:v>
                </c:pt>
                <c:pt idx="5661">
                  <c:v>9.6089373999999998E-3</c:v>
                </c:pt>
                <c:pt idx="5662">
                  <c:v>9.6089373999999998E-3</c:v>
                </c:pt>
                <c:pt idx="5663">
                  <c:v>9.6089373999999998E-3</c:v>
                </c:pt>
                <c:pt idx="5664">
                  <c:v>9.6089373999999998E-3</c:v>
                </c:pt>
                <c:pt idx="5665">
                  <c:v>9.6089373999999998E-3</c:v>
                </c:pt>
                <c:pt idx="5666">
                  <c:v>8.1015671000000001E-3</c:v>
                </c:pt>
                <c:pt idx="5667">
                  <c:v>1.11163076E-2</c:v>
                </c:pt>
                <c:pt idx="5668">
                  <c:v>1.11163076E-2</c:v>
                </c:pt>
                <c:pt idx="5669">
                  <c:v>9.6089373999999998E-3</c:v>
                </c:pt>
                <c:pt idx="5670">
                  <c:v>1.11163076E-2</c:v>
                </c:pt>
                <c:pt idx="5671">
                  <c:v>9.6089373999999998E-3</c:v>
                </c:pt>
                <c:pt idx="5672">
                  <c:v>9.6089373999999998E-3</c:v>
                </c:pt>
                <c:pt idx="5673">
                  <c:v>9.6089373999999998E-3</c:v>
                </c:pt>
                <c:pt idx="5674">
                  <c:v>1.11163076E-2</c:v>
                </c:pt>
                <c:pt idx="5675">
                  <c:v>9.6089373999999998E-3</c:v>
                </c:pt>
                <c:pt idx="5676">
                  <c:v>9.6089373999999998E-3</c:v>
                </c:pt>
                <c:pt idx="5677">
                  <c:v>9.6089373999999998E-3</c:v>
                </c:pt>
                <c:pt idx="5678">
                  <c:v>1.11163076E-2</c:v>
                </c:pt>
                <c:pt idx="5679">
                  <c:v>1.11163076E-2</c:v>
                </c:pt>
                <c:pt idx="5680">
                  <c:v>1.11163076E-2</c:v>
                </c:pt>
                <c:pt idx="5681">
                  <c:v>9.6089373999999998E-3</c:v>
                </c:pt>
                <c:pt idx="5682">
                  <c:v>1.11163076E-2</c:v>
                </c:pt>
                <c:pt idx="5683">
                  <c:v>9.6089373999999998E-3</c:v>
                </c:pt>
                <c:pt idx="5684">
                  <c:v>1.11163076E-2</c:v>
                </c:pt>
                <c:pt idx="5685">
                  <c:v>9.6089373999999998E-3</c:v>
                </c:pt>
                <c:pt idx="5686">
                  <c:v>1.11163076E-2</c:v>
                </c:pt>
                <c:pt idx="5687">
                  <c:v>9.6089373999999998E-3</c:v>
                </c:pt>
                <c:pt idx="5688">
                  <c:v>1.11163076E-2</c:v>
                </c:pt>
                <c:pt idx="5689">
                  <c:v>1.11163076E-2</c:v>
                </c:pt>
                <c:pt idx="5690">
                  <c:v>1.11163076E-2</c:v>
                </c:pt>
                <c:pt idx="5691">
                  <c:v>9.6089373999999998E-3</c:v>
                </c:pt>
                <c:pt idx="5692">
                  <c:v>1.11163076E-2</c:v>
                </c:pt>
                <c:pt idx="5693">
                  <c:v>8.1015671000000001E-3</c:v>
                </c:pt>
                <c:pt idx="5694">
                  <c:v>9.6089373999999998E-3</c:v>
                </c:pt>
                <c:pt idx="5695">
                  <c:v>9.6089373999999998E-3</c:v>
                </c:pt>
                <c:pt idx="5696">
                  <c:v>9.6089373999999998E-3</c:v>
                </c:pt>
                <c:pt idx="5697">
                  <c:v>9.6089373999999998E-3</c:v>
                </c:pt>
                <c:pt idx="5698">
                  <c:v>1.11163076E-2</c:v>
                </c:pt>
                <c:pt idx="5699">
                  <c:v>1.11163076E-2</c:v>
                </c:pt>
                <c:pt idx="5700">
                  <c:v>1.11163076E-2</c:v>
                </c:pt>
                <c:pt idx="5701">
                  <c:v>9.6089373999999998E-3</c:v>
                </c:pt>
                <c:pt idx="5702">
                  <c:v>1.11163076E-2</c:v>
                </c:pt>
                <c:pt idx="5703">
                  <c:v>9.6089373999999998E-3</c:v>
                </c:pt>
                <c:pt idx="5704">
                  <c:v>1.26236778E-2</c:v>
                </c:pt>
                <c:pt idx="5705">
                  <c:v>9.6089373999999998E-3</c:v>
                </c:pt>
                <c:pt idx="5706">
                  <c:v>9.6089373999999998E-3</c:v>
                </c:pt>
                <c:pt idx="5707">
                  <c:v>9.6089409999999993E-3</c:v>
                </c:pt>
                <c:pt idx="5708">
                  <c:v>9.6090050000000003E-3</c:v>
                </c:pt>
                <c:pt idx="5709">
                  <c:v>1.1116510899999999E-2</c:v>
                </c:pt>
                <c:pt idx="5710">
                  <c:v>1.1116707599999999E-2</c:v>
                </c:pt>
                <c:pt idx="5711">
                  <c:v>9.6095850999999999E-3</c:v>
                </c:pt>
                <c:pt idx="5712">
                  <c:v>1.11172411E-2</c:v>
                </c:pt>
                <c:pt idx="5713">
                  <c:v>1.1117556400000001E-2</c:v>
                </c:pt>
                <c:pt idx="5714">
                  <c:v>9.6105215000000001E-3</c:v>
                </c:pt>
                <c:pt idx="5715">
                  <c:v>1.11182307E-2</c:v>
                </c:pt>
                <c:pt idx="5716">
                  <c:v>9.6112008000000006E-3</c:v>
                </c:pt>
                <c:pt idx="5717">
                  <c:v>9.6115248999999996E-3</c:v>
                </c:pt>
                <c:pt idx="5718">
                  <c:v>9.6118243999999999E-3</c:v>
                </c:pt>
                <c:pt idx="5719">
                  <c:v>1.11194551E-2</c:v>
                </c:pt>
                <c:pt idx="5720">
                  <c:v>1.1119673199999999E-2</c:v>
                </c:pt>
                <c:pt idx="5721">
                  <c:v>1.1119835E-2</c:v>
                </c:pt>
                <c:pt idx="5722">
                  <c:v>1.11199297E-2</c:v>
                </c:pt>
                <c:pt idx="5723">
                  <c:v>1.1119946800000001E-2</c:v>
                </c:pt>
                <c:pt idx="5724">
                  <c:v>1.1119883000000001E-2</c:v>
                </c:pt>
                <c:pt idx="5725">
                  <c:v>1.1119747899999999E-2</c:v>
                </c:pt>
                <c:pt idx="5726">
                  <c:v>1.11195518E-2</c:v>
                </c:pt>
                <c:pt idx="5727">
                  <c:v>1.1119305600000001E-2</c:v>
                </c:pt>
                <c:pt idx="5728">
                  <c:v>9.6116528000000003E-3</c:v>
                </c:pt>
                <c:pt idx="5729">
                  <c:v>1.1118705E-2</c:v>
                </c:pt>
                <c:pt idx="5730">
                  <c:v>1.11183719E-2</c:v>
                </c:pt>
                <c:pt idx="5731">
                  <c:v>1.11180311E-2</c:v>
                </c:pt>
                <c:pt idx="5732">
                  <c:v>9.6103247000000006E-3</c:v>
                </c:pt>
                <c:pt idx="5733">
                  <c:v>9.6100001999999997E-3</c:v>
                </c:pt>
                <c:pt idx="5734">
                  <c:v>1.11170694E-2</c:v>
                </c:pt>
                <c:pt idx="5735">
                  <c:v>9.6094349999999995E-3</c:v>
                </c:pt>
                <c:pt idx="5736">
                  <c:v>1.11165858E-2</c:v>
                </c:pt>
                <c:pt idx="5737">
                  <c:v>9.6090533999999995E-3</c:v>
                </c:pt>
                <c:pt idx="5738">
                  <c:v>1.11163284E-2</c:v>
                </c:pt>
                <c:pt idx="5739">
                  <c:v>1.11163076E-2</c:v>
                </c:pt>
                <c:pt idx="5740">
                  <c:v>1.11163076E-2</c:v>
                </c:pt>
                <c:pt idx="5741">
                  <c:v>1.11163076E-2</c:v>
                </c:pt>
                <c:pt idx="5742">
                  <c:v>1.11163076E-2</c:v>
                </c:pt>
                <c:pt idx="5743">
                  <c:v>1.11163076E-2</c:v>
                </c:pt>
                <c:pt idx="5744">
                  <c:v>1.11163076E-2</c:v>
                </c:pt>
                <c:pt idx="5745">
                  <c:v>9.6089373999999998E-3</c:v>
                </c:pt>
                <c:pt idx="5746">
                  <c:v>9.6089373999999998E-3</c:v>
                </c:pt>
                <c:pt idx="5747">
                  <c:v>1.11163076E-2</c:v>
                </c:pt>
                <c:pt idx="5748">
                  <c:v>1.11163076E-2</c:v>
                </c:pt>
                <c:pt idx="5749">
                  <c:v>1.11163076E-2</c:v>
                </c:pt>
                <c:pt idx="5750">
                  <c:v>1.11163076E-2</c:v>
                </c:pt>
                <c:pt idx="5751">
                  <c:v>1.11163076E-2</c:v>
                </c:pt>
                <c:pt idx="5752">
                  <c:v>1.11163076E-2</c:v>
                </c:pt>
                <c:pt idx="5753">
                  <c:v>1.11163076E-2</c:v>
                </c:pt>
                <c:pt idx="5754">
                  <c:v>1.11163076E-2</c:v>
                </c:pt>
                <c:pt idx="5755">
                  <c:v>1.11163076E-2</c:v>
                </c:pt>
                <c:pt idx="5756">
                  <c:v>9.6089373999999998E-3</c:v>
                </c:pt>
                <c:pt idx="5757">
                  <c:v>9.6089373999999998E-3</c:v>
                </c:pt>
                <c:pt idx="5758">
                  <c:v>1.11163076E-2</c:v>
                </c:pt>
                <c:pt idx="5759">
                  <c:v>1.11163076E-2</c:v>
                </c:pt>
                <c:pt idx="5760">
                  <c:v>1.11163076E-2</c:v>
                </c:pt>
                <c:pt idx="5761">
                  <c:v>1.11163076E-2</c:v>
                </c:pt>
                <c:pt idx="5762">
                  <c:v>9.6089373999999998E-3</c:v>
                </c:pt>
                <c:pt idx="5763">
                  <c:v>9.6089373999999998E-3</c:v>
                </c:pt>
                <c:pt idx="5764">
                  <c:v>1.11163076E-2</c:v>
                </c:pt>
                <c:pt idx="5765">
                  <c:v>9.6089373999999998E-3</c:v>
                </c:pt>
                <c:pt idx="5766">
                  <c:v>1.11163076E-2</c:v>
                </c:pt>
                <c:pt idx="5767">
                  <c:v>1.11163076E-2</c:v>
                </c:pt>
                <c:pt idx="5768">
                  <c:v>1.11163076E-2</c:v>
                </c:pt>
                <c:pt idx="5769">
                  <c:v>1.11163076E-2</c:v>
                </c:pt>
                <c:pt idx="5770">
                  <c:v>1.26236778E-2</c:v>
                </c:pt>
                <c:pt idx="5771">
                  <c:v>9.6089338999999999E-3</c:v>
                </c:pt>
                <c:pt idx="5772">
                  <c:v>9.6088727999999995E-3</c:v>
                </c:pt>
                <c:pt idx="5773">
                  <c:v>1.1116113400000001E-2</c:v>
                </c:pt>
                <c:pt idx="5774">
                  <c:v>1.1115925E-2</c:v>
                </c:pt>
                <c:pt idx="5775">
                  <c:v>1.11156876E-2</c:v>
                </c:pt>
                <c:pt idx="5776">
                  <c:v>9.60804E-3</c:v>
                </c:pt>
                <c:pt idx="5777">
                  <c:v>1.1115106E-2</c:v>
                </c:pt>
                <c:pt idx="5778">
                  <c:v>1.11147815E-2</c:v>
                </c:pt>
                <c:pt idx="5779">
                  <c:v>9.6070753999999998E-3</c:v>
                </c:pt>
                <c:pt idx="5780">
                  <c:v>1.1114114899999999E-2</c:v>
                </c:pt>
                <c:pt idx="5781">
                  <c:v>1.11137927E-2</c:v>
                </c:pt>
                <c:pt idx="5782">
                  <c:v>1.1113491099999999E-2</c:v>
                </c:pt>
                <c:pt idx="5783">
                  <c:v>9.6058463E-3</c:v>
                </c:pt>
                <c:pt idx="5784">
                  <c:v>1.111299E-2</c:v>
                </c:pt>
                <c:pt idx="5785">
                  <c:v>1.1112810399999999E-2</c:v>
                </c:pt>
                <c:pt idx="5786">
                  <c:v>1.1112691500000001E-2</c:v>
                </c:pt>
                <c:pt idx="5787">
                  <c:v>9.6052692000000005E-3</c:v>
                </c:pt>
                <c:pt idx="5788">
                  <c:v>9.6053070000000004E-3</c:v>
                </c:pt>
                <c:pt idx="5789">
                  <c:v>1.1112798599999999E-2</c:v>
                </c:pt>
                <c:pt idx="5790">
                  <c:v>9.6056089999999993E-3</c:v>
                </c:pt>
                <c:pt idx="5791">
                  <c:v>1.1113224E-2</c:v>
                </c:pt>
                <c:pt idx="5792">
                  <c:v>1.1113509400000001E-2</c:v>
                </c:pt>
                <c:pt idx="5793">
                  <c:v>1.11138278E-2</c:v>
                </c:pt>
                <c:pt idx="5794">
                  <c:v>9.6067949999999996E-3</c:v>
                </c:pt>
                <c:pt idx="5795">
                  <c:v>1.1114517900000001E-2</c:v>
                </c:pt>
                <c:pt idx="5796">
                  <c:v>1.1114866399999999E-2</c:v>
                </c:pt>
                <c:pt idx="5797">
                  <c:v>9.6078304999999992E-3</c:v>
                </c:pt>
                <c:pt idx="5798">
                  <c:v>9.6081420999999997E-3</c:v>
                </c:pt>
                <c:pt idx="5799">
                  <c:v>1.11157887E-2</c:v>
                </c:pt>
                <c:pt idx="5800">
                  <c:v>1.1116016899999999E-2</c:v>
                </c:pt>
                <c:pt idx="5801">
                  <c:v>1.26235568E-2</c:v>
                </c:pt>
                <c:pt idx="5802">
                  <c:v>9.6089156000000002E-3</c:v>
                </c:pt>
                <c:pt idx="5803">
                  <c:v>1.11163036E-2</c:v>
                </c:pt>
                <c:pt idx="5804">
                  <c:v>1.1116232699999999E-2</c:v>
                </c:pt>
                <c:pt idx="5805">
                  <c:v>1.11160828E-2</c:v>
                </c:pt>
                <c:pt idx="5806">
                  <c:v>1.11158665E-2</c:v>
                </c:pt>
                <c:pt idx="5807">
                  <c:v>1.1115596E-2</c:v>
                </c:pt>
                <c:pt idx="5808">
                  <c:v>9.6079123999999998E-3</c:v>
                </c:pt>
                <c:pt idx="5809">
                  <c:v>1.11149426E-2</c:v>
                </c:pt>
                <c:pt idx="5810">
                  <c:v>1.1114584699999999E-2</c:v>
                </c:pt>
                <c:pt idx="5811">
                  <c:v>1.11142224E-2</c:v>
                </c:pt>
                <c:pt idx="5812">
                  <c:v>1.1113868400000001E-2</c:v>
                </c:pt>
                <c:pt idx="5813">
                  <c:v>1.11135353E-2</c:v>
                </c:pt>
                <c:pt idx="5814">
                  <c:v>9.6058615E-3</c:v>
                </c:pt>
                <c:pt idx="5815">
                  <c:v>9.6056072999999992E-3</c:v>
                </c:pt>
                <c:pt idx="5816">
                  <c:v>1.11127862E-2</c:v>
                </c:pt>
                <c:pt idx="5817">
                  <c:v>9.6052871000000001E-3</c:v>
                </c:pt>
                <c:pt idx="5818">
                  <c:v>1.1112621E-2</c:v>
                </c:pt>
                <c:pt idx="5819">
                  <c:v>1.11126734E-2</c:v>
                </c:pt>
                <c:pt idx="5820">
                  <c:v>1.1112778800000001E-2</c:v>
                </c:pt>
                <c:pt idx="5821">
                  <c:v>1.1112917700000001E-2</c:v>
                </c:pt>
                <c:pt idx="5822">
                  <c:v>9.6057124000000008E-3</c:v>
                </c:pt>
                <c:pt idx="5823">
                  <c:v>9.6059078000000006E-3</c:v>
                </c:pt>
                <c:pt idx="5824">
                  <c:v>1.11134996E-2</c:v>
                </c:pt>
                <c:pt idx="5825">
                  <c:v>1.11137367E-2</c:v>
                </c:pt>
                <c:pt idx="5826">
                  <c:v>1.11139893E-2</c:v>
                </c:pt>
                <c:pt idx="5827">
                  <c:v>9.6068812999999999E-3</c:v>
                </c:pt>
                <c:pt idx="5828">
                  <c:v>1.1114527000000001E-2</c:v>
                </c:pt>
                <c:pt idx="5829">
                  <c:v>9.6074327999999994E-3</c:v>
                </c:pt>
                <c:pt idx="5830">
                  <c:v>1.1115084000000001E-2</c:v>
                </c:pt>
                <c:pt idx="5831">
                  <c:v>1.11153608E-2</c:v>
                </c:pt>
                <c:pt idx="5832">
                  <c:v>1.11156317E-2</c:v>
                </c:pt>
                <c:pt idx="5833">
                  <c:v>1.2623263900000001E-2</c:v>
                </c:pt>
                <c:pt idx="5834">
                  <c:v>9.6087711999999995E-3</c:v>
                </c:pt>
                <c:pt idx="5835">
                  <c:v>1.11163752E-2</c:v>
                </c:pt>
                <c:pt idx="5836">
                  <c:v>9.6092490000000003E-3</c:v>
                </c:pt>
                <c:pt idx="5837">
                  <c:v>1.11168786E-2</c:v>
                </c:pt>
                <c:pt idx="5838">
                  <c:v>1.1117150399999999E-2</c:v>
                </c:pt>
                <c:pt idx="5839">
                  <c:v>1.1117430399999999E-2</c:v>
                </c:pt>
                <c:pt idx="5840">
                  <c:v>9.6103458999999992E-3</c:v>
                </c:pt>
                <c:pt idx="5841">
                  <c:v>1.11179985E-2</c:v>
                </c:pt>
                <c:pt idx="5842">
                  <c:v>9.6109108000000006E-3</c:v>
                </c:pt>
                <c:pt idx="5843">
                  <c:v>1.1118550899999999E-2</c:v>
                </c:pt>
                <c:pt idx="5844">
                  <c:v>9.6114440000000002E-3</c:v>
                </c:pt>
                <c:pt idx="5845">
                  <c:v>1.11190556E-2</c:v>
                </c:pt>
                <c:pt idx="5846">
                  <c:v>9.6119134999999994E-3</c:v>
                </c:pt>
                <c:pt idx="5847">
                  <c:v>1.11194808E-2</c:v>
                </c:pt>
                <c:pt idx="5848">
                  <c:v>1.11196536E-2</c:v>
                </c:pt>
                <c:pt idx="5849">
                  <c:v>1.11197946E-2</c:v>
                </c:pt>
                <c:pt idx="5850">
                  <c:v>1.11198997E-2</c:v>
                </c:pt>
                <c:pt idx="5851">
                  <c:v>1.11199603E-2</c:v>
                </c:pt>
                <c:pt idx="5852">
                  <c:v>9.612532E-3</c:v>
                </c:pt>
                <c:pt idx="5853">
                  <c:v>1.11196999E-2</c:v>
                </c:pt>
                <c:pt idx="5854">
                  <c:v>1.1119384100000001E-2</c:v>
                </c:pt>
                <c:pt idx="5855">
                  <c:v>1.1118968E-2</c:v>
                </c:pt>
                <c:pt idx="5856">
                  <c:v>1.1118469299999999E-2</c:v>
                </c:pt>
                <c:pt idx="5857">
                  <c:v>1.1117905500000001E-2</c:v>
                </c:pt>
                <c:pt idx="5858">
                  <c:v>1.1117294200000001E-2</c:v>
                </c:pt>
                <c:pt idx="5859">
                  <c:v>1.2624023099999999E-2</c:v>
                </c:pt>
                <c:pt idx="5860">
                  <c:v>1.11160003E-2</c:v>
                </c:pt>
                <c:pt idx="5861">
                  <c:v>9.6079817000000005E-3</c:v>
                </c:pt>
                <c:pt idx="5862">
                  <c:v>1.11147295E-2</c:v>
                </c:pt>
                <c:pt idx="5863">
                  <c:v>1.11141474E-2</c:v>
                </c:pt>
                <c:pt idx="5864">
                  <c:v>1.1113624799999999E-2</c:v>
                </c:pt>
                <c:pt idx="5865">
                  <c:v>9.6058055E-3</c:v>
                </c:pt>
                <c:pt idx="5866">
                  <c:v>1.2620204100000001E-2</c:v>
                </c:pt>
                <c:pt idx="5867">
                  <c:v>9.6052141000000004E-3</c:v>
                </c:pt>
                <c:pt idx="5868">
                  <c:v>9.6050246999999991E-3</c:v>
                </c:pt>
                <c:pt idx="5869">
                  <c:v>9.6048630999999995E-3</c:v>
                </c:pt>
                <c:pt idx="5870">
                  <c:v>1.11121044E-2</c:v>
                </c:pt>
                <c:pt idx="5871">
                  <c:v>1.1111997700000001E-2</c:v>
                </c:pt>
                <c:pt idx="5872">
                  <c:v>1.1111917799999999E-2</c:v>
                </c:pt>
                <c:pt idx="5873">
                  <c:v>1.1111864399999999E-2</c:v>
                </c:pt>
                <c:pt idx="5874">
                  <c:v>1.1111837100000001E-2</c:v>
                </c:pt>
                <c:pt idx="5875">
                  <c:v>1.11118355E-2</c:v>
                </c:pt>
                <c:pt idx="5876">
                  <c:v>1.11118594E-2</c:v>
                </c:pt>
                <c:pt idx="5877">
                  <c:v>1.1111908300000001E-2</c:v>
                </c:pt>
                <c:pt idx="5878">
                  <c:v>1.1111981999999999E-2</c:v>
                </c:pt>
                <c:pt idx="5879">
                  <c:v>1.11120799E-2</c:v>
                </c:pt>
                <c:pt idx="5880">
                  <c:v>1.11122019E-2</c:v>
                </c:pt>
                <c:pt idx="5881">
                  <c:v>1.11123474E-2</c:v>
                </c:pt>
                <c:pt idx="5882">
                  <c:v>1.2619890999999999E-2</c:v>
                </c:pt>
                <c:pt idx="5883">
                  <c:v>1.11127121E-2</c:v>
                </c:pt>
                <c:pt idx="5884">
                  <c:v>1.1112999700000001E-2</c:v>
                </c:pt>
                <c:pt idx="5885">
                  <c:v>1.1113388E-2</c:v>
                </c:pt>
                <c:pt idx="5886">
                  <c:v>9.6064869000000008E-3</c:v>
                </c:pt>
                <c:pt idx="5887">
                  <c:v>1.1114399000000001E-2</c:v>
                </c:pt>
                <c:pt idx="5888">
                  <c:v>1.2622359499999999E-2</c:v>
                </c:pt>
                <c:pt idx="5889">
                  <c:v>1.1115609300000001E-2</c:v>
                </c:pt>
                <c:pt idx="5890">
                  <c:v>1.11162469E-2</c:v>
                </c:pt>
                <c:pt idx="5891">
                  <c:v>9.6095142000000005E-3</c:v>
                </c:pt>
                <c:pt idx="5892">
                  <c:v>1.2624871899999999E-2</c:v>
                </c:pt>
                <c:pt idx="5893">
                  <c:v>1.1118088E-2</c:v>
                </c:pt>
                <c:pt idx="5894">
                  <c:v>1.1118622E-2</c:v>
                </c:pt>
                <c:pt idx="5895">
                  <c:v>1.26264551E-2</c:v>
                </c:pt>
                <c:pt idx="5896">
                  <c:v>1.26268367E-2</c:v>
                </c:pt>
                <c:pt idx="5897">
                  <c:v>1.1119751299999999E-2</c:v>
                </c:pt>
                <c:pt idx="5898">
                  <c:v>1.11199148E-2</c:v>
                </c:pt>
                <c:pt idx="5899">
                  <c:v>1.11199438E-2</c:v>
                </c:pt>
                <c:pt idx="5900">
                  <c:v>1.11198276E-2</c:v>
                </c:pt>
                <c:pt idx="5901">
                  <c:v>1.11195802E-2</c:v>
                </c:pt>
                <c:pt idx="5902">
                  <c:v>1.11192199E-2</c:v>
                </c:pt>
                <c:pt idx="5903">
                  <c:v>1.1118764999999999E-2</c:v>
                </c:pt>
                <c:pt idx="5904">
                  <c:v>1.1118233700000001E-2</c:v>
                </c:pt>
                <c:pt idx="5905">
                  <c:v>1.11176444E-2</c:v>
                </c:pt>
                <c:pt idx="5906">
                  <c:v>1.1117015500000001E-2</c:v>
                </c:pt>
                <c:pt idx="5907">
                  <c:v>9.6089950000000004E-3</c:v>
                </c:pt>
                <c:pt idx="5908">
                  <c:v>1.2623083E-2</c:v>
                </c:pt>
                <c:pt idx="5909">
                  <c:v>1.1115074500000001E-2</c:v>
                </c:pt>
                <c:pt idx="5910">
                  <c:v>9.6070987000000004E-3</c:v>
                </c:pt>
                <c:pt idx="5911">
                  <c:v>9.6065474999999997E-3</c:v>
                </c:pt>
                <c:pt idx="5912">
                  <c:v>1.11134415E-2</c:v>
                </c:pt>
                <c:pt idx="5913">
                  <c:v>1.11130524E-2</c:v>
                </c:pt>
                <c:pt idx="5914">
                  <c:v>1.1112772E-2</c:v>
                </c:pt>
                <c:pt idx="5915">
                  <c:v>1.11126135E-2</c:v>
                </c:pt>
                <c:pt idx="5916">
                  <c:v>1.1112498300000001E-2</c:v>
                </c:pt>
                <c:pt idx="5917">
                  <c:v>1.1112396199999999E-2</c:v>
                </c:pt>
                <c:pt idx="5918">
                  <c:v>1.26196828E-2</c:v>
                </c:pt>
                <c:pt idx="5919">
                  <c:v>1.1112233500000001E-2</c:v>
                </c:pt>
                <c:pt idx="5920">
                  <c:v>1.11121742E-2</c:v>
                </c:pt>
                <c:pt idx="5921">
                  <c:v>1.1112130499999999E-2</c:v>
                </c:pt>
                <c:pt idx="5922">
                  <c:v>1.11121031E-2</c:v>
                </c:pt>
                <c:pt idx="5923">
                  <c:v>1.11120926E-2</c:v>
                </c:pt>
                <c:pt idx="5924">
                  <c:v>1.1112099699999999E-2</c:v>
                </c:pt>
                <c:pt idx="5925">
                  <c:v>1.1112124899999999E-2</c:v>
                </c:pt>
                <c:pt idx="5926">
                  <c:v>1.1112169E-2</c:v>
                </c:pt>
                <c:pt idx="5927">
                  <c:v>1.1112232600000001E-2</c:v>
                </c:pt>
                <c:pt idx="5928">
                  <c:v>1.1112316400000001E-2</c:v>
                </c:pt>
                <c:pt idx="5929">
                  <c:v>1.1112421000000001E-2</c:v>
                </c:pt>
                <c:pt idx="5930">
                  <c:v>1.1112547E-2</c:v>
                </c:pt>
                <c:pt idx="5931">
                  <c:v>8.0979463000000005E-3</c:v>
                </c:pt>
                <c:pt idx="5932">
                  <c:v>1.26202476E-2</c:v>
                </c:pt>
                <c:pt idx="5933">
                  <c:v>1.1113078300000001E-2</c:v>
                </c:pt>
                <c:pt idx="5934">
                  <c:v>1.26206805E-2</c:v>
                </c:pt>
                <c:pt idx="5935">
                  <c:v>1.2620927000000001E-2</c:v>
                </c:pt>
                <c:pt idx="5936">
                  <c:v>9.6064411999999995E-3</c:v>
                </c:pt>
                <c:pt idx="5937">
                  <c:v>1.2621458E-2</c:v>
                </c:pt>
                <c:pt idx="5938">
                  <c:v>1.11143609E-2</c:v>
                </c:pt>
                <c:pt idx="5939">
                  <c:v>1.2622009599999999E-2</c:v>
                </c:pt>
                <c:pt idx="5940">
                  <c:v>1.2622282E-2</c:v>
                </c:pt>
                <c:pt idx="5941">
                  <c:v>1.11151745E-2</c:v>
                </c:pt>
                <c:pt idx="5942">
                  <c:v>1.11154263E-2</c:v>
                </c:pt>
                <c:pt idx="5943">
                  <c:v>1.1115660899999999E-2</c:v>
                </c:pt>
                <c:pt idx="5944">
                  <c:v>1.1115874E-2</c:v>
                </c:pt>
                <c:pt idx="5945">
                  <c:v>1.11160611E-2</c:v>
                </c:pt>
                <c:pt idx="5946">
                  <c:v>1.11162176E-2</c:v>
                </c:pt>
                <c:pt idx="5947">
                  <c:v>1.1116340400000001E-2</c:v>
                </c:pt>
                <c:pt idx="5948">
                  <c:v>1.26238132E-2</c:v>
                </c:pt>
                <c:pt idx="5949">
                  <c:v>1.2623901599999999E-2</c:v>
                </c:pt>
                <c:pt idx="5950">
                  <c:v>1.11166058E-2</c:v>
                </c:pt>
                <c:pt idx="5951">
                  <c:v>1.11166658E-2</c:v>
                </c:pt>
                <c:pt idx="5952">
                  <c:v>1.2624081299999999E-2</c:v>
                </c:pt>
                <c:pt idx="5953">
                  <c:v>9.6093732999999997E-3</c:v>
                </c:pt>
                <c:pt idx="5954">
                  <c:v>1.1116760200000001E-2</c:v>
                </c:pt>
                <c:pt idx="5955">
                  <c:v>1.1116763199999999E-2</c:v>
                </c:pt>
                <c:pt idx="5956">
                  <c:v>1.1116751899999999E-2</c:v>
                </c:pt>
                <c:pt idx="5957">
                  <c:v>1.1116726299999999E-2</c:v>
                </c:pt>
                <c:pt idx="5958">
                  <c:v>1.26240563E-2</c:v>
                </c:pt>
                <c:pt idx="5959">
                  <c:v>1.2624002299999999E-2</c:v>
                </c:pt>
                <c:pt idx="5960">
                  <c:v>1.11165642E-2</c:v>
                </c:pt>
                <c:pt idx="5961">
                  <c:v>1.11164816E-2</c:v>
                </c:pt>
                <c:pt idx="5962">
                  <c:v>1.2623754900000001E-2</c:v>
                </c:pt>
                <c:pt idx="5963">
                  <c:v>1.11162724E-2</c:v>
                </c:pt>
                <c:pt idx="5964">
                  <c:v>1.26234968E-2</c:v>
                </c:pt>
                <c:pt idx="5965">
                  <c:v>1.1115944399999999E-2</c:v>
                </c:pt>
                <c:pt idx="5966">
                  <c:v>1.11157318E-2</c:v>
                </c:pt>
                <c:pt idx="5967">
                  <c:v>9.6081227000000009E-3</c:v>
                </c:pt>
                <c:pt idx="5968">
                  <c:v>1.26226077E-2</c:v>
                </c:pt>
                <c:pt idx="5969">
                  <c:v>1.26223358E-2</c:v>
                </c:pt>
                <c:pt idx="5970">
                  <c:v>1.26220545E-2</c:v>
                </c:pt>
                <c:pt idx="5971">
                  <c:v>1.11143969E-2</c:v>
                </c:pt>
                <c:pt idx="5972">
                  <c:v>1.1114113E-2</c:v>
                </c:pt>
                <c:pt idx="5973">
                  <c:v>1.1113835799999999E-2</c:v>
                </c:pt>
                <c:pt idx="5974">
                  <c:v>1.11135709E-2</c:v>
                </c:pt>
                <c:pt idx="5975">
                  <c:v>1.1113323600000001E-2</c:v>
                </c:pt>
                <c:pt idx="5976">
                  <c:v>1.26204734E-2</c:v>
                </c:pt>
                <c:pt idx="5977">
                  <c:v>1.11129032E-2</c:v>
                </c:pt>
                <c:pt idx="5978">
                  <c:v>1.1112741000000001E-2</c:v>
                </c:pt>
                <c:pt idx="5979">
                  <c:v>1.1112616699999999E-2</c:v>
                </c:pt>
                <c:pt idx="5980">
                  <c:v>1.11125149E-2</c:v>
                </c:pt>
                <c:pt idx="5981">
                  <c:v>1.2619804E-2</c:v>
                </c:pt>
                <c:pt idx="5982">
                  <c:v>1.11123587E-2</c:v>
                </c:pt>
                <c:pt idx="5983">
                  <c:v>1.1112303400000001E-2</c:v>
                </c:pt>
                <c:pt idx="5984">
                  <c:v>1.1112262899999999E-2</c:v>
                </c:pt>
                <c:pt idx="5985">
                  <c:v>1.11122366E-2</c:v>
                </c:pt>
                <c:pt idx="5986">
                  <c:v>1.1112224299999999E-2</c:v>
                </c:pt>
                <c:pt idx="5987">
                  <c:v>1.1112225700000001E-2</c:v>
                </c:pt>
                <c:pt idx="5988">
                  <c:v>1.2619615299999999E-2</c:v>
                </c:pt>
                <c:pt idx="5989">
                  <c:v>1.11122674E-2</c:v>
                </c:pt>
                <c:pt idx="5990">
                  <c:v>1.2619682199999999E-2</c:v>
                </c:pt>
                <c:pt idx="5991">
                  <c:v>1.1112358899999999E-2</c:v>
                </c:pt>
                <c:pt idx="5992">
                  <c:v>1.1112422300000001E-2</c:v>
                </c:pt>
                <c:pt idx="5993">
                  <c:v>1.2619871899999999E-2</c:v>
                </c:pt>
                <c:pt idx="5994">
                  <c:v>1.26199573E-2</c:v>
                </c:pt>
                <c:pt idx="5995">
                  <c:v>1.1112680600000001E-2</c:v>
                </c:pt>
                <c:pt idx="5996">
                  <c:v>1.11128215E-2</c:v>
                </c:pt>
                <c:pt idx="5997">
                  <c:v>1.2620383799999999E-2</c:v>
                </c:pt>
                <c:pt idx="5998">
                  <c:v>1.2620611300000001E-2</c:v>
                </c:pt>
                <c:pt idx="5999">
                  <c:v>1.11134971E-2</c:v>
                </c:pt>
                <c:pt idx="6000">
                  <c:v>1.1113781099999999E-2</c:v>
                </c:pt>
                <c:pt idx="6001">
                  <c:v>1.1114081600000001E-2</c:v>
                </c:pt>
                <c:pt idx="6002">
                  <c:v>1.41291361E-2</c:v>
                </c:pt>
                <c:pt idx="6003">
                  <c:v>1.11147016E-2</c:v>
                </c:pt>
                <c:pt idx="6004">
                  <c:v>1.26223776E-2</c:v>
                </c:pt>
                <c:pt idx="6005">
                  <c:v>1.2622667400000001E-2</c:v>
                </c:pt>
                <c:pt idx="6006">
                  <c:v>1.26229355E-2</c:v>
                </c:pt>
                <c:pt idx="6007">
                  <c:v>1.26231743E-2</c:v>
                </c:pt>
                <c:pt idx="6008">
                  <c:v>1.26233762E-2</c:v>
                </c:pt>
                <c:pt idx="6009">
                  <c:v>1.1116163199999999E-2</c:v>
                </c:pt>
                <c:pt idx="6010">
                  <c:v>1.1116268699999999E-2</c:v>
                </c:pt>
                <c:pt idx="6011">
                  <c:v>1.2623683199999999E-2</c:v>
                </c:pt>
                <c:pt idx="6012">
                  <c:v>1.26236427E-2</c:v>
                </c:pt>
                <c:pt idx="6013">
                  <c:v>1.2623520399999999E-2</c:v>
                </c:pt>
                <c:pt idx="6014">
                  <c:v>1.41306989E-2</c:v>
                </c:pt>
                <c:pt idx="6015">
                  <c:v>1.26230786E-2</c:v>
                </c:pt>
                <c:pt idx="6016">
                  <c:v>1.26227836E-2</c:v>
                </c:pt>
                <c:pt idx="6017">
                  <c:v>1.26224553E-2</c:v>
                </c:pt>
                <c:pt idx="6018">
                  <c:v>1.2622106100000001E-2</c:v>
                </c:pt>
                <c:pt idx="6019">
                  <c:v>1.1114375500000001E-2</c:v>
                </c:pt>
                <c:pt idx="6020">
                  <c:v>1.1114020400000001E-2</c:v>
                </c:pt>
                <c:pt idx="6021">
                  <c:v>1.2621054499999999E-2</c:v>
                </c:pt>
                <c:pt idx="6022">
                  <c:v>1.11133697E-2</c:v>
                </c:pt>
                <c:pt idx="6023">
                  <c:v>1.2620472799999999E-2</c:v>
                </c:pt>
                <c:pt idx="6024">
                  <c:v>1.2620254500000001E-2</c:v>
                </c:pt>
                <c:pt idx="6025">
                  <c:v>1.2620101099999999E-2</c:v>
                </c:pt>
                <c:pt idx="6026">
                  <c:v>1.2620024800000001E-2</c:v>
                </c:pt>
                <c:pt idx="6027">
                  <c:v>1.1112662400000001E-2</c:v>
                </c:pt>
                <c:pt idx="6028">
                  <c:v>1.1112753100000001E-2</c:v>
                </c:pt>
                <c:pt idx="6029">
                  <c:v>1.2620283100000001E-2</c:v>
                </c:pt>
                <c:pt idx="6030">
                  <c:v>1.2620493199999999E-2</c:v>
                </c:pt>
                <c:pt idx="6031">
                  <c:v>1.2620748100000001E-2</c:v>
                </c:pt>
                <c:pt idx="6032">
                  <c:v>1.1113664400000001E-2</c:v>
                </c:pt>
                <c:pt idx="6033">
                  <c:v>1.2621352299999999E-2</c:v>
                </c:pt>
                <c:pt idx="6034">
                  <c:v>1.26216816E-2</c:v>
                </c:pt>
                <c:pt idx="6035">
                  <c:v>1.2622015800000001E-2</c:v>
                </c:pt>
                <c:pt idx="6036">
                  <c:v>1.26223449E-2</c:v>
                </c:pt>
                <c:pt idx="6037">
                  <c:v>1.2622659E-2</c:v>
                </c:pt>
                <c:pt idx="6038">
                  <c:v>1.2622948199999999E-2</c:v>
                </c:pt>
                <c:pt idx="6039">
                  <c:v>1.11158318E-2</c:v>
                </c:pt>
                <c:pt idx="6040">
                  <c:v>1.11160418E-2</c:v>
                </c:pt>
                <c:pt idx="6041">
                  <c:v>1.2623567400000001E-2</c:v>
                </c:pt>
                <c:pt idx="6042">
                  <c:v>1.1116287799999999E-2</c:v>
                </c:pt>
                <c:pt idx="6043">
                  <c:v>1.26236778E-2</c:v>
                </c:pt>
                <c:pt idx="6044">
                  <c:v>1.26236778E-2</c:v>
                </c:pt>
                <c:pt idx="6045">
                  <c:v>1.11163076E-2</c:v>
                </c:pt>
                <c:pt idx="6046">
                  <c:v>1.26236778E-2</c:v>
                </c:pt>
                <c:pt idx="6047">
                  <c:v>1.26236778E-2</c:v>
                </c:pt>
                <c:pt idx="6048">
                  <c:v>1.11163076E-2</c:v>
                </c:pt>
                <c:pt idx="6049">
                  <c:v>1.26236778E-2</c:v>
                </c:pt>
                <c:pt idx="6050">
                  <c:v>1.26236778E-2</c:v>
                </c:pt>
                <c:pt idx="6051">
                  <c:v>1.11163076E-2</c:v>
                </c:pt>
                <c:pt idx="6052">
                  <c:v>1.11163076E-2</c:v>
                </c:pt>
                <c:pt idx="6053">
                  <c:v>1.26236778E-2</c:v>
                </c:pt>
                <c:pt idx="6054">
                  <c:v>1.26236778E-2</c:v>
                </c:pt>
                <c:pt idx="6055">
                  <c:v>1.11163076E-2</c:v>
                </c:pt>
                <c:pt idx="6056">
                  <c:v>1.11163076E-2</c:v>
                </c:pt>
                <c:pt idx="6057">
                  <c:v>1.26236778E-2</c:v>
                </c:pt>
                <c:pt idx="6058">
                  <c:v>1.26236778E-2</c:v>
                </c:pt>
                <c:pt idx="6059">
                  <c:v>1.11163076E-2</c:v>
                </c:pt>
                <c:pt idx="6060">
                  <c:v>1.11163076E-2</c:v>
                </c:pt>
                <c:pt idx="6061">
                  <c:v>1.11163076E-2</c:v>
                </c:pt>
                <c:pt idx="6062">
                  <c:v>1.11163076E-2</c:v>
                </c:pt>
                <c:pt idx="6063">
                  <c:v>1.11163076E-2</c:v>
                </c:pt>
                <c:pt idx="6064">
                  <c:v>1.11163076E-2</c:v>
                </c:pt>
                <c:pt idx="6065">
                  <c:v>1.11163076E-2</c:v>
                </c:pt>
                <c:pt idx="6066">
                  <c:v>1.11163076E-2</c:v>
                </c:pt>
                <c:pt idx="6067">
                  <c:v>1.11163076E-2</c:v>
                </c:pt>
                <c:pt idx="6068">
                  <c:v>1.26236778E-2</c:v>
                </c:pt>
                <c:pt idx="6069">
                  <c:v>1.26236778E-2</c:v>
                </c:pt>
                <c:pt idx="6070">
                  <c:v>1.26236778E-2</c:v>
                </c:pt>
                <c:pt idx="6071">
                  <c:v>1.26236778E-2</c:v>
                </c:pt>
                <c:pt idx="6072">
                  <c:v>1.26236778E-2</c:v>
                </c:pt>
                <c:pt idx="6073">
                  <c:v>1.26236778E-2</c:v>
                </c:pt>
                <c:pt idx="6074">
                  <c:v>1.26236778E-2</c:v>
                </c:pt>
                <c:pt idx="6075">
                  <c:v>1.1116304E-2</c:v>
                </c:pt>
                <c:pt idx="6076">
                  <c:v>1.2623610299999999E-2</c:v>
                </c:pt>
                <c:pt idx="6077">
                  <c:v>1.26234747E-2</c:v>
                </c:pt>
                <c:pt idx="6078">
                  <c:v>1.2623278200000001E-2</c:v>
                </c:pt>
                <c:pt idx="6079">
                  <c:v>1.2623031200000001E-2</c:v>
                </c:pt>
                <c:pt idx="6080">
                  <c:v>1.1115373099999999E-2</c:v>
                </c:pt>
                <c:pt idx="6081">
                  <c:v>1.26224287E-2</c:v>
                </c:pt>
                <c:pt idx="6082">
                  <c:v>1.26220946E-2</c:v>
                </c:pt>
                <c:pt idx="6083">
                  <c:v>1.1114380199999999E-2</c:v>
                </c:pt>
                <c:pt idx="6084">
                  <c:v>1.1114041E-2</c:v>
                </c:pt>
                <c:pt idx="6085">
                  <c:v>1.1113715499999999E-2</c:v>
                </c:pt>
                <c:pt idx="6086">
                  <c:v>1.26207882E-2</c:v>
                </c:pt>
                <c:pt idx="6087">
                  <c:v>1.2620522699999999E-2</c:v>
                </c:pt>
                <c:pt idx="6088">
                  <c:v>1.26203032E-2</c:v>
                </c:pt>
                <c:pt idx="6089">
                  <c:v>1.11127658E-2</c:v>
                </c:pt>
                <c:pt idx="6090">
                  <c:v>1.2620045E-2</c:v>
                </c:pt>
                <c:pt idx="6091">
                  <c:v>1.26200241E-2</c:v>
                </c:pt>
                <c:pt idx="6092">
                  <c:v>1.26200241E-2</c:v>
                </c:pt>
                <c:pt idx="6093">
                  <c:v>1.26200241E-2</c:v>
                </c:pt>
                <c:pt idx="6094">
                  <c:v>1.26200241E-2</c:v>
                </c:pt>
                <c:pt idx="6095">
                  <c:v>1.26200241E-2</c:v>
                </c:pt>
                <c:pt idx="6096">
                  <c:v>1.26200241E-2</c:v>
                </c:pt>
                <c:pt idx="6097">
                  <c:v>1.26200241E-2</c:v>
                </c:pt>
                <c:pt idx="6098">
                  <c:v>1.11126495E-2</c:v>
                </c:pt>
                <c:pt idx="6099">
                  <c:v>1.26200241E-2</c:v>
                </c:pt>
                <c:pt idx="6100">
                  <c:v>1.26200241E-2</c:v>
                </c:pt>
                <c:pt idx="6101">
                  <c:v>1.26200241E-2</c:v>
                </c:pt>
                <c:pt idx="6102">
                  <c:v>1.26200241E-2</c:v>
                </c:pt>
                <c:pt idx="6103">
                  <c:v>1.26200241E-2</c:v>
                </c:pt>
                <c:pt idx="6104">
                  <c:v>1.26200241E-2</c:v>
                </c:pt>
                <c:pt idx="6105">
                  <c:v>1.26200241E-2</c:v>
                </c:pt>
                <c:pt idx="6106">
                  <c:v>1.26200241E-2</c:v>
                </c:pt>
                <c:pt idx="6107">
                  <c:v>1.26200241E-2</c:v>
                </c:pt>
                <c:pt idx="6108">
                  <c:v>1.26200241E-2</c:v>
                </c:pt>
                <c:pt idx="6109">
                  <c:v>1.26200241E-2</c:v>
                </c:pt>
                <c:pt idx="6110">
                  <c:v>1.26200241E-2</c:v>
                </c:pt>
                <c:pt idx="6111">
                  <c:v>1.26200241E-2</c:v>
                </c:pt>
                <c:pt idx="6112">
                  <c:v>1.26200241E-2</c:v>
                </c:pt>
                <c:pt idx="6113">
                  <c:v>1.11126495E-2</c:v>
                </c:pt>
                <c:pt idx="6114">
                  <c:v>1.26200241E-2</c:v>
                </c:pt>
                <c:pt idx="6115">
                  <c:v>1.26200241E-2</c:v>
                </c:pt>
                <c:pt idx="6116">
                  <c:v>1.11126495E-2</c:v>
                </c:pt>
                <c:pt idx="6117">
                  <c:v>1.26200241E-2</c:v>
                </c:pt>
                <c:pt idx="6118">
                  <c:v>1.11126495E-2</c:v>
                </c:pt>
                <c:pt idx="6119">
                  <c:v>1.26200241E-2</c:v>
                </c:pt>
                <c:pt idx="6120">
                  <c:v>1.11126495E-2</c:v>
                </c:pt>
                <c:pt idx="6121">
                  <c:v>1.26200241E-2</c:v>
                </c:pt>
                <c:pt idx="6122">
                  <c:v>1.26200241E-2</c:v>
                </c:pt>
                <c:pt idx="6123">
                  <c:v>1.26200241E-2</c:v>
                </c:pt>
                <c:pt idx="6124">
                  <c:v>1.26200241E-2</c:v>
                </c:pt>
                <c:pt idx="6125">
                  <c:v>1.26200241E-2</c:v>
                </c:pt>
                <c:pt idx="6126">
                  <c:v>1.11126495E-2</c:v>
                </c:pt>
                <c:pt idx="6127">
                  <c:v>1.26200241E-2</c:v>
                </c:pt>
                <c:pt idx="6128">
                  <c:v>1.26200241E-2</c:v>
                </c:pt>
                <c:pt idx="6129">
                  <c:v>1.11126495E-2</c:v>
                </c:pt>
                <c:pt idx="6130">
                  <c:v>1.41273988E-2</c:v>
                </c:pt>
                <c:pt idx="6131">
                  <c:v>1.26200241E-2</c:v>
                </c:pt>
                <c:pt idx="6132">
                  <c:v>1.26200241E-2</c:v>
                </c:pt>
                <c:pt idx="6133">
                  <c:v>1.26200241E-2</c:v>
                </c:pt>
                <c:pt idx="6134">
                  <c:v>1.11126495E-2</c:v>
                </c:pt>
                <c:pt idx="6135">
                  <c:v>1.26200241E-2</c:v>
                </c:pt>
                <c:pt idx="6136">
                  <c:v>1.26200241E-2</c:v>
                </c:pt>
                <c:pt idx="6137">
                  <c:v>1.41273988E-2</c:v>
                </c:pt>
                <c:pt idx="6138">
                  <c:v>1.26200241E-2</c:v>
                </c:pt>
                <c:pt idx="6139">
                  <c:v>1.2620027799999999E-2</c:v>
                </c:pt>
                <c:pt idx="6140">
                  <c:v>1.11127174E-2</c:v>
                </c:pt>
                <c:pt idx="6141">
                  <c:v>1.26202281E-2</c:v>
                </c:pt>
                <c:pt idx="6142">
                  <c:v>1.41277995E-2</c:v>
                </c:pt>
                <c:pt idx="6143">
                  <c:v>1.26206731E-2</c:v>
                </c:pt>
                <c:pt idx="6144">
                  <c:v>1.2620960400000001E-2</c:v>
                </c:pt>
                <c:pt idx="6145">
                  <c:v>1.26212767E-2</c:v>
                </c:pt>
                <c:pt idx="6146">
                  <c:v>1.2621611099999999E-2</c:v>
                </c:pt>
                <c:pt idx="6147">
                  <c:v>1.2621953E-2</c:v>
                </c:pt>
                <c:pt idx="6148">
                  <c:v>1.26222916E-2</c:v>
                </c:pt>
                <c:pt idx="6149">
                  <c:v>1.26226163E-2</c:v>
                </c:pt>
                <c:pt idx="6150">
                  <c:v>1.26229164E-2</c:v>
                </c:pt>
                <c:pt idx="6151">
                  <c:v>1.26231811E-2</c:v>
                </c:pt>
                <c:pt idx="6152">
                  <c:v>1.4130770500000001E-2</c:v>
                </c:pt>
                <c:pt idx="6153">
                  <c:v>1.11161917E-2</c:v>
                </c:pt>
                <c:pt idx="6154">
                  <c:v>1.4131027399999999E-2</c:v>
                </c:pt>
                <c:pt idx="6155">
                  <c:v>1.2623674200000001E-2</c:v>
                </c:pt>
                <c:pt idx="6156">
                  <c:v>1.2623610299999999E-2</c:v>
                </c:pt>
                <c:pt idx="6157">
                  <c:v>1.26234747E-2</c:v>
                </c:pt>
                <c:pt idx="6158">
                  <c:v>1.11159074E-2</c:v>
                </c:pt>
                <c:pt idx="6159">
                  <c:v>1.2623031200000001E-2</c:v>
                </c:pt>
                <c:pt idx="6160">
                  <c:v>1.26227445E-2</c:v>
                </c:pt>
                <c:pt idx="6161">
                  <c:v>1.4129800499999999E-2</c:v>
                </c:pt>
                <c:pt idx="6162">
                  <c:v>1.26220946E-2</c:v>
                </c:pt>
                <c:pt idx="6163">
                  <c:v>1.4129125399999999E-2</c:v>
                </c:pt>
                <c:pt idx="6164">
                  <c:v>1.4128787E-2</c:v>
                </c:pt>
                <c:pt idx="6165">
                  <c:v>1.2621088799999999E-2</c:v>
                </c:pt>
                <c:pt idx="6166">
                  <c:v>1.41281619E-2</c:v>
                </c:pt>
                <c:pt idx="6167">
                  <c:v>1.41278967E-2</c:v>
                </c:pt>
                <c:pt idx="6168">
                  <c:v>1.26203032E-2</c:v>
                </c:pt>
                <c:pt idx="6169">
                  <c:v>1.4127514900000001E-2</c:v>
                </c:pt>
                <c:pt idx="6170">
                  <c:v>1.2620045E-2</c:v>
                </c:pt>
                <c:pt idx="6171">
                  <c:v>1.26200241E-2</c:v>
                </c:pt>
                <c:pt idx="6172">
                  <c:v>1.41273988E-2</c:v>
                </c:pt>
                <c:pt idx="6173">
                  <c:v>1.26200241E-2</c:v>
                </c:pt>
                <c:pt idx="6174">
                  <c:v>1.41273988E-2</c:v>
                </c:pt>
                <c:pt idx="6175">
                  <c:v>1.26200241E-2</c:v>
                </c:pt>
                <c:pt idx="6176">
                  <c:v>1.41273988E-2</c:v>
                </c:pt>
                <c:pt idx="6177">
                  <c:v>1.26200241E-2</c:v>
                </c:pt>
                <c:pt idx="6178">
                  <c:v>1.26200241E-2</c:v>
                </c:pt>
                <c:pt idx="6179">
                  <c:v>1.41273988E-2</c:v>
                </c:pt>
                <c:pt idx="6180">
                  <c:v>1.26200241E-2</c:v>
                </c:pt>
                <c:pt idx="6181">
                  <c:v>1.26200241E-2</c:v>
                </c:pt>
                <c:pt idx="6182">
                  <c:v>1.26200241E-2</c:v>
                </c:pt>
                <c:pt idx="6183">
                  <c:v>1.41273988E-2</c:v>
                </c:pt>
                <c:pt idx="6184">
                  <c:v>1.41273988E-2</c:v>
                </c:pt>
                <c:pt idx="6185">
                  <c:v>1.26200241E-2</c:v>
                </c:pt>
                <c:pt idx="6186">
                  <c:v>1.41273988E-2</c:v>
                </c:pt>
                <c:pt idx="6187">
                  <c:v>1.26200241E-2</c:v>
                </c:pt>
                <c:pt idx="6188">
                  <c:v>1.26200241E-2</c:v>
                </c:pt>
                <c:pt idx="6189">
                  <c:v>1.41273988E-2</c:v>
                </c:pt>
                <c:pt idx="6190">
                  <c:v>1.26200241E-2</c:v>
                </c:pt>
                <c:pt idx="6191">
                  <c:v>1.41273988E-2</c:v>
                </c:pt>
                <c:pt idx="6192">
                  <c:v>1.41273988E-2</c:v>
                </c:pt>
                <c:pt idx="6193">
                  <c:v>1.41273988E-2</c:v>
                </c:pt>
                <c:pt idx="6194">
                  <c:v>1.26200241E-2</c:v>
                </c:pt>
                <c:pt idx="6195">
                  <c:v>1.26200241E-2</c:v>
                </c:pt>
                <c:pt idx="6196">
                  <c:v>1.26200241E-2</c:v>
                </c:pt>
                <c:pt idx="6197">
                  <c:v>1.26200241E-2</c:v>
                </c:pt>
                <c:pt idx="6198">
                  <c:v>1.41273988E-2</c:v>
                </c:pt>
                <c:pt idx="6199">
                  <c:v>1.26200241E-2</c:v>
                </c:pt>
                <c:pt idx="6200">
                  <c:v>1.5634773500000001E-2</c:v>
                </c:pt>
                <c:pt idx="6201">
                  <c:v>1.26200241E-2</c:v>
                </c:pt>
                <c:pt idx="6202">
                  <c:v>1.41273988E-2</c:v>
                </c:pt>
                <c:pt idx="6203">
                  <c:v>1.41273988E-2</c:v>
                </c:pt>
                <c:pt idx="6204">
                  <c:v>1.41273988E-2</c:v>
                </c:pt>
                <c:pt idx="6205">
                  <c:v>1.41273988E-2</c:v>
                </c:pt>
                <c:pt idx="6206">
                  <c:v>1.41273988E-2</c:v>
                </c:pt>
                <c:pt idx="6207">
                  <c:v>1.11126495E-2</c:v>
                </c:pt>
                <c:pt idx="6208">
                  <c:v>1.41273988E-2</c:v>
                </c:pt>
                <c:pt idx="6209">
                  <c:v>1.26200241E-2</c:v>
                </c:pt>
                <c:pt idx="6210">
                  <c:v>1.41273988E-2</c:v>
                </c:pt>
                <c:pt idx="6211">
                  <c:v>1.26200241E-2</c:v>
                </c:pt>
                <c:pt idx="6212">
                  <c:v>1.41273988E-2</c:v>
                </c:pt>
                <c:pt idx="6213">
                  <c:v>1.41273988E-2</c:v>
                </c:pt>
                <c:pt idx="6214">
                  <c:v>1.41273988E-2</c:v>
                </c:pt>
                <c:pt idx="6215">
                  <c:v>1.26200241E-2</c:v>
                </c:pt>
                <c:pt idx="6216">
                  <c:v>1.41273988E-2</c:v>
                </c:pt>
                <c:pt idx="6217">
                  <c:v>1.41273988E-2</c:v>
                </c:pt>
                <c:pt idx="6218">
                  <c:v>1.41273988E-2</c:v>
                </c:pt>
                <c:pt idx="6219">
                  <c:v>1.56347771E-2</c:v>
                </c:pt>
                <c:pt idx="6220">
                  <c:v>1.41274665E-2</c:v>
                </c:pt>
                <c:pt idx="6221">
                  <c:v>1.4127602499999999E-2</c:v>
                </c:pt>
                <c:pt idx="6222">
                  <c:v>1.41277995E-2</c:v>
                </c:pt>
                <c:pt idx="6223">
                  <c:v>1.41280469E-2</c:v>
                </c:pt>
                <c:pt idx="6224">
                  <c:v>1.41283339E-2</c:v>
                </c:pt>
                <c:pt idx="6225">
                  <c:v>1.26212767E-2</c:v>
                </c:pt>
                <c:pt idx="6226">
                  <c:v>1.4128983899999999E-2</c:v>
                </c:pt>
                <c:pt idx="6227">
                  <c:v>1.41293254E-2</c:v>
                </c:pt>
                <c:pt idx="6228">
                  <c:v>1.41296636E-2</c:v>
                </c:pt>
                <c:pt idx="6229">
                  <c:v>1.41299878E-2</c:v>
                </c:pt>
                <c:pt idx="6230">
                  <c:v>1.41302875E-2</c:v>
                </c:pt>
                <c:pt idx="6231">
                  <c:v>1.4130551999999999E-2</c:v>
                </c:pt>
                <c:pt idx="6232">
                  <c:v>1.4130770500000001E-2</c:v>
                </c:pt>
                <c:pt idx="6233">
                  <c:v>1.5638302900000001E-2</c:v>
                </c:pt>
                <c:pt idx="6234">
                  <c:v>1.4131027399999999E-2</c:v>
                </c:pt>
                <c:pt idx="6235">
                  <c:v>1.2623674200000001E-2</c:v>
                </c:pt>
                <c:pt idx="6236">
                  <c:v>1.41309807E-2</c:v>
                </c:pt>
                <c:pt idx="6237">
                  <c:v>1.41308452E-2</c:v>
                </c:pt>
                <c:pt idx="6238">
                  <c:v>1.4130648900000001E-2</c:v>
                </c:pt>
                <c:pt idx="6239">
                  <c:v>1.2623031200000001E-2</c:v>
                </c:pt>
                <c:pt idx="6240">
                  <c:v>1.41301159E-2</c:v>
                </c:pt>
                <c:pt idx="6241">
                  <c:v>1.4129800499999999E-2</c:v>
                </c:pt>
                <c:pt idx="6242">
                  <c:v>1.26220946E-2</c:v>
                </c:pt>
                <c:pt idx="6243">
                  <c:v>1.26217528E-2</c:v>
                </c:pt>
                <c:pt idx="6244">
                  <c:v>1.2621413999999999E-2</c:v>
                </c:pt>
                <c:pt idx="6245">
                  <c:v>1.4128462200000001E-2</c:v>
                </c:pt>
                <c:pt idx="6246">
                  <c:v>1.41281619E-2</c:v>
                </c:pt>
                <c:pt idx="6247">
                  <c:v>1.56352708E-2</c:v>
                </c:pt>
                <c:pt idx="6248">
                  <c:v>1.41276775E-2</c:v>
                </c:pt>
                <c:pt idx="6249">
                  <c:v>1.4127514900000001E-2</c:v>
                </c:pt>
                <c:pt idx="6250">
                  <c:v>1.41274196E-2</c:v>
                </c:pt>
                <c:pt idx="6251">
                  <c:v>1.41273988E-2</c:v>
                </c:pt>
                <c:pt idx="6252">
                  <c:v>1.5634773500000001E-2</c:v>
                </c:pt>
                <c:pt idx="6253">
                  <c:v>1.41273988E-2</c:v>
                </c:pt>
                <c:pt idx="6254">
                  <c:v>1.5634773500000001E-2</c:v>
                </c:pt>
                <c:pt idx="6255">
                  <c:v>1.41273988E-2</c:v>
                </c:pt>
                <c:pt idx="6256">
                  <c:v>1.5634773500000001E-2</c:v>
                </c:pt>
                <c:pt idx="6257">
                  <c:v>1.5634773500000001E-2</c:v>
                </c:pt>
                <c:pt idx="6258">
                  <c:v>1.41273988E-2</c:v>
                </c:pt>
                <c:pt idx="6259">
                  <c:v>1.5634773500000001E-2</c:v>
                </c:pt>
                <c:pt idx="6260">
                  <c:v>1.7142148100000001E-2</c:v>
                </c:pt>
                <c:pt idx="6261">
                  <c:v>1.5634773500000001E-2</c:v>
                </c:pt>
                <c:pt idx="6262">
                  <c:v>1.41273988E-2</c:v>
                </c:pt>
                <c:pt idx="6263">
                  <c:v>1.5634773500000001E-2</c:v>
                </c:pt>
                <c:pt idx="6264">
                  <c:v>1.5634773500000001E-2</c:v>
                </c:pt>
                <c:pt idx="6265">
                  <c:v>1.41273988E-2</c:v>
                </c:pt>
                <c:pt idx="6266">
                  <c:v>1.5634773500000001E-2</c:v>
                </c:pt>
                <c:pt idx="6267">
                  <c:v>1.7142148100000001E-2</c:v>
                </c:pt>
                <c:pt idx="6268">
                  <c:v>1.5634773500000001E-2</c:v>
                </c:pt>
                <c:pt idx="6269">
                  <c:v>1.41273988E-2</c:v>
                </c:pt>
                <c:pt idx="6270">
                  <c:v>1.5634773500000001E-2</c:v>
                </c:pt>
                <c:pt idx="6271">
                  <c:v>1.5634773500000001E-2</c:v>
                </c:pt>
                <c:pt idx="6272">
                  <c:v>1.5634773500000001E-2</c:v>
                </c:pt>
                <c:pt idx="6273">
                  <c:v>1.5634773500000001E-2</c:v>
                </c:pt>
                <c:pt idx="6274">
                  <c:v>1.5634773500000001E-2</c:v>
                </c:pt>
                <c:pt idx="6275">
                  <c:v>1.5634773500000001E-2</c:v>
                </c:pt>
                <c:pt idx="6276">
                  <c:v>1.5634773500000001E-2</c:v>
                </c:pt>
                <c:pt idx="6277">
                  <c:v>1.5634773500000001E-2</c:v>
                </c:pt>
                <c:pt idx="6278">
                  <c:v>1.5634773500000001E-2</c:v>
                </c:pt>
                <c:pt idx="6279">
                  <c:v>1.7142148100000001E-2</c:v>
                </c:pt>
                <c:pt idx="6280">
                  <c:v>1.7142148100000001E-2</c:v>
                </c:pt>
                <c:pt idx="6281">
                  <c:v>1.7142148100000001E-2</c:v>
                </c:pt>
                <c:pt idx="6282">
                  <c:v>1.41273988E-2</c:v>
                </c:pt>
                <c:pt idx="6283">
                  <c:v>1.7142148100000001E-2</c:v>
                </c:pt>
                <c:pt idx="6284">
                  <c:v>1.5634773500000001E-2</c:v>
                </c:pt>
                <c:pt idx="6285">
                  <c:v>1.5634773500000001E-2</c:v>
                </c:pt>
                <c:pt idx="6286">
                  <c:v>1.7142148100000001E-2</c:v>
                </c:pt>
                <c:pt idx="6287">
                  <c:v>1.5634773500000001E-2</c:v>
                </c:pt>
                <c:pt idx="6288">
                  <c:v>1.7142148100000001E-2</c:v>
                </c:pt>
                <c:pt idx="6289">
                  <c:v>1.7142148100000001E-2</c:v>
                </c:pt>
                <c:pt idx="6290">
                  <c:v>1.7142148100000001E-2</c:v>
                </c:pt>
                <c:pt idx="6291">
                  <c:v>1.7142148100000001E-2</c:v>
                </c:pt>
                <c:pt idx="6292">
                  <c:v>1.7142148100000001E-2</c:v>
                </c:pt>
                <c:pt idx="6293">
                  <c:v>1.5634773500000001E-2</c:v>
                </c:pt>
                <c:pt idx="6294">
                  <c:v>1.7142148100000001E-2</c:v>
                </c:pt>
                <c:pt idx="6295">
                  <c:v>1.7142148100000001E-2</c:v>
                </c:pt>
                <c:pt idx="6296">
                  <c:v>1.7142148100000001E-2</c:v>
                </c:pt>
                <c:pt idx="6297">
                  <c:v>1.8649522799999999E-2</c:v>
                </c:pt>
                <c:pt idx="6298">
                  <c:v>1.7142148100000001E-2</c:v>
                </c:pt>
                <c:pt idx="6299">
                  <c:v>1.7142148100000001E-2</c:v>
                </c:pt>
                <c:pt idx="6300">
                  <c:v>1.7142148100000001E-2</c:v>
                </c:pt>
                <c:pt idx="6301">
                  <c:v>1.5634773500000001E-2</c:v>
                </c:pt>
                <c:pt idx="6302">
                  <c:v>1.7142148100000001E-2</c:v>
                </c:pt>
                <c:pt idx="6303">
                  <c:v>1.7142148100000001E-2</c:v>
                </c:pt>
                <c:pt idx="6304">
                  <c:v>1.8649522799999999E-2</c:v>
                </c:pt>
                <c:pt idx="6305">
                  <c:v>1.7142148100000001E-2</c:v>
                </c:pt>
                <c:pt idx="6306">
                  <c:v>1.5634773500000001E-2</c:v>
                </c:pt>
                <c:pt idx="6307">
                  <c:v>1.7142148100000001E-2</c:v>
                </c:pt>
                <c:pt idx="6308">
                  <c:v>1.8649522799999999E-2</c:v>
                </c:pt>
                <c:pt idx="6309">
                  <c:v>1.7142148100000001E-2</c:v>
                </c:pt>
                <c:pt idx="6310">
                  <c:v>1.7142148100000001E-2</c:v>
                </c:pt>
                <c:pt idx="6311">
                  <c:v>1.7142148100000001E-2</c:v>
                </c:pt>
                <c:pt idx="6312">
                  <c:v>1.8649522799999999E-2</c:v>
                </c:pt>
                <c:pt idx="6313">
                  <c:v>1.7142148100000001E-2</c:v>
                </c:pt>
                <c:pt idx="6314">
                  <c:v>1.7142148100000001E-2</c:v>
                </c:pt>
                <c:pt idx="6315">
                  <c:v>1.7142148100000001E-2</c:v>
                </c:pt>
                <c:pt idx="6316">
                  <c:v>1.8649522799999999E-2</c:v>
                </c:pt>
                <c:pt idx="6317">
                  <c:v>1.7142148100000001E-2</c:v>
                </c:pt>
                <c:pt idx="6318">
                  <c:v>1.7142148100000001E-2</c:v>
                </c:pt>
                <c:pt idx="6319">
                  <c:v>1.8649522799999999E-2</c:v>
                </c:pt>
                <c:pt idx="6320">
                  <c:v>1.7142148100000001E-2</c:v>
                </c:pt>
                <c:pt idx="6321">
                  <c:v>1.8649522799999999E-2</c:v>
                </c:pt>
                <c:pt idx="6322">
                  <c:v>1.7142148100000001E-2</c:v>
                </c:pt>
                <c:pt idx="6323">
                  <c:v>1.7142148100000001E-2</c:v>
                </c:pt>
                <c:pt idx="6324">
                  <c:v>1.8649522799999999E-2</c:v>
                </c:pt>
                <c:pt idx="6325">
                  <c:v>1.8649522799999999E-2</c:v>
                </c:pt>
                <c:pt idx="6326">
                  <c:v>1.7142148100000001E-2</c:v>
                </c:pt>
                <c:pt idx="6327">
                  <c:v>1.8649522799999999E-2</c:v>
                </c:pt>
                <c:pt idx="6328">
                  <c:v>1.8649522799999999E-2</c:v>
                </c:pt>
                <c:pt idx="6329">
                  <c:v>1.8649522799999999E-2</c:v>
                </c:pt>
                <c:pt idx="6330">
                  <c:v>2.0156897399999998E-2</c:v>
                </c:pt>
                <c:pt idx="6331">
                  <c:v>1.7142148100000001E-2</c:v>
                </c:pt>
                <c:pt idx="6332">
                  <c:v>2.0156897399999998E-2</c:v>
                </c:pt>
                <c:pt idx="6333">
                  <c:v>1.8649522799999999E-2</c:v>
                </c:pt>
                <c:pt idx="6334">
                  <c:v>1.8649522799999999E-2</c:v>
                </c:pt>
                <c:pt idx="6335">
                  <c:v>2.0156897399999998E-2</c:v>
                </c:pt>
                <c:pt idx="6336">
                  <c:v>2.0156897399999998E-2</c:v>
                </c:pt>
                <c:pt idx="6337">
                  <c:v>1.8649522799999999E-2</c:v>
                </c:pt>
                <c:pt idx="6338">
                  <c:v>1.8649522799999999E-2</c:v>
                </c:pt>
                <c:pt idx="6339">
                  <c:v>2.0156897399999998E-2</c:v>
                </c:pt>
                <c:pt idx="6340">
                  <c:v>2.0156897399999998E-2</c:v>
                </c:pt>
                <c:pt idx="6341">
                  <c:v>2.0156897399999998E-2</c:v>
                </c:pt>
                <c:pt idx="6342">
                  <c:v>2.16642721E-2</c:v>
                </c:pt>
                <c:pt idx="6343">
                  <c:v>2.0156897399999998E-2</c:v>
                </c:pt>
                <c:pt idx="6344">
                  <c:v>2.0156897399999998E-2</c:v>
                </c:pt>
                <c:pt idx="6345">
                  <c:v>2.0156897399999998E-2</c:v>
                </c:pt>
                <c:pt idx="6346">
                  <c:v>2.0156897399999998E-2</c:v>
                </c:pt>
                <c:pt idx="6347">
                  <c:v>2.0156897399999998E-2</c:v>
                </c:pt>
                <c:pt idx="6348">
                  <c:v>2.16642721E-2</c:v>
                </c:pt>
                <c:pt idx="6349">
                  <c:v>2.16642721E-2</c:v>
                </c:pt>
                <c:pt idx="6350">
                  <c:v>2.16642721E-2</c:v>
                </c:pt>
                <c:pt idx="6351">
                  <c:v>2.16642721E-2</c:v>
                </c:pt>
                <c:pt idx="6352">
                  <c:v>2.16642721E-2</c:v>
                </c:pt>
                <c:pt idx="6353">
                  <c:v>2.16642721E-2</c:v>
                </c:pt>
                <c:pt idx="6354">
                  <c:v>2.16642721E-2</c:v>
                </c:pt>
                <c:pt idx="6355">
                  <c:v>2.16642721E-2</c:v>
                </c:pt>
                <c:pt idx="6356">
                  <c:v>2.16642721E-2</c:v>
                </c:pt>
                <c:pt idx="6357">
                  <c:v>2.16642721E-2</c:v>
                </c:pt>
                <c:pt idx="6358">
                  <c:v>2.16642721E-2</c:v>
                </c:pt>
                <c:pt idx="6359">
                  <c:v>2.16642721E-2</c:v>
                </c:pt>
                <c:pt idx="6360">
                  <c:v>2.31716467E-2</c:v>
                </c:pt>
                <c:pt idx="6361">
                  <c:v>2.16642721E-2</c:v>
                </c:pt>
                <c:pt idx="6362">
                  <c:v>2.16642721E-2</c:v>
                </c:pt>
                <c:pt idx="6363">
                  <c:v>2.16642721E-2</c:v>
                </c:pt>
                <c:pt idx="6364">
                  <c:v>2.31716467E-2</c:v>
                </c:pt>
                <c:pt idx="6365">
                  <c:v>2.31716467E-2</c:v>
                </c:pt>
                <c:pt idx="6366">
                  <c:v>2.31716467E-2</c:v>
                </c:pt>
                <c:pt idx="6367">
                  <c:v>2.31716467E-2</c:v>
                </c:pt>
                <c:pt idx="6368">
                  <c:v>2.31716467E-2</c:v>
                </c:pt>
                <c:pt idx="6369">
                  <c:v>2.4679021400000001E-2</c:v>
                </c:pt>
                <c:pt idx="6370">
                  <c:v>2.16642721E-2</c:v>
                </c:pt>
                <c:pt idx="6371">
                  <c:v>2.4679021400000001E-2</c:v>
                </c:pt>
                <c:pt idx="6372">
                  <c:v>2.31716467E-2</c:v>
                </c:pt>
                <c:pt idx="6373">
                  <c:v>2.4679021400000001E-2</c:v>
                </c:pt>
                <c:pt idx="6374">
                  <c:v>2.4679021400000001E-2</c:v>
                </c:pt>
                <c:pt idx="6375">
                  <c:v>2.4679021400000001E-2</c:v>
                </c:pt>
                <c:pt idx="6376">
                  <c:v>2.4679021400000001E-2</c:v>
                </c:pt>
                <c:pt idx="6377">
                  <c:v>2.31716467E-2</c:v>
                </c:pt>
                <c:pt idx="6378">
                  <c:v>2.31716467E-2</c:v>
                </c:pt>
                <c:pt idx="6379">
                  <c:v>2.4679017800000001E-2</c:v>
                </c:pt>
                <c:pt idx="6380">
                  <c:v>2.4678954199999999E-2</c:v>
                </c:pt>
                <c:pt idx="6381">
                  <c:v>2.61861943E-2</c:v>
                </c:pt>
                <c:pt idx="6382">
                  <c:v>2.6185999000000001E-2</c:v>
                </c:pt>
                <c:pt idx="6383">
                  <c:v>2.46783782E-2</c:v>
                </c:pt>
                <c:pt idx="6384">
                  <c:v>2.6185468900000002E-2</c:v>
                </c:pt>
                <c:pt idx="6385">
                  <c:v>2.4677779100000002E-2</c:v>
                </c:pt>
                <c:pt idx="6386">
                  <c:v>2.4677446799999999E-2</c:v>
                </c:pt>
                <c:pt idx="6387">
                  <c:v>2.6184483800000002E-2</c:v>
                </c:pt>
                <c:pt idx="6388">
                  <c:v>2.4676769899999999E-2</c:v>
                </c:pt>
                <c:pt idx="6389">
                  <c:v>2.6183824299999998E-2</c:v>
                </c:pt>
                <c:pt idx="6390">
                  <c:v>2.61835256E-2</c:v>
                </c:pt>
                <c:pt idx="6391">
                  <c:v>2.6183261900000001E-2</c:v>
                </c:pt>
                <c:pt idx="6392">
                  <c:v>2.76904226E-2</c:v>
                </c:pt>
                <c:pt idx="6393">
                  <c:v>2.6182882099999999E-2</c:v>
                </c:pt>
                <c:pt idx="6394">
                  <c:v>2.7690166499999998E-2</c:v>
                </c:pt>
                <c:pt idx="6395">
                  <c:v>2.9197528399999999E-2</c:v>
                </c:pt>
                <c:pt idx="6396">
                  <c:v>2.7690213000000002E-2</c:v>
                </c:pt>
                <c:pt idx="6397">
                  <c:v>2.9197726899999998E-2</c:v>
                </c:pt>
                <c:pt idx="6398">
                  <c:v>2.91979224E-2</c:v>
                </c:pt>
                <c:pt idx="6399">
                  <c:v>2.9198167899999999E-2</c:v>
                </c:pt>
                <c:pt idx="6400">
                  <c:v>2.9198452600000001E-2</c:v>
                </c:pt>
                <c:pt idx="6401">
                  <c:v>2.7691388500000001E-2</c:v>
                </c:pt>
                <c:pt idx="6402">
                  <c:v>2.76917203E-2</c:v>
                </c:pt>
                <c:pt idx="6403">
                  <c:v>2.9199436200000001E-2</c:v>
                </c:pt>
                <c:pt idx="6404">
                  <c:v>2.91997718E-2</c:v>
                </c:pt>
                <c:pt idx="6405">
                  <c:v>2.92000935E-2</c:v>
                </c:pt>
                <c:pt idx="6406">
                  <c:v>2.92003908E-2</c:v>
                </c:pt>
                <c:pt idx="6407">
                  <c:v>3.07080284E-2</c:v>
                </c:pt>
                <c:pt idx="6408">
                  <c:v>3.2215619899999999E-2</c:v>
                </c:pt>
                <c:pt idx="6409">
                  <c:v>3.2215780300000003E-2</c:v>
                </c:pt>
                <c:pt idx="6410">
                  <c:v>3.0708499399999999E-2</c:v>
                </c:pt>
                <c:pt idx="6411">
                  <c:v>3.070852E-2</c:v>
                </c:pt>
                <c:pt idx="6412">
                  <c:v>3.070852E-2</c:v>
                </c:pt>
                <c:pt idx="6413">
                  <c:v>3.070852E-2</c:v>
                </c:pt>
                <c:pt idx="6414">
                  <c:v>3.070852E-2</c:v>
                </c:pt>
                <c:pt idx="6415">
                  <c:v>3.070852E-2</c:v>
                </c:pt>
                <c:pt idx="6416">
                  <c:v>3.070852E-2</c:v>
                </c:pt>
                <c:pt idx="6417">
                  <c:v>3.070852E-2</c:v>
                </c:pt>
                <c:pt idx="6418">
                  <c:v>3.2215894699999997E-2</c:v>
                </c:pt>
                <c:pt idx="6419">
                  <c:v>3.2215894699999997E-2</c:v>
                </c:pt>
                <c:pt idx="6420">
                  <c:v>3.3723269299999997E-2</c:v>
                </c:pt>
                <c:pt idx="6421">
                  <c:v>3.2215894699999997E-2</c:v>
                </c:pt>
                <c:pt idx="6422">
                  <c:v>3.2215894699999997E-2</c:v>
                </c:pt>
                <c:pt idx="6423">
                  <c:v>3.5230643999999998E-2</c:v>
                </c:pt>
                <c:pt idx="6424">
                  <c:v>3.3723269299999997E-2</c:v>
                </c:pt>
                <c:pt idx="6425">
                  <c:v>3.3723269299999997E-2</c:v>
                </c:pt>
                <c:pt idx="6426">
                  <c:v>3.3723269299999997E-2</c:v>
                </c:pt>
                <c:pt idx="6427">
                  <c:v>3.3723269299999997E-2</c:v>
                </c:pt>
                <c:pt idx="6428">
                  <c:v>3.3723269299999997E-2</c:v>
                </c:pt>
                <c:pt idx="6429">
                  <c:v>3.5230643999999998E-2</c:v>
                </c:pt>
                <c:pt idx="6430">
                  <c:v>3.5230643999999998E-2</c:v>
                </c:pt>
                <c:pt idx="6431">
                  <c:v>3.5230643999999998E-2</c:v>
                </c:pt>
                <c:pt idx="6432">
                  <c:v>3.5230643999999998E-2</c:v>
                </c:pt>
                <c:pt idx="6433">
                  <c:v>3.5230643999999998E-2</c:v>
                </c:pt>
                <c:pt idx="6434">
                  <c:v>3.6738018800000001E-2</c:v>
                </c:pt>
                <c:pt idx="6435">
                  <c:v>3.5230643999999998E-2</c:v>
                </c:pt>
                <c:pt idx="6436">
                  <c:v>3.6738018800000001E-2</c:v>
                </c:pt>
                <c:pt idx="6437">
                  <c:v>3.6738018800000001E-2</c:v>
                </c:pt>
                <c:pt idx="6438">
                  <c:v>3.6738018800000001E-2</c:v>
                </c:pt>
                <c:pt idx="6439">
                  <c:v>3.9752767799999998E-2</c:v>
                </c:pt>
                <c:pt idx="6440">
                  <c:v>3.6738018800000001E-2</c:v>
                </c:pt>
                <c:pt idx="6441">
                  <c:v>3.82453933E-2</c:v>
                </c:pt>
                <c:pt idx="6442">
                  <c:v>3.9752767799999998E-2</c:v>
                </c:pt>
                <c:pt idx="6443">
                  <c:v>3.82453933E-2</c:v>
                </c:pt>
                <c:pt idx="6444">
                  <c:v>3.82453933E-2</c:v>
                </c:pt>
                <c:pt idx="6445">
                  <c:v>3.82453933E-2</c:v>
                </c:pt>
                <c:pt idx="6446">
                  <c:v>3.9752767799999998E-2</c:v>
                </c:pt>
                <c:pt idx="6447">
                  <c:v>3.82453933E-2</c:v>
                </c:pt>
                <c:pt idx="6448">
                  <c:v>4.1260142600000001E-2</c:v>
                </c:pt>
                <c:pt idx="6449">
                  <c:v>4.1260142600000001E-2</c:v>
                </c:pt>
                <c:pt idx="6450">
                  <c:v>4.1260142600000001E-2</c:v>
                </c:pt>
                <c:pt idx="6451">
                  <c:v>4.1260142600000001E-2</c:v>
                </c:pt>
                <c:pt idx="6452">
                  <c:v>4.2767517099999999E-2</c:v>
                </c:pt>
                <c:pt idx="6453">
                  <c:v>4.1260142600000001E-2</c:v>
                </c:pt>
                <c:pt idx="6454">
                  <c:v>4.2767517099999999E-2</c:v>
                </c:pt>
                <c:pt idx="6455">
                  <c:v>4.2767517099999999E-2</c:v>
                </c:pt>
                <c:pt idx="6456">
                  <c:v>4.2767517099999999E-2</c:v>
                </c:pt>
                <c:pt idx="6457">
                  <c:v>4.2767517099999999E-2</c:v>
                </c:pt>
                <c:pt idx="6458">
                  <c:v>4.4274891900000002E-2</c:v>
                </c:pt>
                <c:pt idx="6459">
                  <c:v>4.4274888399999997E-2</c:v>
                </c:pt>
                <c:pt idx="6460">
                  <c:v>4.5782203799999997E-2</c:v>
                </c:pt>
                <c:pt idx="6461">
                  <c:v>4.4274702200000002E-2</c:v>
                </c:pt>
                <c:pt idx="6462">
                  <c:v>4.5781892999999997E-2</c:v>
                </c:pt>
                <c:pt idx="6463">
                  <c:v>4.7289036800000003E-2</c:v>
                </c:pt>
                <c:pt idx="6464">
                  <c:v>4.5781391400000003E-2</c:v>
                </c:pt>
                <c:pt idx="6465">
                  <c:v>4.7288469299999997E-2</c:v>
                </c:pt>
                <c:pt idx="6466">
                  <c:v>4.7288152799999997E-2</c:v>
                </c:pt>
                <c:pt idx="6467">
                  <c:v>4.87952044E-2</c:v>
                </c:pt>
                <c:pt idx="6468">
                  <c:v>4.87948801E-2</c:v>
                </c:pt>
                <c:pt idx="6469">
                  <c:v>5.0301943799999999E-2</c:v>
                </c:pt>
                <c:pt idx="6470">
                  <c:v>5.0301650500000003E-2</c:v>
                </c:pt>
                <c:pt idx="6471">
                  <c:v>5.0301387000000003E-2</c:v>
                </c:pt>
                <c:pt idx="6472">
                  <c:v>5.0301163099999997E-2</c:v>
                </c:pt>
                <c:pt idx="6473">
                  <c:v>4.8793609600000003E-2</c:v>
                </c:pt>
                <c:pt idx="6474">
                  <c:v>5.0300872599999998E-2</c:v>
                </c:pt>
                <c:pt idx="6475">
                  <c:v>5.1808205500000003E-2</c:v>
                </c:pt>
                <c:pt idx="6476">
                  <c:v>5.3315621200000003E-2</c:v>
                </c:pt>
                <c:pt idx="6477">
                  <c:v>5.33157348E-2</c:v>
                </c:pt>
                <c:pt idx="6478">
                  <c:v>5.3315913899999998E-2</c:v>
                </c:pt>
                <c:pt idx="6479">
                  <c:v>5.33161474E-2</c:v>
                </c:pt>
                <c:pt idx="6480">
                  <c:v>5.4823802400000003E-2</c:v>
                </c:pt>
                <c:pt idx="6481">
                  <c:v>5.3316733400000003E-2</c:v>
                </c:pt>
                <c:pt idx="6482">
                  <c:v>5.63318181E-2</c:v>
                </c:pt>
                <c:pt idx="6483">
                  <c:v>5.6332156600000002E-2</c:v>
                </c:pt>
                <c:pt idx="6484">
                  <c:v>5.6332494099999998E-2</c:v>
                </c:pt>
                <c:pt idx="6485">
                  <c:v>5.7840194999999997E-2</c:v>
                </c:pt>
                <c:pt idx="6486">
                  <c:v>5.9347871400000002E-2</c:v>
                </c:pt>
                <c:pt idx="6487">
                  <c:v>5.9348137400000001E-2</c:v>
                </c:pt>
                <c:pt idx="6488">
                  <c:v>5.93483577E-2</c:v>
                </c:pt>
                <c:pt idx="6489">
                  <c:v>5.9348521500000001E-2</c:v>
                </c:pt>
                <c:pt idx="6490">
                  <c:v>5.93486176E-2</c:v>
                </c:pt>
                <c:pt idx="6491">
                  <c:v>6.0856009500000002E-2</c:v>
                </c:pt>
                <c:pt idx="6492">
                  <c:v>6.2363319600000001E-2</c:v>
                </c:pt>
                <c:pt idx="6493">
                  <c:v>6.2363183199999998E-2</c:v>
                </c:pt>
                <c:pt idx="6494">
                  <c:v>6.23629853E-2</c:v>
                </c:pt>
                <c:pt idx="6495">
                  <c:v>6.23627379E-2</c:v>
                </c:pt>
                <c:pt idx="6496">
                  <c:v>6.3869826899999996E-2</c:v>
                </c:pt>
                <c:pt idx="6497">
                  <c:v>6.3869512200000006E-2</c:v>
                </c:pt>
                <c:pt idx="6498">
                  <c:v>6.38691807E-2</c:v>
                </c:pt>
                <c:pt idx="6499">
                  <c:v>6.3868843199999997E-2</c:v>
                </c:pt>
                <c:pt idx="6500">
                  <c:v>6.6883266100000005E-2</c:v>
                </c:pt>
                <c:pt idx="6501">
                  <c:v>6.6882950299999994E-2</c:v>
                </c:pt>
                <c:pt idx="6502">
                  <c:v>6.8390040400000005E-2</c:v>
                </c:pt>
                <c:pt idx="6503">
                  <c:v>6.9897168900000001E-2</c:v>
                </c:pt>
                <c:pt idx="6504">
                  <c:v>6.8389589700000003E-2</c:v>
                </c:pt>
                <c:pt idx="6505">
                  <c:v>6.9896828499999994E-2</c:v>
                </c:pt>
                <c:pt idx="6506">
                  <c:v>6.9896759500000002E-2</c:v>
                </c:pt>
                <c:pt idx="6507">
                  <c:v>6.9896771900000002E-2</c:v>
                </c:pt>
                <c:pt idx="6508">
                  <c:v>6.9896858800000003E-2</c:v>
                </c:pt>
                <c:pt idx="6509">
                  <c:v>7.1404386700000003E-2</c:v>
                </c:pt>
                <c:pt idx="6510">
                  <c:v>7.1404587899999997E-2</c:v>
                </c:pt>
                <c:pt idx="6511">
                  <c:v>7.2912210099999999E-2</c:v>
                </c:pt>
                <c:pt idx="6512">
                  <c:v>7.2912486700000001E-2</c:v>
                </c:pt>
                <c:pt idx="6513">
                  <c:v>7.4420164900000002E-2</c:v>
                </c:pt>
                <c:pt idx="6514">
                  <c:v>7.44204792E-2</c:v>
                </c:pt>
                <c:pt idx="6515">
                  <c:v>7.4420798600000004E-2</c:v>
                </c:pt>
                <c:pt idx="6516">
                  <c:v>7.4421112600000006E-2</c:v>
                </c:pt>
                <c:pt idx="6517">
                  <c:v>7.59287882E-2</c:v>
                </c:pt>
                <c:pt idx="6518">
                  <c:v>7.7436439699999998E-2</c:v>
                </c:pt>
                <c:pt idx="6519">
                  <c:v>7.7436681800000004E-2</c:v>
                </c:pt>
                <c:pt idx="6520">
                  <c:v>7.7436881499999999E-2</c:v>
                </c:pt>
                <c:pt idx="6521">
                  <c:v>7.8944404100000004E-2</c:v>
                </c:pt>
                <c:pt idx="6522">
                  <c:v>7.8944490199999995E-2</c:v>
                </c:pt>
                <c:pt idx="6523">
                  <c:v>8.0451883599999996E-2</c:v>
                </c:pt>
                <c:pt idx="6524">
                  <c:v>8.0451883599999996E-2</c:v>
                </c:pt>
                <c:pt idx="6525">
                  <c:v>8.1959258399999999E-2</c:v>
                </c:pt>
                <c:pt idx="6526">
                  <c:v>8.0451883599999996E-2</c:v>
                </c:pt>
                <c:pt idx="6527">
                  <c:v>8.1959258399999999E-2</c:v>
                </c:pt>
                <c:pt idx="6528">
                  <c:v>8.1959258399999999E-2</c:v>
                </c:pt>
                <c:pt idx="6529">
                  <c:v>8.3466632900000004E-2</c:v>
                </c:pt>
                <c:pt idx="6530">
                  <c:v>8.4974007700000007E-2</c:v>
                </c:pt>
                <c:pt idx="6531">
                  <c:v>8.3466632900000004E-2</c:v>
                </c:pt>
                <c:pt idx="6532">
                  <c:v>8.4974007700000007E-2</c:v>
                </c:pt>
                <c:pt idx="6533">
                  <c:v>8.4974007700000007E-2</c:v>
                </c:pt>
                <c:pt idx="6534">
                  <c:v>8.6481382199999998E-2</c:v>
                </c:pt>
                <c:pt idx="6535">
                  <c:v>8.6481382199999998E-2</c:v>
                </c:pt>
                <c:pt idx="6536">
                  <c:v>8.7988757099999995E-2</c:v>
                </c:pt>
                <c:pt idx="6537">
                  <c:v>8.9496131600000001E-2</c:v>
                </c:pt>
                <c:pt idx="6538">
                  <c:v>8.9496131600000001E-2</c:v>
                </c:pt>
                <c:pt idx="6539">
                  <c:v>9.1003506100000006E-2</c:v>
                </c:pt>
                <c:pt idx="6540">
                  <c:v>9.2510880899999995E-2</c:v>
                </c:pt>
                <c:pt idx="6541">
                  <c:v>9.40182554E-2</c:v>
                </c:pt>
                <c:pt idx="6542">
                  <c:v>9.40182554E-2</c:v>
                </c:pt>
                <c:pt idx="6543">
                  <c:v>9.5525630200000003E-2</c:v>
                </c:pt>
                <c:pt idx="6544">
                  <c:v>9.7033004699999995E-2</c:v>
                </c:pt>
                <c:pt idx="6545">
                  <c:v>9.7033004699999995E-2</c:v>
                </c:pt>
                <c:pt idx="6546">
                  <c:v>9.8540379600000005E-2</c:v>
                </c:pt>
                <c:pt idx="6547">
                  <c:v>0.1000477541</c:v>
                </c:pt>
                <c:pt idx="6548">
                  <c:v>9.8540379600000005E-2</c:v>
                </c:pt>
                <c:pt idx="6549">
                  <c:v>0.1000477541</c:v>
                </c:pt>
                <c:pt idx="6550">
                  <c:v>0.10306250340000001</c:v>
                </c:pt>
                <c:pt idx="6551">
                  <c:v>0.1015551289</c:v>
                </c:pt>
                <c:pt idx="6552">
                  <c:v>0.10306250340000001</c:v>
                </c:pt>
                <c:pt idx="6553">
                  <c:v>0.10306250340000001</c:v>
                </c:pt>
                <c:pt idx="6554">
                  <c:v>0.1060772527</c:v>
                </c:pt>
                <c:pt idx="6555">
                  <c:v>0.1045698754</c:v>
                </c:pt>
                <c:pt idx="6556">
                  <c:v>0.1060772</c:v>
                </c:pt>
                <c:pt idx="6557">
                  <c:v>0.1060770939</c:v>
                </c:pt>
                <c:pt idx="6558">
                  <c:v>0.10758431359999999</c:v>
                </c:pt>
                <c:pt idx="6559">
                  <c:v>0.1075841163</c:v>
                </c:pt>
                <c:pt idx="6560">
                  <c:v>0.1090912609</c:v>
                </c:pt>
                <c:pt idx="6561">
                  <c:v>0.1090910031</c:v>
                </c:pt>
                <c:pt idx="6562">
                  <c:v>0.1105981024</c:v>
                </c:pt>
                <c:pt idx="6563">
                  <c:v>0.11059781370000001</c:v>
                </c:pt>
                <c:pt idx="6564">
                  <c:v>0.1121048977</c:v>
                </c:pt>
                <c:pt idx="6565">
                  <c:v>0.1136119849</c:v>
                </c:pt>
                <c:pt idx="6566">
                  <c:v>0.1136117058</c:v>
                </c:pt>
                <c:pt idx="6567">
                  <c:v>0.1151188225</c:v>
                </c:pt>
                <c:pt idx="6568">
                  <c:v>0.1151185861</c:v>
                </c:pt>
                <c:pt idx="6569">
                  <c:v>0.1166257616</c:v>
                </c:pt>
                <c:pt idx="6570">
                  <c:v>0.1166255982</c:v>
                </c:pt>
                <c:pt idx="6571">
                  <c:v>0.11662548070000001</c:v>
                </c:pt>
                <c:pt idx="6572">
                  <c:v>0.11813276659999999</c:v>
                </c:pt>
                <c:pt idx="6573">
                  <c:v>0.119640067</c:v>
                </c:pt>
                <c:pt idx="6574">
                  <c:v>0.1196400022</c:v>
                </c:pt>
                <c:pt idx="6575">
                  <c:v>0.1211473312</c:v>
                </c:pt>
                <c:pt idx="6576">
                  <c:v>0.1226546736</c:v>
                </c:pt>
                <c:pt idx="6577">
                  <c:v>0.1226546494</c:v>
                </c:pt>
                <c:pt idx="6578">
                  <c:v>0.1241620178</c:v>
                </c:pt>
                <c:pt idx="6579">
                  <c:v>0.1241620189</c:v>
                </c:pt>
                <c:pt idx="6580">
                  <c:v>0.1256694119</c:v>
                </c:pt>
                <c:pt idx="6581">
                  <c:v>0.1271768163</c:v>
                </c:pt>
                <c:pt idx="6582">
                  <c:v>0.12868423209999999</c:v>
                </c:pt>
                <c:pt idx="6583">
                  <c:v>0.12868427909999999</c:v>
                </c:pt>
                <c:pt idx="6584">
                  <c:v>0.12868433670000001</c:v>
                </c:pt>
                <c:pt idx="6585">
                  <c:v>0.13169916330000001</c:v>
                </c:pt>
                <c:pt idx="6586">
                  <c:v>0.13169924089999999</c:v>
                </c:pt>
                <c:pt idx="6587">
                  <c:v>0.1316993299</c:v>
                </c:pt>
                <c:pt idx="6588">
                  <c:v>0.13320683650000001</c:v>
                </c:pt>
                <c:pt idx="6589">
                  <c:v>0.13320700739999999</c:v>
                </c:pt>
                <c:pt idx="6590">
                  <c:v>0.13622197029999999</c:v>
                </c:pt>
                <c:pt idx="6591">
                  <c:v>0.13622220530000001</c:v>
                </c:pt>
                <c:pt idx="6592">
                  <c:v>0.13622246190000001</c:v>
                </c:pt>
                <c:pt idx="6593">
                  <c:v>0.13773011090000001</c:v>
                </c:pt>
                <c:pt idx="6594">
                  <c:v>0.13923776730000001</c:v>
                </c:pt>
                <c:pt idx="6595">
                  <c:v>0.14376017699999999</c:v>
                </c:pt>
                <c:pt idx="6596">
                  <c:v>0.14376045039999999</c:v>
                </c:pt>
                <c:pt idx="6597">
                  <c:v>0.14376071069999999</c:v>
                </c:pt>
                <c:pt idx="6598">
                  <c:v>0.14526832719999999</c:v>
                </c:pt>
                <c:pt idx="6599">
                  <c:v>0.14677591709999999</c:v>
                </c:pt>
                <c:pt idx="6600">
                  <c:v>0.1452687231</c:v>
                </c:pt>
                <c:pt idx="6601">
                  <c:v>0.14828361409999999</c:v>
                </c:pt>
                <c:pt idx="6602">
                  <c:v>0.1482837085</c:v>
                </c:pt>
                <c:pt idx="6603">
                  <c:v>0.14828374799999999</c:v>
                </c:pt>
                <c:pt idx="6604">
                  <c:v>0.1497910865</c:v>
                </c:pt>
                <c:pt idx="6605">
                  <c:v>0.14979097690000001</c:v>
                </c:pt>
                <c:pt idx="6606">
                  <c:v>0.15280555530000001</c:v>
                </c:pt>
                <c:pt idx="6607">
                  <c:v>0.1528053328</c:v>
                </c:pt>
                <c:pt idx="6608">
                  <c:v>0.15431244529999999</c:v>
                </c:pt>
                <c:pt idx="6609">
                  <c:v>0.15581952930000001</c:v>
                </c:pt>
                <c:pt idx="6610">
                  <c:v>0.15732659509999999</c:v>
                </c:pt>
                <c:pt idx="6611">
                  <c:v>0.1573262772</c:v>
                </c:pt>
                <c:pt idx="6612">
                  <c:v>0.1588333395</c:v>
                </c:pt>
                <c:pt idx="6613">
                  <c:v>0.16034041669999999</c:v>
                </c:pt>
                <c:pt idx="6614">
                  <c:v>0.16184751959999999</c:v>
                </c:pt>
                <c:pt idx="6615">
                  <c:v>0.16335465839999999</c:v>
                </c:pt>
                <c:pt idx="6616">
                  <c:v>0.1648618446</c:v>
                </c:pt>
                <c:pt idx="6617">
                  <c:v>0.166369088</c:v>
                </c:pt>
                <c:pt idx="6618">
                  <c:v>0.1678763999</c:v>
                </c:pt>
                <c:pt idx="6619">
                  <c:v>0.1678764106</c:v>
                </c:pt>
                <c:pt idx="6620">
                  <c:v>0.17089124820000001</c:v>
                </c:pt>
                <c:pt idx="6621">
                  <c:v>0.1708913849</c:v>
                </c:pt>
                <c:pt idx="6622">
                  <c:v>0.17390632610000001</c:v>
                </c:pt>
                <c:pt idx="6623">
                  <c:v>0.17390654929999999</c:v>
                </c:pt>
                <c:pt idx="6624">
                  <c:v>0.17541418049999999</c:v>
                </c:pt>
                <c:pt idx="6625">
                  <c:v>0.17541445529999999</c:v>
                </c:pt>
                <c:pt idx="6626">
                  <c:v>0.17842949729999999</c:v>
                </c:pt>
                <c:pt idx="6627">
                  <c:v>0.17993716509999999</c:v>
                </c:pt>
                <c:pt idx="6628">
                  <c:v>0.1814448276</c:v>
                </c:pt>
                <c:pt idx="6629">
                  <c:v>0.1829524766</c:v>
                </c:pt>
                <c:pt idx="6630">
                  <c:v>0.18596747829999999</c:v>
                </c:pt>
                <c:pt idx="6631">
                  <c:v>0.18596769830000001</c:v>
                </c:pt>
                <c:pt idx="6632">
                  <c:v>0.18747525470000001</c:v>
                </c:pt>
                <c:pt idx="6633">
                  <c:v>0.19049013819999999</c:v>
                </c:pt>
                <c:pt idx="6634">
                  <c:v>0.1919975911</c:v>
                </c:pt>
                <c:pt idx="6635">
                  <c:v>0.19199760809999999</c:v>
                </c:pt>
                <c:pt idx="6636">
                  <c:v>0.19501235750000001</c:v>
                </c:pt>
                <c:pt idx="6637">
                  <c:v>0.196519732</c:v>
                </c:pt>
                <c:pt idx="6638">
                  <c:v>0.19802710679999999</c:v>
                </c:pt>
                <c:pt idx="6639">
                  <c:v>0.2010418561</c:v>
                </c:pt>
                <c:pt idx="6640">
                  <c:v>0.2010418561</c:v>
                </c:pt>
                <c:pt idx="6641">
                  <c:v>0.20254923059999999</c:v>
                </c:pt>
                <c:pt idx="6642">
                  <c:v>0.20556398000000001</c:v>
                </c:pt>
                <c:pt idx="6643">
                  <c:v>0.2070713548</c:v>
                </c:pt>
                <c:pt idx="6644">
                  <c:v>0.20857872929999999</c:v>
                </c:pt>
                <c:pt idx="6645">
                  <c:v>0.20857872929999999</c:v>
                </c:pt>
                <c:pt idx="6646">
                  <c:v>0.2115934786</c:v>
                </c:pt>
                <c:pt idx="6647">
                  <c:v>0.21310085349999999</c:v>
                </c:pt>
                <c:pt idx="6648">
                  <c:v>0.21460822800000001</c:v>
                </c:pt>
                <c:pt idx="6649">
                  <c:v>0.2161156024</c:v>
                </c:pt>
                <c:pt idx="6650">
                  <c:v>0.21762297729999999</c:v>
                </c:pt>
                <c:pt idx="6651">
                  <c:v>0.21913035180000001</c:v>
                </c:pt>
                <c:pt idx="6652">
                  <c:v>0.2206377266</c:v>
                </c:pt>
                <c:pt idx="6653">
                  <c:v>0.22365247599999999</c:v>
                </c:pt>
                <c:pt idx="6654">
                  <c:v>0.2251598504</c:v>
                </c:pt>
                <c:pt idx="6655">
                  <c:v>0.2266672253</c:v>
                </c:pt>
                <c:pt idx="6656">
                  <c:v>0.22817459979999999</c:v>
                </c:pt>
                <c:pt idx="6657">
                  <c:v>0.22968197460000001</c:v>
                </c:pt>
                <c:pt idx="6658">
                  <c:v>0.22968197460000001</c:v>
                </c:pt>
                <c:pt idx="6659">
                  <c:v>0.23269672390000001</c:v>
                </c:pt>
                <c:pt idx="6660">
                  <c:v>0.23269672390000001</c:v>
                </c:pt>
                <c:pt idx="6661">
                  <c:v>0.2357114733</c:v>
                </c:pt>
                <c:pt idx="6662">
                  <c:v>0.2357114733</c:v>
                </c:pt>
                <c:pt idx="6663">
                  <c:v>0.2402335971</c:v>
                </c:pt>
                <c:pt idx="6664">
                  <c:v>0.23872622230000001</c:v>
                </c:pt>
                <c:pt idx="6665">
                  <c:v>0.2402335971</c:v>
                </c:pt>
                <c:pt idx="6666">
                  <c:v>0.24174097159999999</c:v>
                </c:pt>
                <c:pt idx="6667">
                  <c:v>0.2432483439</c:v>
                </c:pt>
                <c:pt idx="6668">
                  <c:v>0.2462630495</c:v>
                </c:pt>
                <c:pt idx="6669">
                  <c:v>0.24777033109999999</c:v>
                </c:pt>
                <c:pt idx="6670">
                  <c:v>0.2492775696</c:v>
                </c:pt>
                <c:pt idx="6671">
                  <c:v>0.2507847721</c:v>
                </c:pt>
                <c:pt idx="6672">
                  <c:v>0.25379932059999999</c:v>
                </c:pt>
                <c:pt idx="6673">
                  <c:v>0.2553064712</c:v>
                </c:pt>
                <c:pt idx="6674">
                  <c:v>0.2568136057</c:v>
                </c:pt>
                <c:pt idx="6675">
                  <c:v>0.25832073030000002</c:v>
                </c:pt>
                <c:pt idx="6676">
                  <c:v>0.25982785130000002</c:v>
                </c:pt>
                <c:pt idx="6677">
                  <c:v>0.26284235360000002</c:v>
                </c:pt>
                <c:pt idx="6678">
                  <c:v>0.26434948819999998</c:v>
                </c:pt>
                <c:pt idx="6679">
                  <c:v>0.26585663910000001</c:v>
                </c:pt>
                <c:pt idx="6680">
                  <c:v>0.26585643399999997</c:v>
                </c:pt>
                <c:pt idx="6681">
                  <c:v>0.2673636358</c:v>
                </c:pt>
                <c:pt idx="6682">
                  <c:v>0.27037825170000002</c:v>
                </c:pt>
                <c:pt idx="6683">
                  <c:v>0.27037814989999998</c:v>
                </c:pt>
                <c:pt idx="6684">
                  <c:v>0.27339282729999997</c:v>
                </c:pt>
                <c:pt idx="6685">
                  <c:v>0.27490013839999999</c:v>
                </c:pt>
                <c:pt idx="6686">
                  <c:v>0.27640746199999999</c:v>
                </c:pt>
                <c:pt idx="6687">
                  <c:v>0.27791479769999999</c:v>
                </c:pt>
                <c:pt idx="6688">
                  <c:v>0.27942214510000002</c:v>
                </c:pt>
                <c:pt idx="6689">
                  <c:v>0.28092950389999999</c:v>
                </c:pt>
                <c:pt idx="6690">
                  <c:v>0.28243687410000001</c:v>
                </c:pt>
                <c:pt idx="6691">
                  <c:v>0.28545163410000002</c:v>
                </c:pt>
                <c:pt idx="6692">
                  <c:v>0.28695902499999998</c:v>
                </c:pt>
                <c:pt idx="6693">
                  <c:v>0.28846642620000001</c:v>
                </c:pt>
                <c:pt idx="6694">
                  <c:v>0.28997383659999998</c:v>
                </c:pt>
                <c:pt idx="6695">
                  <c:v>0.28997387720000001</c:v>
                </c:pt>
                <c:pt idx="6696">
                  <c:v>0.29148130579999998</c:v>
                </c:pt>
                <c:pt idx="6697">
                  <c:v>0.29298874330000002</c:v>
                </c:pt>
                <c:pt idx="6698">
                  <c:v>0.2944961894</c:v>
                </c:pt>
                <c:pt idx="6699">
                  <c:v>0.29600364470000001</c:v>
                </c:pt>
                <c:pt idx="6700">
                  <c:v>0.2975111352</c:v>
                </c:pt>
                <c:pt idx="6701">
                  <c:v>0.29901866459999998</c:v>
                </c:pt>
                <c:pt idx="6702">
                  <c:v>0.29901884719999999</c:v>
                </c:pt>
                <c:pt idx="6703">
                  <c:v>0.3020338119</c:v>
                </c:pt>
                <c:pt idx="6704">
                  <c:v>0.30203403940000001</c:v>
                </c:pt>
                <c:pt idx="6705">
                  <c:v>0.3035416567</c:v>
                </c:pt>
                <c:pt idx="6706">
                  <c:v>0.3050492796</c:v>
                </c:pt>
                <c:pt idx="6707">
                  <c:v>0.30504952489999998</c:v>
                </c:pt>
                <c:pt idx="6708">
                  <c:v>0.30655713969999998</c:v>
                </c:pt>
                <c:pt idx="6709">
                  <c:v>0.3080647406</c:v>
                </c:pt>
                <c:pt idx="6710">
                  <c:v>0.3095723212</c:v>
                </c:pt>
                <c:pt idx="6711">
                  <c:v>0.31107987549999999</c:v>
                </c:pt>
                <c:pt idx="6712">
                  <c:v>0.31258739670000002</c:v>
                </c:pt>
                <c:pt idx="6713">
                  <c:v>0.31409487899999999</c:v>
                </c:pt>
                <c:pt idx="6714">
                  <c:v>0.31560231620000001</c:v>
                </c:pt>
                <c:pt idx="6715">
                  <c:v>0.31710970199999999</c:v>
                </c:pt>
                <c:pt idx="6716">
                  <c:v>0.3201244097</c:v>
                </c:pt>
                <c:pt idx="6717">
                  <c:v>0.32012432070000002</c:v>
                </c:pt>
                <c:pt idx="6718">
                  <c:v>0.32163156599999998</c:v>
                </c:pt>
                <c:pt idx="6719">
                  <c:v>0.3231387771</c:v>
                </c:pt>
                <c:pt idx="6720">
                  <c:v>0.32464596070000001</c:v>
                </c:pt>
                <c:pt idx="6721">
                  <c:v>0.32766049899999999</c:v>
                </c:pt>
                <c:pt idx="6722">
                  <c:v>0.32916764700000001</c:v>
                </c:pt>
                <c:pt idx="6723">
                  <c:v>0.33218216319999999</c:v>
                </c:pt>
                <c:pt idx="6724">
                  <c:v>0.33368930089999999</c:v>
                </c:pt>
                <c:pt idx="6725">
                  <c:v>0.33670382030000001</c:v>
                </c:pt>
                <c:pt idx="6726">
                  <c:v>0.3382109733</c:v>
                </c:pt>
                <c:pt idx="6727">
                  <c:v>0.33971814280000001</c:v>
                </c:pt>
                <c:pt idx="6728">
                  <c:v>0.34424009220000001</c:v>
                </c:pt>
                <c:pt idx="6729">
                  <c:v>0.34574731390000002</c:v>
                </c:pt>
                <c:pt idx="6730">
                  <c:v>0.34876194970000002</c:v>
                </c:pt>
                <c:pt idx="6731">
                  <c:v>0.35177662599999998</c:v>
                </c:pt>
                <c:pt idx="6732">
                  <c:v>0.35479133270000002</c:v>
                </c:pt>
                <c:pt idx="6733">
                  <c:v>0.3593134415</c:v>
                </c:pt>
                <c:pt idx="6734">
                  <c:v>0.36082080960000001</c:v>
                </c:pt>
                <c:pt idx="6735">
                  <c:v>0.36534295300000003</c:v>
                </c:pt>
                <c:pt idx="6736">
                  <c:v>0.36685035310000003</c:v>
                </c:pt>
                <c:pt idx="6737">
                  <c:v>0.36986513910000002</c:v>
                </c:pt>
                <c:pt idx="6738">
                  <c:v>0.37287992869999997</c:v>
                </c:pt>
                <c:pt idx="6739">
                  <c:v>0.3758947218</c:v>
                </c:pt>
                <c:pt idx="6740">
                  <c:v>0.37890951490000002</c:v>
                </c:pt>
                <c:pt idx="6741">
                  <c:v>0.38192430090000001</c:v>
                </c:pt>
                <c:pt idx="6742">
                  <c:v>0.38343170100000001</c:v>
                </c:pt>
                <c:pt idx="6743">
                  <c:v>0.3894612268</c:v>
                </c:pt>
                <c:pt idx="6744">
                  <c:v>0.39096860550000001</c:v>
                </c:pt>
                <c:pt idx="6745">
                  <c:v>0.39398334169999999</c:v>
                </c:pt>
                <c:pt idx="6746">
                  <c:v>0.39699805999999999</c:v>
                </c:pt>
                <c:pt idx="6747">
                  <c:v>0.40001275349999998</c:v>
                </c:pt>
                <c:pt idx="6748">
                  <c:v>0.40302741489999999</c:v>
                </c:pt>
                <c:pt idx="6749">
                  <c:v>0.40604203709999998</c:v>
                </c:pt>
                <c:pt idx="6750">
                  <c:v>0.40905663440000001</c:v>
                </c:pt>
                <c:pt idx="6751">
                  <c:v>0.41056382809999997</c:v>
                </c:pt>
                <c:pt idx="6752">
                  <c:v>0.4135783898</c:v>
                </c:pt>
                <c:pt idx="6753">
                  <c:v>0.41508555499999999</c:v>
                </c:pt>
                <c:pt idx="6754">
                  <c:v>0.41810009889999999</c:v>
                </c:pt>
                <c:pt idx="6755">
                  <c:v>0.42111464640000001</c:v>
                </c:pt>
                <c:pt idx="6756">
                  <c:v>0.42412919739999999</c:v>
                </c:pt>
                <c:pt idx="6757">
                  <c:v>0.43920282119999998</c:v>
                </c:pt>
                <c:pt idx="6758">
                  <c:v>0.43317311400000003</c:v>
                </c:pt>
                <c:pt idx="6759">
                  <c:v>0.44372463709999999</c:v>
                </c:pt>
                <c:pt idx="6760">
                  <c:v>0.4361875938</c:v>
                </c:pt>
                <c:pt idx="6761">
                  <c:v>0.44673918099999999</c:v>
                </c:pt>
                <c:pt idx="6762">
                  <c:v>0.44070959119999997</c:v>
                </c:pt>
                <c:pt idx="6763">
                  <c:v>0.44975388519999998</c:v>
                </c:pt>
                <c:pt idx="6764">
                  <c:v>0.4467391597</c:v>
                </c:pt>
                <c:pt idx="6765">
                  <c:v>0.45276878149999999</c:v>
                </c:pt>
                <c:pt idx="6766">
                  <c:v>0.44975414499999999</c:v>
                </c:pt>
                <c:pt idx="6767">
                  <c:v>0.45578384160000002</c:v>
                </c:pt>
                <c:pt idx="6768">
                  <c:v>0.45276926210000001</c:v>
                </c:pt>
                <c:pt idx="6769">
                  <c:v>0.45879899790000001</c:v>
                </c:pt>
                <c:pt idx="6770">
                  <c:v>0.45578445400000001</c:v>
                </c:pt>
                <c:pt idx="6771">
                  <c:v>0.46030681810000001</c:v>
                </c:pt>
                <c:pt idx="6772">
                  <c:v>0.45729227770000003</c:v>
                </c:pt>
                <c:pt idx="6773">
                  <c:v>0.46482939220000002</c:v>
                </c:pt>
                <c:pt idx="6774">
                  <c:v>0.46181482340000002</c:v>
                </c:pt>
                <c:pt idx="6775">
                  <c:v>0.48291831120000001</c:v>
                </c:pt>
                <c:pt idx="6776">
                  <c:v>0.47387417389999997</c:v>
                </c:pt>
                <c:pt idx="6777">
                  <c:v>0.46935214079999998</c:v>
                </c:pt>
                <c:pt idx="6778">
                  <c:v>0.47085958010000001</c:v>
                </c:pt>
                <c:pt idx="6779">
                  <c:v>0.47688910940000001</c:v>
                </c:pt>
                <c:pt idx="6780">
                  <c:v>0.47990386689999998</c:v>
                </c:pt>
                <c:pt idx="6781">
                  <c:v>0.47688910940000001</c:v>
                </c:pt>
                <c:pt idx="6782">
                  <c:v>0.4829186244</c:v>
                </c:pt>
                <c:pt idx="6783">
                  <c:v>0.48141124569999999</c:v>
                </c:pt>
                <c:pt idx="6784">
                  <c:v>0.48744076069999998</c:v>
                </c:pt>
                <c:pt idx="6785">
                  <c:v>0.48593338200000002</c:v>
                </c:pt>
                <c:pt idx="6786">
                  <c:v>0.49196290059999997</c:v>
                </c:pt>
                <c:pt idx="6787">
                  <c:v>0.488948143</c:v>
                </c:pt>
                <c:pt idx="6788">
                  <c:v>0.49799241560000002</c:v>
                </c:pt>
                <c:pt idx="6789">
                  <c:v>0.4949776581</c:v>
                </c:pt>
                <c:pt idx="6790">
                  <c:v>0.50552931300000004</c:v>
                </c:pt>
                <c:pt idx="6791">
                  <c:v>0.49949979439999997</c:v>
                </c:pt>
                <c:pt idx="6792">
                  <c:v>0.51005144920000001</c:v>
                </c:pt>
                <c:pt idx="6793">
                  <c:v>0.50552931300000004</c:v>
                </c:pt>
                <c:pt idx="6794">
                  <c:v>0.51608096429999994</c:v>
                </c:pt>
                <c:pt idx="6795">
                  <c:v>0.51306620680000004</c:v>
                </c:pt>
                <c:pt idx="6796">
                  <c:v>0.52361786160000001</c:v>
                </c:pt>
                <c:pt idx="6797">
                  <c:v>0.51758834300000001</c:v>
                </c:pt>
                <c:pt idx="6798">
                  <c:v>0.53115475540000001</c:v>
                </c:pt>
                <c:pt idx="6799">
                  <c:v>0.52813999789999999</c:v>
                </c:pt>
                <c:pt idx="6800">
                  <c:v>0.53869164920000001</c:v>
                </c:pt>
                <c:pt idx="6801">
                  <c:v>0.53416951300000004</c:v>
                </c:pt>
                <c:pt idx="6802">
                  <c:v>0.54622854659999998</c:v>
                </c:pt>
                <c:pt idx="6803">
                  <c:v>0.5417064103</c:v>
                </c:pt>
                <c:pt idx="6804">
                  <c:v>0.55376544039999998</c:v>
                </c:pt>
                <c:pt idx="6805">
                  <c:v>0.5492433041</c:v>
                </c:pt>
                <c:pt idx="6806">
                  <c:v>0.55979495899999998</c:v>
                </c:pt>
                <c:pt idx="6807">
                  <c:v>0.57939088640000003</c:v>
                </c:pt>
                <c:pt idx="6808">
                  <c:v>0.57486875019999994</c:v>
                </c:pt>
                <c:pt idx="6809">
                  <c:v>0.58391302270000001</c:v>
                </c:pt>
                <c:pt idx="6810">
                  <c:v>0.5703466103</c:v>
                </c:pt>
                <c:pt idx="6811">
                  <c:v>0.58692778020000003</c:v>
                </c:pt>
                <c:pt idx="6812">
                  <c:v>0.5824056084</c:v>
                </c:pt>
                <c:pt idx="6813">
                  <c:v>0.651744985</c:v>
                </c:pt>
                <c:pt idx="6814">
                  <c:v>0.60049398620000005</c:v>
                </c:pt>
                <c:pt idx="6815">
                  <c:v>0.65475953249999996</c:v>
                </c:pt>
                <c:pt idx="6816">
                  <c:v>0.60501585189999996</c:v>
                </c:pt>
                <c:pt idx="6817">
                  <c:v>0.66531090969999995</c:v>
                </c:pt>
                <c:pt idx="6818">
                  <c:v>0.6155671828</c:v>
                </c:pt>
                <c:pt idx="6819">
                  <c:v>0.66380321060000003</c:v>
                </c:pt>
                <c:pt idx="6820">
                  <c:v>0.62310374199999996</c:v>
                </c:pt>
                <c:pt idx="6821">
                  <c:v>0.66380289370000001</c:v>
                </c:pt>
                <c:pt idx="6822">
                  <c:v>0.63064033320000001</c:v>
                </c:pt>
                <c:pt idx="6823">
                  <c:v>0.67435429579999995</c:v>
                </c:pt>
                <c:pt idx="6824">
                  <c:v>0.64119175660000005</c:v>
                </c:pt>
                <c:pt idx="6825">
                  <c:v>0.67887624700000004</c:v>
                </c:pt>
                <c:pt idx="6826">
                  <c:v>0.65174329050000002</c:v>
                </c:pt>
                <c:pt idx="6827">
                  <c:v>0.68792046969999998</c:v>
                </c:pt>
                <c:pt idx="6828">
                  <c:v>0.66078758439999996</c:v>
                </c:pt>
                <c:pt idx="6829">
                  <c:v>0.70148698539999998</c:v>
                </c:pt>
                <c:pt idx="6830">
                  <c:v>0.67586155000000003</c:v>
                </c:pt>
                <c:pt idx="6831">
                  <c:v>0.70600931030000003</c:v>
                </c:pt>
                <c:pt idx="6832">
                  <c:v>0.68490607530000003</c:v>
                </c:pt>
                <c:pt idx="6833">
                  <c:v>0.72108338630000002</c:v>
                </c:pt>
                <c:pt idx="6834">
                  <c:v>0.69847280099999998</c:v>
                </c:pt>
                <c:pt idx="6835">
                  <c:v>0.73012796499999999</c:v>
                </c:pt>
                <c:pt idx="6836">
                  <c:v>0.70450263290000004</c:v>
                </c:pt>
                <c:pt idx="6837">
                  <c:v>0.70601016120000004</c:v>
                </c:pt>
                <c:pt idx="6838">
                  <c:v>0.70902506460000003</c:v>
                </c:pt>
                <c:pt idx="6839">
                  <c:v>0.71957685120000003</c:v>
                </c:pt>
                <c:pt idx="6840">
                  <c:v>0.72259171909999997</c:v>
                </c:pt>
                <c:pt idx="6841">
                  <c:v>0.72862132319999995</c:v>
                </c:pt>
                <c:pt idx="6842">
                  <c:v>0.73163614480000005</c:v>
                </c:pt>
                <c:pt idx="6843">
                  <c:v>0.7391730742</c:v>
                </c:pt>
                <c:pt idx="6844">
                  <c:v>0.74218782459999999</c:v>
                </c:pt>
                <c:pt idx="6845">
                  <c:v>0.74520253579999995</c:v>
                </c:pt>
                <c:pt idx="6846">
                  <c:v>0.75273935839999995</c:v>
                </c:pt>
                <c:pt idx="6847">
                  <c:v>0.75424663390000002</c:v>
                </c:pt>
                <c:pt idx="6848">
                  <c:v>0.76329079259999999</c:v>
                </c:pt>
                <c:pt idx="6849">
                  <c:v>0.76479803599999996</c:v>
                </c:pt>
                <c:pt idx="6850">
                  <c:v>0.77384217690000001</c:v>
                </c:pt>
                <c:pt idx="6851">
                  <c:v>0.77685679200000002</c:v>
                </c:pt>
                <c:pt idx="6852">
                  <c:v>0.78740832230000002</c:v>
                </c:pt>
                <c:pt idx="6853">
                  <c:v>0.78439342239999998</c:v>
                </c:pt>
                <c:pt idx="6854">
                  <c:v>0.79946712099999995</c:v>
                </c:pt>
                <c:pt idx="6855">
                  <c:v>0.80248178240000001</c:v>
                </c:pt>
                <c:pt idx="6856">
                  <c:v>0.80851123329999997</c:v>
                </c:pt>
                <c:pt idx="6857">
                  <c:v>0.8250923926</c:v>
                </c:pt>
                <c:pt idx="6858">
                  <c:v>0.82961451819999998</c:v>
                </c:pt>
                <c:pt idx="6859">
                  <c:v>0.83715144399999997</c:v>
                </c:pt>
                <c:pt idx="6860">
                  <c:v>0.83865888330000005</c:v>
                </c:pt>
                <c:pt idx="6861">
                  <c:v>0.84167374399999995</c:v>
                </c:pt>
                <c:pt idx="6862">
                  <c:v>0.84468863679999995</c:v>
                </c:pt>
                <c:pt idx="6863">
                  <c:v>0.84770355809999998</c:v>
                </c:pt>
                <c:pt idx="6864">
                  <c:v>0.85373326540000005</c:v>
                </c:pt>
                <c:pt idx="6865">
                  <c:v>0.85674822230000003</c:v>
                </c:pt>
                <c:pt idx="6866">
                  <c:v>0.86428532609999997</c:v>
                </c:pt>
                <c:pt idx="6867">
                  <c:v>0.8703150476</c:v>
                </c:pt>
                <c:pt idx="6868">
                  <c:v>0.87483738680000001</c:v>
                </c:pt>
                <c:pt idx="6869">
                  <c:v>0.88237446929999996</c:v>
                </c:pt>
                <c:pt idx="6870">
                  <c:v>0.88689678000000005</c:v>
                </c:pt>
                <c:pt idx="6871">
                  <c:v>0.8929264482</c:v>
                </c:pt>
                <c:pt idx="6872">
                  <c:v>0.89895608780000003</c:v>
                </c:pt>
                <c:pt idx="6873">
                  <c:v>0.9019709521</c:v>
                </c:pt>
                <c:pt idx="6874">
                  <c:v>0.90649315959999999</c:v>
                </c:pt>
                <c:pt idx="6875">
                  <c:v>0.91252270310000005</c:v>
                </c:pt>
                <c:pt idx="6876">
                  <c:v>0.9140301139</c:v>
                </c:pt>
                <c:pt idx="6877">
                  <c:v>0.92156701480000003</c:v>
                </c:pt>
                <c:pt idx="6878">
                  <c:v>0.927596537</c:v>
                </c:pt>
                <c:pt idx="6879">
                  <c:v>0.92910393359999999</c:v>
                </c:pt>
                <c:pt idx="6880">
                  <c:v>0.93664082019999995</c:v>
                </c:pt>
                <c:pt idx="6881">
                  <c:v>0.93965557779999997</c:v>
                </c:pt>
                <c:pt idx="6882">
                  <c:v>0.94417770690000002</c:v>
                </c:pt>
                <c:pt idx="6883">
                  <c:v>0.94719245730000001</c:v>
                </c:pt>
                <c:pt idx="6884">
                  <c:v>0.95322195099999996</c:v>
                </c:pt>
                <c:pt idx="6885">
                  <c:v>0.97432517890000003</c:v>
                </c:pt>
                <c:pt idx="6886">
                  <c:v>0.97733991499999995</c:v>
                </c:pt>
                <c:pt idx="6887">
                  <c:v>0.99090626690000005</c:v>
                </c:pt>
                <c:pt idx="6888">
                  <c:v>0.99090624910000003</c:v>
                </c:pt>
                <c:pt idx="6889">
                  <c:v>1.0044725939000001</c:v>
                </c:pt>
                <c:pt idx="6890">
                  <c:v>1.0014578186</c:v>
                </c:pt>
                <c:pt idx="6891">
                  <c:v>1.0014577865000001</c:v>
                </c:pt>
                <c:pt idx="6892">
                  <c:v>1.0180388746</c:v>
                </c:pt>
                <c:pt idx="6893">
                  <c:v>1.0044724515000001</c:v>
                </c:pt>
                <c:pt idx="6894">
                  <c:v>1.0270830332000001</c:v>
                </c:pt>
                <c:pt idx="6895">
                  <c:v>1.0150239711</c:v>
                </c:pt>
                <c:pt idx="6896">
                  <c:v>1.0285902979999999</c:v>
                </c:pt>
                <c:pt idx="6897">
                  <c:v>1.0165312252000001</c:v>
                </c:pt>
                <c:pt idx="6898">
                  <c:v>1.0496934582999999</c:v>
                </c:pt>
                <c:pt idx="6899">
                  <c:v>1.0376343855000001</c:v>
                </c:pt>
                <c:pt idx="6900">
                  <c:v>1.0617523743999999</c:v>
                </c:pt>
                <c:pt idx="6901">
                  <c:v>1.0512006840000001</c:v>
                </c:pt>
                <c:pt idx="6902">
                  <c:v>1.085870342</c:v>
                </c:pt>
                <c:pt idx="6903">
                  <c:v>1.0692891471999999</c:v>
                </c:pt>
                <c:pt idx="6904">
                  <c:v>1.0873776637999999</c:v>
                </c:pt>
                <c:pt idx="6905">
                  <c:v>1.0934071611</c:v>
                </c:pt>
                <c:pt idx="6906">
                  <c:v>1.1114956991</c:v>
                </c:pt>
                <c:pt idx="6907">
                  <c:v>1.1235547292000001</c:v>
                </c:pt>
                <c:pt idx="6908">
                  <c:v>1.1235547292000001</c:v>
                </c:pt>
                <c:pt idx="6909">
                  <c:v>1.1341063840000001</c:v>
                </c:pt>
                <c:pt idx="6910">
                  <c:v>1.1446580389000001</c:v>
                </c:pt>
                <c:pt idx="6911">
                  <c:v>1.1597318265000001</c:v>
                </c:pt>
                <c:pt idx="6912">
                  <c:v>1.1597318265000001</c:v>
                </c:pt>
                <c:pt idx="6913">
                  <c:v>1.1702834814</c:v>
                </c:pt>
                <c:pt idx="6914">
                  <c:v>1.1687761026000001</c:v>
                </c:pt>
                <c:pt idx="6915">
                  <c:v>1.1913867875999999</c:v>
                </c:pt>
                <c:pt idx="6916">
                  <c:v>1.1808351363</c:v>
                </c:pt>
                <c:pt idx="6917">
                  <c:v>1.1868646513000001</c:v>
                </c:pt>
                <c:pt idx="6918">
                  <c:v>1.2155048549</c:v>
                </c:pt>
                <c:pt idx="6919">
                  <c:v>1.2335934036</c:v>
                </c:pt>
                <c:pt idx="6920">
                  <c:v>1.2064605788</c:v>
                </c:pt>
                <c:pt idx="6921">
                  <c:v>1.2049532000000001</c:v>
                </c:pt>
                <c:pt idx="6922">
                  <c:v>1.2124900938000001</c:v>
                </c:pt>
                <c:pt idx="6923">
                  <c:v>1.1974163062000001</c:v>
                </c:pt>
                <c:pt idx="6924">
                  <c:v>1.198923685</c:v>
                </c:pt>
                <c:pt idx="6925">
                  <c:v>1.2064605788</c:v>
                </c:pt>
                <c:pt idx="6926">
                  <c:v>1.2109827150000001</c:v>
                </c:pt>
                <c:pt idx="6927">
                  <c:v>1.2170122336</c:v>
                </c:pt>
                <c:pt idx="6928">
                  <c:v>1.2200269911999999</c:v>
                </c:pt>
                <c:pt idx="6929">
                  <c:v>1.2275638849999999</c:v>
                </c:pt>
                <c:pt idx="6930">
                  <c:v>1.2366081610999999</c:v>
                </c:pt>
                <c:pt idx="6931">
                  <c:v>1.2441450548999999</c:v>
                </c:pt>
                <c:pt idx="6932">
                  <c:v>1.253189331</c:v>
                </c:pt>
                <c:pt idx="6933">
                  <c:v>1.2562040885000001</c:v>
                </c:pt>
                <c:pt idx="6934">
                  <c:v>1.2622336035999999</c:v>
                </c:pt>
                <c:pt idx="6935">
                  <c:v>1.2712778796999999</c:v>
                </c:pt>
                <c:pt idx="6936">
                  <c:v>1.2848442921000001</c:v>
                </c:pt>
                <c:pt idx="6937">
                  <c:v>1.2893664283999999</c:v>
                </c:pt>
                <c:pt idx="6938">
                  <c:v>1.2999180831999999</c:v>
                </c:pt>
                <c:pt idx="6939">
                  <c:v>1.3104697346</c:v>
                </c:pt>
                <c:pt idx="6940">
                  <c:v>1.3119771169000001</c:v>
                </c:pt>
                <c:pt idx="6941">
                  <c:v>1.3195140178</c:v>
                </c:pt>
                <c:pt idx="6942">
                  <c:v>1.3225287859999999</c:v>
                </c:pt>
                <c:pt idx="6943">
                  <c:v>1.3285583153</c:v>
                </c:pt>
                <c:pt idx="6944">
                  <c:v>1.3421247489999999</c:v>
                </c:pt>
                <c:pt idx="6945">
                  <c:v>1.3556911935</c:v>
                </c:pt>
                <c:pt idx="6946">
                  <c:v>1.369257645</c:v>
                </c:pt>
                <c:pt idx="6947">
                  <c:v>1.3677502876000001</c:v>
                </c:pt>
                <c:pt idx="6948">
                  <c:v>1.3767946065000001</c:v>
                </c:pt>
                <c:pt idx="6949">
                  <c:v>1.3783020136999999</c:v>
                </c:pt>
                <c:pt idx="6950">
                  <c:v>1.3888537184</c:v>
                </c:pt>
                <c:pt idx="6951">
                  <c:v>1.3873463610000001</c:v>
                </c:pt>
                <c:pt idx="6952">
                  <c:v>1.3994054481</c:v>
                </c:pt>
                <c:pt idx="6953">
                  <c:v>1.3963906977</c:v>
                </c:pt>
                <c:pt idx="6954">
                  <c:v>1.4114645422000001</c:v>
                </c:pt>
                <c:pt idx="6955">
                  <c:v>1.4174940821999999</c:v>
                </c:pt>
                <c:pt idx="6956">
                  <c:v>1.4190014502999999</c:v>
                </c:pt>
                <c:pt idx="6957">
                  <c:v>1.4190014218</c:v>
                </c:pt>
                <c:pt idx="6958">
                  <c:v>1.4250309083999999</c:v>
                </c:pt>
                <c:pt idx="6959">
                  <c:v>1.4355825204999999</c:v>
                </c:pt>
                <c:pt idx="6960">
                  <c:v>1.4446267361</c:v>
                </c:pt>
                <c:pt idx="6961">
                  <c:v>1.4612078347999999</c:v>
                </c:pt>
                <c:pt idx="6962">
                  <c:v>1.4687446289999999</c:v>
                </c:pt>
                <c:pt idx="6963">
                  <c:v>1.482310931</c:v>
                </c:pt>
                <c:pt idx="6964">
                  <c:v>1.4943698365</c:v>
                </c:pt>
                <c:pt idx="6965">
                  <c:v>1.4898475863</c:v>
                </c:pt>
                <c:pt idx="6966">
                  <c:v>1.5003991130000001</c:v>
                </c:pt>
                <c:pt idx="6967">
                  <c:v>1.5139653936999999</c:v>
                </c:pt>
                <c:pt idx="6968">
                  <c:v>1.5305464318999999</c:v>
                </c:pt>
                <c:pt idx="6969">
                  <c:v>1.5305463571</c:v>
                </c:pt>
                <c:pt idx="6970">
                  <c:v>1.5501421849000001</c:v>
                </c:pt>
                <c:pt idx="6971">
                  <c:v>1.553156921</c:v>
                </c:pt>
                <c:pt idx="6972">
                  <c:v>1.5516495564999999</c:v>
                </c:pt>
                <c:pt idx="6973">
                  <c:v>1.5501422097999999</c:v>
                </c:pt>
                <c:pt idx="6974">
                  <c:v>1.5561717569</c:v>
                </c:pt>
                <c:pt idx="6975">
                  <c:v>1.5576791889999999</c:v>
                </c:pt>
                <c:pt idx="6976">
                  <c:v>1.5606940070999999</c:v>
                </c:pt>
                <c:pt idx="6977">
                  <c:v>1.5817973488999999</c:v>
                </c:pt>
                <c:pt idx="6978">
                  <c:v>1.5953638217999999</c:v>
                </c:pt>
                <c:pt idx="6979">
                  <c:v>1.6089303053999999</c:v>
                </c:pt>
                <c:pt idx="6980">
                  <c:v>1.6194820422</c:v>
                </c:pt>
                <c:pt idx="6981">
                  <c:v>1.6119452480000001</c:v>
                </c:pt>
                <c:pt idx="6982">
                  <c:v>1.6164674662</c:v>
                </c:pt>
                <c:pt idx="6983">
                  <c:v>1.6270191922999999</c:v>
                </c:pt>
                <c:pt idx="6984">
                  <c:v>1.6240044988</c:v>
                </c:pt>
                <c:pt idx="6985">
                  <c:v>1.6481226088000001</c:v>
                </c:pt>
                <c:pt idx="6986">
                  <c:v>1.6405857435</c:v>
                </c:pt>
                <c:pt idx="6987">
                  <c:v>1.654152163</c:v>
                </c:pt>
                <c:pt idx="6988">
                  <c:v>1.6662111717999999</c:v>
                </c:pt>
                <c:pt idx="6989">
                  <c:v>1.6782701591</c:v>
                </c:pt>
                <c:pt idx="6990">
                  <c:v>1.6767627127</c:v>
                </c:pt>
                <c:pt idx="6991">
                  <c:v>1.6737478733</c:v>
                </c:pt>
                <c:pt idx="6992">
                  <c:v>1.6933436904000001</c:v>
                </c:pt>
                <c:pt idx="6993">
                  <c:v>1.7099247322</c:v>
                </c:pt>
                <c:pt idx="6994">
                  <c:v>1.7129393651</c:v>
                </c:pt>
                <c:pt idx="6995">
                  <c:v>1.7310277607</c:v>
                </c:pt>
                <c:pt idx="6996">
                  <c:v>1.7295202572999999</c:v>
                </c:pt>
                <c:pt idx="6997">
                  <c:v>1.7491160210000001</c:v>
                </c:pt>
                <c:pt idx="6998">
                  <c:v>1.7551454079</c:v>
                </c:pt>
                <c:pt idx="6999">
                  <c:v>1.7717264317999999</c:v>
                </c:pt>
                <c:pt idx="7000">
                  <c:v>1.7852927195999999</c:v>
                </c:pt>
                <c:pt idx="7001">
                  <c:v>1.7868000308</c:v>
                </c:pt>
                <c:pt idx="7002">
                  <c:v>1.8063958656000001</c:v>
                </c:pt>
                <c:pt idx="7003">
                  <c:v>1.7898147491</c:v>
                </c:pt>
                <c:pt idx="7004">
                  <c:v>1.8199623064999999</c:v>
                </c:pt>
                <c:pt idx="7005">
                  <c:v>1.8199624347000001</c:v>
                </c:pt>
                <c:pt idx="7006">
                  <c:v>1.8139331154</c:v>
                </c:pt>
                <c:pt idx="7007">
                  <c:v>1.8214702193000001</c:v>
                </c:pt>
                <c:pt idx="7008">
                  <c:v>1.8365442489999999</c:v>
                </c:pt>
                <c:pt idx="7009">
                  <c:v>1.8365445409000001</c:v>
                </c:pt>
                <c:pt idx="7010">
                  <c:v>1.8516186346000001</c:v>
                </c:pt>
                <c:pt idx="7011">
                  <c:v>1.8440820577000001</c:v>
                </c:pt>
                <c:pt idx="7012">
                  <c:v>1.8531266505999999</c:v>
                </c:pt>
                <c:pt idx="7013">
                  <c:v>1.8742302878999999</c:v>
                </c:pt>
                <c:pt idx="7014">
                  <c:v>1.880260102</c:v>
                </c:pt>
                <c:pt idx="7015">
                  <c:v>1.8697086821</c:v>
                </c:pt>
                <c:pt idx="7016">
                  <c:v>1.8847827118</c:v>
                </c:pt>
                <c:pt idx="7017">
                  <c:v>1.8817681002</c:v>
                </c:pt>
                <c:pt idx="7018">
                  <c:v>1.8983494018</c:v>
                </c:pt>
                <c:pt idx="7019">
                  <c:v>1.9104084746000001</c:v>
                </c:pt>
                <c:pt idx="7020">
                  <c:v>1.9224675012000001</c:v>
                </c:pt>
                <c:pt idx="7021">
                  <c:v>1.925482191</c:v>
                </c:pt>
                <c:pt idx="7022">
                  <c:v>1.9511075908</c:v>
                </c:pt>
                <c:pt idx="7023">
                  <c:v>1.9556296025</c:v>
                </c:pt>
                <c:pt idx="7024">
                  <c:v>1.9616589715999999</c:v>
                </c:pt>
                <c:pt idx="7025">
                  <c:v>1.9646735618</c:v>
                </c:pt>
                <c:pt idx="7026">
                  <c:v>1.9782398104000001</c:v>
                </c:pt>
                <c:pt idx="7027">
                  <c:v>1.9872839085</c:v>
                </c:pt>
                <c:pt idx="7028">
                  <c:v>2.0068796651</c:v>
                </c:pt>
                <c:pt idx="7029">
                  <c:v>2.0023573365999998</c:v>
                </c:pt>
                <c:pt idx="7030">
                  <c:v>2.0114014454000002</c:v>
                </c:pt>
                <c:pt idx="7031">
                  <c:v>2.0189381896</c:v>
                </c:pt>
                <c:pt idx="7032">
                  <c:v>2.0309970951</c:v>
                </c:pt>
                <c:pt idx="7033">
                  <c:v>2.0445634114</c:v>
                </c:pt>
                <c:pt idx="7034">
                  <c:v>2.0294895632999999</c:v>
                </c:pt>
                <c:pt idx="7035">
                  <c:v>2.0505928588</c:v>
                </c:pt>
                <c:pt idx="7036">
                  <c:v>2.0370264464000001</c:v>
                </c:pt>
                <c:pt idx="7037">
                  <c:v>2.0943068535</c:v>
                </c:pt>
                <c:pt idx="7038">
                  <c:v>2.0792330624000002</c:v>
                </c:pt>
                <c:pt idx="7039">
                  <c:v>2.1229470534999999</c:v>
                </c:pt>
                <c:pt idx="7040">
                  <c:v>2.1244544322999999</c:v>
                </c:pt>
                <c:pt idx="7041">
                  <c:v>2.1515872571000001</c:v>
                </c:pt>
                <c:pt idx="7042">
                  <c:v>2.1093806411</c:v>
                </c:pt>
                <c:pt idx="7043">
                  <c:v>2.1681684269999999</c:v>
                </c:pt>
                <c:pt idx="7044">
                  <c:v>2.1561093934</c:v>
                </c:pt>
                <c:pt idx="7045">
                  <c:v>2.1847495969000001</c:v>
                </c:pt>
                <c:pt idx="7046">
                  <c:v>2.1862569757000001</c:v>
                </c:pt>
                <c:pt idx="7047">
                  <c:v>2.1998233881</c:v>
                </c:pt>
                <c:pt idx="7048">
                  <c:v>2.1892717332</c:v>
                </c:pt>
                <c:pt idx="7049">
                  <c:v>2.2088676606000002</c:v>
                </c:pt>
                <c:pt idx="7050">
                  <c:v>2.2043455243999999</c:v>
                </c:pt>
                <c:pt idx="7051">
                  <c:v>2.2390152429999999</c:v>
                </c:pt>
                <c:pt idx="7052">
                  <c:v>2.2073602819000002</c:v>
                </c:pt>
                <c:pt idx="7053">
                  <c:v>2.2420300004999998</c:v>
                </c:pt>
                <c:pt idx="7054">
                  <c:v>2.2299709667999998</c:v>
                </c:pt>
                <c:pt idx="7055">
                  <c:v>2.2118824182000001</c:v>
                </c:pt>
                <c:pt idx="7056">
                  <c:v>2.2299709667999998</c:v>
                </c:pt>
                <c:pt idx="7057">
                  <c:v>2.2842366163999999</c:v>
                </c:pt>
                <c:pt idx="7058">
                  <c:v>2.2405226216999998</c:v>
                </c:pt>
                <c:pt idx="7059">
                  <c:v>2.2480595155</c:v>
                </c:pt>
                <c:pt idx="7060">
                  <c:v>2.2676554465000001</c:v>
                </c:pt>
                <c:pt idx="7061">
                  <c:v>2.2646406853999999</c:v>
                </c:pt>
                <c:pt idx="7062">
                  <c:v>2.2555964129000001</c:v>
                </c:pt>
                <c:pt idx="7063">
                  <c:v>2.2812218554000001</c:v>
                </c:pt>
                <c:pt idx="7064">
                  <c:v>2.2962956465</c:v>
                </c:pt>
                <c:pt idx="7065">
                  <c:v>2.3068473013999999</c:v>
                </c:pt>
                <c:pt idx="7066">
                  <c:v>2.2978030252999999</c:v>
                </c:pt>
                <c:pt idx="7067">
                  <c:v>2.3098620625000001</c:v>
                </c:pt>
                <c:pt idx="7068">
                  <c:v>2.3309654150000001</c:v>
                </c:pt>
                <c:pt idx="7069">
                  <c:v>2.3460393058000002</c:v>
                </c:pt>
                <c:pt idx="7070">
                  <c:v>2.3354877933</c:v>
                </c:pt>
                <c:pt idx="7071">
                  <c:v>2.3550839130000001</c:v>
                </c:pt>
                <c:pt idx="7072">
                  <c:v>2.3701579283999998</c:v>
                </c:pt>
                <c:pt idx="7073">
                  <c:v>2.3761876962000001</c:v>
                </c:pt>
                <c:pt idx="7074">
                  <c:v>2.3987986730999999</c:v>
                </c:pt>
                <c:pt idx="7075">
                  <c:v>2.4033210978000001</c:v>
                </c:pt>
                <c:pt idx="7076">
                  <c:v>2.4033213861</c:v>
                </c:pt>
                <c:pt idx="7077">
                  <c:v>2.4199028728999998</c:v>
                </c:pt>
                <c:pt idx="7078">
                  <c:v>2.4410065030000001</c:v>
                </c:pt>
                <c:pt idx="7079">
                  <c:v>2.4274403256000001</c:v>
                </c:pt>
                <c:pt idx="7080">
                  <c:v>2.4606029858</c:v>
                </c:pt>
                <c:pt idx="7081">
                  <c:v>2.4560810453999999</c:v>
                </c:pt>
                <c:pt idx="7082">
                  <c:v>2.4575885986000001</c:v>
                </c:pt>
                <c:pt idx="7083">
                  <c:v>2.4666330205999998</c:v>
                </c:pt>
                <c:pt idx="7084">
                  <c:v>2.4907512552000002</c:v>
                </c:pt>
                <c:pt idx="7085">
                  <c:v>2.5103473321999998</c:v>
                </c:pt>
                <c:pt idx="7086">
                  <c:v>2.5028104846999999</c:v>
                </c:pt>
                <c:pt idx="7087">
                  <c:v>2.5269286871999999</c:v>
                </c:pt>
                <c:pt idx="7088">
                  <c:v>2.5480321108999999</c:v>
                </c:pt>
                <c:pt idx="7089">
                  <c:v>2.5811945895999999</c:v>
                </c:pt>
                <c:pt idx="7090">
                  <c:v>2.5872241437999999</c:v>
                </c:pt>
                <c:pt idx="7091">
                  <c:v>2.5917463014000002</c:v>
                </c:pt>
                <c:pt idx="7092">
                  <c:v>2.5917462871999999</c:v>
                </c:pt>
                <c:pt idx="7093">
                  <c:v>2.5992831810000001</c:v>
                </c:pt>
                <c:pt idx="7094">
                  <c:v>2.6038052887999998</c:v>
                </c:pt>
                <c:pt idx="7095">
                  <c:v>2.6098347681999998</c:v>
                </c:pt>
                <c:pt idx="7096">
                  <c:v>2.6279232990999999</c:v>
                </c:pt>
                <c:pt idx="7097">
                  <c:v>2.6339527464999999</c:v>
                </c:pt>
                <c:pt idx="7098">
                  <c:v>2.6203861881999999</c:v>
                </c:pt>
                <c:pt idx="7099">
                  <c:v>2.6188786812</c:v>
                </c:pt>
                <c:pt idx="7100">
                  <c:v>2.6264154398000001</c:v>
                </c:pt>
                <c:pt idx="7101">
                  <c:v>2.6550555223000001</c:v>
                </c:pt>
                <c:pt idx="7102">
                  <c:v>2.6610848165999998</c:v>
                </c:pt>
                <c:pt idx="7103">
                  <c:v>2.6821879056000002</c:v>
                </c:pt>
                <c:pt idx="7104">
                  <c:v>2.6897245252999999</c:v>
                </c:pt>
                <c:pt idx="7105">
                  <c:v>2.7047980352000001</c:v>
                </c:pt>
                <c:pt idx="7106">
                  <c:v>2.7002755678999999</c:v>
                </c:pt>
                <c:pt idx="7107">
                  <c:v>2.7093195271999999</c:v>
                </c:pt>
                <c:pt idx="7108">
                  <c:v>2.7123339607000001</c:v>
                </c:pt>
                <c:pt idx="7109">
                  <c:v>2.7198705448</c:v>
                </c:pt>
                <c:pt idx="7110">
                  <c:v>2.7454956989000001</c:v>
                </c:pt>
                <c:pt idx="7111">
                  <c:v>2.7409732671999998</c:v>
                </c:pt>
                <c:pt idx="7112">
                  <c:v>2.7560467983999999</c:v>
                </c:pt>
                <c:pt idx="7113">
                  <c:v>2.7545391847</c:v>
                </c:pt>
                <c:pt idx="7114">
                  <c:v>2.7696127836</c:v>
                </c:pt>
                <c:pt idx="7115">
                  <c:v>2.7696126376999999</c:v>
                </c:pt>
                <c:pt idx="7116">
                  <c:v>2.7741346494000001</c:v>
                </c:pt>
                <c:pt idx="7117">
                  <c:v>2.7711197849999998</c:v>
                </c:pt>
                <c:pt idx="7118">
                  <c:v>2.7892082376</c:v>
                </c:pt>
                <c:pt idx="7119">
                  <c:v>2.8027745752</c:v>
                </c:pt>
                <c:pt idx="7120">
                  <c:v>2.8103114085000001</c:v>
                </c:pt>
                <c:pt idx="7121">
                  <c:v>2.8057892365999999</c:v>
                </c:pt>
                <c:pt idx="7122">
                  <c:v>2.8238777568</c:v>
                </c:pt>
                <c:pt idx="7123">
                  <c:v>2.8449810524000001</c:v>
                </c:pt>
                <c:pt idx="7124">
                  <c:v>2.8359367940000002</c:v>
                </c:pt>
                <c:pt idx="7125">
                  <c:v>2.8404589624000001</c:v>
                </c:pt>
                <c:pt idx="7126">
                  <c:v>2.8570401786000001</c:v>
                </c:pt>
                <c:pt idx="7127">
                  <c:v>2.8600550036999999</c:v>
                </c:pt>
                <c:pt idx="7128">
                  <c:v>2.8841731528999999</c:v>
                </c:pt>
                <c:pt idx="7129">
                  <c:v>2.9037691836000001</c:v>
                </c:pt>
                <c:pt idx="7130">
                  <c:v>2.9158283418000002</c:v>
                </c:pt>
                <c:pt idx="7131">
                  <c:v>2.9384391798</c:v>
                </c:pt>
                <c:pt idx="7132">
                  <c:v>2.9263803384</c:v>
                </c:pt>
                <c:pt idx="7133">
                  <c:v>2.9369322389999999</c:v>
                </c:pt>
                <c:pt idx="7134">
                  <c:v>2.9278882441</c:v>
                </c:pt>
                <c:pt idx="7135">
                  <c:v>2.9504992636999998</c:v>
                </c:pt>
                <c:pt idx="7136">
                  <c:v>2.9535143701000002</c:v>
                </c:pt>
                <c:pt idx="7137">
                  <c:v>2.9761254465999998</c:v>
                </c:pt>
                <c:pt idx="7138">
                  <c:v>2.9896922613000001</c:v>
                </c:pt>
                <c:pt idx="7139">
                  <c:v>2.9881852742000001</c:v>
                </c:pt>
                <c:pt idx="7140">
                  <c:v>3.0092890076000001</c:v>
                </c:pt>
                <c:pt idx="7141">
                  <c:v>3.0107967779</c:v>
                </c:pt>
                <c:pt idx="7142">
                  <c:v>3.0017528507</c:v>
                </c:pt>
                <c:pt idx="7143">
                  <c:v>3.0319008460000001</c:v>
                </c:pt>
                <c:pt idx="7144">
                  <c:v>3.0303937804999999</c:v>
                </c:pt>
                <c:pt idx="7145">
                  <c:v>3.0424531202999998</c:v>
                </c:pt>
                <c:pt idx="7146">
                  <c:v>3.0771231700000001</c:v>
                </c:pt>
                <c:pt idx="7147">
                  <c:v>3.0741085797999999</c:v>
                </c:pt>
                <c:pt idx="7148">
                  <c:v>3.0861677950000002</c:v>
                </c:pt>
                <c:pt idx="7149">
                  <c:v>3.0801383866999998</c:v>
                </c:pt>
                <c:pt idx="7150">
                  <c:v>3.1042566283999999</c:v>
                </c:pt>
                <c:pt idx="7151">
                  <c:v>3.1178231653999999</c:v>
                </c:pt>
                <c:pt idx="7152">
                  <c:v>3.1374192175000002</c:v>
                </c:pt>
                <c:pt idx="7153">
                  <c:v>3.1374192565999999</c:v>
                </c:pt>
                <c:pt idx="7154">
                  <c:v>3.1509857295999999</c:v>
                </c:pt>
                <c:pt idx="7155">
                  <c:v>3.196207249</c:v>
                </c:pt>
                <c:pt idx="7156">
                  <c:v>3.2052515286999999</c:v>
                </c:pt>
                <c:pt idx="7157">
                  <c:v>3.2278622456999999</c:v>
                </c:pt>
                <c:pt idx="7158">
                  <c:v>3.2263547993000001</c:v>
                </c:pt>
                <c:pt idx="7159">
                  <c:v>3.2369064078999998</c:v>
                </c:pt>
                <c:pt idx="7160">
                  <c:v>3.2308767718000002</c:v>
                </c:pt>
                <c:pt idx="7161">
                  <c:v>3.2565021786999999</c:v>
                </c:pt>
                <c:pt idx="7162">
                  <c:v>3.2534872751999999</c:v>
                </c:pt>
                <c:pt idx="7163">
                  <c:v>3.2745904887999999</c:v>
                </c:pt>
                <c:pt idx="7164">
                  <c:v>3.3092600793</c:v>
                </c:pt>
                <c:pt idx="7165">
                  <c:v>3.3002154721000001</c:v>
                </c:pt>
                <c:pt idx="7166">
                  <c:v>3.3198110791</c:v>
                </c:pt>
                <c:pt idx="7167">
                  <c:v>3.3394066256000001</c:v>
                </c:pt>
                <c:pt idx="7168">
                  <c:v>3.3514652143000001</c:v>
                </c:pt>
                <c:pt idx="7169">
                  <c:v>3.3484499476999998</c:v>
                </c:pt>
                <c:pt idx="7170">
                  <c:v>3.3710601555999999</c:v>
                </c:pt>
                <c:pt idx="7171">
                  <c:v>3.3620153455000001</c:v>
                </c:pt>
                <c:pt idx="7172">
                  <c:v>3.3921624472</c:v>
                </c:pt>
                <c:pt idx="7173">
                  <c:v>3.3966840958</c:v>
                </c:pt>
                <c:pt idx="7174">
                  <c:v>3.4102500560000002</c:v>
                </c:pt>
                <c:pt idx="7175">
                  <c:v>3.3951758518999999</c:v>
                </c:pt>
                <c:pt idx="7176">
                  <c:v>3.4343673722000001</c:v>
                </c:pt>
                <c:pt idx="7177">
                  <c:v>3.4479335104</c:v>
                </c:pt>
                <c:pt idx="7178">
                  <c:v>3.4509480828000001</c:v>
                </c:pt>
                <c:pt idx="7179">
                  <c:v>3.4690365532</c:v>
                </c:pt>
                <c:pt idx="7180">
                  <c:v>3.4795882756999998</c:v>
                </c:pt>
                <c:pt idx="7181">
                  <c:v>3.46149993</c:v>
                </c:pt>
                <c:pt idx="7182">
                  <c:v>3.4856183247999999</c:v>
                </c:pt>
                <c:pt idx="7183">
                  <c:v>3.4795892334</c:v>
                </c:pt>
                <c:pt idx="7184">
                  <c:v>3.4916487796000002</c:v>
                </c:pt>
                <c:pt idx="7185">
                  <c:v>3.5052157687999999</c:v>
                </c:pt>
                <c:pt idx="7186">
                  <c:v>3.5263197121999998</c:v>
                </c:pt>
                <c:pt idx="7187">
                  <c:v>3.5233055811999998</c:v>
                </c:pt>
                <c:pt idx="7188">
                  <c:v>3.5338578840000001</c:v>
                </c:pt>
                <c:pt idx="7189">
                  <c:v>3.5609913531999999</c:v>
                </c:pt>
                <c:pt idx="7190">
                  <c:v>3.5444107351</c:v>
                </c:pt>
                <c:pt idx="7191">
                  <c:v>3.5790810303999998</c:v>
                </c:pt>
                <c:pt idx="7192">
                  <c:v>3.5775740824</c:v>
                </c:pt>
                <c:pt idx="7193">
                  <c:v>3.5911408508</c:v>
                </c:pt>
                <c:pt idx="7194">
                  <c:v>3.6107370132000001</c:v>
                </c:pt>
                <c:pt idx="7195">
                  <c:v>3.6107370487999999</c:v>
                </c:pt>
                <c:pt idx="7196">
                  <c:v>3.6227959792000002</c:v>
                </c:pt>
                <c:pt idx="7197">
                  <c:v>3.6348548028000001</c:v>
                </c:pt>
                <c:pt idx="7198">
                  <c:v>3.6469134483999999</c:v>
                </c:pt>
                <c:pt idx="7199">
                  <c:v>3.6695237204</c:v>
                </c:pt>
                <c:pt idx="7200">
                  <c:v>3.6725379012000001</c:v>
                </c:pt>
                <c:pt idx="7201">
                  <c:v>3.7524285019999999</c:v>
                </c:pt>
                <c:pt idx="7202">
                  <c:v>3.6770587452000001</c:v>
                </c:pt>
                <c:pt idx="7203">
                  <c:v>3.6921318919999999</c:v>
                </c:pt>
                <c:pt idx="7204">
                  <c:v>3.7056976636000001</c:v>
                </c:pt>
                <c:pt idx="7205">
                  <c:v>3.6800715375999999</c:v>
                </c:pt>
                <c:pt idx="7206">
                  <c:v>3.6951447555999999</c:v>
                </c:pt>
                <c:pt idx="7207">
                  <c:v>3.7931239300000001</c:v>
                </c:pt>
                <c:pt idx="7208">
                  <c:v>3.7629759275999999</c:v>
                </c:pt>
                <c:pt idx="7209">
                  <c:v>3.8172412923999999</c:v>
                </c:pt>
                <c:pt idx="7210">
                  <c:v>3.7946304508000002</c:v>
                </c:pt>
                <c:pt idx="7211">
                  <c:v>3.7916157004</c:v>
                </c:pt>
                <c:pt idx="7212">
                  <c:v>3.7901085031999999</c:v>
                </c:pt>
                <c:pt idx="7213">
                  <c:v>3.7855866267999998</c:v>
                </c:pt>
                <c:pt idx="7214">
                  <c:v>3.8081977176000001</c:v>
                </c:pt>
                <c:pt idx="7215">
                  <c:v>3.8277940936000001</c:v>
                </c:pt>
                <c:pt idx="7216">
                  <c:v>3.8398536648000001</c:v>
                </c:pt>
                <c:pt idx="7217">
                  <c:v>3.9091937427999999</c:v>
                </c:pt>
                <c:pt idx="7218">
                  <c:v>3.8684951108000001</c:v>
                </c:pt>
                <c:pt idx="7219">
                  <c:v>3.8730178772000001</c:v>
                </c:pt>
                <c:pt idx="7220">
                  <c:v>3.8398561567999998</c:v>
                </c:pt>
                <c:pt idx="7221">
                  <c:v>3.8820634456000001</c:v>
                </c:pt>
                <c:pt idx="7222">
                  <c:v>3.8971379096000001</c:v>
                </c:pt>
                <c:pt idx="7223">
                  <c:v>3.9091975163999999</c:v>
                </c:pt>
                <c:pt idx="7224">
                  <c:v>3.8941241916</c:v>
                </c:pt>
                <c:pt idx="7225">
                  <c:v>3.8941246544000001</c:v>
                </c:pt>
                <c:pt idx="7226">
                  <c:v>3.9152283344000001</c:v>
                </c:pt>
                <c:pt idx="7227">
                  <c:v>3.9303024068000001</c:v>
                </c:pt>
                <c:pt idx="7228">
                  <c:v>3.9423616575999998</c:v>
                </c:pt>
                <c:pt idx="7229">
                  <c:v>3.9287953876000001</c:v>
                </c:pt>
                <c:pt idx="7230">
                  <c:v>3.9679874987999999</c:v>
                </c:pt>
                <c:pt idx="7231">
                  <c:v>3.9951205372</c:v>
                </c:pt>
                <c:pt idx="7232">
                  <c:v>4.0041649308</c:v>
                </c:pt>
                <c:pt idx="7233">
                  <c:v>3.9966280904000002</c:v>
                </c:pt>
                <c:pt idx="7234">
                  <c:v>4.0147167352000004</c:v>
                </c:pt>
                <c:pt idx="7235">
                  <c:v>4.0086872344</c:v>
                </c:pt>
                <c:pt idx="7236">
                  <c:v>4.0539087395999998</c:v>
                </c:pt>
                <c:pt idx="7237">
                  <c:v>4.0312979336000003</c:v>
                </c:pt>
                <c:pt idx="7238">
                  <c:v>4.0343126128</c:v>
                </c:pt>
                <c:pt idx="7239">
                  <c:v>4.0433568284000003</c:v>
                </c:pt>
                <c:pt idx="7240">
                  <c:v>4.0629526703999996</c:v>
                </c:pt>
                <c:pt idx="7241">
                  <c:v>4.0674746535999997</c:v>
                </c:pt>
                <c:pt idx="7242">
                  <c:v>4.0810408880000004</c:v>
                </c:pt>
                <c:pt idx="7243">
                  <c:v>4.0765184775999996</c:v>
                </c:pt>
                <c:pt idx="7244">
                  <c:v>4.0855624439999998</c:v>
                </c:pt>
                <c:pt idx="7245">
                  <c:v>4.1036506260000003</c:v>
                </c:pt>
                <c:pt idx="7246">
                  <c:v>4.1111870748000001</c:v>
                </c:pt>
                <c:pt idx="7247">
                  <c:v>4.1247529531999998</c:v>
                </c:pt>
                <c:pt idx="7248">
                  <c:v>4.1262597587999998</c:v>
                </c:pt>
                <c:pt idx="7249">
                  <c:v>4.1322886543999999</c:v>
                </c:pt>
                <c:pt idx="7250">
                  <c:v>4.1744946972000001</c:v>
                </c:pt>
                <c:pt idx="7251">
                  <c:v>4.2227302407999998</c:v>
                </c:pt>
                <c:pt idx="7252">
                  <c:v>4.1940893287999996</c:v>
                </c:pt>
                <c:pt idx="7253">
                  <c:v>4.2332805499999999</c:v>
                </c:pt>
                <c:pt idx="7254">
                  <c:v>4.2091618704</c:v>
                </c:pt>
                <c:pt idx="7255">
                  <c:v>4.2438310016000003</c:v>
                </c:pt>
                <c:pt idx="7256">
                  <c:v>4.2483526288000002</c:v>
                </c:pt>
                <c:pt idx="7257">
                  <c:v>4.2754849907999999</c:v>
                </c:pt>
                <c:pt idx="7258">
                  <c:v>4.2498591495999998</c:v>
                </c:pt>
                <c:pt idx="7259">
                  <c:v>4.3071392648</c:v>
                </c:pt>
                <c:pt idx="7260">
                  <c:v>4.2815135660000001</c:v>
                </c:pt>
                <c:pt idx="7261">
                  <c:v>4.3267347151999997</c:v>
                </c:pt>
                <c:pt idx="7262">
                  <c:v>4.2845279247999999</c:v>
                </c:pt>
                <c:pt idx="7263">
                  <c:v>4.3448229683999999</c:v>
                </c:pt>
                <c:pt idx="7264">
                  <c:v>4.3026162491999997</c:v>
                </c:pt>
                <c:pt idx="7265">
                  <c:v>4.3538670772000003</c:v>
                </c:pt>
                <c:pt idx="7266">
                  <c:v>4.3267342168000003</c:v>
                </c:pt>
                <c:pt idx="7267">
                  <c:v>4.3644186679999999</c:v>
                </c:pt>
                <c:pt idx="7268">
                  <c:v>4.3297490027999999</c:v>
                </c:pt>
                <c:pt idx="7269">
                  <c:v>4.3101531607999997</c:v>
                </c:pt>
                <c:pt idx="7270">
                  <c:v>4.3629115063999997</c:v>
                </c:pt>
                <c:pt idx="7271">
                  <c:v>4.3614042735999998</c:v>
                </c:pt>
                <c:pt idx="7272">
                  <c:v>4.3433158780000003</c:v>
                </c:pt>
                <c:pt idx="7273">
                  <c:v>4.3870300436000003</c:v>
                </c:pt>
                <c:pt idx="7274">
                  <c:v>4.3870302572000002</c:v>
                </c:pt>
                <c:pt idx="7275">
                  <c:v>4.3810009699999997</c:v>
                </c:pt>
                <c:pt idx="7276">
                  <c:v>4.3870308623999996</c:v>
                </c:pt>
                <c:pt idx="7277">
                  <c:v>4.4141641500000004</c:v>
                </c:pt>
                <c:pt idx="7278">
                  <c:v>4.4066278079999996</c:v>
                </c:pt>
                <c:pt idx="7279">
                  <c:v>4.4036136984000001</c:v>
                </c:pt>
                <c:pt idx="7280">
                  <c:v>4.4051218211999998</c:v>
                </c:pt>
                <c:pt idx="7281">
                  <c:v>4.4126594804000003</c:v>
                </c:pt>
                <c:pt idx="7282">
                  <c:v>4.4428078743999997</c:v>
                </c:pt>
                <c:pt idx="7283">
                  <c:v>4.4488381940000004</c:v>
                </c:pt>
                <c:pt idx="7284">
                  <c:v>4.4593906391999996</c:v>
                </c:pt>
                <c:pt idx="7285">
                  <c:v>4.4548692256000004</c:v>
                </c:pt>
                <c:pt idx="7286">
                  <c:v>4.4608994384000002</c:v>
                </c:pt>
                <c:pt idx="7287">
                  <c:v>4.4322597724000001</c:v>
                </c:pt>
                <c:pt idx="7288">
                  <c:v>4.4654227031999998</c:v>
                </c:pt>
                <c:pt idx="7289">
                  <c:v>4.4578862187999997</c:v>
                </c:pt>
                <c:pt idx="7290">
                  <c:v>4.4774824524000003</c:v>
                </c:pt>
                <c:pt idx="7291">
                  <c:v>4.465423522</c:v>
                </c:pt>
                <c:pt idx="7292">
                  <c:v>4.5136596708000001</c:v>
                </c:pt>
                <c:pt idx="7293">
                  <c:v>4.5166741008000004</c:v>
                </c:pt>
                <c:pt idx="7294">
                  <c:v>4.5061218692000002</c:v>
                </c:pt>
                <c:pt idx="7295">
                  <c:v>4.5272245523999999</c:v>
                </c:pt>
                <c:pt idx="7296">
                  <c:v>4.5573713800000002</c:v>
                </c:pt>
                <c:pt idx="7297">
                  <c:v>4.5799812248</c:v>
                </c:pt>
                <c:pt idx="7298">
                  <c:v>4.5603842792</c:v>
                </c:pt>
                <c:pt idx="7299">
                  <c:v>4.5031028468000001</c:v>
                </c:pt>
                <c:pt idx="7300">
                  <c:v>4.5573676063999997</c:v>
                </c:pt>
                <c:pt idx="7301">
                  <c:v>4.55133718</c:v>
                </c:pt>
                <c:pt idx="7302">
                  <c:v>4.5724396852</c:v>
                </c:pt>
                <c:pt idx="7303">
                  <c:v>4.5784685096000004</c:v>
                </c:pt>
                <c:pt idx="7304">
                  <c:v>4.6116303011999999</c:v>
                </c:pt>
                <c:pt idx="7305">
                  <c:v>4.5754528336</c:v>
                </c:pt>
                <c:pt idx="7306">
                  <c:v>4.5860043888000002</c:v>
                </c:pt>
                <c:pt idx="7307">
                  <c:v>4.6010783188</c:v>
                </c:pt>
                <c:pt idx="7308">
                  <c:v>4.6071081044</c:v>
                </c:pt>
                <c:pt idx="7309">
                  <c:v>4.6342413208000002</c:v>
                </c:pt>
                <c:pt idx="7310">
                  <c:v>4.6161532100000002</c:v>
                </c:pt>
                <c:pt idx="7311">
                  <c:v>4.6146463331999996</c:v>
                </c:pt>
                <c:pt idx="7312">
                  <c:v>4.6267059756000002</c:v>
                </c:pt>
                <c:pt idx="7313">
                  <c:v>4.6432877791999996</c:v>
                </c:pt>
                <c:pt idx="7314">
                  <c:v>4.6342442043999998</c:v>
                </c:pt>
                <c:pt idx="7315">
                  <c:v>4.6643925272000004</c:v>
                </c:pt>
                <c:pt idx="7316">
                  <c:v>4.6146496796000003</c:v>
                </c:pt>
                <c:pt idx="7317">
                  <c:v>4.6764530596</c:v>
                </c:pt>
                <c:pt idx="7318">
                  <c:v>4.6463061964000003</c:v>
                </c:pt>
                <c:pt idx="7319">
                  <c:v>4.6417848183999997</c:v>
                </c:pt>
                <c:pt idx="7320">
                  <c:v>4.6764553380000002</c:v>
                </c:pt>
                <c:pt idx="7321">
                  <c:v>4.6900224980000003</c:v>
                </c:pt>
                <c:pt idx="7322">
                  <c:v>4.7005748719999998</c:v>
                </c:pt>
                <c:pt idx="7323">
                  <c:v>4.6915311904000001</c:v>
                </c:pt>
                <c:pt idx="7324">
                  <c:v>4.7081131008000003</c:v>
                </c:pt>
                <c:pt idx="7325">
                  <c:v>4.7050990979999998</c:v>
                </c:pt>
                <c:pt idx="7326">
                  <c:v>4.7126367927999997</c:v>
                </c:pt>
                <c:pt idx="7327">
                  <c:v>4.7156523976000004</c:v>
                </c:pt>
                <c:pt idx="7328">
                  <c:v>4.70962368</c:v>
                </c:pt>
                <c:pt idx="7329">
                  <c:v>4.7051023731999999</c:v>
                </c:pt>
                <c:pt idx="7330">
                  <c:v>4.7126401036000001</c:v>
                </c:pt>
                <c:pt idx="7331">
                  <c:v>4.7488181764000004</c:v>
                </c:pt>
                <c:pt idx="7332">
                  <c:v>4.7774593019999996</c:v>
                </c:pt>
                <c:pt idx="7333">
                  <c:v>4.7789673892</c:v>
                </c:pt>
                <c:pt idx="7334">
                  <c:v>4.7970566748000003</c:v>
                </c:pt>
                <c:pt idx="7335">
                  <c:v>4.7985645840000002</c:v>
                </c:pt>
                <c:pt idx="7336">
                  <c:v>4.7865059384000004</c:v>
                </c:pt>
                <c:pt idx="7337">
                  <c:v>4.7970579563999998</c:v>
                </c:pt>
                <c:pt idx="7338">
                  <c:v>4.7910285979999996</c:v>
                </c:pt>
                <c:pt idx="7339">
                  <c:v>4.7970581699999997</c:v>
                </c:pt>
                <c:pt idx="7340">
                  <c:v>4.8015802244000003</c:v>
                </c:pt>
                <c:pt idx="7341">
                  <c:v>4.8106242620000002</c:v>
                </c:pt>
                <c:pt idx="7342">
                  <c:v>4.8483085708000004</c:v>
                </c:pt>
                <c:pt idx="7343">
                  <c:v>4.8528302335999998</c:v>
                </c:pt>
                <c:pt idx="7344">
                  <c:v>4.8468000564000002</c:v>
                </c:pt>
                <c:pt idx="7345">
                  <c:v>4.8347402716000003</c:v>
                </c:pt>
                <c:pt idx="7346">
                  <c:v>4.85735033</c:v>
                </c:pt>
                <c:pt idx="7347">
                  <c:v>4.8362461159999999</c:v>
                </c:pt>
                <c:pt idx="7348">
                  <c:v>4.8422748336000003</c:v>
                </c:pt>
                <c:pt idx="7349">
                  <c:v>4.8498108907999997</c:v>
                </c:pt>
                <c:pt idx="7350">
                  <c:v>4.8799577184</c:v>
                </c:pt>
                <c:pt idx="7351">
                  <c:v>4.9191488328000004</c:v>
                </c:pt>
                <c:pt idx="7352">
                  <c:v>4.9236701396000004</c:v>
                </c:pt>
                <c:pt idx="7353">
                  <c:v>4.9221619456000001</c:v>
                </c:pt>
                <c:pt idx="7354">
                  <c:v>4.9462793080000003</c:v>
                </c:pt>
                <c:pt idx="7355">
                  <c:v>4.9191457355999999</c:v>
                </c:pt>
                <c:pt idx="7356">
                  <c:v>4.9553222064</c:v>
                </c:pt>
                <c:pt idx="7357">
                  <c:v>4.9749174075999996</c:v>
                </c:pt>
                <c:pt idx="7358">
                  <c:v>4.9779313392000004</c:v>
                </c:pt>
                <c:pt idx="7359">
                  <c:v>4.9914969327999996</c:v>
                </c:pt>
                <c:pt idx="7360">
                  <c:v>5.0216437247999997</c:v>
                </c:pt>
                <c:pt idx="7361">
                  <c:v>4.9749140256000004</c:v>
                </c:pt>
                <c:pt idx="7362">
                  <c:v>5.0095829431999999</c:v>
                </c:pt>
                <c:pt idx="7363">
                  <c:v>4.9869714252000001</c:v>
                </c:pt>
                <c:pt idx="7364">
                  <c:v>5.0186256279999997</c:v>
                </c:pt>
                <c:pt idx="7365">
                  <c:v>4.9703886959999997</c:v>
                </c:pt>
                <c:pt idx="7366">
                  <c:v>5.0005356303999999</c:v>
                </c:pt>
                <c:pt idx="7367">
                  <c:v>4.9342103383999998</c:v>
                </c:pt>
                <c:pt idx="7368">
                  <c:v>4.9507910028</c:v>
                </c:pt>
                <c:pt idx="7369">
                  <c:v>4.9492832360000003</c:v>
                </c:pt>
                <c:pt idx="7370">
                  <c:v>5.0276666395999996</c:v>
                </c:pt>
                <c:pt idx="7371">
                  <c:v>5.0171148352000001</c:v>
                </c:pt>
                <c:pt idx="7372">
                  <c:v>5.0231444427999996</c:v>
                </c:pt>
                <c:pt idx="7373">
                  <c:v>5.039725926</c:v>
                </c:pt>
                <c:pt idx="7374">
                  <c:v>5.0502781219999999</c:v>
                </c:pt>
                <c:pt idx="7375">
                  <c:v>5.0578157456000001</c:v>
                </c:pt>
                <c:pt idx="7376">
                  <c:v>5.0743977983999997</c:v>
                </c:pt>
                <c:pt idx="7377">
                  <c:v>5.0713840092</c:v>
                </c:pt>
                <c:pt idx="7378">
                  <c:v>5.0623407548000001</c:v>
                </c:pt>
                <c:pt idx="7379">
                  <c:v>5.0517901608000004</c:v>
                </c:pt>
                <c:pt idx="7380">
                  <c:v>5.0623428908000001</c:v>
                </c:pt>
                <c:pt idx="7381">
                  <c:v>5.0337036876000001</c:v>
                </c:pt>
                <c:pt idx="7382">
                  <c:v>5.0156160396000002</c:v>
                </c:pt>
                <c:pt idx="7383">
                  <c:v>5.0638531495999999</c:v>
                </c:pt>
                <c:pt idx="7384">
                  <c:v>5.0593317003999996</c:v>
                </c:pt>
                <c:pt idx="7385">
                  <c:v>4.9945147448</c:v>
                </c:pt>
                <c:pt idx="7386">
                  <c:v>5.0337069983999996</c:v>
                </c:pt>
                <c:pt idx="7387">
                  <c:v>5.0291849084000004</c:v>
                </c:pt>
                <c:pt idx="7388">
                  <c:v>5.0321996944</c:v>
                </c:pt>
                <c:pt idx="7389">
                  <c:v>5.0276775332000003</c:v>
                </c:pt>
                <c:pt idx="7390">
                  <c:v>5.0306922835999996</c:v>
                </c:pt>
                <c:pt idx="7391">
                  <c:v>5.0412439812000001</c:v>
                </c:pt>
                <c:pt idx="7392">
                  <c:v>5.0548104291999998</c:v>
                </c:pt>
                <c:pt idx="7393">
                  <c:v>5.0352144448000002</c:v>
                </c:pt>
                <c:pt idx="7394">
                  <c:v>5.0713916632</c:v>
                </c:pt>
                <c:pt idx="7395">
                  <c:v>5.0020520124000001</c:v>
                </c:pt>
                <c:pt idx="7396">
                  <c:v>5.0955097731999999</c:v>
                </c:pt>
                <c:pt idx="7397">
                  <c:v>5.0261701580000002</c:v>
                </c:pt>
                <c:pt idx="7398">
                  <c:v>5.0246627828000001</c:v>
                </c:pt>
                <c:pt idx="7399">
                  <c:v>5.0231553719999997</c:v>
                </c:pt>
                <c:pt idx="7400">
                  <c:v>5.0533030539999997</c:v>
                </c:pt>
                <c:pt idx="7401">
                  <c:v>4.9749191163999997</c:v>
                </c:pt>
                <c:pt idx="7402">
                  <c:v>4.9975298512000004</c:v>
                </c:pt>
                <c:pt idx="7403">
                  <c:v>4.9703969552</c:v>
                </c:pt>
                <c:pt idx="7404">
                  <c:v>4.9794412776000003</c:v>
                </c:pt>
                <c:pt idx="7405">
                  <c:v>5.0050667983999997</c:v>
                </c:pt>
                <c:pt idx="7406">
                  <c:v>5.0216479967999996</c:v>
                </c:pt>
                <c:pt idx="7407">
                  <c:v>4.9824560279999996</c:v>
                </c:pt>
                <c:pt idx="7408">
                  <c:v>5.0216479967999996</c:v>
                </c:pt>
                <c:pt idx="7409">
                  <c:v>4.9869781892000002</c:v>
                </c:pt>
                <c:pt idx="7410">
                  <c:v>5.0472735175999999</c:v>
                </c:pt>
                <c:pt idx="7411">
                  <c:v>5.0246627828000001</c:v>
                </c:pt>
                <c:pt idx="7412">
                  <c:v>4.9869781892000002</c:v>
                </c:pt>
                <c:pt idx="7413">
                  <c:v>4.9899929395999996</c:v>
                </c:pt>
                <c:pt idx="7414">
                  <c:v>5.0080815487999999</c:v>
                </c:pt>
                <c:pt idx="7415">
                  <c:v>5.0110962992000001</c:v>
                </c:pt>
                <c:pt idx="7416">
                  <c:v>5.0156184603999998</c:v>
                </c:pt>
                <c:pt idx="7417">
                  <c:v>4.9417566839999996</c:v>
                </c:pt>
                <c:pt idx="7418">
                  <c:v>4.9538157568000001</c:v>
                </c:pt>
                <c:pt idx="7419">
                  <c:v>4.9869781892000002</c:v>
                </c:pt>
                <c:pt idx="7420">
                  <c:v>4.9809486528000004</c:v>
                </c:pt>
                <c:pt idx="7421">
                  <c:v>4.9839634031999998</c:v>
                </c:pt>
                <c:pt idx="7422">
                  <c:v>4.9703969552</c:v>
                </c:pt>
                <c:pt idx="7423">
                  <c:v>4.9176385384000003</c:v>
                </c:pt>
                <c:pt idx="7424">
                  <c:v>4.9553231320000002</c:v>
                </c:pt>
                <c:pt idx="7425">
                  <c:v>4.9101016268000004</c:v>
                </c:pt>
                <c:pt idx="7426">
                  <c:v>4.8980425539999999</c:v>
                </c:pt>
                <c:pt idx="7427">
                  <c:v>4.8739244083999997</c:v>
                </c:pt>
                <c:pt idx="7428">
                  <c:v>4.8920130176000001</c:v>
                </c:pt>
                <c:pt idx="7429">
                  <c:v>4.8618653356000001</c:v>
                </c:pt>
                <c:pt idx="7430">
                  <c:v>4.8799539448000004</c:v>
                </c:pt>
                <c:pt idx="7431">
                  <c:v>4.8377472256000003</c:v>
                </c:pt>
                <c:pt idx="7432">
                  <c:v>4.7849888087999997</c:v>
                </c:pt>
                <c:pt idx="7433">
                  <c:v>4.7940330955999997</c:v>
                </c:pt>
                <c:pt idx="7434">
                  <c:v>4.7473042151999998</c:v>
                </c:pt>
                <c:pt idx="7435">
                  <c:v>4.7126343720000001</c:v>
                </c:pt>
                <c:pt idx="7436">
                  <c:v>4.7035900852000001</c:v>
                </c:pt>
                <c:pt idx="7437">
                  <c:v>4.7156491579999997</c:v>
                </c:pt>
                <c:pt idx="7438">
                  <c:v>4.6734424032000002</c:v>
                </c:pt>
                <c:pt idx="7439">
                  <c:v>4.6809793148000001</c:v>
                </c:pt>
                <c:pt idx="7440">
                  <c:v>4.6809793148000001</c:v>
                </c:pt>
                <c:pt idx="7441">
                  <c:v>4.6508316684000004</c:v>
                </c:pt>
                <c:pt idx="7442">
                  <c:v>4.601088002</c:v>
                </c:pt>
                <c:pt idx="7443">
                  <c:v>4.5724477308000004</c:v>
                </c:pt>
                <c:pt idx="7444">
                  <c:v>4.6161618251999998</c:v>
                </c:pt>
                <c:pt idx="7445">
                  <c:v>4.5875215540000003</c:v>
                </c:pt>
                <c:pt idx="7446">
                  <c:v>4.5468222100000002</c:v>
                </c:pt>
                <c:pt idx="7447">
                  <c:v>4.5347631371999997</c:v>
                </c:pt>
                <c:pt idx="7448">
                  <c:v>4.5407926736000004</c:v>
                </c:pt>
                <c:pt idx="7449">
                  <c:v>4.5046154551999997</c:v>
                </c:pt>
                <c:pt idx="7450">
                  <c:v>4.4759751840000002</c:v>
                </c:pt>
                <c:pt idx="7451">
                  <c:v>4.4699456476000003</c:v>
                </c:pt>
                <c:pt idx="7452">
                  <c:v>4.4835120956000001</c:v>
                </c:pt>
                <c:pt idx="7453">
                  <c:v>4.4850194708000002</c:v>
                </c:pt>
                <c:pt idx="7454">
                  <c:v>4.4654234863999998</c:v>
                </c:pt>
                <c:pt idx="7455">
                  <c:v>4.4217093564000001</c:v>
                </c:pt>
                <c:pt idx="7456">
                  <c:v>4.3930690851999996</c:v>
                </c:pt>
                <c:pt idx="7457">
                  <c:v>4.3900543348000003</c:v>
                </c:pt>
                <c:pt idx="7458">
                  <c:v>4.3945764603999997</c:v>
                </c:pt>
                <c:pt idx="7459">
                  <c:v>4.3734731008000001</c:v>
                </c:pt>
                <c:pt idx="7460">
                  <c:v>4.3372958824000003</c:v>
                </c:pt>
                <c:pt idx="7461">
                  <c:v>4.3478475799999998</c:v>
                </c:pt>
                <c:pt idx="7462">
                  <c:v>4.3599066528000003</c:v>
                </c:pt>
                <c:pt idx="7463">
                  <c:v>4.3508623304</c:v>
                </c:pt>
                <c:pt idx="7464">
                  <c:v>4.3207146840000004</c:v>
                </c:pt>
                <c:pt idx="7465">
                  <c:v>4.3116703616000001</c:v>
                </c:pt>
                <c:pt idx="7466">
                  <c:v>4.3086556111999998</c:v>
                </c:pt>
                <c:pt idx="7467">
                  <c:v>4.3026260748</c:v>
                </c:pt>
                <c:pt idx="7468">
                  <c:v>4.3086556111999998</c:v>
                </c:pt>
                <c:pt idx="7469">
                  <c:v>4.2860448407999998</c:v>
                </c:pt>
                <c:pt idx="7470">
                  <c:v>4.2815227152000004</c:v>
                </c:pt>
                <c:pt idx="7471">
                  <c:v>4.2558971944000001</c:v>
                </c:pt>
                <c:pt idx="7472">
                  <c:v>4.2121830643999996</c:v>
                </c:pt>
                <c:pt idx="7473">
                  <c:v>4.2076609031999999</c:v>
                </c:pt>
                <c:pt idx="7474">
                  <c:v>4.2257495124000002</c:v>
                </c:pt>
                <c:pt idx="7475">
                  <c:v>4.2091683140000002</c:v>
                </c:pt>
                <c:pt idx="7476">
                  <c:v>4.2076609031999999</c:v>
                </c:pt>
                <c:pt idx="7477">
                  <c:v>4.1594246475999999</c:v>
                </c:pt>
                <c:pt idx="7478">
                  <c:v>4.1066662308000002</c:v>
                </c:pt>
                <c:pt idx="7479">
                  <c:v>4.0810407099999999</c:v>
                </c:pt>
                <c:pt idx="7480">
                  <c:v>4.0795333347999998</c:v>
                </c:pt>
                <c:pt idx="7481">
                  <c:v>4.0644594759999997</c:v>
                </c:pt>
                <c:pt idx="7482">
                  <c:v>4.0343118296</c:v>
                </c:pt>
                <c:pt idx="7483">
                  <c:v>3.9921050748</c:v>
                </c:pt>
                <c:pt idx="7484">
                  <c:v>3.9951198608</c:v>
                </c:pt>
                <c:pt idx="7485">
                  <c:v>3.9951198608</c:v>
                </c:pt>
                <c:pt idx="7486">
                  <c:v>3.9845681632000001</c:v>
                </c:pt>
                <c:pt idx="7487">
                  <c:v>3.983060788</c:v>
                </c:pt>
                <c:pt idx="7488">
                  <c:v>3.9303023711999998</c:v>
                </c:pt>
                <c:pt idx="7489">
                  <c:v>3.9272875852000002</c:v>
                </c:pt>
                <c:pt idx="7490">
                  <c:v>3.9257802100000001</c:v>
                </c:pt>
                <c:pt idx="7491">
                  <c:v>3.9076916008000002</c:v>
                </c:pt>
                <c:pt idx="7492">
                  <c:v>3.8383519499999998</c:v>
                </c:pt>
                <c:pt idx="7493">
                  <c:v>3.8293076631999998</c:v>
                </c:pt>
                <c:pt idx="7494">
                  <c:v>3.7735344604000001</c:v>
                </c:pt>
                <c:pt idx="7495">
                  <c:v>3.7644901736</c:v>
                </c:pt>
                <c:pt idx="7496">
                  <c:v>3.7343424916000001</c:v>
                </c:pt>
                <c:pt idx="7497">
                  <c:v>3.7479089395999998</c:v>
                </c:pt>
                <c:pt idx="7498">
                  <c:v>3.7343424916000001</c:v>
                </c:pt>
                <c:pt idx="7499">
                  <c:v>3.713239132</c:v>
                </c:pt>
                <c:pt idx="7500">
                  <c:v>3.6785693244000002</c:v>
                </c:pt>
                <c:pt idx="7501">
                  <c:v>3.6876136112000002</c:v>
                </c:pt>
                <c:pt idx="7502">
                  <c:v>3.6740471632</c:v>
                </c:pt>
                <c:pt idx="7503">
                  <c:v>3.6680176268000002</c:v>
                </c:pt>
                <c:pt idx="7504">
                  <c:v>3.6363625696000001</c:v>
                </c:pt>
                <c:pt idx="7505">
                  <c:v>3.6016927619999999</c:v>
                </c:pt>
                <c:pt idx="7506">
                  <c:v>3.5941558504</c:v>
                </c:pt>
                <c:pt idx="7507">
                  <c:v>3.5836041528</c:v>
                </c:pt>
                <c:pt idx="7508">
                  <c:v>3.5760672412000001</c:v>
                </c:pt>
                <c:pt idx="7509">
                  <c:v>3.5308457289000001</c:v>
                </c:pt>
                <c:pt idx="7510">
                  <c:v>3.5022054433999998</c:v>
                </c:pt>
                <c:pt idx="7511">
                  <c:v>3.4524617876999999</c:v>
                </c:pt>
                <c:pt idx="7512">
                  <c:v>3.4177919694000001</c:v>
                </c:pt>
                <c:pt idx="7513">
                  <c:v>3.4057329001999999</c:v>
                </c:pt>
                <c:pt idx="7514">
                  <c:v>3.3891516840000002</c:v>
                </c:pt>
                <c:pt idx="7515">
                  <c:v>3.3785999970999998</c:v>
                </c:pt>
                <c:pt idx="7516">
                  <c:v>3.3831221476</c:v>
                </c:pt>
                <c:pt idx="7517">
                  <c:v>3.3469449434</c:v>
                </c:pt>
                <c:pt idx="7518">
                  <c:v>3.3303637272</c:v>
                </c:pt>
                <c:pt idx="7519">
                  <c:v>3.3198120403</c:v>
                </c:pt>
                <c:pt idx="7520">
                  <c:v>3.2941865231</c:v>
                </c:pt>
                <c:pt idx="7521">
                  <c:v>3.2730831528</c:v>
                </c:pt>
                <c:pt idx="7522">
                  <c:v>3.2700683881999999</c:v>
                </c:pt>
                <c:pt idx="7523">
                  <c:v>3.2565019365999999</c:v>
                </c:pt>
                <c:pt idx="7524">
                  <c:v>3.2188173501000001</c:v>
                </c:pt>
                <c:pt idx="7525">
                  <c:v>3.1916844470000001</c:v>
                </c:pt>
                <c:pt idx="7526">
                  <c:v>3.1449555559000002</c:v>
                </c:pt>
                <c:pt idx="7527">
                  <c:v>3.1509850923</c:v>
                </c:pt>
                <c:pt idx="7528">
                  <c:v>3.1178226564</c:v>
                </c:pt>
                <c:pt idx="7529">
                  <c:v>3.1133005057999998</c:v>
                </c:pt>
                <c:pt idx="7530">
                  <c:v>3.0831528344999999</c:v>
                </c:pt>
                <c:pt idx="7531">
                  <c:v>3.0590346996000002</c:v>
                </c:pt>
                <c:pt idx="7532">
                  <c:v>3.0228574953999998</c:v>
                </c:pt>
                <c:pt idx="7533">
                  <c:v>3.0107984262</c:v>
                </c:pt>
                <c:pt idx="7534">
                  <c:v>2.9927098240999999</c:v>
                </c:pt>
                <c:pt idx="7535">
                  <c:v>2.9987393605000001</c:v>
                </c:pt>
                <c:pt idx="7536">
                  <c:v>2.9685916892000002</c:v>
                </c:pt>
                <c:pt idx="7537">
                  <c:v>2.9505030871</c:v>
                </c:pt>
                <c:pt idx="7538">
                  <c:v>2.9158332688000002</c:v>
                </c:pt>
                <c:pt idx="7539">
                  <c:v>2.9022668173000001</c:v>
                </c:pt>
                <c:pt idx="7540">
                  <c:v>2.8796560646999998</c:v>
                </c:pt>
                <c:pt idx="7541">
                  <c:v>2.8434788604999999</c:v>
                </c:pt>
                <c:pt idx="7542">
                  <c:v>2.8238828760999999</c:v>
                </c:pt>
                <c:pt idx="7543">
                  <c:v>2.7952425871000002</c:v>
                </c:pt>
                <c:pt idx="7544">
                  <c:v>2.777153985</c:v>
                </c:pt>
                <c:pt idx="7545">
                  <c:v>2.754543236</c:v>
                </c:pt>
                <c:pt idx="7546">
                  <c:v>2.7289177152000001</c:v>
                </c:pt>
                <c:pt idx="7547">
                  <c:v>2.7168586459999999</c:v>
                </c:pt>
                <c:pt idx="7548">
                  <c:v>2.6927405109999998</c:v>
                </c:pt>
                <c:pt idx="7549">
                  <c:v>2.6656076079000002</c:v>
                </c:pt>
                <c:pt idx="7550">
                  <c:v>2.6369673224999999</c:v>
                </c:pt>
                <c:pt idx="7551">
                  <c:v>2.6249082532000001</c:v>
                </c:pt>
                <c:pt idx="7552">
                  <c:v>2.6098344193999998</c:v>
                </c:pt>
                <c:pt idx="7553">
                  <c:v>2.5932531995999999</c:v>
                </c:pt>
                <c:pt idx="7554">
                  <c:v>2.5661203000000001</c:v>
                </c:pt>
                <c:pt idx="7555">
                  <c:v>2.5450169298</c:v>
                </c:pt>
                <c:pt idx="7556">
                  <c:v>2.5088397256000001</c:v>
                </c:pt>
                <c:pt idx="7557">
                  <c:v>2.4997954245999998</c:v>
                </c:pt>
                <c:pt idx="7558">
                  <c:v>2.4801994401999998</c:v>
                </c:pt>
                <c:pt idx="7559">
                  <c:v>2.4636182203999999</c:v>
                </c:pt>
                <c:pt idx="7560">
                  <c:v>2.4440222359999999</c:v>
                </c:pt>
                <c:pt idx="7561">
                  <c:v>2.4545739194</c:v>
                </c:pt>
                <c:pt idx="7562">
                  <c:v>2.4199041011000002</c:v>
                </c:pt>
                <c:pt idx="7563">
                  <c:v>2.3972933484999999</c:v>
                </c:pt>
                <c:pt idx="7564">
                  <c:v>2.3641309124999998</c:v>
                </c:pt>
                <c:pt idx="7565">
                  <c:v>2.3535792255999999</c:v>
                </c:pt>
                <c:pt idx="7566">
                  <c:v>2.3234315578000002</c:v>
                </c:pt>
                <c:pt idx="7567">
                  <c:v>2.3204167895999999</c:v>
                </c:pt>
                <c:pt idx="7568">
                  <c:v>2.3113724886</c:v>
                </c:pt>
                <c:pt idx="7569">
                  <c:v>2.2947912688000001</c:v>
                </c:pt>
                <c:pt idx="7570">
                  <c:v>2.2917765042</c:v>
                </c:pt>
                <c:pt idx="7571">
                  <c:v>2.2751952844000001</c:v>
                </c:pt>
                <c:pt idx="7572">
                  <c:v>2.2435402307999999</c:v>
                </c:pt>
                <c:pt idx="7573">
                  <c:v>2.2164073276999998</c:v>
                </c:pt>
                <c:pt idx="7574">
                  <c:v>2.2224368641000001</c:v>
                </c:pt>
                <c:pt idx="7575">
                  <c:v>2.1862596599000002</c:v>
                </c:pt>
                <c:pt idx="7576">
                  <c:v>2.1802301271000002</c:v>
                </c:pt>
                <c:pt idx="7577">
                  <c:v>2.1787227412000001</c:v>
                </c:pt>
                <c:pt idx="7578">
                  <c:v>2.1546046062999999</c:v>
                </c:pt>
                <c:pt idx="7579">
                  <c:v>2.1515898415999999</c:v>
                </c:pt>
                <c:pt idx="7580">
                  <c:v>2.1395308186999999</c:v>
                </c:pt>
                <c:pt idx="7581">
                  <c:v>2.1169201515</c:v>
                </c:pt>
                <c:pt idx="7582">
                  <c:v>2.1169202831999998</c:v>
                </c:pt>
                <c:pt idx="7583">
                  <c:v>2.0928022978</c:v>
                </c:pt>
                <c:pt idx="7584">
                  <c:v>2.0822507889000001</c:v>
                </c:pt>
                <c:pt idx="7585">
                  <c:v>2.0370294404</c:v>
                </c:pt>
                <c:pt idx="7586">
                  <c:v>2.0475813373</c:v>
                </c:pt>
                <c:pt idx="7587">
                  <c:v>2.0053747426999999</c:v>
                </c:pt>
                <c:pt idx="7588">
                  <c:v>1.9978380091000001</c:v>
                </c:pt>
                <c:pt idx="7589">
                  <c:v>1.9797495566000001</c:v>
                </c:pt>
                <c:pt idx="7590">
                  <c:v>1.9782423415999999</c:v>
                </c:pt>
                <c:pt idx="7591">
                  <c:v>1.9360356473</c:v>
                </c:pt>
                <c:pt idx="7592">
                  <c:v>1.9315136071000001</c:v>
                </c:pt>
                <c:pt idx="7593">
                  <c:v>1.8938290028</c:v>
                </c:pt>
                <c:pt idx="7594">
                  <c:v>1.9028733858</c:v>
                </c:pt>
                <c:pt idx="7595">
                  <c:v>1.8802625833</c:v>
                </c:pt>
                <c:pt idx="7596">
                  <c:v>1.8697108180999999</c:v>
                </c:pt>
                <c:pt idx="7597">
                  <c:v>1.8365481685</c:v>
                </c:pt>
                <c:pt idx="7598">
                  <c:v>1.8455923129</c:v>
                </c:pt>
                <c:pt idx="7599">
                  <c:v>1.8033852697999999</c:v>
                </c:pt>
                <c:pt idx="7600">
                  <c:v>1.8139367217</c:v>
                </c:pt>
                <c:pt idx="7601">
                  <c:v>1.7822813619</c:v>
                </c:pt>
                <c:pt idx="7602">
                  <c:v>1.7868032383000001</c:v>
                </c:pt>
                <c:pt idx="7603">
                  <c:v>1.7898177181999999</c:v>
                </c:pt>
                <c:pt idx="7604">
                  <c:v>1.7732362242999999</c:v>
                </c:pt>
                <c:pt idx="7605">
                  <c:v>1.732536656</c:v>
                </c:pt>
                <c:pt idx="7606">
                  <c:v>1.7476102407</c:v>
                </c:pt>
                <c:pt idx="7607">
                  <c:v>1.7385657544999999</c:v>
                </c:pt>
                <c:pt idx="7608">
                  <c:v>1.7280139288</c:v>
                </c:pt>
                <c:pt idx="7609">
                  <c:v>1.7023883652</c:v>
                </c:pt>
                <c:pt idx="7610">
                  <c:v>1.6842997525000001</c:v>
                </c:pt>
                <c:pt idx="7611">
                  <c:v>1.6873145063999999</c:v>
                </c:pt>
                <c:pt idx="7612">
                  <c:v>1.6707333613999999</c:v>
                </c:pt>
                <c:pt idx="7613">
                  <c:v>1.6586743775999999</c:v>
                </c:pt>
                <c:pt idx="7614">
                  <c:v>1.62701947</c:v>
                </c:pt>
                <c:pt idx="7615">
                  <c:v>1.6285269199000001</c:v>
                </c:pt>
                <c:pt idx="7616">
                  <c:v>1.6119458212</c:v>
                </c:pt>
                <c:pt idx="7617">
                  <c:v>1.5667244903999999</c:v>
                </c:pt>
                <c:pt idx="7618">
                  <c:v>1.5531581386</c:v>
                </c:pt>
                <c:pt idx="7619">
                  <c:v>1.5516508346</c:v>
                </c:pt>
                <c:pt idx="7620">
                  <c:v>1.5410992366</c:v>
                </c:pt>
                <c:pt idx="7621">
                  <c:v>1.5471288336</c:v>
                </c:pt>
                <c:pt idx="7622">
                  <c:v>1.5350698355000001</c:v>
                </c:pt>
                <c:pt idx="7623">
                  <c:v>1.5260255949999999</c:v>
                </c:pt>
                <c:pt idx="7624">
                  <c:v>1.5215034871999999</c:v>
                </c:pt>
                <c:pt idx="7625">
                  <c:v>1.518488751</c:v>
                </c:pt>
                <c:pt idx="7626">
                  <c:v>1.4928632516</c:v>
                </c:pt>
                <c:pt idx="7627">
                  <c:v>1.4551786686999999</c:v>
                </c:pt>
                <c:pt idx="7628">
                  <c:v>1.4581934333</c:v>
                </c:pt>
                <c:pt idx="7629">
                  <c:v>1.4521639005</c:v>
                </c:pt>
                <c:pt idx="7630">
                  <c:v>1.4355826842999999</c:v>
                </c:pt>
                <c:pt idx="7631">
                  <c:v>1.4385974489</c:v>
                </c:pt>
                <c:pt idx="7632">
                  <c:v>1.4431195993999999</c:v>
                </c:pt>
                <c:pt idx="7633">
                  <c:v>1.4235236149999999</c:v>
                </c:pt>
                <c:pt idx="7634">
                  <c:v>1.4099571635000001</c:v>
                </c:pt>
                <c:pt idx="7635">
                  <c:v>1.4039276305999999</c:v>
                </c:pt>
                <c:pt idx="7636">
                  <c:v>1.3933759437</c:v>
                </c:pt>
                <c:pt idx="7637">
                  <c:v>1.4024202448</c:v>
                </c:pt>
                <c:pt idx="7638">
                  <c:v>1.3767947275000001</c:v>
                </c:pt>
                <c:pt idx="7639">
                  <c:v>1.3587061253999999</c:v>
                </c:pt>
                <c:pt idx="7640">
                  <c:v>1.3391101409999999</c:v>
                </c:pt>
                <c:pt idx="7641">
                  <c:v>1.3074550873999999</c:v>
                </c:pt>
                <c:pt idx="7642">
                  <c:v>1.3180067708000001</c:v>
                </c:pt>
                <c:pt idx="7643">
                  <c:v>1.3360953728</c:v>
                </c:pt>
                <c:pt idx="7644">
                  <c:v>1.321021539</c:v>
                </c:pt>
                <c:pt idx="7645">
                  <c:v>1.2953960181999999</c:v>
                </c:pt>
                <c:pt idx="7646">
                  <c:v>1.29238125</c:v>
                </c:pt>
                <c:pt idx="7647">
                  <c:v>1.2788147984</c:v>
                </c:pt>
                <c:pt idx="7648">
                  <c:v>1.2652483504000001</c:v>
                </c:pt>
                <c:pt idx="7649">
                  <c:v>1.2637409645</c:v>
                </c:pt>
                <c:pt idx="7650">
                  <c:v>1.2456523624</c:v>
                </c:pt>
                <c:pt idx="7651">
                  <c:v>1.2215342275000001</c:v>
                </c:pt>
                <c:pt idx="7652">
                  <c:v>1.226056378</c:v>
                </c:pt>
                <c:pt idx="7653">
                  <c:v>1.2185194592999999</c:v>
                </c:pt>
                <c:pt idx="7654">
                  <c:v>1.2064603936</c:v>
                </c:pt>
                <c:pt idx="7655">
                  <c:v>1.2275637604</c:v>
                </c:pt>
                <c:pt idx="7656">
                  <c:v>1.2064603936</c:v>
                </c:pt>
                <c:pt idx="7657">
                  <c:v>1.1868644057</c:v>
                </c:pt>
                <c:pt idx="7658">
                  <c:v>1.1657610389999999</c:v>
                </c:pt>
                <c:pt idx="7659">
                  <c:v>1.1687758072000001</c:v>
                </c:pt>
                <c:pt idx="7660">
                  <c:v>1.1672684213</c:v>
                </c:pt>
                <c:pt idx="7661">
                  <c:v>1.1793274905</c:v>
                </c:pt>
                <c:pt idx="7662">
                  <c:v>1.1567167379000001</c:v>
                </c:pt>
                <c:pt idx="7663">
                  <c:v>1.1401355181999999</c:v>
                </c:pt>
                <c:pt idx="7664">
                  <c:v>1.1295838348</c:v>
                </c:pt>
                <c:pt idx="7665">
                  <c:v>1.1114952327000001</c:v>
                </c:pt>
                <c:pt idx="7666">
                  <c:v>1.1130026150000001</c:v>
                </c:pt>
                <c:pt idx="7667">
                  <c:v>1.0949140129999999</c:v>
                </c:pt>
                <c:pt idx="7668">
                  <c:v>1.0888844800999999</c:v>
                </c:pt>
                <c:pt idx="7669">
                  <c:v>1.0753180285999999</c:v>
                </c:pt>
                <c:pt idx="7670">
                  <c:v>1.070795878</c:v>
                </c:pt>
                <c:pt idx="7671">
                  <c:v>1.0557220441999999</c:v>
                </c:pt>
                <c:pt idx="7672">
                  <c:v>1.0421555925999999</c:v>
                </c:pt>
                <c:pt idx="7673">
                  <c:v>1.0376334421</c:v>
                </c:pt>
                <c:pt idx="7674">
                  <c:v>1.0361260597999999</c:v>
                </c:pt>
                <c:pt idx="7675">
                  <c:v>1.0270817587000001</c:v>
                </c:pt>
                <c:pt idx="7676">
                  <c:v>1.0089931424</c:v>
                </c:pt>
                <c:pt idx="7677">
                  <c:v>1.0014561952000001</c:v>
                </c:pt>
                <c:pt idx="7678">
                  <c:v>1.0089930711999999</c:v>
                </c:pt>
                <c:pt idx="7679">
                  <c:v>0.99844132730000001</c:v>
                </c:pt>
                <c:pt idx="7680">
                  <c:v>0.99994864910000003</c:v>
                </c:pt>
                <c:pt idx="7681">
                  <c:v>0.9924116556</c:v>
                </c:pt>
                <c:pt idx="7682">
                  <c:v>0.99994850670000002</c:v>
                </c:pt>
                <c:pt idx="7683">
                  <c:v>0.98185980139999995</c:v>
                </c:pt>
                <c:pt idx="7684">
                  <c:v>0.98336710900000002</c:v>
                </c:pt>
                <c:pt idx="7685">
                  <c:v>0.97432271179999996</c:v>
                </c:pt>
                <c:pt idx="7686">
                  <c:v>0.96829308999999997</c:v>
                </c:pt>
                <c:pt idx="7687">
                  <c:v>0.95472653870000002</c:v>
                </c:pt>
                <c:pt idx="7688">
                  <c:v>0.96678558299999995</c:v>
                </c:pt>
                <c:pt idx="7689">
                  <c:v>0.95020427780000005</c:v>
                </c:pt>
                <c:pt idx="7690">
                  <c:v>0.94266731280000005</c:v>
                </c:pt>
                <c:pt idx="7691">
                  <c:v>0.92910081860000004</c:v>
                </c:pt>
                <c:pt idx="7692">
                  <c:v>0.90799738780000006</c:v>
                </c:pt>
                <c:pt idx="7693">
                  <c:v>0.89744567239999995</c:v>
                </c:pt>
                <c:pt idx="7694">
                  <c:v>0.9049826124</c:v>
                </c:pt>
                <c:pt idx="7695">
                  <c:v>0.89895305820000004</c:v>
                </c:pt>
                <c:pt idx="7696">
                  <c:v>0.8899087323</c:v>
                </c:pt>
                <c:pt idx="7697">
                  <c:v>0.87182007679999995</c:v>
                </c:pt>
                <c:pt idx="7698">
                  <c:v>0.87634224159999996</c:v>
                </c:pt>
                <c:pt idx="7699">
                  <c:v>0.87332746620000001</c:v>
                </c:pt>
                <c:pt idx="7700">
                  <c:v>0.87634224159999996</c:v>
                </c:pt>
                <c:pt idx="7701">
                  <c:v>0.87182007679999995</c:v>
                </c:pt>
                <c:pt idx="7702">
                  <c:v>0.85976097200000001</c:v>
                </c:pt>
                <c:pt idx="7703">
                  <c:v>0.85674619659999995</c:v>
                </c:pt>
                <c:pt idx="7704">
                  <c:v>0.85674619659999995</c:v>
                </c:pt>
                <c:pt idx="7705">
                  <c:v>0.85373142130000002</c:v>
                </c:pt>
                <c:pt idx="7706">
                  <c:v>0.84619448119999996</c:v>
                </c:pt>
                <c:pt idx="7707">
                  <c:v>0.83715015530000003</c:v>
                </c:pt>
                <c:pt idx="7708">
                  <c:v>0.83262799050000003</c:v>
                </c:pt>
                <c:pt idx="7709">
                  <c:v>0.83262799050000003</c:v>
                </c:pt>
                <c:pt idx="7710">
                  <c:v>0.82961321519999998</c:v>
                </c:pt>
                <c:pt idx="7711">
                  <c:v>0.82056888920000004</c:v>
                </c:pt>
                <c:pt idx="7712">
                  <c:v>0.80398761959999998</c:v>
                </c:pt>
                <c:pt idx="7713">
                  <c:v>0.79343590419999999</c:v>
                </c:pt>
                <c:pt idx="7714">
                  <c:v>0.80398761959999998</c:v>
                </c:pt>
                <c:pt idx="7715">
                  <c:v>0.79042112890000005</c:v>
                </c:pt>
                <c:pt idx="7716">
                  <c:v>0.78589896770000001</c:v>
                </c:pt>
                <c:pt idx="7717">
                  <c:v>0.77082508760000001</c:v>
                </c:pt>
                <c:pt idx="7718">
                  <c:v>0.77383986289999995</c:v>
                </c:pt>
                <c:pt idx="7719">
                  <c:v>0.7723324734</c:v>
                </c:pt>
                <c:pt idx="7720">
                  <c:v>0.75273643209999996</c:v>
                </c:pt>
                <c:pt idx="7721">
                  <c:v>0.76630292280000001</c:v>
                </c:pt>
                <c:pt idx="7722">
                  <c:v>0.75876598269999995</c:v>
                </c:pt>
                <c:pt idx="7723">
                  <c:v>0.75725859679999996</c:v>
                </c:pt>
                <c:pt idx="7724">
                  <c:v>0.74670690989999999</c:v>
                </c:pt>
                <c:pt idx="7725">
                  <c:v>0.75575129279999997</c:v>
                </c:pt>
                <c:pt idx="7726">
                  <c:v>0.75122921350000005</c:v>
                </c:pt>
                <c:pt idx="7727">
                  <c:v>0.75424409209999999</c:v>
                </c:pt>
                <c:pt idx="7728">
                  <c:v>0.755751599</c:v>
                </c:pt>
                <c:pt idx="7729">
                  <c:v>0.74972218359999998</c:v>
                </c:pt>
                <c:pt idx="7730">
                  <c:v>0.75122971189999999</c:v>
                </c:pt>
                <c:pt idx="7731">
                  <c:v>0.73615599909999996</c:v>
                </c:pt>
                <c:pt idx="7732">
                  <c:v>0.75122999670000001</c:v>
                </c:pt>
                <c:pt idx="7733">
                  <c:v>0.72711197930000004</c:v>
                </c:pt>
                <c:pt idx="7734">
                  <c:v>0.72861949329999998</c:v>
                </c:pt>
                <c:pt idx="7735">
                  <c:v>0.70902361570000005</c:v>
                </c:pt>
                <c:pt idx="7736">
                  <c:v>0.71505325180000001</c:v>
                </c:pt>
                <c:pt idx="7737">
                  <c:v>0.69244257040000001</c:v>
                </c:pt>
                <c:pt idx="7738">
                  <c:v>0.67435401100000003</c:v>
                </c:pt>
                <c:pt idx="7739">
                  <c:v>0.67736878639999998</c:v>
                </c:pt>
                <c:pt idx="7740">
                  <c:v>0.6803835225</c:v>
                </c:pt>
                <c:pt idx="7741">
                  <c:v>0.66530962100000002</c:v>
                </c:pt>
                <c:pt idx="7742">
                  <c:v>0.67736859770000002</c:v>
                </c:pt>
                <c:pt idx="7743">
                  <c:v>0.67586109429999996</c:v>
                </c:pt>
                <c:pt idx="7744">
                  <c:v>0.67133880499999998</c:v>
                </c:pt>
                <c:pt idx="7745">
                  <c:v>0.65325003199999998</c:v>
                </c:pt>
                <c:pt idx="7746">
                  <c:v>0.64119078119999995</c:v>
                </c:pt>
                <c:pt idx="7747">
                  <c:v>0.6336536774</c:v>
                </c:pt>
                <c:pt idx="7748">
                  <c:v>0.62460918759999995</c:v>
                </c:pt>
                <c:pt idx="7749">
                  <c:v>0.61104253669999997</c:v>
                </c:pt>
                <c:pt idx="7750">
                  <c:v>0.61254976240000003</c:v>
                </c:pt>
                <c:pt idx="7751">
                  <c:v>0.60652007289999998</c:v>
                </c:pt>
                <c:pt idx="7752">
                  <c:v>0.61104211659999996</c:v>
                </c:pt>
                <c:pt idx="7753">
                  <c:v>0.60199770519999996</c:v>
                </c:pt>
                <c:pt idx="7754">
                  <c:v>0.59144593639999998</c:v>
                </c:pt>
                <c:pt idx="7755">
                  <c:v>0.58843115040000005</c:v>
                </c:pt>
                <c:pt idx="7756">
                  <c:v>0.58692376099999999</c:v>
                </c:pt>
                <c:pt idx="7757">
                  <c:v>0.5808942104</c:v>
                </c:pt>
                <c:pt idx="7758">
                  <c:v>0.57787943500000005</c:v>
                </c:pt>
                <c:pt idx="7759">
                  <c:v>0.57184988439999995</c:v>
                </c:pt>
                <c:pt idx="7760">
                  <c:v>0.55225383949999995</c:v>
                </c:pt>
                <c:pt idx="7761">
                  <c:v>0.55074645359999996</c:v>
                </c:pt>
                <c:pt idx="7762">
                  <c:v>0.54923906420000002</c:v>
                </c:pt>
                <c:pt idx="7763">
                  <c:v>0.54320951350000002</c:v>
                </c:pt>
                <c:pt idx="7764">
                  <c:v>0.54019473819999997</c:v>
                </c:pt>
                <c:pt idx="7765">
                  <c:v>0.54320951350000002</c:v>
                </c:pt>
                <c:pt idx="7766">
                  <c:v>0.53265779810000002</c:v>
                </c:pt>
                <c:pt idx="7767">
                  <c:v>0.52964302279999997</c:v>
                </c:pt>
                <c:pt idx="7768">
                  <c:v>0.52512085799999997</c:v>
                </c:pt>
                <c:pt idx="7769">
                  <c:v>0.52210608270000003</c:v>
                </c:pt>
                <c:pt idx="7770">
                  <c:v>0.51456914259999997</c:v>
                </c:pt>
                <c:pt idx="7771">
                  <c:v>0.51004697789999998</c:v>
                </c:pt>
                <c:pt idx="7772">
                  <c:v>0.51607653210000004</c:v>
                </c:pt>
                <c:pt idx="7773">
                  <c:v>0.51155436730000003</c:v>
                </c:pt>
                <c:pt idx="7774">
                  <c:v>0.5025100414</c:v>
                </c:pt>
                <c:pt idx="7775">
                  <c:v>0.49648048719999999</c:v>
                </c:pt>
                <c:pt idx="7776">
                  <c:v>0.49045093649999999</c:v>
                </c:pt>
                <c:pt idx="7777">
                  <c:v>0.49346571179999998</c:v>
                </c:pt>
                <c:pt idx="7778">
                  <c:v>0.491958326</c:v>
                </c:pt>
                <c:pt idx="7779">
                  <c:v>0.49346571179999998</c:v>
                </c:pt>
                <c:pt idx="7780">
                  <c:v>0.49045093649999999</c:v>
                </c:pt>
                <c:pt idx="7781">
                  <c:v>0.4798992211</c:v>
                </c:pt>
                <c:pt idx="7782">
                  <c:v>0.48592877179999999</c:v>
                </c:pt>
                <c:pt idx="7783">
                  <c:v>0.48291399639999999</c:v>
                </c:pt>
                <c:pt idx="7784">
                  <c:v>0.4768844458</c:v>
                </c:pt>
                <c:pt idx="7785">
                  <c:v>0.47386967050000001</c:v>
                </c:pt>
                <c:pt idx="7786">
                  <c:v>0.47236228099999999</c:v>
                </c:pt>
                <c:pt idx="7787">
                  <c:v>0.4693475057</c:v>
                </c:pt>
                <c:pt idx="7788">
                  <c:v>0.4693475057</c:v>
                </c:pt>
                <c:pt idx="7789">
                  <c:v>0.464825341</c:v>
                </c:pt>
                <c:pt idx="7790">
                  <c:v>0.4618105656</c:v>
                </c:pt>
                <c:pt idx="7791">
                  <c:v>0.45427362560000001</c:v>
                </c:pt>
                <c:pt idx="7792">
                  <c:v>0.44824407490000001</c:v>
                </c:pt>
                <c:pt idx="7793">
                  <c:v>0.44372191020000001</c:v>
                </c:pt>
                <c:pt idx="7794">
                  <c:v>0.43618497360000003</c:v>
                </c:pt>
                <c:pt idx="7795">
                  <c:v>0.43769235950000002</c:v>
                </c:pt>
                <c:pt idx="7796">
                  <c:v>0.43618497360000003</c:v>
                </c:pt>
                <c:pt idx="7797">
                  <c:v>0.43317019480000002</c:v>
                </c:pt>
                <c:pt idx="7798">
                  <c:v>0.43317019480000002</c:v>
                </c:pt>
                <c:pt idx="7799">
                  <c:v>0.43166280889999997</c:v>
                </c:pt>
                <c:pt idx="7800">
                  <c:v>0.43317019480000002</c:v>
                </c:pt>
                <c:pt idx="7801">
                  <c:v>0.42864803359999998</c:v>
                </c:pt>
                <c:pt idx="7802">
                  <c:v>0.43015541940000002</c:v>
                </c:pt>
                <c:pt idx="7803">
                  <c:v>0.43015542299999998</c:v>
                </c:pt>
                <c:pt idx="7804">
                  <c:v>0.42563330100000002</c:v>
                </c:pt>
                <c:pt idx="7805">
                  <c:v>0.4180964499</c:v>
                </c:pt>
                <c:pt idx="7806">
                  <c:v>0.40905225560000003</c:v>
                </c:pt>
                <c:pt idx="7807">
                  <c:v>0.41055980879999998</c:v>
                </c:pt>
                <c:pt idx="7808">
                  <c:v>0.40603783989999997</c:v>
                </c:pt>
                <c:pt idx="7809">
                  <c:v>0.40754543939999999</c:v>
                </c:pt>
                <c:pt idx="7810">
                  <c:v>0.40453089190000002</c:v>
                </c:pt>
                <c:pt idx="7811">
                  <c:v>0.39850158330000002</c:v>
                </c:pt>
                <c:pt idx="7812">
                  <c:v>0.41206828410000002</c:v>
                </c:pt>
                <c:pt idx="7813">
                  <c:v>0.41056112249999999</c:v>
                </c:pt>
                <c:pt idx="7814">
                  <c:v>0.40603917839999998</c:v>
                </c:pt>
                <c:pt idx="7815">
                  <c:v>0.39699505899999998</c:v>
                </c:pt>
                <c:pt idx="7816">
                  <c:v>0.38493614990000002</c:v>
                </c:pt>
                <c:pt idx="7817">
                  <c:v>0.37890674169999999</c:v>
                </c:pt>
                <c:pt idx="7818">
                  <c:v>0.38795112819999999</c:v>
                </c:pt>
                <c:pt idx="7819">
                  <c:v>0.3909659284</c:v>
                </c:pt>
                <c:pt idx="7820">
                  <c:v>0.38493637060000002</c:v>
                </c:pt>
                <c:pt idx="7821">
                  <c:v>0.3773993665</c:v>
                </c:pt>
                <c:pt idx="7822">
                  <c:v>0.380414003</c:v>
                </c:pt>
                <c:pt idx="7823">
                  <c:v>0.37589167800000001</c:v>
                </c:pt>
                <c:pt idx="7824">
                  <c:v>0.37739885740000001</c:v>
                </c:pt>
                <c:pt idx="7825">
                  <c:v>0.38041340130000001</c:v>
                </c:pt>
                <c:pt idx="7826">
                  <c:v>0.3758910016</c:v>
                </c:pt>
                <c:pt idx="7827">
                  <c:v>0.3683538194</c:v>
                </c:pt>
                <c:pt idx="7828">
                  <c:v>0.37438311019999998</c:v>
                </c:pt>
                <c:pt idx="7829">
                  <c:v>0.37438286809999999</c:v>
                </c:pt>
                <c:pt idx="7830">
                  <c:v>0.3653383214</c:v>
                </c:pt>
                <c:pt idx="7831">
                  <c:v>0.36081595729999999</c:v>
                </c:pt>
                <c:pt idx="7832">
                  <c:v>0.36383056530000002</c:v>
                </c:pt>
                <c:pt idx="7833">
                  <c:v>0.35930827949999999</c:v>
                </c:pt>
                <c:pt idx="7834">
                  <c:v>0.35478604139999997</c:v>
                </c:pt>
                <c:pt idx="7835">
                  <c:v>0.35780080460000002</c:v>
                </c:pt>
                <c:pt idx="7836">
                  <c:v>0.3517712999</c:v>
                </c:pt>
                <c:pt idx="7837">
                  <c:v>0.34724923769999999</c:v>
                </c:pt>
                <c:pt idx="7838">
                  <c:v>0.3472493847</c:v>
                </c:pt>
                <c:pt idx="7839">
                  <c:v>0.35026434340000001</c:v>
                </c:pt>
                <c:pt idx="7840">
                  <c:v>0.34875716969999998</c:v>
                </c:pt>
                <c:pt idx="7841">
                  <c:v>0.34574263179999998</c:v>
                </c:pt>
                <c:pt idx="7842">
                  <c:v>0.34122072339999998</c:v>
                </c:pt>
                <c:pt idx="7843">
                  <c:v>0.34272836490000003</c:v>
                </c:pt>
                <c:pt idx="7844">
                  <c:v>0.34725077380000002</c:v>
                </c:pt>
                <c:pt idx="7845">
                  <c:v>0.33971409149999998</c:v>
                </c:pt>
                <c:pt idx="7846">
                  <c:v>0.34122170089999998</c:v>
                </c:pt>
                <c:pt idx="7847">
                  <c:v>0.34122189889999999</c:v>
                </c:pt>
                <c:pt idx="7848">
                  <c:v>0.33217775980000003</c:v>
                </c:pt>
                <c:pt idx="7849">
                  <c:v>0.3367000335</c:v>
                </c:pt>
                <c:pt idx="7850">
                  <c:v>0.33067057080000001</c:v>
                </c:pt>
                <c:pt idx="7851">
                  <c:v>0.3351927341</c:v>
                </c:pt>
                <c:pt idx="7852">
                  <c:v>0.32464100089999998</c:v>
                </c:pt>
                <c:pt idx="7853">
                  <c:v>0.32614828140000002</c:v>
                </c:pt>
                <c:pt idx="7854">
                  <c:v>0.32614813190000003</c:v>
                </c:pt>
                <c:pt idx="7855">
                  <c:v>0.32313317539999997</c:v>
                </c:pt>
                <c:pt idx="7856">
                  <c:v>0.31559603349999998</c:v>
                </c:pt>
                <c:pt idx="7857">
                  <c:v>0.31861056069999999</c:v>
                </c:pt>
                <c:pt idx="7858">
                  <c:v>0.3201176899</c:v>
                </c:pt>
                <c:pt idx="7859">
                  <c:v>0.31710265640000002</c:v>
                </c:pt>
                <c:pt idx="7860">
                  <c:v>0.32313194080000002</c:v>
                </c:pt>
                <c:pt idx="7861">
                  <c:v>0.32162430609999998</c:v>
                </c:pt>
                <c:pt idx="7862">
                  <c:v>0.32162407609999999</c:v>
                </c:pt>
                <c:pt idx="7863">
                  <c:v>0.3171017109</c:v>
                </c:pt>
                <c:pt idx="7864">
                  <c:v>0.3186089298</c:v>
                </c:pt>
                <c:pt idx="7865">
                  <c:v>0.31559402920000001</c:v>
                </c:pt>
                <c:pt idx="7866">
                  <c:v>0.30353485279999998</c:v>
                </c:pt>
                <c:pt idx="7867">
                  <c:v>0.31408655429999999</c:v>
                </c:pt>
                <c:pt idx="7868">
                  <c:v>0.30956443620000001</c:v>
                </c:pt>
                <c:pt idx="7869">
                  <c:v>0.30202759400000001</c:v>
                </c:pt>
                <c:pt idx="7870">
                  <c:v>0.30052034840000003</c:v>
                </c:pt>
                <c:pt idx="7871">
                  <c:v>0.30202791439999999</c:v>
                </c:pt>
                <c:pt idx="7872">
                  <c:v>0.30052073569999999</c:v>
                </c:pt>
                <c:pt idx="7873">
                  <c:v>0.3020283534</c:v>
                </c:pt>
                <c:pt idx="7874">
                  <c:v>0.2944916689</c:v>
                </c:pt>
                <c:pt idx="7875">
                  <c:v>0.2944919252</c:v>
                </c:pt>
                <c:pt idx="7876">
                  <c:v>0.2990143381</c:v>
                </c:pt>
                <c:pt idx="7877">
                  <c:v>0.28544812289999999</c:v>
                </c:pt>
                <c:pt idx="7878">
                  <c:v>0.28092620810000002</c:v>
                </c:pt>
                <c:pt idx="7879">
                  <c:v>0.28243381109999999</c:v>
                </c:pt>
                <c:pt idx="7880">
                  <c:v>0.28997092099999999</c:v>
                </c:pt>
                <c:pt idx="7881">
                  <c:v>0.29298584160000002</c:v>
                </c:pt>
                <c:pt idx="7882">
                  <c:v>0.28544903360000001</c:v>
                </c:pt>
                <c:pt idx="7883">
                  <c:v>0.28544909299999999</c:v>
                </c:pt>
                <c:pt idx="7884">
                  <c:v>0.27941954810000003</c:v>
                </c:pt>
                <c:pt idx="7885">
                  <c:v>0.2839416199</c:v>
                </c:pt>
                <c:pt idx="7886">
                  <c:v>0.2809267157</c:v>
                </c:pt>
                <c:pt idx="7887">
                  <c:v>0.2809265299</c:v>
                </c:pt>
                <c:pt idx="7888">
                  <c:v>0.28997061159999998</c:v>
                </c:pt>
                <c:pt idx="7889">
                  <c:v>0.29147774440000002</c:v>
                </c:pt>
                <c:pt idx="7890">
                  <c:v>0.28846270280000003</c:v>
                </c:pt>
                <c:pt idx="7891">
                  <c:v>0.27941810659999999</c:v>
                </c:pt>
                <c:pt idx="7892">
                  <c:v>0.27640304939999999</c:v>
                </c:pt>
                <c:pt idx="7893">
                  <c:v>0.27941754590000001</c:v>
                </c:pt>
                <c:pt idx="7894">
                  <c:v>0.27790990230000001</c:v>
                </c:pt>
                <c:pt idx="7895">
                  <c:v>0.27489489950000001</c:v>
                </c:pt>
                <c:pt idx="7896">
                  <c:v>0.27941687199999998</c:v>
                </c:pt>
                <c:pt idx="7897">
                  <c:v>0.27338718010000002</c:v>
                </c:pt>
                <c:pt idx="7898">
                  <c:v>0.27037232109999998</c:v>
                </c:pt>
                <c:pt idx="7899">
                  <c:v>0.2673575326</c:v>
                </c:pt>
                <c:pt idx="7900">
                  <c:v>0.2718797999</c:v>
                </c:pt>
                <c:pt idx="7901">
                  <c:v>0.26585046919999999</c:v>
                </c:pt>
                <c:pt idx="7902">
                  <c:v>0.26132862769999998</c:v>
                </c:pt>
                <c:pt idx="7903">
                  <c:v>0.26283641660000001</c:v>
                </c:pt>
                <c:pt idx="7904">
                  <c:v>0.25982211160000002</c:v>
                </c:pt>
                <c:pt idx="7905">
                  <c:v>0.26434478080000001</c:v>
                </c:pt>
                <c:pt idx="7906">
                  <c:v>0.26585270599999999</c:v>
                </c:pt>
                <c:pt idx="7907">
                  <c:v>0.26434587479999999</c:v>
                </c:pt>
                <c:pt idx="7908">
                  <c:v>0.25982427499999999</c:v>
                </c:pt>
                <c:pt idx="7909">
                  <c:v>0.25530265699999999</c:v>
                </c:pt>
                <c:pt idx="7910">
                  <c:v>0.25228838399999998</c:v>
                </c:pt>
                <c:pt idx="7911">
                  <c:v>0.25379619669999998</c:v>
                </c:pt>
                <c:pt idx="7912">
                  <c:v>0.25530393330000001</c:v>
                </c:pt>
                <c:pt idx="7913">
                  <c:v>0.250782059</c:v>
                </c:pt>
                <c:pt idx="7914">
                  <c:v>0.247767456</c:v>
                </c:pt>
                <c:pt idx="7915">
                  <c:v>0.24324534680000001</c:v>
                </c:pt>
                <c:pt idx="7916">
                  <c:v>0.2387231008</c:v>
                </c:pt>
                <c:pt idx="7917">
                  <c:v>0.2402302496</c:v>
                </c:pt>
                <c:pt idx="7918">
                  <c:v>0.2402299161</c:v>
                </c:pt>
                <c:pt idx="7919">
                  <c:v>0.2432442588</c:v>
                </c:pt>
                <c:pt idx="7920">
                  <c:v>0.24625853789999999</c:v>
                </c:pt>
                <c:pt idx="7921">
                  <c:v>0.24625800749999999</c:v>
                </c:pt>
                <c:pt idx="7922">
                  <c:v>0.24324268139999999</c:v>
                </c:pt>
                <c:pt idx="7923">
                  <c:v>0.24022734039999999</c:v>
                </c:pt>
                <c:pt idx="7924">
                  <c:v>0.23570461810000001</c:v>
                </c:pt>
                <c:pt idx="7925">
                  <c:v>0.2357040735</c:v>
                </c:pt>
                <c:pt idx="7926">
                  <c:v>0.24022573159999999</c:v>
                </c:pt>
                <c:pt idx="7927">
                  <c:v>0.2402252966</c:v>
                </c:pt>
                <c:pt idx="7928">
                  <c:v>0.23419539389999999</c:v>
                </c:pt>
                <c:pt idx="7929">
                  <c:v>0.2311803644</c:v>
                </c:pt>
                <c:pt idx="7930">
                  <c:v>0.2311802295</c:v>
                </c:pt>
                <c:pt idx="7931">
                  <c:v>0.2296728421</c:v>
                </c:pt>
                <c:pt idx="7932">
                  <c:v>0.22816553640000001</c:v>
                </c:pt>
                <c:pt idx="7933">
                  <c:v>0.23118044660000001</c:v>
                </c:pt>
                <c:pt idx="7934">
                  <c:v>0.22816585070000001</c:v>
                </c:pt>
                <c:pt idx="7935">
                  <c:v>0.22816606649999999</c:v>
                </c:pt>
                <c:pt idx="7936">
                  <c:v>0.22515153709999999</c:v>
                </c:pt>
                <c:pt idx="7937">
                  <c:v>0.2221370292</c:v>
                </c:pt>
                <c:pt idx="7938">
                  <c:v>0.22364469200000001</c:v>
                </c:pt>
                <c:pt idx="7939">
                  <c:v>0.22665974289999999</c:v>
                </c:pt>
                <c:pt idx="7940">
                  <c:v>0.22515263220000001</c:v>
                </c:pt>
                <c:pt idx="7941">
                  <c:v>0.22515289459999999</c:v>
                </c:pt>
                <c:pt idx="7942">
                  <c:v>0.22364575110000001</c:v>
                </c:pt>
                <c:pt idx="7943">
                  <c:v>0.22213857919999999</c:v>
                </c:pt>
                <c:pt idx="7944">
                  <c:v>0.2236461377</c:v>
                </c:pt>
                <c:pt idx="7945">
                  <c:v>0.22364626700000001</c:v>
                </c:pt>
                <c:pt idx="7946">
                  <c:v>0.22063157529999999</c:v>
                </c:pt>
                <c:pt idx="7947">
                  <c:v>0.22213897539999999</c:v>
                </c:pt>
                <c:pt idx="7948">
                  <c:v>0.22063159199999999</c:v>
                </c:pt>
                <c:pt idx="7949">
                  <c:v>0.21912420830000001</c:v>
                </c:pt>
                <c:pt idx="7950">
                  <c:v>0.2161094415</c:v>
                </c:pt>
                <c:pt idx="7951">
                  <c:v>0.21309467439999999</c:v>
                </c:pt>
                <c:pt idx="7952">
                  <c:v>0.21460205809999999</c:v>
                </c:pt>
                <c:pt idx="7953">
                  <c:v>0.21309467439999999</c:v>
                </c:pt>
                <c:pt idx="7954">
                  <c:v>0.21309467439999999</c:v>
                </c:pt>
                <c:pt idx="7955">
                  <c:v>0.21460205809999999</c:v>
                </c:pt>
                <c:pt idx="7956">
                  <c:v>0.21158729100000001</c:v>
                </c:pt>
                <c:pt idx="7957">
                  <c:v>0.21158729100000001</c:v>
                </c:pt>
                <c:pt idx="7958">
                  <c:v>0.21158729100000001</c:v>
                </c:pt>
                <c:pt idx="7959">
                  <c:v>0.21158729100000001</c:v>
                </c:pt>
                <c:pt idx="7960">
                  <c:v>0.2085725239</c:v>
                </c:pt>
                <c:pt idx="7961">
                  <c:v>0.21158729100000001</c:v>
                </c:pt>
                <c:pt idx="7962">
                  <c:v>0.21309467439999999</c:v>
                </c:pt>
                <c:pt idx="7963">
                  <c:v>0.21158729100000001</c:v>
                </c:pt>
                <c:pt idx="7964">
                  <c:v>0.2085725239</c:v>
                </c:pt>
                <c:pt idx="7965">
                  <c:v>0.20555775709999999</c:v>
                </c:pt>
                <c:pt idx="7966">
                  <c:v>0.20706514049999999</c:v>
                </c:pt>
                <c:pt idx="7967">
                  <c:v>0.20706514049999999</c:v>
                </c:pt>
                <c:pt idx="7968">
                  <c:v>0.20555775709999999</c:v>
                </c:pt>
                <c:pt idx="7969">
                  <c:v>0.2010356066</c:v>
                </c:pt>
                <c:pt idx="7970">
                  <c:v>0.2025429899</c:v>
                </c:pt>
                <c:pt idx="7971">
                  <c:v>0.2025429899</c:v>
                </c:pt>
                <c:pt idx="7972">
                  <c:v>0.2025429899</c:v>
                </c:pt>
                <c:pt idx="7973">
                  <c:v>0.19952822319999999</c:v>
                </c:pt>
                <c:pt idx="7974">
                  <c:v>0.2025429899</c:v>
                </c:pt>
                <c:pt idx="7975">
                  <c:v>0.19802083940000001</c:v>
                </c:pt>
                <c:pt idx="7976">
                  <c:v>0.2010356066</c:v>
                </c:pt>
                <c:pt idx="7977">
                  <c:v>0.19802083940000001</c:v>
                </c:pt>
                <c:pt idx="7978">
                  <c:v>0.19802083940000001</c:v>
                </c:pt>
                <c:pt idx="7979">
                  <c:v>0.1950060727</c:v>
                </c:pt>
                <c:pt idx="7980">
                  <c:v>0.19802083940000001</c:v>
                </c:pt>
                <c:pt idx="7981">
                  <c:v>0.1950060727</c:v>
                </c:pt>
                <c:pt idx="7982">
                  <c:v>0.19802083940000001</c:v>
                </c:pt>
                <c:pt idx="7983">
                  <c:v>0.19952822319999999</c:v>
                </c:pt>
                <c:pt idx="7984">
                  <c:v>0.1934986893</c:v>
                </c:pt>
                <c:pt idx="7985">
                  <c:v>0.19199130549999999</c:v>
                </c:pt>
                <c:pt idx="7986">
                  <c:v>0.19199130549999999</c:v>
                </c:pt>
                <c:pt idx="7987">
                  <c:v>0.196513456</c:v>
                </c:pt>
                <c:pt idx="7988">
                  <c:v>0.18596177159999999</c:v>
                </c:pt>
                <c:pt idx="7989">
                  <c:v>0.19199130549999999</c:v>
                </c:pt>
                <c:pt idx="7990">
                  <c:v>0.19199130549999999</c:v>
                </c:pt>
                <c:pt idx="7991">
                  <c:v>0.18445438820000001</c:v>
                </c:pt>
                <c:pt idx="7992">
                  <c:v>0.1889765387</c:v>
                </c:pt>
                <c:pt idx="7993">
                  <c:v>0.19199130549999999</c:v>
                </c:pt>
                <c:pt idx="7994">
                  <c:v>0.1934986893</c:v>
                </c:pt>
                <c:pt idx="7995">
                  <c:v>0.187469155</c:v>
                </c:pt>
                <c:pt idx="7996">
                  <c:v>0.187469155</c:v>
                </c:pt>
                <c:pt idx="7997">
                  <c:v>0.18596177159999999</c:v>
                </c:pt>
                <c:pt idx="7998">
                  <c:v>0.18445438820000001</c:v>
                </c:pt>
                <c:pt idx="7999">
                  <c:v>0.18596177159999999</c:v>
                </c:pt>
                <c:pt idx="8000">
                  <c:v>0.18294700480000001</c:v>
                </c:pt>
                <c:pt idx="8001">
                  <c:v>0.1814396211</c:v>
                </c:pt>
                <c:pt idx="8002">
                  <c:v>0.17691747090000001</c:v>
                </c:pt>
                <c:pt idx="8003">
                  <c:v>0.17842485429999999</c:v>
                </c:pt>
                <c:pt idx="8004">
                  <c:v>0.18294700480000001</c:v>
                </c:pt>
                <c:pt idx="8005">
                  <c:v>0.1799322377</c:v>
                </c:pt>
                <c:pt idx="8006">
                  <c:v>0.1799322377</c:v>
                </c:pt>
                <c:pt idx="8007">
                  <c:v>0.1799322377</c:v>
                </c:pt>
                <c:pt idx="8008">
                  <c:v>0.1799322377</c:v>
                </c:pt>
                <c:pt idx="8009">
                  <c:v>0.17842485429999999</c:v>
                </c:pt>
                <c:pt idx="8010">
                  <c:v>0.17842485429999999</c:v>
                </c:pt>
                <c:pt idx="8011">
                  <c:v>0.17842485429999999</c:v>
                </c:pt>
                <c:pt idx="8012">
                  <c:v>0.17842485429999999</c:v>
                </c:pt>
                <c:pt idx="8013">
                  <c:v>0.18294700480000001</c:v>
                </c:pt>
                <c:pt idx="8014">
                  <c:v>0.18294700480000001</c:v>
                </c:pt>
                <c:pt idx="8015">
                  <c:v>0.17842485429999999</c:v>
                </c:pt>
                <c:pt idx="8016">
                  <c:v>0.17842485429999999</c:v>
                </c:pt>
                <c:pt idx="8017">
                  <c:v>0.17691747090000001</c:v>
                </c:pt>
                <c:pt idx="8018">
                  <c:v>0.17088793669999999</c:v>
                </c:pt>
                <c:pt idx="8019">
                  <c:v>0.17088793669999999</c:v>
                </c:pt>
                <c:pt idx="8020">
                  <c:v>0.1723953204</c:v>
                </c:pt>
                <c:pt idx="8021">
                  <c:v>0.1723953204</c:v>
                </c:pt>
                <c:pt idx="8022">
                  <c:v>0.1723953204</c:v>
                </c:pt>
                <c:pt idx="8023">
                  <c:v>0.19199130549999999</c:v>
                </c:pt>
                <c:pt idx="8024">
                  <c:v>0.2100799076</c:v>
                </c:pt>
                <c:pt idx="8025">
                  <c:v>0.22666112590000001</c:v>
                </c:pt>
                <c:pt idx="8026">
                  <c:v>0.23872019380000001</c:v>
                </c:pt>
                <c:pt idx="8027">
                  <c:v>0.22515374220000001</c:v>
                </c:pt>
                <c:pt idx="8028">
                  <c:v>0.2296758927</c:v>
                </c:pt>
                <c:pt idx="8029">
                  <c:v>0.2296758927</c:v>
                </c:pt>
                <c:pt idx="8030">
                  <c:v>0.22666112590000001</c:v>
                </c:pt>
                <c:pt idx="8031">
                  <c:v>0.2372128104</c:v>
                </c:pt>
                <c:pt idx="8032">
                  <c:v>0.24173496089999999</c:v>
                </c:pt>
                <c:pt idx="8033">
                  <c:v>0.2326906598</c:v>
                </c:pt>
                <c:pt idx="8034">
                  <c:v>0.23570542659999999</c:v>
                </c:pt>
                <c:pt idx="8035">
                  <c:v>0.24022757710000001</c:v>
                </c:pt>
                <c:pt idx="8036">
                  <c:v>0.23872019380000001</c:v>
                </c:pt>
                <c:pt idx="8037">
                  <c:v>0.23570542659999999</c:v>
                </c:pt>
                <c:pt idx="8038">
                  <c:v>0.24022757710000001</c:v>
                </c:pt>
                <c:pt idx="8039">
                  <c:v>0.2326906598</c:v>
                </c:pt>
                <c:pt idx="8040">
                  <c:v>0.2326906598</c:v>
                </c:pt>
                <c:pt idx="8041">
                  <c:v>0.2326906598</c:v>
                </c:pt>
                <c:pt idx="8042">
                  <c:v>0.23570542659999999</c:v>
                </c:pt>
                <c:pt idx="8043">
                  <c:v>0.2326906598</c:v>
                </c:pt>
                <c:pt idx="8044">
                  <c:v>0.23118327650000001</c:v>
                </c:pt>
                <c:pt idx="8045">
                  <c:v>0.2326906598</c:v>
                </c:pt>
                <c:pt idx="8046">
                  <c:v>0.2296758927</c:v>
                </c:pt>
                <c:pt idx="8047">
                  <c:v>0.22213897539999999</c:v>
                </c:pt>
                <c:pt idx="8048">
                  <c:v>0.22816850929999999</c:v>
                </c:pt>
                <c:pt idx="8049">
                  <c:v>0.2326906598</c:v>
                </c:pt>
                <c:pt idx="8050">
                  <c:v>0.23118327650000001</c:v>
                </c:pt>
                <c:pt idx="8051">
                  <c:v>0.21912420830000001</c:v>
                </c:pt>
                <c:pt idx="8052">
                  <c:v>0.21158729100000001</c:v>
                </c:pt>
                <c:pt idx="8053">
                  <c:v>0.20706514049999999</c:v>
                </c:pt>
                <c:pt idx="8054">
                  <c:v>0.21460205809999999</c:v>
                </c:pt>
                <c:pt idx="8055">
                  <c:v>0.20555775709999999</c:v>
                </c:pt>
                <c:pt idx="8056">
                  <c:v>0.21309467439999999</c:v>
                </c:pt>
                <c:pt idx="8057">
                  <c:v>0.20405037370000001</c:v>
                </c:pt>
                <c:pt idx="8058">
                  <c:v>0.20706514049999999</c:v>
                </c:pt>
                <c:pt idx="8059">
                  <c:v>0.2025429899</c:v>
                </c:pt>
                <c:pt idx="8060">
                  <c:v>0.2100799076</c:v>
                </c:pt>
                <c:pt idx="8061">
                  <c:v>0.2010356066</c:v>
                </c:pt>
                <c:pt idx="8062">
                  <c:v>0.19802083940000001</c:v>
                </c:pt>
                <c:pt idx="8063">
                  <c:v>0.2025429899</c:v>
                </c:pt>
                <c:pt idx="8064">
                  <c:v>0.2085725239</c:v>
                </c:pt>
                <c:pt idx="8065">
                  <c:v>0.2100799076</c:v>
                </c:pt>
                <c:pt idx="8066">
                  <c:v>0.20706514049999999</c:v>
                </c:pt>
                <c:pt idx="8067">
                  <c:v>0.2010356066</c:v>
                </c:pt>
                <c:pt idx="8068">
                  <c:v>0.2010356066</c:v>
                </c:pt>
                <c:pt idx="8069">
                  <c:v>0.2010356066</c:v>
                </c:pt>
                <c:pt idx="8070">
                  <c:v>0.21309467439999999</c:v>
                </c:pt>
                <c:pt idx="8071">
                  <c:v>0.22213897539999999</c:v>
                </c:pt>
                <c:pt idx="8072">
                  <c:v>0.22063159199999999</c:v>
                </c:pt>
                <c:pt idx="8073">
                  <c:v>0.22213897539999999</c:v>
                </c:pt>
                <c:pt idx="8074">
                  <c:v>0.22213897539999999</c:v>
                </c:pt>
                <c:pt idx="8075">
                  <c:v>0.21761682239999999</c:v>
                </c:pt>
                <c:pt idx="8076">
                  <c:v>0.22063154400000001</c:v>
                </c:pt>
                <c:pt idx="8077">
                  <c:v>0.21460191249999999</c:v>
                </c:pt>
                <c:pt idx="8078">
                  <c:v>0.21158700229999999</c:v>
                </c:pt>
                <c:pt idx="8079">
                  <c:v>0.21610897409999999</c:v>
                </c:pt>
                <c:pt idx="8080">
                  <c:v>0.21610876230000001</c:v>
                </c:pt>
                <c:pt idx="8081">
                  <c:v>0.2251528351</c:v>
                </c:pt>
                <c:pt idx="8082">
                  <c:v>0.22364519790000001</c:v>
                </c:pt>
                <c:pt idx="8083">
                  <c:v>0.2206301641</c:v>
                </c:pt>
                <c:pt idx="8084">
                  <c:v>0.21912251020000001</c:v>
                </c:pt>
                <c:pt idx="8085">
                  <c:v>0.20857054019999999</c:v>
                </c:pt>
                <c:pt idx="8086">
                  <c:v>0.2100776684</c:v>
                </c:pt>
                <c:pt idx="8087">
                  <c:v>0.2130922002</c:v>
                </c:pt>
                <c:pt idx="8088">
                  <c:v>0.20856981999999999</c:v>
                </c:pt>
                <c:pt idx="8089">
                  <c:v>0.2115844063</c:v>
                </c:pt>
                <c:pt idx="8090">
                  <c:v>0.213091643</c:v>
                </c:pt>
                <c:pt idx="8091">
                  <c:v>0.2221358618</c:v>
                </c:pt>
                <c:pt idx="8092">
                  <c:v>0.22364316410000001</c:v>
                </c:pt>
                <c:pt idx="8093">
                  <c:v>0.214598763</c:v>
                </c:pt>
                <c:pt idx="8094">
                  <c:v>0.21761347959999999</c:v>
                </c:pt>
                <c:pt idx="8095">
                  <c:v>0.21912082090000001</c:v>
                </c:pt>
                <c:pt idx="8096">
                  <c:v>0.21912078679999999</c:v>
                </c:pt>
                <c:pt idx="8097">
                  <c:v>0.21459859919999999</c:v>
                </c:pt>
                <c:pt idx="8098">
                  <c:v>0.22213553080000001</c:v>
                </c:pt>
                <c:pt idx="8099">
                  <c:v>0.22062814350000001</c:v>
                </c:pt>
                <c:pt idx="8100">
                  <c:v>0.21761337920000001</c:v>
                </c:pt>
                <c:pt idx="8101">
                  <c:v>0.22213556740000001</c:v>
                </c:pt>
                <c:pt idx="8102">
                  <c:v>0.2115838826</c:v>
                </c:pt>
                <c:pt idx="8103">
                  <c:v>0.20253959730000001</c:v>
                </c:pt>
                <c:pt idx="8104">
                  <c:v>0.19198793459999999</c:v>
                </c:pt>
                <c:pt idx="8105">
                  <c:v>0.18294367049999999</c:v>
                </c:pt>
                <c:pt idx="8106">
                  <c:v>0.18143635759999999</c:v>
                </c:pt>
                <c:pt idx="8107">
                  <c:v>0.17842166779999999</c:v>
                </c:pt>
                <c:pt idx="8108">
                  <c:v>0.17389963119999999</c:v>
                </c:pt>
                <c:pt idx="8109">
                  <c:v>0.1995253894</c:v>
                </c:pt>
                <c:pt idx="8110">
                  <c:v>0.21459946469999999</c:v>
                </c:pt>
                <c:pt idx="8111">
                  <c:v>0.2372104967</c:v>
                </c:pt>
                <c:pt idx="8112">
                  <c:v>0.22967380900000001</c:v>
                </c:pt>
                <c:pt idx="8113">
                  <c:v>0.22364452539999999</c:v>
                </c:pt>
                <c:pt idx="8114">
                  <c:v>0.22063002309999999</c:v>
                </c:pt>
                <c:pt idx="8115">
                  <c:v>0.2085712099</c:v>
                </c:pt>
                <c:pt idx="8116">
                  <c:v>0.2100788599</c:v>
                </c:pt>
                <c:pt idx="8117">
                  <c:v>0.2146012642</c:v>
                </c:pt>
                <c:pt idx="8118">
                  <c:v>0.21158672319999999</c:v>
                </c:pt>
                <c:pt idx="8119">
                  <c:v>0.21309430630000001</c:v>
                </c:pt>
                <c:pt idx="8120">
                  <c:v>0.21912400470000001</c:v>
                </c:pt>
                <c:pt idx="8121">
                  <c:v>0.2130945893</c:v>
                </c:pt>
                <c:pt idx="8122">
                  <c:v>0.20706512520000001</c:v>
                </c:pt>
                <c:pt idx="8123">
                  <c:v>0.21007990439999999</c:v>
                </c:pt>
                <c:pt idx="8124">
                  <c:v>0.2100798499</c:v>
                </c:pt>
                <c:pt idx="8125">
                  <c:v>0.2085723505</c:v>
                </c:pt>
                <c:pt idx="8126">
                  <c:v>0.1980204945</c:v>
                </c:pt>
                <c:pt idx="8127">
                  <c:v>0.20857197099999999</c:v>
                </c:pt>
                <c:pt idx="8128">
                  <c:v>0.2070643412</c:v>
                </c:pt>
                <c:pt idx="8129">
                  <c:v>0.19952714560000001</c:v>
                </c:pt>
                <c:pt idx="8130">
                  <c:v>0.20254162819999999</c:v>
                </c:pt>
                <c:pt idx="8131">
                  <c:v>0.21309303499999999</c:v>
                </c:pt>
                <c:pt idx="8132">
                  <c:v>0.2070632013</c:v>
                </c:pt>
                <c:pt idx="8133">
                  <c:v>0.20404814979999999</c:v>
                </c:pt>
                <c:pt idx="8134">
                  <c:v>0.2055552783</c:v>
                </c:pt>
                <c:pt idx="8135">
                  <c:v>0.20856982499999999</c:v>
                </c:pt>
                <c:pt idx="8136">
                  <c:v>0.20555486210000001</c:v>
                </c:pt>
                <c:pt idx="8137">
                  <c:v>0.20103255919999999</c:v>
                </c:pt>
                <c:pt idx="8138">
                  <c:v>0.20253986500000001</c:v>
                </c:pt>
                <c:pt idx="8139">
                  <c:v>0.2040472348</c:v>
                </c:pt>
                <c:pt idx="8140">
                  <c:v>0.2040472348</c:v>
                </c:pt>
                <c:pt idx="8141">
                  <c:v>0.2085693985</c:v>
                </c:pt>
                <c:pt idx="8142">
                  <c:v>0.2070620105</c:v>
                </c:pt>
                <c:pt idx="8143">
                  <c:v>0.2040472348</c:v>
                </c:pt>
                <c:pt idx="8144">
                  <c:v>0.20253984680000001</c:v>
                </c:pt>
                <c:pt idx="8145">
                  <c:v>0.2040472348</c:v>
                </c:pt>
                <c:pt idx="8146">
                  <c:v>0.20555462290000001</c:v>
                </c:pt>
                <c:pt idx="8147">
                  <c:v>0.2085693985</c:v>
                </c:pt>
                <c:pt idx="8148">
                  <c:v>0.2070620105</c:v>
                </c:pt>
                <c:pt idx="8149">
                  <c:v>0.2130915622</c:v>
                </c:pt>
                <c:pt idx="8150">
                  <c:v>0.2070620105</c:v>
                </c:pt>
                <c:pt idx="8151">
                  <c:v>0.20253984680000001</c:v>
                </c:pt>
                <c:pt idx="8152">
                  <c:v>0.20253984680000001</c:v>
                </c:pt>
                <c:pt idx="8153">
                  <c:v>0.19651029510000001</c:v>
                </c:pt>
                <c:pt idx="8154">
                  <c:v>0.20103245920000001</c:v>
                </c:pt>
                <c:pt idx="8155">
                  <c:v>0.20253984680000001</c:v>
                </c:pt>
                <c:pt idx="8156">
                  <c:v>0.19952507110000001</c:v>
                </c:pt>
                <c:pt idx="8157">
                  <c:v>0.20253984680000001</c:v>
                </c:pt>
                <c:pt idx="8158">
                  <c:v>0.20103245920000001</c:v>
                </c:pt>
                <c:pt idx="8159">
                  <c:v>0.20555462290000001</c:v>
                </c:pt>
                <c:pt idx="8160">
                  <c:v>0.20555462290000001</c:v>
                </c:pt>
                <c:pt idx="8161">
                  <c:v>0.2040472348</c:v>
                </c:pt>
                <c:pt idx="8162">
                  <c:v>0.20103245920000001</c:v>
                </c:pt>
                <c:pt idx="8163">
                  <c:v>0.20103245920000001</c:v>
                </c:pt>
                <c:pt idx="8164">
                  <c:v>0.20103245920000001</c:v>
                </c:pt>
                <c:pt idx="8165">
                  <c:v>0.19952507110000001</c:v>
                </c:pt>
                <c:pt idx="8166">
                  <c:v>0.20253984680000001</c:v>
                </c:pt>
                <c:pt idx="8167">
                  <c:v>0.20253984680000001</c:v>
                </c:pt>
                <c:pt idx="8168">
                  <c:v>0.20555462290000001</c:v>
                </c:pt>
                <c:pt idx="8169">
                  <c:v>0.19801768310000001</c:v>
                </c:pt>
                <c:pt idx="8170">
                  <c:v>0.20103245920000001</c:v>
                </c:pt>
                <c:pt idx="8171">
                  <c:v>0.2010324624</c:v>
                </c:pt>
                <c:pt idx="8172">
                  <c:v>0.1995251334</c:v>
                </c:pt>
                <c:pt idx="8173">
                  <c:v>0.20404742100000001</c:v>
                </c:pt>
                <c:pt idx="8174">
                  <c:v>0.20103282580000001</c:v>
                </c:pt>
                <c:pt idx="8175">
                  <c:v>0.19651088999999999</c:v>
                </c:pt>
                <c:pt idx="8176">
                  <c:v>0.19801853859999999</c:v>
                </c:pt>
                <c:pt idx="8177">
                  <c:v>0.19500405200000001</c:v>
                </c:pt>
                <c:pt idx="8178">
                  <c:v>0.20254128360000001</c:v>
                </c:pt>
                <c:pt idx="8179">
                  <c:v>0.20103420250000001</c:v>
                </c:pt>
                <c:pt idx="8180">
                  <c:v>0.1950049616</c:v>
                </c:pt>
                <c:pt idx="8181">
                  <c:v>0.19651263120000001</c:v>
                </c:pt>
                <c:pt idx="8182">
                  <c:v>0.1934981214</c:v>
                </c:pt>
                <c:pt idx="8183">
                  <c:v>0.1950057288</c:v>
                </c:pt>
                <c:pt idx="8184">
                  <c:v>0.18897637070000001</c:v>
                </c:pt>
                <c:pt idx="8185">
                  <c:v>0.1889764921</c:v>
                </c:pt>
                <c:pt idx="8186">
                  <c:v>0.19651346350000001</c:v>
                </c:pt>
                <c:pt idx="8187">
                  <c:v>0.1950060595</c:v>
                </c:pt>
                <c:pt idx="8188">
                  <c:v>0.1904838392</c:v>
                </c:pt>
                <c:pt idx="8189">
                  <c:v>0.19349850199999999</c:v>
                </c:pt>
                <c:pt idx="8190">
                  <c:v>0.18897621479999999</c:v>
                </c:pt>
                <c:pt idx="8191">
                  <c:v>0.19048343579999999</c:v>
                </c:pt>
                <c:pt idx="8192">
                  <c:v>0.18746847999999999</c:v>
                </c:pt>
                <c:pt idx="8193">
                  <c:v>0.19048304169999999</c:v>
                </c:pt>
                <c:pt idx="8194">
                  <c:v>0.18445327819999999</c:v>
                </c:pt>
                <c:pt idx="8195">
                  <c:v>0.18746781179999999</c:v>
                </c:pt>
                <c:pt idx="8196">
                  <c:v>0.1859601806</c:v>
                </c:pt>
                <c:pt idx="8197">
                  <c:v>0.18595992929999999</c:v>
                </c:pt>
                <c:pt idx="8198">
                  <c:v>0.18143751750000001</c:v>
                </c:pt>
                <c:pt idx="8199">
                  <c:v>0.1874668132</c:v>
                </c:pt>
                <c:pt idx="8200">
                  <c:v>0.18294440779999999</c:v>
                </c:pt>
                <c:pt idx="8201">
                  <c:v>0.18143678520000001</c:v>
                </c:pt>
                <c:pt idx="8202">
                  <c:v>0.1799291754</c:v>
                </c:pt>
                <c:pt idx="8203">
                  <c:v>0.18595852060000001</c:v>
                </c:pt>
                <c:pt idx="8204">
                  <c:v>0.1844509204</c:v>
                </c:pt>
                <c:pt idx="8205">
                  <c:v>0.1799285296</c:v>
                </c:pt>
                <c:pt idx="8206">
                  <c:v>0.1769135161</c:v>
                </c:pt>
                <c:pt idx="8207">
                  <c:v>0.18143544089999999</c:v>
                </c:pt>
                <c:pt idx="8208">
                  <c:v>0.1829425851</c:v>
                </c:pt>
                <c:pt idx="8209">
                  <c:v>0.18444973000000001</c:v>
                </c:pt>
                <c:pt idx="8210">
                  <c:v>0.1784199273</c:v>
                </c:pt>
                <c:pt idx="8211">
                  <c:v>0.1814344712</c:v>
                </c:pt>
                <c:pt idx="8212">
                  <c:v>0.1844490258</c:v>
                </c:pt>
                <c:pt idx="8213">
                  <c:v>0.1919857676</c:v>
                </c:pt>
                <c:pt idx="8214">
                  <c:v>0.18143382999999999</c:v>
                </c:pt>
                <c:pt idx="8215">
                  <c:v>0.18595582460000001</c:v>
                </c:pt>
                <c:pt idx="8216">
                  <c:v>0.17691131500000001</c:v>
                </c:pt>
                <c:pt idx="8217">
                  <c:v>0.1829407492</c:v>
                </c:pt>
                <c:pt idx="8218">
                  <c:v>0.1829406442</c:v>
                </c:pt>
                <c:pt idx="8219">
                  <c:v>0.1769110035</c:v>
                </c:pt>
                <c:pt idx="8220">
                  <c:v>0.17238883120000001</c:v>
                </c:pt>
                <c:pt idx="8221">
                  <c:v>0.18143327079999999</c:v>
                </c:pt>
                <c:pt idx="8222">
                  <c:v>0.17841864139999999</c:v>
                </c:pt>
                <c:pt idx="8223">
                  <c:v>0.18143363779999999</c:v>
                </c:pt>
                <c:pt idx="8224">
                  <c:v>0.1784191131</c:v>
                </c:pt>
                <c:pt idx="8225">
                  <c:v>0.1708824511</c:v>
                </c:pt>
                <c:pt idx="8226">
                  <c:v>0.18143450180000001</c:v>
                </c:pt>
                <c:pt idx="8227">
                  <c:v>0.18294221660000001</c:v>
                </c:pt>
                <c:pt idx="8228">
                  <c:v>0.18444992930000001</c:v>
                </c:pt>
                <c:pt idx="8229">
                  <c:v>0.17992807180000001</c:v>
                </c:pt>
                <c:pt idx="8230">
                  <c:v>0.17239141399999999</c:v>
                </c:pt>
                <c:pt idx="8231">
                  <c:v>0.1708842777</c:v>
                </c:pt>
                <c:pt idx="8232">
                  <c:v>0.17842142320000001</c:v>
                </c:pt>
                <c:pt idx="8233">
                  <c:v>0.1784215663</c:v>
                </c:pt>
                <c:pt idx="8234">
                  <c:v>0.18294380230000001</c:v>
                </c:pt>
                <c:pt idx="8235">
                  <c:v>0.19048073309999999</c:v>
                </c:pt>
                <c:pt idx="8236">
                  <c:v>0.19801760199999999</c:v>
                </c:pt>
                <c:pt idx="8237">
                  <c:v>0.2100765886</c:v>
                </c:pt>
                <c:pt idx="8238">
                  <c:v>0.20404687669999999</c:v>
                </c:pt>
                <c:pt idx="8239">
                  <c:v>0.1980171285</c:v>
                </c:pt>
                <c:pt idx="8240">
                  <c:v>0.20555385030000001</c:v>
                </c:pt>
                <c:pt idx="8241">
                  <c:v>0.2161053329</c:v>
                </c:pt>
                <c:pt idx="8242">
                  <c:v>0.2025385706</c:v>
                </c:pt>
                <c:pt idx="8243">
                  <c:v>0.2115826445</c:v>
                </c:pt>
                <c:pt idx="8244">
                  <c:v>0.20103064500000001</c:v>
                </c:pt>
                <c:pt idx="8245">
                  <c:v>0.2145968986</c:v>
                </c:pt>
                <c:pt idx="8246">
                  <c:v>0.2055523024</c:v>
                </c:pt>
                <c:pt idx="8247">
                  <c:v>0.2055520693</c:v>
                </c:pt>
                <c:pt idx="8248">
                  <c:v>0.19650751050000001</c:v>
                </c:pt>
                <c:pt idx="8249">
                  <c:v>0.19349254790000001</c:v>
                </c:pt>
                <c:pt idx="8250">
                  <c:v>0.1934924073</c:v>
                </c:pt>
                <c:pt idx="8251">
                  <c:v>0.2010292719</c:v>
                </c:pt>
                <c:pt idx="8252">
                  <c:v>0.19650701670000001</c:v>
                </c:pt>
                <c:pt idx="8253">
                  <c:v>0.2010291256</c:v>
                </c:pt>
                <c:pt idx="8254">
                  <c:v>0.1919847106</c:v>
                </c:pt>
                <c:pt idx="8255">
                  <c:v>0.19650683939999999</c:v>
                </c:pt>
                <c:pt idx="8256">
                  <c:v>0.19047722929999999</c:v>
                </c:pt>
                <c:pt idx="8257">
                  <c:v>0.19499937949999999</c:v>
                </c:pt>
                <c:pt idx="8258">
                  <c:v>0.1919845764</c:v>
                </c:pt>
                <c:pt idx="8259">
                  <c:v>0.198014142</c:v>
                </c:pt>
                <c:pt idx="8260">
                  <c:v>0.18896979080000001</c:v>
                </c:pt>
                <c:pt idx="8261">
                  <c:v>0.19650677250000001</c:v>
                </c:pt>
                <c:pt idx="8262">
                  <c:v>0.1949994098</c:v>
                </c:pt>
                <c:pt idx="8263">
                  <c:v>0.19952163040000001</c:v>
                </c:pt>
                <c:pt idx="8264">
                  <c:v>0.19499950839999999</c:v>
                </c:pt>
                <c:pt idx="8265">
                  <c:v>0.19349218479999999</c:v>
                </c:pt>
                <c:pt idx="8266">
                  <c:v>0.19650705230000001</c:v>
                </c:pt>
                <c:pt idx="8267">
                  <c:v>0.19198497370000001</c:v>
                </c:pt>
                <c:pt idx="8268">
                  <c:v>0.1859555423</c:v>
                </c:pt>
                <c:pt idx="8269">
                  <c:v>0.19500007189999999</c:v>
                </c:pt>
                <c:pt idx="8270">
                  <c:v>0.19349289140000001</c:v>
                </c:pt>
                <c:pt idx="8271">
                  <c:v>0.19349312930000001</c:v>
                </c:pt>
                <c:pt idx="8272">
                  <c:v>0.18294165100000001</c:v>
                </c:pt>
                <c:pt idx="8273">
                  <c:v>0.18294192400000001</c:v>
                </c:pt>
                <c:pt idx="8274">
                  <c:v>0.1829422024</c:v>
                </c:pt>
                <c:pt idx="8275">
                  <c:v>0.18897203849999999</c:v>
                </c:pt>
                <c:pt idx="8276">
                  <c:v>0.18445013760000001</c:v>
                </c:pt>
                <c:pt idx="8277">
                  <c:v>0.19047994670000001</c:v>
                </c:pt>
                <c:pt idx="8278">
                  <c:v>0.18294323230000001</c:v>
                </c:pt>
                <c:pt idx="8279">
                  <c:v>0.17389910289999999</c:v>
                </c:pt>
                <c:pt idx="8280">
                  <c:v>0.1648549396</c:v>
                </c:pt>
                <c:pt idx="8281">
                  <c:v>0.1558107343</c:v>
                </c:pt>
                <c:pt idx="8282">
                  <c:v>0.14978125449999999</c:v>
                </c:pt>
                <c:pt idx="8283">
                  <c:v>0.14375171849999999</c:v>
                </c:pt>
                <c:pt idx="8284">
                  <c:v>0.14073694279999999</c:v>
                </c:pt>
                <c:pt idx="8285">
                  <c:v>0.13922955479999999</c:v>
                </c:pt>
                <c:pt idx="8286">
                  <c:v>0.13772216709999999</c:v>
                </c:pt>
                <c:pt idx="8287">
                  <c:v>0.13621477909999999</c:v>
                </c:pt>
                <c:pt idx="8288">
                  <c:v>0.13621477909999999</c:v>
                </c:pt>
                <c:pt idx="8289">
                  <c:v>0.14676649450000001</c:v>
                </c:pt>
                <c:pt idx="8290">
                  <c:v>0.15279604590000001</c:v>
                </c:pt>
                <c:pt idx="8291">
                  <c:v>0.1648551493</c:v>
                </c:pt>
                <c:pt idx="8292">
                  <c:v>0.170884701</c:v>
                </c:pt>
                <c:pt idx="8293">
                  <c:v>0.19349551940000001</c:v>
                </c:pt>
                <c:pt idx="8294">
                  <c:v>0.18897335570000001</c:v>
                </c:pt>
                <c:pt idx="8295">
                  <c:v>0.20103245920000001</c:v>
                </c:pt>
                <c:pt idx="8296">
                  <c:v>0.19500290749999999</c:v>
                </c:pt>
                <c:pt idx="8297">
                  <c:v>0.20253984680000001</c:v>
                </c:pt>
                <c:pt idx="8298">
                  <c:v>0.19500290749999999</c:v>
                </c:pt>
                <c:pt idx="8299">
                  <c:v>0.20253984680000001</c:v>
                </c:pt>
                <c:pt idx="8300">
                  <c:v>0.19651029510000001</c:v>
                </c:pt>
                <c:pt idx="8301">
                  <c:v>0.20253984680000001</c:v>
                </c:pt>
                <c:pt idx="8302">
                  <c:v>0.19500290749999999</c:v>
                </c:pt>
                <c:pt idx="8303">
                  <c:v>0.19801768310000001</c:v>
                </c:pt>
                <c:pt idx="8304">
                  <c:v>0.19349551940000001</c:v>
                </c:pt>
                <c:pt idx="8305">
                  <c:v>0.19651029510000001</c:v>
                </c:pt>
                <c:pt idx="8306">
                  <c:v>0.18897335570000001</c:v>
                </c:pt>
                <c:pt idx="8307">
                  <c:v>0.19500290749999999</c:v>
                </c:pt>
                <c:pt idx="8308">
                  <c:v>0.19048074379999999</c:v>
                </c:pt>
                <c:pt idx="8309">
                  <c:v>0.19198813140000001</c:v>
                </c:pt>
                <c:pt idx="8310">
                  <c:v>0.18746596770000001</c:v>
                </c:pt>
                <c:pt idx="8311">
                  <c:v>0.18445119209999999</c:v>
                </c:pt>
                <c:pt idx="8312">
                  <c:v>0.18143641639999999</c:v>
                </c:pt>
                <c:pt idx="8313">
                  <c:v>0.17239208859999999</c:v>
                </c:pt>
                <c:pt idx="8314">
                  <c:v>0.1648551493</c:v>
                </c:pt>
                <c:pt idx="8315">
                  <c:v>0.1618403736</c:v>
                </c:pt>
                <c:pt idx="8316">
                  <c:v>0.15882559760000001</c:v>
                </c:pt>
                <c:pt idx="8317">
                  <c:v>0.14978127020000001</c:v>
                </c:pt>
                <c:pt idx="8318">
                  <c:v>0.14525910650000001</c:v>
                </c:pt>
                <c:pt idx="8319">
                  <c:v>0.13772216709999999</c:v>
                </c:pt>
                <c:pt idx="8320">
                  <c:v>0.13621477909999999</c:v>
                </c:pt>
                <c:pt idx="8321">
                  <c:v>0.13320000339999999</c:v>
                </c:pt>
                <c:pt idx="8322">
                  <c:v>0.13320000339999999</c:v>
                </c:pt>
                <c:pt idx="8323">
                  <c:v>0.13169261539999999</c:v>
                </c:pt>
                <c:pt idx="8324">
                  <c:v>0.13169261539999999</c:v>
                </c:pt>
                <c:pt idx="8325">
                  <c:v>0.13169261539999999</c:v>
                </c:pt>
                <c:pt idx="8326">
                  <c:v>0.13169261539999999</c:v>
                </c:pt>
                <c:pt idx="8327">
                  <c:v>0.12867783939999999</c:v>
                </c:pt>
                <c:pt idx="8328">
                  <c:v>0.12717045169999999</c:v>
                </c:pt>
                <c:pt idx="8329">
                  <c:v>0.12717045169999999</c:v>
                </c:pt>
                <c:pt idx="8330">
                  <c:v>0.12867783939999999</c:v>
                </c:pt>
                <c:pt idx="8331">
                  <c:v>0.12717045169999999</c:v>
                </c:pt>
                <c:pt idx="8332">
                  <c:v>0.12264828799999999</c:v>
                </c:pt>
                <c:pt idx="8333">
                  <c:v>0.12566306369999999</c:v>
                </c:pt>
                <c:pt idx="8334">
                  <c:v>0.1241556757</c:v>
                </c:pt>
                <c:pt idx="8335">
                  <c:v>0.1241556757</c:v>
                </c:pt>
                <c:pt idx="8336">
                  <c:v>0.12566306369999999</c:v>
                </c:pt>
                <c:pt idx="8337">
                  <c:v>0.12566306369999999</c:v>
                </c:pt>
                <c:pt idx="8338">
                  <c:v>0.1241556757</c:v>
                </c:pt>
                <c:pt idx="8339">
                  <c:v>0.12264828799999999</c:v>
                </c:pt>
                <c:pt idx="8340">
                  <c:v>0.12264828799999999</c:v>
                </c:pt>
                <c:pt idx="8341">
                  <c:v>0.119633512</c:v>
                </c:pt>
                <c:pt idx="8342">
                  <c:v>0.1241556757</c:v>
                </c:pt>
                <c:pt idx="8343">
                  <c:v>0.1211409</c:v>
                </c:pt>
                <c:pt idx="8344">
                  <c:v>0.1211409</c:v>
                </c:pt>
                <c:pt idx="8345">
                  <c:v>0.119633512</c:v>
                </c:pt>
                <c:pt idx="8346">
                  <c:v>0.119633512</c:v>
                </c:pt>
                <c:pt idx="8347">
                  <c:v>0.119633512</c:v>
                </c:pt>
                <c:pt idx="8348">
                  <c:v>0.1181261243</c:v>
                </c:pt>
                <c:pt idx="8349">
                  <c:v>0.1181261243</c:v>
                </c:pt>
                <c:pt idx="8350">
                  <c:v>0.1166187363</c:v>
                </c:pt>
                <c:pt idx="8351">
                  <c:v>0.1166187363</c:v>
                </c:pt>
                <c:pt idx="8352">
                  <c:v>0.1166187363</c:v>
                </c:pt>
                <c:pt idx="8353">
                  <c:v>0.119633512</c:v>
                </c:pt>
                <c:pt idx="8354">
                  <c:v>0.119633512</c:v>
                </c:pt>
                <c:pt idx="8355">
                  <c:v>0.1181261243</c:v>
                </c:pt>
                <c:pt idx="8356">
                  <c:v>0.1151113483</c:v>
                </c:pt>
                <c:pt idx="8357">
                  <c:v>0.1136039606</c:v>
                </c:pt>
                <c:pt idx="8358">
                  <c:v>0.1166187363</c:v>
                </c:pt>
                <c:pt idx="8359">
                  <c:v>0.1136039606</c:v>
                </c:pt>
                <c:pt idx="8360">
                  <c:v>0.1151113483</c:v>
                </c:pt>
                <c:pt idx="8361">
                  <c:v>0.1151113483</c:v>
                </c:pt>
                <c:pt idx="8362">
                  <c:v>0.1151113483</c:v>
                </c:pt>
                <c:pt idx="8363">
                  <c:v>0.1151113483</c:v>
                </c:pt>
                <c:pt idx="8364">
                  <c:v>0.1136039606</c:v>
                </c:pt>
                <c:pt idx="8365">
                  <c:v>0.1105891846</c:v>
                </c:pt>
                <c:pt idx="8366">
                  <c:v>0.1120965726</c:v>
                </c:pt>
                <c:pt idx="8367">
                  <c:v>0.1105891846</c:v>
                </c:pt>
                <c:pt idx="8368">
                  <c:v>0.1136039606</c:v>
                </c:pt>
                <c:pt idx="8369">
                  <c:v>0.1105891846</c:v>
                </c:pt>
                <c:pt idx="8370">
                  <c:v>0.1120965726</c:v>
                </c:pt>
                <c:pt idx="8371">
                  <c:v>0.1120965726</c:v>
                </c:pt>
                <c:pt idx="8372">
                  <c:v>0.1136039606</c:v>
                </c:pt>
                <c:pt idx="8373">
                  <c:v>0.1120965726</c:v>
                </c:pt>
                <c:pt idx="8374">
                  <c:v>0.1105891846</c:v>
                </c:pt>
                <c:pt idx="8375">
                  <c:v>0.1105891846</c:v>
                </c:pt>
                <c:pt idx="8376">
                  <c:v>0.1105891846</c:v>
                </c:pt>
                <c:pt idx="8377">
                  <c:v>0.1075744089</c:v>
                </c:pt>
                <c:pt idx="8378">
                  <c:v>0.1090817966</c:v>
                </c:pt>
                <c:pt idx="8379">
                  <c:v>0.1105891846</c:v>
                </c:pt>
                <c:pt idx="8380">
                  <c:v>0.1090817966</c:v>
                </c:pt>
                <c:pt idx="8381">
                  <c:v>0.1090817966</c:v>
                </c:pt>
                <c:pt idx="8382">
                  <c:v>0.1090817966</c:v>
                </c:pt>
                <c:pt idx="8383">
                  <c:v>0.1105891846</c:v>
                </c:pt>
                <c:pt idx="8384">
                  <c:v>0.1075744089</c:v>
                </c:pt>
                <c:pt idx="8385">
                  <c:v>0.1060670209</c:v>
                </c:pt>
                <c:pt idx="8386">
                  <c:v>0.1075744089</c:v>
                </c:pt>
                <c:pt idx="8387">
                  <c:v>0.1045596329</c:v>
                </c:pt>
                <c:pt idx="8388">
                  <c:v>0.1060670209</c:v>
                </c:pt>
                <c:pt idx="8389">
                  <c:v>0.1075744089</c:v>
                </c:pt>
                <c:pt idx="8390">
                  <c:v>0.1060670209</c:v>
                </c:pt>
                <c:pt idx="8391">
                  <c:v>0.1060670209</c:v>
                </c:pt>
                <c:pt idx="8392">
                  <c:v>0.1045596329</c:v>
                </c:pt>
                <c:pt idx="8393">
                  <c:v>0.1045596329</c:v>
                </c:pt>
                <c:pt idx="8394">
                  <c:v>0.1045596329</c:v>
                </c:pt>
                <c:pt idx="8395">
                  <c:v>0.1060670209</c:v>
                </c:pt>
                <c:pt idx="8396">
                  <c:v>0.1045596329</c:v>
                </c:pt>
                <c:pt idx="8397">
                  <c:v>0.1045596329</c:v>
                </c:pt>
                <c:pt idx="8398">
                  <c:v>0.1045596329</c:v>
                </c:pt>
                <c:pt idx="8399">
                  <c:v>0.1030522452</c:v>
                </c:pt>
                <c:pt idx="8400">
                  <c:v>0.1015448572</c:v>
                </c:pt>
                <c:pt idx="8401">
                  <c:v>0.1030522452</c:v>
                </c:pt>
                <c:pt idx="8402">
                  <c:v>0.1030522452</c:v>
                </c:pt>
                <c:pt idx="8403">
                  <c:v>0.1015448572</c:v>
                </c:pt>
                <c:pt idx="8404">
                  <c:v>0.1045596329</c:v>
                </c:pt>
                <c:pt idx="8405">
                  <c:v>0.1075744089</c:v>
                </c:pt>
                <c:pt idx="8406">
                  <c:v>0.1090817966</c:v>
                </c:pt>
                <c:pt idx="8407">
                  <c:v>0.1090817966</c:v>
                </c:pt>
                <c:pt idx="8408">
                  <c:v>0.1120965726</c:v>
                </c:pt>
                <c:pt idx="8409">
                  <c:v>0.1181261243</c:v>
                </c:pt>
                <c:pt idx="8410">
                  <c:v>0.12264828799999999</c:v>
                </c:pt>
                <c:pt idx="8411">
                  <c:v>0.1377221636</c:v>
                </c:pt>
                <c:pt idx="8412">
                  <c:v>0.1362147172</c:v>
                </c:pt>
                <c:pt idx="8413">
                  <c:v>0.13922936890000001</c:v>
                </c:pt>
                <c:pt idx="8414">
                  <c:v>0.13470702409999999</c:v>
                </c:pt>
                <c:pt idx="8415">
                  <c:v>0.14073635179999999</c:v>
                </c:pt>
                <c:pt idx="8416">
                  <c:v>0.1422434789</c:v>
                </c:pt>
                <c:pt idx="8417">
                  <c:v>0.14827274830000001</c:v>
                </c:pt>
                <c:pt idx="8418">
                  <c:v>0.1437502756</c:v>
                </c:pt>
                <c:pt idx="8419">
                  <c:v>0.14827213459999999</c:v>
                </c:pt>
                <c:pt idx="8420">
                  <c:v>0.1392274832</c:v>
                </c:pt>
                <c:pt idx="8421">
                  <c:v>0.14977892270000001</c:v>
                </c:pt>
                <c:pt idx="8422">
                  <c:v>0.1437490844</c:v>
                </c:pt>
                <c:pt idx="8423">
                  <c:v>0.15279319290000001</c:v>
                </c:pt>
                <c:pt idx="8424">
                  <c:v>0.14676342610000001</c:v>
                </c:pt>
                <c:pt idx="8425">
                  <c:v>0.1573150233</c:v>
                </c:pt>
                <c:pt idx="8426">
                  <c:v>0.14374840699999999</c:v>
                </c:pt>
                <c:pt idx="8427">
                  <c:v>0.1316892526</c:v>
                </c:pt>
                <c:pt idx="8428">
                  <c:v>0.12565974290000001</c:v>
                </c:pt>
                <c:pt idx="8429">
                  <c:v>0.11963030049999999</c:v>
                </c:pt>
                <c:pt idx="8430">
                  <c:v>0.11661570070000001</c:v>
                </c:pt>
                <c:pt idx="8431">
                  <c:v>0.1151085402</c:v>
                </c:pt>
                <c:pt idx="8432">
                  <c:v>0.11510880900000001</c:v>
                </c:pt>
                <c:pt idx="8433">
                  <c:v>0.1136017136</c:v>
                </c:pt>
                <c:pt idx="8434">
                  <c:v>0.11360202649999999</c:v>
                </c:pt>
                <c:pt idx="8435">
                  <c:v>0.11058756660000001</c:v>
                </c:pt>
                <c:pt idx="8436">
                  <c:v>0.11058788410000001</c:v>
                </c:pt>
                <c:pt idx="8437">
                  <c:v>0.1105881889</c:v>
                </c:pt>
                <c:pt idx="8438">
                  <c:v>0.11058847049999999</c:v>
                </c:pt>
                <c:pt idx="8439">
                  <c:v>0.1105887186</c:v>
                </c:pt>
                <c:pt idx="8440">
                  <c:v>0.112096312</c:v>
                </c:pt>
                <c:pt idx="8441">
                  <c:v>0.1075743</c:v>
                </c:pt>
                <c:pt idx="8442">
                  <c:v>0.10606700130000001</c:v>
                </c:pt>
                <c:pt idx="8443">
                  <c:v>0.1045596329</c:v>
                </c:pt>
                <c:pt idx="8444">
                  <c:v>0.1030522452</c:v>
                </c:pt>
                <c:pt idx="8445">
                  <c:v>0.1030522452</c:v>
                </c:pt>
                <c:pt idx="8446">
                  <c:v>0.1015448572</c:v>
                </c:pt>
                <c:pt idx="8447">
                  <c:v>0.10003746920000001</c:v>
                </c:pt>
                <c:pt idx="8448">
                  <c:v>0.1015448572</c:v>
                </c:pt>
                <c:pt idx="8449">
                  <c:v>0.1015448572</c:v>
                </c:pt>
                <c:pt idx="8450">
                  <c:v>0.10003746920000001</c:v>
                </c:pt>
                <c:pt idx="8451">
                  <c:v>9.85300816E-2</c:v>
                </c:pt>
                <c:pt idx="8452">
                  <c:v>0.1015448572</c:v>
                </c:pt>
                <c:pt idx="8453">
                  <c:v>0.1015448572</c:v>
                </c:pt>
                <c:pt idx="8454">
                  <c:v>0.1030522452</c:v>
                </c:pt>
                <c:pt idx="8455">
                  <c:v>0.1015448572</c:v>
                </c:pt>
                <c:pt idx="8456">
                  <c:v>9.85300816E-2</c:v>
                </c:pt>
                <c:pt idx="8457">
                  <c:v>9.85300816E-2</c:v>
                </c:pt>
                <c:pt idx="8458">
                  <c:v>9.7022693500000007E-2</c:v>
                </c:pt>
                <c:pt idx="8459">
                  <c:v>9.85300816E-2</c:v>
                </c:pt>
                <c:pt idx="8460">
                  <c:v>9.7022693500000007E-2</c:v>
                </c:pt>
                <c:pt idx="8461">
                  <c:v>9.7022693500000007E-2</c:v>
                </c:pt>
                <c:pt idx="8462">
                  <c:v>9.85300816E-2</c:v>
                </c:pt>
                <c:pt idx="8463">
                  <c:v>9.85300816E-2</c:v>
                </c:pt>
                <c:pt idx="8464">
                  <c:v>9.5515305499999995E-2</c:v>
                </c:pt>
                <c:pt idx="8465">
                  <c:v>9.7022693500000007E-2</c:v>
                </c:pt>
                <c:pt idx="8466">
                  <c:v>9.85300816E-2</c:v>
                </c:pt>
                <c:pt idx="8467">
                  <c:v>9.5515305499999995E-2</c:v>
                </c:pt>
                <c:pt idx="8468">
                  <c:v>9.7022693500000007E-2</c:v>
                </c:pt>
                <c:pt idx="8469">
                  <c:v>9.7022693500000007E-2</c:v>
                </c:pt>
                <c:pt idx="8470">
                  <c:v>9.7022693500000007E-2</c:v>
                </c:pt>
                <c:pt idx="8471">
                  <c:v>9.7022693500000007E-2</c:v>
                </c:pt>
                <c:pt idx="8472">
                  <c:v>9.4007917900000001E-2</c:v>
                </c:pt>
                <c:pt idx="8473">
                  <c:v>9.2500529799999995E-2</c:v>
                </c:pt>
                <c:pt idx="8474">
                  <c:v>9.5515305499999995E-2</c:v>
                </c:pt>
                <c:pt idx="8475">
                  <c:v>9.4007917900000001E-2</c:v>
                </c:pt>
                <c:pt idx="8476">
                  <c:v>9.5515305499999995E-2</c:v>
                </c:pt>
                <c:pt idx="8477">
                  <c:v>9.4007917900000001E-2</c:v>
                </c:pt>
                <c:pt idx="8478">
                  <c:v>9.4007917900000001E-2</c:v>
                </c:pt>
                <c:pt idx="8479">
                  <c:v>9.4007917900000001E-2</c:v>
                </c:pt>
                <c:pt idx="8480">
                  <c:v>9.4007917900000001E-2</c:v>
                </c:pt>
                <c:pt idx="8481">
                  <c:v>9.4007917900000001E-2</c:v>
                </c:pt>
                <c:pt idx="8482">
                  <c:v>9.4007917900000001E-2</c:v>
                </c:pt>
                <c:pt idx="8483">
                  <c:v>9.4007917900000001E-2</c:v>
                </c:pt>
                <c:pt idx="8484">
                  <c:v>9.2500529799999995E-2</c:v>
                </c:pt>
                <c:pt idx="8485">
                  <c:v>9.4007917900000001E-2</c:v>
                </c:pt>
                <c:pt idx="8486">
                  <c:v>9.4007917900000001E-2</c:v>
                </c:pt>
                <c:pt idx="8487">
                  <c:v>9.2500529799999995E-2</c:v>
                </c:pt>
                <c:pt idx="8488">
                  <c:v>9.4007917900000001E-2</c:v>
                </c:pt>
                <c:pt idx="8489">
                  <c:v>9.2500529799999995E-2</c:v>
                </c:pt>
                <c:pt idx="8490">
                  <c:v>9.2500529799999995E-2</c:v>
                </c:pt>
                <c:pt idx="8491">
                  <c:v>9.2500526299999997E-2</c:v>
                </c:pt>
                <c:pt idx="8492">
                  <c:v>9.2500465399999995E-2</c:v>
                </c:pt>
                <c:pt idx="8493">
                  <c:v>9.2500336200000005E-2</c:v>
                </c:pt>
                <c:pt idx="8494">
                  <c:v>9.2500148899999995E-2</c:v>
                </c:pt>
                <c:pt idx="8495">
                  <c:v>9.0992525199999993E-2</c:v>
                </c:pt>
                <c:pt idx="8496">
                  <c:v>9.2499640600000002E-2</c:v>
                </c:pt>
                <c:pt idx="8497">
                  <c:v>9.2499339700000002E-2</c:v>
                </c:pt>
                <c:pt idx="8498">
                  <c:v>9.24990215E-2</c:v>
                </c:pt>
                <c:pt idx="8499">
                  <c:v>9.2498695699999994E-2</c:v>
                </c:pt>
                <c:pt idx="8500">
                  <c:v>9.4005763699999995E-2</c:v>
                </c:pt>
                <c:pt idx="8501">
                  <c:v>9.24980631E-2</c:v>
                </c:pt>
                <c:pt idx="8502">
                  <c:v>9.5512559699999999E-2</c:v>
                </c:pt>
                <c:pt idx="8503">
                  <c:v>9.4004915699999997E-2</c:v>
                </c:pt>
                <c:pt idx="8504">
                  <c:v>9.2497314799999994E-2</c:v>
                </c:pt>
                <c:pt idx="8505">
                  <c:v>9.2497159600000003E-2</c:v>
                </c:pt>
                <c:pt idx="8506">
                  <c:v>9.5511853399999999E-2</c:v>
                </c:pt>
                <c:pt idx="8507">
                  <c:v>9.2497051699999999E-2</c:v>
                </c:pt>
                <c:pt idx="8508">
                  <c:v>9.5511889000000003E-2</c:v>
                </c:pt>
                <c:pt idx="8509">
                  <c:v>9.2497216899999998E-2</c:v>
                </c:pt>
                <c:pt idx="8510">
                  <c:v>9.4004772599999994E-2</c:v>
                </c:pt>
                <c:pt idx="8511">
                  <c:v>9.24975886E-2</c:v>
                </c:pt>
                <c:pt idx="8512">
                  <c:v>9.4005222900000004E-2</c:v>
                </c:pt>
                <c:pt idx="8513">
                  <c:v>9.2498102299999996E-2</c:v>
                </c:pt>
                <c:pt idx="8514">
                  <c:v>9.4005782900000001E-2</c:v>
                </c:pt>
                <c:pt idx="8515">
                  <c:v>9.2498693600000001E-2</c:v>
                </c:pt>
                <c:pt idx="8516">
                  <c:v>9.0991608500000001E-2</c:v>
                </c:pt>
                <c:pt idx="8517">
                  <c:v>9.2499298399999999E-2</c:v>
                </c:pt>
                <c:pt idx="8518">
                  <c:v>9.0992196999999997E-2</c:v>
                </c:pt>
                <c:pt idx="8519">
                  <c:v>9.2499852699999996E-2</c:v>
                </c:pt>
                <c:pt idx="8520">
                  <c:v>9.2500091300000004E-2</c:v>
                </c:pt>
                <c:pt idx="8521">
                  <c:v>8.9485516400000006E-2</c:v>
                </c:pt>
                <c:pt idx="8522">
                  <c:v>9.2500449700000001E-2</c:v>
                </c:pt>
                <c:pt idx="8523">
                  <c:v>8.7978392899999994E-2</c:v>
                </c:pt>
                <c:pt idx="8524">
                  <c:v>8.9485864900000003E-2</c:v>
                </c:pt>
                <c:pt idx="8525">
                  <c:v>8.9485937200000004E-2</c:v>
                </c:pt>
                <c:pt idx="8526">
                  <c:v>9.0993385299999993E-2</c:v>
                </c:pt>
                <c:pt idx="8527">
                  <c:v>9.0993434499999998E-2</c:v>
                </c:pt>
                <c:pt idx="8528">
                  <c:v>8.9486084199999996E-2</c:v>
                </c:pt>
                <c:pt idx="8529">
                  <c:v>8.9486110199999996E-2</c:v>
                </c:pt>
                <c:pt idx="8530">
                  <c:v>8.9486124099999995E-2</c:v>
                </c:pt>
                <c:pt idx="8531">
                  <c:v>8.9486126499999999E-2</c:v>
                </c:pt>
                <c:pt idx="8532">
                  <c:v>8.7978730000000005E-2</c:v>
                </c:pt>
                <c:pt idx="8533">
                  <c:v>8.9486096299999998E-2</c:v>
                </c:pt>
                <c:pt idx="8534">
                  <c:v>8.9486063899999996E-2</c:v>
                </c:pt>
                <c:pt idx="8535">
                  <c:v>8.9486019700000002E-2</c:v>
                </c:pt>
                <c:pt idx="8536">
                  <c:v>8.7978576200000005E-2</c:v>
                </c:pt>
                <c:pt idx="8537">
                  <c:v>9.0993283899999999E-2</c:v>
                </c:pt>
                <c:pt idx="8538">
                  <c:v>8.9485817199999998E-2</c:v>
                </c:pt>
                <c:pt idx="8539">
                  <c:v>8.7978336200000007E-2</c:v>
                </c:pt>
                <c:pt idx="8540">
                  <c:v>8.9485587599999999E-2</c:v>
                </c:pt>
                <c:pt idx="8541">
                  <c:v>8.7978014800000004E-2</c:v>
                </c:pt>
                <c:pt idx="8542">
                  <c:v>8.9485178499999998E-2</c:v>
                </c:pt>
                <c:pt idx="8543">
                  <c:v>8.7977532799999994E-2</c:v>
                </c:pt>
                <c:pt idx="8544">
                  <c:v>9.0992030400000007E-2</c:v>
                </c:pt>
                <c:pt idx="8545">
                  <c:v>9.0991734199999993E-2</c:v>
                </c:pt>
                <c:pt idx="8546">
                  <c:v>9.2498820300000006E-2</c:v>
                </c:pt>
                <c:pt idx="8547">
                  <c:v>9.0991125800000003E-2</c:v>
                </c:pt>
                <c:pt idx="8548">
                  <c:v>8.7976048200000004E-2</c:v>
                </c:pt>
                <c:pt idx="8549">
                  <c:v>9.0990549800000001E-2</c:v>
                </c:pt>
                <c:pt idx="8550">
                  <c:v>9.0990294200000002E-2</c:v>
                </c:pt>
                <c:pt idx="8551">
                  <c:v>8.9482678699999998E-2</c:v>
                </c:pt>
                <c:pt idx="8552">
                  <c:v>8.9482494999999995E-2</c:v>
                </c:pt>
                <c:pt idx="8553">
                  <c:v>8.9482360100000005E-2</c:v>
                </c:pt>
                <c:pt idx="8554">
                  <c:v>8.7974889099999995E-2</c:v>
                </c:pt>
                <c:pt idx="8555">
                  <c:v>8.7974875199999997E-2</c:v>
                </c:pt>
                <c:pt idx="8556">
                  <c:v>8.9482329099999994E-2</c:v>
                </c:pt>
                <c:pt idx="8557">
                  <c:v>8.9482459E-2</c:v>
                </c:pt>
                <c:pt idx="8558">
                  <c:v>8.9482647400000004E-2</c:v>
                </c:pt>
                <c:pt idx="8559">
                  <c:v>8.7975492500000002E-2</c:v>
                </c:pt>
                <c:pt idx="8560">
                  <c:v>8.6468376099999994E-2</c:v>
                </c:pt>
                <c:pt idx="8561">
                  <c:v>8.7976070000000003E-2</c:v>
                </c:pt>
                <c:pt idx="8562">
                  <c:v>8.7976389599999996E-2</c:v>
                </c:pt>
                <c:pt idx="8563">
                  <c:v>8.7976716799999993E-2</c:v>
                </c:pt>
                <c:pt idx="8564">
                  <c:v>8.7977040399999998E-2</c:v>
                </c:pt>
                <c:pt idx="8565">
                  <c:v>8.7977350800000007E-2</c:v>
                </c:pt>
                <c:pt idx="8566">
                  <c:v>8.6470248999999999E-2</c:v>
                </c:pt>
                <c:pt idx="8567">
                  <c:v>8.6470502500000004E-2</c:v>
                </c:pt>
                <c:pt idx="8568">
                  <c:v>8.7978100200000006E-2</c:v>
                </c:pt>
                <c:pt idx="8569">
                  <c:v>8.7978255399999997E-2</c:v>
                </c:pt>
                <c:pt idx="8570">
                  <c:v>8.6470958200000003E-2</c:v>
                </c:pt>
                <c:pt idx="8571">
                  <c:v>8.6470978099999998E-2</c:v>
                </c:pt>
                <c:pt idx="8572">
                  <c:v>8.6470978099999998E-2</c:v>
                </c:pt>
                <c:pt idx="8573">
                  <c:v>8.49635901E-2</c:v>
                </c:pt>
                <c:pt idx="8574">
                  <c:v>8.6470978099999998E-2</c:v>
                </c:pt>
                <c:pt idx="8575">
                  <c:v>8.7978366200000005E-2</c:v>
                </c:pt>
                <c:pt idx="8576">
                  <c:v>8.6470978099999998E-2</c:v>
                </c:pt>
                <c:pt idx="8577">
                  <c:v>8.6470978099999998E-2</c:v>
                </c:pt>
                <c:pt idx="8578">
                  <c:v>8.6470978099999998E-2</c:v>
                </c:pt>
                <c:pt idx="8579">
                  <c:v>8.6470978099999998E-2</c:v>
                </c:pt>
                <c:pt idx="8580">
                  <c:v>8.6470978099999998E-2</c:v>
                </c:pt>
                <c:pt idx="8581">
                  <c:v>8.6470978099999998E-2</c:v>
                </c:pt>
                <c:pt idx="8582">
                  <c:v>8.6470978099999998E-2</c:v>
                </c:pt>
                <c:pt idx="8583">
                  <c:v>8.49635901E-2</c:v>
                </c:pt>
                <c:pt idx="8584">
                  <c:v>8.6470978099999998E-2</c:v>
                </c:pt>
                <c:pt idx="8585">
                  <c:v>8.7978366200000005E-2</c:v>
                </c:pt>
                <c:pt idx="8586">
                  <c:v>8.7978366200000005E-2</c:v>
                </c:pt>
                <c:pt idx="8587">
                  <c:v>8.6470978099999998E-2</c:v>
                </c:pt>
                <c:pt idx="8588">
                  <c:v>8.7978366200000005E-2</c:v>
                </c:pt>
                <c:pt idx="8589">
                  <c:v>8.6470978099999998E-2</c:v>
                </c:pt>
                <c:pt idx="8590">
                  <c:v>8.6470978099999998E-2</c:v>
                </c:pt>
                <c:pt idx="8591">
                  <c:v>8.6470978099999998E-2</c:v>
                </c:pt>
                <c:pt idx="8592">
                  <c:v>8.6470978099999998E-2</c:v>
                </c:pt>
                <c:pt idx="8593">
                  <c:v>8.49635901E-2</c:v>
                </c:pt>
                <c:pt idx="8594">
                  <c:v>8.6470978099999998E-2</c:v>
                </c:pt>
                <c:pt idx="8595">
                  <c:v>8.49635901E-2</c:v>
                </c:pt>
                <c:pt idx="8596">
                  <c:v>8.49635901E-2</c:v>
                </c:pt>
                <c:pt idx="8597">
                  <c:v>8.6470978099999998E-2</c:v>
                </c:pt>
                <c:pt idx="8598">
                  <c:v>8.6470978099999998E-2</c:v>
                </c:pt>
                <c:pt idx="8599">
                  <c:v>8.7978366200000005E-2</c:v>
                </c:pt>
                <c:pt idx="8600">
                  <c:v>8.7978366200000005E-2</c:v>
                </c:pt>
                <c:pt idx="8601">
                  <c:v>8.49635901E-2</c:v>
                </c:pt>
                <c:pt idx="8602">
                  <c:v>8.7978366200000005E-2</c:v>
                </c:pt>
                <c:pt idx="8603">
                  <c:v>8.6470978099999998E-2</c:v>
                </c:pt>
                <c:pt idx="8604">
                  <c:v>8.6470978099999998E-2</c:v>
                </c:pt>
                <c:pt idx="8605">
                  <c:v>8.49635901E-2</c:v>
                </c:pt>
                <c:pt idx="8606">
                  <c:v>8.49635901E-2</c:v>
                </c:pt>
                <c:pt idx="8607">
                  <c:v>8.6470978099999998E-2</c:v>
                </c:pt>
                <c:pt idx="8608">
                  <c:v>8.49635901E-2</c:v>
                </c:pt>
                <c:pt idx="8609">
                  <c:v>8.49635901E-2</c:v>
                </c:pt>
                <c:pt idx="8610">
                  <c:v>8.3456202500000007E-2</c:v>
                </c:pt>
                <c:pt idx="8611">
                  <c:v>8.49635901E-2</c:v>
                </c:pt>
                <c:pt idx="8612">
                  <c:v>8.7978366200000005E-2</c:v>
                </c:pt>
                <c:pt idx="8613">
                  <c:v>8.49635901E-2</c:v>
                </c:pt>
                <c:pt idx="8614">
                  <c:v>8.49635901E-2</c:v>
                </c:pt>
                <c:pt idx="8615">
                  <c:v>8.6470978099999998E-2</c:v>
                </c:pt>
                <c:pt idx="8616">
                  <c:v>8.49635901E-2</c:v>
                </c:pt>
                <c:pt idx="8617">
                  <c:v>8.6470978099999998E-2</c:v>
                </c:pt>
                <c:pt idx="8618">
                  <c:v>8.6470978099999998E-2</c:v>
                </c:pt>
                <c:pt idx="8619">
                  <c:v>8.3456202500000007E-2</c:v>
                </c:pt>
                <c:pt idx="8620">
                  <c:v>8.3456202500000007E-2</c:v>
                </c:pt>
                <c:pt idx="8621">
                  <c:v>8.3456202500000007E-2</c:v>
                </c:pt>
                <c:pt idx="8622">
                  <c:v>8.49635901E-2</c:v>
                </c:pt>
                <c:pt idx="8623">
                  <c:v>8.49635901E-2</c:v>
                </c:pt>
                <c:pt idx="8624">
                  <c:v>8.49635901E-2</c:v>
                </c:pt>
                <c:pt idx="8625">
                  <c:v>8.49635901E-2</c:v>
                </c:pt>
                <c:pt idx="8626">
                  <c:v>8.49635901E-2</c:v>
                </c:pt>
                <c:pt idx="8627">
                  <c:v>8.6470978099999998E-2</c:v>
                </c:pt>
                <c:pt idx="8628">
                  <c:v>8.6470978099999998E-2</c:v>
                </c:pt>
                <c:pt idx="8629">
                  <c:v>8.6470978099999998E-2</c:v>
                </c:pt>
                <c:pt idx="8630">
                  <c:v>8.6470978099999998E-2</c:v>
                </c:pt>
                <c:pt idx="8631">
                  <c:v>8.49635901E-2</c:v>
                </c:pt>
                <c:pt idx="8632">
                  <c:v>8.3456202500000007E-2</c:v>
                </c:pt>
                <c:pt idx="8633">
                  <c:v>8.3456202500000007E-2</c:v>
                </c:pt>
                <c:pt idx="8634">
                  <c:v>8.3456202500000007E-2</c:v>
                </c:pt>
                <c:pt idx="8635">
                  <c:v>8.3456199600000003E-2</c:v>
                </c:pt>
                <c:pt idx="8636">
                  <c:v>8.4963536000000006E-2</c:v>
                </c:pt>
                <c:pt idx="8637">
                  <c:v>8.3456038299999993E-2</c:v>
                </c:pt>
                <c:pt idx="8638">
                  <c:v>8.1948489400000005E-2</c:v>
                </c:pt>
                <c:pt idx="8639">
                  <c:v>8.1948285400000001E-2</c:v>
                </c:pt>
                <c:pt idx="8640">
                  <c:v>8.3455434600000003E-2</c:v>
                </c:pt>
                <c:pt idx="8641">
                  <c:v>8.1947778499999999E-2</c:v>
                </c:pt>
                <c:pt idx="8642">
                  <c:v>8.3454880600000003E-2</c:v>
                </c:pt>
                <c:pt idx="8643">
                  <c:v>8.3454581200000003E-2</c:v>
                </c:pt>
                <c:pt idx="8644">
                  <c:v>8.3454277199999996E-2</c:v>
                </c:pt>
                <c:pt idx="8645">
                  <c:v>8.1946585500000002E-2</c:v>
                </c:pt>
                <c:pt idx="8646">
                  <c:v>8.3453685499999999E-2</c:v>
                </c:pt>
                <c:pt idx="8647">
                  <c:v>8.4960805099999995E-2</c:v>
                </c:pt>
                <c:pt idx="8648">
                  <c:v>8.34531679E-2</c:v>
                </c:pt>
                <c:pt idx="8649">
                  <c:v>8.1945564200000001E-2</c:v>
                </c:pt>
                <c:pt idx="8650">
                  <c:v>8.49601782E-2</c:v>
                </c:pt>
                <c:pt idx="8651">
                  <c:v>8.3452663499999996E-2</c:v>
                </c:pt>
                <c:pt idx="8652">
                  <c:v>8.3452565899999998E-2</c:v>
                </c:pt>
                <c:pt idx="8653">
                  <c:v>8.3452483699999996E-2</c:v>
                </c:pt>
                <c:pt idx="8654">
                  <c:v>8.3452416000000001E-2</c:v>
                </c:pt>
                <c:pt idx="8655">
                  <c:v>8.3452363000000002E-2</c:v>
                </c:pt>
                <c:pt idx="8656">
                  <c:v>8.3452324199999997E-2</c:v>
                </c:pt>
                <c:pt idx="8657">
                  <c:v>8.3452298899999999E-2</c:v>
                </c:pt>
                <c:pt idx="8658">
                  <c:v>8.3452287200000003E-2</c:v>
                </c:pt>
                <c:pt idx="8659">
                  <c:v>8.4959681199999998E-2</c:v>
                </c:pt>
                <c:pt idx="8660">
                  <c:v>8.3452302500000006E-2</c:v>
                </c:pt>
                <c:pt idx="8661">
                  <c:v>8.1944935799999993E-2</c:v>
                </c:pt>
                <c:pt idx="8662">
                  <c:v>8.1944973899999995E-2</c:v>
                </c:pt>
                <c:pt idx="8663">
                  <c:v>8.3452416400000007E-2</c:v>
                </c:pt>
                <c:pt idx="8664">
                  <c:v>8.3452477299999994E-2</c:v>
                </c:pt>
                <c:pt idx="8665">
                  <c:v>8.3452548799999998E-2</c:v>
                </c:pt>
                <c:pt idx="8666">
                  <c:v>8.3452630700000002E-2</c:v>
                </c:pt>
                <c:pt idx="8667">
                  <c:v>8.1945332400000001E-2</c:v>
                </c:pt>
                <c:pt idx="8668">
                  <c:v>8.3452860000000004E-2</c:v>
                </c:pt>
                <c:pt idx="8669">
                  <c:v>8.1945648199999999E-2</c:v>
                </c:pt>
                <c:pt idx="8670">
                  <c:v>8.19458671E-2</c:v>
                </c:pt>
                <c:pt idx="8671">
                  <c:v>8.3453507499999996E-2</c:v>
                </c:pt>
                <c:pt idx="8672">
                  <c:v>8.1946388999999994E-2</c:v>
                </c:pt>
                <c:pt idx="8673">
                  <c:v>8.3454068199999995E-2</c:v>
                </c:pt>
                <c:pt idx="8674">
                  <c:v>8.19469746E-2</c:v>
                </c:pt>
                <c:pt idx="8675">
                  <c:v>8.1947272599999996E-2</c:v>
                </c:pt>
                <c:pt idx="8676">
                  <c:v>8.1947564900000006E-2</c:v>
                </c:pt>
                <c:pt idx="8677">
                  <c:v>8.3455232399999996E-2</c:v>
                </c:pt>
                <c:pt idx="8678">
                  <c:v>8.1948100999999995E-2</c:v>
                </c:pt>
                <c:pt idx="8679">
                  <c:v>8.0440941899999993E-2</c:v>
                </c:pt>
                <c:pt idx="8680">
                  <c:v>8.1948524699999997E-2</c:v>
                </c:pt>
                <c:pt idx="8681">
                  <c:v>8.1948675999999998E-2</c:v>
                </c:pt>
                <c:pt idx="8682">
                  <c:v>8.6470941100000004E-2</c:v>
                </c:pt>
                <c:pt idx="8683">
                  <c:v>8.4963595500000003E-2</c:v>
                </c:pt>
                <c:pt idx="8684">
                  <c:v>8.7978335500000004E-2</c:v>
                </c:pt>
                <c:pt idx="8685">
                  <c:v>8.6470836100000004E-2</c:v>
                </c:pt>
                <c:pt idx="8686">
                  <c:v>8.7978048599999997E-2</c:v>
                </c:pt>
                <c:pt idx="8687">
                  <c:v>8.7977819299999996E-2</c:v>
                </c:pt>
                <c:pt idx="8688">
                  <c:v>9.2499714199999999E-2</c:v>
                </c:pt>
                <c:pt idx="8689">
                  <c:v>8.9484633100000002E-2</c:v>
                </c:pt>
                <c:pt idx="8690">
                  <c:v>9.2499088800000004E-2</c:v>
                </c:pt>
                <c:pt idx="8691">
                  <c:v>8.7976585100000004E-2</c:v>
                </c:pt>
                <c:pt idx="8692">
                  <c:v>8.7976252199999994E-2</c:v>
                </c:pt>
                <c:pt idx="8693">
                  <c:v>8.6468540199999999E-2</c:v>
                </c:pt>
                <c:pt idx="8694">
                  <c:v>8.6468241900000006E-2</c:v>
                </c:pt>
                <c:pt idx="8695">
                  <c:v>8.6467977799999998E-2</c:v>
                </c:pt>
                <c:pt idx="8696">
                  <c:v>8.4960366499999995E-2</c:v>
                </c:pt>
                <c:pt idx="8697">
                  <c:v>8.3452811599999996E-2</c:v>
                </c:pt>
                <c:pt idx="8698">
                  <c:v>8.4960108100000001E-2</c:v>
                </c:pt>
                <c:pt idx="8699">
                  <c:v>8.4960091000000001E-2</c:v>
                </c:pt>
                <c:pt idx="8700">
                  <c:v>8.4960155400000001E-2</c:v>
                </c:pt>
                <c:pt idx="8701">
                  <c:v>8.3452899499999997E-2</c:v>
                </c:pt>
                <c:pt idx="8702">
                  <c:v>8.3453097099999998E-2</c:v>
                </c:pt>
                <c:pt idx="8703">
                  <c:v>8.3453344499999998E-2</c:v>
                </c:pt>
                <c:pt idx="8704">
                  <c:v>8.3453630400000006E-2</c:v>
                </c:pt>
                <c:pt idx="8705">
                  <c:v>8.3453944399999994E-2</c:v>
                </c:pt>
                <c:pt idx="8706">
                  <c:v>8.3454275100000003E-2</c:v>
                </c:pt>
                <c:pt idx="8707">
                  <c:v>8.1947221700000003E-2</c:v>
                </c:pt>
                <c:pt idx="8708">
                  <c:v>8.4962332000000002E-2</c:v>
                </c:pt>
                <c:pt idx="8709">
                  <c:v>8.3455257300000002E-2</c:v>
                </c:pt>
                <c:pt idx="8710">
                  <c:v>8.1948155800000005E-2</c:v>
                </c:pt>
                <c:pt idx="8711">
                  <c:v>8.3455794099999994E-2</c:v>
                </c:pt>
                <c:pt idx="8712">
                  <c:v>8.0441217800000006E-2</c:v>
                </c:pt>
                <c:pt idx="8713">
                  <c:v>8.0441357699999994E-2</c:v>
                </c:pt>
                <c:pt idx="8714">
                  <c:v>8.0441426799999993E-2</c:v>
                </c:pt>
                <c:pt idx="8715">
                  <c:v>8.04414143E-2</c:v>
                </c:pt>
                <c:pt idx="8716">
                  <c:v>8.0441327500000007E-2</c:v>
                </c:pt>
                <c:pt idx="8717">
                  <c:v>8.0441178299999999E-2</c:v>
                </c:pt>
                <c:pt idx="8718">
                  <c:v>8.1948365199999998E-2</c:v>
                </c:pt>
                <c:pt idx="8719">
                  <c:v>7.8933343500000003E-2</c:v>
                </c:pt>
                <c:pt idx="8720">
                  <c:v>8.0440454199999997E-2</c:v>
                </c:pt>
                <c:pt idx="8721">
                  <c:v>7.8932762200000006E-2</c:v>
                </c:pt>
                <c:pt idx="8722">
                  <c:v>8.1947224900000004E-2</c:v>
                </c:pt>
                <c:pt idx="8723">
                  <c:v>8.0439513599999998E-2</c:v>
                </c:pt>
                <c:pt idx="8724">
                  <c:v>8.0439196399999996E-2</c:v>
                </c:pt>
                <c:pt idx="8725">
                  <c:v>8.0438893799999994E-2</c:v>
                </c:pt>
                <c:pt idx="8726">
                  <c:v>8.1946006299999999E-2</c:v>
                </c:pt>
                <c:pt idx="8727">
                  <c:v>8.0438369499999995E-2</c:v>
                </c:pt>
                <c:pt idx="8728">
                  <c:v>8.0438166899999997E-2</c:v>
                </c:pt>
                <c:pt idx="8729">
                  <c:v>8.0438017000000001E-2</c:v>
                </c:pt>
                <c:pt idx="8730">
                  <c:v>7.8930537199999998E-2</c:v>
                </c:pt>
                <c:pt idx="8731">
                  <c:v>7.8930517899999997E-2</c:v>
                </c:pt>
                <c:pt idx="8732">
                  <c:v>8.0437910200000004E-2</c:v>
                </c:pt>
                <c:pt idx="8733">
                  <c:v>7.8930517899999997E-2</c:v>
                </c:pt>
                <c:pt idx="8734">
                  <c:v>8.0437910200000004E-2</c:v>
                </c:pt>
                <c:pt idx="8735">
                  <c:v>8.0437910200000004E-2</c:v>
                </c:pt>
                <c:pt idx="8736">
                  <c:v>7.8930517899999997E-2</c:v>
                </c:pt>
                <c:pt idx="8737">
                  <c:v>8.0437910200000004E-2</c:v>
                </c:pt>
                <c:pt idx="8738">
                  <c:v>8.1945302499999997E-2</c:v>
                </c:pt>
                <c:pt idx="8739">
                  <c:v>8.0437910200000004E-2</c:v>
                </c:pt>
                <c:pt idx="8740">
                  <c:v>8.0437910200000004E-2</c:v>
                </c:pt>
                <c:pt idx="8741">
                  <c:v>8.0437910200000004E-2</c:v>
                </c:pt>
                <c:pt idx="8742">
                  <c:v>7.7423125600000003E-2</c:v>
                </c:pt>
                <c:pt idx="8743">
                  <c:v>7.8930517899999997E-2</c:v>
                </c:pt>
                <c:pt idx="8744">
                  <c:v>7.7423125600000003E-2</c:v>
                </c:pt>
                <c:pt idx="8745">
                  <c:v>7.7423125600000003E-2</c:v>
                </c:pt>
                <c:pt idx="8746">
                  <c:v>7.8930517899999997E-2</c:v>
                </c:pt>
                <c:pt idx="8747">
                  <c:v>7.8930517899999997E-2</c:v>
                </c:pt>
                <c:pt idx="8748">
                  <c:v>7.8930517899999997E-2</c:v>
                </c:pt>
                <c:pt idx="8749">
                  <c:v>7.8930517899999997E-2</c:v>
                </c:pt>
                <c:pt idx="8750">
                  <c:v>7.8930517899999997E-2</c:v>
                </c:pt>
                <c:pt idx="8751">
                  <c:v>7.7423125600000003E-2</c:v>
                </c:pt>
                <c:pt idx="8752">
                  <c:v>7.8930517899999997E-2</c:v>
                </c:pt>
                <c:pt idx="8753">
                  <c:v>7.7423125600000003E-2</c:v>
                </c:pt>
                <c:pt idx="8754">
                  <c:v>7.8930517899999997E-2</c:v>
                </c:pt>
                <c:pt idx="8755">
                  <c:v>8.0437910200000004E-2</c:v>
                </c:pt>
                <c:pt idx="8756">
                  <c:v>7.8930517899999997E-2</c:v>
                </c:pt>
                <c:pt idx="8757">
                  <c:v>7.8930517899999997E-2</c:v>
                </c:pt>
                <c:pt idx="8758">
                  <c:v>7.7423125600000003E-2</c:v>
                </c:pt>
                <c:pt idx="8759">
                  <c:v>8.0437910200000004E-2</c:v>
                </c:pt>
                <c:pt idx="8760">
                  <c:v>7.7423125600000003E-2</c:v>
                </c:pt>
                <c:pt idx="8761">
                  <c:v>7.8930517899999997E-2</c:v>
                </c:pt>
                <c:pt idx="8762">
                  <c:v>7.8930517899999997E-2</c:v>
                </c:pt>
                <c:pt idx="8763">
                  <c:v>7.8930517899999997E-2</c:v>
                </c:pt>
                <c:pt idx="8764">
                  <c:v>7.8930517899999997E-2</c:v>
                </c:pt>
                <c:pt idx="8765">
                  <c:v>7.8930517899999997E-2</c:v>
                </c:pt>
                <c:pt idx="8766">
                  <c:v>8.0437910200000004E-2</c:v>
                </c:pt>
                <c:pt idx="8767">
                  <c:v>8.0437910200000004E-2</c:v>
                </c:pt>
                <c:pt idx="8768">
                  <c:v>7.8930517899999997E-2</c:v>
                </c:pt>
                <c:pt idx="8769">
                  <c:v>7.7423125600000003E-2</c:v>
                </c:pt>
                <c:pt idx="8770">
                  <c:v>7.7423125600000003E-2</c:v>
                </c:pt>
                <c:pt idx="8771">
                  <c:v>7.7423125600000003E-2</c:v>
                </c:pt>
                <c:pt idx="8772">
                  <c:v>7.7423125600000003E-2</c:v>
                </c:pt>
                <c:pt idx="8773">
                  <c:v>7.5915733400000004E-2</c:v>
                </c:pt>
                <c:pt idx="8774">
                  <c:v>7.8930517899999997E-2</c:v>
                </c:pt>
                <c:pt idx="8775">
                  <c:v>7.5915733400000004E-2</c:v>
                </c:pt>
                <c:pt idx="8776">
                  <c:v>7.7423125600000003E-2</c:v>
                </c:pt>
                <c:pt idx="8777">
                  <c:v>7.7423125600000003E-2</c:v>
                </c:pt>
                <c:pt idx="8778">
                  <c:v>7.7423125600000003E-2</c:v>
                </c:pt>
                <c:pt idx="8779">
                  <c:v>7.7423125600000003E-2</c:v>
                </c:pt>
                <c:pt idx="8780">
                  <c:v>7.7423125600000003E-2</c:v>
                </c:pt>
                <c:pt idx="8781">
                  <c:v>7.7423125600000003E-2</c:v>
                </c:pt>
                <c:pt idx="8782">
                  <c:v>7.5915733400000004E-2</c:v>
                </c:pt>
                <c:pt idx="8783">
                  <c:v>7.8930517899999997E-2</c:v>
                </c:pt>
                <c:pt idx="8784">
                  <c:v>7.7423125600000003E-2</c:v>
                </c:pt>
                <c:pt idx="8785">
                  <c:v>7.7423125600000003E-2</c:v>
                </c:pt>
                <c:pt idx="8786">
                  <c:v>7.5915733400000004E-2</c:v>
                </c:pt>
                <c:pt idx="8787">
                  <c:v>7.5915733400000004E-2</c:v>
                </c:pt>
                <c:pt idx="8788">
                  <c:v>7.5915733400000004E-2</c:v>
                </c:pt>
                <c:pt idx="8789">
                  <c:v>7.5915733400000004E-2</c:v>
                </c:pt>
                <c:pt idx="8790">
                  <c:v>7.8930517899999997E-2</c:v>
                </c:pt>
                <c:pt idx="8791">
                  <c:v>7.8930517899999997E-2</c:v>
                </c:pt>
                <c:pt idx="8792">
                  <c:v>7.5915733400000004E-2</c:v>
                </c:pt>
                <c:pt idx="8793">
                  <c:v>7.7423125600000003E-2</c:v>
                </c:pt>
                <c:pt idx="8794">
                  <c:v>7.7423125600000003E-2</c:v>
                </c:pt>
                <c:pt idx="8795">
                  <c:v>7.7423125600000003E-2</c:v>
                </c:pt>
                <c:pt idx="8796">
                  <c:v>7.7423125600000003E-2</c:v>
                </c:pt>
                <c:pt idx="8797">
                  <c:v>7.5915733400000004E-2</c:v>
                </c:pt>
                <c:pt idx="8798">
                  <c:v>7.4408341099999997E-2</c:v>
                </c:pt>
                <c:pt idx="8799">
                  <c:v>7.5915733400000004E-2</c:v>
                </c:pt>
                <c:pt idx="8800">
                  <c:v>7.7423125600000003E-2</c:v>
                </c:pt>
                <c:pt idx="8801">
                  <c:v>7.7423125600000003E-2</c:v>
                </c:pt>
                <c:pt idx="8802">
                  <c:v>7.5915733400000004E-2</c:v>
                </c:pt>
                <c:pt idx="8803">
                  <c:v>7.5915733400000004E-2</c:v>
                </c:pt>
                <c:pt idx="8804">
                  <c:v>7.7423125600000003E-2</c:v>
                </c:pt>
                <c:pt idx="8805">
                  <c:v>7.4408341099999997E-2</c:v>
                </c:pt>
                <c:pt idx="8806">
                  <c:v>7.5915733400000004E-2</c:v>
                </c:pt>
                <c:pt idx="8807">
                  <c:v>7.5915733400000004E-2</c:v>
                </c:pt>
                <c:pt idx="8808">
                  <c:v>7.7423125600000003E-2</c:v>
                </c:pt>
                <c:pt idx="8809">
                  <c:v>7.7423125600000003E-2</c:v>
                </c:pt>
                <c:pt idx="8810">
                  <c:v>7.7423125600000003E-2</c:v>
                </c:pt>
                <c:pt idx="8811">
                  <c:v>7.5915733400000004E-2</c:v>
                </c:pt>
                <c:pt idx="8812">
                  <c:v>7.5915733400000004E-2</c:v>
                </c:pt>
                <c:pt idx="8813">
                  <c:v>7.5915733400000004E-2</c:v>
                </c:pt>
                <c:pt idx="8814">
                  <c:v>7.5915733400000004E-2</c:v>
                </c:pt>
                <c:pt idx="8815">
                  <c:v>7.5915733400000004E-2</c:v>
                </c:pt>
                <c:pt idx="8816">
                  <c:v>7.5915733400000004E-2</c:v>
                </c:pt>
                <c:pt idx="8817">
                  <c:v>7.5915733400000004E-2</c:v>
                </c:pt>
                <c:pt idx="8818">
                  <c:v>7.7423125600000003E-2</c:v>
                </c:pt>
                <c:pt idx="8819">
                  <c:v>7.7423125600000003E-2</c:v>
                </c:pt>
                <c:pt idx="8820">
                  <c:v>7.5915733400000004E-2</c:v>
                </c:pt>
                <c:pt idx="8821">
                  <c:v>7.7423125600000003E-2</c:v>
                </c:pt>
                <c:pt idx="8822">
                  <c:v>7.7423125600000003E-2</c:v>
                </c:pt>
                <c:pt idx="8823">
                  <c:v>7.7423125600000003E-2</c:v>
                </c:pt>
                <c:pt idx="8824">
                  <c:v>7.7423125600000003E-2</c:v>
                </c:pt>
                <c:pt idx="8825">
                  <c:v>7.7423125600000003E-2</c:v>
                </c:pt>
                <c:pt idx="8826">
                  <c:v>7.7423125600000003E-2</c:v>
                </c:pt>
                <c:pt idx="8827">
                  <c:v>7.7423125600000003E-2</c:v>
                </c:pt>
                <c:pt idx="8828">
                  <c:v>7.7423125600000003E-2</c:v>
                </c:pt>
                <c:pt idx="8829">
                  <c:v>7.7423125600000003E-2</c:v>
                </c:pt>
                <c:pt idx="8830">
                  <c:v>7.5915733400000004E-2</c:v>
                </c:pt>
                <c:pt idx="8831">
                  <c:v>7.7423125600000003E-2</c:v>
                </c:pt>
                <c:pt idx="8832">
                  <c:v>7.7423125600000003E-2</c:v>
                </c:pt>
                <c:pt idx="8833">
                  <c:v>7.5915733400000004E-2</c:v>
                </c:pt>
                <c:pt idx="8834">
                  <c:v>7.5915733400000004E-2</c:v>
                </c:pt>
                <c:pt idx="8835">
                  <c:v>7.5915733400000004E-2</c:v>
                </c:pt>
                <c:pt idx="8836">
                  <c:v>7.5915733400000004E-2</c:v>
                </c:pt>
                <c:pt idx="8837">
                  <c:v>7.4408341099999997E-2</c:v>
                </c:pt>
                <c:pt idx="8838">
                  <c:v>7.5915733400000004E-2</c:v>
                </c:pt>
                <c:pt idx="8839">
                  <c:v>7.5915733400000004E-2</c:v>
                </c:pt>
                <c:pt idx="8840">
                  <c:v>7.5915733400000004E-2</c:v>
                </c:pt>
                <c:pt idx="8841">
                  <c:v>7.5915733400000004E-2</c:v>
                </c:pt>
                <c:pt idx="8842">
                  <c:v>7.4408341099999997E-2</c:v>
                </c:pt>
                <c:pt idx="8843">
                  <c:v>7.4408341099999997E-2</c:v>
                </c:pt>
                <c:pt idx="8844">
                  <c:v>7.4408341099999997E-2</c:v>
                </c:pt>
                <c:pt idx="8845">
                  <c:v>7.4408341099999997E-2</c:v>
                </c:pt>
                <c:pt idx="8846">
                  <c:v>7.2900948800000004E-2</c:v>
                </c:pt>
                <c:pt idx="8847">
                  <c:v>7.4408341099999997E-2</c:v>
                </c:pt>
                <c:pt idx="8848">
                  <c:v>7.4408341099999997E-2</c:v>
                </c:pt>
                <c:pt idx="8849">
                  <c:v>7.4408341099999997E-2</c:v>
                </c:pt>
                <c:pt idx="8850">
                  <c:v>7.5915733400000004E-2</c:v>
                </c:pt>
                <c:pt idx="8851">
                  <c:v>7.4408341099999997E-2</c:v>
                </c:pt>
                <c:pt idx="8852">
                  <c:v>7.2900948800000004E-2</c:v>
                </c:pt>
                <c:pt idx="8853">
                  <c:v>7.5915733400000004E-2</c:v>
                </c:pt>
                <c:pt idx="8854">
                  <c:v>7.4408341099999997E-2</c:v>
                </c:pt>
                <c:pt idx="8855">
                  <c:v>7.4408341099999997E-2</c:v>
                </c:pt>
                <c:pt idx="8856">
                  <c:v>7.2900948800000004E-2</c:v>
                </c:pt>
                <c:pt idx="8857">
                  <c:v>7.5915733400000004E-2</c:v>
                </c:pt>
                <c:pt idx="8858">
                  <c:v>7.4408341099999997E-2</c:v>
                </c:pt>
                <c:pt idx="8859">
                  <c:v>7.5915733400000004E-2</c:v>
                </c:pt>
                <c:pt idx="8860">
                  <c:v>7.4408341099999997E-2</c:v>
                </c:pt>
                <c:pt idx="8861">
                  <c:v>7.5915733400000004E-2</c:v>
                </c:pt>
                <c:pt idx="8862">
                  <c:v>7.4408341099999997E-2</c:v>
                </c:pt>
                <c:pt idx="8863">
                  <c:v>7.2900948800000004E-2</c:v>
                </c:pt>
                <c:pt idx="8864">
                  <c:v>7.4408341099999997E-2</c:v>
                </c:pt>
                <c:pt idx="8865">
                  <c:v>7.2900948800000004E-2</c:v>
                </c:pt>
                <c:pt idx="8866">
                  <c:v>7.4408341099999997E-2</c:v>
                </c:pt>
                <c:pt idx="8867">
                  <c:v>7.4408341099999997E-2</c:v>
                </c:pt>
                <c:pt idx="8868">
                  <c:v>7.4408341099999997E-2</c:v>
                </c:pt>
                <c:pt idx="8869">
                  <c:v>7.4408341099999997E-2</c:v>
                </c:pt>
                <c:pt idx="8870">
                  <c:v>7.4408341099999997E-2</c:v>
                </c:pt>
                <c:pt idx="8871">
                  <c:v>7.4408341099999997E-2</c:v>
                </c:pt>
                <c:pt idx="8872">
                  <c:v>7.2900948800000004E-2</c:v>
                </c:pt>
                <c:pt idx="8873">
                  <c:v>7.2900948800000004E-2</c:v>
                </c:pt>
                <c:pt idx="8874">
                  <c:v>7.2900948800000004E-2</c:v>
                </c:pt>
                <c:pt idx="8875">
                  <c:v>7.4408344599999995E-2</c:v>
                </c:pt>
                <c:pt idx="8876">
                  <c:v>7.4408406600000004E-2</c:v>
                </c:pt>
                <c:pt idx="8877">
                  <c:v>7.4408538299999993E-2</c:v>
                </c:pt>
                <c:pt idx="8878">
                  <c:v>7.2901337199999999E-2</c:v>
                </c:pt>
                <c:pt idx="8879">
                  <c:v>7.4408968699999994E-2</c:v>
                </c:pt>
                <c:pt idx="8880">
                  <c:v>7.2901855500000001E-2</c:v>
                </c:pt>
                <c:pt idx="8881">
                  <c:v>7.2902161699999996E-2</c:v>
                </c:pt>
                <c:pt idx="8882">
                  <c:v>7.2902485599999997E-2</c:v>
                </c:pt>
                <c:pt idx="8883">
                  <c:v>7.2902816699999998E-2</c:v>
                </c:pt>
                <c:pt idx="8884">
                  <c:v>7.4410534400000006E-2</c:v>
                </c:pt>
                <c:pt idx="8885">
                  <c:v>7.4410848399999993E-2</c:v>
                </c:pt>
                <c:pt idx="8886">
                  <c:v>7.2903749800000001E-2</c:v>
                </c:pt>
                <c:pt idx="8887">
                  <c:v>7.4411394500000005E-2</c:v>
                </c:pt>
                <c:pt idx="8888">
                  <c:v>7.4411606300000002E-2</c:v>
                </c:pt>
                <c:pt idx="8889">
                  <c:v>7.4411762899999997E-2</c:v>
                </c:pt>
                <c:pt idx="8890">
                  <c:v>7.4411854799999996E-2</c:v>
                </c:pt>
                <c:pt idx="8891">
                  <c:v>7.5919259500000003E-2</c:v>
                </c:pt>
                <c:pt idx="8892">
                  <c:v>7.4411809600000003E-2</c:v>
                </c:pt>
                <c:pt idx="8893">
                  <c:v>7.4411678600000003E-2</c:v>
                </c:pt>
                <c:pt idx="8894">
                  <c:v>7.2904100099999994E-2</c:v>
                </c:pt>
                <c:pt idx="8895">
                  <c:v>7.4411249600000007E-2</c:v>
                </c:pt>
                <c:pt idx="8896">
                  <c:v>7.2903583199999997E-2</c:v>
                </c:pt>
                <c:pt idx="8897">
                  <c:v>7.4410666799999997E-2</c:v>
                </c:pt>
                <c:pt idx="8898">
                  <c:v>7.2902953800000003E-2</c:v>
                </c:pt>
                <c:pt idx="8899">
                  <c:v>7.2902622700000003E-2</c:v>
                </c:pt>
                <c:pt idx="8900">
                  <c:v>7.2902294800000003E-2</c:v>
                </c:pt>
                <c:pt idx="8901">
                  <c:v>7.2901979800000002E-2</c:v>
                </c:pt>
                <c:pt idx="8902">
                  <c:v>7.2901688500000006E-2</c:v>
                </c:pt>
                <c:pt idx="8903">
                  <c:v>7.2901431500000002E-2</c:v>
                </c:pt>
                <c:pt idx="8904">
                  <c:v>7.2901219000000003E-2</c:v>
                </c:pt>
                <c:pt idx="8905">
                  <c:v>7.29010613E-2</c:v>
                </c:pt>
                <c:pt idx="8906">
                  <c:v>7.2900968699999999E-2</c:v>
                </c:pt>
                <c:pt idx="8907">
                  <c:v>7.1393556499999997E-2</c:v>
                </c:pt>
                <c:pt idx="8908">
                  <c:v>7.2900948800000004E-2</c:v>
                </c:pt>
                <c:pt idx="8909">
                  <c:v>7.2900948800000004E-2</c:v>
                </c:pt>
                <c:pt idx="8910">
                  <c:v>7.4408341099999997E-2</c:v>
                </c:pt>
                <c:pt idx="8911">
                  <c:v>7.1393556499999997E-2</c:v>
                </c:pt>
                <c:pt idx="8912">
                  <c:v>7.2900948800000004E-2</c:v>
                </c:pt>
                <c:pt idx="8913">
                  <c:v>7.1393556499999997E-2</c:v>
                </c:pt>
                <c:pt idx="8914">
                  <c:v>7.2900948800000004E-2</c:v>
                </c:pt>
                <c:pt idx="8915">
                  <c:v>7.2900948800000004E-2</c:v>
                </c:pt>
                <c:pt idx="8916">
                  <c:v>7.2900948800000004E-2</c:v>
                </c:pt>
                <c:pt idx="8917">
                  <c:v>7.4408341099999997E-2</c:v>
                </c:pt>
                <c:pt idx="8918">
                  <c:v>7.2900948800000004E-2</c:v>
                </c:pt>
                <c:pt idx="8919">
                  <c:v>7.2900948800000004E-2</c:v>
                </c:pt>
                <c:pt idx="8920">
                  <c:v>7.2900948800000004E-2</c:v>
                </c:pt>
                <c:pt idx="8921">
                  <c:v>7.1393556499999997E-2</c:v>
                </c:pt>
                <c:pt idx="8922">
                  <c:v>7.1393556499999997E-2</c:v>
                </c:pt>
                <c:pt idx="8923">
                  <c:v>7.1393556499999997E-2</c:v>
                </c:pt>
                <c:pt idx="8924">
                  <c:v>7.1393556499999997E-2</c:v>
                </c:pt>
                <c:pt idx="8925">
                  <c:v>7.1393556499999997E-2</c:v>
                </c:pt>
                <c:pt idx="8926">
                  <c:v>7.1393556499999997E-2</c:v>
                </c:pt>
                <c:pt idx="8927">
                  <c:v>7.2900948800000004E-2</c:v>
                </c:pt>
                <c:pt idx="8928">
                  <c:v>6.9886163799999998E-2</c:v>
                </c:pt>
                <c:pt idx="8929">
                  <c:v>7.1393556499999997E-2</c:v>
                </c:pt>
                <c:pt idx="8930">
                  <c:v>7.4408341099999997E-2</c:v>
                </c:pt>
                <c:pt idx="8931">
                  <c:v>7.1393556499999997E-2</c:v>
                </c:pt>
                <c:pt idx="8932">
                  <c:v>7.1393556499999997E-2</c:v>
                </c:pt>
                <c:pt idx="8933">
                  <c:v>7.1393556499999997E-2</c:v>
                </c:pt>
                <c:pt idx="8934">
                  <c:v>7.1393556499999997E-2</c:v>
                </c:pt>
                <c:pt idx="8935">
                  <c:v>7.1393556499999997E-2</c:v>
                </c:pt>
                <c:pt idx="8936">
                  <c:v>7.2900948800000004E-2</c:v>
                </c:pt>
                <c:pt idx="8937">
                  <c:v>7.2900948800000004E-2</c:v>
                </c:pt>
                <c:pt idx="8938">
                  <c:v>7.2900948800000004E-2</c:v>
                </c:pt>
                <c:pt idx="8939">
                  <c:v>7.2900948800000004E-2</c:v>
                </c:pt>
                <c:pt idx="8940">
                  <c:v>7.1393556499999997E-2</c:v>
                </c:pt>
                <c:pt idx="8941">
                  <c:v>7.2900948800000004E-2</c:v>
                </c:pt>
                <c:pt idx="8942">
                  <c:v>7.2900948800000004E-2</c:v>
                </c:pt>
                <c:pt idx="8943">
                  <c:v>7.1393556499999997E-2</c:v>
                </c:pt>
                <c:pt idx="8944">
                  <c:v>7.1393556499999997E-2</c:v>
                </c:pt>
                <c:pt idx="8945">
                  <c:v>7.2900948800000004E-2</c:v>
                </c:pt>
                <c:pt idx="8946">
                  <c:v>7.1393556499999997E-2</c:v>
                </c:pt>
                <c:pt idx="8947">
                  <c:v>7.1393556499999997E-2</c:v>
                </c:pt>
                <c:pt idx="8948">
                  <c:v>7.2900948800000004E-2</c:v>
                </c:pt>
                <c:pt idx="8949">
                  <c:v>7.1393556499999997E-2</c:v>
                </c:pt>
                <c:pt idx="8950">
                  <c:v>6.9886163799999998E-2</c:v>
                </c:pt>
                <c:pt idx="8951">
                  <c:v>7.1393556499999997E-2</c:v>
                </c:pt>
                <c:pt idx="8952">
                  <c:v>7.2900948800000004E-2</c:v>
                </c:pt>
                <c:pt idx="8953">
                  <c:v>7.2900948800000004E-2</c:v>
                </c:pt>
                <c:pt idx="8954">
                  <c:v>7.2900948800000004E-2</c:v>
                </c:pt>
                <c:pt idx="8955">
                  <c:v>7.2900945199999997E-2</c:v>
                </c:pt>
                <c:pt idx="8956">
                  <c:v>7.1393493500000002E-2</c:v>
                </c:pt>
                <c:pt idx="8957">
                  <c:v>7.1393367499999999E-2</c:v>
                </c:pt>
                <c:pt idx="8958">
                  <c:v>7.2900576800000005E-2</c:v>
                </c:pt>
                <c:pt idx="8959">
                  <c:v>7.13929534E-2</c:v>
                </c:pt>
                <c:pt idx="8960">
                  <c:v>7.2900077999999993E-2</c:v>
                </c:pt>
                <c:pt idx="8961">
                  <c:v>7.1392387700000004E-2</c:v>
                </c:pt>
                <c:pt idx="8962">
                  <c:v>7.1392072000000001E-2</c:v>
                </c:pt>
                <c:pt idx="8963">
                  <c:v>7.2899142099999995E-2</c:v>
                </c:pt>
                <c:pt idx="8964">
                  <c:v>7.2898818500000004E-2</c:v>
                </c:pt>
                <c:pt idx="8965">
                  <c:v>7.2898505500000002E-2</c:v>
                </c:pt>
                <c:pt idx="8966">
                  <c:v>7.2898212599999998E-2</c:v>
                </c:pt>
                <c:pt idx="8967">
                  <c:v>7.2897949500000003E-2</c:v>
                </c:pt>
                <c:pt idx="8968">
                  <c:v>7.2897725600000005E-2</c:v>
                </c:pt>
                <c:pt idx="8969">
                  <c:v>7.1390154600000005E-2</c:v>
                </c:pt>
                <c:pt idx="8970">
                  <c:v>7.1390039200000005E-2</c:v>
                </c:pt>
                <c:pt idx="8971">
                  <c:v>7.1389992599999993E-2</c:v>
                </c:pt>
                <c:pt idx="8972">
                  <c:v>7.1390029600000002E-2</c:v>
                </c:pt>
                <c:pt idx="8973">
                  <c:v>7.1390143200000006E-2</c:v>
                </c:pt>
                <c:pt idx="8974">
                  <c:v>7.1390322899999997E-2</c:v>
                </c:pt>
                <c:pt idx="8975">
                  <c:v>7.1390557199999996E-2</c:v>
                </c:pt>
                <c:pt idx="8976">
                  <c:v>7.13908345E-2</c:v>
                </c:pt>
                <c:pt idx="8977">
                  <c:v>7.2898539700000001E-2</c:v>
                </c:pt>
                <c:pt idx="8978">
                  <c:v>6.9884080200000004E-2</c:v>
                </c:pt>
                <c:pt idx="8979">
                  <c:v>6.9884420899999994E-2</c:v>
                </c:pt>
                <c:pt idx="8980">
                  <c:v>7.1392154599999993E-2</c:v>
                </c:pt>
                <c:pt idx="8981">
                  <c:v>7.1392480999999994E-2</c:v>
                </c:pt>
                <c:pt idx="8982">
                  <c:v>7.1392783599999995E-2</c:v>
                </c:pt>
                <c:pt idx="8983">
                  <c:v>7.1393051700000001E-2</c:v>
                </c:pt>
                <c:pt idx="8984">
                  <c:v>7.1393273500000007E-2</c:v>
                </c:pt>
                <c:pt idx="8985">
                  <c:v>6.9886045999999993E-2</c:v>
                </c:pt>
                <c:pt idx="8986">
                  <c:v>6.9886142799999995E-2</c:v>
                </c:pt>
                <c:pt idx="8987">
                  <c:v>7.1393552599999993E-2</c:v>
                </c:pt>
                <c:pt idx="8988">
                  <c:v>6.9886095100000004E-2</c:v>
                </c:pt>
                <c:pt idx="8989">
                  <c:v>7.1393349699999997E-2</c:v>
                </c:pt>
                <c:pt idx="8990">
                  <c:v>6.9885757300000004E-2</c:v>
                </c:pt>
                <c:pt idx="8991">
                  <c:v>7.1392899699999998E-2</c:v>
                </c:pt>
                <c:pt idx="8992">
                  <c:v>7.1392610199999998E-2</c:v>
                </c:pt>
                <c:pt idx="8993">
                  <c:v>6.9884898299999998E-2</c:v>
                </c:pt>
                <c:pt idx="8994">
                  <c:v>7.1391957000000006E-2</c:v>
                </c:pt>
                <c:pt idx="8995">
                  <c:v>7.1391615899999997E-2</c:v>
                </c:pt>
                <c:pt idx="8996">
                  <c:v>6.9883884699999996E-2</c:v>
                </c:pt>
                <c:pt idx="8997">
                  <c:v>6.9883564300000006E-2</c:v>
                </c:pt>
                <c:pt idx="8998">
                  <c:v>6.9883271699999999E-2</c:v>
                </c:pt>
                <c:pt idx="8999">
                  <c:v>6.9883017899999997E-2</c:v>
                </c:pt>
                <c:pt idx="9000">
                  <c:v>6.9882813899999993E-2</c:v>
                </c:pt>
                <c:pt idx="9001">
                  <c:v>7.1390068000000001E-2</c:v>
                </c:pt>
                <c:pt idx="9002">
                  <c:v>6.9882601000000003E-2</c:v>
                </c:pt>
                <c:pt idx="9003">
                  <c:v>6.9882613800000007E-2</c:v>
                </c:pt>
                <c:pt idx="9004">
                  <c:v>6.9882702500000005E-2</c:v>
                </c:pt>
                <c:pt idx="9005">
                  <c:v>6.9882853800000005E-2</c:v>
                </c:pt>
                <c:pt idx="9006">
                  <c:v>6.9883058799999995E-2</c:v>
                </c:pt>
                <c:pt idx="9007">
                  <c:v>6.9883307300000003E-2</c:v>
                </c:pt>
                <c:pt idx="9008">
                  <c:v>6.9883589999999995E-2</c:v>
                </c:pt>
                <c:pt idx="9009">
                  <c:v>6.9883896500000001E-2</c:v>
                </c:pt>
                <c:pt idx="9010">
                  <c:v>6.9884217600000006E-2</c:v>
                </c:pt>
                <c:pt idx="9011">
                  <c:v>6.68697548E-2</c:v>
                </c:pt>
                <c:pt idx="9012">
                  <c:v>6.8377470400000001E-2</c:v>
                </c:pt>
                <c:pt idx="9013">
                  <c:v>6.9885170600000004E-2</c:v>
                </c:pt>
                <c:pt idx="9014">
                  <c:v>6.9885452599999995E-2</c:v>
                </c:pt>
                <c:pt idx="9015">
                  <c:v>6.9885700699999997E-2</c:v>
                </c:pt>
                <c:pt idx="9016">
                  <c:v>6.8378512399999994E-2</c:v>
                </c:pt>
                <c:pt idx="9017">
                  <c:v>6.9886056299999999E-2</c:v>
                </c:pt>
                <c:pt idx="9018">
                  <c:v>6.9886144600000005E-2</c:v>
                </c:pt>
                <c:pt idx="9019">
                  <c:v>6.9886163799999998E-2</c:v>
                </c:pt>
                <c:pt idx="9020">
                  <c:v>6.9886163799999998E-2</c:v>
                </c:pt>
                <c:pt idx="9021">
                  <c:v>6.9886163799999998E-2</c:v>
                </c:pt>
                <c:pt idx="9022">
                  <c:v>6.9886163799999998E-2</c:v>
                </c:pt>
                <c:pt idx="9023">
                  <c:v>6.9886163799999998E-2</c:v>
                </c:pt>
                <c:pt idx="9024">
                  <c:v>6.9886163799999998E-2</c:v>
                </c:pt>
                <c:pt idx="9025">
                  <c:v>7.1393556499999997E-2</c:v>
                </c:pt>
                <c:pt idx="9026">
                  <c:v>6.9886163799999998E-2</c:v>
                </c:pt>
                <c:pt idx="9027">
                  <c:v>6.9886163799999998E-2</c:v>
                </c:pt>
                <c:pt idx="9028">
                  <c:v>7.1393556499999997E-2</c:v>
                </c:pt>
                <c:pt idx="9029">
                  <c:v>6.9886163799999998E-2</c:v>
                </c:pt>
                <c:pt idx="9030">
                  <c:v>6.9886163799999998E-2</c:v>
                </c:pt>
                <c:pt idx="9031">
                  <c:v>7.1393556499999997E-2</c:v>
                </c:pt>
                <c:pt idx="9032">
                  <c:v>6.9886163799999998E-2</c:v>
                </c:pt>
                <c:pt idx="9033">
                  <c:v>6.8378771599999999E-2</c:v>
                </c:pt>
                <c:pt idx="9034">
                  <c:v>6.9886163799999998E-2</c:v>
                </c:pt>
                <c:pt idx="9035">
                  <c:v>6.9886163799999998E-2</c:v>
                </c:pt>
                <c:pt idx="9036">
                  <c:v>6.9886163799999998E-2</c:v>
                </c:pt>
                <c:pt idx="9037">
                  <c:v>7.1393556499999997E-2</c:v>
                </c:pt>
                <c:pt idx="9038">
                  <c:v>6.9886163799999998E-2</c:v>
                </c:pt>
                <c:pt idx="9039">
                  <c:v>6.9886163799999998E-2</c:v>
                </c:pt>
                <c:pt idx="9040">
                  <c:v>6.8378771599999999E-2</c:v>
                </c:pt>
                <c:pt idx="9041">
                  <c:v>6.8378771599999999E-2</c:v>
                </c:pt>
                <c:pt idx="9042">
                  <c:v>7.1393556499999997E-2</c:v>
                </c:pt>
                <c:pt idx="9043">
                  <c:v>7.1393556499999997E-2</c:v>
                </c:pt>
                <c:pt idx="9044">
                  <c:v>7.1393556499999997E-2</c:v>
                </c:pt>
                <c:pt idx="9045">
                  <c:v>6.9886163799999998E-2</c:v>
                </c:pt>
                <c:pt idx="9046">
                  <c:v>7.1393556499999997E-2</c:v>
                </c:pt>
                <c:pt idx="9047">
                  <c:v>6.9886163799999998E-2</c:v>
                </c:pt>
                <c:pt idx="9048">
                  <c:v>6.8378771599999999E-2</c:v>
                </c:pt>
                <c:pt idx="9049">
                  <c:v>6.8378771599999999E-2</c:v>
                </c:pt>
                <c:pt idx="9050">
                  <c:v>6.8378771599999999E-2</c:v>
                </c:pt>
                <c:pt idx="9051">
                  <c:v>6.8378768000000006E-2</c:v>
                </c:pt>
                <c:pt idx="9052">
                  <c:v>6.9886097999999994E-2</c:v>
                </c:pt>
                <c:pt idx="9053">
                  <c:v>6.9885965899999999E-2</c:v>
                </c:pt>
                <c:pt idx="9054">
                  <c:v>6.8378381399999993E-2</c:v>
                </c:pt>
                <c:pt idx="9055">
                  <c:v>6.8378140399999995E-2</c:v>
                </c:pt>
                <c:pt idx="9056">
                  <c:v>6.9885253899999999E-2</c:v>
                </c:pt>
                <c:pt idx="9057">
                  <c:v>6.8377552300000005E-2</c:v>
                </c:pt>
                <c:pt idx="9058">
                  <c:v>6.8377226200000002E-2</c:v>
                </c:pt>
                <c:pt idx="9059">
                  <c:v>6.8376892199999997E-2</c:v>
                </c:pt>
                <c:pt idx="9060">
                  <c:v>6.9883956600000005E-2</c:v>
                </c:pt>
                <c:pt idx="9061">
                  <c:v>6.83762443E-2</c:v>
                </c:pt>
                <c:pt idx="9062">
                  <c:v>6.8375950599999999E-2</c:v>
                </c:pt>
                <c:pt idx="9063">
                  <c:v>6.8375691399999994E-2</c:v>
                </c:pt>
                <c:pt idx="9064">
                  <c:v>6.6868080600000004E-2</c:v>
                </c:pt>
                <c:pt idx="9065">
                  <c:v>6.8375318000000004E-2</c:v>
                </c:pt>
                <c:pt idx="9066">
                  <c:v>6.6867828200000007E-2</c:v>
                </c:pt>
                <c:pt idx="9067">
                  <c:v>6.6867811400000005E-2</c:v>
                </c:pt>
                <c:pt idx="9068">
                  <c:v>6.6867874100000002E-2</c:v>
                </c:pt>
                <c:pt idx="9069">
                  <c:v>6.6868007199999996E-2</c:v>
                </c:pt>
                <c:pt idx="9070">
                  <c:v>6.8375596400000002E-2</c:v>
                </c:pt>
                <c:pt idx="9071">
                  <c:v>6.8375838100000003E-2</c:v>
                </c:pt>
                <c:pt idx="9072">
                  <c:v>6.8376118599999994E-2</c:v>
                </c:pt>
                <c:pt idx="9073">
                  <c:v>6.6869032199999998E-2</c:v>
                </c:pt>
                <c:pt idx="9074">
                  <c:v>6.68693593E-2</c:v>
                </c:pt>
                <c:pt idx="9075">
                  <c:v>6.6869693300000005E-2</c:v>
                </c:pt>
                <c:pt idx="9076">
                  <c:v>6.8377418400000001E-2</c:v>
                </c:pt>
                <c:pt idx="9077">
                  <c:v>6.6870341900000005E-2</c:v>
                </c:pt>
                <c:pt idx="9078">
                  <c:v>6.8378028199999996E-2</c:v>
                </c:pt>
                <c:pt idx="9079">
                  <c:v>6.6870893700000003E-2</c:v>
                </c:pt>
                <c:pt idx="9080">
                  <c:v>6.6871107599999993E-2</c:v>
                </c:pt>
                <c:pt idx="9081">
                  <c:v>6.6871266100000007E-2</c:v>
                </c:pt>
                <c:pt idx="9082">
                  <c:v>6.5363966699999998E-2</c:v>
                </c:pt>
                <c:pt idx="9083">
                  <c:v>6.5363986999999998E-2</c:v>
                </c:pt>
                <c:pt idx="9084">
                  <c:v>6.5363986999999998E-2</c:v>
                </c:pt>
                <c:pt idx="9085">
                  <c:v>6.8378771599999999E-2</c:v>
                </c:pt>
                <c:pt idx="9086">
                  <c:v>6.8378771599999999E-2</c:v>
                </c:pt>
                <c:pt idx="9087">
                  <c:v>6.8378771599999999E-2</c:v>
                </c:pt>
                <c:pt idx="9088">
                  <c:v>6.6871379300000006E-2</c:v>
                </c:pt>
                <c:pt idx="9089">
                  <c:v>6.8378771599999999E-2</c:v>
                </c:pt>
                <c:pt idx="9090">
                  <c:v>6.6871379300000006E-2</c:v>
                </c:pt>
                <c:pt idx="9091">
                  <c:v>6.6871379300000006E-2</c:v>
                </c:pt>
                <c:pt idx="9092">
                  <c:v>6.6871379300000006E-2</c:v>
                </c:pt>
                <c:pt idx="9093">
                  <c:v>6.6871379300000006E-2</c:v>
                </c:pt>
                <c:pt idx="9094">
                  <c:v>6.6871379300000006E-2</c:v>
                </c:pt>
                <c:pt idx="9095">
                  <c:v>6.8378771599999999E-2</c:v>
                </c:pt>
                <c:pt idx="9096">
                  <c:v>6.8378771599999999E-2</c:v>
                </c:pt>
                <c:pt idx="9097">
                  <c:v>6.8378771599999999E-2</c:v>
                </c:pt>
                <c:pt idx="9098">
                  <c:v>6.8378771599999999E-2</c:v>
                </c:pt>
                <c:pt idx="9099">
                  <c:v>6.6871379300000006E-2</c:v>
                </c:pt>
                <c:pt idx="9100">
                  <c:v>6.6871379300000006E-2</c:v>
                </c:pt>
                <c:pt idx="9101">
                  <c:v>6.6871379300000006E-2</c:v>
                </c:pt>
                <c:pt idx="9102">
                  <c:v>6.5363986999999998E-2</c:v>
                </c:pt>
                <c:pt idx="9103">
                  <c:v>6.8378771599999999E-2</c:v>
                </c:pt>
                <c:pt idx="9104">
                  <c:v>6.6871379300000006E-2</c:v>
                </c:pt>
                <c:pt idx="9105">
                  <c:v>6.5363986999999998E-2</c:v>
                </c:pt>
                <c:pt idx="9106">
                  <c:v>6.6871379300000006E-2</c:v>
                </c:pt>
                <c:pt idx="9107">
                  <c:v>6.5363986999999998E-2</c:v>
                </c:pt>
                <c:pt idx="9108">
                  <c:v>6.6871379300000006E-2</c:v>
                </c:pt>
                <c:pt idx="9109">
                  <c:v>6.8378771599999999E-2</c:v>
                </c:pt>
                <c:pt idx="9110">
                  <c:v>7.1393556499999997E-2</c:v>
                </c:pt>
                <c:pt idx="9111">
                  <c:v>6.8378771599999999E-2</c:v>
                </c:pt>
                <c:pt idx="9112">
                  <c:v>7.1393556499999997E-2</c:v>
                </c:pt>
                <c:pt idx="9113">
                  <c:v>7.1393556499999997E-2</c:v>
                </c:pt>
                <c:pt idx="9114">
                  <c:v>7.2900948800000004E-2</c:v>
                </c:pt>
                <c:pt idx="9115">
                  <c:v>7.2900945199999997E-2</c:v>
                </c:pt>
                <c:pt idx="9116">
                  <c:v>7.1393490599999998E-2</c:v>
                </c:pt>
                <c:pt idx="9117">
                  <c:v>6.9885965899999999E-2</c:v>
                </c:pt>
                <c:pt idx="9118">
                  <c:v>6.9885774400000003E-2</c:v>
                </c:pt>
                <c:pt idx="9119">
                  <c:v>7.1392926699999998E-2</c:v>
                </c:pt>
                <c:pt idx="9120">
                  <c:v>7.1392647300000001E-2</c:v>
                </c:pt>
                <c:pt idx="9121">
                  <c:v>7.1392339999999999E-2</c:v>
                </c:pt>
                <c:pt idx="9122">
                  <c:v>6.9884620199999997E-2</c:v>
                </c:pt>
                <c:pt idx="9123">
                  <c:v>7.1391681799999995E-2</c:v>
                </c:pt>
                <c:pt idx="9124">
                  <c:v>7.1391351800000002E-2</c:v>
                </c:pt>
                <c:pt idx="9125">
                  <c:v>6.9883639400000003E-2</c:v>
                </c:pt>
                <c:pt idx="9126">
                  <c:v>7.2898138200000004E-2</c:v>
                </c:pt>
                <c:pt idx="9127">
                  <c:v>7.2897879700000001E-2</c:v>
                </c:pt>
                <c:pt idx="9128">
                  <c:v>7.1390269899999997E-2</c:v>
                </c:pt>
                <c:pt idx="9129">
                  <c:v>6.9882714600000007E-2</c:v>
                </c:pt>
                <c:pt idx="9130">
                  <c:v>6.98826216E-2</c:v>
                </c:pt>
                <c:pt idx="9131">
                  <c:v>6.8375207600000001E-2</c:v>
                </c:pt>
                <c:pt idx="9132">
                  <c:v>6.8375261800000003E-2</c:v>
                </c:pt>
                <c:pt idx="9133">
                  <c:v>6.9882773300000006E-2</c:v>
                </c:pt>
                <c:pt idx="9134">
                  <c:v>6.9882941300000001E-2</c:v>
                </c:pt>
                <c:pt idx="9135">
                  <c:v>6.8375757699999998E-2</c:v>
                </c:pt>
                <c:pt idx="9136">
                  <c:v>6.6868610999999994E-2</c:v>
                </c:pt>
                <c:pt idx="9137">
                  <c:v>6.8376283800000007E-2</c:v>
                </c:pt>
                <c:pt idx="9138">
                  <c:v>6.9883976200000003E-2</c:v>
                </c:pt>
                <c:pt idx="9139">
                  <c:v>6.8376890100000004E-2</c:v>
                </c:pt>
                <c:pt idx="9140">
                  <c:v>6.6869807899999995E-2</c:v>
                </c:pt>
                <c:pt idx="9141">
                  <c:v>6.8377509899999994E-2</c:v>
                </c:pt>
                <c:pt idx="9142">
                  <c:v>6.9885197999999996E-2</c:v>
                </c:pt>
                <c:pt idx="9143">
                  <c:v>6.9885471099999999E-2</c:v>
                </c:pt>
                <c:pt idx="9144">
                  <c:v>6.9885714900000007E-2</c:v>
                </c:pt>
                <c:pt idx="9145">
                  <c:v>6.8378528800000005E-2</c:v>
                </c:pt>
                <c:pt idx="9146">
                  <c:v>6.8378689699999995E-2</c:v>
                </c:pt>
                <c:pt idx="9147">
                  <c:v>6.8378799000000004E-2</c:v>
                </c:pt>
                <c:pt idx="9148">
                  <c:v>6.8378884799999998E-2</c:v>
                </c:pt>
                <c:pt idx="9149">
                  <c:v>6.83789588E-2</c:v>
                </c:pt>
                <c:pt idx="9150">
                  <c:v>6.6871628799999999E-2</c:v>
                </c:pt>
                <c:pt idx="9151">
                  <c:v>6.8379071E-2</c:v>
                </c:pt>
                <c:pt idx="9152">
                  <c:v>6.6871717499999997E-2</c:v>
                </c:pt>
                <c:pt idx="9153">
                  <c:v>6.8379135399999999E-2</c:v>
                </c:pt>
                <c:pt idx="9154">
                  <c:v>7.1393933500000006E-2</c:v>
                </c:pt>
                <c:pt idx="9155">
                  <c:v>7.1393936000000005E-2</c:v>
                </c:pt>
                <c:pt idx="9156">
                  <c:v>6.9886534799999997E-2</c:v>
                </c:pt>
                <c:pt idx="9157">
                  <c:v>6.9886513400000003E-2</c:v>
                </c:pt>
                <c:pt idx="9158">
                  <c:v>6.9886480299999998E-2</c:v>
                </c:pt>
                <c:pt idx="9159">
                  <c:v>6.9886435100000005E-2</c:v>
                </c:pt>
                <c:pt idx="9160">
                  <c:v>6.8378986200000005E-2</c:v>
                </c:pt>
                <c:pt idx="9161">
                  <c:v>6.83789172E-2</c:v>
                </c:pt>
                <c:pt idx="9162">
                  <c:v>6.8378835999999998E-2</c:v>
                </c:pt>
                <c:pt idx="9163">
                  <c:v>6.8378741300000004E-2</c:v>
                </c:pt>
                <c:pt idx="9164">
                  <c:v>6.9885994000000007E-2</c:v>
                </c:pt>
                <c:pt idx="9165">
                  <c:v>7.1393198399999996E-2</c:v>
                </c:pt>
                <c:pt idx="9166">
                  <c:v>6.9885576399999996E-2</c:v>
                </c:pt>
                <c:pt idx="9167">
                  <c:v>6.8377921100000003E-2</c:v>
                </c:pt>
                <c:pt idx="9168">
                  <c:v>6.9885027799999999E-2</c:v>
                </c:pt>
                <c:pt idx="9169">
                  <c:v>6.9884725199999997E-2</c:v>
                </c:pt>
                <c:pt idx="9170">
                  <c:v>6.83770197E-2</c:v>
                </c:pt>
                <c:pt idx="9171">
                  <c:v>6.8376708499999994E-2</c:v>
                </c:pt>
                <c:pt idx="9172">
                  <c:v>6.9883800699999998E-2</c:v>
                </c:pt>
                <c:pt idx="9173">
                  <c:v>6.8376118999999999E-2</c:v>
                </c:pt>
                <c:pt idx="9174">
                  <c:v>6.8375856999999998E-2</c:v>
                </c:pt>
                <c:pt idx="9175">
                  <c:v>6.8375628100000002E-2</c:v>
                </c:pt>
                <c:pt idx="9176">
                  <c:v>6.8375440800000006E-2</c:v>
                </c:pt>
                <c:pt idx="9177">
                  <c:v>6.6867905800000002E-2</c:v>
                </c:pt>
                <c:pt idx="9178">
                  <c:v>6.6867825300000003E-2</c:v>
                </c:pt>
                <c:pt idx="9179">
                  <c:v>6.5360414199999994E-2</c:v>
                </c:pt>
                <c:pt idx="9180">
                  <c:v>6.6867865200000001E-2</c:v>
                </c:pt>
                <c:pt idx="9181">
                  <c:v>6.6867980199999996E-2</c:v>
                </c:pt>
                <c:pt idx="9182">
                  <c:v>6.6868148599999996E-2</c:v>
                </c:pt>
                <c:pt idx="9183">
                  <c:v>6.9883153500000003E-2</c:v>
                </c:pt>
                <c:pt idx="9184">
                  <c:v>6.8376006899999994E-2</c:v>
                </c:pt>
                <c:pt idx="9185">
                  <c:v>6.6868888700000004E-2</c:v>
                </c:pt>
                <c:pt idx="9186">
                  <c:v>6.83765811E-2</c:v>
                </c:pt>
                <c:pt idx="9187">
                  <c:v>6.6869495299999998E-2</c:v>
                </c:pt>
                <c:pt idx="9188">
                  <c:v>6.6869807899999995E-2</c:v>
                </c:pt>
                <c:pt idx="9189">
                  <c:v>6.6870115800000005E-2</c:v>
                </c:pt>
                <c:pt idx="9190">
                  <c:v>6.6870410899999996E-2</c:v>
                </c:pt>
                <c:pt idx="9191">
                  <c:v>6.8378078100000003E-2</c:v>
                </c:pt>
                <c:pt idx="9192">
                  <c:v>6.8378321899999997E-2</c:v>
                </c:pt>
                <c:pt idx="9193">
                  <c:v>6.5363743500000002E-2</c:v>
                </c:pt>
                <c:pt idx="9194">
                  <c:v>6.6871297400000002E-2</c:v>
                </c:pt>
                <c:pt idx="9195">
                  <c:v>6.5364014400000003E-2</c:v>
                </c:pt>
                <c:pt idx="9196">
                  <c:v>6.5364101999999993E-2</c:v>
                </c:pt>
                <c:pt idx="9197">
                  <c:v>6.6871571199999993E-2</c:v>
                </c:pt>
                <c:pt idx="9198">
                  <c:v>6.5364245400000007E-2</c:v>
                </c:pt>
                <c:pt idx="9199">
                  <c:v>6.6871692499999996E-2</c:v>
                </c:pt>
                <c:pt idx="9200">
                  <c:v>6.5364344000000005E-2</c:v>
                </c:pt>
                <c:pt idx="9201">
                  <c:v>6.6871767700000001E-2</c:v>
                </c:pt>
                <c:pt idx="9202">
                  <c:v>6.6871786899999994E-2</c:v>
                </c:pt>
                <c:pt idx="9203">
                  <c:v>6.6871793700000001E-2</c:v>
                </c:pt>
                <c:pt idx="9204">
                  <c:v>6.8379178799999996E-2</c:v>
                </c:pt>
                <c:pt idx="9205">
                  <c:v>6.6871767299999996E-2</c:v>
                </c:pt>
                <c:pt idx="9206">
                  <c:v>6.6871733799999999E-2</c:v>
                </c:pt>
                <c:pt idx="9207">
                  <c:v>6.6871686099999994E-2</c:v>
                </c:pt>
                <c:pt idx="9208">
                  <c:v>6.6871623800000002E-2</c:v>
                </c:pt>
                <c:pt idx="9209">
                  <c:v>6.5364154699999996E-2</c:v>
                </c:pt>
                <c:pt idx="9210">
                  <c:v>6.5364062099999995E-2</c:v>
                </c:pt>
                <c:pt idx="9211">
                  <c:v>6.8378736699999998E-2</c:v>
                </c:pt>
                <c:pt idx="9212">
                  <c:v>6.6871191699999999E-2</c:v>
                </c:pt>
                <c:pt idx="9213">
                  <c:v>6.5363600699999996E-2</c:v>
                </c:pt>
                <c:pt idx="9214">
                  <c:v>6.5363363999999993E-2</c:v>
                </c:pt>
                <c:pt idx="9215">
                  <c:v>6.5363097699999997E-2</c:v>
                </c:pt>
                <c:pt idx="9216">
                  <c:v>6.5362808999999994E-2</c:v>
                </c:pt>
                <c:pt idx="9217">
                  <c:v>6.5362506000000001E-2</c:v>
                </c:pt>
                <c:pt idx="9218">
                  <c:v>6.5362196299999994E-2</c:v>
                </c:pt>
                <c:pt idx="9219">
                  <c:v>6.5361888000000007E-2</c:v>
                </c:pt>
                <c:pt idx="9220">
                  <c:v>6.5361588999999998E-2</c:v>
                </c:pt>
                <c:pt idx="9221">
                  <c:v>6.6868702500000002E-2</c:v>
                </c:pt>
                <c:pt idx="9222">
                  <c:v>6.6868445499999998E-2</c:v>
                </c:pt>
                <c:pt idx="9223">
                  <c:v>6.5360825299999994E-2</c:v>
                </c:pt>
                <c:pt idx="9224">
                  <c:v>6.6868038199999993E-2</c:v>
                </c:pt>
                <c:pt idx="9225">
                  <c:v>6.5360506700000001E-2</c:v>
                </c:pt>
                <c:pt idx="9226">
                  <c:v>6.83752215E-2</c:v>
                </c:pt>
                <c:pt idx="9227">
                  <c:v>6.5360411300000004E-2</c:v>
                </c:pt>
                <c:pt idx="9228">
                  <c:v>6.3853014400000005E-2</c:v>
                </c:pt>
                <c:pt idx="9229">
                  <c:v>6.3853014400000005E-2</c:v>
                </c:pt>
                <c:pt idx="9230">
                  <c:v>6.5360411300000004E-2</c:v>
                </c:pt>
                <c:pt idx="9231">
                  <c:v>6.5360411300000004E-2</c:v>
                </c:pt>
                <c:pt idx="9232">
                  <c:v>6.5360411300000004E-2</c:v>
                </c:pt>
                <c:pt idx="9233">
                  <c:v>6.5360411300000004E-2</c:v>
                </c:pt>
                <c:pt idx="9234">
                  <c:v>6.5360411300000004E-2</c:v>
                </c:pt>
                <c:pt idx="9235">
                  <c:v>6.6867807900000006E-2</c:v>
                </c:pt>
                <c:pt idx="9236">
                  <c:v>6.3853014400000005E-2</c:v>
                </c:pt>
                <c:pt idx="9237">
                  <c:v>6.5360411300000004E-2</c:v>
                </c:pt>
                <c:pt idx="9238">
                  <c:v>6.5360411300000004E-2</c:v>
                </c:pt>
                <c:pt idx="9239">
                  <c:v>6.3853014400000005E-2</c:v>
                </c:pt>
                <c:pt idx="9240">
                  <c:v>6.5360411300000004E-2</c:v>
                </c:pt>
                <c:pt idx="9241">
                  <c:v>6.5360411300000004E-2</c:v>
                </c:pt>
                <c:pt idx="9242">
                  <c:v>6.5360411300000004E-2</c:v>
                </c:pt>
                <c:pt idx="9243">
                  <c:v>6.5360411300000004E-2</c:v>
                </c:pt>
                <c:pt idx="9244">
                  <c:v>6.5360411300000004E-2</c:v>
                </c:pt>
                <c:pt idx="9245">
                  <c:v>6.3853014400000005E-2</c:v>
                </c:pt>
                <c:pt idx="9246">
                  <c:v>6.3853014400000005E-2</c:v>
                </c:pt>
                <c:pt idx="9247">
                  <c:v>6.5360411300000004E-2</c:v>
                </c:pt>
                <c:pt idx="9248">
                  <c:v>6.3853014400000005E-2</c:v>
                </c:pt>
                <c:pt idx="9249">
                  <c:v>6.5360411300000004E-2</c:v>
                </c:pt>
                <c:pt idx="9250">
                  <c:v>6.5360411300000004E-2</c:v>
                </c:pt>
                <c:pt idx="9251">
                  <c:v>6.5360411300000004E-2</c:v>
                </c:pt>
                <c:pt idx="9252">
                  <c:v>6.3853014400000005E-2</c:v>
                </c:pt>
                <c:pt idx="9253">
                  <c:v>6.2345617800000003E-2</c:v>
                </c:pt>
                <c:pt idx="9254">
                  <c:v>6.3853014400000005E-2</c:v>
                </c:pt>
                <c:pt idx="9255">
                  <c:v>6.5360411300000004E-2</c:v>
                </c:pt>
                <c:pt idx="9256">
                  <c:v>6.3853014400000005E-2</c:v>
                </c:pt>
                <c:pt idx="9257">
                  <c:v>6.5360411300000004E-2</c:v>
                </c:pt>
                <c:pt idx="9258">
                  <c:v>6.6867807900000006E-2</c:v>
                </c:pt>
                <c:pt idx="9259">
                  <c:v>6.5360411300000004E-2</c:v>
                </c:pt>
                <c:pt idx="9260">
                  <c:v>6.6867807900000006E-2</c:v>
                </c:pt>
                <c:pt idx="9261">
                  <c:v>6.2345617800000003E-2</c:v>
                </c:pt>
                <c:pt idx="9262">
                  <c:v>6.2345617800000003E-2</c:v>
                </c:pt>
                <c:pt idx="9263">
                  <c:v>6.3853014400000005E-2</c:v>
                </c:pt>
                <c:pt idx="9264">
                  <c:v>6.2345617800000003E-2</c:v>
                </c:pt>
                <c:pt idx="9265">
                  <c:v>6.5360411300000004E-2</c:v>
                </c:pt>
                <c:pt idx="9266">
                  <c:v>6.5360411300000004E-2</c:v>
                </c:pt>
                <c:pt idx="9267">
                  <c:v>6.5360411300000004E-2</c:v>
                </c:pt>
                <c:pt idx="9268">
                  <c:v>6.5360411300000004E-2</c:v>
                </c:pt>
                <c:pt idx="9269">
                  <c:v>6.5360411300000004E-2</c:v>
                </c:pt>
                <c:pt idx="9270">
                  <c:v>6.5360411300000004E-2</c:v>
                </c:pt>
                <c:pt idx="9271">
                  <c:v>6.5360411300000004E-2</c:v>
                </c:pt>
                <c:pt idx="9272">
                  <c:v>6.6867807900000006E-2</c:v>
                </c:pt>
                <c:pt idx="9273">
                  <c:v>6.6867807900000006E-2</c:v>
                </c:pt>
                <c:pt idx="9274">
                  <c:v>6.6867807900000006E-2</c:v>
                </c:pt>
                <c:pt idx="9275">
                  <c:v>6.6867811400000005E-2</c:v>
                </c:pt>
                <c:pt idx="9276">
                  <c:v>6.53604775E-2</c:v>
                </c:pt>
                <c:pt idx="9277">
                  <c:v>6.5360610700000002E-2</c:v>
                </c:pt>
                <c:pt idx="9278">
                  <c:v>6.5360803999999995E-2</c:v>
                </c:pt>
                <c:pt idx="9279">
                  <c:v>6.5361046399999997E-2</c:v>
                </c:pt>
                <c:pt idx="9280">
                  <c:v>6.3853931799999999E-2</c:v>
                </c:pt>
                <c:pt idx="9281">
                  <c:v>6.5361637E-2</c:v>
                </c:pt>
                <c:pt idx="9282">
                  <c:v>6.5361964499999994E-2</c:v>
                </c:pt>
                <c:pt idx="9283">
                  <c:v>6.6869693300000005E-2</c:v>
                </c:pt>
                <c:pt idx="9284">
                  <c:v>6.6870024299999997E-2</c:v>
                </c:pt>
                <c:pt idx="9285">
                  <c:v>6.6870341900000005E-2</c:v>
                </c:pt>
                <c:pt idx="9286">
                  <c:v>6.5363241899999994E-2</c:v>
                </c:pt>
                <c:pt idx="9287">
                  <c:v>6.6870893700000003E-2</c:v>
                </c:pt>
                <c:pt idx="9288">
                  <c:v>6.3856322399999998E-2</c:v>
                </c:pt>
                <c:pt idx="9289">
                  <c:v>6.53638738E-2</c:v>
                </c:pt>
                <c:pt idx="9290">
                  <c:v>6.5363966699999998E-2</c:v>
                </c:pt>
                <c:pt idx="9291">
                  <c:v>6.5363983400000006E-2</c:v>
                </c:pt>
                <c:pt idx="9292">
                  <c:v>6.5363920800000003E-2</c:v>
                </c:pt>
                <c:pt idx="9293">
                  <c:v>6.5363788300000003E-2</c:v>
                </c:pt>
                <c:pt idx="9294">
                  <c:v>6.5363595699999999E-2</c:v>
                </c:pt>
                <c:pt idx="9295">
                  <c:v>6.5363353999999999E-2</c:v>
                </c:pt>
                <c:pt idx="9296">
                  <c:v>6.3855680100000006E-2</c:v>
                </c:pt>
                <c:pt idx="9297">
                  <c:v>6.5362764500000003E-2</c:v>
                </c:pt>
                <c:pt idx="9298">
                  <c:v>6.5362437699999998E-2</c:v>
                </c:pt>
                <c:pt idx="9299">
                  <c:v>6.3854708199999999E-2</c:v>
                </c:pt>
                <c:pt idx="9300">
                  <c:v>6.5361771599999993E-2</c:v>
                </c:pt>
                <c:pt idx="9301">
                  <c:v>6.5361453299999997E-2</c:v>
                </c:pt>
                <c:pt idx="9302">
                  <c:v>6.5361158899999994E-2</c:v>
                </c:pt>
                <c:pt idx="9303">
                  <c:v>6.3853502800000003E-2</c:v>
                </c:pt>
                <c:pt idx="9304">
                  <c:v>6.3853287800000005E-2</c:v>
                </c:pt>
                <c:pt idx="9305">
                  <c:v>6.5360524899999994E-2</c:v>
                </c:pt>
                <c:pt idx="9306">
                  <c:v>6.3853035000000002E-2</c:v>
                </c:pt>
                <c:pt idx="9307">
                  <c:v>6.3853014400000005E-2</c:v>
                </c:pt>
                <c:pt idx="9308">
                  <c:v>6.5360411300000004E-2</c:v>
                </c:pt>
                <c:pt idx="9309">
                  <c:v>6.5360411300000004E-2</c:v>
                </c:pt>
                <c:pt idx="9310">
                  <c:v>6.6867807900000006E-2</c:v>
                </c:pt>
                <c:pt idx="9311">
                  <c:v>6.6867807900000006E-2</c:v>
                </c:pt>
                <c:pt idx="9312">
                  <c:v>6.3853014400000005E-2</c:v>
                </c:pt>
                <c:pt idx="9313">
                  <c:v>6.3853014400000005E-2</c:v>
                </c:pt>
                <c:pt idx="9314">
                  <c:v>6.3853014400000005E-2</c:v>
                </c:pt>
                <c:pt idx="9315">
                  <c:v>6.5360411300000004E-2</c:v>
                </c:pt>
                <c:pt idx="9316">
                  <c:v>6.5360411300000004E-2</c:v>
                </c:pt>
                <c:pt idx="9317">
                  <c:v>6.3853014400000005E-2</c:v>
                </c:pt>
                <c:pt idx="9318">
                  <c:v>6.3853014400000005E-2</c:v>
                </c:pt>
                <c:pt idx="9319">
                  <c:v>6.5360411300000004E-2</c:v>
                </c:pt>
                <c:pt idx="9320">
                  <c:v>6.2345617800000003E-2</c:v>
                </c:pt>
                <c:pt idx="9321">
                  <c:v>6.5360411300000004E-2</c:v>
                </c:pt>
                <c:pt idx="9322">
                  <c:v>6.3853014400000005E-2</c:v>
                </c:pt>
                <c:pt idx="9323">
                  <c:v>6.3853014400000005E-2</c:v>
                </c:pt>
                <c:pt idx="9324">
                  <c:v>6.5360411300000004E-2</c:v>
                </c:pt>
                <c:pt idx="9325">
                  <c:v>6.2345617800000003E-2</c:v>
                </c:pt>
                <c:pt idx="9326">
                  <c:v>6.2345617800000003E-2</c:v>
                </c:pt>
                <c:pt idx="9327">
                  <c:v>6.3853014400000005E-2</c:v>
                </c:pt>
                <c:pt idx="9328">
                  <c:v>6.2345617800000003E-2</c:v>
                </c:pt>
                <c:pt idx="9329">
                  <c:v>6.5360411300000004E-2</c:v>
                </c:pt>
                <c:pt idx="9330">
                  <c:v>6.3853014400000005E-2</c:v>
                </c:pt>
                <c:pt idx="9331">
                  <c:v>6.6867807900000006E-2</c:v>
                </c:pt>
                <c:pt idx="9332">
                  <c:v>6.3853014400000005E-2</c:v>
                </c:pt>
                <c:pt idx="9333">
                  <c:v>6.5360411300000004E-2</c:v>
                </c:pt>
                <c:pt idx="9334">
                  <c:v>6.3853014400000005E-2</c:v>
                </c:pt>
                <c:pt idx="9335">
                  <c:v>6.3853014400000005E-2</c:v>
                </c:pt>
                <c:pt idx="9336">
                  <c:v>6.3853014400000005E-2</c:v>
                </c:pt>
                <c:pt idx="9337">
                  <c:v>6.3853014400000005E-2</c:v>
                </c:pt>
                <c:pt idx="9338">
                  <c:v>6.3853014400000005E-2</c:v>
                </c:pt>
                <c:pt idx="9339">
                  <c:v>6.5360414899999997E-2</c:v>
                </c:pt>
                <c:pt idx="9340">
                  <c:v>6.3853081000000006E-2</c:v>
                </c:pt>
                <c:pt idx="9341">
                  <c:v>6.38532141E-2</c:v>
                </c:pt>
                <c:pt idx="9342">
                  <c:v>6.3853407400000006E-2</c:v>
                </c:pt>
                <c:pt idx="9343">
                  <c:v>6.5361046399999997E-2</c:v>
                </c:pt>
                <c:pt idx="9344">
                  <c:v>6.6868723199999994E-2</c:v>
                </c:pt>
                <c:pt idx="9345">
                  <c:v>6.3854241899999997E-2</c:v>
                </c:pt>
                <c:pt idx="9346">
                  <c:v>6.3854569400000005E-2</c:v>
                </c:pt>
                <c:pt idx="9347">
                  <c:v>6.3854904399999995E-2</c:v>
                </c:pt>
                <c:pt idx="9348">
                  <c:v>6.23478425E-2</c:v>
                </c:pt>
                <c:pt idx="9349">
                  <c:v>6.3855554499999995E-2</c:v>
                </c:pt>
                <c:pt idx="9350">
                  <c:v>6.3855848500000006E-2</c:v>
                </c:pt>
                <c:pt idx="9351">
                  <c:v>6.3856107999999995E-2</c:v>
                </c:pt>
                <c:pt idx="9352">
                  <c:v>6.23489297E-2</c:v>
                </c:pt>
                <c:pt idx="9353">
                  <c:v>6.3856481100000001E-2</c:v>
                </c:pt>
                <c:pt idx="9354">
                  <c:v>6.5363966699999998E-2</c:v>
                </c:pt>
                <c:pt idx="9355">
                  <c:v>6.3856591500000004E-2</c:v>
                </c:pt>
                <c:pt idx="9356">
                  <c:v>6.3856537699999993E-2</c:v>
                </c:pt>
                <c:pt idx="9357">
                  <c:v>6.5363815000000006E-2</c:v>
                </c:pt>
                <c:pt idx="9358">
                  <c:v>6.5363647400000002E-2</c:v>
                </c:pt>
                <c:pt idx="9359">
                  <c:v>6.3856041799999999E-2</c:v>
                </c:pt>
                <c:pt idx="9360">
                  <c:v>6.5363185599999998E-2</c:v>
                </c:pt>
                <c:pt idx="9361">
                  <c:v>6.5362908299999994E-2</c:v>
                </c:pt>
                <c:pt idx="9362">
                  <c:v>6.5362610700000004E-2</c:v>
                </c:pt>
                <c:pt idx="9363">
                  <c:v>6.3854906899999994E-2</c:v>
                </c:pt>
                <c:pt idx="9364">
                  <c:v>6.5361987999999996E-2</c:v>
                </c:pt>
                <c:pt idx="9365">
                  <c:v>6.3854284600000005E-2</c:v>
                </c:pt>
                <c:pt idx="9366">
                  <c:v>6.3853988400000006E-2</c:v>
                </c:pt>
                <c:pt idx="9367">
                  <c:v>6.3853713199999995E-2</c:v>
                </c:pt>
                <c:pt idx="9368">
                  <c:v>6.5360863399999997E-2</c:v>
                </c:pt>
                <c:pt idx="9369">
                  <c:v>6.6868052100000006E-2</c:v>
                </c:pt>
                <c:pt idx="9370">
                  <c:v>6.53604936E-2</c:v>
                </c:pt>
                <c:pt idx="9371">
                  <c:v>6.5360383499999994E-2</c:v>
                </c:pt>
                <c:pt idx="9372">
                  <c:v>6.3852900099999998E-2</c:v>
                </c:pt>
                <c:pt idx="9373">
                  <c:v>6.5360222600000004E-2</c:v>
                </c:pt>
                <c:pt idx="9374">
                  <c:v>6.3852763100000001E-2</c:v>
                </c:pt>
                <c:pt idx="9375">
                  <c:v>6.3852712500000006E-2</c:v>
                </c:pt>
                <c:pt idx="9376">
                  <c:v>6.3852674100000006E-2</c:v>
                </c:pt>
                <c:pt idx="9377">
                  <c:v>6.53600446E-2</c:v>
                </c:pt>
                <c:pt idx="9378">
                  <c:v>6.536003E-2</c:v>
                </c:pt>
                <c:pt idx="9379">
                  <c:v>6.5360027500000001E-2</c:v>
                </c:pt>
                <c:pt idx="9380">
                  <c:v>6.5360037199999999E-2</c:v>
                </c:pt>
                <c:pt idx="9381">
                  <c:v>6.3852661599999999E-2</c:v>
                </c:pt>
                <c:pt idx="9382">
                  <c:v>6.3852695099999995E-2</c:v>
                </c:pt>
                <c:pt idx="9383">
                  <c:v>6.3852740599999999E-2</c:v>
                </c:pt>
                <c:pt idx="9384">
                  <c:v>6.5360195199999999E-2</c:v>
                </c:pt>
                <c:pt idx="9385">
                  <c:v>6.5360264599999995E-2</c:v>
                </c:pt>
                <c:pt idx="9386">
                  <c:v>6.5360346200000002E-2</c:v>
                </c:pt>
                <c:pt idx="9387">
                  <c:v>6.5360441899999996E-2</c:v>
                </c:pt>
                <c:pt idx="9388">
                  <c:v>6.5360586799999995E-2</c:v>
                </c:pt>
                <c:pt idx="9389">
                  <c:v>6.5360784800000002E-2</c:v>
                </c:pt>
                <c:pt idx="9390">
                  <c:v>6.5361027200000005E-2</c:v>
                </c:pt>
                <c:pt idx="9391">
                  <c:v>6.5361304499999995E-2</c:v>
                </c:pt>
                <c:pt idx="9392">
                  <c:v>6.5361607099999997E-2</c:v>
                </c:pt>
                <c:pt idx="9393">
                  <c:v>6.5361926099999995E-2</c:v>
                </c:pt>
                <c:pt idx="9394">
                  <c:v>6.3854857799999998E-2</c:v>
                </c:pt>
                <c:pt idx="9395">
                  <c:v>6.3855181699999999E-2</c:v>
                </c:pt>
                <c:pt idx="9396">
                  <c:v>6.5362887699999997E-2</c:v>
                </c:pt>
                <c:pt idx="9397">
                  <c:v>6.3855785499999998E-2</c:v>
                </c:pt>
                <c:pt idx="9398">
                  <c:v>6.3856046799999996E-2</c:v>
                </c:pt>
                <c:pt idx="9399">
                  <c:v>6.5363661599999998E-2</c:v>
                </c:pt>
                <c:pt idx="9400">
                  <c:v>6.3856442299999996E-2</c:v>
                </c:pt>
                <c:pt idx="9401">
                  <c:v>6.2349165400000003E-2</c:v>
                </c:pt>
                <c:pt idx="9402">
                  <c:v>6.3856606100000005E-2</c:v>
                </c:pt>
                <c:pt idx="9403">
                  <c:v>6.23491875E-2</c:v>
                </c:pt>
                <c:pt idx="9404">
                  <c:v>6.2349108799999997E-2</c:v>
                </c:pt>
                <c:pt idx="9405">
                  <c:v>6.0841598300000001E-2</c:v>
                </c:pt>
                <c:pt idx="9406">
                  <c:v>6.2348837499999997E-2</c:v>
                </c:pt>
                <c:pt idx="9407">
                  <c:v>6.3856046499999999E-2</c:v>
                </c:pt>
                <c:pt idx="9408">
                  <c:v>6.2348442699999999E-2</c:v>
                </c:pt>
                <c:pt idx="9409">
                  <c:v>6.2348209199999997E-2</c:v>
                </c:pt>
                <c:pt idx="9410">
                  <c:v>6.2347957500000002E-2</c:v>
                </c:pt>
                <c:pt idx="9411">
                  <c:v>6.2347691199999999E-2</c:v>
                </c:pt>
                <c:pt idx="9412">
                  <c:v>6.0840020500000001E-2</c:v>
                </c:pt>
                <c:pt idx="9413">
                  <c:v>6.3854527800000005E-2</c:v>
                </c:pt>
                <c:pt idx="9414">
                  <c:v>6.3854244700000007E-2</c:v>
                </c:pt>
                <c:pt idx="9415">
                  <c:v>6.2346567999999998E-2</c:v>
                </c:pt>
                <c:pt idx="9416">
                  <c:v>6.2346293900000002E-2</c:v>
                </c:pt>
                <c:pt idx="9417">
                  <c:v>6.3853426300000002E-2</c:v>
                </c:pt>
                <c:pt idx="9418">
                  <c:v>6.3853178499999996E-2</c:v>
                </c:pt>
                <c:pt idx="9419">
                  <c:v>6.2345551300000003E-2</c:v>
                </c:pt>
                <c:pt idx="9420">
                  <c:v>6.2345310299999998E-2</c:v>
                </c:pt>
                <c:pt idx="9421">
                  <c:v>6.2345052200000001E-2</c:v>
                </c:pt>
                <c:pt idx="9422">
                  <c:v>6.2344781600000003E-2</c:v>
                </c:pt>
                <c:pt idx="9423">
                  <c:v>6.3851900099999997E-2</c:v>
                </c:pt>
                <c:pt idx="9424">
                  <c:v>6.2344217700000003E-2</c:v>
                </c:pt>
                <c:pt idx="9425">
                  <c:v>6.2343933599999998E-2</c:v>
                </c:pt>
                <c:pt idx="9426">
                  <c:v>6.23436531E-2</c:v>
                </c:pt>
                <c:pt idx="9427">
                  <c:v>6.3850780499999996E-2</c:v>
                </c:pt>
                <c:pt idx="9428">
                  <c:v>6.3850520999999993E-2</c:v>
                </c:pt>
                <c:pt idx="9429">
                  <c:v>6.3850278199999999E-2</c:v>
                </c:pt>
                <c:pt idx="9430">
                  <c:v>6.3850056399999994E-2</c:v>
                </c:pt>
                <c:pt idx="9431">
                  <c:v>6.535726E-2</c:v>
                </c:pt>
                <c:pt idx="9432">
                  <c:v>6.3849691900000005E-2</c:v>
                </c:pt>
                <c:pt idx="9433">
                  <c:v>6.3849558000000001E-2</c:v>
                </c:pt>
                <c:pt idx="9434">
                  <c:v>6.23420607E-2</c:v>
                </c:pt>
                <c:pt idx="9435">
                  <c:v>6.2342007999999997E-2</c:v>
                </c:pt>
                <c:pt idx="9436">
                  <c:v>6.5356828199999994E-2</c:v>
                </c:pt>
                <c:pt idx="9437">
                  <c:v>6.3849516699999997E-2</c:v>
                </c:pt>
                <c:pt idx="9438">
                  <c:v>6.5357069200000006E-2</c:v>
                </c:pt>
                <c:pt idx="9439">
                  <c:v>6.5357273499999993E-2</c:v>
                </c:pt>
                <c:pt idx="9440">
                  <c:v>6.6864921399999999E-2</c:v>
                </c:pt>
                <c:pt idx="9441">
                  <c:v>6.5357802500000006E-2</c:v>
                </c:pt>
                <c:pt idx="9442">
                  <c:v>6.8372907900000002E-2</c:v>
                </c:pt>
                <c:pt idx="9443">
                  <c:v>6.5358430499999995E-2</c:v>
                </c:pt>
                <c:pt idx="9444">
                  <c:v>6.6866156699999998E-2</c:v>
                </c:pt>
                <c:pt idx="9445">
                  <c:v>6.3851683699999995E-2</c:v>
                </c:pt>
                <c:pt idx="9446">
                  <c:v>6.5359393500000001E-2</c:v>
                </c:pt>
                <c:pt idx="9447">
                  <c:v>6.3852285699999997E-2</c:v>
                </c:pt>
                <c:pt idx="9448">
                  <c:v>6.3852544100000005E-2</c:v>
                </c:pt>
                <c:pt idx="9449">
                  <c:v>6.2345365100000001E-2</c:v>
                </c:pt>
                <c:pt idx="9450">
                  <c:v>6.2345533799999998E-2</c:v>
                </c:pt>
                <c:pt idx="9451">
                  <c:v>6.3853042200000001E-2</c:v>
                </c:pt>
                <c:pt idx="9452">
                  <c:v>6.3853128699999998E-2</c:v>
                </c:pt>
                <c:pt idx="9453">
                  <c:v>6.3853203100000006E-2</c:v>
                </c:pt>
                <c:pt idx="9454">
                  <c:v>6.3853265699999995E-2</c:v>
                </c:pt>
                <c:pt idx="9455">
                  <c:v>6.3853316300000004E-2</c:v>
                </c:pt>
                <c:pt idx="9456">
                  <c:v>6.53607509E-2</c:v>
                </c:pt>
                <c:pt idx="9457">
                  <c:v>6.3853381400000006E-2</c:v>
                </c:pt>
                <c:pt idx="9458">
                  <c:v>6.5360791900000006E-2</c:v>
                </c:pt>
                <c:pt idx="9459">
                  <c:v>6.5360794400000005E-2</c:v>
                </c:pt>
                <c:pt idx="9460">
                  <c:v>6.5360785099999999E-2</c:v>
                </c:pt>
                <c:pt idx="9461">
                  <c:v>6.3853367199999997E-2</c:v>
                </c:pt>
                <c:pt idx="9462">
                  <c:v>6.5360729899999997E-2</c:v>
                </c:pt>
                <c:pt idx="9463">
                  <c:v>6.3853288199999997E-2</c:v>
                </c:pt>
                <c:pt idx="9464">
                  <c:v>6.5360627099999999E-2</c:v>
                </c:pt>
                <c:pt idx="9465">
                  <c:v>6.5360557599999994E-2</c:v>
                </c:pt>
                <c:pt idx="9466">
                  <c:v>6.3853079500000007E-2</c:v>
                </c:pt>
                <c:pt idx="9467">
                  <c:v>6.3852983399999994E-2</c:v>
                </c:pt>
                <c:pt idx="9468">
                  <c:v>6.6867632699999999E-2</c:v>
                </c:pt>
                <c:pt idx="9469">
                  <c:v>6.6867434399999995E-2</c:v>
                </c:pt>
                <c:pt idx="9470">
                  <c:v>6.38523971E-2</c:v>
                </c:pt>
                <c:pt idx="9471">
                  <c:v>6.3852119099999993E-2</c:v>
                </c:pt>
                <c:pt idx="9472">
                  <c:v>6.5359213400000005E-2</c:v>
                </c:pt>
                <c:pt idx="9473">
                  <c:v>6.2344096299999999E-2</c:v>
                </c:pt>
                <c:pt idx="9474">
                  <c:v>6.2343768100000002E-2</c:v>
                </c:pt>
                <c:pt idx="9475">
                  <c:v>6.3850841699999994E-2</c:v>
                </c:pt>
                <c:pt idx="9476">
                  <c:v>6.3850527399999996E-2</c:v>
                </c:pt>
                <c:pt idx="9477">
                  <c:v>6.3850234000000006E-2</c:v>
                </c:pt>
                <c:pt idx="9478">
                  <c:v>6.23425705E-2</c:v>
                </c:pt>
                <c:pt idx="9479">
                  <c:v>6.2342346600000001E-2</c:v>
                </c:pt>
                <c:pt idx="9480">
                  <c:v>6.3849572600000001E-2</c:v>
                </c:pt>
                <c:pt idx="9481">
                  <c:v>6.5356857399999996E-2</c:v>
                </c:pt>
                <c:pt idx="9482">
                  <c:v>6.2342006200000001E-2</c:v>
                </c:pt>
                <c:pt idx="9483">
                  <c:v>6.3849434100000005E-2</c:v>
                </c:pt>
                <c:pt idx="9484">
                  <c:v>6.2342111999999998E-2</c:v>
                </c:pt>
                <c:pt idx="9485">
                  <c:v>6.2342231200000001E-2</c:v>
                </c:pt>
                <c:pt idx="9486">
                  <c:v>6.3849786199999994E-2</c:v>
                </c:pt>
                <c:pt idx="9487">
                  <c:v>6.2342570799999997E-2</c:v>
                </c:pt>
                <c:pt idx="9488">
                  <c:v>6.3850183500000005E-2</c:v>
                </c:pt>
                <c:pt idx="9489">
                  <c:v>6.2343018E-2</c:v>
                </c:pt>
                <c:pt idx="9490">
                  <c:v>6.38506712E-2</c:v>
                </c:pt>
                <c:pt idx="9491">
                  <c:v>6.5358337599999997E-2</c:v>
                </c:pt>
                <c:pt idx="9492">
                  <c:v>6.2343816500000003E-2</c:v>
                </c:pt>
                <c:pt idx="9493">
                  <c:v>6.0836701200000003E-2</c:v>
                </c:pt>
                <c:pt idx="9494">
                  <c:v>6.23443843E-2</c:v>
                </c:pt>
                <c:pt idx="9495">
                  <c:v>6.2344666299999997E-2</c:v>
                </c:pt>
                <c:pt idx="9496">
                  <c:v>6.2344941100000002E-2</c:v>
                </c:pt>
                <c:pt idx="9497">
                  <c:v>6.3852602199999997E-2</c:v>
                </c:pt>
                <c:pt idx="9498">
                  <c:v>6.23454534E-2</c:v>
                </c:pt>
                <c:pt idx="9499">
                  <c:v>6.3853081000000006E-2</c:v>
                </c:pt>
                <c:pt idx="9500">
                  <c:v>6.2345925099999998E-2</c:v>
                </c:pt>
                <c:pt idx="9501">
                  <c:v>6.2346182799999997E-2</c:v>
                </c:pt>
                <c:pt idx="9502">
                  <c:v>6.2346453000000003E-2</c:v>
                </c:pt>
                <c:pt idx="9503">
                  <c:v>6.2346732100000003E-2</c:v>
                </c:pt>
                <c:pt idx="9504">
                  <c:v>6.23470151E-2</c:v>
                </c:pt>
                <c:pt idx="9505">
                  <c:v>6.2347298500000002E-2</c:v>
                </c:pt>
                <c:pt idx="9506">
                  <c:v>6.2347577600000002E-2</c:v>
                </c:pt>
                <c:pt idx="9507">
                  <c:v>6.0840454500000002E-2</c:v>
                </c:pt>
                <c:pt idx="9508">
                  <c:v>6.2348106600000001E-2</c:v>
                </c:pt>
                <c:pt idx="9509">
                  <c:v>6.3855741699999996E-2</c:v>
                </c:pt>
                <c:pt idx="9510">
                  <c:v>6.3855962099999997E-2</c:v>
                </c:pt>
                <c:pt idx="9511">
                  <c:v>6.2348764899999999E-2</c:v>
                </c:pt>
                <c:pt idx="9512">
                  <c:v>6.3856323800000003E-2</c:v>
                </c:pt>
                <c:pt idx="9513">
                  <c:v>6.3856456899999997E-2</c:v>
                </c:pt>
                <c:pt idx="9514">
                  <c:v>6.2349159699999997E-2</c:v>
                </c:pt>
                <c:pt idx="9515">
                  <c:v>6.0841818999999998E-2</c:v>
                </c:pt>
                <c:pt idx="9516">
                  <c:v>6.38565772E-2</c:v>
                </c:pt>
                <c:pt idx="9517">
                  <c:v>6.3856470799999995E-2</c:v>
                </c:pt>
                <c:pt idx="9518">
                  <c:v>2.76788712E-2</c:v>
                </c:pt>
                <c:pt idx="9519">
                  <c:v>6.5363456900000005E-2</c:v>
                </c:pt>
                <c:pt idx="9520">
                  <c:v>6.5363179600000001E-2</c:v>
                </c:pt>
                <c:pt idx="9521">
                  <c:v>7.1392442900000005E-2</c:v>
                </c:pt>
                <c:pt idx="9522">
                  <c:v>7.5914292999999994E-2</c:v>
                </c:pt>
                <c:pt idx="9523">
                  <c:v>8.1943528900000007E-2</c:v>
                </c:pt>
                <c:pt idx="9524">
                  <c:v>7.8928399400000002E-2</c:v>
                </c:pt>
                <c:pt idx="9525">
                  <c:v>8.34502565E-2</c:v>
                </c:pt>
                <c:pt idx="9526">
                  <c:v>8.0435160500000005E-2</c:v>
                </c:pt>
                <c:pt idx="9527">
                  <c:v>8.3449681999999997E-2</c:v>
                </c:pt>
                <c:pt idx="9528">
                  <c:v>8.4956854200000001E-2</c:v>
                </c:pt>
                <c:pt idx="9529">
                  <c:v>8.7971481099999999E-2</c:v>
                </c:pt>
                <c:pt idx="9530">
                  <c:v>8.4956590100000007E-2</c:v>
                </c:pt>
                <c:pt idx="9531">
                  <c:v>8.6463965599999998E-2</c:v>
                </c:pt>
                <c:pt idx="9532">
                  <c:v>8.9478759099999999E-2</c:v>
                </c:pt>
                <c:pt idx="9533">
                  <c:v>8.79713622E-2</c:v>
                </c:pt>
                <c:pt idx="9534">
                  <c:v>9.4000949200000003E-2</c:v>
                </c:pt>
                <c:pt idx="9535">
                  <c:v>9.0986155700000002E-2</c:v>
                </c:pt>
                <c:pt idx="9536">
                  <c:v>9.0986155700000002E-2</c:v>
                </c:pt>
                <c:pt idx="9537">
                  <c:v>8.79713622E-2</c:v>
                </c:pt>
                <c:pt idx="9538">
                  <c:v>8.9478759099999999E-2</c:v>
                </c:pt>
                <c:pt idx="9539">
                  <c:v>8.9478759099999999E-2</c:v>
                </c:pt>
                <c:pt idx="9540">
                  <c:v>9.0986155700000002E-2</c:v>
                </c:pt>
                <c:pt idx="9541">
                  <c:v>8.79713622E-2</c:v>
                </c:pt>
                <c:pt idx="9542">
                  <c:v>8.9478759099999999E-2</c:v>
                </c:pt>
                <c:pt idx="9543">
                  <c:v>8.3449172200000005E-2</c:v>
                </c:pt>
                <c:pt idx="9544">
                  <c:v>8.6463965599999998E-2</c:v>
                </c:pt>
                <c:pt idx="9545">
                  <c:v>8.6463965599999998E-2</c:v>
                </c:pt>
                <c:pt idx="9546">
                  <c:v>8.6463965599999998E-2</c:v>
                </c:pt>
                <c:pt idx="9547">
                  <c:v>8.3449172200000005E-2</c:v>
                </c:pt>
                <c:pt idx="9548">
                  <c:v>8.4956568699999999E-2</c:v>
                </c:pt>
                <c:pt idx="9549">
                  <c:v>8.1941775300000005E-2</c:v>
                </c:pt>
                <c:pt idx="9550">
                  <c:v>7.2897394800000001E-2</c:v>
                </c:pt>
                <c:pt idx="9551">
                  <c:v>8.79713622E-2</c:v>
                </c:pt>
                <c:pt idx="9552">
                  <c:v>8.1941775300000005E-2</c:v>
                </c:pt>
                <c:pt idx="9553">
                  <c:v>7.8926981800000004E-2</c:v>
                </c:pt>
                <c:pt idx="9554">
                  <c:v>7.7419585200000002E-2</c:v>
                </c:pt>
                <c:pt idx="9555">
                  <c:v>7.7419585200000002E-2</c:v>
                </c:pt>
                <c:pt idx="9556">
                  <c:v>8.0434378700000003E-2</c:v>
                </c:pt>
                <c:pt idx="9557">
                  <c:v>7.8926981800000004E-2</c:v>
                </c:pt>
                <c:pt idx="9558">
                  <c:v>8.1941775300000005E-2</c:v>
                </c:pt>
                <c:pt idx="9559">
                  <c:v>8.0434378700000003E-2</c:v>
                </c:pt>
                <c:pt idx="9560">
                  <c:v>8.1941775300000005E-2</c:v>
                </c:pt>
                <c:pt idx="9561">
                  <c:v>7.8926981800000004E-2</c:v>
                </c:pt>
                <c:pt idx="9562">
                  <c:v>8.0434378700000003E-2</c:v>
                </c:pt>
                <c:pt idx="9563">
                  <c:v>7.8926981800000004E-2</c:v>
                </c:pt>
                <c:pt idx="9564">
                  <c:v>7.7419585200000002E-2</c:v>
                </c:pt>
                <c:pt idx="9565">
                  <c:v>7.44047917E-2</c:v>
                </c:pt>
                <c:pt idx="9566">
                  <c:v>7.5912188300000003E-2</c:v>
                </c:pt>
                <c:pt idx="9567">
                  <c:v>7.5912188300000003E-2</c:v>
                </c:pt>
                <c:pt idx="9568">
                  <c:v>8.1941775300000005E-2</c:v>
                </c:pt>
                <c:pt idx="9569">
                  <c:v>7.5912188300000003E-2</c:v>
                </c:pt>
                <c:pt idx="9570">
                  <c:v>7.1389998299999993E-2</c:v>
                </c:pt>
                <c:pt idx="9571">
                  <c:v>7.2897394800000001E-2</c:v>
                </c:pt>
                <c:pt idx="9572">
                  <c:v>7.7419585200000002E-2</c:v>
                </c:pt>
                <c:pt idx="9573">
                  <c:v>7.8926981800000004E-2</c:v>
                </c:pt>
                <c:pt idx="9574">
                  <c:v>7.7419585200000002E-2</c:v>
                </c:pt>
                <c:pt idx="9575">
                  <c:v>7.7419585200000002E-2</c:v>
                </c:pt>
                <c:pt idx="9576">
                  <c:v>7.8926981800000004E-2</c:v>
                </c:pt>
                <c:pt idx="9577">
                  <c:v>7.8926981800000004E-2</c:v>
                </c:pt>
                <c:pt idx="9578">
                  <c:v>7.44047917E-2</c:v>
                </c:pt>
                <c:pt idx="9579">
                  <c:v>7.7419581700000004E-2</c:v>
                </c:pt>
                <c:pt idx="9580">
                  <c:v>7.7419519399999998E-2</c:v>
                </c:pt>
                <c:pt idx="9581">
                  <c:v>7.74193876E-2</c:v>
                </c:pt>
                <c:pt idx="9582">
                  <c:v>6.0837826499999997E-2</c:v>
                </c:pt>
                <c:pt idx="9583">
                  <c:v>8.3448545999999998E-2</c:v>
                </c:pt>
                <c:pt idx="9584">
                  <c:v>7.7418676699999994E-2</c:v>
                </c:pt>
                <c:pt idx="9585">
                  <c:v>7.8925767800000005E-2</c:v>
                </c:pt>
                <c:pt idx="9586">
                  <c:v>8.1940240499999997E-2</c:v>
                </c:pt>
                <c:pt idx="9587">
                  <c:v>8.4954707199999993E-2</c:v>
                </c:pt>
                <c:pt idx="9588">
                  <c:v>9.2491376700000003E-2</c:v>
                </c:pt>
                <c:pt idx="9589">
                  <c:v>9.2491064499999998E-2</c:v>
                </c:pt>
                <c:pt idx="9590">
                  <c:v>8.6461174299999999E-2</c:v>
                </c:pt>
                <c:pt idx="9591">
                  <c:v>8.3446117E-2</c:v>
                </c:pt>
                <c:pt idx="9592">
                  <c:v>8.4953304899999998E-2</c:v>
                </c:pt>
                <c:pt idx="9593">
                  <c:v>8.3445746400000007E-2</c:v>
                </c:pt>
                <c:pt idx="9594">
                  <c:v>8.1938253000000003E-2</c:v>
                </c:pt>
                <c:pt idx="9595">
                  <c:v>8.0430831899999999E-2</c:v>
                </c:pt>
                <c:pt idx="9596">
                  <c:v>8.0430831899999999E-2</c:v>
                </c:pt>
                <c:pt idx="9597">
                  <c:v>8.0430831899999999E-2</c:v>
                </c:pt>
                <c:pt idx="9598">
                  <c:v>7.8923430700000005E-2</c:v>
                </c:pt>
                <c:pt idx="9599">
                  <c:v>8.3445633899999996E-2</c:v>
                </c:pt>
                <c:pt idx="9600">
                  <c:v>8.0430831899999999E-2</c:v>
                </c:pt>
                <c:pt idx="9601">
                  <c:v>8.0430831899999999E-2</c:v>
                </c:pt>
                <c:pt idx="9602">
                  <c:v>7.8923430700000005E-2</c:v>
                </c:pt>
                <c:pt idx="9603">
                  <c:v>7.5908628300000003E-2</c:v>
                </c:pt>
                <c:pt idx="9604">
                  <c:v>7.8923430700000005E-2</c:v>
                </c:pt>
                <c:pt idx="9605">
                  <c:v>7.8923430700000005E-2</c:v>
                </c:pt>
                <c:pt idx="9606">
                  <c:v>7.8923430700000005E-2</c:v>
                </c:pt>
                <c:pt idx="9607">
                  <c:v>7.5908628300000003E-2</c:v>
                </c:pt>
                <c:pt idx="9608">
                  <c:v>7.5908628300000003E-2</c:v>
                </c:pt>
                <c:pt idx="9609">
                  <c:v>7.5908628300000003E-2</c:v>
                </c:pt>
                <c:pt idx="9610">
                  <c:v>7.4401227099999995E-2</c:v>
                </c:pt>
                <c:pt idx="9611">
                  <c:v>7.2893825900000001E-2</c:v>
                </c:pt>
                <c:pt idx="9612">
                  <c:v>7.4401227099999995E-2</c:v>
                </c:pt>
                <c:pt idx="9613">
                  <c:v>7.4401227099999995E-2</c:v>
                </c:pt>
                <c:pt idx="9614">
                  <c:v>6.0834616399999999E-2</c:v>
                </c:pt>
                <c:pt idx="9615">
                  <c:v>8.0430831899999999E-2</c:v>
                </c:pt>
                <c:pt idx="9616">
                  <c:v>6.9879023600000006E-2</c:v>
                </c:pt>
                <c:pt idx="9617">
                  <c:v>7.4401227099999995E-2</c:v>
                </c:pt>
                <c:pt idx="9618">
                  <c:v>7.4401227099999995E-2</c:v>
                </c:pt>
                <c:pt idx="9619">
                  <c:v>7.1386424700000006E-2</c:v>
                </c:pt>
                <c:pt idx="9620">
                  <c:v>7.1386424700000006E-2</c:v>
                </c:pt>
                <c:pt idx="9621">
                  <c:v>7.1386424700000006E-2</c:v>
                </c:pt>
                <c:pt idx="9622">
                  <c:v>7.2893825900000001E-2</c:v>
                </c:pt>
                <c:pt idx="9623">
                  <c:v>7.2893825900000001E-2</c:v>
                </c:pt>
                <c:pt idx="9624">
                  <c:v>7.2893825900000001E-2</c:v>
                </c:pt>
                <c:pt idx="9625">
                  <c:v>7.4401227099999995E-2</c:v>
                </c:pt>
                <c:pt idx="9626">
                  <c:v>7.1386424700000006E-2</c:v>
                </c:pt>
                <c:pt idx="9627">
                  <c:v>7.1386424700000006E-2</c:v>
                </c:pt>
                <c:pt idx="9628">
                  <c:v>7.1386424700000006E-2</c:v>
                </c:pt>
                <c:pt idx="9629">
                  <c:v>7.1386424700000006E-2</c:v>
                </c:pt>
                <c:pt idx="9630">
                  <c:v>7.2893825900000001E-2</c:v>
                </c:pt>
                <c:pt idx="9631">
                  <c:v>7.2893825900000001E-2</c:v>
                </c:pt>
                <c:pt idx="9632">
                  <c:v>6.9879023600000006E-2</c:v>
                </c:pt>
                <c:pt idx="9633">
                  <c:v>7.4401227099999995E-2</c:v>
                </c:pt>
                <c:pt idx="9634">
                  <c:v>7.1386424700000006E-2</c:v>
                </c:pt>
                <c:pt idx="9635">
                  <c:v>7.4401227099999995E-2</c:v>
                </c:pt>
                <c:pt idx="9636">
                  <c:v>7.4401227099999995E-2</c:v>
                </c:pt>
                <c:pt idx="9637">
                  <c:v>7.2893825900000001E-2</c:v>
                </c:pt>
                <c:pt idx="9638">
                  <c:v>7.4401227099999995E-2</c:v>
                </c:pt>
                <c:pt idx="9639">
                  <c:v>7.1386424700000006E-2</c:v>
                </c:pt>
                <c:pt idx="9640">
                  <c:v>7.1386424700000006E-2</c:v>
                </c:pt>
                <c:pt idx="9641">
                  <c:v>7.2893825900000001E-2</c:v>
                </c:pt>
                <c:pt idx="9642">
                  <c:v>7.4401227099999995E-2</c:v>
                </c:pt>
                <c:pt idx="9643">
                  <c:v>7.4401230700000001E-2</c:v>
                </c:pt>
                <c:pt idx="9644">
                  <c:v>7.2893892099999996E-2</c:v>
                </c:pt>
                <c:pt idx="9645">
                  <c:v>7.1386624100000004E-2</c:v>
                </c:pt>
                <c:pt idx="9646">
                  <c:v>5.6312810200000001E-2</c:v>
                </c:pt>
                <c:pt idx="9647">
                  <c:v>6.9879658999999997E-2</c:v>
                </c:pt>
                <c:pt idx="9648">
                  <c:v>7.2894740499999999E-2</c:v>
                </c:pt>
                <c:pt idx="9649">
                  <c:v>7.4402448900000001E-2</c:v>
                </c:pt>
                <c:pt idx="9650">
                  <c:v>7.1387976899999997E-2</c:v>
                </c:pt>
                <c:pt idx="9651">
                  <c:v>7.4403108900000001E-2</c:v>
                </c:pt>
                <c:pt idx="9652">
                  <c:v>7.4403439299999999E-2</c:v>
                </c:pt>
                <c:pt idx="9653">
                  <c:v>7.8925950100000003E-2</c:v>
                </c:pt>
                <c:pt idx="9654">
                  <c:v>7.8926241699999997E-2</c:v>
                </c:pt>
                <c:pt idx="9655">
                  <c:v>7.5911704499999996E-2</c:v>
                </c:pt>
                <c:pt idx="9656">
                  <c:v>7.5911917699999998E-2</c:v>
                </c:pt>
                <c:pt idx="9657">
                  <c:v>7.5912075800000006E-2</c:v>
                </c:pt>
                <c:pt idx="9658">
                  <c:v>7.4404771499999994E-2</c:v>
                </c:pt>
                <c:pt idx="9659">
                  <c:v>7.44047917E-2</c:v>
                </c:pt>
                <c:pt idx="9660">
                  <c:v>6.9882601399999994E-2</c:v>
                </c:pt>
                <c:pt idx="9661">
                  <c:v>7.2897394800000001E-2</c:v>
                </c:pt>
                <c:pt idx="9662">
                  <c:v>6.6867807900000006E-2</c:v>
                </c:pt>
                <c:pt idx="9663">
                  <c:v>7.1389998299999993E-2</c:v>
                </c:pt>
                <c:pt idx="9664">
                  <c:v>6.9882601399999994E-2</c:v>
                </c:pt>
                <c:pt idx="9665">
                  <c:v>8.0434378700000003E-2</c:v>
                </c:pt>
                <c:pt idx="9666">
                  <c:v>7.5912188300000003E-2</c:v>
                </c:pt>
                <c:pt idx="9667">
                  <c:v>8.1941775300000005E-2</c:v>
                </c:pt>
                <c:pt idx="9668">
                  <c:v>7.7419585200000002E-2</c:v>
                </c:pt>
                <c:pt idx="9669">
                  <c:v>8.0434378700000003E-2</c:v>
                </c:pt>
                <c:pt idx="9670">
                  <c:v>8.3449172200000005E-2</c:v>
                </c:pt>
                <c:pt idx="9671">
                  <c:v>8.1941775300000005E-2</c:v>
                </c:pt>
                <c:pt idx="9672">
                  <c:v>7.7419585200000002E-2</c:v>
                </c:pt>
                <c:pt idx="9673">
                  <c:v>8.3449172200000005E-2</c:v>
                </c:pt>
                <c:pt idx="9674">
                  <c:v>8.0434378700000003E-2</c:v>
                </c:pt>
                <c:pt idx="9675">
                  <c:v>8.1941775300000005E-2</c:v>
                </c:pt>
                <c:pt idx="9676">
                  <c:v>8.0434378700000003E-2</c:v>
                </c:pt>
                <c:pt idx="9677">
                  <c:v>8.0434378700000003E-2</c:v>
                </c:pt>
                <c:pt idx="9678">
                  <c:v>0.10756752</c:v>
                </c:pt>
                <c:pt idx="9679">
                  <c:v>8.4956568699999999E-2</c:v>
                </c:pt>
                <c:pt idx="9680">
                  <c:v>7.7419585200000002E-2</c:v>
                </c:pt>
                <c:pt idx="9681">
                  <c:v>8.0434378700000003E-2</c:v>
                </c:pt>
                <c:pt idx="9682">
                  <c:v>7.8926981800000004E-2</c:v>
                </c:pt>
                <c:pt idx="9683">
                  <c:v>7.5912188300000003E-2</c:v>
                </c:pt>
                <c:pt idx="9684">
                  <c:v>7.44047917E-2</c:v>
                </c:pt>
                <c:pt idx="9685">
                  <c:v>7.5912188300000003E-2</c:v>
                </c:pt>
                <c:pt idx="9686">
                  <c:v>8.1941775300000005E-2</c:v>
                </c:pt>
                <c:pt idx="9687">
                  <c:v>8.0434378700000003E-2</c:v>
                </c:pt>
                <c:pt idx="9688">
                  <c:v>7.7419585200000002E-2</c:v>
                </c:pt>
                <c:pt idx="9689">
                  <c:v>7.7419585200000002E-2</c:v>
                </c:pt>
                <c:pt idx="9690">
                  <c:v>7.44047917E-2</c:v>
                </c:pt>
                <c:pt idx="9691">
                  <c:v>7.4404788200000002E-2</c:v>
                </c:pt>
                <c:pt idx="9692">
                  <c:v>7.1389932099999998E-2</c:v>
                </c:pt>
                <c:pt idx="9693">
                  <c:v>7.74193876E-2</c:v>
                </c:pt>
                <c:pt idx="9694">
                  <c:v>7.2897004700000004E-2</c:v>
                </c:pt>
                <c:pt idx="9695">
                  <c:v>6.9881968000000003E-2</c:v>
                </c:pt>
                <c:pt idx="9696">
                  <c:v>7.2896483100000006E-2</c:v>
                </c:pt>
                <c:pt idx="9697">
                  <c:v>7.5910971100000002E-2</c:v>
                </c:pt>
                <c:pt idx="9698">
                  <c:v>7.8925443100000006E-2</c:v>
                </c:pt>
                <c:pt idx="9699">
                  <c:v>7.7417711599999994E-2</c:v>
                </c:pt>
                <c:pt idx="9700">
                  <c:v>7.7417381899999999E-2</c:v>
                </c:pt>
                <c:pt idx="9701">
                  <c:v>7.5909665700000004E-2</c:v>
                </c:pt>
                <c:pt idx="9702">
                  <c:v>7.8924173299999997E-2</c:v>
                </c:pt>
                <c:pt idx="9703">
                  <c:v>7.2894312899999994E-2</c:v>
                </c:pt>
                <c:pt idx="9704">
                  <c:v>7.7416300800000004E-2</c:v>
                </c:pt>
                <c:pt idx="9705">
                  <c:v>7.7416142300000004E-2</c:v>
                </c:pt>
                <c:pt idx="9706">
                  <c:v>7.7416049799999997E-2</c:v>
                </c:pt>
                <c:pt idx="9707">
                  <c:v>7.4401227099999995E-2</c:v>
                </c:pt>
                <c:pt idx="9708">
                  <c:v>7.2893825900000001E-2</c:v>
                </c:pt>
                <c:pt idx="9709">
                  <c:v>7.4401227099999995E-2</c:v>
                </c:pt>
                <c:pt idx="9710">
                  <c:v>7.1386424700000006E-2</c:v>
                </c:pt>
                <c:pt idx="9711">
                  <c:v>6.9879023600000006E-2</c:v>
                </c:pt>
                <c:pt idx="9712">
                  <c:v>7.5908628300000003E-2</c:v>
                </c:pt>
                <c:pt idx="9713">
                  <c:v>7.1386424700000006E-2</c:v>
                </c:pt>
                <c:pt idx="9714">
                  <c:v>6.9879023600000006E-2</c:v>
                </c:pt>
                <c:pt idx="9715">
                  <c:v>7.1386424700000006E-2</c:v>
                </c:pt>
                <c:pt idx="9716">
                  <c:v>6.6864221200000004E-2</c:v>
                </c:pt>
                <c:pt idx="9717">
                  <c:v>6.8371622399999998E-2</c:v>
                </c:pt>
                <c:pt idx="9718">
                  <c:v>6.6864221200000004E-2</c:v>
                </c:pt>
                <c:pt idx="9719">
                  <c:v>6.6864221200000004E-2</c:v>
                </c:pt>
                <c:pt idx="9720">
                  <c:v>6.2342017600000001E-2</c:v>
                </c:pt>
                <c:pt idx="9721">
                  <c:v>6.5356819999999996E-2</c:v>
                </c:pt>
                <c:pt idx="9722">
                  <c:v>6.0834616399999999E-2</c:v>
                </c:pt>
                <c:pt idx="9723">
                  <c:v>6.0834616399999999E-2</c:v>
                </c:pt>
                <c:pt idx="9724">
                  <c:v>6.3849418800000002E-2</c:v>
                </c:pt>
                <c:pt idx="9725">
                  <c:v>6.8371622399999998E-2</c:v>
                </c:pt>
                <c:pt idx="9726">
                  <c:v>6.5356819999999996E-2</c:v>
                </c:pt>
                <c:pt idx="9727">
                  <c:v>6.8371622399999998E-2</c:v>
                </c:pt>
                <c:pt idx="9728">
                  <c:v>6.3849418800000002E-2</c:v>
                </c:pt>
                <c:pt idx="9729">
                  <c:v>6.3849418800000002E-2</c:v>
                </c:pt>
                <c:pt idx="9730">
                  <c:v>6.3849418800000002E-2</c:v>
                </c:pt>
                <c:pt idx="9731">
                  <c:v>6.5356819999999996E-2</c:v>
                </c:pt>
                <c:pt idx="9732">
                  <c:v>6.3849418800000002E-2</c:v>
                </c:pt>
                <c:pt idx="9733">
                  <c:v>6.3849418800000002E-2</c:v>
                </c:pt>
                <c:pt idx="9734">
                  <c:v>6.6864221200000004E-2</c:v>
                </c:pt>
                <c:pt idx="9735">
                  <c:v>6.6864221200000004E-2</c:v>
                </c:pt>
                <c:pt idx="9736">
                  <c:v>6.2342017600000001E-2</c:v>
                </c:pt>
                <c:pt idx="9737">
                  <c:v>6.2342017600000001E-2</c:v>
                </c:pt>
                <c:pt idx="9738">
                  <c:v>6.5356819999999996E-2</c:v>
                </c:pt>
                <c:pt idx="9739">
                  <c:v>6.5356822499999995E-2</c:v>
                </c:pt>
                <c:pt idx="9740">
                  <c:v>6.23420628E-2</c:v>
                </c:pt>
                <c:pt idx="9741">
                  <c:v>6.6864358200000001E-2</c:v>
                </c:pt>
                <c:pt idx="9742">
                  <c:v>6.0834890900000001E-2</c:v>
                </c:pt>
                <c:pt idx="9743">
                  <c:v>6.2342467200000001E-2</c:v>
                </c:pt>
                <c:pt idx="9744">
                  <c:v>5.9327875600000003E-2</c:v>
                </c:pt>
                <c:pt idx="9745">
                  <c:v>6.6865114000000003E-2</c:v>
                </c:pt>
                <c:pt idx="9746">
                  <c:v>7.2894972599999996E-2</c:v>
                </c:pt>
                <c:pt idx="9747">
                  <c:v>7.4402647599999996E-2</c:v>
                </c:pt>
                <c:pt idx="9748">
                  <c:v>7.28955362E-2</c:v>
                </c:pt>
                <c:pt idx="9749">
                  <c:v>6.9881034199999997E-2</c:v>
                </c:pt>
                <c:pt idx="9750">
                  <c:v>6.6866535199999994E-2</c:v>
                </c:pt>
                <c:pt idx="9751">
                  <c:v>6.8374228300000006E-2</c:v>
                </c:pt>
                <c:pt idx="9752">
                  <c:v>6.5359719299999994E-2</c:v>
                </c:pt>
                <c:pt idx="9753">
                  <c:v>7.1389581399999999E-2</c:v>
                </c:pt>
                <c:pt idx="9754">
                  <c:v>6.6867643000000004E-2</c:v>
                </c:pt>
                <c:pt idx="9755">
                  <c:v>6.9882667900000001E-2</c:v>
                </c:pt>
                <c:pt idx="9756">
                  <c:v>6.8375514900000003E-2</c:v>
                </c:pt>
                <c:pt idx="9757">
                  <c:v>6.2346195299999997E-2</c:v>
                </c:pt>
                <c:pt idx="9758">
                  <c:v>6.5361268599999994E-2</c:v>
                </c:pt>
                <c:pt idx="9759">
                  <c:v>6.08393744E-2</c:v>
                </c:pt>
                <c:pt idx="9760">
                  <c:v>5.9332277900000001E-2</c:v>
                </c:pt>
                <c:pt idx="9761">
                  <c:v>5.6317787399999999E-2</c:v>
                </c:pt>
                <c:pt idx="9762">
                  <c:v>5.93328703E-2</c:v>
                </c:pt>
                <c:pt idx="9763">
                  <c:v>5.9333153299999997E-2</c:v>
                </c:pt>
                <c:pt idx="9764">
                  <c:v>5.9333420999999997E-2</c:v>
                </c:pt>
                <c:pt idx="9765">
                  <c:v>6.0841060699999998E-2</c:v>
                </c:pt>
                <c:pt idx="9766">
                  <c:v>6.0841281099999998E-2</c:v>
                </c:pt>
                <c:pt idx="9767">
                  <c:v>5.4811898800000002E-2</c:v>
                </c:pt>
                <c:pt idx="9768">
                  <c:v>5.6319444599999997E-2</c:v>
                </c:pt>
                <c:pt idx="9769">
                  <c:v>5.4812162999999997E-2</c:v>
                </c:pt>
                <c:pt idx="9770">
                  <c:v>5.63196194E-2</c:v>
                </c:pt>
                <c:pt idx="9771">
                  <c:v>5.3304846199999999E-2</c:v>
                </c:pt>
                <c:pt idx="9772">
                  <c:v>5.3304803499999998E-2</c:v>
                </c:pt>
                <c:pt idx="9773">
                  <c:v>5.6319496199999999E-2</c:v>
                </c:pt>
                <c:pt idx="9774">
                  <c:v>5.4811967199999999E-2</c:v>
                </c:pt>
                <c:pt idx="9775">
                  <c:v>5.6319185000000001E-2</c:v>
                </c:pt>
                <c:pt idx="9776">
                  <c:v>5.6318976399999998E-2</c:v>
                </c:pt>
                <c:pt idx="9777">
                  <c:v>5.3303952600000003E-2</c:v>
                </c:pt>
                <c:pt idx="9778">
                  <c:v>5.4811085400000001E-2</c:v>
                </c:pt>
                <c:pt idx="9779">
                  <c:v>5.63182011E-2</c:v>
                </c:pt>
                <c:pt idx="9780">
                  <c:v>5.9332699400000001E-2</c:v>
                </c:pt>
                <c:pt idx="9781">
                  <c:v>5.9332402200000002E-2</c:v>
                </c:pt>
                <c:pt idx="9782">
                  <c:v>5.9332102800000001E-2</c:v>
                </c:pt>
                <c:pt idx="9783">
                  <c:v>5.9331806600000002E-2</c:v>
                </c:pt>
                <c:pt idx="9784">
                  <c:v>6.0838914799999998E-2</c:v>
                </c:pt>
                <c:pt idx="9785">
                  <c:v>6.2346037600000001E-2</c:v>
                </c:pt>
                <c:pt idx="9786">
                  <c:v>6.23457834E-2</c:v>
                </c:pt>
                <c:pt idx="9787">
                  <c:v>6.0838153999999998E-2</c:v>
                </c:pt>
                <c:pt idx="9788">
                  <c:v>5.6315717299999998E-2</c:v>
                </c:pt>
                <c:pt idx="9789">
                  <c:v>5.48080523E-2</c:v>
                </c:pt>
                <c:pt idx="9790">
                  <c:v>8.9477917500000004E-2</c:v>
                </c:pt>
                <c:pt idx="9791">
                  <c:v>8.9477631000000002E-2</c:v>
                </c:pt>
                <c:pt idx="9792">
                  <c:v>5.9329368E-2</c:v>
                </c:pt>
                <c:pt idx="9793">
                  <c:v>6.2343865999999998E-2</c:v>
                </c:pt>
                <c:pt idx="9794">
                  <c:v>6.3850971000000006E-2</c:v>
                </c:pt>
                <c:pt idx="9795">
                  <c:v>5.63136895E-2</c:v>
                </c:pt>
                <c:pt idx="9796">
                  <c:v>5.9328219500000001E-2</c:v>
                </c:pt>
                <c:pt idx="9797">
                  <c:v>5.6313170799999999E-2</c:v>
                </c:pt>
                <c:pt idx="9798">
                  <c:v>5.6312948299999999E-2</c:v>
                </c:pt>
                <c:pt idx="9799">
                  <c:v>5.4805356299999997E-2</c:v>
                </c:pt>
                <c:pt idx="9800">
                  <c:v>5.6312603000000003E-2</c:v>
                </c:pt>
                <c:pt idx="9801">
                  <c:v>5.4805090000000001E-2</c:v>
                </c:pt>
                <c:pt idx="9802">
                  <c:v>5.6312426700000001E-2</c:v>
                </c:pt>
                <c:pt idx="9803">
                  <c:v>5.9327215199999998E-2</c:v>
                </c:pt>
                <c:pt idx="9804">
                  <c:v>5.7819813999999997E-2</c:v>
                </c:pt>
                <c:pt idx="9805">
                  <c:v>5.6312412899999997E-2</c:v>
                </c:pt>
                <c:pt idx="9806">
                  <c:v>5.6312412899999997E-2</c:v>
                </c:pt>
                <c:pt idx="9807">
                  <c:v>5.6312412899999997E-2</c:v>
                </c:pt>
                <c:pt idx="9808">
                  <c:v>5.7819813999999997E-2</c:v>
                </c:pt>
                <c:pt idx="9809">
                  <c:v>5.9327215199999998E-2</c:v>
                </c:pt>
                <c:pt idx="9810">
                  <c:v>5.6312412899999997E-2</c:v>
                </c:pt>
                <c:pt idx="9811">
                  <c:v>5.4805012E-2</c:v>
                </c:pt>
                <c:pt idx="9812">
                  <c:v>5.9327215199999998E-2</c:v>
                </c:pt>
                <c:pt idx="9813">
                  <c:v>5.7819813999999997E-2</c:v>
                </c:pt>
                <c:pt idx="9814">
                  <c:v>5.9327215199999998E-2</c:v>
                </c:pt>
                <c:pt idx="9815">
                  <c:v>5.9327215199999998E-2</c:v>
                </c:pt>
                <c:pt idx="9816">
                  <c:v>5.6312412899999997E-2</c:v>
                </c:pt>
                <c:pt idx="9817">
                  <c:v>5.4805012E-2</c:v>
                </c:pt>
                <c:pt idx="9818">
                  <c:v>5.4805012E-2</c:v>
                </c:pt>
                <c:pt idx="9819">
                  <c:v>5.4805012E-2</c:v>
                </c:pt>
                <c:pt idx="9820">
                  <c:v>5.4805012E-2</c:v>
                </c:pt>
                <c:pt idx="9821">
                  <c:v>5.3297610799999999E-2</c:v>
                </c:pt>
                <c:pt idx="9822">
                  <c:v>5.1790209699999999E-2</c:v>
                </c:pt>
                <c:pt idx="9823">
                  <c:v>5.4805012E-2</c:v>
                </c:pt>
                <c:pt idx="9824">
                  <c:v>5.1790209699999999E-2</c:v>
                </c:pt>
                <c:pt idx="9825">
                  <c:v>5.6312412899999997E-2</c:v>
                </c:pt>
                <c:pt idx="9826">
                  <c:v>5.7819813999999997E-2</c:v>
                </c:pt>
                <c:pt idx="9827">
                  <c:v>5.6312412899999997E-2</c:v>
                </c:pt>
                <c:pt idx="9828">
                  <c:v>5.7819813999999997E-2</c:v>
                </c:pt>
                <c:pt idx="9829">
                  <c:v>5.6312412899999997E-2</c:v>
                </c:pt>
                <c:pt idx="9830">
                  <c:v>5.3297610799999999E-2</c:v>
                </c:pt>
                <c:pt idx="9831">
                  <c:v>5.4805012E-2</c:v>
                </c:pt>
                <c:pt idx="9832">
                  <c:v>5.3297610799999999E-2</c:v>
                </c:pt>
                <c:pt idx="9833">
                  <c:v>5.7819813999999997E-2</c:v>
                </c:pt>
                <c:pt idx="9834">
                  <c:v>5.6312412899999997E-2</c:v>
                </c:pt>
                <c:pt idx="9835">
                  <c:v>5.4805012E-2</c:v>
                </c:pt>
                <c:pt idx="9836">
                  <c:v>5.7819813999999997E-2</c:v>
                </c:pt>
                <c:pt idx="9837">
                  <c:v>5.4805012E-2</c:v>
                </c:pt>
                <c:pt idx="9838">
                  <c:v>5.4805012E-2</c:v>
                </c:pt>
                <c:pt idx="9839">
                  <c:v>5.1790209699999999E-2</c:v>
                </c:pt>
                <c:pt idx="9840">
                  <c:v>5.1790209699999999E-2</c:v>
                </c:pt>
                <c:pt idx="9841">
                  <c:v>5.3297610799999999E-2</c:v>
                </c:pt>
                <c:pt idx="9842">
                  <c:v>5.3297610799999999E-2</c:v>
                </c:pt>
                <c:pt idx="9843">
                  <c:v>5.6312412899999997E-2</c:v>
                </c:pt>
                <c:pt idx="9844">
                  <c:v>5.7819813999999997E-2</c:v>
                </c:pt>
                <c:pt idx="9845">
                  <c:v>5.7819813999999997E-2</c:v>
                </c:pt>
                <c:pt idx="9846">
                  <c:v>5.3297610799999999E-2</c:v>
                </c:pt>
                <c:pt idx="9847">
                  <c:v>5.6312412899999997E-2</c:v>
                </c:pt>
                <c:pt idx="9848">
                  <c:v>5.6312412899999997E-2</c:v>
                </c:pt>
                <c:pt idx="9849">
                  <c:v>5.6312412899999997E-2</c:v>
                </c:pt>
                <c:pt idx="9850">
                  <c:v>5.6312412899999997E-2</c:v>
                </c:pt>
                <c:pt idx="9851">
                  <c:v>5.4805012E-2</c:v>
                </c:pt>
                <c:pt idx="9852">
                  <c:v>5.4805012E-2</c:v>
                </c:pt>
                <c:pt idx="9853">
                  <c:v>5.3297610799999999E-2</c:v>
                </c:pt>
                <c:pt idx="9854">
                  <c:v>5.3297610799999999E-2</c:v>
                </c:pt>
                <c:pt idx="9855">
                  <c:v>5.4805012E-2</c:v>
                </c:pt>
                <c:pt idx="9856">
                  <c:v>5.6312412899999997E-2</c:v>
                </c:pt>
                <c:pt idx="9857">
                  <c:v>5.7819813999999997E-2</c:v>
                </c:pt>
                <c:pt idx="9858">
                  <c:v>5.6312412899999997E-2</c:v>
                </c:pt>
                <c:pt idx="9859">
                  <c:v>5.4805012E-2</c:v>
                </c:pt>
                <c:pt idx="9860">
                  <c:v>5.4805012E-2</c:v>
                </c:pt>
                <c:pt idx="9861">
                  <c:v>5.9327215199999998E-2</c:v>
                </c:pt>
                <c:pt idx="9862">
                  <c:v>5.9327215199999998E-2</c:v>
                </c:pt>
                <c:pt idx="9863">
                  <c:v>5.3297610799999999E-2</c:v>
                </c:pt>
                <c:pt idx="9864">
                  <c:v>5.3297610799999999E-2</c:v>
                </c:pt>
                <c:pt idx="9865">
                  <c:v>5.4805012E-2</c:v>
                </c:pt>
                <c:pt idx="9866">
                  <c:v>5.3297610799999999E-2</c:v>
                </c:pt>
                <c:pt idx="9867">
                  <c:v>5.1790209699999999E-2</c:v>
                </c:pt>
                <c:pt idx="9868">
                  <c:v>5.0282808499999998E-2</c:v>
                </c:pt>
                <c:pt idx="9869">
                  <c:v>5.0282808499999998E-2</c:v>
                </c:pt>
                <c:pt idx="9870">
                  <c:v>4.5760604900000001E-2</c:v>
                </c:pt>
                <c:pt idx="9871">
                  <c:v>4.42532037E-2</c:v>
                </c:pt>
                <c:pt idx="9872">
                  <c:v>4.42532037E-2</c:v>
                </c:pt>
                <c:pt idx="9873">
                  <c:v>4.5760604900000001E-2</c:v>
                </c:pt>
                <c:pt idx="9874">
                  <c:v>4.5760604900000001E-2</c:v>
                </c:pt>
                <c:pt idx="9875">
                  <c:v>4.7268006100000003E-2</c:v>
                </c:pt>
                <c:pt idx="9876">
                  <c:v>4.5760604900000001E-2</c:v>
                </c:pt>
                <c:pt idx="9877">
                  <c:v>4.2745802499999999E-2</c:v>
                </c:pt>
                <c:pt idx="9878">
                  <c:v>4.5760604900000001E-2</c:v>
                </c:pt>
                <c:pt idx="9879">
                  <c:v>4.7268006100000003E-2</c:v>
                </c:pt>
                <c:pt idx="9880">
                  <c:v>4.5760604900000001E-2</c:v>
                </c:pt>
                <c:pt idx="9881">
                  <c:v>4.42532037E-2</c:v>
                </c:pt>
                <c:pt idx="9882">
                  <c:v>4.2745802499999999E-2</c:v>
                </c:pt>
                <c:pt idx="9883">
                  <c:v>4.5760604900000001E-2</c:v>
                </c:pt>
                <c:pt idx="9884">
                  <c:v>4.5760604900000001E-2</c:v>
                </c:pt>
                <c:pt idx="9885">
                  <c:v>4.7268006100000003E-2</c:v>
                </c:pt>
                <c:pt idx="9886">
                  <c:v>4.7268006100000003E-2</c:v>
                </c:pt>
                <c:pt idx="9887">
                  <c:v>4.8775407299999997E-2</c:v>
                </c:pt>
                <c:pt idx="9888">
                  <c:v>4.7268006100000003E-2</c:v>
                </c:pt>
                <c:pt idx="9889">
                  <c:v>4.5760604900000001E-2</c:v>
                </c:pt>
                <c:pt idx="9890">
                  <c:v>4.2745802499999999E-2</c:v>
                </c:pt>
                <c:pt idx="9891">
                  <c:v>4.2745802499999999E-2</c:v>
                </c:pt>
                <c:pt idx="9892">
                  <c:v>4.42532037E-2</c:v>
                </c:pt>
                <c:pt idx="9893">
                  <c:v>4.42532037E-2</c:v>
                </c:pt>
                <c:pt idx="9894">
                  <c:v>4.42532037E-2</c:v>
                </c:pt>
                <c:pt idx="9895">
                  <c:v>4.1238401299999998E-2</c:v>
                </c:pt>
                <c:pt idx="9896">
                  <c:v>4.1238401299999998E-2</c:v>
                </c:pt>
                <c:pt idx="9897">
                  <c:v>4.1238401299999998E-2</c:v>
                </c:pt>
                <c:pt idx="9898">
                  <c:v>4.1238401299999998E-2</c:v>
                </c:pt>
                <c:pt idx="9899">
                  <c:v>4.2745799000000001E-2</c:v>
                </c:pt>
                <c:pt idx="9900">
                  <c:v>4.1238335500000001E-2</c:v>
                </c:pt>
                <c:pt idx="9901">
                  <c:v>4.5760407699999998E-2</c:v>
                </c:pt>
                <c:pt idx="9902">
                  <c:v>4.7267617999999997E-2</c:v>
                </c:pt>
                <c:pt idx="9903">
                  <c:v>4.4252573599999998E-2</c:v>
                </c:pt>
                <c:pt idx="9904">
                  <c:v>4.1237488900000001E-2</c:v>
                </c:pt>
                <c:pt idx="9905">
                  <c:v>4.4251984100000002E-2</c:v>
                </c:pt>
                <c:pt idx="9906">
                  <c:v>3.9729446600000003E-2</c:v>
                </c:pt>
                <c:pt idx="9907">
                  <c:v>4.4251318300000002E-2</c:v>
                </c:pt>
                <c:pt idx="9908">
                  <c:v>4.1236174899999999E-2</c:v>
                </c:pt>
                <c:pt idx="9909">
                  <c:v>3.9728445799999998E-2</c:v>
                </c:pt>
                <c:pt idx="9910">
                  <c:v>3.6713333399999999E-2</c:v>
                </c:pt>
                <c:pt idx="9911">
                  <c:v>3.9727871300000002E-2</c:v>
                </c:pt>
                <c:pt idx="9912">
                  <c:v>4.2742453299999997E-2</c:v>
                </c:pt>
                <c:pt idx="9913">
                  <c:v>4.1234872300000003E-2</c:v>
                </c:pt>
                <c:pt idx="9914">
                  <c:v>4.27421656E-2</c:v>
                </c:pt>
                <c:pt idx="9915">
                  <c:v>4.5756940599999997E-2</c:v>
                </c:pt>
                <c:pt idx="9916">
                  <c:v>4.5757033500000002E-2</c:v>
                </c:pt>
                <c:pt idx="9917">
                  <c:v>4.1235041799999997E-2</c:v>
                </c:pt>
                <c:pt idx="9918">
                  <c:v>4.2742785399999997E-2</c:v>
                </c:pt>
                <c:pt idx="9919">
                  <c:v>4.4250624099999997E-2</c:v>
                </c:pt>
                <c:pt idx="9920">
                  <c:v>4.2743732399999998E-2</c:v>
                </c:pt>
                <c:pt idx="9921">
                  <c:v>3.8222096999999997E-2</c:v>
                </c:pt>
                <c:pt idx="9922">
                  <c:v>4.2744922499999997E-2</c:v>
                </c:pt>
                <c:pt idx="9923">
                  <c:v>4.1238162500000002E-2</c:v>
                </c:pt>
                <c:pt idx="9924">
                  <c:v>4.2746213700000001E-2</c:v>
                </c:pt>
                <c:pt idx="9925">
                  <c:v>4.27468534E-2</c:v>
                </c:pt>
                <c:pt idx="9926">
                  <c:v>4.4254864800000002E-2</c:v>
                </c:pt>
                <c:pt idx="9927">
                  <c:v>4.12406352E-2</c:v>
                </c:pt>
                <c:pt idx="9928">
                  <c:v>3.9733743500000002E-2</c:v>
                </c:pt>
                <c:pt idx="9929">
                  <c:v>3.5211978800000002E-2</c:v>
                </c:pt>
                <c:pt idx="9930">
                  <c:v>3.97345011E-2</c:v>
                </c:pt>
                <c:pt idx="9931">
                  <c:v>4.2749512000000003E-2</c:v>
                </c:pt>
                <c:pt idx="9932">
                  <c:v>4.4257037499999999E-2</c:v>
                </c:pt>
                <c:pt idx="9933">
                  <c:v>4.4257093400000003E-2</c:v>
                </c:pt>
                <c:pt idx="9934">
                  <c:v>3.9734891899999999E-2</c:v>
                </c:pt>
                <c:pt idx="9935">
                  <c:v>3.8227420599999999E-2</c:v>
                </c:pt>
                <c:pt idx="9936">
                  <c:v>3.8227287800000002E-2</c:v>
                </c:pt>
                <c:pt idx="9937">
                  <c:v>3.8227101999999999E-2</c:v>
                </c:pt>
                <c:pt idx="9938">
                  <c:v>4.4256457899999997E-2</c:v>
                </c:pt>
                <c:pt idx="9939">
                  <c:v>4.1241388499999997E-2</c:v>
                </c:pt>
                <c:pt idx="9940">
                  <c:v>4.2748474299999999E-2</c:v>
                </c:pt>
                <c:pt idx="9941">
                  <c:v>4.8777723799999999E-2</c:v>
                </c:pt>
                <c:pt idx="9942">
                  <c:v>4.7269955500000002E-2</c:v>
                </c:pt>
                <c:pt idx="9943">
                  <c:v>4.1239967000000002E-2</c:v>
                </c:pt>
                <c:pt idx="9944">
                  <c:v>3.9732156800000001E-2</c:v>
                </c:pt>
                <c:pt idx="9945">
                  <c:v>3.97317342E-2</c:v>
                </c:pt>
                <c:pt idx="9946">
                  <c:v>3.3701701899999999E-2</c:v>
                </c:pt>
                <c:pt idx="9947">
                  <c:v>3.3701269200000002E-2</c:v>
                </c:pt>
                <c:pt idx="9948">
                  <c:v>3.5208242000000001E-2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958-4AC2-ADFD-9FDC4020A97A}"/>
            </c:ext>
          </c:extLst>
        </c:ser>
        <c:ser>
          <c:idx val="3"/>
          <c:order val="3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[1]Sheet1!$O$6:$O$7</c:f>
              <c:numCache>
                <c:formatCode>General</c:formatCode>
                <c:ptCount val="2"/>
                <c:pt idx="0">
                  <c:v>91.437077760696397</c:v>
                </c:pt>
                <c:pt idx="1">
                  <c:v>91.437077760696397</c:v>
                </c:pt>
              </c:numCache>
            </c:numRef>
          </c:xVal>
          <c:yVal>
            <c:numRef>
              <c:f>[1]Sheet1!$P$6:$P$7</c:f>
              <c:numCache>
                <c:formatCode>General</c:formatCode>
                <c:ptCount val="2"/>
                <c:pt idx="0">
                  <c:v>2</c:v>
                </c:pt>
                <c:pt idx="1">
                  <c:v>3.25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958-4AC2-ADFD-9FDC4020A97A}"/>
            </c:ext>
          </c:extLst>
        </c:ser>
        <c:ser>
          <c:idx val="8"/>
          <c:order val="4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[1]Sheet1!$O$9:$O$10</c:f>
              <c:numCache>
                <c:formatCode>General</c:formatCode>
                <c:ptCount val="2"/>
                <c:pt idx="0">
                  <c:v>100.60196137428299</c:v>
                </c:pt>
                <c:pt idx="1">
                  <c:v>100.60196137428299</c:v>
                </c:pt>
              </c:numCache>
            </c:numRef>
          </c:xVal>
          <c:yVal>
            <c:numRef>
              <c:f>[1]Sheet1!$P$9:$P$10</c:f>
              <c:numCache>
                <c:formatCode>General</c:formatCode>
                <c:ptCount val="2"/>
                <c:pt idx="0">
                  <c:v>1.75</c:v>
                </c:pt>
                <c:pt idx="1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958-4AC2-ADFD-9FDC4020A97A}"/>
            </c:ext>
          </c:extLst>
        </c:ser>
        <c:ser>
          <c:idx val="9"/>
          <c:order val="5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[1]Sheet1!$O$12:$O$13</c:f>
              <c:numCache>
                <c:formatCode>General</c:formatCode>
                <c:ptCount val="2"/>
                <c:pt idx="0">
                  <c:v>149.5</c:v>
                </c:pt>
                <c:pt idx="1">
                  <c:v>149.5</c:v>
                </c:pt>
              </c:numCache>
            </c:numRef>
          </c:xVal>
          <c:yVal>
            <c:numRef>
              <c:f>[1]Sheet1!$P$12:$P$13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958-4AC2-ADFD-9FDC4020A97A}"/>
            </c:ext>
          </c:extLst>
        </c:ser>
        <c:ser>
          <c:idx val="5"/>
          <c:order val="6"/>
          <c:spPr>
            <a:ln>
              <a:noFill/>
            </a:ln>
          </c:spPr>
          <c:marker>
            <c:spPr>
              <a:noFill/>
              <a:ln>
                <a:solidFill>
                  <a:srgbClr val="FF0000"/>
                </a:solidFill>
              </a:ln>
            </c:spPr>
          </c:marker>
          <c:dPt>
            <c:idx val="4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6-C958-4AC2-ADFD-9FDC4020A97A}"/>
              </c:ext>
            </c:extLst>
          </c:dPt>
          <c:xVal>
            <c:numRef>
              <c:f>Sheet1!$T$2:$T$60</c:f>
              <c:numCache>
                <c:formatCode>General</c:formatCode>
                <c:ptCount val="59"/>
                <c:pt idx="0">
                  <c:v>92.099999999999042</c:v>
                </c:pt>
                <c:pt idx="1">
                  <c:v>91.599999999999071</c:v>
                </c:pt>
                <c:pt idx="2">
                  <c:v>91.599999999999071</c:v>
                </c:pt>
                <c:pt idx="3">
                  <c:v>91.499999999999076</c:v>
                </c:pt>
                <c:pt idx="4">
                  <c:v>91.499999999999076</c:v>
                </c:pt>
                <c:pt idx="5">
                  <c:v>91.499999999999076</c:v>
                </c:pt>
                <c:pt idx="6">
                  <c:v>91.599999999999071</c:v>
                </c:pt>
                <c:pt idx="7">
                  <c:v>91.499999999999076</c:v>
                </c:pt>
                <c:pt idx="8">
                  <c:v>91.599999999999071</c:v>
                </c:pt>
                <c:pt idx="9">
                  <c:v>91.599999999999071</c:v>
                </c:pt>
                <c:pt idx="10">
                  <c:v>91.499999999999076</c:v>
                </c:pt>
                <c:pt idx="11">
                  <c:v>91.599999999999071</c:v>
                </c:pt>
                <c:pt idx="12">
                  <c:v>91.599999999999071</c:v>
                </c:pt>
                <c:pt idx="13">
                  <c:v>91.599999999999071</c:v>
                </c:pt>
                <c:pt idx="14">
                  <c:v>91.499999999999076</c:v>
                </c:pt>
                <c:pt idx="15">
                  <c:v>91.499999999999076</c:v>
                </c:pt>
                <c:pt idx="16">
                  <c:v>91.599999999999071</c:v>
                </c:pt>
                <c:pt idx="17">
                  <c:v>91.599999999999071</c:v>
                </c:pt>
                <c:pt idx="18">
                  <c:v>91.499999999999076</c:v>
                </c:pt>
                <c:pt idx="19">
                  <c:v>91.499999999999076</c:v>
                </c:pt>
                <c:pt idx="20">
                  <c:v>100.89999999999854</c:v>
                </c:pt>
                <c:pt idx="21">
                  <c:v>100.89999999999854</c:v>
                </c:pt>
                <c:pt idx="22">
                  <c:v>100.79999999999855</c:v>
                </c:pt>
                <c:pt idx="23">
                  <c:v>100.79999999999855</c:v>
                </c:pt>
                <c:pt idx="24">
                  <c:v>100.69999999999855</c:v>
                </c:pt>
                <c:pt idx="25">
                  <c:v>100.69999999999855</c:v>
                </c:pt>
                <c:pt idx="26">
                  <c:v>100.69999999999855</c:v>
                </c:pt>
                <c:pt idx="27">
                  <c:v>100.69999999999855</c:v>
                </c:pt>
                <c:pt idx="28">
                  <c:v>100.69999999999855</c:v>
                </c:pt>
                <c:pt idx="29">
                  <c:v>100.69999999999855</c:v>
                </c:pt>
                <c:pt idx="30">
                  <c:v>100.69999999999855</c:v>
                </c:pt>
                <c:pt idx="31">
                  <c:v>100.59999999999856</c:v>
                </c:pt>
                <c:pt idx="32">
                  <c:v>100.69999999999855</c:v>
                </c:pt>
                <c:pt idx="33">
                  <c:v>100.69999999999855</c:v>
                </c:pt>
                <c:pt idx="34">
                  <c:v>100.69999999999855</c:v>
                </c:pt>
                <c:pt idx="35">
                  <c:v>144.0999999999961</c:v>
                </c:pt>
                <c:pt idx="36">
                  <c:v>144.0999999999961</c:v>
                </c:pt>
                <c:pt idx="37">
                  <c:v>144.0999999999961</c:v>
                </c:pt>
                <c:pt idx="38">
                  <c:v>144.0999999999961</c:v>
                </c:pt>
                <c:pt idx="39">
                  <c:v>144.0999999999961</c:v>
                </c:pt>
                <c:pt idx="40">
                  <c:v>144.0999999999961</c:v>
                </c:pt>
                <c:pt idx="41">
                  <c:v>144.0999999999961</c:v>
                </c:pt>
                <c:pt idx="42">
                  <c:v>144.0999999999961</c:v>
                </c:pt>
                <c:pt idx="43">
                  <c:v>91.499999999999076</c:v>
                </c:pt>
                <c:pt idx="44">
                  <c:v>79.699999999999747</c:v>
                </c:pt>
                <c:pt idx="45">
                  <c:v>79.599999999999753</c:v>
                </c:pt>
                <c:pt idx="46">
                  <c:v>91.499999999999076</c:v>
                </c:pt>
                <c:pt idx="47">
                  <c:v>91.499999999999076</c:v>
                </c:pt>
                <c:pt idx="48">
                  <c:v>91.499999999999076</c:v>
                </c:pt>
                <c:pt idx="49">
                  <c:v>144.0999999999961</c:v>
                </c:pt>
                <c:pt idx="50">
                  <c:v>144.0999999999961</c:v>
                </c:pt>
                <c:pt idx="51">
                  <c:v>91.399999999999082</c:v>
                </c:pt>
                <c:pt idx="52">
                  <c:v>79.699999999999747</c:v>
                </c:pt>
                <c:pt idx="53">
                  <c:v>144.0999999999961</c:v>
                </c:pt>
                <c:pt idx="54">
                  <c:v>144.0999999999961</c:v>
                </c:pt>
                <c:pt idx="55">
                  <c:v>144.0999999999961</c:v>
                </c:pt>
                <c:pt idx="56">
                  <c:v>144.0999999999961</c:v>
                </c:pt>
                <c:pt idx="57">
                  <c:v>144.0999999999961</c:v>
                </c:pt>
                <c:pt idx="58">
                  <c:v>144.0999999999961</c:v>
                </c:pt>
              </c:numCache>
            </c:numRef>
          </c:xVal>
          <c:yVal>
            <c:numRef>
              <c:f>Sheet1!$B$2:$B$60</c:f>
              <c:numCache>
                <c:formatCode>0.00</c:formatCode>
                <c:ptCount val="59"/>
                <c:pt idx="0">
                  <c:v>3.1950261655091907</c:v>
                </c:pt>
                <c:pt idx="1">
                  <c:v>3.2466153395224504</c:v>
                </c:pt>
                <c:pt idx="2">
                  <c:v>3.0292593305032733</c:v>
                </c:pt>
                <c:pt idx="3">
                  <c:v>2.6030448635307009</c:v>
                </c:pt>
                <c:pt idx="4">
                  <c:v>1.5177823928710179</c:v>
                </c:pt>
                <c:pt idx="5">
                  <c:v>2.3485591813081661</c:v>
                </c:pt>
                <c:pt idx="6">
                  <c:v>2.1937063140031596</c:v>
                </c:pt>
                <c:pt idx="7">
                  <c:v>2.8831632788922437</c:v>
                </c:pt>
                <c:pt idx="8">
                  <c:v>3.4032836186672348</c:v>
                </c:pt>
                <c:pt idx="9">
                  <c:v>3.0745786870721212</c:v>
                </c:pt>
                <c:pt idx="10">
                  <c:v>2.5084982689983568</c:v>
                </c:pt>
                <c:pt idx="11">
                  <c:v>2.9682982177978929</c:v>
                </c:pt>
                <c:pt idx="12">
                  <c:v>2.4717999465270437</c:v>
                </c:pt>
                <c:pt idx="13">
                  <c:v>2.9052250547455127</c:v>
                </c:pt>
                <c:pt idx="14">
                  <c:v>2.9910654076263095</c:v>
                </c:pt>
                <c:pt idx="15">
                  <c:v>1.988585442735701</c:v>
                </c:pt>
                <c:pt idx="16">
                  <c:v>2.1912646435114658</c:v>
                </c:pt>
                <c:pt idx="17">
                  <c:v>3.0140797220445035</c:v>
                </c:pt>
                <c:pt idx="18">
                  <c:v>2.8787418371981151</c:v>
                </c:pt>
                <c:pt idx="19">
                  <c:v>2.6960324620735618</c:v>
                </c:pt>
                <c:pt idx="20">
                  <c:v>2.9569421187808151</c:v>
                </c:pt>
                <c:pt idx="21">
                  <c:v>2.7927325774499554</c:v>
                </c:pt>
                <c:pt idx="22">
                  <c:v>2.5701629652399962</c:v>
                </c:pt>
                <c:pt idx="23">
                  <c:v>2.1748021513917482</c:v>
                </c:pt>
                <c:pt idx="24">
                  <c:v>1.9705126029712989</c:v>
                </c:pt>
                <c:pt idx="25">
                  <c:v>2.2759972870676504</c:v>
                </c:pt>
                <c:pt idx="26">
                  <c:v>2.9109412440391189</c:v>
                </c:pt>
                <c:pt idx="27">
                  <c:v>2.64</c:v>
                </c:pt>
                <c:pt idx="28">
                  <c:v>2.5334792307681502</c:v>
                </c:pt>
                <c:pt idx="29">
                  <c:v>2.1781633424668132</c:v>
                </c:pt>
                <c:pt idx="30">
                  <c:v>2.0591406215856605</c:v>
                </c:pt>
                <c:pt idx="31">
                  <c:v>2.6384669428857626</c:v>
                </c:pt>
                <c:pt idx="32">
                  <c:v>2.83</c:v>
                </c:pt>
                <c:pt idx="33">
                  <c:v>1.8460487040492615</c:v>
                </c:pt>
                <c:pt idx="34">
                  <c:v>2.3537761824577541</c:v>
                </c:pt>
                <c:pt idx="35">
                  <c:v>1.9951157766450549</c:v>
                </c:pt>
                <c:pt idx="36">
                  <c:v>2.0629287184135188</c:v>
                </c:pt>
                <c:pt idx="37">
                  <c:v>2.0437809437346712</c:v>
                </c:pt>
                <c:pt idx="38">
                  <c:v>1.3902354264600219</c:v>
                </c:pt>
                <c:pt idx="39">
                  <c:v>1.3022906652784829</c:v>
                </c:pt>
                <c:pt idx="40">
                  <c:v>3.2948808978702404</c:v>
                </c:pt>
                <c:pt idx="41">
                  <c:v>1.7034707828615441</c:v>
                </c:pt>
                <c:pt idx="42">
                  <c:v>2.1330121964716766</c:v>
                </c:pt>
                <c:pt idx="43">
                  <c:v>4.646959162939595</c:v>
                </c:pt>
                <c:pt idx="44">
                  <c:v>#N/A</c:v>
                </c:pt>
                <c:pt idx="45">
                  <c:v>1.9554441832099909</c:v>
                </c:pt>
                <c:pt idx="46">
                  <c:v>3.1247082841061213</c:v>
                </c:pt>
                <c:pt idx="47">
                  <c:v>2.8822834032636595</c:v>
                </c:pt>
                <c:pt idx="48">
                  <c:v>3.2788831694121465</c:v>
                </c:pt>
                <c:pt idx="49">
                  <c:v>2.0235116705373177</c:v>
                </c:pt>
                <c:pt idx="50">
                  <c:v>2.2999999999999998</c:v>
                </c:pt>
                <c:pt idx="51" formatCode="General">
                  <c:v>3.75</c:v>
                </c:pt>
                <c:pt idx="52" formatCode="General">
                  <c:v>1.48</c:v>
                </c:pt>
                <c:pt idx="53" formatCode="General">
                  <c:v>2.4900000000000002</c:v>
                </c:pt>
                <c:pt idx="54" formatCode="General">
                  <c:v>1.25</c:v>
                </c:pt>
                <c:pt idx="55">
                  <c:v>2.0918740324355984</c:v>
                </c:pt>
                <c:pt idx="56">
                  <c:v>1.9365923370188187</c:v>
                </c:pt>
                <c:pt idx="57">
                  <c:v>1.1656976701167081</c:v>
                </c:pt>
                <c:pt idx="58">
                  <c:v>2.6790935397023863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C958-4AC2-ADFD-9FDC4020A9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3174479"/>
        <c:axId val="1"/>
      </c:scatterChart>
      <c:valAx>
        <c:axId val="413174479"/>
        <c:scaling>
          <c:orientation val="minMax"/>
          <c:max val="1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(s)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  <c:max val="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Velocity (km/s)</a:t>
                </a:r>
              </a:p>
              <a:p>
                <a:pPr>
                  <a:defRPr/>
                </a:pPr>
                <a:r>
                  <a:rPr lang="en-US"/>
                  <a:t>Heat Flux (W/cm2)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413174479"/>
        <c:crosses val="autoZero"/>
        <c:crossBetween val="midCat"/>
      </c:valAx>
    </c:plotArea>
    <c:legend>
      <c:legendPos val="r"/>
      <c:legendEntry>
        <c:idx val="0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0.61104111986001741"/>
          <c:y val="6.9060736909352605E-2"/>
          <c:w val="0.22180774278215221"/>
          <c:h val="0.1501093741581422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+mn-lt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171981627296587"/>
          <c:y val="5.1400554097404488E-2"/>
          <c:w val="0.76833333333333331"/>
          <c:h val="0.74302857976086323"/>
        </c:manualLayout>
      </c:layout>
      <c:scatterChart>
        <c:scatterStyle val="lineMarker"/>
        <c:varyColors val="0"/>
        <c:ser>
          <c:idx val="5"/>
          <c:order val="0"/>
          <c:tx>
            <c:v>Planned Test Points</c:v>
          </c:tx>
          <c:spPr>
            <a:ln>
              <a:noFill/>
            </a:ln>
          </c:spPr>
          <c:marker>
            <c:spPr>
              <a:noFill/>
              <a:ln>
                <a:solidFill>
                  <a:srgbClr val="FF0000"/>
                </a:solidFill>
              </a:ln>
            </c:spPr>
          </c:marker>
          <c:xVal>
            <c:numRef>
              <c:f>[1]Sheet1!$C$2:$C$35</c:f>
              <c:numCache>
                <c:formatCode>General</c:formatCode>
                <c:ptCount val="34"/>
                <c:pt idx="0">
                  <c:v>2</c:v>
                </c:pt>
                <c:pt idx="1">
                  <c:v>2.25</c:v>
                </c:pt>
                <c:pt idx="2">
                  <c:v>2.5</c:v>
                </c:pt>
                <c:pt idx="3">
                  <c:v>2.75</c:v>
                </c:pt>
                <c:pt idx="4">
                  <c:v>3</c:v>
                </c:pt>
                <c:pt idx="5">
                  <c:v>3.25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4">
                  <c:v>1.75</c:v>
                </c:pt>
                <c:pt idx="15">
                  <c:v>2</c:v>
                </c:pt>
                <c:pt idx="16">
                  <c:v>2.25</c:v>
                </c:pt>
                <c:pt idx="17">
                  <c:v>2.5</c:v>
                </c:pt>
                <c:pt idx="18">
                  <c:v>2.75</c:v>
                </c:pt>
                <c:pt idx="19">
                  <c:v>3</c:v>
                </c:pt>
                <c:pt idx="21">
                  <c:v>1.75</c:v>
                </c:pt>
                <c:pt idx="22">
                  <c:v>2</c:v>
                </c:pt>
                <c:pt idx="23">
                  <c:v>2.25</c:v>
                </c:pt>
                <c:pt idx="24">
                  <c:v>2.5</c:v>
                </c:pt>
                <c:pt idx="25">
                  <c:v>2.75</c:v>
                </c:pt>
                <c:pt idx="26">
                  <c:v>3</c:v>
                </c:pt>
                <c:pt idx="28">
                  <c:v>1</c:v>
                </c:pt>
                <c:pt idx="29">
                  <c:v>1.5</c:v>
                </c:pt>
                <c:pt idx="30">
                  <c:v>2</c:v>
                </c:pt>
                <c:pt idx="31">
                  <c:v>1</c:v>
                </c:pt>
                <c:pt idx="32">
                  <c:v>1.5</c:v>
                </c:pt>
                <c:pt idx="33">
                  <c:v>2</c:v>
                </c:pt>
              </c:numCache>
            </c:numRef>
          </c:xVal>
          <c:yVal>
            <c:numRef>
              <c:f>[1]Sheet1!$H$2:$H$35</c:f>
              <c:numCache>
                <c:formatCode>General</c:formatCode>
                <c:ptCount val="34"/>
                <c:pt idx="0">
                  <c:v>2.5414525103397076E-3</c:v>
                </c:pt>
                <c:pt idx="1">
                  <c:v>2.5414525103397076E-3</c:v>
                </c:pt>
                <c:pt idx="2">
                  <c:v>2.5414525103397076E-3</c:v>
                </c:pt>
                <c:pt idx="3">
                  <c:v>2.5414525103397076E-3</c:v>
                </c:pt>
                <c:pt idx="4">
                  <c:v>2.5414525103397076E-3</c:v>
                </c:pt>
                <c:pt idx="5">
                  <c:v>2.5414525103397076E-3</c:v>
                </c:pt>
                <c:pt idx="7">
                  <c:v>2.5414525103397076E-3</c:v>
                </c:pt>
                <c:pt idx="8">
                  <c:v>2.5414525103397076E-3</c:v>
                </c:pt>
                <c:pt idx="9">
                  <c:v>2.5414525103397076E-3</c:v>
                </c:pt>
                <c:pt idx="10">
                  <c:v>2.5414525103397076E-3</c:v>
                </c:pt>
                <c:pt idx="11">
                  <c:v>2.5414525103397076E-3</c:v>
                </c:pt>
                <c:pt idx="12">
                  <c:v>2.5414525103397076E-3</c:v>
                </c:pt>
                <c:pt idx="14">
                  <c:v>3.4656170595541462E-3</c:v>
                </c:pt>
                <c:pt idx="15">
                  <c:v>3.4656170595541462E-3</c:v>
                </c:pt>
                <c:pt idx="16">
                  <c:v>3.4656170595541462E-3</c:v>
                </c:pt>
                <c:pt idx="17">
                  <c:v>3.4656170595541462E-3</c:v>
                </c:pt>
                <c:pt idx="18">
                  <c:v>3.4656170595541462E-3</c:v>
                </c:pt>
                <c:pt idx="19">
                  <c:v>3.4656170595541462E-3</c:v>
                </c:pt>
                <c:pt idx="21">
                  <c:v>3.4656170595541462E-3</c:v>
                </c:pt>
                <c:pt idx="22">
                  <c:v>3.4656170595541462E-3</c:v>
                </c:pt>
                <c:pt idx="23">
                  <c:v>3.4656170595541462E-3</c:v>
                </c:pt>
                <c:pt idx="24">
                  <c:v>3.4656170595541462E-3</c:v>
                </c:pt>
                <c:pt idx="25">
                  <c:v>3.4656170595541462E-3</c:v>
                </c:pt>
                <c:pt idx="26">
                  <c:v>3.4656170595541462E-3</c:v>
                </c:pt>
                <c:pt idx="28">
                  <c:v>4.6208227460721937E-3</c:v>
                </c:pt>
                <c:pt idx="29">
                  <c:v>4.6208227460721937E-3</c:v>
                </c:pt>
                <c:pt idx="30">
                  <c:v>4.6208227460721937E-3</c:v>
                </c:pt>
                <c:pt idx="31">
                  <c:v>4.6208227460721937E-3</c:v>
                </c:pt>
                <c:pt idx="32">
                  <c:v>4.6208227460721937E-3</c:v>
                </c:pt>
                <c:pt idx="33">
                  <c:v>4.6208227460721937E-3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68A-4E73-9274-D59451002F01}"/>
            </c:ext>
          </c:extLst>
        </c:ser>
        <c:ser>
          <c:idx val="6"/>
          <c:order val="1"/>
          <c:tx>
            <c:v>4.3 um band</c:v>
          </c:tx>
          <c:spPr>
            <a:ln w="28575">
              <a:noFill/>
            </a:ln>
          </c:spPr>
          <c:marker>
            <c:symbol val="square"/>
            <c:size val="5"/>
          </c:marker>
          <c:dPt>
            <c:idx val="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868A-4E73-9274-D59451002F01}"/>
              </c:ext>
            </c:extLst>
          </c:dPt>
          <c:xVal>
            <c:numRef>
              <c:f>(Sheet1!$B$3:$B$9,Sheet1!$B$22:$B$27,Sheet1!$B$37:$B$41,Sheet1!$B$48:$B$49,Sheet1!$B$52:$B$53,Sheet1!$B$55,Sheet1!$B$59:$B$60)</c:f>
              <c:numCache>
                <c:formatCode>0.00</c:formatCode>
                <c:ptCount val="25"/>
                <c:pt idx="0">
                  <c:v>3.2466153395224504</c:v>
                </c:pt>
                <c:pt idx="1">
                  <c:v>3.0292593305032733</c:v>
                </c:pt>
                <c:pt idx="2">
                  <c:v>2.6030448635307009</c:v>
                </c:pt>
                <c:pt idx="3">
                  <c:v>1.5177823928710179</c:v>
                </c:pt>
                <c:pt idx="4">
                  <c:v>2.3485591813081661</c:v>
                </c:pt>
                <c:pt idx="5">
                  <c:v>2.1937063140031596</c:v>
                </c:pt>
                <c:pt idx="6">
                  <c:v>2.8831632788922437</c:v>
                </c:pt>
                <c:pt idx="7">
                  <c:v>2.9569421187808151</c:v>
                </c:pt>
                <c:pt idx="8">
                  <c:v>2.7927325774499554</c:v>
                </c:pt>
                <c:pt idx="9">
                  <c:v>2.5701629652399962</c:v>
                </c:pt>
                <c:pt idx="10">
                  <c:v>2.1748021513917482</c:v>
                </c:pt>
                <c:pt idx="11">
                  <c:v>1.9705126029712989</c:v>
                </c:pt>
                <c:pt idx="12">
                  <c:v>2.2759972870676504</c:v>
                </c:pt>
                <c:pt idx="13">
                  <c:v>1.9951157766450549</c:v>
                </c:pt>
                <c:pt idx="14">
                  <c:v>2.0629287184135188</c:v>
                </c:pt>
                <c:pt idx="15">
                  <c:v>2.0437809437346712</c:v>
                </c:pt>
                <c:pt idx="16">
                  <c:v>1.3902354264600219</c:v>
                </c:pt>
                <c:pt idx="17">
                  <c:v>1.3022906652784829</c:v>
                </c:pt>
                <c:pt idx="18">
                  <c:v>3.1247082841061213</c:v>
                </c:pt>
                <c:pt idx="19">
                  <c:v>2.8822834032636595</c:v>
                </c:pt>
                <c:pt idx="20">
                  <c:v>2.2999999999999998</c:v>
                </c:pt>
                <c:pt idx="21" formatCode="General">
                  <c:v>3.75</c:v>
                </c:pt>
                <c:pt idx="22" formatCode="General">
                  <c:v>2.4900000000000002</c:v>
                </c:pt>
                <c:pt idx="23">
                  <c:v>1.1656976701167081</c:v>
                </c:pt>
                <c:pt idx="24">
                  <c:v>2.6790935397023863</c:v>
                </c:pt>
              </c:numCache>
            </c:numRef>
          </c:xVal>
          <c:yVal>
            <c:numRef>
              <c:f>(Sheet1!$S$3:$S$9,Sheet1!$S$22:$S$27,Sheet1!$S$37:$S$41,Sheet1!$S$48:$S$49,Sheet1!$S$52:$S$53,Sheet1!$S$55,Sheet1!$S$59:$S$60)</c:f>
              <c:numCache>
                <c:formatCode>General</c:formatCode>
                <c:ptCount val="25"/>
                <c:pt idx="0">
                  <c:v>2.521309120535256E-3</c:v>
                </c:pt>
                <c:pt idx="1">
                  <c:v>2.5220861874517566E-3</c:v>
                </c:pt>
                <c:pt idx="2">
                  <c:v>2.5195869722338202E-3</c:v>
                </c:pt>
                <c:pt idx="3">
                  <c:v>2.5194399595739421E-3</c:v>
                </c:pt>
                <c:pt idx="4">
                  <c:v>2.5179908347837104E-3</c:v>
                </c:pt>
                <c:pt idx="5">
                  <c:v>2.5225692290485008E-3</c:v>
                </c:pt>
                <c:pt idx="6">
                  <c:v>2.5158276485026392E-3</c:v>
                </c:pt>
                <c:pt idx="7">
                  <c:v>3.4485389681981988E-3</c:v>
                </c:pt>
                <c:pt idx="8">
                  <c:v>3.4519202593754068E-3</c:v>
                </c:pt>
                <c:pt idx="9">
                  <c:v>3.4445066209558136E-3</c:v>
                </c:pt>
                <c:pt idx="10">
                  <c:v>3.4445066209558136E-3</c:v>
                </c:pt>
                <c:pt idx="11">
                  <c:v>3.4360638939170698E-3</c:v>
                </c:pt>
                <c:pt idx="12">
                  <c:v>3.4320105448661328E-3</c:v>
                </c:pt>
                <c:pt idx="13">
                  <c:v>4.5937045832269013E-3</c:v>
                </c:pt>
                <c:pt idx="14">
                  <c:v>4.5848208182085242E-3</c:v>
                </c:pt>
                <c:pt idx="15">
                  <c:v>4.5696785142410254E-3</c:v>
                </c:pt>
                <c:pt idx="16">
                  <c:v>4.5975479141922996E-3</c:v>
                </c:pt>
                <c:pt idx="17">
                  <c:v>4.6030293862249164E-3</c:v>
                </c:pt>
                <c:pt idx="18">
                  <c:v>2.511963315728687E-3</c:v>
                </c:pt>
                <c:pt idx="19">
                  <c:v>2.5118373048773628E-3</c:v>
                </c:pt>
                <c:pt idx="20">
                  <c:v>2.0560770574451197E-2</c:v>
                </c:pt>
                <c:pt idx="21">
                  <c:v>2.5088760498712366E-3</c:v>
                </c:pt>
                <c:pt idx="22">
                  <c:v>2.0352852669765737E-2</c:v>
                </c:pt>
                <c:pt idx="23">
                  <c:v>4.6203978818991466E-3</c:v>
                </c:pt>
                <c:pt idx="24">
                  <c:v>2.0791790468546161E-2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68A-4E73-9274-D59451002F01}"/>
            </c:ext>
          </c:extLst>
        </c:ser>
        <c:ser>
          <c:idx val="7"/>
          <c:order val="2"/>
          <c:tx>
            <c:v>2.7 um band</c:v>
          </c:tx>
          <c:spPr>
            <a:ln w="25400">
              <a:noFill/>
            </a:ln>
          </c:spPr>
          <c:marker>
            <c:symbol val="diamond"/>
            <c:size val="5"/>
          </c:marker>
          <c:xVal>
            <c:numRef>
              <c:f>(Sheet1!$B$10:$B$21,Sheet1!$B$28:$B$36,Sheet1!$B$42:$B$43,Sheet1!$B$55:$B$57)</c:f>
              <c:numCache>
                <c:formatCode>0.00</c:formatCode>
                <c:ptCount val="26"/>
                <c:pt idx="0">
                  <c:v>3.4032836186672348</c:v>
                </c:pt>
                <c:pt idx="1">
                  <c:v>3.0745786870721212</c:v>
                </c:pt>
                <c:pt idx="2">
                  <c:v>2.5084982689983568</c:v>
                </c:pt>
                <c:pt idx="3">
                  <c:v>2.9682982177978929</c:v>
                </c:pt>
                <c:pt idx="4">
                  <c:v>2.4717999465270437</c:v>
                </c:pt>
                <c:pt idx="5">
                  <c:v>2.9052250547455127</c:v>
                </c:pt>
                <c:pt idx="6">
                  <c:v>2.9910654076263095</c:v>
                </c:pt>
                <c:pt idx="7">
                  <c:v>1.988585442735701</c:v>
                </c:pt>
                <c:pt idx="8">
                  <c:v>2.1912646435114658</c:v>
                </c:pt>
                <c:pt idx="9">
                  <c:v>3.0140797220445035</c:v>
                </c:pt>
                <c:pt idx="10">
                  <c:v>2.8787418371981151</c:v>
                </c:pt>
                <c:pt idx="11">
                  <c:v>2.6960324620735618</c:v>
                </c:pt>
                <c:pt idx="12">
                  <c:v>2.9109412440391189</c:v>
                </c:pt>
                <c:pt idx="13">
                  <c:v>2.64</c:v>
                </c:pt>
                <c:pt idx="14">
                  <c:v>2.5334792307681502</c:v>
                </c:pt>
                <c:pt idx="15">
                  <c:v>2.1781633424668132</c:v>
                </c:pt>
                <c:pt idx="16">
                  <c:v>2.0591406215856605</c:v>
                </c:pt>
                <c:pt idx="17">
                  <c:v>2.6384669428857626</c:v>
                </c:pt>
                <c:pt idx="18">
                  <c:v>2.83</c:v>
                </c:pt>
                <c:pt idx="19">
                  <c:v>1.8460487040492615</c:v>
                </c:pt>
                <c:pt idx="20">
                  <c:v>2.3537761824577541</c:v>
                </c:pt>
                <c:pt idx="21">
                  <c:v>3.2948808978702404</c:v>
                </c:pt>
                <c:pt idx="22">
                  <c:v>1.7034707828615441</c:v>
                </c:pt>
                <c:pt idx="23" formatCode="General">
                  <c:v>2.4900000000000002</c:v>
                </c:pt>
                <c:pt idx="24" formatCode="General">
                  <c:v>1.25</c:v>
                </c:pt>
                <c:pt idx="25">
                  <c:v>2.0918740324355984</c:v>
                </c:pt>
              </c:numCache>
            </c:numRef>
          </c:xVal>
          <c:yVal>
            <c:numRef>
              <c:f>(Sheet1!$S$10:$S$21,Sheet1!$S$28:$S$36,Sheet1!$S$42:$S$43,Sheet1!$S$55:$S$57)</c:f>
              <c:numCache>
                <c:formatCode>General</c:formatCode>
                <c:ptCount val="26"/>
                <c:pt idx="0">
                  <c:v>2.5238923429874087E-3</c:v>
                </c:pt>
                <c:pt idx="1">
                  <c:v>2.524291377349937E-3</c:v>
                </c:pt>
                <c:pt idx="2">
                  <c:v>2.5177388130810611E-3</c:v>
                </c:pt>
                <c:pt idx="3">
                  <c:v>2.5262655473540204E-3</c:v>
                </c:pt>
                <c:pt idx="4">
                  <c:v>2.5265175690566701E-3</c:v>
                </c:pt>
                <c:pt idx="5">
                  <c:v>2.5292268023601474E-3</c:v>
                </c:pt>
                <c:pt idx="6">
                  <c:v>2.5145885417979484E-3</c:v>
                </c:pt>
                <c:pt idx="7">
                  <c:v>2.5194609613824956E-3</c:v>
                </c:pt>
                <c:pt idx="8">
                  <c:v>2.5296678403397819E-3</c:v>
                </c:pt>
                <c:pt idx="9">
                  <c:v>2.5218131639405538E-3</c:v>
                </c:pt>
                <c:pt idx="10">
                  <c:v>2.5151345888203549E-3</c:v>
                </c:pt>
                <c:pt idx="11">
                  <c:v>2.5142105092439745E-3</c:v>
                </c:pt>
                <c:pt idx="12">
                  <c:v>3.43652593370526E-3</c:v>
                </c:pt>
                <c:pt idx="13">
                  <c:v>3.4374710150901948E-3</c:v>
                </c:pt>
                <c:pt idx="14">
                  <c:v>3.4347407799781623E-3</c:v>
                </c:pt>
                <c:pt idx="15">
                  <c:v>3.4347407799781623E-3</c:v>
                </c:pt>
                <c:pt idx="16">
                  <c:v>3.4335646786991343E-3</c:v>
                </c:pt>
                <c:pt idx="17">
                  <c:v>3.4295323314567504E-3</c:v>
                </c:pt>
                <c:pt idx="18">
                  <c:v>3.4381640747724786E-3</c:v>
                </c:pt>
                <c:pt idx="19">
                  <c:v>3.4365469355138144E-3</c:v>
                </c:pt>
                <c:pt idx="20">
                  <c:v>3.4331026389109445E-3</c:v>
                </c:pt>
                <c:pt idx="21">
                  <c:v>4.6088468871943976E-3</c:v>
                </c:pt>
                <c:pt idx="22">
                  <c:v>4.580872478200354E-3</c:v>
                </c:pt>
                <c:pt idx="23">
                  <c:v>2.0352852669765737E-2</c:v>
                </c:pt>
                <c:pt idx="24">
                  <c:v>4.4332717676822311E-3</c:v>
                </c:pt>
                <c:pt idx="25">
                  <c:v>4.6203978818991466E-3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68A-4E73-9274-D59451002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62074143"/>
        <c:axId val="1"/>
      </c:scatterChart>
      <c:scatterChart>
        <c:scatterStyle val="lineMarker"/>
        <c:varyColors val="0"/>
        <c:ser>
          <c:idx val="4"/>
          <c:order val="3"/>
          <c:tx>
            <c:v>BET v8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[1]Sheet1!$R$2:$R$2443</c:f>
              <c:numCache>
                <c:formatCode>General</c:formatCode>
                <c:ptCount val="2442"/>
                <c:pt idx="0">
                  <c:v>5.3335550705366801</c:v>
                </c:pt>
                <c:pt idx="1">
                  <c:v>5.3336509356172099</c:v>
                </c:pt>
                <c:pt idx="2">
                  <c:v>5.3337482328181505</c:v>
                </c:pt>
                <c:pt idx="3">
                  <c:v>5.3338427087746103</c:v>
                </c:pt>
                <c:pt idx="4">
                  <c:v>5.3339384715587199</c:v>
                </c:pt>
                <c:pt idx="5">
                  <c:v>5.3340319876564095</c:v>
                </c:pt>
                <c:pt idx="6">
                  <c:v>5.3341286523523408</c:v>
                </c:pt>
                <c:pt idx="7">
                  <c:v>5.3342264232021002</c:v>
                </c:pt>
                <c:pt idx="8">
                  <c:v>5.3343205447920603</c:v>
                </c:pt>
                <c:pt idx="9">
                  <c:v>5.3344168210907901</c:v>
                </c:pt>
                <c:pt idx="10">
                  <c:v>5.33451310860017</c:v>
                </c:pt>
                <c:pt idx="11">
                  <c:v>5.3346084248571497</c:v>
                </c:pt>
                <c:pt idx="12">
                  <c:v>5.3347016788084698</c:v>
                </c:pt>
                <c:pt idx="13">
                  <c:v>5.3347983291458601</c:v>
                </c:pt>
                <c:pt idx="14">
                  <c:v>5.3348939252002801</c:v>
                </c:pt>
                <c:pt idx="15">
                  <c:v>5.3349907768389704</c:v>
                </c:pt>
                <c:pt idx="16">
                  <c:v>5.3350858378303698</c:v>
                </c:pt>
                <c:pt idx="17">
                  <c:v>5.3351822135414801</c:v>
                </c:pt>
                <c:pt idx="18">
                  <c:v>5.3352763647967301</c:v>
                </c:pt>
                <c:pt idx="19">
                  <c:v>5.3353729511969501</c:v>
                </c:pt>
                <c:pt idx="20">
                  <c:v>5.3354678657642696</c:v>
                </c:pt>
                <c:pt idx="21">
                  <c:v>5.3355642206312393</c:v>
                </c:pt>
                <c:pt idx="22">
                  <c:v>5.3359777375902606</c:v>
                </c:pt>
                <c:pt idx="23">
                  <c:v>5.3361302494808793</c:v>
                </c:pt>
                <c:pt idx="24">
                  <c:v>5.3362811172348703</c:v>
                </c:pt>
                <c:pt idx="25">
                  <c:v>5.3364320456675092</c:v>
                </c:pt>
                <c:pt idx="26">
                  <c:v>5.3365827867691094</c:v>
                </c:pt>
                <c:pt idx="27">
                  <c:v>5.3367357111558604</c:v>
                </c:pt>
                <c:pt idx="28">
                  <c:v>5.3368882178258996</c:v>
                </c:pt>
                <c:pt idx="29">
                  <c:v>5.3370380079583404</c:v>
                </c:pt>
                <c:pt idx="30">
                  <c:v>5.3371891710762105</c:v>
                </c:pt>
                <c:pt idx="31">
                  <c:v>5.3373423623924001</c:v>
                </c:pt>
                <c:pt idx="32">
                  <c:v>5.3374928540986399</c:v>
                </c:pt>
                <c:pt idx="33">
                  <c:v>5.3376418071562099</c:v>
                </c:pt>
                <c:pt idx="34">
                  <c:v>5.3377952076994797</c:v>
                </c:pt>
                <c:pt idx="35">
                  <c:v>5.3379465846829097</c:v>
                </c:pt>
                <c:pt idx="36">
                  <c:v>5.3380981767018305</c:v>
                </c:pt>
                <c:pt idx="37">
                  <c:v>5.33824899961059</c:v>
                </c:pt>
                <c:pt idx="38">
                  <c:v>5.3384012725222298</c:v>
                </c:pt>
                <c:pt idx="39">
                  <c:v>5.3385515500998801</c:v>
                </c:pt>
                <c:pt idx="40">
                  <c:v>5.3387016961631701</c:v>
                </c:pt>
                <c:pt idx="41">
                  <c:v>5.3388559540524803</c:v>
                </c:pt>
                <c:pt idx="42">
                  <c:v>5.3390067067082798</c:v>
                </c:pt>
                <c:pt idx="43">
                  <c:v>5.3391571841073899</c:v>
                </c:pt>
                <c:pt idx="44">
                  <c:v>5.3393096021650397</c:v>
                </c:pt>
                <c:pt idx="45">
                  <c:v>5.3394612735742006</c:v>
                </c:pt>
                <c:pt idx="46">
                  <c:v>5.3396131596825498</c:v>
                </c:pt>
                <c:pt idx="47">
                  <c:v>5.3397653840443402</c:v>
                </c:pt>
                <c:pt idx="48">
                  <c:v>5.3399164030341</c:v>
                </c:pt>
                <c:pt idx="49">
                  <c:v>5.34006869941941</c:v>
                </c:pt>
                <c:pt idx="50">
                  <c:v>5.3402204642510798</c:v>
                </c:pt>
                <c:pt idx="51">
                  <c:v>5.3403721312688299</c:v>
                </c:pt>
                <c:pt idx="52">
                  <c:v>5.3405229696319099</c:v>
                </c:pt>
                <c:pt idx="53">
                  <c:v>5.3406725055708302</c:v>
                </c:pt>
                <c:pt idx="54">
                  <c:v>5.3408250903223902</c:v>
                </c:pt>
                <c:pt idx="55">
                  <c:v>5.3409783900658603</c:v>
                </c:pt>
                <c:pt idx="56">
                  <c:v>5.3411304019114896</c:v>
                </c:pt>
                <c:pt idx="57">
                  <c:v>5.3412823806478302</c:v>
                </c:pt>
                <c:pt idx="58">
                  <c:v>5.3414374395610702</c:v>
                </c:pt>
                <c:pt idx="59">
                  <c:v>5.3415916442827998</c:v>
                </c:pt>
                <c:pt idx="60">
                  <c:v>5.3417454153455397</c:v>
                </c:pt>
                <c:pt idx="61">
                  <c:v>5.3418993893858397</c:v>
                </c:pt>
                <c:pt idx="62">
                  <c:v>5.34205628454243</c:v>
                </c:pt>
                <c:pt idx="63">
                  <c:v>5.3422108122656997</c:v>
                </c:pt>
                <c:pt idx="64">
                  <c:v>5.3423645563256494</c:v>
                </c:pt>
                <c:pt idx="65">
                  <c:v>5.3425202285452</c:v>
                </c:pt>
                <c:pt idx="66">
                  <c:v>5.3426752453393105</c:v>
                </c:pt>
                <c:pt idx="67">
                  <c:v>5.3428293197438901</c:v>
                </c:pt>
                <c:pt idx="68">
                  <c:v>5.3429865737747102</c:v>
                </c:pt>
                <c:pt idx="69">
                  <c:v>5.3431400588691504</c:v>
                </c:pt>
                <c:pt idx="70">
                  <c:v>5.34329547621277</c:v>
                </c:pt>
                <c:pt idx="71">
                  <c:v>5.3434465477546897</c:v>
                </c:pt>
                <c:pt idx="72">
                  <c:v>5.3435989216997895</c:v>
                </c:pt>
                <c:pt idx="73">
                  <c:v>5.3437504628681003</c:v>
                </c:pt>
                <c:pt idx="74">
                  <c:v>5.3439024900709002</c:v>
                </c:pt>
                <c:pt idx="75">
                  <c:v>5.3440540634032807</c:v>
                </c:pt>
                <c:pt idx="76">
                  <c:v>5.3442037413272905</c:v>
                </c:pt>
                <c:pt idx="77">
                  <c:v>5.3443555012242099</c:v>
                </c:pt>
                <c:pt idx="78">
                  <c:v>5.3445068466985601</c:v>
                </c:pt>
                <c:pt idx="79">
                  <c:v>5.3446597081703002</c:v>
                </c:pt>
                <c:pt idx="80">
                  <c:v>5.3448092516841399</c:v>
                </c:pt>
                <c:pt idx="81">
                  <c:v>5.3449590340080606</c:v>
                </c:pt>
                <c:pt idx="82">
                  <c:v>5.3451113696407502</c:v>
                </c:pt>
                <c:pt idx="83">
                  <c:v>5.3452645862956896</c:v>
                </c:pt>
                <c:pt idx="84">
                  <c:v>5.3454174218884196</c:v>
                </c:pt>
                <c:pt idx="85">
                  <c:v>5.3455709525936603</c:v>
                </c:pt>
                <c:pt idx="86">
                  <c:v>5.3457237002993194</c:v>
                </c:pt>
                <c:pt idx="87">
                  <c:v>5.34587647397914</c:v>
                </c:pt>
                <c:pt idx="88">
                  <c:v>5.3460289431002099</c:v>
                </c:pt>
                <c:pt idx="89">
                  <c:v>5.3461836365733699</c:v>
                </c:pt>
                <c:pt idx="90">
                  <c:v>5.3463357104550298</c:v>
                </c:pt>
                <c:pt idx="91">
                  <c:v>5.3464883594028798</c:v>
                </c:pt>
                <c:pt idx="92">
                  <c:v>5.3466405515437998</c:v>
                </c:pt>
                <c:pt idx="93">
                  <c:v>5.34679380411262</c:v>
                </c:pt>
                <c:pt idx="94">
                  <c:v>5.3469464511120597</c:v>
                </c:pt>
                <c:pt idx="95">
                  <c:v>5.3470992800864998</c:v>
                </c:pt>
                <c:pt idx="96">
                  <c:v>5.3472493403868402</c:v>
                </c:pt>
                <c:pt idx="97">
                  <c:v>5.3474020385899701</c:v>
                </c:pt>
                <c:pt idx="98">
                  <c:v>5.3475545723565601</c:v>
                </c:pt>
                <c:pt idx="99">
                  <c:v>5.3477056467540995</c:v>
                </c:pt>
                <c:pt idx="100">
                  <c:v>5.3478570772620699</c:v>
                </c:pt>
                <c:pt idx="101">
                  <c:v>5.34800645956006</c:v>
                </c:pt>
                <c:pt idx="102">
                  <c:v>5.34815843433958</c:v>
                </c:pt>
                <c:pt idx="103">
                  <c:v>5.3483086213325697</c:v>
                </c:pt>
                <c:pt idx="104">
                  <c:v>5.3484599252821603</c:v>
                </c:pt>
                <c:pt idx="105">
                  <c:v>5.3486115218952301</c:v>
                </c:pt>
                <c:pt idx="106">
                  <c:v>5.3487617004674899</c:v>
                </c:pt>
                <c:pt idx="107">
                  <c:v>5.3489135272191</c:v>
                </c:pt>
                <c:pt idx="108">
                  <c:v>5.3490723784203205</c:v>
                </c:pt>
                <c:pt idx="109">
                  <c:v>5.3492329588821805</c:v>
                </c:pt>
                <c:pt idx="110">
                  <c:v>5.3493928177288597</c:v>
                </c:pt>
                <c:pt idx="111">
                  <c:v>5.3495521153018295</c:v>
                </c:pt>
                <c:pt idx="112">
                  <c:v>5.3497134913770896</c:v>
                </c:pt>
                <c:pt idx="113">
                  <c:v>5.3498746003691702</c:v>
                </c:pt>
                <c:pt idx="114">
                  <c:v>5.3500341698224103</c:v>
                </c:pt>
                <c:pt idx="115">
                  <c:v>5.3501946843101296</c:v>
                </c:pt>
                <c:pt idx="116">
                  <c:v>5.3503569165659197</c:v>
                </c:pt>
                <c:pt idx="117">
                  <c:v>5.3505182056565896</c:v>
                </c:pt>
                <c:pt idx="118">
                  <c:v>5.3506797258445005</c:v>
                </c:pt>
                <c:pt idx="119">
                  <c:v>5.35084158799995</c:v>
                </c:pt>
                <c:pt idx="120">
                  <c:v>5.3509950079073993</c:v>
                </c:pt>
                <c:pt idx="121">
                  <c:v>5.3511351394412001</c:v>
                </c:pt>
                <c:pt idx="122">
                  <c:v>5.3512708156545008</c:v>
                </c:pt>
                <c:pt idx="123">
                  <c:v>5.3514091961507599</c:v>
                </c:pt>
                <c:pt idx="124">
                  <c:v>5.3515455733670301</c:v>
                </c:pt>
                <c:pt idx="125">
                  <c:v>5.3516822153491104</c:v>
                </c:pt>
                <c:pt idx="126">
                  <c:v>5.3518168803604604</c:v>
                </c:pt>
                <c:pt idx="127">
                  <c:v>5.3519535415397304</c:v>
                </c:pt>
                <c:pt idx="128">
                  <c:v>5.3520893789603798</c:v>
                </c:pt>
                <c:pt idx="129">
                  <c:v>5.3522256018003098</c:v>
                </c:pt>
                <c:pt idx="130">
                  <c:v>5.3523582361414199</c:v>
                </c:pt>
                <c:pt idx="131">
                  <c:v>5.3524947173914894</c:v>
                </c:pt>
                <c:pt idx="132">
                  <c:v>5.3526303981711303</c:v>
                </c:pt>
                <c:pt idx="133">
                  <c:v>5.35277462501743</c:v>
                </c:pt>
                <c:pt idx="134">
                  <c:v>5.3529213897011392</c:v>
                </c:pt>
                <c:pt idx="135">
                  <c:v>5.3530664210608103</c:v>
                </c:pt>
                <c:pt idx="136">
                  <c:v>5.3532152173180902</c:v>
                </c:pt>
                <c:pt idx="137">
                  <c:v>5.35336041544869</c:v>
                </c:pt>
                <c:pt idx="138">
                  <c:v>5.3535081200284802</c:v>
                </c:pt>
                <c:pt idx="139">
                  <c:v>5.3536559878841397</c:v>
                </c:pt>
                <c:pt idx="140">
                  <c:v>5.3537999874124198</c:v>
                </c:pt>
                <c:pt idx="141">
                  <c:v>5.3539466860687801</c:v>
                </c:pt>
                <c:pt idx="142">
                  <c:v>5.3540937202669703</c:v>
                </c:pt>
                <c:pt idx="143">
                  <c:v>5.3542385498661398</c:v>
                </c:pt>
                <c:pt idx="144">
                  <c:v>5.3543858335753507</c:v>
                </c:pt>
                <c:pt idx="145">
                  <c:v>5.3545235278330798</c:v>
                </c:pt>
                <c:pt idx="146">
                  <c:v>5.3546473490924402</c:v>
                </c:pt>
                <c:pt idx="147">
                  <c:v>5.3547722813944203</c:v>
                </c:pt>
                <c:pt idx="148">
                  <c:v>5.3548957371141395</c:v>
                </c:pt>
                <c:pt idx="149">
                  <c:v>5.3550172894612595</c:v>
                </c:pt>
                <c:pt idx="150">
                  <c:v>5.3551403197708494</c:v>
                </c:pt>
                <c:pt idx="151">
                  <c:v>5.3552622499008704</c:v>
                </c:pt>
                <c:pt idx="152">
                  <c:v>5.3553845444688903</c:v>
                </c:pt>
                <c:pt idx="153">
                  <c:v>5.3555072622151201</c:v>
                </c:pt>
                <c:pt idx="154">
                  <c:v>5.3556296613638699</c:v>
                </c:pt>
                <c:pt idx="155">
                  <c:v>5.3557476004357305</c:v>
                </c:pt>
                <c:pt idx="156">
                  <c:v>5.3558709022917803</c:v>
                </c:pt>
                <c:pt idx="157">
                  <c:v>5.3559978344603199</c:v>
                </c:pt>
                <c:pt idx="158">
                  <c:v>5.3561646971096994</c:v>
                </c:pt>
                <c:pt idx="159">
                  <c:v>5.35635052066828</c:v>
                </c:pt>
                <c:pt idx="160">
                  <c:v>5.3565332283334905</c:v>
                </c:pt>
                <c:pt idx="161">
                  <c:v>5.3567175094069999</c:v>
                </c:pt>
                <c:pt idx="162">
                  <c:v>5.3569030670793802</c:v>
                </c:pt>
                <c:pt idx="163">
                  <c:v>5.3570877170072198</c:v>
                </c:pt>
                <c:pt idx="164">
                  <c:v>5.35727419555539</c:v>
                </c:pt>
                <c:pt idx="165">
                  <c:v>5.3574591987131601</c:v>
                </c:pt>
                <c:pt idx="166">
                  <c:v>5.3576473642211706</c:v>
                </c:pt>
                <c:pt idx="167">
                  <c:v>5.3578331373762706</c:v>
                </c:pt>
                <c:pt idx="168">
                  <c:v>5.3580210345926194</c:v>
                </c:pt>
                <c:pt idx="169">
                  <c:v>5.3582113310160402</c:v>
                </c:pt>
                <c:pt idx="170">
                  <c:v>5.3583728621315005</c:v>
                </c:pt>
                <c:pt idx="171">
                  <c:v>5.3585039321112795</c:v>
                </c:pt>
                <c:pt idx="172">
                  <c:v>5.3586307102137596</c:v>
                </c:pt>
                <c:pt idx="173">
                  <c:v>5.3587611472175407</c:v>
                </c:pt>
                <c:pt idx="174">
                  <c:v>5.3588869855355794</c:v>
                </c:pt>
                <c:pt idx="175">
                  <c:v>5.3590161057258303</c:v>
                </c:pt>
                <c:pt idx="176">
                  <c:v>5.3591435712643998</c:v>
                </c:pt>
                <c:pt idx="177">
                  <c:v>5.3592729090748596</c:v>
                </c:pt>
                <c:pt idx="178">
                  <c:v>5.3593984995566402</c:v>
                </c:pt>
                <c:pt idx="179">
                  <c:v>5.3595266898434</c:v>
                </c:pt>
                <c:pt idx="180">
                  <c:v>5.3596524499235798</c:v>
                </c:pt>
                <c:pt idx="181">
                  <c:v>5.3597794933870802</c:v>
                </c:pt>
                <c:pt idx="182">
                  <c:v>5.3599071391659701</c:v>
                </c:pt>
                <c:pt idx="183">
                  <c:v>5.36004495245637</c:v>
                </c:pt>
                <c:pt idx="184">
                  <c:v>5.3601846121326995</c:v>
                </c:pt>
                <c:pt idx="185">
                  <c:v>5.3603284145656502</c:v>
                </c:pt>
                <c:pt idx="186">
                  <c:v>5.3604679576637704</c:v>
                </c:pt>
                <c:pt idx="187">
                  <c:v>5.3606075879016597</c:v>
                </c:pt>
                <c:pt idx="188">
                  <c:v>5.36074852891538</c:v>
                </c:pt>
                <c:pt idx="189">
                  <c:v>5.3608875572443901</c:v>
                </c:pt>
                <c:pt idx="190">
                  <c:v>5.36102923202691</c:v>
                </c:pt>
                <c:pt idx="191">
                  <c:v>5.3611686239337395</c:v>
                </c:pt>
                <c:pt idx="192">
                  <c:v>5.3613090476900096</c:v>
                </c:pt>
                <c:pt idx="193">
                  <c:v>5.3614486238127599</c:v>
                </c:pt>
                <c:pt idx="194">
                  <c:v>5.3615876578458197</c:v>
                </c:pt>
                <c:pt idx="195">
                  <c:v>5.3617286392323003</c:v>
                </c:pt>
                <c:pt idx="196">
                  <c:v>5.3618682443160797</c:v>
                </c:pt>
                <c:pt idx="197">
                  <c:v>5.3620075969098497</c:v>
                </c:pt>
                <c:pt idx="198">
                  <c:v>5.3621449070623299</c:v>
                </c:pt>
                <c:pt idx="199">
                  <c:v>5.3622863424122897</c:v>
                </c:pt>
                <c:pt idx="200">
                  <c:v>5.3624242729648</c:v>
                </c:pt>
                <c:pt idx="201">
                  <c:v>5.3625632126534297</c:v>
                </c:pt>
                <c:pt idx="202">
                  <c:v>5.3627013429237307</c:v>
                </c:pt>
                <c:pt idx="203">
                  <c:v>5.3628404696192602</c:v>
                </c:pt>
                <c:pt idx="204">
                  <c:v>5.3629792482955496</c:v>
                </c:pt>
                <c:pt idx="205">
                  <c:v>5.3631175711961898</c:v>
                </c:pt>
                <c:pt idx="206">
                  <c:v>5.36325606741255</c:v>
                </c:pt>
                <c:pt idx="207">
                  <c:v>5.3633951796039101</c:v>
                </c:pt>
                <c:pt idx="208">
                  <c:v>5.3635338330021307</c:v>
                </c:pt>
                <c:pt idx="209">
                  <c:v>5.3636712498330494</c:v>
                </c:pt>
                <c:pt idx="210">
                  <c:v>5.3638105411435495</c:v>
                </c:pt>
                <c:pt idx="211">
                  <c:v>5.3639455097998399</c:v>
                </c:pt>
                <c:pt idx="212">
                  <c:v>5.3640839468419799</c:v>
                </c:pt>
                <c:pt idx="213">
                  <c:v>5.3642201206350704</c:v>
                </c:pt>
                <c:pt idx="214">
                  <c:v>5.3643607072302002</c:v>
                </c:pt>
                <c:pt idx="215">
                  <c:v>5.3644976000006404</c:v>
                </c:pt>
                <c:pt idx="216">
                  <c:v>5.3646366469643798</c:v>
                </c:pt>
                <c:pt idx="217">
                  <c:v>5.3647746235510603</c:v>
                </c:pt>
                <c:pt idx="218">
                  <c:v>5.3649137875518997</c:v>
                </c:pt>
                <c:pt idx="219">
                  <c:v>5.3650537919062602</c:v>
                </c:pt>
                <c:pt idx="220">
                  <c:v>5.3651948463428001</c:v>
                </c:pt>
                <c:pt idx="221">
                  <c:v>5.3653346838706106</c:v>
                </c:pt>
                <c:pt idx="222">
                  <c:v>5.3654756373459707</c:v>
                </c:pt>
                <c:pt idx="223">
                  <c:v>5.3656159866272697</c:v>
                </c:pt>
                <c:pt idx="224">
                  <c:v>5.3657543444664997</c:v>
                </c:pt>
                <c:pt idx="225">
                  <c:v>5.3658952829143303</c:v>
                </c:pt>
                <c:pt idx="226">
                  <c:v>5.3660360745345699</c:v>
                </c:pt>
                <c:pt idx="227">
                  <c:v>5.3661735347209794</c:v>
                </c:pt>
                <c:pt idx="228">
                  <c:v>5.3663140244652006</c:v>
                </c:pt>
                <c:pt idx="229">
                  <c:v>5.3664569274200105</c:v>
                </c:pt>
                <c:pt idx="230">
                  <c:v>5.3665948466301998</c:v>
                </c:pt>
                <c:pt idx="231">
                  <c:v>5.3667337667255994</c:v>
                </c:pt>
                <c:pt idx="232">
                  <c:v>5.3668711248226701</c:v>
                </c:pt>
                <c:pt idx="233">
                  <c:v>5.36699856877242</c:v>
                </c:pt>
                <c:pt idx="234">
                  <c:v>5.3671277221024001</c:v>
                </c:pt>
                <c:pt idx="235">
                  <c:v>5.36725654543093</c:v>
                </c:pt>
                <c:pt idx="236">
                  <c:v>5.3673852301496101</c:v>
                </c:pt>
                <c:pt idx="237">
                  <c:v>5.3675132615452403</c:v>
                </c:pt>
                <c:pt idx="238">
                  <c:v>5.3676401376831704</c:v>
                </c:pt>
                <c:pt idx="239">
                  <c:v>5.3677688837013902</c:v>
                </c:pt>
                <c:pt idx="240">
                  <c:v>5.3678972318765403</c:v>
                </c:pt>
                <c:pt idx="241">
                  <c:v>5.3680225679485005</c:v>
                </c:pt>
                <c:pt idx="242">
                  <c:v>5.3681502525604303</c:v>
                </c:pt>
                <c:pt idx="243">
                  <c:v>5.3682780178927292</c:v>
                </c:pt>
                <c:pt idx="244">
                  <c:v>5.3684058094958802</c:v>
                </c:pt>
                <c:pt idx="245">
                  <c:v>5.3685365159685601</c:v>
                </c:pt>
                <c:pt idx="246">
                  <c:v>5.3686715445285795</c:v>
                </c:pt>
                <c:pt idx="247">
                  <c:v>5.3688024623318098</c:v>
                </c:pt>
                <c:pt idx="248">
                  <c:v>5.3689352676597499</c:v>
                </c:pt>
                <c:pt idx="249">
                  <c:v>5.3690677974982899</c:v>
                </c:pt>
                <c:pt idx="250">
                  <c:v>5.3692018173162994</c:v>
                </c:pt>
                <c:pt idx="251">
                  <c:v>5.3693358987649695</c:v>
                </c:pt>
                <c:pt idx="252">
                  <c:v>5.3694667820039204</c:v>
                </c:pt>
                <c:pt idx="253">
                  <c:v>5.3695984952618403</c:v>
                </c:pt>
                <c:pt idx="254">
                  <c:v>5.3697285806698298</c:v>
                </c:pt>
                <c:pt idx="255">
                  <c:v>5.3698618752620293</c:v>
                </c:pt>
                <c:pt idx="256">
                  <c:v>5.3699938229800699</c:v>
                </c:pt>
                <c:pt idx="257">
                  <c:v>5.3701323654747704</c:v>
                </c:pt>
                <c:pt idx="258">
                  <c:v>5.3702738427280599</c:v>
                </c:pt>
                <c:pt idx="259">
                  <c:v>5.3704164146869298</c:v>
                </c:pt>
                <c:pt idx="260">
                  <c:v>5.3705534933623307</c:v>
                </c:pt>
                <c:pt idx="261">
                  <c:v>5.3706966998555901</c:v>
                </c:pt>
                <c:pt idx="262">
                  <c:v>5.3708375323923399</c:v>
                </c:pt>
                <c:pt idx="263">
                  <c:v>5.3709792700008503</c:v>
                </c:pt>
                <c:pt idx="264">
                  <c:v>5.3711181271557598</c:v>
                </c:pt>
                <c:pt idx="265">
                  <c:v>5.3712600767292296</c:v>
                </c:pt>
                <c:pt idx="266">
                  <c:v>5.3713985630679097</c:v>
                </c:pt>
                <c:pt idx="267">
                  <c:v>5.3715404091663803</c:v>
                </c:pt>
                <c:pt idx="268">
                  <c:v>5.3716807123913606</c:v>
                </c:pt>
                <c:pt idx="269">
                  <c:v>5.3718193320020102</c:v>
                </c:pt>
                <c:pt idx="270">
                  <c:v>5.3719552364896597</c:v>
                </c:pt>
                <c:pt idx="271">
                  <c:v>5.3720885712695701</c:v>
                </c:pt>
                <c:pt idx="272">
                  <c:v>5.3722241457600299</c:v>
                </c:pt>
                <c:pt idx="273">
                  <c:v>5.3723580662882799</c:v>
                </c:pt>
                <c:pt idx="274">
                  <c:v>5.3724904885492801</c:v>
                </c:pt>
                <c:pt idx="275">
                  <c:v>5.3726258496561003</c:v>
                </c:pt>
                <c:pt idx="276">
                  <c:v>5.3727574328747494</c:v>
                </c:pt>
                <c:pt idx="277">
                  <c:v>5.3728911292423298</c:v>
                </c:pt>
                <c:pt idx="278">
                  <c:v>5.3730250165424902</c:v>
                </c:pt>
                <c:pt idx="279">
                  <c:v>5.37315838564228</c:v>
                </c:pt>
                <c:pt idx="280">
                  <c:v>5.3732914464513097</c:v>
                </c:pt>
                <c:pt idx="281">
                  <c:v>5.3734251712034604</c:v>
                </c:pt>
                <c:pt idx="282">
                  <c:v>5.3735652248184493</c:v>
                </c:pt>
                <c:pt idx="283">
                  <c:v>5.3737108555198398</c:v>
                </c:pt>
                <c:pt idx="284">
                  <c:v>5.3738550515098105</c:v>
                </c:pt>
                <c:pt idx="285">
                  <c:v>5.3740001482398805</c:v>
                </c:pt>
                <c:pt idx="286">
                  <c:v>5.3741464168524802</c:v>
                </c:pt>
                <c:pt idx="287">
                  <c:v>5.3742905577659705</c:v>
                </c:pt>
                <c:pt idx="288">
                  <c:v>5.3744358343995096</c:v>
                </c:pt>
                <c:pt idx="289">
                  <c:v>5.3745824821691501</c:v>
                </c:pt>
                <c:pt idx="290">
                  <c:v>5.37472591199381</c:v>
                </c:pt>
                <c:pt idx="291">
                  <c:v>5.3748705489713906</c:v>
                </c:pt>
                <c:pt idx="292">
                  <c:v>5.3750154072174299</c:v>
                </c:pt>
                <c:pt idx="293">
                  <c:v>5.3751610872615903</c:v>
                </c:pt>
                <c:pt idx="294">
                  <c:v>5.3753059033828308</c:v>
                </c:pt>
                <c:pt idx="295">
                  <c:v>5.3754457584182704</c:v>
                </c:pt>
                <c:pt idx="296">
                  <c:v>5.3755878753547099</c:v>
                </c:pt>
                <c:pt idx="297">
                  <c:v>5.3757271375199895</c:v>
                </c:pt>
                <c:pt idx="298">
                  <c:v>5.3758678953065804</c:v>
                </c:pt>
                <c:pt idx="299">
                  <c:v>5.3760075141902499</c:v>
                </c:pt>
                <c:pt idx="300">
                  <c:v>5.3761472302224602</c:v>
                </c:pt>
                <c:pt idx="301">
                  <c:v>5.3762858820872896</c:v>
                </c:pt>
                <c:pt idx="302">
                  <c:v>5.3764249858373994</c:v>
                </c:pt>
                <c:pt idx="303">
                  <c:v>5.3765654536741705</c:v>
                </c:pt>
                <c:pt idx="304">
                  <c:v>5.3767037278229202</c:v>
                </c:pt>
                <c:pt idx="305">
                  <c:v>5.3768432205057799</c:v>
                </c:pt>
                <c:pt idx="306">
                  <c:v>5.3769813701139597</c:v>
                </c:pt>
                <c:pt idx="307">
                  <c:v>5.3771219671797397</c:v>
                </c:pt>
                <c:pt idx="308">
                  <c:v>5.3772609189995304</c:v>
                </c:pt>
                <c:pt idx="309">
                  <c:v>5.3773985065099099</c:v>
                </c:pt>
                <c:pt idx="310">
                  <c:v>5.3775377212442104</c:v>
                </c:pt>
                <c:pt idx="311">
                  <c:v>5.3776744884637804</c:v>
                </c:pt>
                <c:pt idx="312">
                  <c:v>5.3778133985025596</c:v>
                </c:pt>
                <c:pt idx="313">
                  <c:v>5.3779524934797402</c:v>
                </c:pt>
                <c:pt idx="314">
                  <c:v>5.3780901181710901</c:v>
                </c:pt>
                <c:pt idx="315">
                  <c:v>5.3782291782312992</c:v>
                </c:pt>
                <c:pt idx="316">
                  <c:v>5.3783653843453605</c:v>
                </c:pt>
                <c:pt idx="317">
                  <c:v>5.3785024073599796</c:v>
                </c:pt>
                <c:pt idx="318">
                  <c:v>5.37864066187523</c:v>
                </c:pt>
                <c:pt idx="319">
                  <c:v>5.3787737390413302</c:v>
                </c:pt>
                <c:pt idx="320">
                  <c:v>5.3789000546267598</c:v>
                </c:pt>
                <c:pt idx="321">
                  <c:v>5.3790259421048408</c:v>
                </c:pt>
                <c:pt idx="322">
                  <c:v>5.3791534690932004</c:v>
                </c:pt>
                <c:pt idx="323">
                  <c:v>5.3792786591530506</c:v>
                </c:pt>
                <c:pt idx="324">
                  <c:v>5.3794047504826406</c:v>
                </c:pt>
                <c:pt idx="325">
                  <c:v>5.3795304719850803</c:v>
                </c:pt>
                <c:pt idx="326">
                  <c:v>5.3796571751687399</c:v>
                </c:pt>
                <c:pt idx="327">
                  <c:v>5.3797789626864398</c:v>
                </c:pt>
                <c:pt idx="328">
                  <c:v>5.3799030625227697</c:v>
                </c:pt>
                <c:pt idx="329">
                  <c:v>5.3800284907652607</c:v>
                </c:pt>
                <c:pt idx="330">
                  <c:v>5.3801524036698201</c:v>
                </c:pt>
                <c:pt idx="331">
                  <c:v>5.3802761748720007</c:v>
                </c:pt>
                <c:pt idx="332">
                  <c:v>5.3804004905511897</c:v>
                </c:pt>
                <c:pt idx="333">
                  <c:v>5.38052551905092</c:v>
                </c:pt>
                <c:pt idx="334">
                  <c:v>5.3806492483489299</c:v>
                </c:pt>
                <c:pt idx="335">
                  <c:v>5.3807725342342305</c:v>
                </c:pt>
                <c:pt idx="336">
                  <c:v>5.3808963583365799</c:v>
                </c:pt>
                <c:pt idx="337">
                  <c:v>5.3810181865557896</c:v>
                </c:pt>
                <c:pt idx="338">
                  <c:v>5.3811403104756703</c:v>
                </c:pt>
                <c:pt idx="339">
                  <c:v>5.3812615976001501</c:v>
                </c:pt>
                <c:pt idx="340">
                  <c:v>5.3813836527396894</c:v>
                </c:pt>
                <c:pt idx="341">
                  <c:v>5.3815020066179304</c:v>
                </c:pt>
                <c:pt idx="342">
                  <c:v>5.3816266960788095</c:v>
                </c:pt>
                <c:pt idx="343">
                  <c:v>5.38174430689598</c:v>
                </c:pt>
                <c:pt idx="344">
                  <c:v>5.3818595183911206</c:v>
                </c:pt>
                <c:pt idx="345">
                  <c:v>5.3819735401713196</c:v>
                </c:pt>
                <c:pt idx="346">
                  <c:v>5.3820885879521603</c:v>
                </c:pt>
                <c:pt idx="347">
                  <c:v>5.3821999012895203</c:v>
                </c:pt>
                <c:pt idx="348">
                  <c:v>5.3823118958452794</c:v>
                </c:pt>
                <c:pt idx="349">
                  <c:v>5.3824244892735393</c:v>
                </c:pt>
                <c:pt idx="350">
                  <c:v>5.3825340347657304</c:v>
                </c:pt>
                <c:pt idx="351">
                  <c:v>5.3826462986791999</c:v>
                </c:pt>
                <c:pt idx="352">
                  <c:v>5.3827557582760299</c:v>
                </c:pt>
                <c:pt idx="353">
                  <c:v>5.3828645810342497</c:v>
                </c:pt>
                <c:pt idx="354">
                  <c:v>5.3829736478701697</c:v>
                </c:pt>
                <c:pt idx="355">
                  <c:v>5.3830823109430206</c:v>
                </c:pt>
                <c:pt idx="356">
                  <c:v>5.3831938774296004</c:v>
                </c:pt>
                <c:pt idx="357">
                  <c:v>5.3833051743103795</c:v>
                </c:pt>
                <c:pt idx="358">
                  <c:v>5.3834179347911801</c:v>
                </c:pt>
                <c:pt idx="359">
                  <c:v>5.3835323187486406</c:v>
                </c:pt>
                <c:pt idx="360">
                  <c:v>5.3836425532896204</c:v>
                </c:pt>
                <c:pt idx="361">
                  <c:v>5.3837527680867101</c:v>
                </c:pt>
                <c:pt idx="362">
                  <c:v>5.3838624365232501</c:v>
                </c:pt>
                <c:pt idx="363">
                  <c:v>5.3839743615241895</c:v>
                </c:pt>
                <c:pt idx="364">
                  <c:v>5.3840829059727806</c:v>
                </c:pt>
                <c:pt idx="365">
                  <c:v>5.3841925475921695</c:v>
                </c:pt>
                <c:pt idx="366">
                  <c:v>5.3843009813208402</c:v>
                </c:pt>
                <c:pt idx="367">
                  <c:v>5.3844073434608601</c:v>
                </c:pt>
                <c:pt idx="368">
                  <c:v>5.3845096423429206</c:v>
                </c:pt>
                <c:pt idx="369">
                  <c:v>5.3845999137288203</c:v>
                </c:pt>
                <c:pt idx="370">
                  <c:v>5.3846870718574005</c:v>
                </c:pt>
                <c:pt idx="371">
                  <c:v>5.3847713242204902</c:v>
                </c:pt>
                <c:pt idx="372">
                  <c:v>5.3848536860264904</c:v>
                </c:pt>
                <c:pt idx="373">
                  <c:v>5.3849401784474402</c:v>
                </c:pt>
                <c:pt idx="374">
                  <c:v>5.3850201829684403</c:v>
                </c:pt>
                <c:pt idx="375">
                  <c:v>5.3851027195500301</c:v>
                </c:pt>
                <c:pt idx="376">
                  <c:v>5.3851819343265799</c:v>
                </c:pt>
                <c:pt idx="377">
                  <c:v>5.38526051973873</c:v>
                </c:pt>
                <c:pt idx="378">
                  <c:v>5.3853365483700397</c:v>
                </c:pt>
                <c:pt idx="379">
                  <c:v>5.3854141793059096</c:v>
                </c:pt>
                <c:pt idx="380">
                  <c:v>5.3854887065244101</c:v>
                </c:pt>
                <c:pt idx="381">
                  <c:v>5.3855520812384503</c:v>
                </c:pt>
                <c:pt idx="382">
                  <c:v>5.3856131234338003</c:v>
                </c:pt>
                <c:pt idx="383">
                  <c:v>5.3856703488800806</c:v>
                </c:pt>
                <c:pt idx="384">
                  <c:v>5.38572966803744</c:v>
                </c:pt>
                <c:pt idx="385">
                  <c:v>5.3857869566186096</c:v>
                </c:pt>
                <c:pt idx="386">
                  <c:v>5.3858416971130803</c:v>
                </c:pt>
                <c:pt idx="387">
                  <c:v>5.38589723892881</c:v>
                </c:pt>
                <c:pt idx="388">
                  <c:v>5.3859489085960908</c:v>
                </c:pt>
                <c:pt idx="389">
                  <c:v>5.3860003803529901</c:v>
                </c:pt>
                <c:pt idx="390">
                  <c:v>5.3860512353391599</c:v>
                </c:pt>
                <c:pt idx="391">
                  <c:v>5.3861004906811001</c:v>
                </c:pt>
                <c:pt idx="392">
                  <c:v>5.3861477326349005</c:v>
                </c:pt>
                <c:pt idx="393">
                  <c:v>5.3861906126563399</c:v>
                </c:pt>
                <c:pt idx="394">
                  <c:v>5.3862269689614708</c:v>
                </c:pt>
                <c:pt idx="395">
                  <c:v>5.3862622936630098</c:v>
                </c:pt>
                <c:pt idx="396">
                  <c:v>5.3862973232801092</c:v>
                </c:pt>
                <c:pt idx="397">
                  <c:v>5.3863296124355502</c:v>
                </c:pt>
                <c:pt idx="398">
                  <c:v>5.3863610697314099</c:v>
                </c:pt>
                <c:pt idx="399">
                  <c:v>5.3863891257223706</c:v>
                </c:pt>
                <c:pt idx="400">
                  <c:v>5.3864168998851802</c:v>
                </c:pt>
                <c:pt idx="401">
                  <c:v>5.3864432364093195</c:v>
                </c:pt>
                <c:pt idx="402">
                  <c:v>5.3864669304622304</c:v>
                </c:pt>
                <c:pt idx="403">
                  <c:v>5.3864891502027703</c:v>
                </c:pt>
                <c:pt idx="404">
                  <c:v>5.3865090262257098</c:v>
                </c:pt>
                <c:pt idx="405">
                  <c:v>5.3865471292466998</c:v>
                </c:pt>
                <c:pt idx="406">
                  <c:v>5.3866124029619291</c:v>
                </c:pt>
                <c:pt idx="407">
                  <c:v>5.3866794484123002</c:v>
                </c:pt>
                <c:pt idx="408">
                  <c:v>5.3867461789911406</c:v>
                </c:pt>
                <c:pt idx="409">
                  <c:v>5.3868132028592095</c:v>
                </c:pt>
                <c:pt idx="410">
                  <c:v>5.3868800614055896</c:v>
                </c:pt>
                <c:pt idx="411">
                  <c:v>5.3869448633161703</c:v>
                </c:pt>
                <c:pt idx="412">
                  <c:v>5.3870061779510401</c:v>
                </c:pt>
                <c:pt idx="413">
                  <c:v>5.3870676492803504</c:v>
                </c:pt>
                <c:pt idx="414">
                  <c:v>5.3871254335021508</c:v>
                </c:pt>
                <c:pt idx="415">
                  <c:v>5.3871826441510802</c:v>
                </c:pt>
                <c:pt idx="416">
                  <c:v>5.3872408908696698</c:v>
                </c:pt>
                <c:pt idx="417">
                  <c:v>5.3872933063254402</c:v>
                </c:pt>
                <c:pt idx="418">
                  <c:v>5.3873311184530799</c:v>
                </c:pt>
                <c:pt idx="419">
                  <c:v>5.3873683896650197</c:v>
                </c:pt>
                <c:pt idx="420">
                  <c:v>5.38740414278121</c:v>
                </c:pt>
                <c:pt idx="421">
                  <c:v>5.3874359977822897</c:v>
                </c:pt>
                <c:pt idx="422">
                  <c:v>5.3874680632996901</c:v>
                </c:pt>
                <c:pt idx="423">
                  <c:v>5.3874981391601597</c:v>
                </c:pt>
                <c:pt idx="424">
                  <c:v>5.3875275936709608</c:v>
                </c:pt>
                <c:pt idx="425">
                  <c:v>5.3875508097207003</c:v>
                </c:pt>
                <c:pt idx="426">
                  <c:v>5.3875769914249307</c:v>
                </c:pt>
                <c:pt idx="427">
                  <c:v>5.3875988335751401</c:v>
                </c:pt>
                <c:pt idx="428">
                  <c:v>5.3876173351210603</c:v>
                </c:pt>
                <c:pt idx="429">
                  <c:v>5.3876379859482304</c:v>
                </c:pt>
                <c:pt idx="430">
                  <c:v>5.3876613867590804</c:v>
                </c:pt>
                <c:pt idx="431">
                  <c:v>5.3876824608627603</c:v>
                </c:pt>
                <c:pt idx="432">
                  <c:v>5.3877044796778204</c:v>
                </c:pt>
                <c:pt idx="433">
                  <c:v>5.3877238461069998</c:v>
                </c:pt>
                <c:pt idx="434">
                  <c:v>5.3877415242168798</c:v>
                </c:pt>
                <c:pt idx="435">
                  <c:v>5.3877562525168798</c:v>
                </c:pt>
                <c:pt idx="436">
                  <c:v>5.3877663907963198</c:v>
                </c:pt>
                <c:pt idx="437">
                  <c:v>5.3877794313103307</c:v>
                </c:pt>
                <c:pt idx="438">
                  <c:v>5.3877897200451397</c:v>
                </c:pt>
                <c:pt idx="439">
                  <c:v>5.3877954728389605</c:v>
                </c:pt>
                <c:pt idx="440">
                  <c:v>5.38780287386352</c:v>
                </c:pt>
                <c:pt idx="441">
                  <c:v>5.38780551127397</c:v>
                </c:pt>
                <c:pt idx="442">
                  <c:v>5.3878122227688499</c:v>
                </c:pt>
                <c:pt idx="443">
                  <c:v>5.3878246139759902</c:v>
                </c:pt>
                <c:pt idx="444">
                  <c:v>5.3878327933498307</c:v>
                </c:pt>
                <c:pt idx="445">
                  <c:v>5.3878388159325104</c:v>
                </c:pt>
                <c:pt idx="446">
                  <c:v>5.3878458686421498</c:v>
                </c:pt>
                <c:pt idx="447">
                  <c:v>5.3878472212662203</c:v>
                </c:pt>
                <c:pt idx="448">
                  <c:v>5.3878490544347093</c:v>
                </c:pt>
                <c:pt idx="449">
                  <c:v>5.3878472544134999</c:v>
                </c:pt>
                <c:pt idx="450">
                  <c:v>5.38784485027616</c:v>
                </c:pt>
                <c:pt idx="451">
                  <c:v>5.38783921555072</c:v>
                </c:pt>
                <c:pt idx="452">
                  <c:v>5.38783025052496</c:v>
                </c:pt>
                <c:pt idx="453">
                  <c:v>5.3878213963325594</c:v>
                </c:pt>
                <c:pt idx="454">
                  <c:v>5.3878086308074202</c:v>
                </c:pt>
                <c:pt idx="455">
                  <c:v>5.3877722639098504</c:v>
                </c:pt>
                <c:pt idx="456">
                  <c:v>5.3877341786807005</c:v>
                </c:pt>
                <c:pt idx="457">
                  <c:v>5.3876915602623701</c:v>
                </c:pt>
                <c:pt idx="458">
                  <c:v>5.3876473813954595</c:v>
                </c:pt>
                <c:pt idx="459">
                  <c:v>5.3875974502988706</c:v>
                </c:pt>
                <c:pt idx="460">
                  <c:v>5.3875485482208996</c:v>
                </c:pt>
                <c:pt idx="461">
                  <c:v>5.3874916475234</c:v>
                </c:pt>
                <c:pt idx="462">
                  <c:v>5.3874358089199808</c:v>
                </c:pt>
                <c:pt idx="463">
                  <c:v>5.3873782345246601</c:v>
                </c:pt>
                <c:pt idx="464">
                  <c:v>5.3873123318796097</c:v>
                </c:pt>
                <c:pt idx="465">
                  <c:v>5.3872443178151199</c:v>
                </c:pt>
                <c:pt idx="466">
                  <c:v>5.3871737461543798</c:v>
                </c:pt>
                <c:pt idx="467">
                  <c:v>5.3871000618037694</c:v>
                </c:pt>
                <c:pt idx="468">
                  <c:v>5.3870184655209199</c:v>
                </c:pt>
                <c:pt idx="469">
                  <c:v>5.3869366509914096</c:v>
                </c:pt>
                <c:pt idx="470">
                  <c:v>5.38685087929034</c:v>
                </c:pt>
                <c:pt idx="471">
                  <c:v>5.38675735485592</c:v>
                </c:pt>
                <c:pt idx="472">
                  <c:v>5.3866646892840695</c:v>
                </c:pt>
                <c:pt idx="473">
                  <c:v>5.3865667907415098</c:v>
                </c:pt>
                <c:pt idx="474">
                  <c:v>5.3864633919764504</c:v>
                </c:pt>
                <c:pt idx="475">
                  <c:v>5.3863567189118404</c:v>
                </c:pt>
                <c:pt idx="476">
                  <c:v>5.3862490278494395</c:v>
                </c:pt>
                <c:pt idx="477">
                  <c:v>5.3861366896400202</c:v>
                </c:pt>
                <c:pt idx="478">
                  <c:v>5.3860190997299995</c:v>
                </c:pt>
                <c:pt idx="479">
                  <c:v>5.3859055021178701</c:v>
                </c:pt>
                <c:pt idx="480">
                  <c:v>5.3857998588056502</c:v>
                </c:pt>
                <c:pt idx="481">
                  <c:v>5.3856894472407104</c:v>
                </c:pt>
                <c:pt idx="482">
                  <c:v>5.3855774298485004</c:v>
                </c:pt>
                <c:pt idx="483">
                  <c:v>5.3854622898462505</c:v>
                </c:pt>
                <c:pt idx="484">
                  <c:v>5.3853424156144403</c:v>
                </c:pt>
                <c:pt idx="485">
                  <c:v>5.3852165819178195</c:v>
                </c:pt>
                <c:pt idx="486">
                  <c:v>5.3850876699567998</c:v>
                </c:pt>
                <c:pt idx="487">
                  <c:v>5.3849589329236496</c:v>
                </c:pt>
                <c:pt idx="488">
                  <c:v>5.3848214428470298</c:v>
                </c:pt>
                <c:pt idx="489">
                  <c:v>5.3846826295490704</c:v>
                </c:pt>
                <c:pt idx="490">
                  <c:v>5.3845415827041201</c:v>
                </c:pt>
                <c:pt idx="491">
                  <c:v>5.3843919791169599</c:v>
                </c:pt>
                <c:pt idx="492">
                  <c:v>5.38423411131508</c:v>
                </c:pt>
                <c:pt idx="493">
                  <c:v>5.3840739452590896</c:v>
                </c:pt>
                <c:pt idx="494">
                  <c:v>5.3839063665705797</c:v>
                </c:pt>
                <c:pt idx="495">
                  <c:v>5.3837323903461298</c:v>
                </c:pt>
                <c:pt idx="496">
                  <c:v>5.3835588642221897</c:v>
                </c:pt>
                <c:pt idx="497">
                  <c:v>5.3833784875056301</c:v>
                </c:pt>
                <c:pt idx="498">
                  <c:v>5.3831912943903495</c:v>
                </c:pt>
                <c:pt idx="499">
                  <c:v>5.38300302276427</c:v>
                </c:pt>
                <c:pt idx="500">
                  <c:v>5.38281127859603</c:v>
                </c:pt>
                <c:pt idx="501">
                  <c:v>5.3826124836805702</c:v>
                </c:pt>
                <c:pt idx="502">
                  <c:v>5.38241199057203</c:v>
                </c:pt>
                <c:pt idx="503">
                  <c:v>5.3822072929212901</c:v>
                </c:pt>
                <c:pt idx="504">
                  <c:v>5.3820012954323602</c:v>
                </c:pt>
                <c:pt idx="505">
                  <c:v>5.3817900048992593</c:v>
                </c:pt>
                <c:pt idx="506">
                  <c:v>5.3815747834371104</c:v>
                </c:pt>
                <c:pt idx="507">
                  <c:v>5.3813568344742198</c:v>
                </c:pt>
                <c:pt idx="508">
                  <c:v>5.3811324684388904</c:v>
                </c:pt>
                <c:pt idx="509">
                  <c:v>5.3809056171128002</c:v>
                </c:pt>
                <c:pt idx="510">
                  <c:v>5.38067494367486</c:v>
                </c:pt>
                <c:pt idx="511">
                  <c:v>5.3804409681205199</c:v>
                </c:pt>
                <c:pt idx="512">
                  <c:v>5.38021225705831</c:v>
                </c:pt>
                <c:pt idx="513">
                  <c:v>5.37997438629532</c:v>
                </c:pt>
                <c:pt idx="514">
                  <c:v>5.3797316848297294</c:v>
                </c:pt>
                <c:pt idx="515">
                  <c:v>5.3794806473528398</c:v>
                </c:pt>
                <c:pt idx="516">
                  <c:v>5.3792153913957304</c:v>
                </c:pt>
                <c:pt idx="517">
                  <c:v>5.3789469824345097</c:v>
                </c:pt>
                <c:pt idx="518">
                  <c:v>5.3786622625358698</c:v>
                </c:pt>
                <c:pt idx="519">
                  <c:v>5.3783703271857703</c:v>
                </c:pt>
                <c:pt idx="520">
                  <c:v>5.3780751755155798</c:v>
                </c:pt>
                <c:pt idx="521">
                  <c:v>5.3777624400061708</c:v>
                </c:pt>
                <c:pt idx="522">
                  <c:v>5.3774554399597703</c:v>
                </c:pt>
                <c:pt idx="523">
                  <c:v>5.3771383580810896</c:v>
                </c:pt>
                <c:pt idx="524">
                  <c:v>5.3768097034767095</c:v>
                </c:pt>
                <c:pt idx="525">
                  <c:v>5.3764710045214601</c:v>
                </c:pt>
                <c:pt idx="526">
                  <c:v>5.3761244596772908</c:v>
                </c:pt>
                <c:pt idx="527">
                  <c:v>5.3757708851473902</c:v>
                </c:pt>
                <c:pt idx="528">
                  <c:v>5.3754122657339201</c:v>
                </c:pt>
                <c:pt idx="529">
                  <c:v>5.3750385238649701</c:v>
                </c:pt>
                <c:pt idx="530">
                  <c:v>5.3746477228224405</c:v>
                </c:pt>
                <c:pt idx="531">
                  <c:v>5.3742579245162299</c:v>
                </c:pt>
                <c:pt idx="532">
                  <c:v>5.3738587614167104</c:v>
                </c:pt>
                <c:pt idx="533">
                  <c:v>5.3734565677457304</c:v>
                </c:pt>
                <c:pt idx="534">
                  <c:v>5.3730519598276496</c:v>
                </c:pt>
                <c:pt idx="535">
                  <c:v>5.3726260068434701</c:v>
                </c:pt>
                <c:pt idx="536">
                  <c:v>5.3722018960309299</c:v>
                </c:pt>
                <c:pt idx="537">
                  <c:v>5.3717756712490097</c:v>
                </c:pt>
                <c:pt idx="538">
                  <c:v>5.3713429320293802</c:v>
                </c:pt>
                <c:pt idx="539">
                  <c:v>5.3709056966104702</c:v>
                </c:pt>
                <c:pt idx="540">
                  <c:v>5.3704579039039002</c:v>
                </c:pt>
                <c:pt idx="541">
                  <c:v>5.3700181031448002</c:v>
                </c:pt>
                <c:pt idx="542">
                  <c:v>5.3695755821675304</c:v>
                </c:pt>
                <c:pt idx="543">
                  <c:v>5.3691120838866002</c:v>
                </c:pt>
                <c:pt idx="544">
                  <c:v>5.3687023982958202</c:v>
                </c:pt>
                <c:pt idx="545">
                  <c:v>5.3682549749612898</c:v>
                </c:pt>
                <c:pt idx="546">
                  <c:v>5.36780974513003</c:v>
                </c:pt>
                <c:pt idx="547">
                  <c:v>5.3673358552090606</c:v>
                </c:pt>
                <c:pt idx="548">
                  <c:v>5.3668550724070405</c:v>
                </c:pt>
                <c:pt idx="549">
                  <c:v>5.3664092260572795</c:v>
                </c:pt>
                <c:pt idx="550">
                  <c:v>5.3659318189268497</c:v>
                </c:pt>
                <c:pt idx="551">
                  <c:v>5.3654753088777998</c:v>
                </c:pt>
                <c:pt idx="552">
                  <c:v>5.3649174346397199</c:v>
                </c:pt>
                <c:pt idx="553">
                  <c:v>5.3643798788500394</c:v>
                </c:pt>
                <c:pt idx="554">
                  <c:v>5.3638770290916398</c:v>
                </c:pt>
                <c:pt idx="555">
                  <c:v>5.3633255819904395</c:v>
                </c:pt>
                <c:pt idx="556">
                  <c:v>5.3627751316664796</c:v>
                </c:pt>
                <c:pt idx="557">
                  <c:v>5.3621544073810297</c:v>
                </c:pt>
                <c:pt idx="558">
                  <c:v>5.3614458645732501</c:v>
                </c:pt>
                <c:pt idx="559">
                  <c:v>5.3605803882032292</c:v>
                </c:pt>
                <c:pt idx="560">
                  <c:v>5.35961592356864</c:v>
                </c:pt>
                <c:pt idx="561">
                  <c:v>5.3586398660891703</c:v>
                </c:pt>
                <c:pt idx="562">
                  <c:v>5.35761683920098</c:v>
                </c:pt>
                <c:pt idx="563">
                  <c:v>5.3565810064641104</c:v>
                </c:pt>
                <c:pt idx="564">
                  <c:v>5.3555716666707305</c:v>
                </c:pt>
                <c:pt idx="565">
                  <c:v>5.3544537046123093</c:v>
                </c:pt>
                <c:pt idx="566">
                  <c:v>5.3532592440631497</c:v>
                </c:pt>
                <c:pt idx="567">
                  <c:v>5.3519721410774803</c:v>
                </c:pt>
                <c:pt idx="568">
                  <c:v>5.3506376222463095</c:v>
                </c:pt>
                <c:pt idx="569">
                  <c:v>5.3493022995733002</c:v>
                </c:pt>
                <c:pt idx="570">
                  <c:v>5.3478921384867002</c:v>
                </c:pt>
                <c:pt idx="571">
                  <c:v>5.34645250784805</c:v>
                </c:pt>
                <c:pt idx="572">
                  <c:v>5.3449269066551999</c:v>
                </c:pt>
                <c:pt idx="573">
                  <c:v>5.3433864830390707</c:v>
                </c:pt>
                <c:pt idx="574">
                  <c:v>5.34178535657556</c:v>
                </c:pt>
                <c:pt idx="575">
                  <c:v>5.3401445852087202</c:v>
                </c:pt>
                <c:pt idx="576">
                  <c:v>5.33882766073165</c:v>
                </c:pt>
                <c:pt idx="577">
                  <c:v>5.3376864278745995</c:v>
                </c:pt>
                <c:pt idx="578">
                  <c:v>5.3370618434111101</c:v>
                </c:pt>
                <c:pt idx="579">
                  <c:v>5.3364000027706799</c:v>
                </c:pt>
                <c:pt idx="580">
                  <c:v>5.3356817896855802</c:v>
                </c:pt>
                <c:pt idx="581">
                  <c:v>5.3349163968692803</c:v>
                </c:pt>
                <c:pt idx="582">
                  <c:v>5.33409316969444</c:v>
                </c:pt>
                <c:pt idx="583">
                  <c:v>5.3332104178451001</c:v>
                </c:pt>
                <c:pt idx="584">
                  <c:v>5.3322779594120204</c:v>
                </c:pt>
                <c:pt idx="585">
                  <c:v>5.3312910907825799</c:v>
                </c:pt>
                <c:pt idx="586">
                  <c:v>5.3302490357801702</c:v>
                </c:pt>
                <c:pt idx="587">
                  <c:v>5.3291493600993203</c:v>
                </c:pt>
                <c:pt idx="588">
                  <c:v>5.32799325273613</c:v>
                </c:pt>
                <c:pt idx="589">
                  <c:v>5.3267714191955298</c:v>
                </c:pt>
                <c:pt idx="590">
                  <c:v>5.3254784865254798</c:v>
                </c:pt>
                <c:pt idx="591">
                  <c:v>5.32415406006995</c:v>
                </c:pt>
                <c:pt idx="592">
                  <c:v>5.3228088849102599</c:v>
                </c:pt>
                <c:pt idx="593">
                  <c:v>5.32144278460507</c:v>
                </c:pt>
                <c:pt idx="594">
                  <c:v>5.3200553131450494</c:v>
                </c:pt>
                <c:pt idx="595">
                  <c:v>5.3186360914720296</c:v>
                </c:pt>
                <c:pt idx="596">
                  <c:v>5.3172120273462493</c:v>
                </c:pt>
                <c:pt idx="597">
                  <c:v>5.3157673242478207</c:v>
                </c:pt>
                <c:pt idx="598">
                  <c:v>5.3143000079446603</c:v>
                </c:pt>
                <c:pt idx="599">
                  <c:v>5.3128094752521502</c:v>
                </c:pt>
                <c:pt idx="600">
                  <c:v>5.3113093036105905</c:v>
                </c:pt>
                <c:pt idx="601">
                  <c:v>5.3097830929854704</c:v>
                </c:pt>
                <c:pt idx="602">
                  <c:v>5.3082524821908796</c:v>
                </c:pt>
                <c:pt idx="603">
                  <c:v>5.30671957990723</c:v>
                </c:pt>
                <c:pt idx="604">
                  <c:v>5.3051643904963299</c:v>
                </c:pt>
                <c:pt idx="605">
                  <c:v>5.3035954592169299</c:v>
                </c:pt>
                <c:pt idx="606">
                  <c:v>5.3020144708839201</c:v>
                </c:pt>
                <c:pt idx="607">
                  <c:v>5.3004091436652399</c:v>
                </c:pt>
                <c:pt idx="608">
                  <c:v>5.2987985308247199</c:v>
                </c:pt>
                <c:pt idx="609">
                  <c:v>5.2971650134879598</c:v>
                </c:pt>
                <c:pt idx="610">
                  <c:v>5.29552861710863</c:v>
                </c:pt>
                <c:pt idx="611">
                  <c:v>5.2938884491420906</c:v>
                </c:pt>
                <c:pt idx="612">
                  <c:v>5.2922335332124106</c:v>
                </c:pt>
                <c:pt idx="613">
                  <c:v>5.2905496979735496</c:v>
                </c:pt>
                <c:pt idx="614">
                  <c:v>5.2888410891948601</c:v>
                </c:pt>
                <c:pt idx="615">
                  <c:v>5.2870988875349205</c:v>
                </c:pt>
                <c:pt idx="616">
                  <c:v>5.28532116271818</c:v>
                </c:pt>
                <c:pt idx="617">
                  <c:v>5.2835276157974702</c:v>
                </c:pt>
                <c:pt idx="618">
                  <c:v>5.28171132285543</c:v>
                </c:pt>
                <c:pt idx="619">
                  <c:v>5.2798618290002599</c:v>
                </c:pt>
                <c:pt idx="620">
                  <c:v>5.2779856626488604</c:v>
                </c:pt>
                <c:pt idx="621">
                  <c:v>5.2760904452869699</c:v>
                </c:pt>
                <c:pt idx="622">
                  <c:v>5.2741694168003699</c:v>
                </c:pt>
                <c:pt idx="623">
                  <c:v>5.2722288657805505</c:v>
                </c:pt>
                <c:pt idx="624">
                  <c:v>5.2702735524971001</c:v>
                </c:pt>
                <c:pt idx="625">
                  <c:v>5.2682917229081907</c:v>
                </c:pt>
                <c:pt idx="626">
                  <c:v>5.2662993955278194</c:v>
                </c:pt>
                <c:pt idx="627">
                  <c:v>5.2642927971855196</c:v>
                </c:pt>
                <c:pt idx="628">
                  <c:v>5.2622743523453996</c:v>
                </c:pt>
                <c:pt idx="629">
                  <c:v>5.2602434014307704</c:v>
                </c:pt>
                <c:pt idx="630">
                  <c:v>5.2581962543788805</c:v>
                </c:pt>
                <c:pt idx="631">
                  <c:v>5.2561305853406406</c:v>
                </c:pt>
                <c:pt idx="632">
                  <c:v>5.2540481108562496</c:v>
                </c:pt>
                <c:pt idx="633">
                  <c:v>5.2519571224983306</c:v>
                </c:pt>
                <c:pt idx="634">
                  <c:v>5.2498426971375602</c:v>
                </c:pt>
                <c:pt idx="635">
                  <c:v>5.2477117530892405</c:v>
                </c:pt>
                <c:pt idx="636">
                  <c:v>5.2455607294595499</c:v>
                </c:pt>
                <c:pt idx="637">
                  <c:v>5.2433837626183104</c:v>
                </c:pt>
                <c:pt idx="638">
                  <c:v>5.2411790454273595</c:v>
                </c:pt>
                <c:pt idx="639">
                  <c:v>5.2389548213683002</c:v>
                </c:pt>
                <c:pt idx="640">
                  <c:v>5.2367030489914699</c:v>
                </c:pt>
                <c:pt idx="641">
                  <c:v>5.23441866057453</c:v>
                </c:pt>
                <c:pt idx="642">
                  <c:v>5.2321112029907599</c:v>
                </c:pt>
                <c:pt idx="643">
                  <c:v>5.2297825223623606</c:v>
                </c:pt>
                <c:pt idx="644">
                  <c:v>5.2274275019765497</c:v>
                </c:pt>
                <c:pt idx="645">
                  <c:v>5.2249730416724898</c:v>
                </c:pt>
                <c:pt idx="646">
                  <c:v>5.2222610067135697</c:v>
                </c:pt>
                <c:pt idx="647">
                  <c:v>5.2194002172541305</c:v>
                </c:pt>
                <c:pt idx="648">
                  <c:v>5.2165195868135701</c:v>
                </c:pt>
                <c:pt idx="649">
                  <c:v>5.2136178215189899</c:v>
                </c:pt>
                <c:pt idx="650">
                  <c:v>5.2106860313753005</c:v>
                </c:pt>
                <c:pt idx="651">
                  <c:v>5.2077324615487095</c:v>
                </c:pt>
                <c:pt idx="652">
                  <c:v>5.2047666460833</c:v>
                </c:pt>
                <c:pt idx="653">
                  <c:v>5.2017826122396098</c:v>
                </c:pt>
                <c:pt idx="654">
                  <c:v>5.1987725963214402</c:v>
                </c:pt>
                <c:pt idx="655">
                  <c:v>5.1957387706575204</c:v>
                </c:pt>
                <c:pt idx="656">
                  <c:v>5.1926754887214805</c:v>
                </c:pt>
                <c:pt idx="657">
                  <c:v>5.1895828562759299</c:v>
                </c:pt>
                <c:pt idx="658">
                  <c:v>5.18646106361461</c:v>
                </c:pt>
                <c:pt idx="659">
                  <c:v>5.1833043658570697</c:v>
                </c:pt>
                <c:pt idx="660">
                  <c:v>5.1801097009406707</c:v>
                </c:pt>
                <c:pt idx="661">
                  <c:v>5.1768850236229405</c:v>
                </c:pt>
                <c:pt idx="662">
                  <c:v>5.17362801795759</c:v>
                </c:pt>
                <c:pt idx="663">
                  <c:v>5.1703635638453695</c:v>
                </c:pt>
                <c:pt idx="664">
                  <c:v>5.1673250486763198</c:v>
                </c:pt>
                <c:pt idx="665">
                  <c:v>5.1644879266072099</c:v>
                </c:pt>
                <c:pt idx="666">
                  <c:v>5.1616283661429794</c:v>
                </c:pt>
                <c:pt idx="667">
                  <c:v>5.1587471770237903</c:v>
                </c:pt>
                <c:pt idx="668">
                  <c:v>5.1558455144756499</c:v>
                </c:pt>
                <c:pt idx="669">
                  <c:v>5.15292081580046</c:v>
                </c:pt>
                <c:pt idx="670">
                  <c:v>5.1499788042504395</c:v>
                </c:pt>
                <c:pt idx="671">
                  <c:v>5.14701362643547</c:v>
                </c:pt>
                <c:pt idx="672">
                  <c:v>5.1440219616231895</c:v>
                </c:pt>
                <c:pt idx="673">
                  <c:v>5.1410083109004798</c:v>
                </c:pt>
                <c:pt idx="674">
                  <c:v>5.1379616196041802</c:v>
                </c:pt>
                <c:pt idx="675">
                  <c:v>5.1348751377780903</c:v>
                </c:pt>
                <c:pt idx="676">
                  <c:v>5.1317580301132804</c:v>
                </c:pt>
                <c:pt idx="677">
                  <c:v>5.1286055325955306</c:v>
                </c:pt>
                <c:pt idx="678">
                  <c:v>5.1254159458947601</c:v>
                </c:pt>
                <c:pt idx="679">
                  <c:v>5.1221883668460997</c:v>
                </c:pt>
                <c:pt idx="680">
                  <c:v>5.1189205270204399</c:v>
                </c:pt>
                <c:pt idx="681">
                  <c:v>5.1156134441404397</c:v>
                </c:pt>
                <c:pt idx="682">
                  <c:v>5.1122808180477994</c:v>
                </c:pt>
                <c:pt idx="683">
                  <c:v>5.1089638846710503</c:v>
                </c:pt>
                <c:pt idx="684">
                  <c:v>5.1056376143877493</c:v>
                </c:pt>
                <c:pt idx="685">
                  <c:v>5.1022834947243503</c:v>
                </c:pt>
                <c:pt idx="686">
                  <c:v>5.0988952415248106</c:v>
                </c:pt>
                <c:pt idx="687">
                  <c:v>5.0954769411282497</c:v>
                </c:pt>
                <c:pt idx="688">
                  <c:v>5.0920259526669094</c:v>
                </c:pt>
                <c:pt idx="689">
                  <c:v>5.0885282968062304</c:v>
                </c:pt>
                <c:pt idx="690">
                  <c:v>5.0850050668801892</c:v>
                </c:pt>
                <c:pt idx="691">
                  <c:v>5.08143799192269</c:v>
                </c:pt>
                <c:pt idx="692">
                  <c:v>5.0778232192663602</c:v>
                </c:pt>
                <c:pt idx="693">
                  <c:v>5.0741566101281794</c:v>
                </c:pt>
                <c:pt idx="694">
                  <c:v>5.0704455269721702</c:v>
                </c:pt>
                <c:pt idx="695">
                  <c:v>5.0666851953186294</c:v>
                </c:pt>
                <c:pt idx="696">
                  <c:v>5.06288289149545</c:v>
                </c:pt>
                <c:pt idx="697">
                  <c:v>5.0590405104447598</c:v>
                </c:pt>
                <c:pt idx="698">
                  <c:v>5.0551575688059005</c:v>
                </c:pt>
                <c:pt idx="699">
                  <c:v>5.05124272909348</c:v>
                </c:pt>
                <c:pt idx="700">
                  <c:v>5.0472987291608193</c:v>
                </c:pt>
                <c:pt idx="701">
                  <c:v>5.04332283401566</c:v>
                </c:pt>
                <c:pt idx="702">
                  <c:v>5.0392902066672898</c:v>
                </c:pt>
                <c:pt idx="703">
                  <c:v>5.0351868823097305</c:v>
                </c:pt>
                <c:pt idx="704">
                  <c:v>5.0310589696127401</c:v>
                </c:pt>
                <c:pt idx="705">
                  <c:v>5.0268945117638495</c:v>
                </c:pt>
                <c:pt idx="706">
                  <c:v>5.0226782610142902</c:v>
                </c:pt>
                <c:pt idx="707">
                  <c:v>5.0184173935290302</c:v>
                </c:pt>
                <c:pt idx="708">
                  <c:v>5.0141128302024098</c:v>
                </c:pt>
                <c:pt idx="709">
                  <c:v>5.0097563515476402</c:v>
                </c:pt>
                <c:pt idx="710">
                  <c:v>5.0053556554829299</c:v>
                </c:pt>
                <c:pt idx="711">
                  <c:v>5.0009089879042605</c:v>
                </c:pt>
                <c:pt idx="712">
                  <c:v>4.9964237742751401</c:v>
                </c:pt>
                <c:pt idx="713">
                  <c:v>4.9919010350160296</c:v>
                </c:pt>
                <c:pt idx="714">
                  <c:v>4.9873530340080396</c:v>
                </c:pt>
                <c:pt idx="715">
                  <c:v>4.9827656000483902</c:v>
                </c:pt>
                <c:pt idx="716">
                  <c:v>4.9781498434943297</c:v>
                </c:pt>
                <c:pt idx="717">
                  <c:v>4.9735010735047602</c:v>
                </c:pt>
                <c:pt idx="718">
                  <c:v>4.9688138360455492</c:v>
                </c:pt>
                <c:pt idx="719">
                  <c:v>4.9640819378248597</c:v>
                </c:pt>
                <c:pt idx="720">
                  <c:v>4.9593065495442401</c:v>
                </c:pt>
                <c:pt idx="721">
                  <c:v>4.9544649450337301</c:v>
                </c:pt>
                <c:pt idx="722">
                  <c:v>4.9495640881012193</c:v>
                </c:pt>
                <c:pt idx="723">
                  <c:v>4.9445983858118998</c:v>
                </c:pt>
                <c:pt idx="724">
                  <c:v>4.9395781211687302</c:v>
                </c:pt>
                <c:pt idx="725">
                  <c:v>4.9345166508306102</c:v>
                </c:pt>
                <c:pt idx="726">
                  <c:v>4.9294074511552299</c:v>
                </c:pt>
                <c:pt idx="727">
                  <c:v>4.9242518955126497</c:v>
                </c:pt>
                <c:pt idx="728">
                  <c:v>4.9190647783633805</c:v>
                </c:pt>
                <c:pt idx="729">
                  <c:v>4.9138489430395706</c:v>
                </c:pt>
                <c:pt idx="730">
                  <c:v>4.9085902250897497</c:v>
                </c:pt>
                <c:pt idx="731">
                  <c:v>4.9033001472212803</c:v>
                </c:pt>
                <c:pt idx="732">
                  <c:v>4.8979725594918797</c:v>
                </c:pt>
                <c:pt idx="733">
                  <c:v>4.8925994056681406</c:v>
                </c:pt>
                <c:pt idx="734">
                  <c:v>4.8871770613610899</c:v>
                </c:pt>
                <c:pt idx="735">
                  <c:v>4.8817094478531402</c:v>
                </c:pt>
                <c:pt idx="736">
                  <c:v>4.8761874587590999</c:v>
                </c:pt>
                <c:pt idx="737">
                  <c:v>4.8706192534108999</c:v>
                </c:pt>
                <c:pt idx="738">
                  <c:v>4.8650182825914499</c:v>
                </c:pt>
                <c:pt idx="739">
                  <c:v>4.85937584720463</c:v>
                </c:pt>
                <c:pt idx="740">
                  <c:v>4.8537136692072798</c:v>
                </c:pt>
                <c:pt idx="741">
                  <c:v>4.8480395326588299</c:v>
                </c:pt>
                <c:pt idx="742">
                  <c:v>4.84232992242889</c:v>
                </c:pt>
                <c:pt idx="743">
                  <c:v>4.8365816304365996</c:v>
                </c:pt>
                <c:pt idx="744">
                  <c:v>4.8307996917255798</c:v>
                </c:pt>
                <c:pt idx="745">
                  <c:v>4.824978559481</c:v>
                </c:pt>
                <c:pt idx="746">
                  <c:v>4.8191023813177702</c:v>
                </c:pt>
                <c:pt idx="747">
                  <c:v>4.8131719055059605</c:v>
                </c:pt>
                <c:pt idx="748">
                  <c:v>4.8071899123550699</c:v>
                </c:pt>
                <c:pt idx="749">
                  <c:v>4.8011530477613498</c:v>
                </c:pt>
                <c:pt idx="750">
                  <c:v>4.7950732928708106</c:v>
                </c:pt>
                <c:pt idx="751">
                  <c:v>4.7889610947887808</c:v>
                </c:pt>
                <c:pt idx="752">
                  <c:v>4.7828152922480101</c:v>
                </c:pt>
                <c:pt idx="753">
                  <c:v>4.7766357072684</c:v>
                </c:pt>
                <c:pt idx="754">
                  <c:v>4.7704297536578597</c:v>
                </c:pt>
                <c:pt idx="755">
                  <c:v>4.7641924504489896</c:v>
                </c:pt>
                <c:pt idx="756">
                  <c:v>4.7579045166730198</c:v>
                </c:pt>
                <c:pt idx="757">
                  <c:v>4.7515740912832101</c:v>
                </c:pt>
                <c:pt idx="758">
                  <c:v>4.7451917209637005</c:v>
                </c:pt>
                <c:pt idx="759">
                  <c:v>4.7387480067731005</c:v>
                </c:pt>
                <c:pt idx="760">
                  <c:v>4.73228532802713</c:v>
                </c:pt>
                <c:pt idx="761">
                  <c:v>4.7257840328010694</c:v>
                </c:pt>
                <c:pt idx="762">
                  <c:v>4.71923122239071</c:v>
                </c:pt>
                <c:pt idx="763">
                  <c:v>4.7126230130404299</c:v>
                </c:pt>
                <c:pt idx="764">
                  <c:v>4.7059803526126496</c:v>
                </c:pt>
                <c:pt idx="765">
                  <c:v>4.6993142698515307</c:v>
                </c:pt>
                <c:pt idx="766">
                  <c:v>4.6926018682633206</c:v>
                </c:pt>
                <c:pt idx="767">
                  <c:v>4.6858498526965793</c:v>
                </c:pt>
                <c:pt idx="768">
                  <c:v>4.67906203832539</c:v>
                </c:pt>
                <c:pt idx="769">
                  <c:v>4.67221269403543</c:v>
                </c:pt>
                <c:pt idx="770">
                  <c:v>4.6652935694001698</c:v>
                </c:pt>
                <c:pt idx="771">
                  <c:v>4.6582922845940606</c:v>
                </c:pt>
                <c:pt idx="772">
                  <c:v>4.6512506672427696</c:v>
                </c:pt>
                <c:pt idx="773">
                  <c:v>4.6441741370332101</c:v>
                </c:pt>
                <c:pt idx="774">
                  <c:v>4.6370673062984498</c:v>
                </c:pt>
                <c:pt idx="775">
                  <c:v>4.6299407280684397</c:v>
                </c:pt>
                <c:pt idx="776">
                  <c:v>4.6227812431105706</c:v>
                </c:pt>
                <c:pt idx="777">
                  <c:v>4.6155965803944401</c:v>
                </c:pt>
                <c:pt idx="778">
                  <c:v>4.6083881774917499</c:v>
                </c:pt>
                <c:pt idx="779">
                  <c:v>4.6011460639439505</c:v>
                </c:pt>
                <c:pt idx="780">
                  <c:v>4.5938516989646692</c:v>
                </c:pt>
                <c:pt idx="781">
                  <c:v>4.5865106487407701</c:v>
                </c:pt>
                <c:pt idx="782">
                  <c:v>4.5791160393022805</c:v>
                </c:pt>
                <c:pt idx="783">
                  <c:v>4.5715978447475196</c:v>
                </c:pt>
                <c:pt idx="784">
                  <c:v>4.5640129964158698</c:v>
                </c:pt>
                <c:pt idx="785">
                  <c:v>4.55639110413696</c:v>
                </c:pt>
                <c:pt idx="786">
                  <c:v>4.5487291607575502</c:v>
                </c:pt>
                <c:pt idx="787">
                  <c:v>4.54103120674033</c:v>
                </c:pt>
                <c:pt idx="788">
                  <c:v>4.5333047663223898</c:v>
                </c:pt>
                <c:pt idx="789">
                  <c:v>4.5255430387907403</c:v>
                </c:pt>
                <c:pt idx="790">
                  <c:v>4.5177273164965897</c:v>
                </c:pt>
                <c:pt idx="791">
                  <c:v>4.5098477102389394</c:v>
                </c:pt>
                <c:pt idx="792">
                  <c:v>4.5019104478367602</c:v>
                </c:pt>
                <c:pt idx="793">
                  <c:v>4.4939199727802599</c:v>
                </c:pt>
                <c:pt idx="794">
                  <c:v>4.4858641788990603</c:v>
                </c:pt>
                <c:pt idx="795">
                  <c:v>4.4777637226579801</c:v>
                </c:pt>
                <c:pt idx="796">
                  <c:v>4.4696342685101298</c:v>
                </c:pt>
                <c:pt idx="797">
                  <c:v>4.4614803692984593</c:v>
                </c:pt>
                <c:pt idx="798">
                  <c:v>4.4533041883064799</c:v>
                </c:pt>
                <c:pt idx="799">
                  <c:v>4.4451039213537396</c:v>
                </c:pt>
                <c:pt idx="800">
                  <c:v>4.4368603941462794</c:v>
                </c:pt>
                <c:pt idx="801">
                  <c:v>4.4285568941903106</c:v>
                </c:pt>
                <c:pt idx="802">
                  <c:v>4.42019155816969</c:v>
                </c:pt>
                <c:pt idx="803">
                  <c:v>4.4117591595814698</c:v>
                </c:pt>
                <c:pt idx="804">
                  <c:v>4.40325428629441</c:v>
                </c:pt>
                <c:pt idx="805">
                  <c:v>4.3946905458186105</c:v>
                </c:pt>
                <c:pt idx="806">
                  <c:v>4.3860950309434701</c:v>
                </c:pt>
                <c:pt idx="807">
                  <c:v>4.3774925697444393</c:v>
                </c:pt>
                <c:pt idx="808">
                  <c:v>4.3688742605673996</c:v>
                </c:pt>
                <c:pt idx="809">
                  <c:v>4.3602224751150995</c:v>
                </c:pt>
                <c:pt idx="810">
                  <c:v>4.3515387332676001</c:v>
                </c:pt>
                <c:pt idx="811">
                  <c:v>4.3428170468838596</c:v>
                </c:pt>
                <c:pt idx="812">
                  <c:v>4.3340351081019302</c:v>
                </c:pt>
                <c:pt idx="813">
                  <c:v>4.3251867772307993</c:v>
                </c:pt>
                <c:pt idx="814">
                  <c:v>4.31627282478465</c:v>
                </c:pt>
                <c:pt idx="815">
                  <c:v>4.3073117703389601</c:v>
                </c:pt>
                <c:pt idx="816">
                  <c:v>4.2983233403924794</c:v>
                </c:pt>
                <c:pt idx="817">
                  <c:v>4.2893138129277508</c:v>
                </c:pt>
                <c:pt idx="818">
                  <c:v>4.2802844786335701</c:v>
                </c:pt>
                <c:pt idx="819">
                  <c:v>4.2712122312135996</c:v>
                </c:pt>
                <c:pt idx="820">
                  <c:v>4.2621192032188802</c:v>
                </c:pt>
                <c:pt idx="821">
                  <c:v>4.2529631394575098</c:v>
                </c:pt>
                <c:pt idx="822">
                  <c:v>4.2437730530201696</c:v>
                </c:pt>
                <c:pt idx="823">
                  <c:v>4.2345194714780003</c:v>
                </c:pt>
                <c:pt idx="824">
                  <c:v>4.2252111598617299</c:v>
                </c:pt>
                <c:pt idx="825">
                  <c:v>4.2158839600498705</c:v>
                </c:pt>
                <c:pt idx="826">
                  <c:v>4.2065285138293902</c:v>
                </c:pt>
                <c:pt idx="827">
                  <c:v>4.19717798372234</c:v>
                </c:pt>
                <c:pt idx="828">
                  <c:v>4.1878169869317201</c:v>
                </c:pt>
                <c:pt idx="829">
                  <c:v>4.1784286510052899</c:v>
                </c:pt>
                <c:pt idx="830">
                  <c:v>4.1690085252858102</c:v>
                </c:pt>
                <c:pt idx="831">
                  <c:v>4.15952907244335</c:v>
                </c:pt>
                <c:pt idx="832">
                  <c:v>4.1500101491294998</c:v>
                </c:pt>
                <c:pt idx="833">
                  <c:v>4.1404403183028897</c:v>
                </c:pt>
                <c:pt idx="834">
                  <c:v>4.1308217183512994</c:v>
                </c:pt>
                <c:pt idx="835">
                  <c:v>4.1211765588710998</c:v>
                </c:pt>
                <c:pt idx="836">
                  <c:v>4.1115005199392698</c:v>
                </c:pt>
                <c:pt idx="837">
                  <c:v>4.1018367198494801</c:v>
                </c:pt>
                <c:pt idx="838">
                  <c:v>4.0921614537084006</c:v>
                </c:pt>
                <c:pt idx="839">
                  <c:v>4.0824629944131203</c:v>
                </c:pt>
                <c:pt idx="840">
                  <c:v>4.0727374905956495</c:v>
                </c:pt>
                <c:pt idx="841">
                  <c:v>4.06295308798581</c:v>
                </c:pt>
                <c:pt idx="842">
                  <c:v>4.0531419727271096</c:v>
                </c:pt>
                <c:pt idx="843">
                  <c:v>4.0432937081331799</c:v>
                </c:pt>
                <c:pt idx="844">
                  <c:v>4.0334258203696196</c:v>
                </c:pt>
                <c:pt idx="845">
                  <c:v>4.0235636545494096</c:v>
                </c:pt>
                <c:pt idx="846">
                  <c:v>4.0136836843659101</c:v>
                </c:pt>
                <c:pt idx="847">
                  <c:v>4.0038238234813397</c:v>
                </c:pt>
                <c:pt idx="848">
                  <c:v>3.9939563136852199</c:v>
                </c:pt>
                <c:pt idx="849">
                  <c:v>3.9840641331783599</c:v>
                </c:pt>
                <c:pt idx="850">
                  <c:v>3.97414242155366</c:v>
                </c:pt>
                <c:pt idx="851">
                  <c:v>3.9641704914814699</c:v>
                </c:pt>
                <c:pt idx="852">
                  <c:v>3.9541786537893699</c:v>
                </c:pt>
                <c:pt idx="853">
                  <c:v>3.9441549901378599</c:v>
                </c:pt>
                <c:pt idx="854">
                  <c:v>3.9341354743279</c:v>
                </c:pt>
                <c:pt idx="855">
                  <c:v>3.9241244378151001</c:v>
                </c:pt>
                <c:pt idx="856">
                  <c:v>3.91413192747831</c:v>
                </c:pt>
                <c:pt idx="857">
                  <c:v>3.9041526706344496</c:v>
                </c:pt>
                <c:pt idx="858">
                  <c:v>3.8941555596668098</c:v>
                </c:pt>
                <c:pt idx="859">
                  <c:v>3.88411644912444</c:v>
                </c:pt>
                <c:pt idx="860">
                  <c:v>3.8740451988051299</c:v>
                </c:pt>
                <c:pt idx="861">
                  <c:v>3.8639291961130398</c:v>
                </c:pt>
                <c:pt idx="862">
                  <c:v>3.8538078940171401</c:v>
                </c:pt>
                <c:pt idx="863">
                  <c:v>3.8436817001367398</c:v>
                </c:pt>
                <c:pt idx="864">
                  <c:v>3.8335719790713703</c:v>
                </c:pt>
                <c:pt idx="865">
                  <c:v>3.8234763211637399</c:v>
                </c:pt>
                <c:pt idx="866">
                  <c:v>3.8133845114658502</c:v>
                </c:pt>
                <c:pt idx="867">
                  <c:v>3.8033052278791604</c:v>
                </c:pt>
                <c:pt idx="868">
                  <c:v>3.7932063076025702</c:v>
                </c:pt>
                <c:pt idx="869">
                  <c:v>3.78308276915363</c:v>
                </c:pt>
                <c:pt idx="870">
                  <c:v>3.7729291394695701</c:v>
                </c:pt>
                <c:pt idx="871">
                  <c:v>3.7627680799067598</c:v>
                </c:pt>
                <c:pt idx="872">
                  <c:v>3.7526119739077699</c:v>
                </c:pt>
                <c:pt idx="873">
                  <c:v>3.74246877258122</c:v>
                </c:pt>
                <c:pt idx="874">
                  <c:v>3.7323454761526502</c:v>
                </c:pt>
                <c:pt idx="875">
                  <c:v>3.7222335585141999</c:v>
                </c:pt>
                <c:pt idx="876">
                  <c:v>3.7121393646052701</c:v>
                </c:pt>
                <c:pt idx="877">
                  <c:v>3.7020496766385</c:v>
                </c:pt>
                <c:pt idx="878">
                  <c:v>3.6919529323247398</c:v>
                </c:pt>
                <c:pt idx="879">
                  <c:v>3.6818445451537802</c:v>
                </c:pt>
                <c:pt idx="880">
                  <c:v>3.6717219566310102</c:v>
                </c:pt>
                <c:pt idx="881">
                  <c:v>3.6615946357858</c:v>
                </c:pt>
                <c:pt idx="882">
                  <c:v>3.6514673200576797</c:v>
                </c:pt>
                <c:pt idx="883">
                  <c:v>3.6413473538581602</c:v>
                </c:pt>
                <c:pt idx="884">
                  <c:v>3.63131470842099</c:v>
                </c:pt>
                <c:pt idx="885">
                  <c:v>3.6212513412709502</c:v>
                </c:pt>
                <c:pt idx="886">
                  <c:v>3.6112000000405602</c:v>
                </c:pt>
                <c:pt idx="887">
                  <c:v>3.6011201938601598</c:v>
                </c:pt>
                <c:pt idx="888">
                  <c:v>3.5910219706398401</c:v>
                </c:pt>
                <c:pt idx="889">
                  <c:v>3.5809828690220002</c:v>
                </c:pt>
                <c:pt idx="890">
                  <c:v>3.5709095899907202</c:v>
                </c:pt>
                <c:pt idx="891">
                  <c:v>3.5608560316346902</c:v>
                </c:pt>
                <c:pt idx="892">
                  <c:v>3.5507929351245102</c:v>
                </c:pt>
                <c:pt idx="893">
                  <c:v>3.5407456931647596</c:v>
                </c:pt>
                <c:pt idx="894">
                  <c:v>3.53078592630095</c:v>
                </c:pt>
                <c:pt idx="895">
                  <c:v>3.5208186425884902</c:v>
                </c:pt>
                <c:pt idx="896">
                  <c:v>3.5108615107597703</c:v>
                </c:pt>
                <c:pt idx="897">
                  <c:v>3.5008680612887701</c:v>
                </c:pt>
                <c:pt idx="898">
                  <c:v>3.4908623640568597</c:v>
                </c:pt>
                <c:pt idx="899">
                  <c:v>3.4809229364516798</c:v>
                </c:pt>
                <c:pt idx="900">
                  <c:v>3.4709611636326798</c:v>
                </c:pt>
                <c:pt idx="901">
                  <c:v>3.46102229661911</c:v>
                </c:pt>
                <c:pt idx="902">
                  <c:v>3.45107732449708</c:v>
                </c:pt>
                <c:pt idx="903">
                  <c:v>3.4411560939872801</c:v>
                </c:pt>
                <c:pt idx="904">
                  <c:v>3.43131764695862</c:v>
                </c:pt>
                <c:pt idx="905">
                  <c:v>3.4214536636082</c:v>
                </c:pt>
                <c:pt idx="906">
                  <c:v>3.4115982842191603</c:v>
                </c:pt>
                <c:pt idx="907">
                  <c:v>3.4017254018980698</c:v>
                </c:pt>
                <c:pt idx="908">
                  <c:v>3.3918556975266601</c:v>
                </c:pt>
                <c:pt idx="909">
                  <c:v>3.3820556459823603</c:v>
                </c:pt>
                <c:pt idx="910">
                  <c:v>3.3722446252199503</c:v>
                </c:pt>
                <c:pt idx="911">
                  <c:v>3.36247187449607</c:v>
                </c:pt>
                <c:pt idx="912">
                  <c:v>3.3527113538317099</c:v>
                </c:pt>
                <c:pt idx="913">
                  <c:v>3.3429679261715002</c:v>
                </c:pt>
                <c:pt idx="914">
                  <c:v>3.3333098581364702</c:v>
                </c:pt>
                <c:pt idx="915">
                  <c:v>3.3236301701434101</c:v>
                </c:pt>
                <c:pt idx="916">
                  <c:v>3.3139588918630101</c:v>
                </c:pt>
                <c:pt idx="917">
                  <c:v>3.3042555067658101</c:v>
                </c:pt>
                <c:pt idx="918">
                  <c:v>3.29455584190619</c:v>
                </c:pt>
                <c:pt idx="919">
                  <c:v>3.28493478339808</c:v>
                </c:pt>
                <c:pt idx="920">
                  <c:v>3.2753101325395599</c:v>
                </c:pt>
                <c:pt idx="921">
                  <c:v>3.2657175050712297</c:v>
                </c:pt>
                <c:pt idx="922">
                  <c:v>3.2561269719198798</c:v>
                </c:pt>
                <c:pt idx="923">
                  <c:v>3.2465617195175702</c:v>
                </c:pt>
                <c:pt idx="924">
                  <c:v>3.2370701502903496</c:v>
                </c:pt>
                <c:pt idx="925">
                  <c:v>3.2275549886666197</c:v>
                </c:pt>
                <c:pt idx="926">
                  <c:v>3.21805046889529</c:v>
                </c:pt>
                <c:pt idx="927">
                  <c:v>3.20852849943312</c:v>
                </c:pt>
                <c:pt idx="928">
                  <c:v>3.1990083706950201</c:v>
                </c:pt>
                <c:pt idx="929">
                  <c:v>3.1895645992545703</c:v>
                </c:pt>
                <c:pt idx="930">
                  <c:v>3.1801242323502801</c:v>
                </c:pt>
                <c:pt idx="931">
                  <c:v>3.1707183329037196</c:v>
                </c:pt>
                <c:pt idx="932">
                  <c:v>3.16131432373765</c:v>
                </c:pt>
                <c:pt idx="933">
                  <c:v>3.15194821465195</c:v>
                </c:pt>
                <c:pt idx="934">
                  <c:v>3.1426029280453998</c:v>
                </c:pt>
                <c:pt idx="935">
                  <c:v>3.13327802843301</c:v>
                </c:pt>
                <c:pt idx="936">
                  <c:v>3.1239569649447501</c:v>
                </c:pt>
                <c:pt idx="937">
                  <c:v>3.1146556277989297</c:v>
                </c:pt>
                <c:pt idx="938">
                  <c:v>3.10538476033171</c:v>
                </c:pt>
                <c:pt idx="939">
                  <c:v>3.09613759654356</c:v>
                </c:pt>
                <c:pt idx="940">
                  <c:v>3.0869151705898998</c:v>
                </c:pt>
                <c:pt idx="941">
                  <c:v>3.0777243755047299</c:v>
                </c:pt>
                <c:pt idx="942">
                  <c:v>3.0685589214635902</c:v>
                </c:pt>
                <c:pt idx="943">
                  <c:v>3.0594172995229503</c:v>
                </c:pt>
                <c:pt idx="944">
                  <c:v>3.0502836242780798</c:v>
                </c:pt>
                <c:pt idx="945">
                  <c:v>3.04116089125242</c:v>
                </c:pt>
                <c:pt idx="946">
                  <c:v>3.0320468494745603</c:v>
                </c:pt>
                <c:pt idx="947">
                  <c:v>3.0229418824384804</c:v>
                </c:pt>
                <c:pt idx="948">
                  <c:v>3.01385464571249</c:v>
                </c:pt>
                <c:pt idx="949">
                  <c:v>3.0047971518837699</c:v>
                </c:pt>
                <c:pt idx="950">
                  <c:v>2.9957772751473599</c:v>
                </c:pt>
                <c:pt idx="951">
                  <c:v>2.9867958168837099</c:v>
                </c:pt>
                <c:pt idx="952">
                  <c:v>2.9778462061646902</c:v>
                </c:pt>
                <c:pt idx="953">
                  <c:v>2.9689249865618299</c:v>
                </c:pt>
                <c:pt idx="954">
                  <c:v>2.9600249319738601</c:v>
                </c:pt>
                <c:pt idx="955">
                  <c:v>2.9511454189803801</c:v>
                </c:pt>
                <c:pt idx="956">
                  <c:v>2.9422749056660198</c:v>
                </c:pt>
                <c:pt idx="957">
                  <c:v>2.9334259520289203</c:v>
                </c:pt>
                <c:pt idx="958">
                  <c:v>2.9246056091681401</c:v>
                </c:pt>
                <c:pt idx="959">
                  <c:v>2.9158195863371899</c:v>
                </c:pt>
                <c:pt idx="960">
                  <c:v>2.9070635340172699</c:v>
                </c:pt>
                <c:pt idx="961">
                  <c:v>2.8983429147298798</c:v>
                </c:pt>
                <c:pt idx="962">
                  <c:v>2.8896594618710703</c:v>
                </c:pt>
                <c:pt idx="963">
                  <c:v>2.8810059385692397</c:v>
                </c:pt>
                <c:pt idx="964">
                  <c:v>2.8723690775001001</c:v>
                </c:pt>
                <c:pt idx="965">
                  <c:v>2.8637515312400601</c:v>
                </c:pt>
                <c:pt idx="966">
                  <c:v>2.8551509473404098</c:v>
                </c:pt>
                <c:pt idx="967">
                  <c:v>2.8465695179480099</c:v>
                </c:pt>
                <c:pt idx="968">
                  <c:v>2.8380060670602503</c:v>
                </c:pt>
                <c:pt idx="969">
                  <c:v>2.8294694872061199</c:v>
                </c:pt>
                <c:pt idx="970">
                  <c:v>2.8209676059959503</c:v>
                </c:pt>
                <c:pt idx="971">
                  <c:v>2.8125006232976304</c:v>
                </c:pt>
                <c:pt idx="972">
                  <c:v>2.8040648819276597</c:v>
                </c:pt>
                <c:pt idx="973">
                  <c:v>2.7956547159455298</c:v>
                </c:pt>
                <c:pt idx="974">
                  <c:v>2.7872665248425501</c:v>
                </c:pt>
                <c:pt idx="975">
                  <c:v>2.7788924511003503</c:v>
                </c:pt>
                <c:pt idx="976">
                  <c:v>2.7705388012943999</c:v>
                </c:pt>
                <c:pt idx="977">
                  <c:v>2.7622048066443301</c:v>
                </c:pt>
                <c:pt idx="978">
                  <c:v>2.75389634382879</c:v>
                </c:pt>
                <c:pt idx="979">
                  <c:v>2.74561802677847</c:v>
                </c:pt>
                <c:pt idx="980">
                  <c:v>2.7373720335397302</c:v>
                </c:pt>
                <c:pt idx="981">
                  <c:v>2.72916496991785</c:v>
                </c:pt>
                <c:pt idx="982">
                  <c:v>2.7209936948148701</c:v>
                </c:pt>
                <c:pt idx="983">
                  <c:v>2.71285760587923</c:v>
                </c:pt>
                <c:pt idx="984">
                  <c:v>2.7047445650183199</c:v>
                </c:pt>
                <c:pt idx="985">
                  <c:v>2.69664918352384</c:v>
                </c:pt>
                <c:pt idx="986">
                  <c:v>2.68856601221822</c:v>
                </c:pt>
                <c:pt idx="987">
                  <c:v>2.6805114649426702</c:v>
                </c:pt>
                <c:pt idx="988">
                  <c:v>2.6724691542049999</c:v>
                </c:pt>
                <c:pt idx="989">
                  <c:v>2.6644616281306899</c:v>
                </c:pt>
                <c:pt idx="990">
                  <c:v>2.65648936077387</c:v>
                </c:pt>
                <c:pt idx="991">
                  <c:v>2.6485518344168297</c:v>
                </c:pt>
                <c:pt idx="992">
                  <c:v>2.6406623564937699</c:v>
                </c:pt>
                <c:pt idx="993">
                  <c:v>2.6328013049872996</c:v>
                </c:pt>
                <c:pt idx="994">
                  <c:v>2.62496938483911</c:v>
                </c:pt>
                <c:pt idx="995">
                  <c:v>2.6171580037526301</c:v>
                </c:pt>
                <c:pt idx="996">
                  <c:v>2.60936547582304</c:v>
                </c:pt>
                <c:pt idx="997">
                  <c:v>2.6016064851579901</c:v>
                </c:pt>
                <c:pt idx="998">
                  <c:v>2.59386155101308</c:v>
                </c:pt>
                <c:pt idx="999">
                  <c:v>2.5861454280128702</c:v>
                </c:pt>
                <c:pt idx="1000">
                  <c:v>2.5784631866940497</c:v>
                </c:pt>
                <c:pt idx="1001">
                  <c:v>2.5708170707371201</c:v>
                </c:pt>
                <c:pt idx="1002">
                  <c:v>2.5632169362528896</c:v>
                </c:pt>
                <c:pt idx="1003">
                  <c:v>2.5556457383892197</c:v>
                </c:pt>
                <c:pt idx="1004">
                  <c:v>2.54810515291951</c:v>
                </c:pt>
                <c:pt idx="1005">
                  <c:v>2.5405958997769198</c:v>
                </c:pt>
                <c:pt idx="1006">
                  <c:v>2.5331014969441097</c:v>
                </c:pt>
                <c:pt idx="1007">
                  <c:v>2.52562688692699</c:v>
                </c:pt>
                <c:pt idx="1008">
                  <c:v>2.5181725519907401</c:v>
                </c:pt>
                <c:pt idx="1009">
                  <c:v>2.5107411035722298</c:v>
                </c:pt>
                <c:pt idx="1010">
                  <c:v>2.5033339361164</c:v>
                </c:pt>
                <c:pt idx="1011">
                  <c:v>2.49596202965779</c:v>
                </c:pt>
                <c:pt idx="1012">
                  <c:v>2.4886297754454199</c:v>
                </c:pt>
                <c:pt idx="1013">
                  <c:v>2.4813335153420799</c:v>
                </c:pt>
                <c:pt idx="1014">
                  <c:v>2.4740718800394901</c:v>
                </c:pt>
                <c:pt idx="1015">
                  <c:v>2.4668420290242201</c:v>
                </c:pt>
                <c:pt idx="1016">
                  <c:v>2.4596389179325802</c:v>
                </c:pt>
                <c:pt idx="1017">
                  <c:v>2.4524497622030199</c:v>
                </c:pt>
                <c:pt idx="1018">
                  <c:v>2.4452784026939196</c:v>
                </c:pt>
                <c:pt idx="1019">
                  <c:v>2.4381258766315499</c:v>
                </c:pt>
                <c:pt idx="1020">
                  <c:v>2.4309994105133099</c:v>
                </c:pt>
                <c:pt idx="1021">
                  <c:v>2.4238921097036998</c:v>
                </c:pt>
                <c:pt idx="1022">
                  <c:v>2.4168230493260801</c:v>
                </c:pt>
                <c:pt idx="1023">
                  <c:v>2.4097850628096098</c:v>
                </c:pt>
                <c:pt idx="1024">
                  <c:v>2.4028295636338699</c:v>
                </c:pt>
                <c:pt idx="1025">
                  <c:v>2.3958716656608599</c:v>
                </c:pt>
                <c:pt idx="1026">
                  <c:v>2.3889514345175598</c:v>
                </c:pt>
                <c:pt idx="1027">
                  <c:v>2.3820276413086998</c:v>
                </c:pt>
                <c:pt idx="1028">
                  <c:v>2.3751302628568003</c:v>
                </c:pt>
                <c:pt idx="1029">
                  <c:v>2.3683079672962197</c:v>
                </c:pt>
                <c:pt idx="1030">
                  <c:v>2.3614809246026396</c:v>
                </c:pt>
                <c:pt idx="1031">
                  <c:v>2.3546942868372098</c:v>
                </c:pt>
                <c:pt idx="1032">
                  <c:v>2.3478898719471801</c:v>
                </c:pt>
                <c:pt idx="1033">
                  <c:v>2.3411502743581201</c:v>
                </c:pt>
                <c:pt idx="1034">
                  <c:v>2.3344562702428502</c:v>
                </c:pt>
                <c:pt idx="1035">
                  <c:v>2.3278046831484498</c:v>
                </c:pt>
                <c:pt idx="1036">
                  <c:v>2.3211910877558499</c:v>
                </c:pt>
                <c:pt idx="1037">
                  <c:v>2.3145618124164899</c:v>
                </c:pt>
                <c:pt idx="1038">
                  <c:v>2.3079674982510099</c:v>
                </c:pt>
                <c:pt idx="1039">
                  <c:v>2.3014539861412198</c:v>
                </c:pt>
                <c:pt idx="1040">
                  <c:v>2.2949350119699896</c:v>
                </c:pt>
                <c:pt idx="1041">
                  <c:v>2.2884502299151999</c:v>
                </c:pt>
                <c:pt idx="1042">
                  <c:v>2.2819372749275098</c:v>
                </c:pt>
                <c:pt idx="1043">
                  <c:v>2.2754751856811399</c:v>
                </c:pt>
                <c:pt idx="1044">
                  <c:v>2.2690627784310098</c:v>
                </c:pt>
                <c:pt idx="1045">
                  <c:v>2.2626845869240801</c:v>
                </c:pt>
                <c:pt idx="1046">
                  <c:v>2.2563486235543699</c:v>
                </c:pt>
                <c:pt idx="1047">
                  <c:v>2.2500023869862997</c:v>
                </c:pt>
                <c:pt idx="1048">
                  <c:v>2.2436693387184401</c:v>
                </c:pt>
                <c:pt idx="1049">
                  <c:v>2.2374474520040697</c:v>
                </c:pt>
                <c:pt idx="1050">
                  <c:v>2.23120704890699</c:v>
                </c:pt>
                <c:pt idx="1051">
                  <c:v>2.2250034198221202</c:v>
                </c:pt>
                <c:pt idx="1052">
                  <c:v>2.2187776290230499</c:v>
                </c:pt>
                <c:pt idx="1053">
                  <c:v>2.21258346610905</c:v>
                </c:pt>
                <c:pt idx="1054">
                  <c:v>2.20642783531836</c:v>
                </c:pt>
                <c:pt idx="1055">
                  <c:v>2.2003035577237902</c:v>
                </c:pt>
                <c:pt idx="1056">
                  <c:v>2.1942115778004401</c:v>
                </c:pt>
                <c:pt idx="1057">
                  <c:v>2.1881030361611202</c:v>
                </c:pt>
                <c:pt idx="1058">
                  <c:v>2.18203142780302</c:v>
                </c:pt>
                <c:pt idx="1059">
                  <c:v>2.1760426263844503</c:v>
                </c:pt>
                <c:pt idx="1060">
                  <c:v>2.1700588732258699</c:v>
                </c:pt>
                <c:pt idx="1061">
                  <c:v>2.1641107314679</c:v>
                </c:pt>
                <c:pt idx="1062">
                  <c:v>2.1581386882721998</c:v>
                </c:pt>
                <c:pt idx="1063">
                  <c:v>2.1522021345148699</c:v>
                </c:pt>
                <c:pt idx="1064">
                  <c:v>2.1463029920784704</c:v>
                </c:pt>
                <c:pt idx="1065">
                  <c:v>2.1404335143863502</c:v>
                </c:pt>
                <c:pt idx="1066">
                  <c:v>2.13458652741916</c:v>
                </c:pt>
                <c:pt idx="1067">
                  <c:v>2.1287191506353702</c:v>
                </c:pt>
                <c:pt idx="1068">
                  <c:v>2.1228835647306599</c:v>
                </c:pt>
                <c:pt idx="1069">
                  <c:v>2.11713229241608</c:v>
                </c:pt>
                <c:pt idx="1070">
                  <c:v>2.1113874106638502</c:v>
                </c:pt>
                <c:pt idx="1071">
                  <c:v>2.1056779724370998</c:v>
                </c:pt>
                <c:pt idx="1072">
                  <c:v>2.0999474882526803</c:v>
                </c:pt>
                <c:pt idx="1073">
                  <c:v>2.0942755151579497</c:v>
                </c:pt>
                <c:pt idx="1074">
                  <c:v>2.0886368652555696</c:v>
                </c:pt>
                <c:pt idx="1075">
                  <c:v>2.0830179575216499</c:v>
                </c:pt>
                <c:pt idx="1076">
                  <c:v>2.0774016309872199</c:v>
                </c:pt>
                <c:pt idx="1077">
                  <c:v>2.0717967655775</c:v>
                </c:pt>
                <c:pt idx="1078">
                  <c:v>2.0662406827660003</c:v>
                </c:pt>
                <c:pt idx="1079">
                  <c:v>2.0606832376161099</c:v>
                </c:pt>
                <c:pt idx="1080">
                  <c:v>2.05515938045964</c:v>
                </c:pt>
                <c:pt idx="1081">
                  <c:v>2.0496509959776898</c:v>
                </c:pt>
                <c:pt idx="1082">
                  <c:v>2.0441867000369802</c:v>
                </c:pt>
                <c:pt idx="1083">
                  <c:v>2.03875339107277</c:v>
                </c:pt>
                <c:pt idx="1084">
                  <c:v>2.0333286943126598</c:v>
                </c:pt>
                <c:pt idx="1085">
                  <c:v>2.0279375923973499</c:v>
                </c:pt>
                <c:pt idx="1086">
                  <c:v>2.02255886426346</c:v>
                </c:pt>
                <c:pt idx="1087">
                  <c:v>2.0172230050085398</c:v>
                </c:pt>
                <c:pt idx="1088">
                  <c:v>2.0119077171789401</c:v>
                </c:pt>
                <c:pt idx="1089">
                  <c:v>2.0065911353582901</c:v>
                </c:pt>
                <c:pt idx="1090">
                  <c:v>2.0013084207398699</c:v>
                </c:pt>
                <c:pt idx="1091">
                  <c:v>1.99603782311283</c:v>
                </c:pt>
                <c:pt idx="1092">
                  <c:v>1.9908017642306299</c:v>
                </c:pt>
                <c:pt idx="1093">
                  <c:v>1.98559657650067</c:v>
                </c:pt>
                <c:pt idx="1094">
                  <c:v>1.98039662132025</c:v>
                </c:pt>
                <c:pt idx="1095">
                  <c:v>1.9752359104436601</c:v>
                </c:pt>
                <c:pt idx="1096">
                  <c:v>1.97009186418424</c:v>
                </c:pt>
                <c:pt idx="1097">
                  <c:v>1.96498917427033</c:v>
                </c:pt>
                <c:pt idx="1098">
                  <c:v>1.9599124226357501</c:v>
                </c:pt>
                <c:pt idx="1099">
                  <c:v>1.9548340492685901</c:v>
                </c:pt>
                <c:pt idx="1100">
                  <c:v>1.9497937582833098</c:v>
                </c:pt>
                <c:pt idx="1101">
                  <c:v>1.94475722143529</c:v>
                </c:pt>
                <c:pt idx="1102">
                  <c:v>1.9397538130493102</c:v>
                </c:pt>
                <c:pt idx="1103">
                  <c:v>1.93477766768438</c:v>
                </c:pt>
                <c:pt idx="1104">
                  <c:v>1.92979958856704</c:v>
                </c:pt>
                <c:pt idx="1105">
                  <c:v>1.9248526378833</c:v>
                </c:pt>
                <c:pt idx="1106">
                  <c:v>1.91992301100455</c:v>
                </c:pt>
                <c:pt idx="1107">
                  <c:v>1.91503268660926</c:v>
                </c:pt>
                <c:pt idx="1108">
                  <c:v>1.91016807472612</c:v>
                </c:pt>
                <c:pt idx="1109">
                  <c:v>1.9053105155961201</c:v>
                </c:pt>
                <c:pt idx="1110">
                  <c:v>1.900485916926</c:v>
                </c:pt>
                <c:pt idx="1111">
                  <c:v>1.8956654928713799</c:v>
                </c:pt>
                <c:pt idx="1112">
                  <c:v>1.8908883609766101</c:v>
                </c:pt>
                <c:pt idx="1113">
                  <c:v>1.8861310073600901</c:v>
                </c:pt>
                <c:pt idx="1114">
                  <c:v>1.88136920284665</c:v>
                </c:pt>
                <c:pt idx="1115">
                  <c:v>1.87663583867582</c:v>
                </c:pt>
                <c:pt idx="1116">
                  <c:v>1.8719115075322699</c:v>
                </c:pt>
                <c:pt idx="1117">
                  <c:v>1.86722698714918</c:v>
                </c:pt>
                <c:pt idx="1118">
                  <c:v>1.86256739148201</c:v>
                </c:pt>
                <c:pt idx="1119">
                  <c:v>1.8579072921777999</c:v>
                </c:pt>
                <c:pt idx="1120">
                  <c:v>1.8532652315227298</c:v>
                </c:pt>
                <c:pt idx="1121">
                  <c:v>1.84864853977284</c:v>
                </c:pt>
                <c:pt idx="1122">
                  <c:v>1.8440627098317901</c:v>
                </c:pt>
                <c:pt idx="1123">
                  <c:v>1.8394865215095002</c:v>
                </c:pt>
                <c:pt idx="1124">
                  <c:v>1.8349402285793999</c:v>
                </c:pt>
                <c:pt idx="1125">
                  <c:v>1.8304120588513499</c:v>
                </c:pt>
                <c:pt idx="1126">
                  <c:v>1.8259078562012301</c:v>
                </c:pt>
                <c:pt idx="1127">
                  <c:v>1.8214115274893299</c:v>
                </c:pt>
                <c:pt idx="1128">
                  <c:v>1.81690332715208</c:v>
                </c:pt>
                <c:pt idx="1129">
                  <c:v>1.81243752719912</c:v>
                </c:pt>
                <c:pt idx="1130">
                  <c:v>1.8079841898519702</c:v>
                </c:pt>
                <c:pt idx="1131">
                  <c:v>1.80355033860112</c:v>
                </c:pt>
                <c:pt idx="1132">
                  <c:v>1.79912669641159</c:v>
                </c:pt>
                <c:pt idx="1133">
                  <c:v>1.7947243848410102</c:v>
                </c:pt>
                <c:pt idx="1134">
                  <c:v>1.7903505049819</c:v>
                </c:pt>
                <c:pt idx="1135">
                  <c:v>1.7859943250611401</c:v>
                </c:pt>
                <c:pt idx="1136">
                  <c:v>1.7816588787862699</c:v>
                </c:pt>
                <c:pt idx="1137">
                  <c:v>1.77734386977069</c:v>
                </c:pt>
                <c:pt idx="1138">
                  <c:v>1.77305458019683</c:v>
                </c:pt>
                <c:pt idx="1139">
                  <c:v>1.76878160568655</c:v>
                </c:pt>
                <c:pt idx="1140">
                  <c:v>1.7645294296782399</c:v>
                </c:pt>
                <c:pt idx="1141">
                  <c:v>1.7602952627855399</c:v>
                </c:pt>
                <c:pt idx="1142">
                  <c:v>1.75607415594217</c:v>
                </c:pt>
                <c:pt idx="1143">
                  <c:v>1.75187170014102</c:v>
                </c:pt>
                <c:pt idx="1144">
                  <c:v>1.7476901870042101</c:v>
                </c:pt>
                <c:pt idx="1145">
                  <c:v>1.74351872916393</c:v>
                </c:pt>
                <c:pt idx="1146">
                  <c:v>1.7393627330817101</c:v>
                </c:pt>
                <c:pt idx="1147">
                  <c:v>1.7352273021183902</c:v>
                </c:pt>
                <c:pt idx="1148">
                  <c:v>1.73110725115311</c:v>
                </c:pt>
                <c:pt idx="1149">
                  <c:v>1.7270033301149998</c:v>
                </c:pt>
                <c:pt idx="1150">
                  <c:v>1.7229231508175802</c:v>
                </c:pt>
                <c:pt idx="1151">
                  <c:v>1.71886082358755</c:v>
                </c:pt>
                <c:pt idx="1152">
                  <c:v>1.71481685298316</c:v>
                </c:pt>
                <c:pt idx="1153">
                  <c:v>1.7107975931699599</c:v>
                </c:pt>
                <c:pt idx="1154">
                  <c:v>1.7067947138366402</c:v>
                </c:pt>
                <c:pt idx="1155">
                  <c:v>1.7028079550882902</c:v>
                </c:pt>
                <c:pt idx="1156">
                  <c:v>1.69884153970172</c:v>
                </c:pt>
                <c:pt idx="1157">
                  <c:v>1.6948874128878599</c:v>
                </c:pt>
                <c:pt idx="1158">
                  <c:v>1.69094796551687</c:v>
                </c:pt>
                <c:pt idx="1159">
                  <c:v>1.6870126884217</c:v>
                </c:pt>
                <c:pt idx="1160">
                  <c:v>1.6830942355307701</c:v>
                </c:pt>
                <c:pt idx="1161">
                  <c:v>1.67918896158861</c:v>
                </c:pt>
                <c:pt idx="1162">
                  <c:v>1.6752969843232999</c:v>
                </c:pt>
                <c:pt idx="1163">
                  <c:v>1.6714249671427699</c:v>
                </c:pt>
                <c:pt idx="1164">
                  <c:v>1.6675686577534801</c:v>
                </c:pt>
                <c:pt idx="1165">
                  <c:v>1.6637285910559301</c:v>
                </c:pt>
                <c:pt idx="1166">
                  <c:v>1.6599103000452502</c:v>
                </c:pt>
                <c:pt idx="1167">
                  <c:v>1.6561085772565201</c:v>
                </c:pt>
                <c:pt idx="1168">
                  <c:v>1.65232279289104</c:v>
                </c:pt>
                <c:pt idx="1169">
                  <c:v>1.64855848143948</c:v>
                </c:pt>
                <c:pt idx="1170">
                  <c:v>1.6448082726038999</c:v>
                </c:pt>
                <c:pt idx="1171">
                  <c:v>1.64107210325358</c:v>
                </c:pt>
                <c:pt idx="1172">
                  <c:v>1.63735363523499</c:v>
                </c:pt>
                <c:pt idx="1173">
                  <c:v>1.6336473638544</c:v>
                </c:pt>
                <c:pt idx="1174">
                  <c:v>1.6299492416088999</c:v>
                </c:pt>
                <c:pt idx="1175">
                  <c:v>1.6262726129059999</c:v>
                </c:pt>
                <c:pt idx="1176">
                  <c:v>1.6226074225442702</c:v>
                </c:pt>
                <c:pt idx="1177">
                  <c:v>1.6189531360953799</c:v>
                </c:pt>
                <c:pt idx="1178">
                  <c:v>1.61531475456222</c:v>
                </c:pt>
                <c:pt idx="1179">
                  <c:v>1.6116973401683599</c:v>
                </c:pt>
                <c:pt idx="1180">
                  <c:v>1.60808950675145</c:v>
                </c:pt>
                <c:pt idx="1181">
                  <c:v>1.60449987793879</c:v>
                </c:pt>
                <c:pt idx="1182">
                  <c:v>1.60092921041629</c:v>
                </c:pt>
                <c:pt idx="1183">
                  <c:v>1.59737013586543</c:v>
                </c:pt>
                <c:pt idx="1184">
                  <c:v>1.5938289153605498</c:v>
                </c:pt>
                <c:pt idx="1185">
                  <c:v>1.59030590910314</c:v>
                </c:pt>
                <c:pt idx="1186">
                  <c:v>1.58679562929704</c:v>
                </c:pt>
                <c:pt idx="1187">
                  <c:v>1.5832988631522</c:v>
                </c:pt>
                <c:pt idx="1188">
                  <c:v>1.5798156268288401</c:v>
                </c:pt>
                <c:pt idx="1189">
                  <c:v>1.57634257063028</c:v>
                </c:pt>
                <c:pt idx="1190">
                  <c:v>1.57288375441123</c:v>
                </c:pt>
                <c:pt idx="1191">
                  <c:v>1.5694377012671501</c:v>
                </c:pt>
                <c:pt idx="1192">
                  <c:v>1.56600211385743</c:v>
                </c:pt>
                <c:pt idx="1193">
                  <c:v>1.5625776092025301</c:v>
                </c:pt>
                <c:pt idx="1194">
                  <c:v>1.5591723921749101</c:v>
                </c:pt>
                <c:pt idx="1195">
                  <c:v>1.5557767310405899</c:v>
                </c:pt>
                <c:pt idx="1196">
                  <c:v>1.5523958466216601</c:v>
                </c:pt>
                <c:pt idx="1197">
                  <c:v>1.5490375469220001</c:v>
                </c:pt>
                <c:pt idx="1198">
                  <c:v>1.54568794421755</c:v>
                </c:pt>
                <c:pt idx="1199">
                  <c:v>1.54235255159507</c:v>
                </c:pt>
                <c:pt idx="1200">
                  <c:v>1.5390389455858899</c:v>
                </c:pt>
                <c:pt idx="1201">
                  <c:v>1.53573963151554</c:v>
                </c:pt>
                <c:pt idx="1202">
                  <c:v>1.5324527408575399</c:v>
                </c:pt>
                <c:pt idx="1203">
                  <c:v>1.5291831996824601</c:v>
                </c:pt>
                <c:pt idx="1204">
                  <c:v>1.5259181364885301</c:v>
                </c:pt>
                <c:pt idx="1205">
                  <c:v>1.52266635602692</c:v>
                </c:pt>
                <c:pt idx="1206">
                  <c:v>1.51943047272017</c:v>
                </c:pt>
                <c:pt idx="1207">
                  <c:v>1.51620156007087</c:v>
                </c:pt>
                <c:pt idx="1208">
                  <c:v>1.5129856072824199</c:v>
                </c:pt>
                <c:pt idx="1209">
                  <c:v>1.5097877509233599</c:v>
                </c:pt>
                <c:pt idx="1210">
                  <c:v>1.5066021639237899</c:v>
                </c:pt>
                <c:pt idx="1211">
                  <c:v>1.50342490394591</c:v>
                </c:pt>
                <c:pt idx="1212">
                  <c:v>1.5002701895475501</c:v>
                </c:pt>
                <c:pt idx="1213">
                  <c:v>1.4971245851135</c:v>
                </c:pt>
                <c:pt idx="1214">
                  <c:v>1.4939915597445599</c:v>
                </c:pt>
                <c:pt idx="1215">
                  <c:v>1.4908736275778298</c:v>
                </c:pt>
                <c:pt idx="1216">
                  <c:v>1.4877683516059002</c:v>
                </c:pt>
                <c:pt idx="1217">
                  <c:v>1.48467352507035</c:v>
                </c:pt>
                <c:pt idx="1218">
                  <c:v>1.4815905331666499</c:v>
                </c:pt>
                <c:pt idx="1219">
                  <c:v>1.47851415081684</c:v>
                </c:pt>
                <c:pt idx="1220">
                  <c:v>1.4754450099005401</c:v>
                </c:pt>
                <c:pt idx="1221">
                  <c:v>1.47239105856159</c:v>
                </c:pt>
                <c:pt idx="1222">
                  <c:v>1.4693444736033101</c:v>
                </c:pt>
                <c:pt idx="1223">
                  <c:v>1.4663068503551899</c:v>
                </c:pt>
                <c:pt idx="1224">
                  <c:v>1.46328469720916</c:v>
                </c:pt>
                <c:pt idx="1225">
                  <c:v>1.4602723407045402</c:v>
                </c:pt>
                <c:pt idx="1226">
                  <c:v>1.4572689718259402</c:v>
                </c:pt>
                <c:pt idx="1227">
                  <c:v>1.45428546333359</c:v>
                </c:pt>
                <c:pt idx="1228">
                  <c:v>1.4513116333273499</c:v>
                </c:pt>
                <c:pt idx="1229">
                  <c:v>1.44835221104976</c:v>
                </c:pt>
                <c:pt idx="1230">
                  <c:v>1.44540994209634</c:v>
                </c:pt>
                <c:pt idx="1231">
                  <c:v>1.4424763274792598</c:v>
                </c:pt>
                <c:pt idx="1232">
                  <c:v>1.43955583580422</c:v>
                </c:pt>
                <c:pt idx="1233">
                  <c:v>1.4366498745538299</c:v>
                </c:pt>
                <c:pt idx="1234">
                  <c:v>1.43374878591583</c:v>
                </c:pt>
                <c:pt idx="1235">
                  <c:v>1.43085952669184</c:v>
                </c:pt>
                <c:pt idx="1236">
                  <c:v>1.42798425311587</c:v>
                </c:pt>
                <c:pt idx="1237">
                  <c:v>1.4251131776172998</c:v>
                </c:pt>
                <c:pt idx="1238">
                  <c:v>1.42224951456562</c:v>
                </c:pt>
                <c:pt idx="1239">
                  <c:v>1.41940008589253</c:v>
                </c:pt>
                <c:pt idx="1240">
                  <c:v>1.4165569917087701</c:v>
                </c:pt>
                <c:pt idx="1241">
                  <c:v>1.41372361682694</c:v>
                </c:pt>
                <c:pt idx="1242">
                  <c:v>1.4109070841279499</c:v>
                </c:pt>
                <c:pt idx="1243">
                  <c:v>1.40809721598864</c:v>
                </c:pt>
                <c:pt idx="1244">
                  <c:v>1.4052989640426499</c:v>
                </c:pt>
                <c:pt idx="1245">
                  <c:v>1.4025180511870501</c:v>
                </c:pt>
                <c:pt idx="1246">
                  <c:v>1.39974337347107</c:v>
                </c:pt>
                <c:pt idx="1247">
                  <c:v>1.3969810273608401</c:v>
                </c:pt>
                <c:pt idx="1248">
                  <c:v>1.3942358132675599</c:v>
                </c:pt>
                <c:pt idx="1249">
                  <c:v>1.3914932652161598</c:v>
                </c:pt>
                <c:pt idx="1250">
                  <c:v>1.3887645450411501</c:v>
                </c:pt>
                <c:pt idx="1251">
                  <c:v>1.3860456830810699</c:v>
                </c:pt>
                <c:pt idx="1252">
                  <c:v>1.38333211449551</c:v>
                </c:pt>
                <c:pt idx="1253">
                  <c:v>1.38062769734418</c:v>
                </c:pt>
                <c:pt idx="1254">
                  <c:v>1.3779348039669601</c:v>
                </c:pt>
                <c:pt idx="1255">
                  <c:v>1.3752436772077699</c:v>
                </c:pt>
                <c:pt idx="1256">
                  <c:v>1.3725662580203801</c:v>
                </c:pt>
                <c:pt idx="1257">
                  <c:v>1.3698962267605501</c:v>
                </c:pt>
                <c:pt idx="1258">
                  <c:v>1.3672329852959699</c:v>
                </c:pt>
                <c:pt idx="1259">
                  <c:v>1.3645825543769299</c:v>
                </c:pt>
                <c:pt idx="1260">
                  <c:v>1.3619403796924701</c:v>
                </c:pt>
                <c:pt idx="1261">
                  <c:v>1.35930638008975</c:v>
                </c:pt>
                <c:pt idx="1262">
                  <c:v>1.3566857957139</c:v>
                </c:pt>
                <c:pt idx="1263">
                  <c:v>1.35407489774792</c:v>
                </c:pt>
                <c:pt idx="1264">
                  <c:v>1.35147235201114</c:v>
                </c:pt>
                <c:pt idx="1265">
                  <c:v>1.3488848158348101</c:v>
                </c:pt>
                <c:pt idx="1266">
                  <c:v>1.34630413388904</c:v>
                </c:pt>
                <c:pt idx="1267">
                  <c:v>1.34373017666753</c:v>
                </c:pt>
                <c:pt idx="1268">
                  <c:v>1.3411714091348499</c:v>
                </c:pt>
                <c:pt idx="1269">
                  <c:v>1.33861732740466</c:v>
                </c:pt>
                <c:pt idx="1270">
                  <c:v>1.33607267399027</c:v>
                </c:pt>
                <c:pt idx="1271">
                  <c:v>1.33353633179697</c:v>
                </c:pt>
                <c:pt idx="1272">
                  <c:v>1.3310069673295799</c:v>
                </c:pt>
                <c:pt idx="1273">
                  <c:v>1.3284830441548099</c:v>
                </c:pt>
                <c:pt idx="1274">
                  <c:v>1.32597317550044</c:v>
                </c:pt>
                <c:pt idx="1275">
                  <c:v>1.32346479141299</c:v>
                </c:pt>
                <c:pt idx="1276">
                  <c:v>1.3209654988583799</c:v>
                </c:pt>
                <c:pt idx="1277">
                  <c:v>1.3184800471134299</c:v>
                </c:pt>
                <c:pt idx="1278">
                  <c:v>1.3159980972174001</c:v>
                </c:pt>
                <c:pt idx="1279">
                  <c:v>1.3135135550583701</c:v>
                </c:pt>
                <c:pt idx="1280">
                  <c:v>1.31103527003068</c:v>
                </c:pt>
                <c:pt idx="1281">
                  <c:v>1.3085644116194901</c:v>
                </c:pt>
                <c:pt idx="1282">
                  <c:v>1.3061068409738299</c:v>
                </c:pt>
                <c:pt idx="1283">
                  <c:v>1.3036587676526201</c:v>
                </c:pt>
                <c:pt idx="1284">
                  <c:v>1.3012186012009699</c:v>
                </c:pt>
                <c:pt idx="1285">
                  <c:v>1.2987910520252799</c:v>
                </c:pt>
                <c:pt idx="1286">
                  <c:v>1.2963720714201699</c:v>
                </c:pt>
                <c:pt idx="1287">
                  <c:v>1.2939592745527</c:v>
                </c:pt>
                <c:pt idx="1288">
                  <c:v>1.29155849364465</c:v>
                </c:pt>
                <c:pt idx="1289">
                  <c:v>1.2891637864208201</c:v>
                </c:pt>
                <c:pt idx="1290">
                  <c:v>1.2867766283215001</c:v>
                </c:pt>
                <c:pt idx="1291">
                  <c:v>1.2843970722712901</c:v>
                </c:pt>
                <c:pt idx="1292">
                  <c:v>1.2820236560571301</c:v>
                </c:pt>
                <c:pt idx="1293">
                  <c:v>1.2796545161997999</c:v>
                </c:pt>
                <c:pt idx="1294">
                  <c:v>1.27729901115526</c:v>
                </c:pt>
                <c:pt idx="1295">
                  <c:v>1.27494521394599</c:v>
                </c:pt>
                <c:pt idx="1296">
                  <c:v>1.27260203880434</c:v>
                </c:pt>
                <c:pt idx="1297">
                  <c:v>1.2702684428569</c:v>
                </c:pt>
                <c:pt idx="1298">
                  <c:v>1.26794011221727</c:v>
                </c:pt>
                <c:pt idx="1299">
                  <c:v>1.26562228607572</c:v>
                </c:pt>
                <c:pt idx="1300">
                  <c:v>1.26331560079859</c:v>
                </c:pt>
                <c:pt idx="1301">
                  <c:v>1.2610148053707901</c:v>
                </c:pt>
                <c:pt idx="1302">
                  <c:v>1.25873136563599</c:v>
                </c:pt>
                <c:pt idx="1303">
                  <c:v>1.2564652370076002</c:v>
                </c:pt>
                <c:pt idx="1304">
                  <c:v>1.2542000627845999</c:v>
                </c:pt>
                <c:pt idx="1305">
                  <c:v>1.2519462843064599</c:v>
                </c:pt>
                <c:pt idx="1306">
                  <c:v>1.24968419010249</c:v>
                </c:pt>
                <c:pt idx="1307">
                  <c:v>1.2474491933246901</c:v>
                </c:pt>
                <c:pt idx="1308">
                  <c:v>1.24522311733733</c:v>
                </c:pt>
                <c:pt idx="1309">
                  <c:v>1.2429861629811001</c:v>
                </c:pt>
                <c:pt idx="1310">
                  <c:v>1.24076111349427</c:v>
                </c:pt>
                <c:pt idx="1311">
                  <c:v>1.2385288555710898</c:v>
                </c:pt>
                <c:pt idx="1312">
                  <c:v>1.2363251580758199</c:v>
                </c:pt>
                <c:pt idx="1313">
                  <c:v>1.2341221683885002</c:v>
                </c:pt>
                <c:pt idx="1314">
                  <c:v>1.2319188041623399</c:v>
                </c:pt>
                <c:pt idx="1315">
                  <c:v>1.2297279610924801</c:v>
                </c:pt>
                <c:pt idx="1316">
                  <c:v>1.22753559879013</c:v>
                </c:pt>
                <c:pt idx="1317">
                  <c:v>1.2253698387060898</c:v>
                </c:pt>
                <c:pt idx="1318">
                  <c:v>1.2232080124071398</c:v>
                </c:pt>
                <c:pt idx="1319">
                  <c:v>1.2210533949164701</c:v>
                </c:pt>
                <c:pt idx="1320">
                  <c:v>1.2188961012249699</c:v>
                </c:pt>
                <c:pt idx="1321">
                  <c:v>1.2167549790929399</c:v>
                </c:pt>
                <c:pt idx="1322">
                  <c:v>1.21462945288317</c:v>
                </c:pt>
                <c:pt idx="1323">
                  <c:v>1.2125126939883402</c:v>
                </c:pt>
                <c:pt idx="1324">
                  <c:v>1.2104060296227699</c:v>
                </c:pt>
                <c:pt idx="1325">
                  <c:v>1.2082957196858599</c:v>
                </c:pt>
                <c:pt idx="1326">
                  <c:v>1.20619450191276</c:v>
                </c:pt>
                <c:pt idx="1327">
                  <c:v>1.2041074691332798</c:v>
                </c:pt>
                <c:pt idx="1328">
                  <c:v>1.20202468371908</c:v>
                </c:pt>
                <c:pt idx="1329">
                  <c:v>1.1999469222319599</c:v>
                </c:pt>
                <c:pt idx="1330">
                  <c:v>1.1978687792163101</c:v>
                </c:pt>
                <c:pt idx="1331">
                  <c:v>1.19579357170517</c:v>
                </c:pt>
                <c:pt idx="1332">
                  <c:v>1.19374005431732</c:v>
                </c:pt>
                <c:pt idx="1333">
                  <c:v>1.19168437951592</c:v>
                </c:pt>
                <c:pt idx="1334">
                  <c:v>1.189629644452</c:v>
                </c:pt>
                <c:pt idx="1335">
                  <c:v>1.1875802060315399</c:v>
                </c:pt>
                <c:pt idx="1336">
                  <c:v>1.18552793909471</c:v>
                </c:pt>
                <c:pt idx="1337">
                  <c:v>1.18349712017575</c:v>
                </c:pt>
                <c:pt idx="1338">
                  <c:v>1.1814764340876001</c:v>
                </c:pt>
                <c:pt idx="1339">
                  <c:v>1.1794531920710698</c:v>
                </c:pt>
                <c:pt idx="1340">
                  <c:v>1.17744782762083</c:v>
                </c:pt>
                <c:pt idx="1341">
                  <c:v>1.17543408419767</c:v>
                </c:pt>
                <c:pt idx="1342">
                  <c:v>1.1734542216244799</c:v>
                </c:pt>
                <c:pt idx="1343">
                  <c:v>1.1714695894873901</c:v>
                </c:pt>
                <c:pt idx="1344">
                  <c:v>1.1694910433981098</c:v>
                </c:pt>
                <c:pt idx="1345">
                  <c:v>1.1675290341636901</c:v>
                </c:pt>
                <c:pt idx="1346">
                  <c:v>1.1655552504442501</c:v>
                </c:pt>
                <c:pt idx="1347">
                  <c:v>1.16361245276919</c:v>
                </c:pt>
                <c:pt idx="1348">
                  <c:v>1.1616704636306798</c:v>
                </c:pt>
                <c:pt idx="1349">
                  <c:v>1.1597236500767301</c:v>
                </c:pt>
                <c:pt idx="1350">
                  <c:v>1.15778890537268</c:v>
                </c:pt>
                <c:pt idx="1351">
                  <c:v>1.15584007800529</c:v>
                </c:pt>
                <c:pt idx="1352">
                  <c:v>1.1539196165141199</c:v>
                </c:pt>
                <c:pt idx="1353">
                  <c:v>1.15198664204166</c:v>
                </c:pt>
                <c:pt idx="1354">
                  <c:v>1.15005374989933</c:v>
                </c:pt>
                <c:pt idx="1355">
                  <c:v>1.14812726565679</c:v>
                </c:pt>
                <c:pt idx="1356">
                  <c:v>1.1462642123123001</c:v>
                </c:pt>
                <c:pt idx="1357">
                  <c:v>1.1443088021181</c:v>
                </c:pt>
                <c:pt idx="1358">
                  <c:v>1.14241111462277</c:v>
                </c:pt>
                <c:pt idx="1359">
                  <c:v>1.1405403378096601</c:v>
                </c:pt>
                <c:pt idx="1360">
                  <c:v>1.1386603716320798</c:v>
                </c:pt>
                <c:pt idx="1361">
                  <c:v>1.1368174261609298</c:v>
                </c:pt>
                <c:pt idx="1362">
                  <c:v>1.1349172225218098</c:v>
                </c:pt>
                <c:pt idx="1363">
                  <c:v>1.13303667432521</c:v>
                </c:pt>
                <c:pt idx="1364">
                  <c:v>1.13122221908702</c:v>
                </c:pt>
                <c:pt idx="1365">
                  <c:v>1.1293835016215901</c:v>
                </c:pt>
                <c:pt idx="1366">
                  <c:v>1.12757771860976</c:v>
                </c:pt>
                <c:pt idx="1367">
                  <c:v>1.1257183179621599</c:v>
                </c:pt>
                <c:pt idx="1368">
                  <c:v>1.1238720917362901</c:v>
                </c:pt>
                <c:pt idx="1369">
                  <c:v>1.1220904847098601</c:v>
                </c:pt>
                <c:pt idx="1370">
                  <c:v>1.1202819940825299</c:v>
                </c:pt>
                <c:pt idx="1371">
                  <c:v>1.1185032973284899</c:v>
                </c:pt>
                <c:pt idx="1372">
                  <c:v>1.1166697067982099</c:v>
                </c:pt>
                <c:pt idx="1373">
                  <c:v>1.1148455893166198</c:v>
                </c:pt>
                <c:pt idx="1374">
                  <c:v>1.1130888705834701</c:v>
                </c:pt>
                <c:pt idx="1375">
                  <c:v>1.1112990984648601</c:v>
                </c:pt>
                <c:pt idx="1376">
                  <c:v>1.1095416328804599</c:v>
                </c:pt>
                <c:pt idx="1377">
                  <c:v>1.10772752803347</c:v>
                </c:pt>
                <c:pt idx="1378">
                  <c:v>1.1059256820352801</c:v>
                </c:pt>
                <c:pt idx="1379">
                  <c:v>1.10418919470002</c:v>
                </c:pt>
                <c:pt idx="1380">
                  <c:v>1.1024281997041401</c:v>
                </c:pt>
                <c:pt idx="1381">
                  <c:v>1.10069628398201</c:v>
                </c:pt>
                <c:pt idx="1382">
                  <c:v>1.09891356719651</c:v>
                </c:pt>
                <c:pt idx="1383">
                  <c:v>1.09714681060414</c:v>
                </c:pt>
                <c:pt idx="1384">
                  <c:v>1.09544399883307</c:v>
                </c:pt>
                <c:pt idx="1385">
                  <c:v>1.09371947226213</c:v>
                </c:pt>
                <c:pt idx="1386">
                  <c:v>1.09202504295364</c:v>
                </c:pt>
                <c:pt idx="1387">
                  <c:v>1.09027888400933</c:v>
                </c:pt>
                <c:pt idx="1388">
                  <c:v>1.0885453872467798</c:v>
                </c:pt>
                <c:pt idx="1389">
                  <c:v>1.0868807599044301</c:v>
                </c:pt>
                <c:pt idx="1390">
                  <c:v>1.0851880865627499</c:v>
                </c:pt>
                <c:pt idx="1391">
                  <c:v>1.0835229691403498</c:v>
                </c:pt>
                <c:pt idx="1392">
                  <c:v>1.08180788587912</c:v>
                </c:pt>
                <c:pt idx="1393">
                  <c:v>1.0801005068474601</c:v>
                </c:pt>
                <c:pt idx="1394">
                  <c:v>1.0784591459602599</c:v>
                </c:pt>
                <c:pt idx="1395">
                  <c:v>1.07678864106318</c:v>
                </c:pt>
                <c:pt idx="1396">
                  <c:v>1.0751435529409801</c:v>
                </c:pt>
                <c:pt idx="1397">
                  <c:v>1.0734457891749001</c:v>
                </c:pt>
                <c:pt idx="1398">
                  <c:v>1.07175712305285</c:v>
                </c:pt>
                <c:pt idx="1399">
                  <c:v>1.07013204838758</c:v>
                </c:pt>
                <c:pt idx="1400">
                  <c:v>1.0684805340860501</c:v>
                </c:pt>
                <c:pt idx="1401">
                  <c:v>1.06684159071191</c:v>
                </c:pt>
                <c:pt idx="1402">
                  <c:v>1.0651768790462999</c:v>
                </c:pt>
                <c:pt idx="1403">
                  <c:v>1.06351864259594</c:v>
                </c:pt>
                <c:pt idx="1404">
                  <c:v>1.06189320278182</c:v>
                </c:pt>
                <c:pt idx="1405">
                  <c:v>1.0602619535851399</c:v>
                </c:pt>
                <c:pt idx="1406">
                  <c:v>1.05863473900997</c:v>
                </c:pt>
                <c:pt idx="1407">
                  <c:v>1.0570279454563098</c:v>
                </c:pt>
                <c:pt idx="1408">
                  <c:v>1.0554030503715202</c:v>
                </c:pt>
                <c:pt idx="1409">
                  <c:v>1.0538124828114401</c:v>
                </c:pt>
                <c:pt idx="1410">
                  <c:v>1.0522196993831301</c:v>
                </c:pt>
                <c:pt idx="1411">
                  <c:v>1.0506401344679199</c:v>
                </c:pt>
                <c:pt idx="1412">
                  <c:v>1.0490498256810499</c:v>
                </c:pt>
                <c:pt idx="1413">
                  <c:v>1.0474635603176401</c:v>
                </c:pt>
                <c:pt idx="1414">
                  <c:v>1.0459050579790401</c:v>
                </c:pt>
                <c:pt idx="1415">
                  <c:v>1.04434259220285</c:v>
                </c:pt>
                <c:pt idx="1416">
                  <c:v>1.04278090573708</c:v>
                </c:pt>
                <c:pt idx="1417">
                  <c:v>1.0412293166678501</c:v>
                </c:pt>
                <c:pt idx="1418">
                  <c:v>1.0396578495158799</c:v>
                </c:pt>
                <c:pt idx="1419">
                  <c:v>1.0381188050925201</c:v>
                </c:pt>
                <c:pt idx="1420">
                  <c:v>1.03657892550769</c:v>
                </c:pt>
                <c:pt idx="1421">
                  <c:v>1.0350360973435799</c:v>
                </c:pt>
                <c:pt idx="1422">
                  <c:v>1.0334802663014999</c:v>
                </c:pt>
                <c:pt idx="1423">
                  <c:v>1.0319217812071499</c:v>
                </c:pt>
                <c:pt idx="1424">
                  <c:v>1.0303882958210799</c:v>
                </c:pt>
                <c:pt idx="1425">
                  <c:v>1.0288633138752099</c:v>
                </c:pt>
                <c:pt idx="1426">
                  <c:v>1.0273313295823501</c:v>
                </c:pt>
                <c:pt idx="1427">
                  <c:v>1.0257930926105601</c:v>
                </c:pt>
                <c:pt idx="1428">
                  <c:v>1.0242377667543001</c:v>
                </c:pt>
                <c:pt idx="1429">
                  <c:v>1.0227494051489601</c:v>
                </c:pt>
                <c:pt idx="1430">
                  <c:v>1.0212498418815299</c:v>
                </c:pt>
                <c:pt idx="1431">
                  <c:v>1.01975397438735</c:v>
                </c:pt>
                <c:pt idx="1432">
                  <c:v>1.0182300710658199</c:v>
                </c:pt>
                <c:pt idx="1433">
                  <c:v>1.01672465412983</c:v>
                </c:pt>
                <c:pt idx="1434">
                  <c:v>1.01526798709118</c:v>
                </c:pt>
                <c:pt idx="1435">
                  <c:v>1.0138237281276601</c:v>
                </c:pt>
                <c:pt idx="1436">
                  <c:v>1.0123378967376599</c:v>
                </c:pt>
                <c:pt idx="1437">
                  <c:v>1.0108817183268299</c:v>
                </c:pt>
                <c:pt idx="1438">
                  <c:v>1.0094261157887801</c:v>
                </c:pt>
                <c:pt idx="1439">
                  <c:v>1.0079976700634399</c:v>
                </c:pt>
                <c:pt idx="1440">
                  <c:v>1.00656669534536</c:v>
                </c:pt>
                <c:pt idx="1441">
                  <c:v>1.0051125572905799</c:v>
                </c:pt>
                <c:pt idx="1442">
                  <c:v>1.0036724191156701</c:v>
                </c:pt>
                <c:pt idx="1443">
                  <c:v>1.00224273200807</c:v>
                </c:pt>
                <c:pt idx="1444">
                  <c:v>1.0008033752160399</c:v>
                </c:pt>
                <c:pt idx="1445">
                  <c:v>0.99936762385238209</c:v>
                </c:pt>
                <c:pt idx="1446">
                  <c:v>0.99792569222717198</c:v>
                </c:pt>
                <c:pt idx="1447">
                  <c:v>0.996507253284584</c:v>
                </c:pt>
                <c:pt idx="1448">
                  <c:v>0.99508120805553002</c:v>
                </c:pt>
                <c:pt idx="1449">
                  <c:v>0.99365194393941003</c:v>
                </c:pt>
                <c:pt idx="1450">
                  <c:v>0.99223244515347409</c:v>
                </c:pt>
                <c:pt idx="1451">
                  <c:v>0.99080086074749496</c:v>
                </c:pt>
                <c:pt idx="1452">
                  <c:v>0.98939679712060191</c:v>
                </c:pt>
                <c:pt idx="1453">
                  <c:v>0.98799120353802694</c:v>
                </c:pt>
                <c:pt idx="1454">
                  <c:v>0.98657854752749907</c:v>
                </c:pt>
                <c:pt idx="1455">
                  <c:v>0.98518225882326704</c:v>
                </c:pt>
                <c:pt idx="1456">
                  <c:v>0.983774368668207</c:v>
                </c:pt>
                <c:pt idx="1457">
                  <c:v>0.98239880313472705</c:v>
                </c:pt>
                <c:pt idx="1458">
                  <c:v>0.98101930568582807</c:v>
                </c:pt>
                <c:pt idx="1459">
                  <c:v>0.97963921961129696</c:v>
                </c:pt>
                <c:pt idx="1460">
                  <c:v>0.97827163948748097</c:v>
                </c:pt>
                <c:pt idx="1461">
                  <c:v>0.97689508694902993</c:v>
                </c:pt>
                <c:pt idx="1462">
                  <c:v>0.97554223729168799</c:v>
                </c:pt>
                <c:pt idx="1463">
                  <c:v>0.97418156359818597</c:v>
                </c:pt>
                <c:pt idx="1464">
                  <c:v>0.97281939543015694</c:v>
                </c:pt>
                <c:pt idx="1465">
                  <c:v>0.97147045303375001</c:v>
                </c:pt>
                <c:pt idx="1466">
                  <c:v>0.97011994890287001</c:v>
                </c:pt>
                <c:pt idx="1467">
                  <c:v>0.96877694216062105</c:v>
                </c:pt>
                <c:pt idx="1468">
                  <c:v>0.96742975183138102</c:v>
                </c:pt>
                <c:pt idx="1469">
                  <c:v>0.966111285274451</c:v>
                </c:pt>
                <c:pt idx="1470">
                  <c:v>0.96479310952803499</c:v>
                </c:pt>
                <c:pt idx="1471">
                  <c:v>0.96348750484210599</c:v>
                </c:pt>
                <c:pt idx="1472">
                  <c:v>0.96214838461265595</c:v>
                </c:pt>
                <c:pt idx="1473">
                  <c:v>0.960827737931646</c:v>
                </c:pt>
                <c:pt idx="1474">
                  <c:v>0.95952237209847302</c:v>
                </c:pt>
                <c:pt idx="1475">
                  <c:v>0.95822811210930292</c:v>
                </c:pt>
                <c:pt idx="1476">
                  <c:v>0.95693635826012802</c:v>
                </c:pt>
                <c:pt idx="1477">
                  <c:v>0.95561072824263393</c:v>
                </c:pt>
                <c:pt idx="1478">
                  <c:v>0.95429153231089692</c:v>
                </c:pt>
                <c:pt idx="1479">
                  <c:v>0.95299835938195199</c:v>
                </c:pt>
                <c:pt idx="1480">
                  <c:v>0.951706010932588</c:v>
                </c:pt>
                <c:pt idx="1481">
                  <c:v>0.95041648220323605</c:v>
                </c:pt>
                <c:pt idx="1482">
                  <c:v>0.94911419007736508</c:v>
                </c:pt>
                <c:pt idx="1483">
                  <c:v>0.94780885853713204</c:v>
                </c:pt>
                <c:pt idx="1484">
                  <c:v>0.94652680811623202</c:v>
                </c:pt>
                <c:pt idx="1485">
                  <c:v>0.94524025753208896</c:v>
                </c:pt>
                <c:pt idx="1486">
                  <c:v>0.94395543583230901</c:v>
                </c:pt>
                <c:pt idx="1487">
                  <c:v>0.94267477206200601</c:v>
                </c:pt>
                <c:pt idx="1488">
                  <c:v>0.94140403390374905</c:v>
                </c:pt>
                <c:pt idx="1489">
                  <c:v>0.94013189705576894</c:v>
                </c:pt>
                <c:pt idx="1490">
                  <c:v>0.93886409320521291</c:v>
                </c:pt>
                <c:pt idx="1491">
                  <c:v>0.937607675977568</c:v>
                </c:pt>
                <c:pt idx="1492">
                  <c:v>0.93634795329573206</c:v>
                </c:pt>
                <c:pt idx="1493">
                  <c:v>0.93509949553267202</c:v>
                </c:pt>
                <c:pt idx="1494">
                  <c:v>0.93385264935678503</c:v>
                </c:pt>
                <c:pt idx="1495">
                  <c:v>0.93261087192664005</c:v>
                </c:pt>
                <c:pt idx="1496">
                  <c:v>0.93137402183076901</c:v>
                </c:pt>
                <c:pt idx="1497">
                  <c:v>0.93014087335542606</c:v>
                </c:pt>
                <c:pt idx="1498">
                  <c:v>0.92891202749942292</c:v>
                </c:pt>
                <c:pt idx="1499">
                  <c:v>0.92768696633607994</c:v>
                </c:pt>
                <c:pt idx="1500">
                  <c:v>0.92646065406139411</c:v>
                </c:pt>
                <c:pt idx="1501">
                  <c:v>0.92524416199419202</c:v>
                </c:pt>
                <c:pt idx="1502">
                  <c:v>0.92402236879722</c:v>
                </c:pt>
                <c:pt idx="1503">
                  <c:v>0.922808246220294</c:v>
                </c:pt>
                <c:pt idx="1504">
                  <c:v>0.92159466143177304</c:v>
                </c:pt>
                <c:pt idx="1505">
                  <c:v>0.92038045341848895</c:v>
                </c:pt>
                <c:pt idx="1506">
                  <c:v>0.919172349457409</c:v>
                </c:pt>
                <c:pt idx="1507">
                  <c:v>0.91796302169164801</c:v>
                </c:pt>
                <c:pt idx="1508">
                  <c:v>0.91675550750604995</c:v>
                </c:pt>
                <c:pt idx="1509">
                  <c:v>0.91555433559111499</c:v>
                </c:pt>
                <c:pt idx="1510">
                  <c:v>0.91435171822588202</c:v>
                </c:pt>
                <c:pt idx="1511">
                  <c:v>0.91315143871687798</c:v>
                </c:pt>
                <c:pt idx="1512">
                  <c:v>0.91195737207864702</c:v>
                </c:pt>
                <c:pt idx="1513">
                  <c:v>0.91076306341491797</c:v>
                </c:pt>
                <c:pt idx="1514">
                  <c:v>0.90957566299724002</c:v>
                </c:pt>
                <c:pt idx="1515">
                  <c:v>0.90838746859872599</c:v>
                </c:pt>
                <c:pt idx="1516">
                  <c:v>0.90720723805098802</c:v>
                </c:pt>
                <c:pt idx="1517">
                  <c:v>0.90603032832477004</c:v>
                </c:pt>
                <c:pt idx="1518">
                  <c:v>0.90485515620342305</c:v>
                </c:pt>
                <c:pt idx="1519">
                  <c:v>0.90368818229926506</c:v>
                </c:pt>
                <c:pt idx="1520">
                  <c:v>0.90252427701368498</c:v>
                </c:pt>
                <c:pt idx="1521">
                  <c:v>0.90135980605811505</c:v>
                </c:pt>
                <c:pt idx="1522">
                  <c:v>0.90020673716736299</c:v>
                </c:pt>
                <c:pt idx="1523">
                  <c:v>0.89905273696931298</c:v>
                </c:pt>
                <c:pt idx="1524">
                  <c:v>0.89790314401954008</c:v>
                </c:pt>
                <c:pt idx="1525">
                  <c:v>0.89675954116053191</c:v>
                </c:pt>
                <c:pt idx="1526">
                  <c:v>0.895615675043683</c:v>
                </c:pt>
                <c:pt idx="1527">
                  <c:v>0.89447853762313601</c:v>
                </c:pt>
                <c:pt idx="1528">
                  <c:v>0.89334163343818107</c:v>
                </c:pt>
                <c:pt idx="1529">
                  <c:v>0.89220694230851805</c:v>
                </c:pt>
                <c:pt idx="1530">
                  <c:v>0.89108046285950504</c:v>
                </c:pt>
                <c:pt idx="1531">
                  <c:v>0.88994838718500402</c:v>
                </c:pt>
                <c:pt idx="1532">
                  <c:v>0.88882359397760602</c:v>
                </c:pt>
                <c:pt idx="1533">
                  <c:v>0.88770083652351006</c:v>
                </c:pt>
                <c:pt idx="1534">
                  <c:v>0.88657528030155397</c:v>
                </c:pt>
                <c:pt idx="1535">
                  <c:v>0.88545869746943295</c:v>
                </c:pt>
                <c:pt idx="1536">
                  <c:v>0.88433922947464805</c:v>
                </c:pt>
                <c:pt idx="1537">
                  <c:v>0.88322181175583703</c:v>
                </c:pt>
                <c:pt idx="1538">
                  <c:v>0.88210940989784903</c:v>
                </c:pt>
                <c:pt idx="1539">
                  <c:v>0.88099520739592796</c:v>
                </c:pt>
                <c:pt idx="1540">
                  <c:v>0.87988457742663506</c:v>
                </c:pt>
                <c:pt idx="1541">
                  <c:v>0.87878123207947301</c:v>
                </c:pt>
                <c:pt idx="1542">
                  <c:v>0.87767667524047899</c:v>
                </c:pt>
                <c:pt idx="1543">
                  <c:v>0.87657698641968895</c:v>
                </c:pt>
                <c:pt idx="1544">
                  <c:v>0.87548316734105402</c:v>
                </c:pt>
                <c:pt idx="1545">
                  <c:v>0.87438846626434596</c:v>
                </c:pt>
                <c:pt idx="1546">
                  <c:v>0.87329366640557893</c:v>
                </c:pt>
                <c:pt idx="1547">
                  <c:v>0.872206644365071</c:v>
                </c:pt>
                <c:pt idx="1548">
                  <c:v>0.871123528260908</c:v>
                </c:pt>
                <c:pt idx="1549">
                  <c:v>0.87004683280815798</c:v>
                </c:pt>
                <c:pt idx="1550">
                  <c:v>0.86896558506154997</c:v>
                </c:pt>
                <c:pt idx="1551">
                  <c:v>0.86788796241093402</c:v>
                </c:pt>
                <c:pt idx="1552">
                  <c:v>0.86681542854646298</c:v>
                </c:pt>
                <c:pt idx="1553">
                  <c:v>0.86574639113394591</c:v>
                </c:pt>
                <c:pt idx="1554">
                  <c:v>0.86467852504501796</c:v>
                </c:pt>
                <c:pt idx="1555">
                  <c:v>0.86360713926957</c:v>
                </c:pt>
                <c:pt idx="1556">
                  <c:v>0.86254632830125899</c:v>
                </c:pt>
                <c:pt idx="1557">
                  <c:v>0.86148784871130102</c:v>
                </c:pt>
                <c:pt idx="1558">
                  <c:v>0.86042779849686302</c:v>
                </c:pt>
                <c:pt idx="1559">
                  <c:v>0.85937519159075804</c:v>
                </c:pt>
                <c:pt idx="1560">
                  <c:v>0.85832114335892906</c:v>
                </c:pt>
                <c:pt idx="1561">
                  <c:v>0.85727368114550406</c:v>
                </c:pt>
                <c:pt idx="1562">
                  <c:v>0.85622791788107799</c:v>
                </c:pt>
                <c:pt idx="1563">
                  <c:v>0.85518080690862996</c:v>
                </c:pt>
                <c:pt idx="1564">
                  <c:v>0.85414062046720007</c:v>
                </c:pt>
                <c:pt idx="1565">
                  <c:v>0.85309462036744399</c:v>
                </c:pt>
                <c:pt idx="1566">
                  <c:v>0.85205883493859502</c:v>
                </c:pt>
                <c:pt idx="1567">
                  <c:v>0.85102196115693907</c:v>
                </c:pt>
                <c:pt idx="1568">
                  <c:v>0.84998826116088799</c:v>
                </c:pt>
                <c:pt idx="1569">
                  <c:v>0.84895925220720903</c:v>
                </c:pt>
                <c:pt idx="1570">
                  <c:v>0.84793152111497105</c:v>
                </c:pt>
                <c:pt idx="1571">
                  <c:v>0.846906478686967</c:v>
                </c:pt>
                <c:pt idx="1572">
                  <c:v>0.84588682395494508</c:v>
                </c:pt>
                <c:pt idx="1573">
                  <c:v>0.84486812674577005</c:v>
                </c:pt>
                <c:pt idx="1574">
                  <c:v>0.84385483232513503</c:v>
                </c:pt>
                <c:pt idx="1575">
                  <c:v>0.84284047187755906</c:v>
                </c:pt>
                <c:pt idx="1576">
                  <c:v>0.84183169799295698</c:v>
                </c:pt>
                <c:pt idx="1577">
                  <c:v>0.840831590652237</c:v>
                </c:pt>
                <c:pt idx="1578">
                  <c:v>0.83982477105676701</c:v>
                </c:pt>
                <c:pt idx="1579">
                  <c:v>0.83882693857855495</c:v>
                </c:pt>
                <c:pt idx="1580">
                  <c:v>0.83783016999059201</c:v>
                </c:pt>
                <c:pt idx="1581">
                  <c:v>0.8368361651213051</c:v>
                </c:pt>
                <c:pt idx="1582">
                  <c:v>0.835844477133037</c:v>
                </c:pt>
                <c:pt idx="1583">
                  <c:v>0.83485509469270702</c:v>
                </c:pt>
                <c:pt idx="1584">
                  <c:v>0.83386939987878395</c:v>
                </c:pt>
                <c:pt idx="1585">
                  <c:v>0.83288634031574893</c:v>
                </c:pt>
                <c:pt idx="1586">
                  <c:v>0.83189960960520903</c:v>
                </c:pt>
                <c:pt idx="1587">
                  <c:v>0.83092061883933999</c:v>
                </c:pt>
                <c:pt idx="1588">
                  <c:v>0.82993914817121794</c:v>
                </c:pt>
                <c:pt idx="1589">
                  <c:v>0.82896243473255093</c:v>
                </c:pt>
                <c:pt idx="1590">
                  <c:v>0.82798694305947296</c:v>
                </c:pt>
                <c:pt idx="1591">
                  <c:v>0.82700923733806309</c:v>
                </c:pt>
                <c:pt idx="1592">
                  <c:v>0.82603560478462101</c:v>
                </c:pt>
                <c:pt idx="1593">
                  <c:v>0.82506545744905302</c:v>
                </c:pt>
                <c:pt idx="1594">
                  <c:v>0.82409114629865698</c:v>
                </c:pt>
                <c:pt idx="1595">
                  <c:v>0.82312555768250106</c:v>
                </c:pt>
                <c:pt idx="1596">
                  <c:v>0.82215869225989402</c:v>
                </c:pt>
                <c:pt idx="1597">
                  <c:v>0.82119153743277695</c:v>
                </c:pt>
                <c:pt idx="1598">
                  <c:v>0.820233557423939</c:v>
                </c:pt>
                <c:pt idx="1599">
                  <c:v>0.81927291027062399</c:v>
                </c:pt>
                <c:pt idx="1600">
                  <c:v>0.81831746366423097</c:v>
                </c:pt>
                <c:pt idx="1601">
                  <c:v>0.81736281168031699</c:v>
                </c:pt>
                <c:pt idx="1602">
                  <c:v>0.81641056577879401</c:v>
                </c:pt>
                <c:pt idx="1603">
                  <c:v>0.81546234637033099</c:v>
                </c:pt>
                <c:pt idx="1604">
                  <c:v>0.81451657894264395</c:v>
                </c:pt>
                <c:pt idx="1605">
                  <c:v>0.81357336385858192</c:v>
                </c:pt>
                <c:pt idx="1606">
                  <c:v>0.81263334163079692</c:v>
                </c:pt>
                <c:pt idx="1607">
                  <c:v>0.811693355441366</c:v>
                </c:pt>
                <c:pt idx="1608">
                  <c:v>0.81076025698263599</c:v>
                </c:pt>
                <c:pt idx="1609">
                  <c:v>0.80982861628419101</c:v>
                </c:pt>
                <c:pt idx="1610">
                  <c:v>0.80889694537623702</c:v>
                </c:pt>
                <c:pt idx="1611">
                  <c:v>0.80797094736946096</c:v>
                </c:pt>
                <c:pt idx="1612">
                  <c:v>0.80704554244379001</c:v>
                </c:pt>
                <c:pt idx="1613">
                  <c:v>0.80612237748871307</c:v>
                </c:pt>
                <c:pt idx="1614">
                  <c:v>0.80520436775939008</c:v>
                </c:pt>
                <c:pt idx="1615">
                  <c:v>0.804283935040215</c:v>
                </c:pt>
                <c:pt idx="1616">
                  <c:v>0.80336935609837401</c:v>
                </c:pt>
                <c:pt idx="1617">
                  <c:v>0.80245640952421293</c:v>
                </c:pt>
                <c:pt idx="1618">
                  <c:v>0.80154227533510503</c:v>
                </c:pt>
                <c:pt idx="1619">
                  <c:v>0.80063380065700407</c:v>
                </c:pt>
                <c:pt idx="1620">
                  <c:v>0.79972401249222003</c:v>
                </c:pt>
                <c:pt idx="1621">
                  <c:v>0.79881544616037192</c:v>
                </c:pt>
                <c:pt idx="1622">
                  <c:v>0.79791130680289701</c:v>
                </c:pt>
                <c:pt idx="1623">
                  <c:v>0.79700447828889798</c:v>
                </c:pt>
                <c:pt idx="1624">
                  <c:v>0.79610129915540906</c:v>
                </c:pt>
                <c:pt idx="1625">
                  <c:v>0.79519880578385194</c:v>
                </c:pt>
                <c:pt idx="1626">
                  <c:v>0.79429689946904791</c:v>
                </c:pt>
                <c:pt idx="1627">
                  <c:v>0.79339958781436803</c:v>
                </c:pt>
                <c:pt idx="1628">
                  <c:v>0.79249713370679098</c:v>
                </c:pt>
                <c:pt idx="1629">
                  <c:v>0.79160158746821796</c:v>
                </c:pt>
                <c:pt idx="1630">
                  <c:v>0.79070683684435805</c:v>
                </c:pt>
                <c:pt idx="1631">
                  <c:v>0.78981149007687801</c:v>
                </c:pt>
                <c:pt idx="1632">
                  <c:v>0.78892106120697492</c:v>
                </c:pt>
                <c:pt idx="1633">
                  <c:v>0.78803257213923905</c:v>
                </c:pt>
                <c:pt idx="1634">
                  <c:v>0.78714488124481397</c:v>
                </c:pt>
                <c:pt idx="1635">
                  <c:v>0.78626191393695599</c:v>
                </c:pt>
                <c:pt idx="1636">
                  <c:v>0.78537665311886096</c:v>
                </c:pt>
                <c:pt idx="1637">
                  <c:v>0.78449838335927402</c:v>
                </c:pt>
                <c:pt idx="1638">
                  <c:v>0.78362254826366695</c:v>
                </c:pt>
                <c:pt idx="1639">
                  <c:v>0.78274396898038401</c:v>
                </c:pt>
                <c:pt idx="1640">
                  <c:v>0.78187357637349397</c:v>
                </c:pt>
                <c:pt idx="1641">
                  <c:v>0.78100208692302098</c:v>
                </c:pt>
                <c:pt idx="1642">
                  <c:v>0.78013467585330398</c:v>
                </c:pt>
                <c:pt idx="1643">
                  <c:v>0.77927151886184098</c:v>
                </c:pt>
                <c:pt idx="1644">
                  <c:v>0.77840810466005306</c:v>
                </c:pt>
                <c:pt idx="1645">
                  <c:v>0.77754729300922198</c:v>
                </c:pt>
                <c:pt idx="1646">
                  <c:v>0.77669255349339006</c:v>
                </c:pt>
                <c:pt idx="1647">
                  <c:v>0.77583212256284906</c:v>
                </c:pt>
                <c:pt idx="1648">
                  <c:v>0.77498137938053302</c:v>
                </c:pt>
                <c:pt idx="1649">
                  <c:v>0.77412945670104705</c:v>
                </c:pt>
                <c:pt idx="1650">
                  <c:v>0.77327874640400296</c:v>
                </c:pt>
                <c:pt idx="1651">
                  <c:v>0.7724321965139439</c:v>
                </c:pt>
                <c:pt idx="1652">
                  <c:v>0.77158436498685201</c:v>
                </c:pt>
                <c:pt idx="1653">
                  <c:v>0.77073772731213797</c:v>
                </c:pt>
                <c:pt idx="1654">
                  <c:v>0.76989771045299193</c:v>
                </c:pt>
                <c:pt idx="1655">
                  <c:v>0.76905212414176904</c:v>
                </c:pt>
                <c:pt idx="1656">
                  <c:v>0.76821327058239608</c:v>
                </c:pt>
                <c:pt idx="1657">
                  <c:v>0.76737211987269993</c:v>
                </c:pt>
                <c:pt idx="1658">
                  <c:v>0.766532178208719</c:v>
                </c:pt>
                <c:pt idx="1659">
                  <c:v>0.76569824412305298</c:v>
                </c:pt>
                <c:pt idx="1660">
                  <c:v>0.76485605694657099</c:v>
                </c:pt>
                <c:pt idx="1661">
                  <c:v>0.76402274452055807</c:v>
                </c:pt>
                <c:pt idx="1662">
                  <c:v>0.76318648004818002</c:v>
                </c:pt>
                <c:pt idx="1663">
                  <c:v>0.76235110880270995</c:v>
                </c:pt>
                <c:pt idx="1664">
                  <c:v>0.76152073222417194</c:v>
                </c:pt>
                <c:pt idx="1665">
                  <c:v>0.76068735671923293</c:v>
                </c:pt>
                <c:pt idx="1666">
                  <c:v>0.75985772495998105</c:v>
                </c:pt>
                <c:pt idx="1667">
                  <c:v>0.7590311470763591</c:v>
                </c:pt>
                <c:pt idx="1668">
                  <c:v>0.75820157938919397</c:v>
                </c:pt>
                <c:pt idx="1669">
                  <c:v>0.75737913337992602</c:v>
                </c:pt>
                <c:pt idx="1670">
                  <c:v>0.75655562674784504</c:v>
                </c:pt>
                <c:pt idx="1671">
                  <c:v>0.75573460798673209</c:v>
                </c:pt>
                <c:pt idx="1672">
                  <c:v>0.75491845036851601</c:v>
                </c:pt>
                <c:pt idx="1673">
                  <c:v>0.75410100966564597</c:v>
                </c:pt>
                <c:pt idx="1674">
                  <c:v>0.75328527240008303</c:v>
                </c:pt>
                <c:pt idx="1675">
                  <c:v>0.75247560538077007</c:v>
                </c:pt>
                <c:pt idx="1676">
                  <c:v>0.75166320334729009</c:v>
                </c:pt>
                <c:pt idx="1677">
                  <c:v>0.75085844937092994</c:v>
                </c:pt>
                <c:pt idx="1678">
                  <c:v>0.75005368786288396</c:v>
                </c:pt>
                <c:pt idx="1679">
                  <c:v>0.74924973543972895</c:v>
                </c:pt>
                <c:pt idx="1680">
                  <c:v>0.74845297082901696</c:v>
                </c:pt>
                <c:pt idx="1681">
                  <c:v>0.747652305638008</c:v>
                </c:pt>
                <c:pt idx="1682">
                  <c:v>0.74685463380386896</c:v>
                </c:pt>
                <c:pt idx="1683">
                  <c:v>0.74606228341500103</c:v>
                </c:pt>
                <c:pt idx="1684">
                  <c:v>0.74526749719835006</c:v>
                </c:pt>
                <c:pt idx="1685">
                  <c:v>0.74447967969175299</c:v>
                </c:pt>
                <c:pt idx="1686">
                  <c:v>0.74368873063128793</c:v>
                </c:pt>
                <c:pt idx="1687">
                  <c:v>0.74289980591928706</c:v>
                </c:pt>
                <c:pt idx="1688">
                  <c:v>0.74211666746280402</c:v>
                </c:pt>
                <c:pt idx="1689">
                  <c:v>0.74133028650020105</c:v>
                </c:pt>
                <c:pt idx="1690">
                  <c:v>0.74054757124060799</c:v>
                </c:pt>
                <c:pt idx="1691">
                  <c:v>0.73976730394594092</c:v>
                </c:pt>
                <c:pt idx="1692">
                  <c:v>0.73898341975255399</c:v>
                </c:pt>
                <c:pt idx="1693">
                  <c:v>0.73820409521186003</c:v>
                </c:pt>
                <c:pt idx="1694">
                  <c:v>0.73742480095338003</c:v>
                </c:pt>
                <c:pt idx="1695">
                  <c:v>0.73664674928034302</c:v>
                </c:pt>
                <c:pt idx="1696">
                  <c:v>0.73587205407606704</c:v>
                </c:pt>
                <c:pt idx="1697">
                  <c:v>0.73509409961111305</c:v>
                </c:pt>
                <c:pt idx="1698">
                  <c:v>0.73431876545296804</c:v>
                </c:pt>
                <c:pt idx="1699">
                  <c:v>0.73354586488937901</c:v>
                </c:pt>
                <c:pt idx="1700">
                  <c:v>0.73276872664480797</c:v>
                </c:pt>
                <c:pt idx="1701">
                  <c:v>0.73199926696739892</c:v>
                </c:pt>
                <c:pt idx="1702">
                  <c:v>0.73122693865730193</c:v>
                </c:pt>
                <c:pt idx="1703">
                  <c:v>0.73045490595283102</c:v>
                </c:pt>
                <c:pt idx="1704">
                  <c:v>0.72968824291635803</c:v>
                </c:pt>
                <c:pt idx="1705">
                  <c:v>0.72892085100410198</c:v>
                </c:pt>
                <c:pt idx="1706">
                  <c:v>0.72815446149614194</c:v>
                </c:pt>
                <c:pt idx="1707">
                  <c:v>0.72739275202170994</c:v>
                </c:pt>
                <c:pt idx="1708">
                  <c:v>0.72662617427751108</c:v>
                </c:pt>
                <c:pt idx="1709">
                  <c:v>0.72586908902521707</c:v>
                </c:pt>
                <c:pt idx="1710">
                  <c:v>0.72510905170014495</c:v>
                </c:pt>
                <c:pt idx="1711">
                  <c:v>0.72435180626491602</c:v>
                </c:pt>
                <c:pt idx="1712">
                  <c:v>0.72359988461981006</c:v>
                </c:pt>
                <c:pt idx="1713">
                  <c:v>0.72284420184000397</c:v>
                </c:pt>
                <c:pt idx="1714">
                  <c:v>0.72209438239474399</c:v>
                </c:pt>
                <c:pt idx="1715">
                  <c:v>0.721352581413921</c:v>
                </c:pt>
                <c:pt idx="1716">
                  <c:v>0.72060405648994297</c:v>
                </c:pt>
                <c:pt idx="1717">
                  <c:v>0.71986196066306296</c:v>
                </c:pt>
                <c:pt idx="1718">
                  <c:v>0.71911417264300903</c:v>
                </c:pt>
                <c:pt idx="1719">
                  <c:v>0.71837244475385709</c:v>
                </c:pt>
                <c:pt idx="1720">
                  <c:v>0.71763347048610693</c:v>
                </c:pt>
                <c:pt idx="1721">
                  <c:v>0.71688714649857599</c:v>
                </c:pt>
                <c:pt idx="1722">
                  <c:v>0.71614629708077304</c:v>
                </c:pt>
                <c:pt idx="1723">
                  <c:v>0.71540740929081204</c:v>
                </c:pt>
                <c:pt idx="1724">
                  <c:v>0.71466565775634605</c:v>
                </c:pt>
                <c:pt idx="1725">
                  <c:v>0.71392908387234599</c:v>
                </c:pt>
                <c:pt idx="1726">
                  <c:v>0.71319112689860398</c:v>
                </c:pt>
                <c:pt idx="1727">
                  <c:v>0.71245407403120598</c:v>
                </c:pt>
                <c:pt idx="1728">
                  <c:v>0.71172314795783409</c:v>
                </c:pt>
                <c:pt idx="1729">
                  <c:v>0.710987285917562</c:v>
                </c:pt>
                <c:pt idx="1730">
                  <c:v>0.71025814064065895</c:v>
                </c:pt>
                <c:pt idx="1731">
                  <c:v>0.70953054337786203</c:v>
                </c:pt>
                <c:pt idx="1732">
                  <c:v>0.70879924256346705</c:v>
                </c:pt>
                <c:pt idx="1733">
                  <c:v>0.70807352084464104</c:v>
                </c:pt>
                <c:pt idx="1734">
                  <c:v>0.7073500441844679</c:v>
                </c:pt>
                <c:pt idx="1735">
                  <c:v>0.70662495453018304</c:v>
                </c:pt>
                <c:pt idx="1736">
                  <c:v>0.70590648679882395</c:v>
                </c:pt>
                <c:pt idx="1737">
                  <c:v>0.70519329524390506</c:v>
                </c:pt>
                <c:pt idx="1738">
                  <c:v>0.70447718883127008</c:v>
                </c:pt>
                <c:pt idx="1739">
                  <c:v>0.703770221939373</c:v>
                </c:pt>
                <c:pt idx="1740">
                  <c:v>0.70306145493696393</c:v>
                </c:pt>
                <c:pt idx="1741">
                  <c:v>0.70235535827998896</c:v>
                </c:pt>
                <c:pt idx="1742">
                  <c:v>0.70165052310392106</c:v>
                </c:pt>
                <c:pt idx="1743">
                  <c:v>0.70094778925495405</c:v>
                </c:pt>
                <c:pt idx="1744">
                  <c:v>0.70024725816383004</c:v>
                </c:pt>
                <c:pt idx="1745">
                  <c:v>0.69954710562062095</c:v>
                </c:pt>
                <c:pt idx="1746">
                  <c:v>0.69884737114184303</c:v>
                </c:pt>
                <c:pt idx="1747">
                  <c:v>0.69815403486683703</c:v>
                </c:pt>
                <c:pt idx="1748">
                  <c:v>0.69745258176219105</c:v>
                </c:pt>
                <c:pt idx="1749">
                  <c:v>0.69675965972586196</c:v>
                </c:pt>
                <c:pt idx="1750">
                  <c:v>0.69606752591101806</c:v>
                </c:pt>
                <c:pt idx="1751">
                  <c:v>0.69537260841814097</c:v>
                </c:pt>
                <c:pt idx="1752">
                  <c:v>0.69468383942476308</c:v>
                </c:pt>
                <c:pt idx="1753">
                  <c:v>0.69399299738410902</c:v>
                </c:pt>
                <c:pt idx="1754">
                  <c:v>0.69330381847443701</c:v>
                </c:pt>
                <c:pt idx="1755">
                  <c:v>0.69261778865791201</c:v>
                </c:pt>
                <c:pt idx="1756">
                  <c:v>0.69192757761759804</c:v>
                </c:pt>
                <c:pt idx="1757">
                  <c:v>0.69124255630103193</c:v>
                </c:pt>
                <c:pt idx="1758">
                  <c:v>0.69055639633823396</c:v>
                </c:pt>
                <c:pt idx="1759">
                  <c:v>0.68986967430122104</c:v>
                </c:pt>
                <c:pt idx="1760">
                  <c:v>0.68918814485290603</c:v>
                </c:pt>
                <c:pt idx="1761">
                  <c:v>0.6885034622767211</c:v>
                </c:pt>
                <c:pt idx="1762">
                  <c:v>0.68782256614819304</c:v>
                </c:pt>
                <c:pt idx="1763">
                  <c:v>0.68713985990678206</c:v>
                </c:pt>
                <c:pt idx="1764">
                  <c:v>0.68645889462604393</c:v>
                </c:pt>
                <c:pt idx="1765">
                  <c:v>0.68577925090566105</c:v>
                </c:pt>
                <c:pt idx="1766">
                  <c:v>0.68510236409043201</c:v>
                </c:pt>
                <c:pt idx="1767">
                  <c:v>0.68442361965062604</c:v>
                </c:pt>
                <c:pt idx="1768">
                  <c:v>0.68374978094374794</c:v>
                </c:pt>
                <c:pt idx="1769">
                  <c:v>0.683073934302178</c:v>
                </c:pt>
                <c:pt idx="1770">
                  <c:v>0.68240132916641805</c:v>
                </c:pt>
                <c:pt idx="1771">
                  <c:v>0.68173074475763307</c:v>
                </c:pt>
                <c:pt idx="1772">
                  <c:v>0.68105822718292097</c:v>
                </c:pt>
                <c:pt idx="1773">
                  <c:v>0.68039034589470104</c:v>
                </c:pt>
                <c:pt idx="1774">
                  <c:v>0.67972327331259896</c:v>
                </c:pt>
                <c:pt idx="1775">
                  <c:v>0.67905680584332195</c:v>
                </c:pt>
                <c:pt idx="1776">
                  <c:v>0.67839589771789199</c:v>
                </c:pt>
                <c:pt idx="1777">
                  <c:v>0.67773104331985301</c:v>
                </c:pt>
                <c:pt idx="1778">
                  <c:v>0.67706917435165803</c:v>
                </c:pt>
                <c:pt idx="1779">
                  <c:v>0.67641366932204594</c:v>
                </c:pt>
                <c:pt idx="1780">
                  <c:v>0.67575398101251094</c:v>
                </c:pt>
                <c:pt idx="1781">
                  <c:v>0.67509831873188797</c:v>
                </c:pt>
                <c:pt idx="1782">
                  <c:v>0.67444205040995597</c:v>
                </c:pt>
                <c:pt idx="1783">
                  <c:v>0.67378777203662499</c:v>
                </c:pt>
                <c:pt idx="1784">
                  <c:v>0.67313638852605695</c:v>
                </c:pt>
                <c:pt idx="1785">
                  <c:v>0.67248576535088</c:v>
                </c:pt>
                <c:pt idx="1786">
                  <c:v>0.67183604565390398</c:v>
                </c:pt>
                <c:pt idx="1787">
                  <c:v>0.67119001793965294</c:v>
                </c:pt>
                <c:pt idx="1788">
                  <c:v>0.67053948966809895</c:v>
                </c:pt>
                <c:pt idx="1789">
                  <c:v>0.66989573022832094</c:v>
                </c:pt>
                <c:pt idx="1790">
                  <c:v>0.66925095335762796</c:v>
                </c:pt>
                <c:pt idx="1791">
                  <c:v>0.66860814719343398</c:v>
                </c:pt>
                <c:pt idx="1792">
                  <c:v>0.66796812531288696</c:v>
                </c:pt>
                <c:pt idx="1793">
                  <c:v>0.66732531508419901</c:v>
                </c:pt>
                <c:pt idx="1794">
                  <c:v>0.66668468311606099</c:v>
                </c:pt>
                <c:pt idx="1795">
                  <c:v>0.66604717558460902</c:v>
                </c:pt>
                <c:pt idx="1796">
                  <c:v>0.66540649441146793</c:v>
                </c:pt>
                <c:pt idx="1797">
                  <c:v>0.66476776270132298</c:v>
                </c:pt>
                <c:pt idx="1798">
                  <c:v>0.66413402909391595</c:v>
                </c:pt>
                <c:pt idx="1799">
                  <c:v>0.663495831683103</c:v>
                </c:pt>
                <c:pt idx="1800">
                  <c:v>0.6628633148507701</c:v>
                </c:pt>
                <c:pt idx="1801">
                  <c:v>0.66222797053117799</c:v>
                </c:pt>
                <c:pt idx="1802">
                  <c:v>0.66159389294968196</c:v>
                </c:pt>
                <c:pt idx="1803">
                  <c:v>0.66096398105046006</c:v>
                </c:pt>
                <c:pt idx="1804">
                  <c:v>0.66032860084461398</c:v>
                </c:pt>
                <c:pt idx="1805">
                  <c:v>0.65969829809868197</c:v>
                </c:pt>
                <c:pt idx="1806">
                  <c:v>0.65907024344116305</c:v>
                </c:pt>
                <c:pt idx="1807">
                  <c:v>0.65843863637008204</c:v>
                </c:pt>
                <c:pt idx="1808">
                  <c:v>0.65781356321982609</c:v>
                </c:pt>
                <c:pt idx="1809">
                  <c:v>0.65718384129308804</c:v>
                </c:pt>
                <c:pt idx="1810">
                  <c:v>0.65655814626194897</c:v>
                </c:pt>
                <c:pt idx="1811">
                  <c:v>0.65592392525272003</c:v>
                </c:pt>
                <c:pt idx="1812">
                  <c:v>0.65528137494466299</c:v>
                </c:pt>
                <c:pt idx="1813">
                  <c:v>0.65464317017640705</c:v>
                </c:pt>
                <c:pt idx="1814">
                  <c:v>0.65400408159469803</c:v>
                </c:pt>
                <c:pt idx="1815">
                  <c:v>0.65336633192642601</c:v>
                </c:pt>
                <c:pt idx="1816">
                  <c:v>0.65273378846821006</c:v>
                </c:pt>
                <c:pt idx="1817">
                  <c:v>0.65209731639257495</c:v>
                </c:pt>
                <c:pt idx="1818">
                  <c:v>0.65146304338476202</c:v>
                </c:pt>
                <c:pt idx="1819">
                  <c:v>0.650833313840394</c:v>
                </c:pt>
                <c:pt idx="1820">
                  <c:v>0.65020060250146505</c:v>
                </c:pt>
                <c:pt idx="1821">
                  <c:v>0.64957192134269803</c:v>
                </c:pt>
                <c:pt idx="1822">
                  <c:v>0.64894567407347492</c:v>
                </c:pt>
                <c:pt idx="1823">
                  <c:v>0.64831675819467205</c:v>
                </c:pt>
                <c:pt idx="1824">
                  <c:v>0.64769260335996703</c:v>
                </c:pt>
                <c:pt idx="1825">
                  <c:v>0.64706995172953197</c:v>
                </c:pt>
                <c:pt idx="1826">
                  <c:v>0.64644486411681201</c:v>
                </c:pt>
                <c:pt idx="1827">
                  <c:v>0.64582622297487502</c:v>
                </c:pt>
                <c:pt idx="1828">
                  <c:v>0.64520225878984505</c:v>
                </c:pt>
                <c:pt idx="1829">
                  <c:v>0.64458371665139891</c:v>
                </c:pt>
                <c:pt idx="1830">
                  <c:v>0.64396574696660103</c:v>
                </c:pt>
                <c:pt idx="1831">
                  <c:v>0.64334593754079794</c:v>
                </c:pt>
                <c:pt idx="1832">
                  <c:v>0.64273180393923501</c:v>
                </c:pt>
                <c:pt idx="1833">
                  <c:v>0.64211429347096105</c:v>
                </c:pt>
                <c:pt idx="1834">
                  <c:v>0.6415000066139549</c:v>
                </c:pt>
                <c:pt idx="1835">
                  <c:v>0.64088724725276991</c:v>
                </c:pt>
                <c:pt idx="1836">
                  <c:v>0.64027284063150602</c:v>
                </c:pt>
                <c:pt idx="1837">
                  <c:v>0.63966133129690506</c:v>
                </c:pt>
                <c:pt idx="1838">
                  <c:v>0.63905336782852706</c:v>
                </c:pt>
                <c:pt idx="1839">
                  <c:v>0.63844177817123704</c:v>
                </c:pt>
                <c:pt idx="1840">
                  <c:v>0.63783154055410995</c:v>
                </c:pt>
                <c:pt idx="1841">
                  <c:v>0.63722263908556098</c:v>
                </c:pt>
                <c:pt idx="1842">
                  <c:v>0.63661370314505406</c:v>
                </c:pt>
                <c:pt idx="1843">
                  <c:v>0.63601084722139201</c:v>
                </c:pt>
                <c:pt idx="1844">
                  <c:v>0.63540224950409296</c:v>
                </c:pt>
                <c:pt idx="1845">
                  <c:v>0.634794559045471</c:v>
                </c:pt>
                <c:pt idx="1846">
                  <c:v>0.63419133014768603</c:v>
                </c:pt>
                <c:pt idx="1847">
                  <c:v>0.63358469347147106</c:v>
                </c:pt>
                <c:pt idx="1848">
                  <c:v>0.63298264058913101</c:v>
                </c:pt>
                <c:pt idx="1849">
                  <c:v>0.63237714667093903</c:v>
                </c:pt>
                <c:pt idx="1850">
                  <c:v>0.63177452639366904</c:v>
                </c:pt>
                <c:pt idx="1851">
                  <c:v>0.63117521830523005</c:v>
                </c:pt>
                <c:pt idx="1852">
                  <c:v>0.63057159745904801</c:v>
                </c:pt>
                <c:pt idx="1853">
                  <c:v>0.62997086303771399</c:v>
                </c:pt>
                <c:pt idx="1854">
                  <c:v>0.62937456719860407</c:v>
                </c:pt>
                <c:pt idx="1855">
                  <c:v>0.62877269261450897</c:v>
                </c:pt>
                <c:pt idx="1856">
                  <c:v>0.62817510897863393</c:v>
                </c:pt>
                <c:pt idx="1857">
                  <c:v>0.62757757809969494</c:v>
                </c:pt>
                <c:pt idx="1858">
                  <c:v>0.62698080366192399</c:v>
                </c:pt>
                <c:pt idx="1859">
                  <c:v>0.62641150163478698</c:v>
                </c:pt>
                <c:pt idx="1860">
                  <c:v>0.62584638646088797</c:v>
                </c:pt>
                <c:pt idx="1861">
                  <c:v>0.62528438627455396</c:v>
                </c:pt>
                <c:pt idx="1862">
                  <c:v>0.62472397762018395</c:v>
                </c:pt>
                <c:pt idx="1863">
                  <c:v>0.62416274353130696</c:v>
                </c:pt>
                <c:pt idx="1864">
                  <c:v>0.62360425847818601</c:v>
                </c:pt>
                <c:pt idx="1865">
                  <c:v>0.62304688411740505</c:v>
                </c:pt>
                <c:pt idx="1866">
                  <c:v>0.62248768907804009</c:v>
                </c:pt>
                <c:pt idx="1867">
                  <c:v>0.62193438729727102</c:v>
                </c:pt>
                <c:pt idx="1868">
                  <c:v>0.62137930398503505</c:v>
                </c:pt>
                <c:pt idx="1869">
                  <c:v>0.62082628798468398</c:v>
                </c:pt>
                <c:pt idx="1870">
                  <c:v>0.62027663440092606</c:v>
                </c:pt>
                <c:pt idx="1871">
                  <c:v>0.61972217130660001</c:v>
                </c:pt>
                <c:pt idx="1872">
                  <c:v>0.61917499956424105</c:v>
                </c:pt>
                <c:pt idx="1873">
                  <c:v>0.61862736434579491</c:v>
                </c:pt>
                <c:pt idx="1874">
                  <c:v>0.61807804878237405</c:v>
                </c:pt>
                <c:pt idx="1875">
                  <c:v>0.61753527158542898</c:v>
                </c:pt>
                <c:pt idx="1876">
                  <c:v>0.61698981755603799</c:v>
                </c:pt>
                <c:pt idx="1877">
                  <c:v>0.61644384798238605</c:v>
                </c:pt>
                <c:pt idx="1878">
                  <c:v>0.61590354813359705</c:v>
                </c:pt>
                <c:pt idx="1879">
                  <c:v>0.615360352497624</c:v>
                </c:pt>
                <c:pt idx="1880">
                  <c:v>0.61482140130511009</c:v>
                </c:pt>
                <c:pt idx="1881">
                  <c:v>0.614280455826403</c:v>
                </c:pt>
                <c:pt idx="1882">
                  <c:v>0.61374117574921294</c:v>
                </c:pt>
                <c:pt idx="1883">
                  <c:v>0.61320501512143399</c:v>
                </c:pt>
                <c:pt idx="1884">
                  <c:v>0.61266761474538001</c:v>
                </c:pt>
                <c:pt idx="1885">
                  <c:v>0.61212847538366699</c:v>
                </c:pt>
                <c:pt idx="1886">
                  <c:v>0.611597914609465</c:v>
                </c:pt>
                <c:pt idx="1887">
                  <c:v>0.61106114245714105</c:v>
                </c:pt>
                <c:pt idx="1888">
                  <c:v>0.61052945675725001</c:v>
                </c:pt>
                <c:pt idx="1889">
                  <c:v>0.609996282581177</c:v>
                </c:pt>
                <c:pt idx="1890">
                  <c:v>0.60946270061313401</c:v>
                </c:pt>
                <c:pt idx="1891">
                  <c:v>0.60893438345731599</c:v>
                </c:pt>
                <c:pt idx="1892">
                  <c:v>0.60840312267435293</c:v>
                </c:pt>
                <c:pt idx="1893">
                  <c:v>0.60787338959312498</c:v>
                </c:pt>
                <c:pt idx="1894">
                  <c:v>0.60734675863961296</c:v>
                </c:pt>
                <c:pt idx="1895">
                  <c:v>0.606817941000523</c:v>
                </c:pt>
                <c:pt idx="1896">
                  <c:v>0.60629150586267599</c:v>
                </c:pt>
                <c:pt idx="1897">
                  <c:v>0.605804076869215</c:v>
                </c:pt>
                <c:pt idx="1898">
                  <c:v>0.60531304235530692</c:v>
                </c:pt>
                <c:pt idx="1899">
                  <c:v>0.60482958375666596</c:v>
                </c:pt>
                <c:pt idx="1900">
                  <c:v>0.604343286339182</c:v>
                </c:pt>
                <c:pt idx="1901">
                  <c:v>0.60385701513051093</c:v>
                </c:pt>
                <c:pt idx="1902">
                  <c:v>0.60337700002481198</c:v>
                </c:pt>
                <c:pt idx="1903">
                  <c:v>0.60289223486922694</c:v>
                </c:pt>
                <c:pt idx="1904">
                  <c:v>0.60241158418752194</c:v>
                </c:pt>
                <c:pt idx="1905">
                  <c:v>0.60193108725209299</c:v>
                </c:pt>
                <c:pt idx="1906">
                  <c:v>0.60145150363559508</c:v>
                </c:pt>
                <c:pt idx="1907">
                  <c:v>0.60097741522675197</c:v>
                </c:pt>
                <c:pt idx="1908">
                  <c:v>0.60049811178022794</c:v>
                </c:pt>
                <c:pt idx="1909">
                  <c:v>0.60002220715189902</c:v>
                </c:pt>
                <c:pt idx="1910">
                  <c:v>0.599549077817638</c:v>
                </c:pt>
                <c:pt idx="1911">
                  <c:v>0.59907328685024097</c:v>
                </c:pt>
                <c:pt idx="1912">
                  <c:v>0.59860515149188498</c:v>
                </c:pt>
                <c:pt idx="1913">
                  <c:v>0.59813435241555701</c:v>
                </c:pt>
                <c:pt idx="1914">
                  <c:v>0.59766284416610405</c:v>
                </c:pt>
                <c:pt idx="1915">
                  <c:v>0.59719742045236102</c:v>
                </c:pt>
                <c:pt idx="1916">
                  <c:v>0.59673055115398599</c:v>
                </c:pt>
                <c:pt idx="1917">
                  <c:v>0.5962629288301311</c:v>
                </c:pt>
                <c:pt idx="1918">
                  <c:v>0.59580206780726597</c:v>
                </c:pt>
                <c:pt idx="1919">
                  <c:v>0.59533794174497601</c:v>
                </c:pt>
                <c:pt idx="1920">
                  <c:v>0.59487764523831099</c:v>
                </c:pt>
                <c:pt idx="1921">
                  <c:v>0.59441764121706797</c:v>
                </c:pt>
                <c:pt idx="1922">
                  <c:v>0.59395630340195393</c:v>
                </c:pt>
                <c:pt idx="1923">
                  <c:v>0.59350065601320001</c:v>
                </c:pt>
                <c:pt idx="1924">
                  <c:v>0.59304395024925705</c:v>
                </c:pt>
                <c:pt idx="1925">
                  <c:v>0.59258818860965401</c:v>
                </c:pt>
                <c:pt idx="1926">
                  <c:v>0.59213619400429107</c:v>
                </c:pt>
                <c:pt idx="1927">
                  <c:v>0.59168487109580303</c:v>
                </c:pt>
                <c:pt idx="1928">
                  <c:v>0.59121668330620603</c:v>
                </c:pt>
                <c:pt idx="1929">
                  <c:v>0.59066393966948205</c:v>
                </c:pt>
                <c:pt idx="1930">
                  <c:v>0.59010287359952307</c:v>
                </c:pt>
                <c:pt idx="1931">
                  <c:v>0.58955109471568301</c:v>
                </c:pt>
                <c:pt idx="1932">
                  <c:v>0.58899610871865404</c:v>
                </c:pt>
                <c:pt idx="1933">
                  <c:v>0.58844146591654101</c:v>
                </c:pt>
                <c:pt idx="1934">
                  <c:v>0.58789002624407893</c:v>
                </c:pt>
                <c:pt idx="1935">
                  <c:v>0.58733583384371801</c:v>
                </c:pt>
                <c:pt idx="1936">
                  <c:v>0.58678371037202703</c:v>
                </c:pt>
                <c:pt idx="1937">
                  <c:v>0.58623446824040604</c:v>
                </c:pt>
                <c:pt idx="1938">
                  <c:v>0.58567965115324394</c:v>
                </c:pt>
                <c:pt idx="1939">
                  <c:v>0.58513101222113595</c:v>
                </c:pt>
                <c:pt idx="1940">
                  <c:v>0.58458138517576697</c:v>
                </c:pt>
                <c:pt idx="1941">
                  <c:v>0.58403102480341607</c:v>
                </c:pt>
                <c:pt idx="1942">
                  <c:v>0.58348430443869703</c:v>
                </c:pt>
                <c:pt idx="1943">
                  <c:v>0.58293350156256307</c:v>
                </c:pt>
                <c:pt idx="1944">
                  <c:v>0.58238669644008001</c:v>
                </c:pt>
                <c:pt idx="1945">
                  <c:v>0.581840078723323</c:v>
                </c:pt>
                <c:pt idx="1946">
                  <c:v>0.58129283775784601</c:v>
                </c:pt>
                <c:pt idx="1947">
                  <c:v>0.58074782281578408</c:v>
                </c:pt>
                <c:pt idx="1948">
                  <c:v>0.58020145211267804</c:v>
                </c:pt>
                <c:pt idx="1949">
                  <c:v>0.57965330483547595</c:v>
                </c:pt>
                <c:pt idx="1950">
                  <c:v>0.579111101091763</c:v>
                </c:pt>
                <c:pt idx="1951">
                  <c:v>0.57856520579867898</c:v>
                </c:pt>
                <c:pt idx="1952">
                  <c:v>0.57802125989337505</c:v>
                </c:pt>
                <c:pt idx="1953">
                  <c:v>0.57747828518137001</c:v>
                </c:pt>
                <c:pt idx="1954">
                  <c:v>0.57693315867012307</c:v>
                </c:pt>
                <c:pt idx="1955">
                  <c:v>0.57639035454793397</c:v>
                </c:pt>
                <c:pt idx="1956">
                  <c:v>0.57585558631440203</c:v>
                </c:pt>
                <c:pt idx="1957">
                  <c:v>0.57542978648651999</c:v>
                </c:pt>
                <c:pt idx="1958">
                  <c:v>0.57500853398885698</c:v>
                </c:pt>
                <c:pt idx="1959">
                  <c:v>0.57458381101318101</c:v>
                </c:pt>
                <c:pt idx="1960">
                  <c:v>0.57416195777329593</c:v>
                </c:pt>
                <c:pt idx="1961">
                  <c:v>0.57374453591585906</c:v>
                </c:pt>
                <c:pt idx="1962">
                  <c:v>0.57332321714564205</c:v>
                </c:pt>
                <c:pt idx="1963">
                  <c:v>0.57290522298554902</c:v>
                </c:pt>
                <c:pt idx="1964">
                  <c:v>0.57248705546289402</c:v>
                </c:pt>
                <c:pt idx="1965">
                  <c:v>0.57206933833782003</c:v>
                </c:pt>
                <c:pt idx="1966">
                  <c:v>0.57165645627191808</c:v>
                </c:pt>
                <c:pt idx="1967">
                  <c:v>0.57123993974965503</c:v>
                </c:pt>
                <c:pt idx="1968">
                  <c:v>0.57082448558866306</c:v>
                </c:pt>
                <c:pt idx="1969">
                  <c:v>0.57041405735543105</c:v>
                </c:pt>
                <c:pt idx="1970">
                  <c:v>0.57000068316999097</c:v>
                </c:pt>
                <c:pt idx="1971">
                  <c:v>0.56958966105020004</c:v>
                </c:pt>
                <c:pt idx="1972">
                  <c:v>0.56918049422431205</c:v>
                </c:pt>
                <c:pt idx="1973">
                  <c:v>0.56877096461301202</c:v>
                </c:pt>
                <c:pt idx="1974">
                  <c:v>0.56836443060180097</c:v>
                </c:pt>
                <c:pt idx="1975">
                  <c:v>0.56795708313589299</c:v>
                </c:pt>
                <c:pt idx="1976">
                  <c:v>0.56755152468703207</c:v>
                </c:pt>
                <c:pt idx="1977">
                  <c:v>0.567147219843809</c:v>
                </c:pt>
                <c:pt idx="1978">
                  <c:v>0.56674298416843893</c:v>
                </c:pt>
                <c:pt idx="1979">
                  <c:v>0.56633903004546404</c:v>
                </c:pt>
                <c:pt idx="1980">
                  <c:v>0.56594068375963802</c:v>
                </c:pt>
                <c:pt idx="1981">
                  <c:v>0.56553564669434397</c:v>
                </c:pt>
                <c:pt idx="1982">
                  <c:v>0.56503209354694195</c:v>
                </c:pt>
                <c:pt idx="1983">
                  <c:v>0.56449358996900101</c:v>
                </c:pt>
                <c:pt idx="1984">
                  <c:v>0.56396315880316694</c:v>
                </c:pt>
                <c:pt idx="1985">
                  <c:v>0.56342889701066301</c:v>
                </c:pt>
                <c:pt idx="1986">
                  <c:v>0.56288904745905699</c:v>
                </c:pt>
                <c:pt idx="1987">
                  <c:v>0.56235293502931805</c:v>
                </c:pt>
                <c:pt idx="1988">
                  <c:v>0.56182269560335596</c:v>
                </c:pt>
                <c:pt idx="1989">
                  <c:v>0.56128577632130106</c:v>
                </c:pt>
                <c:pt idx="1990">
                  <c:v>0.56074914620404404</c:v>
                </c:pt>
                <c:pt idx="1991">
                  <c:v>0.56021257088013998</c:v>
                </c:pt>
                <c:pt idx="1992">
                  <c:v>0.55968391047321797</c:v>
                </c:pt>
                <c:pt idx="1993">
                  <c:v>0.55914947029641804</c:v>
                </c:pt>
                <c:pt idx="1994">
                  <c:v>0.55861252493682001</c:v>
                </c:pt>
                <c:pt idx="1995">
                  <c:v>0.55807945183529106</c:v>
                </c:pt>
                <c:pt idx="1996">
                  <c:v>0.55754600553417999</c:v>
                </c:pt>
                <c:pt idx="1997">
                  <c:v>0.557010191322444</c:v>
                </c:pt>
                <c:pt idx="1998">
                  <c:v>0.55647496529227791</c:v>
                </c:pt>
                <c:pt idx="1999">
                  <c:v>0.55594341154996507</c:v>
                </c:pt>
                <c:pt idx="2000">
                  <c:v>0.5554083786671169</c:v>
                </c:pt>
                <c:pt idx="2001">
                  <c:v>0.55487762884414493</c:v>
                </c:pt>
                <c:pt idx="2002">
                  <c:v>0.55434812008298695</c:v>
                </c:pt>
                <c:pt idx="2003">
                  <c:v>0.55381757891408701</c:v>
                </c:pt>
                <c:pt idx="2004">
                  <c:v>0.55328893427895898</c:v>
                </c:pt>
                <c:pt idx="2005">
                  <c:v>0.55286051944978198</c:v>
                </c:pt>
                <c:pt idx="2006">
                  <c:v>0.55249602227461103</c:v>
                </c:pt>
                <c:pt idx="2007">
                  <c:v>0.55213137757875497</c:v>
                </c:pt>
                <c:pt idx="2008">
                  <c:v>0.55176566308790198</c:v>
                </c:pt>
                <c:pt idx="2009">
                  <c:v>0.55141086318721</c:v>
                </c:pt>
                <c:pt idx="2010">
                  <c:v>0.551052539841832</c:v>
                </c:pt>
                <c:pt idx="2011">
                  <c:v>0.55069100544393301</c:v>
                </c:pt>
                <c:pt idx="2012">
                  <c:v>0.55033475508270702</c:v>
                </c:pt>
                <c:pt idx="2013">
                  <c:v>0.54997826116524295</c:v>
                </c:pt>
                <c:pt idx="2014">
                  <c:v>0.54962496442379905</c:v>
                </c:pt>
                <c:pt idx="2015">
                  <c:v>0.54927177966221596</c:v>
                </c:pt>
                <c:pt idx="2016">
                  <c:v>0.54892145564341599</c:v>
                </c:pt>
                <c:pt idx="2017">
                  <c:v>0.54857230928170198</c:v>
                </c:pt>
                <c:pt idx="2018">
                  <c:v>0.54822268489579806</c:v>
                </c:pt>
                <c:pt idx="2019">
                  <c:v>0.5478759617266199</c:v>
                </c:pt>
                <c:pt idx="2020">
                  <c:v>0.54753110165518604</c:v>
                </c:pt>
                <c:pt idx="2021">
                  <c:v>0.54718288390514291</c:v>
                </c:pt>
                <c:pt idx="2022">
                  <c:v>0.54684046676237097</c:v>
                </c:pt>
                <c:pt idx="2023">
                  <c:v>0.54649722609519202</c:v>
                </c:pt>
                <c:pt idx="2024">
                  <c:v>0.54615448277494105</c:v>
                </c:pt>
                <c:pt idx="2025">
                  <c:v>0.54581664463877</c:v>
                </c:pt>
                <c:pt idx="2026">
                  <c:v>0.54545042761954299</c:v>
                </c:pt>
                <c:pt idx="2027">
                  <c:v>0.54497466102313197</c:v>
                </c:pt>
                <c:pt idx="2028">
                  <c:v>0.5444996837386139</c:v>
                </c:pt>
                <c:pt idx="2029">
                  <c:v>0.54402203800872806</c:v>
                </c:pt>
                <c:pt idx="2030">
                  <c:v>0.54355102055395699</c:v>
                </c:pt>
                <c:pt idx="2031">
                  <c:v>0.54307654261089999</c:v>
                </c:pt>
                <c:pt idx="2032">
                  <c:v>0.54260183458403699</c:v>
                </c:pt>
                <c:pt idx="2033">
                  <c:v>0.54213318966276092</c:v>
                </c:pt>
                <c:pt idx="2034">
                  <c:v>0.54165788616584409</c:v>
                </c:pt>
                <c:pt idx="2035">
                  <c:v>0.54118658704144607</c:v>
                </c:pt>
                <c:pt idx="2036">
                  <c:v>0.5407176021392549</c:v>
                </c:pt>
                <c:pt idx="2037">
                  <c:v>0.54024610730006806</c:v>
                </c:pt>
                <c:pt idx="2038">
                  <c:v>0.539777754309401</c:v>
                </c:pt>
                <c:pt idx="2039">
                  <c:v>0.53930971591960497</c:v>
                </c:pt>
                <c:pt idx="2040">
                  <c:v>0.53883896396898801</c:v>
                </c:pt>
                <c:pt idx="2041">
                  <c:v>0.53837303458699393</c:v>
                </c:pt>
                <c:pt idx="2042">
                  <c:v>0.53790369731016907</c:v>
                </c:pt>
                <c:pt idx="2043">
                  <c:v>0.53743647306857201</c:v>
                </c:pt>
                <c:pt idx="2044">
                  <c:v>0.53696944373548605</c:v>
                </c:pt>
                <c:pt idx="2045">
                  <c:v>0.53650105919793101</c:v>
                </c:pt>
                <c:pt idx="2046">
                  <c:v>0.53604179433831201</c:v>
                </c:pt>
                <c:pt idx="2047">
                  <c:v>0.53562849918643807</c:v>
                </c:pt>
                <c:pt idx="2048">
                  <c:v>0.53521676161542697</c:v>
                </c:pt>
                <c:pt idx="2049">
                  <c:v>0.53480479753111598</c:v>
                </c:pt>
                <c:pt idx="2050">
                  <c:v>0.53439167616448902</c:v>
                </c:pt>
                <c:pt idx="2051">
                  <c:v>0.53397860387493201</c:v>
                </c:pt>
                <c:pt idx="2052">
                  <c:v>0.53356948938771098</c:v>
                </c:pt>
                <c:pt idx="2053">
                  <c:v>0.53315950256005307</c:v>
                </c:pt>
                <c:pt idx="2054">
                  <c:v>0.53275112376807698</c:v>
                </c:pt>
                <c:pt idx="2055">
                  <c:v>0.53234224946392494</c:v>
                </c:pt>
                <c:pt idx="2056">
                  <c:v>0.53193357206170111</c:v>
                </c:pt>
                <c:pt idx="2057">
                  <c:v>0.53152755246920191</c:v>
                </c:pt>
                <c:pt idx="2058">
                  <c:v>0.53111835991807499</c:v>
                </c:pt>
                <c:pt idx="2059">
                  <c:v>0.53071100709338892</c:v>
                </c:pt>
                <c:pt idx="2060">
                  <c:v>0.53030772893156197</c:v>
                </c:pt>
                <c:pt idx="2061">
                  <c:v>0.52989992612687897</c:v>
                </c:pt>
                <c:pt idx="2062">
                  <c:v>0.52949732309227204</c:v>
                </c:pt>
                <c:pt idx="2063">
                  <c:v>0.52909386767822497</c:v>
                </c:pt>
                <c:pt idx="2064">
                  <c:v>0.52868765312868193</c:v>
                </c:pt>
                <c:pt idx="2065">
                  <c:v>0.52829610646276903</c:v>
                </c:pt>
                <c:pt idx="2066">
                  <c:v>0.52795498063061996</c:v>
                </c:pt>
                <c:pt idx="2067">
                  <c:v>0.52761790383396501</c:v>
                </c:pt>
                <c:pt idx="2068">
                  <c:v>0.52728145318186292</c:v>
                </c:pt>
                <c:pt idx="2069">
                  <c:v>0.52694365904756102</c:v>
                </c:pt>
                <c:pt idx="2070">
                  <c:v>0.52661179634206101</c:v>
                </c:pt>
                <c:pt idx="2071">
                  <c:v>0.5262782301402229</c:v>
                </c:pt>
                <c:pt idx="2072">
                  <c:v>0.52594251886343202</c:v>
                </c:pt>
                <c:pt idx="2073">
                  <c:v>0.52561398443887397</c:v>
                </c:pt>
                <c:pt idx="2074">
                  <c:v>0.52528326976235407</c:v>
                </c:pt>
                <c:pt idx="2075">
                  <c:v>0.52495107105731298</c:v>
                </c:pt>
                <c:pt idx="2076">
                  <c:v>0.52462611614135501</c:v>
                </c:pt>
                <c:pt idx="2077">
                  <c:v>0.52429741535271301</c:v>
                </c:pt>
                <c:pt idx="2078">
                  <c:v>0.52397042183630504</c:v>
                </c:pt>
                <c:pt idx="2079">
                  <c:v>0.52364854393793403</c:v>
                </c:pt>
                <c:pt idx="2080">
                  <c:v>0.52332070590091706</c:v>
                </c:pt>
                <c:pt idx="2081">
                  <c:v>0.52300054119779393</c:v>
                </c:pt>
                <c:pt idx="2082">
                  <c:v>0.52267796483140705</c:v>
                </c:pt>
                <c:pt idx="2083">
                  <c:v>0.52233384888923895</c:v>
                </c:pt>
                <c:pt idx="2084">
                  <c:v>0.52188462422222703</c:v>
                </c:pt>
                <c:pt idx="2085">
                  <c:v>0.52142993434279594</c:v>
                </c:pt>
                <c:pt idx="2086">
                  <c:v>0.52097971932717901</c:v>
                </c:pt>
                <c:pt idx="2087">
                  <c:v>0.520528986528633</c:v>
                </c:pt>
                <c:pt idx="2088">
                  <c:v>0.52008040582590997</c:v>
                </c:pt>
                <c:pt idx="2089">
                  <c:v>0.519630787518221</c:v>
                </c:pt>
                <c:pt idx="2090">
                  <c:v>0.51918201932006192</c:v>
                </c:pt>
                <c:pt idx="2091">
                  <c:v>0.51873205995262095</c:v>
                </c:pt>
                <c:pt idx="2092">
                  <c:v>0.51828757010033411</c:v>
                </c:pt>
                <c:pt idx="2093">
                  <c:v>0.51783791634051601</c:v>
                </c:pt>
                <c:pt idx="2094">
                  <c:v>0.51739205072796102</c:v>
                </c:pt>
                <c:pt idx="2095">
                  <c:v>0.51694623013150498</c:v>
                </c:pt>
                <c:pt idx="2096">
                  <c:v>0.51649774975975593</c:v>
                </c:pt>
                <c:pt idx="2097">
                  <c:v>0.51605372459522303</c:v>
                </c:pt>
                <c:pt idx="2098">
                  <c:v>0.51560972850944098</c:v>
                </c:pt>
                <c:pt idx="2099">
                  <c:v>0.51516428290579408</c:v>
                </c:pt>
                <c:pt idx="2100">
                  <c:v>0.51472203084084001</c:v>
                </c:pt>
                <c:pt idx="2101">
                  <c:v>0.51433556916011403</c:v>
                </c:pt>
                <c:pt idx="2102">
                  <c:v>0.51394846287959794</c:v>
                </c:pt>
                <c:pt idx="2103">
                  <c:v>0.51356675938407703</c:v>
                </c:pt>
                <c:pt idx="2104">
                  <c:v>0.51317873247537893</c:v>
                </c:pt>
                <c:pt idx="2105">
                  <c:v>0.512796643671798</c:v>
                </c:pt>
                <c:pt idx="2106">
                  <c:v>0.51240949003847502</c:v>
                </c:pt>
                <c:pt idx="2107">
                  <c:v>0.512023247045723</c:v>
                </c:pt>
                <c:pt idx="2108">
                  <c:v>0.51164113694507296</c:v>
                </c:pt>
                <c:pt idx="2109">
                  <c:v>0.51125561085123794</c:v>
                </c:pt>
                <c:pt idx="2110">
                  <c:v>0.51087023230413597</c:v>
                </c:pt>
                <c:pt idx="2111">
                  <c:v>0.51048708686920596</c:v>
                </c:pt>
                <c:pt idx="2112">
                  <c:v>0.51010353247988593</c:v>
                </c:pt>
                <c:pt idx="2113">
                  <c:v>0.50971983962604095</c:v>
                </c:pt>
                <c:pt idx="2114">
                  <c:v>0.50933854672553203</c:v>
                </c:pt>
                <c:pt idx="2115">
                  <c:v>0.50895532820198508</c:v>
                </c:pt>
                <c:pt idx="2116">
                  <c:v>0.50857437819059192</c:v>
                </c:pt>
                <c:pt idx="2117">
                  <c:v>0.50823639436371904</c:v>
                </c:pt>
                <c:pt idx="2118">
                  <c:v>0.50792693055437899</c:v>
                </c:pt>
                <c:pt idx="2119">
                  <c:v>0.50762068023400897</c:v>
                </c:pt>
                <c:pt idx="2120">
                  <c:v>0.50731211491744599</c:v>
                </c:pt>
                <c:pt idx="2121">
                  <c:v>0.50700428148515597</c:v>
                </c:pt>
                <c:pt idx="2122">
                  <c:v>0.50670045869583302</c:v>
                </c:pt>
                <c:pt idx="2123">
                  <c:v>0.50639409291735804</c:v>
                </c:pt>
                <c:pt idx="2124">
                  <c:v>0.50609072809532496</c:v>
                </c:pt>
                <c:pt idx="2125">
                  <c:v>0.50578584503303203</c:v>
                </c:pt>
                <c:pt idx="2126">
                  <c:v>0.50548286421537802</c:v>
                </c:pt>
                <c:pt idx="2127">
                  <c:v>0.505184153960338</c:v>
                </c:pt>
                <c:pt idx="2128">
                  <c:v>0.50487988615228607</c:v>
                </c:pt>
                <c:pt idx="2129">
                  <c:v>0.50458047727450006</c:v>
                </c:pt>
                <c:pt idx="2130">
                  <c:v>0.50428440669369501</c:v>
                </c:pt>
                <c:pt idx="2131">
                  <c:v>0.50398389235076102</c:v>
                </c:pt>
                <c:pt idx="2132">
                  <c:v>0.50369039232657797</c:v>
                </c:pt>
                <c:pt idx="2133">
                  <c:v>0.50330450618704803</c:v>
                </c:pt>
                <c:pt idx="2134">
                  <c:v>0.50290566703097395</c:v>
                </c:pt>
                <c:pt idx="2135">
                  <c:v>0.50251172371956399</c:v>
                </c:pt>
                <c:pt idx="2136">
                  <c:v>0.50211384920056701</c:v>
                </c:pt>
                <c:pt idx="2137">
                  <c:v>0.50172064425102303</c:v>
                </c:pt>
                <c:pt idx="2138">
                  <c:v>0.50132561249310903</c:v>
                </c:pt>
                <c:pt idx="2139">
                  <c:v>0.50093179154593404</c:v>
                </c:pt>
                <c:pt idx="2140">
                  <c:v>0.50053932081706498</c:v>
                </c:pt>
                <c:pt idx="2141">
                  <c:v>0.50014535520268599</c:v>
                </c:pt>
                <c:pt idx="2142">
                  <c:v>0.49975118791719303</c:v>
                </c:pt>
                <c:pt idx="2143">
                  <c:v>0.49936145828622697</c:v>
                </c:pt>
                <c:pt idx="2144">
                  <c:v>0.49897176235642698</c:v>
                </c:pt>
                <c:pt idx="2145">
                  <c:v>0.49857784008926598</c:v>
                </c:pt>
                <c:pt idx="2146">
                  <c:v>0.49818978133605102</c:v>
                </c:pt>
                <c:pt idx="2147">
                  <c:v>0.49779823332399897</c:v>
                </c:pt>
                <c:pt idx="2148">
                  <c:v>0.49740640884751702</c:v>
                </c:pt>
                <c:pt idx="2149">
                  <c:v>0.49700983032649998</c:v>
                </c:pt>
                <c:pt idx="2150">
                  <c:v>0.49661486995394105</c:v>
                </c:pt>
                <c:pt idx="2151">
                  <c:v>0.49622169945380501</c:v>
                </c:pt>
                <c:pt idx="2152">
                  <c:v>0.49582635035322103</c:v>
                </c:pt>
                <c:pt idx="2153">
                  <c:v>0.49543223746797099</c:v>
                </c:pt>
                <c:pt idx="2154">
                  <c:v>0.49504178450063302</c:v>
                </c:pt>
                <c:pt idx="2155">
                  <c:v>0.49464616853472898</c:v>
                </c:pt>
                <c:pt idx="2156">
                  <c:v>0.49425609813709703</c:v>
                </c:pt>
                <c:pt idx="2157">
                  <c:v>0.49386407076576105</c:v>
                </c:pt>
                <c:pt idx="2158">
                  <c:v>0.493470312369924</c:v>
                </c:pt>
                <c:pt idx="2159">
                  <c:v>0.493079939114346</c:v>
                </c:pt>
                <c:pt idx="2160">
                  <c:v>0.492688389938639</c:v>
                </c:pt>
                <c:pt idx="2161">
                  <c:v>0.49229378957244002</c:v>
                </c:pt>
                <c:pt idx="2162">
                  <c:v>0.491907715182481</c:v>
                </c:pt>
                <c:pt idx="2163">
                  <c:v>0.49157738842850895</c:v>
                </c:pt>
                <c:pt idx="2164">
                  <c:v>0.49124965039484997</c:v>
                </c:pt>
                <c:pt idx="2165">
                  <c:v>0.490923308464154</c:v>
                </c:pt>
                <c:pt idx="2166">
                  <c:v>0.490594229895226</c:v>
                </c:pt>
                <c:pt idx="2167">
                  <c:v>0.49026914206108102</c:v>
                </c:pt>
                <c:pt idx="2168">
                  <c:v>0.48994214175439299</c:v>
                </c:pt>
                <c:pt idx="2169">
                  <c:v>0.48961485986099201</c:v>
                </c:pt>
                <c:pt idx="2170">
                  <c:v>0.48929258652980201</c:v>
                </c:pt>
                <c:pt idx="2171">
                  <c:v>0.48896593743959399</c:v>
                </c:pt>
                <c:pt idx="2172">
                  <c:v>0.48863986878002497</c:v>
                </c:pt>
                <c:pt idx="2173">
                  <c:v>0.48831584442201897</c:v>
                </c:pt>
                <c:pt idx="2174">
                  <c:v>0.48799115652325004</c:v>
                </c:pt>
                <c:pt idx="2175">
                  <c:v>0.48766616157700998</c:v>
                </c:pt>
                <c:pt idx="2176">
                  <c:v>0.48734371142546901</c:v>
                </c:pt>
                <c:pt idx="2177">
                  <c:v>0.48702220869066098</c:v>
                </c:pt>
                <c:pt idx="2178">
                  <c:v>0.48670668744651902</c:v>
                </c:pt>
                <c:pt idx="2179">
                  <c:v>0.48638699285970105</c:v>
                </c:pt>
                <c:pt idx="2180">
                  <c:v>0.48607048271550402</c:v>
                </c:pt>
                <c:pt idx="2181">
                  <c:v>0.48575310712820197</c:v>
                </c:pt>
                <c:pt idx="2182">
                  <c:v>0.48543599792629999</c:v>
                </c:pt>
                <c:pt idx="2183">
                  <c:v>0.48512070430877496</c:v>
                </c:pt>
                <c:pt idx="2184">
                  <c:v>0.48480427368145096</c:v>
                </c:pt>
                <c:pt idx="2185">
                  <c:v>0.48449319202129698</c:v>
                </c:pt>
                <c:pt idx="2186">
                  <c:v>0.48418212618442696</c:v>
                </c:pt>
                <c:pt idx="2187">
                  <c:v>0.48387107688667902</c:v>
                </c:pt>
                <c:pt idx="2188">
                  <c:v>0.48355580675937998</c:v>
                </c:pt>
                <c:pt idx="2189">
                  <c:v>0.48325069575364499</c:v>
                </c:pt>
                <c:pt idx="2190">
                  <c:v>0.48293757442944096</c:v>
                </c:pt>
                <c:pt idx="2191">
                  <c:v>0.482585204284116</c:v>
                </c:pt>
                <c:pt idx="2192">
                  <c:v>0.48223353742824898</c:v>
                </c:pt>
                <c:pt idx="2193">
                  <c:v>0.481876298927636</c:v>
                </c:pt>
                <c:pt idx="2194">
                  <c:v>0.48152492313819101</c:v>
                </c:pt>
                <c:pt idx="2195">
                  <c:v>0.48117181799088399</c:v>
                </c:pt>
                <c:pt idx="2196">
                  <c:v>0.48081618338325199</c:v>
                </c:pt>
                <c:pt idx="2197">
                  <c:v>0.48046539567658603</c:v>
                </c:pt>
                <c:pt idx="2198">
                  <c:v>0.48011015908673099</c:v>
                </c:pt>
                <c:pt idx="2199">
                  <c:v>0.47975943456034903</c:v>
                </c:pt>
                <c:pt idx="2200">
                  <c:v>0.47940759520895998</c:v>
                </c:pt>
                <c:pt idx="2201">
                  <c:v>0.47905511613543</c:v>
                </c:pt>
                <c:pt idx="2202">
                  <c:v>0.47870433036833798</c:v>
                </c:pt>
                <c:pt idx="2203">
                  <c:v>0.47835383216466298</c:v>
                </c:pt>
                <c:pt idx="2204">
                  <c:v>0.478000954319382</c:v>
                </c:pt>
                <c:pt idx="2205">
                  <c:v>0.47765350592793998</c:v>
                </c:pt>
                <c:pt idx="2206">
                  <c:v>0.47729843222997903</c:v>
                </c:pt>
                <c:pt idx="2207">
                  <c:v>0.47694869582390098</c:v>
                </c:pt>
                <c:pt idx="2208">
                  <c:v>0.47659978526039404</c:v>
                </c:pt>
                <c:pt idx="2209">
                  <c:v>0.476246550241056</c:v>
                </c:pt>
                <c:pt idx="2210">
                  <c:v>0.47589849818084295</c:v>
                </c:pt>
                <c:pt idx="2211">
                  <c:v>0.47554991391235701</c:v>
                </c:pt>
                <c:pt idx="2212">
                  <c:v>0.47519885489157399</c:v>
                </c:pt>
                <c:pt idx="2213">
                  <c:v>0.47485243333491295</c:v>
                </c:pt>
                <c:pt idx="2214">
                  <c:v>0.47450561494876303</c:v>
                </c:pt>
                <c:pt idx="2215">
                  <c:v>0.47416050836711299</c:v>
                </c:pt>
                <c:pt idx="2216">
                  <c:v>0.47381475158207598</c:v>
                </c:pt>
                <c:pt idx="2217">
                  <c:v>0.47347139452338</c:v>
                </c:pt>
                <c:pt idx="2218">
                  <c:v>0.47313499498990202</c:v>
                </c:pt>
                <c:pt idx="2219">
                  <c:v>0.47279493158580299</c:v>
                </c:pt>
                <c:pt idx="2220">
                  <c:v>0.47245526229059998</c:v>
                </c:pt>
                <c:pt idx="2221">
                  <c:v>0.47212201100442797</c:v>
                </c:pt>
                <c:pt idx="2222">
                  <c:v>0.47178486335459702</c:v>
                </c:pt>
                <c:pt idx="2223">
                  <c:v>0.47144747435544504</c:v>
                </c:pt>
                <c:pt idx="2224">
                  <c:v>0.47111520945194002</c:v>
                </c:pt>
                <c:pt idx="2225">
                  <c:v>0.47078005615339102</c:v>
                </c:pt>
                <c:pt idx="2226">
                  <c:v>0.47044729718477701</c:v>
                </c:pt>
                <c:pt idx="2227">
                  <c:v>0.47011782412081798</c:v>
                </c:pt>
                <c:pt idx="2228">
                  <c:v>0.46978301213432699</c:v>
                </c:pt>
                <c:pt idx="2229">
                  <c:v>0.46945304327933096</c:v>
                </c:pt>
                <c:pt idx="2230">
                  <c:v>0.46907441768734703</c:v>
                </c:pt>
                <c:pt idx="2231">
                  <c:v>0.46869735969887699</c:v>
                </c:pt>
                <c:pt idx="2232">
                  <c:v>0.46832284302479399</c:v>
                </c:pt>
                <c:pt idx="2233">
                  <c:v>0.46794752253262301</c:v>
                </c:pt>
                <c:pt idx="2234">
                  <c:v>0.45576571645122299</c:v>
                </c:pt>
                <c:pt idx="2235">
                  <c:v>0.45259354969515403</c:v>
                </c:pt>
                <c:pt idx="2236">
                  <c:v>0.44935254260190799</c:v>
                </c:pt>
                <c:pt idx="2237">
                  <c:v>0.446021349574168</c:v>
                </c:pt>
                <c:pt idx="2238">
                  <c:v>0.44266880868762198</c:v>
                </c:pt>
                <c:pt idx="2239">
                  <c:v>0.43940001810382001</c:v>
                </c:pt>
                <c:pt idx="2240">
                  <c:v>0.43632491142162699</c:v>
                </c:pt>
                <c:pt idx="2241">
                  <c:v>0.43333278095726002</c:v>
                </c:pt>
                <c:pt idx="2242">
                  <c:v>0.43038152907296201</c:v>
                </c:pt>
                <c:pt idx="2243">
                  <c:v>0.427348004724179</c:v>
                </c:pt>
                <c:pt idx="2244">
                  <c:v>0.42429824832357299</c:v>
                </c:pt>
                <c:pt idx="2245">
                  <c:v>0.42140864609002399</c:v>
                </c:pt>
                <c:pt idx="2246">
                  <c:v>0.41868098836707496</c:v>
                </c:pt>
                <c:pt idx="2247">
                  <c:v>0.41602283645656901</c:v>
                </c:pt>
                <c:pt idx="2248">
                  <c:v>0.41421212254075901</c:v>
                </c:pt>
                <c:pt idx="2249">
                  <c:v>0.410334433735002</c:v>
                </c:pt>
                <c:pt idx="2250">
                  <c:v>0.37790079852215597</c:v>
                </c:pt>
                <c:pt idx="2251">
                  <c:v>0.34506323038902598</c:v>
                </c:pt>
                <c:pt idx="2252">
                  <c:v>0.31670566174868703</c:v>
                </c:pt>
                <c:pt idx="2253">
                  <c:v>0.293322593638978</c:v>
                </c:pt>
                <c:pt idx="2254">
                  <c:v>0.27403252986205301</c:v>
                </c:pt>
                <c:pt idx="2255">
                  <c:v>0.25624069619126599</c:v>
                </c:pt>
                <c:pt idx="2256">
                  <c:v>0.24115437201540701</c:v>
                </c:pt>
                <c:pt idx="2257">
                  <c:v>0.227681390227261</c:v>
                </c:pt>
                <c:pt idx="2258">
                  <c:v>0.21617843649032098</c:v>
                </c:pt>
                <c:pt idx="2259">
                  <c:v>0.20582456540574798</c:v>
                </c:pt>
                <c:pt idx="2260">
                  <c:v>0.196771814099923</c:v>
                </c:pt>
                <c:pt idx="2261">
                  <c:v>0.18912766994875599</c:v>
                </c:pt>
                <c:pt idx="2262">
                  <c:v>0.18236067102657902</c:v>
                </c:pt>
                <c:pt idx="2263">
                  <c:v>0.17595132167018498</c:v>
                </c:pt>
                <c:pt idx="2264">
                  <c:v>0.17049652367234799</c:v>
                </c:pt>
                <c:pt idx="2265">
                  <c:v>0.16562489384067502</c:v>
                </c:pt>
                <c:pt idx="2266">
                  <c:v>0.16092852330762802</c:v>
                </c:pt>
                <c:pt idx="2267">
                  <c:v>0.15668661382219901</c:v>
                </c:pt>
                <c:pt idx="2268">
                  <c:v>0.152785112555473</c:v>
                </c:pt>
                <c:pt idx="2269">
                  <c:v>0.14938504651000201</c:v>
                </c:pt>
              </c:numCache>
            </c:numRef>
          </c:xVal>
          <c:yVal>
            <c:numRef>
              <c:f>[1]Sheet1!$F$2:$F$2443</c:f>
              <c:numCache>
                <c:formatCode>General</c:formatCode>
                <c:ptCount val="2442"/>
                <c:pt idx="0">
                  <c:v>3.3185959410512698E-15</c:v>
                </c:pt>
                <c:pt idx="1">
                  <c:v>2.0365894489475201E-14</c:v>
                </c:pt>
                <c:pt idx="2">
                  <c:v>3.6249808926808103E-14</c:v>
                </c:pt>
                <c:pt idx="3">
                  <c:v>5.1033135668041097E-14</c:v>
                </c:pt>
                <c:pt idx="4">
                  <c:v>6.4770469200991102E-14</c:v>
                </c:pt>
                <c:pt idx="5">
                  <c:v>7.7517889186068901E-14</c:v>
                </c:pt>
                <c:pt idx="6">
                  <c:v>8.9325391466056006E-14</c:v>
                </c:pt>
                <c:pt idx="7">
                  <c:v>1.00242941494422E-13</c:v>
                </c:pt>
                <c:pt idx="8">
                  <c:v>1.10318150870449E-13</c:v>
                </c:pt>
                <c:pt idx="9">
                  <c:v>1.1959619390943499E-13</c:v>
                </c:pt>
                <c:pt idx="10">
                  <c:v>1.28117380904211E-13</c:v>
                </c:pt>
                <c:pt idx="11">
                  <c:v>1.3592500132428799E-13</c:v>
                </c:pt>
                <c:pt idx="12">
                  <c:v>1.43057458641009E-13</c:v>
                </c:pt>
                <c:pt idx="13">
                  <c:v>1.4955001206540899E-13</c:v>
                </c:pt>
                <c:pt idx="14">
                  <c:v>1.5544012188537599E-13</c:v>
                </c:pt>
                <c:pt idx="15">
                  <c:v>1.60761362613115E-13</c:v>
                </c:pt>
                <c:pt idx="16">
                  <c:v>1.6554483527674499E-13</c:v>
                </c:pt>
                <c:pt idx="17">
                  <c:v>1.69821650064923E-13</c:v>
                </c:pt>
                <c:pt idx="18">
                  <c:v>1.7362049927181099E-13</c:v>
                </c:pt>
                <c:pt idx="19">
                  <c:v>1.7696848384169899E-13</c:v>
                </c:pt>
                <c:pt idx="20">
                  <c:v>1.79891594981696E-13</c:v>
                </c:pt>
                <c:pt idx="21">
                  <c:v>1.82417783401559E-13</c:v>
                </c:pt>
                <c:pt idx="22">
                  <c:v>7.1629552590335898E-9</c:v>
                </c:pt>
                <c:pt idx="23">
                  <c:v>1.016082039644E-8</c:v>
                </c:pt>
                <c:pt idx="24">
                  <c:v>1.0342727374457101E-8</c:v>
                </c:pt>
                <c:pt idx="25">
                  <c:v>1.05278468033679E-8</c:v>
                </c:pt>
                <c:pt idx="26">
                  <c:v>1.0716237496678701E-8</c:v>
                </c:pt>
                <c:pt idx="27">
                  <c:v>1.0907952794939799E-8</c:v>
                </c:pt>
                <c:pt idx="28">
                  <c:v>1.1103051783283701E-8</c:v>
                </c:pt>
                <c:pt idx="29">
                  <c:v>1.13015956226997E-8</c:v>
                </c:pt>
                <c:pt idx="30">
                  <c:v>1.15036397469506E-8</c:v>
                </c:pt>
                <c:pt idx="31">
                  <c:v>1.1709248333881199E-8</c:v>
                </c:pt>
                <c:pt idx="32">
                  <c:v>1.19184809234433E-8</c:v>
                </c:pt>
                <c:pt idx="33">
                  <c:v>1.21314055851317E-8</c:v>
                </c:pt>
                <c:pt idx="34">
                  <c:v>1.2348079504350099E-8</c:v>
                </c:pt>
                <c:pt idx="35">
                  <c:v>1.2568573536544E-8</c:v>
                </c:pt>
                <c:pt idx="36">
                  <c:v>1.27929491959006E-8</c:v>
                </c:pt>
                <c:pt idx="37">
                  <c:v>1.3021280498930401E-8</c:v>
                </c:pt>
                <c:pt idx="38">
                  <c:v>1.32536289073627E-8</c:v>
                </c:pt>
                <c:pt idx="39">
                  <c:v>1.34900677611575E-8</c:v>
                </c:pt>
                <c:pt idx="40">
                  <c:v>1.37306668089769E-8</c:v>
                </c:pt>
                <c:pt idx="41">
                  <c:v>1.39755020073121E-8</c:v>
                </c:pt>
                <c:pt idx="42">
                  <c:v>1.4224640902200199E-8</c:v>
                </c:pt>
                <c:pt idx="43">
                  <c:v>1.44781604877522E-8</c:v>
                </c:pt>
                <c:pt idx="44">
                  <c:v>1.4736137556135599E-8</c:v>
                </c:pt>
                <c:pt idx="45">
                  <c:v>1.4998650937043699E-8</c:v>
                </c:pt>
                <c:pt idx="46">
                  <c:v>1.5265775312331601E-8</c:v>
                </c:pt>
                <c:pt idx="47">
                  <c:v>1.5537590909479801E-8</c:v>
                </c:pt>
                <c:pt idx="48">
                  <c:v>1.5814185079807498E-8</c:v>
                </c:pt>
                <c:pt idx="49">
                  <c:v>1.6095630703439302E-8</c:v>
                </c:pt>
                <c:pt idx="50">
                  <c:v>1.6382019267803601E-8</c:v>
                </c:pt>
                <c:pt idx="51">
                  <c:v>1.6673431471173199E-8</c:v>
                </c:pt>
                <c:pt idx="52">
                  <c:v>1.69699618213748E-8</c:v>
                </c:pt>
                <c:pt idx="53">
                  <c:v>1.72716876947978E-8</c:v>
                </c:pt>
                <c:pt idx="54">
                  <c:v>1.7578707726461901E-8</c:v>
                </c:pt>
                <c:pt idx="55">
                  <c:v>1.7891108384152099E-8</c:v>
                </c:pt>
                <c:pt idx="56">
                  <c:v>1.8208988716101199E-8</c:v>
                </c:pt>
                <c:pt idx="57">
                  <c:v>1.85324355035176E-8</c:v>
                </c:pt>
                <c:pt idx="58">
                  <c:v>1.8861547753883399E-8</c:v>
                </c:pt>
                <c:pt idx="59">
                  <c:v>1.91964292203701E-8</c:v>
                </c:pt>
                <c:pt idx="60">
                  <c:v>1.9537168194658801E-8</c:v>
                </c:pt>
                <c:pt idx="61">
                  <c:v>1.98838748306255E-8</c:v>
                </c:pt>
                <c:pt idx="62">
                  <c:v>2.0236645570089199E-8</c:v>
                </c:pt>
                <c:pt idx="63">
                  <c:v>2.0595596063363601E-8</c:v>
                </c:pt>
                <c:pt idx="64">
                  <c:v>2.0960818342396601E-8</c:v>
                </c:pt>
                <c:pt idx="65">
                  <c:v>2.13324299065784E-8</c:v>
                </c:pt>
                <c:pt idx="66">
                  <c:v>2.1710536832897601E-8</c:v>
                </c:pt>
                <c:pt idx="67">
                  <c:v>2.2095255810559201E-8</c:v>
                </c:pt>
                <c:pt idx="68">
                  <c:v>2.2486695015788201E-8</c:v>
                </c:pt>
                <c:pt idx="69">
                  <c:v>2.2884969802904601E-8</c:v>
                </c:pt>
                <c:pt idx="70">
                  <c:v>2.3290202463022101E-8</c:v>
                </c:pt>
                <c:pt idx="71">
                  <c:v>2.3702513567713299E-8</c:v>
                </c:pt>
                <c:pt idx="72">
                  <c:v>2.41220193656635E-8</c:v>
                </c:pt>
                <c:pt idx="73">
                  <c:v>2.45488431785947E-8</c:v>
                </c:pt>
                <c:pt idx="74">
                  <c:v>2.4983122425166201E-8</c:v>
                </c:pt>
                <c:pt idx="75">
                  <c:v>2.54249676498353E-8</c:v>
                </c:pt>
                <c:pt idx="76">
                  <c:v>2.5874521319972299E-8</c:v>
                </c:pt>
                <c:pt idx="77">
                  <c:v>2.6331909356765402E-8</c:v>
                </c:pt>
                <c:pt idx="78">
                  <c:v>2.6797275042112701E-8</c:v>
                </c:pt>
                <c:pt idx="79">
                  <c:v>2.72707459816275E-8</c:v>
                </c:pt>
                <c:pt idx="80">
                  <c:v>2.7752462851463801E-8</c:v>
                </c:pt>
                <c:pt idx="81">
                  <c:v>2.8242570758118902E-8</c:v>
                </c:pt>
                <c:pt idx="82">
                  <c:v>2.8741213431714301E-8</c:v>
                </c:pt>
                <c:pt idx="83">
                  <c:v>2.92485361304809E-8</c:v>
                </c:pt>
                <c:pt idx="84">
                  <c:v>2.9764681369839999E-8</c:v>
                </c:pt>
                <c:pt idx="85">
                  <c:v>3.02898120570859E-8</c:v>
                </c:pt>
                <c:pt idx="86">
                  <c:v>3.0824075923158802E-8</c:v>
                </c:pt>
                <c:pt idx="87">
                  <c:v>3.1367628060708599E-8</c:v>
                </c:pt>
                <c:pt idx="88">
                  <c:v>3.19206281008184E-8</c:v>
                </c:pt>
                <c:pt idx="89">
                  <c:v>3.2483244638344999E-8</c:v>
                </c:pt>
                <c:pt idx="90">
                  <c:v>3.3055631329663602E-8</c:v>
                </c:pt>
                <c:pt idx="91">
                  <c:v>3.3637957543395997E-8</c:v>
                </c:pt>
                <c:pt idx="92">
                  <c:v>3.4230400665759398E-8</c:v>
                </c:pt>
                <c:pt idx="93">
                  <c:v>3.4833131335622297E-8</c:v>
                </c:pt>
                <c:pt idx="94">
                  <c:v>3.5446321708070203E-8</c:v>
                </c:pt>
                <c:pt idx="95">
                  <c:v>3.60701488706713E-8</c:v>
                </c:pt>
                <c:pt idx="96">
                  <c:v>3.6704798429014603E-8</c:v>
                </c:pt>
                <c:pt idx="97">
                  <c:v>3.7350461791666101E-8</c:v>
                </c:pt>
                <c:pt idx="98">
                  <c:v>3.8007313493333199E-8</c:v>
                </c:pt>
                <c:pt idx="99">
                  <c:v>3.8675552427856602E-8</c:v>
                </c:pt>
                <c:pt idx="100">
                  <c:v>3.9355366881751698E-8</c:v>
                </c:pt>
                <c:pt idx="101">
                  <c:v>4.00469714731731E-8</c:v>
                </c:pt>
                <c:pt idx="102">
                  <c:v>4.0750543781968901E-8</c:v>
                </c:pt>
                <c:pt idx="103">
                  <c:v>4.1466302232571702E-8</c:v>
                </c:pt>
                <c:pt idx="104">
                  <c:v>4.2194457281473499E-8</c:v>
                </c:pt>
                <c:pt idx="105">
                  <c:v>4.2935205783825201E-8</c:v>
                </c:pt>
                <c:pt idx="106">
                  <c:v>4.3688771728291102E-8</c:v>
                </c:pt>
                <c:pt idx="107">
                  <c:v>4.4455370367317203E-8</c:v>
                </c:pt>
                <c:pt idx="108">
                  <c:v>4.5235238407321003E-8</c:v>
                </c:pt>
                <c:pt idx="109">
                  <c:v>4.6028576015261302E-8</c:v>
                </c:pt>
                <c:pt idx="110">
                  <c:v>4.6835632126363199E-8</c:v>
                </c:pt>
                <c:pt idx="111">
                  <c:v>4.7656627333951003E-8</c:v>
                </c:pt>
                <c:pt idx="112">
                  <c:v>4.8491818287273702E-8</c:v>
                </c:pt>
                <c:pt idx="113">
                  <c:v>4.9341420019383303E-8</c:v>
                </c:pt>
                <c:pt idx="114">
                  <c:v>5.0205691532397798E-8</c:v>
                </c:pt>
                <c:pt idx="115">
                  <c:v>5.1084883897783498E-8</c:v>
                </c:pt>
                <c:pt idx="116">
                  <c:v>5.1979252066440801E-8</c:v>
                </c:pt>
                <c:pt idx="117">
                  <c:v>5.28890470867913E-8</c:v>
                </c:pt>
                <c:pt idx="118">
                  <c:v>5.3814526680916601E-8</c:v>
                </c:pt>
                <c:pt idx="119">
                  <c:v>5.4755979141414997E-8</c:v>
                </c:pt>
                <c:pt idx="120">
                  <c:v>5.5713647833396499E-8</c:v>
                </c:pt>
                <c:pt idx="121">
                  <c:v>5.6687821846836803E-8</c:v>
                </c:pt>
                <c:pt idx="122">
                  <c:v>5.7678781230298997E-8</c:v>
                </c:pt>
                <c:pt idx="123">
                  <c:v>5.86868145257962E-8</c:v>
                </c:pt>
                <c:pt idx="124">
                  <c:v>5.9712201579921002E-8</c:v>
                </c:pt>
                <c:pt idx="125">
                  <c:v>6.07552354251221E-8</c:v>
                </c:pt>
                <c:pt idx="126">
                  <c:v>6.1816224907712198E-8</c:v>
                </c:pt>
                <c:pt idx="127">
                  <c:v>6.2895476669018903E-8</c:v>
                </c:pt>
                <c:pt idx="128">
                  <c:v>6.3993281202002597E-8</c:v>
                </c:pt>
                <c:pt idx="129">
                  <c:v>6.51099695224581E-8</c:v>
                </c:pt>
                <c:pt idx="130">
                  <c:v>6.6245844693301999E-8</c:v>
                </c:pt>
                <c:pt idx="131">
                  <c:v>6.7401270069657802E-8</c:v>
                </c:pt>
                <c:pt idx="132">
                  <c:v>6.8576525469765693E-8</c:v>
                </c:pt>
                <c:pt idx="133">
                  <c:v>6.9771976074194703E-8</c:v>
                </c:pt>
                <c:pt idx="134">
                  <c:v>7.0987965852315897E-8</c:v>
                </c:pt>
                <c:pt idx="135">
                  <c:v>7.2224815219412096E-8</c:v>
                </c:pt>
                <c:pt idx="136">
                  <c:v>7.3482904315590294E-8</c:v>
                </c:pt>
                <c:pt idx="137">
                  <c:v>7.4762571825844601E-8</c:v>
                </c:pt>
                <c:pt idx="138">
                  <c:v>7.6064214305417007E-8</c:v>
                </c:pt>
                <c:pt idx="139">
                  <c:v>7.7388161804894904E-8</c:v>
                </c:pt>
                <c:pt idx="140">
                  <c:v>7.8734807577535702E-8</c:v>
                </c:pt>
                <c:pt idx="141">
                  <c:v>8.0104541673747705E-8</c:v>
                </c:pt>
                <c:pt idx="142">
                  <c:v>8.1497753829682096E-8</c:v>
                </c:pt>
                <c:pt idx="143">
                  <c:v>8.2914828522330804E-8</c:v>
                </c:pt>
                <c:pt idx="144">
                  <c:v>8.4356166987689105E-8</c:v>
                </c:pt>
                <c:pt idx="145">
                  <c:v>8.5822191934359705E-8</c:v>
                </c:pt>
                <c:pt idx="146">
                  <c:v>8.7313321086543496E-8</c:v>
                </c:pt>
                <c:pt idx="147">
                  <c:v>8.8829955420965903E-8</c:v>
                </c:pt>
                <c:pt idx="148">
                  <c:v>9.03725395642068E-8</c:v>
                </c:pt>
                <c:pt idx="149">
                  <c:v>9.1941511095706706E-8</c:v>
                </c:pt>
                <c:pt idx="150">
                  <c:v>9.3537313285341798E-8</c:v>
                </c:pt>
                <c:pt idx="151">
                  <c:v>9.5160379754216994E-8</c:v>
                </c:pt>
                <c:pt idx="152">
                  <c:v>9.6811195172496696E-8</c:v>
                </c:pt>
                <c:pt idx="153">
                  <c:v>9.8490227170999203E-8</c:v>
                </c:pt>
                <c:pt idx="154">
                  <c:v>1.00197919340822E-7</c:v>
                </c:pt>
                <c:pt idx="155">
                  <c:v>1.01934777004009E-7</c:v>
                </c:pt>
                <c:pt idx="156">
                  <c:v>1.03701278785089E-7</c:v>
                </c:pt>
                <c:pt idx="157">
                  <c:v>1.05497952170998E-7</c:v>
                </c:pt>
                <c:pt idx="158">
                  <c:v>1.0732525719893E-7</c:v>
                </c:pt>
                <c:pt idx="159">
                  <c:v>1.0918373340651E-7</c:v>
                </c:pt>
                <c:pt idx="160">
                  <c:v>1.1107390388001501E-7</c:v>
                </c:pt>
                <c:pt idx="161">
                  <c:v>1.12996302955826E-7</c:v>
                </c:pt>
                <c:pt idx="162">
                  <c:v>1.14951467403196E-7</c:v>
                </c:pt>
                <c:pt idx="163">
                  <c:v>1.1693992889626701E-7</c:v>
                </c:pt>
                <c:pt idx="164">
                  <c:v>1.18962287693149E-7</c:v>
                </c:pt>
                <c:pt idx="165">
                  <c:v>1.2101906651101501E-7</c:v>
                </c:pt>
                <c:pt idx="166">
                  <c:v>1.2311084952036501E-7</c:v>
                </c:pt>
                <c:pt idx="167">
                  <c:v>1.2523825202417399E-7</c:v>
                </c:pt>
                <c:pt idx="168">
                  <c:v>1.2740185766639499E-7</c:v>
                </c:pt>
                <c:pt idx="169">
                  <c:v>1.2960225709597299E-7</c:v>
                </c:pt>
                <c:pt idx="170">
                  <c:v>1.3184007405311299E-7</c:v>
                </c:pt>
                <c:pt idx="171">
                  <c:v>1.34115924239175E-7</c:v>
                </c:pt>
                <c:pt idx="172">
                  <c:v>1.3643049081629501E-7</c:v>
                </c:pt>
                <c:pt idx="173">
                  <c:v>1.3878435467585499E-7</c:v>
                </c:pt>
                <c:pt idx="174">
                  <c:v>1.4117820510357201E-7</c:v>
                </c:pt>
                <c:pt idx="175">
                  <c:v>1.436127382487E-7</c:v>
                </c:pt>
                <c:pt idx="176">
                  <c:v>1.46088562919024E-7</c:v>
                </c:pt>
                <c:pt idx="177">
                  <c:v>1.4860642832622099E-7</c:v>
                </c:pt>
                <c:pt idx="178">
                  <c:v>1.51166999354449E-7</c:v>
                </c:pt>
                <c:pt idx="179">
                  <c:v>1.5377104436143699E-7</c:v>
                </c:pt>
                <c:pt idx="180">
                  <c:v>1.56419220448314E-7</c:v>
                </c:pt>
                <c:pt idx="181">
                  <c:v>1.5911228616689401E-7</c:v>
                </c:pt>
                <c:pt idx="182">
                  <c:v>1.61851008790017E-7</c:v>
                </c:pt>
                <c:pt idx="183">
                  <c:v>1.6463615523785299E-7</c:v>
                </c:pt>
                <c:pt idx="184">
                  <c:v>1.6746845346737701E-7</c:v>
                </c:pt>
                <c:pt idx="185">
                  <c:v>1.7034871748783999E-7</c:v>
                </c:pt>
                <c:pt idx="186">
                  <c:v>1.73277734861985E-7</c:v>
                </c:pt>
                <c:pt idx="187">
                  <c:v>1.7625636920426099E-7</c:v>
                </c:pt>
                <c:pt idx="188">
                  <c:v>1.7928535968263901E-7</c:v>
                </c:pt>
                <c:pt idx="189">
                  <c:v>1.82365590795719E-7</c:v>
                </c:pt>
                <c:pt idx="190">
                  <c:v>1.85497949748483E-7</c:v>
                </c:pt>
                <c:pt idx="191">
                  <c:v>1.88683213253424E-7</c:v>
                </c:pt>
                <c:pt idx="192">
                  <c:v>1.91922343197742E-7</c:v>
                </c:pt>
                <c:pt idx="193">
                  <c:v>1.95216179644059E-7</c:v>
                </c:pt>
                <c:pt idx="194">
                  <c:v>1.98565690709498E-7</c:v>
                </c:pt>
                <c:pt idx="195">
                  <c:v>2.01971743055477E-7</c:v>
                </c:pt>
                <c:pt idx="196">
                  <c:v>2.0543527597492201E-7</c:v>
                </c:pt>
                <c:pt idx="197">
                  <c:v>2.0895729285840901E-7</c:v>
                </c:pt>
                <c:pt idx="198">
                  <c:v>2.1253874604843999E-7</c:v>
                </c:pt>
                <c:pt idx="199">
                  <c:v>2.1618058774261499E-7</c:v>
                </c:pt>
                <c:pt idx="200">
                  <c:v>2.19883840146817E-7</c:v>
                </c:pt>
                <c:pt idx="201">
                  <c:v>2.2364950158329599E-7</c:v>
                </c:pt>
                <c:pt idx="202">
                  <c:v>2.27478699456987E-7</c:v>
                </c:pt>
                <c:pt idx="203">
                  <c:v>2.3137235309061799E-7</c:v>
                </c:pt>
                <c:pt idx="204">
                  <c:v>2.35331596305603E-7</c:v>
                </c:pt>
                <c:pt idx="205">
                  <c:v>2.3935756359685101E-7</c:v>
                </c:pt>
                <c:pt idx="206">
                  <c:v>2.4345123433283302E-7</c:v>
                </c:pt>
                <c:pt idx="207">
                  <c:v>2.4761383307028802E-7</c:v>
                </c:pt>
                <c:pt idx="208">
                  <c:v>2.5184645612972699E-7</c:v>
                </c:pt>
                <c:pt idx="209">
                  <c:v>2.5615028985645202E-7</c:v>
                </c:pt>
                <c:pt idx="210">
                  <c:v>2.6052649590633299E-7</c:v>
                </c:pt>
                <c:pt idx="211">
                  <c:v>2.6497622388364599E-7</c:v>
                </c:pt>
                <c:pt idx="212">
                  <c:v>2.6950074660802299E-7</c:v>
                </c:pt>
                <c:pt idx="213">
                  <c:v>2.7410133502399901E-7</c:v>
                </c:pt>
                <c:pt idx="214">
                  <c:v>2.7877912801558702E-7</c:v>
                </c:pt>
                <c:pt idx="215">
                  <c:v>2.83535496839836E-7</c:v>
                </c:pt>
                <c:pt idx="216">
                  <c:v>2.8837169348161598E-7</c:v>
                </c:pt>
                <c:pt idx="217">
                  <c:v>2.9328907615720099E-7</c:v>
                </c:pt>
                <c:pt idx="218">
                  <c:v>2.9828896070615299E-7</c:v>
                </c:pt>
                <c:pt idx="219">
                  <c:v>3.0337264576922297E-7</c:v>
                </c:pt>
                <c:pt idx="220">
                  <c:v>3.0854167227564698E-7</c:v>
                </c:pt>
                <c:pt idx="221">
                  <c:v>3.1379727726420301E-7</c:v>
                </c:pt>
                <c:pt idx="222">
                  <c:v>3.19140943548479E-7</c:v>
                </c:pt>
                <c:pt idx="223">
                  <c:v>3.2457416538098199E-7</c:v>
                </c:pt>
                <c:pt idx="224">
                  <c:v>3.3009838222360101E-7</c:v>
                </c:pt>
                <c:pt idx="225">
                  <c:v>3.3571507886504E-7</c:v>
                </c:pt>
                <c:pt idx="226">
                  <c:v>3.4142577313354398E-7</c:v>
                </c:pt>
                <c:pt idx="227">
                  <c:v>3.47231982007978E-7</c:v>
                </c:pt>
                <c:pt idx="228">
                  <c:v>3.5313545207951201E-7</c:v>
                </c:pt>
                <c:pt idx="229">
                  <c:v>3.59137548459799E-7</c:v>
                </c:pt>
                <c:pt idx="230">
                  <c:v>3.6523997603618702E-7</c:v>
                </c:pt>
                <c:pt idx="231">
                  <c:v>3.7144449104887802E-7</c:v>
                </c:pt>
                <c:pt idx="232">
                  <c:v>3.7775258082139198E-7</c:v>
                </c:pt>
                <c:pt idx="233">
                  <c:v>3.8416606253320601E-7</c:v>
                </c:pt>
                <c:pt idx="234">
                  <c:v>3.9068663917694301E-7</c:v>
                </c:pt>
                <c:pt idx="235">
                  <c:v>3.9731611187692198E-7</c:v>
                </c:pt>
                <c:pt idx="236">
                  <c:v>4.0405621511956798E-7</c:v>
                </c:pt>
                <c:pt idx="237">
                  <c:v>4.1090873457251198E-7</c:v>
                </c:pt>
                <c:pt idx="238">
                  <c:v>4.17875540669477E-7</c:v>
                </c:pt>
                <c:pt idx="239">
                  <c:v>4.2495862173615399E-7</c:v>
                </c:pt>
                <c:pt idx="240">
                  <c:v>4.3215965770156203E-7</c:v>
                </c:pt>
                <c:pt idx="241">
                  <c:v>4.3948072833574502E-7</c:v>
                </c:pt>
                <c:pt idx="242">
                  <c:v>4.4692375923328098E-7</c:v>
                </c:pt>
                <c:pt idx="243">
                  <c:v>4.5449080894861899E-7</c:v>
                </c:pt>
                <c:pt idx="244">
                  <c:v>4.6218382530981498E-7</c:v>
                </c:pt>
                <c:pt idx="245">
                  <c:v>4.7000484957859202E-7</c:v>
                </c:pt>
                <c:pt idx="246">
                  <c:v>4.7795610622929397E-7</c:v>
                </c:pt>
                <c:pt idx="247">
                  <c:v>4.8603958029563799E-7</c:v>
                </c:pt>
                <c:pt idx="248">
                  <c:v>4.94257439688628E-7</c:v>
                </c:pt>
                <c:pt idx="249">
                  <c:v>5.02611963960382E-7</c:v>
                </c:pt>
                <c:pt idx="250">
                  <c:v>5.1110542736440295E-7</c:v>
                </c:pt>
                <c:pt idx="251">
                  <c:v>5.1973990282750999E-7</c:v>
                </c:pt>
                <c:pt idx="252">
                  <c:v>5.28517860080538E-7</c:v>
                </c:pt>
                <c:pt idx="253">
                  <c:v>5.3744153604723695E-7</c:v>
                </c:pt>
                <c:pt idx="254">
                  <c:v>5.4651340613702802E-7</c:v>
                </c:pt>
                <c:pt idx="255">
                  <c:v>5.55735839499345E-7</c:v>
                </c:pt>
                <c:pt idx="256">
                  <c:v>5.6511120834137397E-7</c:v>
                </c:pt>
                <c:pt idx="257">
                  <c:v>5.74642100280047E-7</c:v>
                </c:pt>
                <c:pt idx="258">
                  <c:v>5.8433117063589003E-7</c:v>
                </c:pt>
                <c:pt idx="259">
                  <c:v>5.9418070115323699E-7</c:v>
                </c:pt>
                <c:pt idx="260">
                  <c:v>6.0419345780076298E-7</c:v>
                </c:pt>
                <c:pt idx="261">
                  <c:v>6.1437222802911702E-7</c:v>
                </c:pt>
                <c:pt idx="262">
                  <c:v>6.2471942496700402E-7</c:v>
                </c:pt>
                <c:pt idx="263">
                  <c:v>6.3523800679972E-7</c:v>
                </c:pt>
                <c:pt idx="264">
                  <c:v>6.4593063720277005E-7</c:v>
                </c:pt>
                <c:pt idx="265">
                  <c:v>6.5680024510198303E-7</c:v>
                </c:pt>
                <c:pt idx="266">
                  <c:v>6.6784965122463398E-7</c:v>
                </c:pt>
                <c:pt idx="267">
                  <c:v>6.7908171754345205E-7</c:v>
                </c:pt>
                <c:pt idx="268">
                  <c:v>6.9049948787768097E-7</c:v>
                </c:pt>
                <c:pt idx="269">
                  <c:v>7.0210609477540403E-7</c:v>
                </c:pt>
                <c:pt idx="270">
                  <c:v>7.1390429116751904E-7</c:v>
                </c:pt>
                <c:pt idx="271">
                  <c:v>7.2589738044174402E-7</c:v>
                </c:pt>
                <c:pt idx="272">
                  <c:v>7.3808864237376997E-7</c:v>
                </c:pt>
                <c:pt idx="273">
                  <c:v>7.5048098970400997E-7</c:v>
                </c:pt>
                <c:pt idx="274">
                  <c:v>7.6307786577635102E-7</c:v>
                </c:pt>
                <c:pt idx="275">
                  <c:v>7.7588255480924499E-7</c:v>
                </c:pt>
                <c:pt idx="276">
                  <c:v>7.88898471504045E-7</c:v>
                </c:pt>
                <c:pt idx="277">
                  <c:v>8.0212893226981201E-7</c:v>
                </c:pt>
                <c:pt idx="278">
                  <c:v>8.1557742793694098E-7</c:v>
                </c:pt>
                <c:pt idx="279">
                  <c:v>8.2924748761403296E-7</c:v>
                </c:pt>
                <c:pt idx="280">
                  <c:v>8.4314293759395499E-7</c:v>
                </c:pt>
                <c:pt idx="281">
                  <c:v>8.5726699693365399E-7</c:v>
                </c:pt>
                <c:pt idx="282">
                  <c:v>8.7162353995312096E-7</c:v>
                </c:pt>
                <c:pt idx="283">
                  <c:v>8.86216422655374E-7</c:v>
                </c:pt>
                <c:pt idx="284">
                  <c:v>9.0104946985716602E-7</c:v>
                </c:pt>
                <c:pt idx="285">
                  <c:v>9.1612631780375398E-7</c:v>
                </c:pt>
                <c:pt idx="286">
                  <c:v>9.3145112039814099E-7</c:v>
                </c:pt>
                <c:pt idx="287">
                  <c:v>9.4702792288278002E-7</c:v>
                </c:pt>
                <c:pt idx="288">
                  <c:v>9.6286053727272409E-7</c:v>
                </c:pt>
                <c:pt idx="289">
                  <c:v>9.7895326627766794E-7</c:v>
                </c:pt>
                <c:pt idx="290">
                  <c:v>9.9531017065377504E-7</c:v>
                </c:pt>
                <c:pt idx="291">
                  <c:v>1.0119358573018899E-6</c:v>
                </c:pt>
                <c:pt idx="292">
                  <c:v>1.0288342004977701E-6</c:v>
                </c:pt>
                <c:pt idx="293">
                  <c:v>1.0460097534145601E-6</c:v>
                </c:pt>
                <c:pt idx="294">
                  <c:v>1.06346715004419E-6</c:v>
                </c:pt>
                <c:pt idx="295">
                  <c:v>1.0812108532530901E-6</c:v>
                </c:pt>
                <c:pt idx="296">
                  <c:v>1.0992451875281201E-6</c:v>
                </c:pt>
                <c:pt idx="297">
                  <c:v>1.1175751720343199E-6</c:v>
                </c:pt>
                <c:pt idx="298">
                  <c:v>1.1362053807618799E-6</c:v>
                </c:pt>
                <c:pt idx="299">
                  <c:v>1.15514073625094E-6</c:v>
                </c:pt>
                <c:pt idx="300">
                  <c:v>1.17438611238123E-6</c:v>
                </c:pt>
                <c:pt idx="301">
                  <c:v>1.1939463486193099E-6</c:v>
                </c:pt>
                <c:pt idx="302">
                  <c:v>1.2138267126905401E-6</c:v>
                </c:pt>
                <c:pt idx="303">
                  <c:v>1.23403226449953E-6</c:v>
                </c:pt>
                <c:pt idx="304">
                  <c:v>1.25456806562999E-6</c:v>
                </c:pt>
                <c:pt idx="305">
                  <c:v>1.27543948231824E-6</c:v>
                </c:pt>
                <c:pt idx="306">
                  <c:v>1.2966523342976801E-6</c:v>
                </c:pt>
                <c:pt idx="307">
                  <c:v>1.3182113780529299E-6</c:v>
                </c:pt>
                <c:pt idx="308">
                  <c:v>1.3401224635895101E-6</c:v>
                </c:pt>
                <c:pt idx="309">
                  <c:v>1.3623914034727301E-6</c:v>
                </c:pt>
                <c:pt idx="310">
                  <c:v>1.3850238924309201E-6</c:v>
                </c:pt>
                <c:pt idx="311">
                  <c:v>1.40802535941511E-6</c:v>
                </c:pt>
                <c:pt idx="312">
                  <c:v>1.4314021423255801E-6</c:v>
                </c:pt>
                <c:pt idx="313">
                  <c:v>1.4551599608048201E-6</c:v>
                </c:pt>
                <c:pt idx="314">
                  <c:v>1.4793052633996701E-6</c:v>
                </c:pt>
                <c:pt idx="315">
                  <c:v>1.50384392606563E-6</c:v>
                </c:pt>
                <c:pt idx="316">
                  <c:v>1.5287821484086899E-6</c:v>
                </c:pt>
                <c:pt idx="317">
                  <c:v>1.5541267601359299E-6</c:v>
                </c:pt>
                <c:pt idx="318">
                  <c:v>1.5798838230405E-6</c:v>
                </c:pt>
                <c:pt idx="319">
                  <c:v>1.6060599568048401E-6</c:v>
                </c:pt>
                <c:pt idx="320">
                  <c:v>1.6326619253902199E-6</c:v>
                </c:pt>
                <c:pt idx="321">
                  <c:v>1.6608816271487199E-6</c:v>
                </c:pt>
                <c:pt idx="322">
                  <c:v>1.6883136998291E-6</c:v>
                </c:pt>
                <c:pt idx="323">
                  <c:v>1.7178195560574899E-6</c:v>
                </c:pt>
                <c:pt idx="324">
                  <c:v>1.74625860621177E-6</c:v>
                </c:pt>
                <c:pt idx="325">
                  <c:v>1.77497200409292E-6</c:v>
                </c:pt>
                <c:pt idx="326">
                  <c:v>1.8041829242225199E-6</c:v>
                </c:pt>
                <c:pt idx="327">
                  <c:v>1.83495728176426E-6</c:v>
                </c:pt>
                <c:pt idx="328">
                  <c:v>1.8654535424580301E-6</c:v>
                </c:pt>
                <c:pt idx="329">
                  <c:v>1.89639996152747E-6</c:v>
                </c:pt>
                <c:pt idx="330">
                  <c:v>1.9279024608360501E-6</c:v>
                </c:pt>
                <c:pt idx="331">
                  <c:v>1.9605842086508002E-6</c:v>
                </c:pt>
                <c:pt idx="332">
                  <c:v>1.9934270008212399E-6</c:v>
                </c:pt>
                <c:pt idx="333">
                  <c:v>2.0265908829388602E-6</c:v>
                </c:pt>
                <c:pt idx="334">
                  <c:v>2.06030914530064E-6</c:v>
                </c:pt>
                <c:pt idx="335">
                  <c:v>2.09459485241808E-6</c:v>
                </c:pt>
                <c:pt idx="336">
                  <c:v>2.1294619377039102E-6</c:v>
                </c:pt>
                <c:pt idx="337">
                  <c:v>2.16491891443409E-6</c:v>
                </c:pt>
                <c:pt idx="338">
                  <c:v>2.2009873842413601E-6</c:v>
                </c:pt>
                <c:pt idx="339">
                  <c:v>2.2376690660598098E-6</c:v>
                </c:pt>
                <c:pt idx="340">
                  <c:v>2.2749782370929999E-6</c:v>
                </c:pt>
                <c:pt idx="341">
                  <c:v>2.3129328119026398E-6</c:v>
                </c:pt>
                <c:pt idx="342">
                  <c:v>2.3515291205212298E-6</c:v>
                </c:pt>
                <c:pt idx="343">
                  <c:v>2.39079339598445E-6</c:v>
                </c:pt>
                <c:pt idx="344">
                  <c:v>2.4307312346104599E-6</c:v>
                </c:pt>
                <c:pt idx="345">
                  <c:v>2.47136615365216E-6</c:v>
                </c:pt>
                <c:pt idx="346">
                  <c:v>2.51271015190926E-6</c:v>
                </c:pt>
                <c:pt idx="347">
                  <c:v>2.5547719787324699E-6</c:v>
                </c:pt>
                <c:pt idx="348">
                  <c:v>2.59757076343557E-6</c:v>
                </c:pt>
                <c:pt idx="349">
                  <c:v>2.6411273171022698E-6</c:v>
                </c:pt>
                <c:pt idx="350">
                  <c:v>2.6854323912773902E-6</c:v>
                </c:pt>
                <c:pt idx="351">
                  <c:v>2.7305246148989202E-6</c:v>
                </c:pt>
                <c:pt idx="352">
                  <c:v>2.7764017012906601E-6</c:v>
                </c:pt>
                <c:pt idx="353">
                  <c:v>2.8230760493993099E-6</c:v>
                </c:pt>
                <c:pt idx="354">
                  <c:v>2.8705710906950101E-6</c:v>
                </c:pt>
                <c:pt idx="355">
                  <c:v>2.91890425431903E-6</c:v>
                </c:pt>
                <c:pt idx="356">
                  <c:v>2.96810053282017E-6</c:v>
                </c:pt>
                <c:pt idx="357">
                  <c:v>3.0181818845588801E-6</c:v>
                </c:pt>
                <c:pt idx="358">
                  <c:v>3.0691523784048398E-6</c:v>
                </c:pt>
                <c:pt idx="359">
                  <c:v>3.12101617528948E-6</c:v>
                </c:pt>
                <c:pt idx="360">
                  <c:v>3.1737746803315199E-6</c:v>
                </c:pt>
                <c:pt idx="361">
                  <c:v>3.2274730910076198E-6</c:v>
                </c:pt>
                <c:pt idx="362">
                  <c:v>3.2821074208489999E-6</c:v>
                </c:pt>
                <c:pt idx="363">
                  <c:v>3.3377126833098902E-6</c:v>
                </c:pt>
                <c:pt idx="364">
                  <c:v>3.3943160124813802E-6</c:v>
                </c:pt>
                <c:pt idx="365">
                  <c:v>3.4519479651889499E-6</c:v>
                </c:pt>
                <c:pt idx="366">
                  <c:v>3.5105974606607501E-6</c:v>
                </c:pt>
                <c:pt idx="367">
                  <c:v>3.5702777249200701E-6</c:v>
                </c:pt>
                <c:pt idx="368">
                  <c:v>3.6309858148648499E-6</c:v>
                </c:pt>
                <c:pt idx="369">
                  <c:v>3.69277355586963E-6</c:v>
                </c:pt>
                <c:pt idx="370">
                  <c:v>3.7556650572174902E-6</c:v>
                </c:pt>
                <c:pt idx="371">
                  <c:v>3.8196765451310699E-6</c:v>
                </c:pt>
                <c:pt idx="372">
                  <c:v>3.8848036670858802E-6</c:v>
                </c:pt>
                <c:pt idx="373">
                  <c:v>3.9511262309434598E-6</c:v>
                </c:pt>
                <c:pt idx="374">
                  <c:v>4.0186350865807202E-6</c:v>
                </c:pt>
                <c:pt idx="375">
                  <c:v>4.0872887615754403E-6</c:v>
                </c:pt>
                <c:pt idx="376">
                  <c:v>4.1571561327996299E-6</c:v>
                </c:pt>
                <c:pt idx="377">
                  <c:v>4.2283402093963202E-6</c:v>
                </c:pt>
                <c:pt idx="378">
                  <c:v>4.3007779787518899E-6</c:v>
                </c:pt>
                <c:pt idx="379">
                  <c:v>4.3744781802201899E-6</c:v>
                </c:pt>
                <c:pt idx="380">
                  <c:v>4.4494636095789504E-6</c:v>
                </c:pt>
                <c:pt idx="381">
                  <c:v>4.5258668050065703E-6</c:v>
                </c:pt>
                <c:pt idx="382">
                  <c:v>4.6036184684802896E-6</c:v>
                </c:pt>
                <c:pt idx="383">
                  <c:v>4.6826888873717798E-6</c:v>
                </c:pt>
                <c:pt idx="384">
                  <c:v>4.76326535685469E-6</c:v>
                </c:pt>
                <c:pt idx="385">
                  <c:v>4.8453127154088997E-6</c:v>
                </c:pt>
                <c:pt idx="386">
                  <c:v>4.9288020110458998E-6</c:v>
                </c:pt>
                <c:pt idx="387">
                  <c:v>5.0137626271752403E-6</c:v>
                </c:pt>
                <c:pt idx="388">
                  <c:v>5.10024432971237E-6</c:v>
                </c:pt>
                <c:pt idx="389">
                  <c:v>5.1883167117322101E-6</c:v>
                </c:pt>
                <c:pt idx="390">
                  <c:v>5.2779412645908797E-6</c:v>
                </c:pt>
                <c:pt idx="391">
                  <c:v>5.3691271615827601E-6</c:v>
                </c:pt>
                <c:pt idx="392">
                  <c:v>5.4619999722475004E-6</c:v>
                </c:pt>
                <c:pt idx="393">
                  <c:v>5.5564842806039301E-6</c:v>
                </c:pt>
                <c:pt idx="394">
                  <c:v>5.65265284485609E-6</c:v>
                </c:pt>
                <c:pt idx="395">
                  <c:v>5.7505416663366596E-6</c:v>
                </c:pt>
                <c:pt idx="396">
                  <c:v>5.85019218918117E-6</c:v>
                </c:pt>
                <c:pt idx="397">
                  <c:v>5.9515952977760102E-6</c:v>
                </c:pt>
                <c:pt idx="398">
                  <c:v>6.0547651944101103E-6</c:v>
                </c:pt>
                <c:pt idx="399">
                  <c:v>6.1596603208996503E-6</c:v>
                </c:pt>
                <c:pt idx="400">
                  <c:v>6.2663580380762197E-6</c:v>
                </c:pt>
                <c:pt idx="401">
                  <c:v>6.3748646131303804E-6</c:v>
                </c:pt>
                <c:pt idx="402">
                  <c:v>6.48530644573783E-6</c:v>
                </c:pt>
                <c:pt idx="403">
                  <c:v>6.59779381561232E-6</c:v>
                </c:pt>
                <c:pt idx="404">
                  <c:v>6.7121781003956597E-6</c:v>
                </c:pt>
                <c:pt idx="405">
                  <c:v>6.8284091512445202E-6</c:v>
                </c:pt>
                <c:pt idx="406">
                  <c:v>6.9465732305776098E-6</c:v>
                </c:pt>
                <c:pt idx="407">
                  <c:v>7.0665464106290003E-6</c:v>
                </c:pt>
                <c:pt idx="408">
                  <c:v>7.1884597227064103E-6</c:v>
                </c:pt>
                <c:pt idx="409">
                  <c:v>7.3124483029044403E-6</c:v>
                </c:pt>
                <c:pt idx="410">
                  <c:v>7.4386636903779603E-6</c:v>
                </c:pt>
                <c:pt idx="411">
                  <c:v>7.5671423480413503E-6</c:v>
                </c:pt>
                <c:pt idx="412">
                  <c:v>7.6975147883256497E-6</c:v>
                </c:pt>
                <c:pt idx="413">
                  <c:v>7.8299205836061808E-6</c:v>
                </c:pt>
                <c:pt idx="414">
                  <c:v>7.9642494535646301E-6</c:v>
                </c:pt>
                <c:pt idx="415">
                  <c:v>8.1005952629637193E-6</c:v>
                </c:pt>
                <c:pt idx="416">
                  <c:v>8.2390917897948E-6</c:v>
                </c:pt>
                <c:pt idx="417">
                  <c:v>8.3799521785082598E-6</c:v>
                </c:pt>
                <c:pt idx="418">
                  <c:v>8.5233210558174004E-6</c:v>
                </c:pt>
                <c:pt idx="419">
                  <c:v>8.6689455583988208E-6</c:v>
                </c:pt>
                <c:pt idx="420">
                  <c:v>8.8165998580434796E-6</c:v>
                </c:pt>
                <c:pt idx="421">
                  <c:v>8.9664657785080993E-6</c:v>
                </c:pt>
                <c:pt idx="422">
                  <c:v>9.1184309786984008E-6</c:v>
                </c:pt>
                <c:pt idx="423">
                  <c:v>9.2726818590007993E-6</c:v>
                </c:pt>
                <c:pt idx="424">
                  <c:v>9.4294003101505393E-6</c:v>
                </c:pt>
                <c:pt idx="425">
                  <c:v>9.5887607525911294E-6</c:v>
                </c:pt>
                <c:pt idx="426">
                  <c:v>9.7506970867129293E-6</c:v>
                </c:pt>
                <c:pt idx="427">
                  <c:v>9.9149589354116205E-6</c:v>
                </c:pt>
                <c:pt idx="428">
                  <c:v>1.00126568601657E-5</c:v>
                </c:pt>
                <c:pt idx="429">
                  <c:v>1.0177200812687299E-5</c:v>
                </c:pt>
                <c:pt idx="430">
                  <c:v>1.03448402090812E-5</c:v>
                </c:pt>
                <c:pt idx="431">
                  <c:v>1.05149601936248E-5</c:v>
                </c:pt>
                <c:pt idx="432">
                  <c:v>1.06871136273795E-5</c:v>
                </c:pt>
                <c:pt idx="433">
                  <c:v>1.08617710419609E-5</c:v>
                </c:pt>
                <c:pt idx="434">
                  <c:v>1.1039165353256101E-5</c:v>
                </c:pt>
                <c:pt idx="435">
                  <c:v>1.1219132538043E-5</c:v>
                </c:pt>
                <c:pt idx="436">
                  <c:v>1.1400081855094999E-5</c:v>
                </c:pt>
                <c:pt idx="437">
                  <c:v>1.1585116208637101E-5</c:v>
                </c:pt>
                <c:pt idx="438">
                  <c:v>1.1772819813574601E-5</c:v>
                </c:pt>
                <c:pt idx="439">
                  <c:v>1.1964183276679201E-5</c:v>
                </c:pt>
                <c:pt idx="440">
                  <c:v>1.21592710827694E-5</c:v>
                </c:pt>
                <c:pt idx="441">
                  <c:v>1.2354345625685201E-5</c:v>
                </c:pt>
                <c:pt idx="442">
                  <c:v>1.25546640958053E-5</c:v>
                </c:pt>
                <c:pt idx="443">
                  <c:v>1.27596255291014E-5</c:v>
                </c:pt>
                <c:pt idx="444">
                  <c:v>1.2965669095228499E-5</c:v>
                </c:pt>
                <c:pt idx="445">
                  <c:v>1.3171872639229401E-5</c:v>
                </c:pt>
                <c:pt idx="446">
                  <c:v>1.33829814337215E-5</c:v>
                </c:pt>
                <c:pt idx="447">
                  <c:v>1.3600547899391699E-5</c:v>
                </c:pt>
                <c:pt idx="448">
                  <c:v>1.38186474661337E-5</c:v>
                </c:pt>
                <c:pt idx="449">
                  <c:v>1.4037092808922E-5</c:v>
                </c:pt>
                <c:pt idx="450">
                  <c:v>1.42588762914485E-5</c:v>
                </c:pt>
                <c:pt idx="451">
                  <c:v>1.4484202359728501E-5</c:v>
                </c:pt>
                <c:pt idx="452">
                  <c:v>1.4712602783042701E-5</c:v>
                </c:pt>
                <c:pt idx="453">
                  <c:v>1.49434921579112E-5</c:v>
                </c:pt>
                <c:pt idx="454">
                  <c:v>1.51784564900341E-5</c:v>
                </c:pt>
                <c:pt idx="455">
                  <c:v>1.5417448073981E-5</c:v>
                </c:pt>
                <c:pt idx="456">
                  <c:v>1.5657441988178E-5</c:v>
                </c:pt>
                <c:pt idx="457">
                  <c:v>1.5898838359654399E-5</c:v>
                </c:pt>
                <c:pt idx="458">
                  <c:v>1.6153819343343301E-5</c:v>
                </c:pt>
                <c:pt idx="459">
                  <c:v>1.6413984441377798E-5</c:v>
                </c:pt>
                <c:pt idx="460">
                  <c:v>1.6671744898402699E-5</c:v>
                </c:pt>
                <c:pt idx="461">
                  <c:v>1.6936942607182299E-5</c:v>
                </c:pt>
                <c:pt idx="462">
                  <c:v>1.7201506564618201E-5</c:v>
                </c:pt>
                <c:pt idx="463">
                  <c:v>1.7464300668825399E-5</c:v>
                </c:pt>
                <c:pt idx="464">
                  <c:v>1.77313254485125E-5</c:v>
                </c:pt>
                <c:pt idx="465">
                  <c:v>1.8005961834001901E-5</c:v>
                </c:pt>
                <c:pt idx="466">
                  <c:v>1.8277204073486799E-5</c:v>
                </c:pt>
                <c:pt idx="467">
                  <c:v>1.8558635412147998E-5</c:v>
                </c:pt>
                <c:pt idx="468">
                  <c:v>1.8841075731463599E-5</c:v>
                </c:pt>
                <c:pt idx="469">
                  <c:v>1.91262764299843E-5</c:v>
                </c:pt>
                <c:pt idx="470">
                  <c:v>1.9418508262895699E-5</c:v>
                </c:pt>
                <c:pt idx="471">
                  <c:v>1.9714106025942201E-5</c:v>
                </c:pt>
                <c:pt idx="472">
                  <c:v>2.0012640685227999E-5</c:v>
                </c:pt>
                <c:pt idx="473">
                  <c:v>2.03118662507312E-5</c:v>
                </c:pt>
                <c:pt idx="474">
                  <c:v>2.0616525585634101E-5</c:v>
                </c:pt>
                <c:pt idx="475">
                  <c:v>2.0927314606599999E-5</c:v>
                </c:pt>
                <c:pt idx="476">
                  <c:v>2.12338269787465E-5</c:v>
                </c:pt>
                <c:pt idx="477">
                  <c:v>2.1551816225622401E-5</c:v>
                </c:pt>
                <c:pt idx="478">
                  <c:v>2.1872392773135098E-5</c:v>
                </c:pt>
                <c:pt idx="479">
                  <c:v>2.21961246011386E-5</c:v>
                </c:pt>
                <c:pt idx="480">
                  <c:v>2.25274938416978E-5</c:v>
                </c:pt>
                <c:pt idx="481">
                  <c:v>2.2870584390674001E-5</c:v>
                </c:pt>
                <c:pt idx="482">
                  <c:v>2.3219051679428998E-5</c:v>
                </c:pt>
                <c:pt idx="483">
                  <c:v>2.3580197650141901E-5</c:v>
                </c:pt>
                <c:pt idx="484">
                  <c:v>2.3947658881420001E-5</c:v>
                </c:pt>
                <c:pt idx="485">
                  <c:v>2.4311410000410001E-5</c:v>
                </c:pt>
                <c:pt idx="486">
                  <c:v>2.4667098832129298E-5</c:v>
                </c:pt>
                <c:pt idx="487">
                  <c:v>2.5035957170050902E-5</c:v>
                </c:pt>
                <c:pt idx="488">
                  <c:v>2.5412336252564001E-5</c:v>
                </c:pt>
                <c:pt idx="489">
                  <c:v>2.5796935839143899E-5</c:v>
                </c:pt>
                <c:pt idx="490">
                  <c:v>2.61962287689428E-5</c:v>
                </c:pt>
                <c:pt idx="491">
                  <c:v>2.6608505436896401E-5</c:v>
                </c:pt>
                <c:pt idx="492">
                  <c:v>2.7017797472680701E-5</c:v>
                </c:pt>
                <c:pt idx="493">
                  <c:v>2.74491283756282E-5</c:v>
                </c:pt>
                <c:pt idx="494">
                  <c:v>2.7906419840133901E-5</c:v>
                </c:pt>
                <c:pt idx="495">
                  <c:v>2.8379464338227601E-5</c:v>
                </c:pt>
                <c:pt idx="496">
                  <c:v>2.88514369182441E-5</c:v>
                </c:pt>
                <c:pt idx="497">
                  <c:v>2.9334310738604001E-5</c:v>
                </c:pt>
                <c:pt idx="498">
                  <c:v>2.97999581291926E-5</c:v>
                </c:pt>
                <c:pt idx="499">
                  <c:v>3.0245749210476101E-5</c:v>
                </c:pt>
                <c:pt idx="500">
                  <c:v>3.0686637030037103E-5</c:v>
                </c:pt>
                <c:pt idx="501">
                  <c:v>3.1138192961273498E-5</c:v>
                </c:pt>
                <c:pt idx="502">
                  <c:v>3.1640277670924999E-5</c:v>
                </c:pt>
                <c:pt idx="503">
                  <c:v>3.2144740675828798E-5</c:v>
                </c:pt>
                <c:pt idx="504">
                  <c:v>3.2644226205889402E-5</c:v>
                </c:pt>
                <c:pt idx="505">
                  <c:v>3.3145751157180499E-5</c:v>
                </c:pt>
                <c:pt idx="506">
                  <c:v>3.3643102909791003E-5</c:v>
                </c:pt>
                <c:pt idx="507">
                  <c:v>3.4146621762875501E-5</c:v>
                </c:pt>
                <c:pt idx="508">
                  <c:v>3.4648653629133698E-5</c:v>
                </c:pt>
                <c:pt idx="509">
                  <c:v>3.5150023798631103E-5</c:v>
                </c:pt>
                <c:pt idx="510">
                  <c:v>3.5656635515246302E-5</c:v>
                </c:pt>
                <c:pt idx="511">
                  <c:v>3.61703538822544E-5</c:v>
                </c:pt>
                <c:pt idx="512">
                  <c:v>3.6708792425206299E-5</c:v>
                </c:pt>
                <c:pt idx="513">
                  <c:v>3.7262377260415998E-5</c:v>
                </c:pt>
                <c:pt idx="514">
                  <c:v>3.7818206881205902E-5</c:v>
                </c:pt>
                <c:pt idx="515">
                  <c:v>3.8374141263646697E-5</c:v>
                </c:pt>
                <c:pt idx="516">
                  <c:v>3.8941907174253603E-5</c:v>
                </c:pt>
                <c:pt idx="517">
                  <c:v>3.9512816213984703E-5</c:v>
                </c:pt>
                <c:pt idx="518">
                  <c:v>4.0082330900502501E-5</c:v>
                </c:pt>
                <c:pt idx="519">
                  <c:v>4.06497838891402E-5</c:v>
                </c:pt>
                <c:pt idx="520">
                  <c:v>4.1220826766223403E-5</c:v>
                </c:pt>
                <c:pt idx="521">
                  <c:v>4.1816118790848801E-5</c:v>
                </c:pt>
                <c:pt idx="522">
                  <c:v>4.2438688952269403E-5</c:v>
                </c:pt>
                <c:pt idx="523">
                  <c:v>4.3065385086626E-5</c:v>
                </c:pt>
                <c:pt idx="524">
                  <c:v>4.3682749918971498E-5</c:v>
                </c:pt>
                <c:pt idx="525">
                  <c:v>4.4293091141965297E-5</c:v>
                </c:pt>
                <c:pt idx="526">
                  <c:v>4.4923903700089902E-5</c:v>
                </c:pt>
                <c:pt idx="527">
                  <c:v>4.5576958284977499E-5</c:v>
                </c:pt>
                <c:pt idx="528">
                  <c:v>4.6223867919719798E-5</c:v>
                </c:pt>
                <c:pt idx="529">
                  <c:v>4.6872354746780502E-5</c:v>
                </c:pt>
                <c:pt idx="530">
                  <c:v>4.7536136557583099E-5</c:v>
                </c:pt>
                <c:pt idx="531">
                  <c:v>4.8211744038070097E-5</c:v>
                </c:pt>
                <c:pt idx="532">
                  <c:v>4.8874024495971102E-5</c:v>
                </c:pt>
                <c:pt idx="533">
                  <c:v>4.9541341043848698E-5</c:v>
                </c:pt>
                <c:pt idx="534">
                  <c:v>5.0226712434718401E-5</c:v>
                </c:pt>
                <c:pt idx="535">
                  <c:v>5.0937807605570503E-5</c:v>
                </c:pt>
                <c:pt idx="536">
                  <c:v>5.1665031479370801E-5</c:v>
                </c:pt>
                <c:pt idx="537">
                  <c:v>5.2380716315697401E-5</c:v>
                </c:pt>
                <c:pt idx="538">
                  <c:v>5.31043149940294E-5</c:v>
                </c:pt>
                <c:pt idx="539">
                  <c:v>5.3825019819973401E-5</c:v>
                </c:pt>
                <c:pt idx="540">
                  <c:v>5.4544657245291799E-5</c:v>
                </c:pt>
                <c:pt idx="541">
                  <c:v>5.5291360394474297E-5</c:v>
                </c:pt>
                <c:pt idx="542">
                  <c:v>5.60449926535552E-5</c:v>
                </c:pt>
                <c:pt idx="543">
                  <c:v>5.6793422711434103E-5</c:v>
                </c:pt>
                <c:pt idx="544">
                  <c:v>5.75543910675971E-5</c:v>
                </c:pt>
                <c:pt idx="545">
                  <c:v>5.8347382229346998E-5</c:v>
                </c:pt>
                <c:pt idx="546">
                  <c:v>5.9165375544610898E-5</c:v>
                </c:pt>
                <c:pt idx="547">
                  <c:v>5.99506221447015E-5</c:v>
                </c:pt>
                <c:pt idx="548">
                  <c:v>6.0797700429940902E-5</c:v>
                </c:pt>
                <c:pt idx="549">
                  <c:v>6.1712055177959595E-5</c:v>
                </c:pt>
                <c:pt idx="550">
                  <c:v>6.2630711343717805E-5</c:v>
                </c:pt>
                <c:pt idx="551">
                  <c:v>6.3525733185028693E-5</c:v>
                </c:pt>
                <c:pt idx="552">
                  <c:v>6.4473015392797894E-5</c:v>
                </c:pt>
                <c:pt idx="553">
                  <c:v>6.5466873744321794E-5</c:v>
                </c:pt>
                <c:pt idx="554">
                  <c:v>6.6614681982046895E-5</c:v>
                </c:pt>
                <c:pt idx="555">
                  <c:v>6.7923866215544002E-5</c:v>
                </c:pt>
                <c:pt idx="556">
                  <c:v>6.9251376889612704E-5</c:v>
                </c:pt>
                <c:pt idx="557">
                  <c:v>7.0521182042147196E-5</c:v>
                </c:pt>
                <c:pt idx="558">
                  <c:v>7.1722384578713807E-5</c:v>
                </c:pt>
                <c:pt idx="559">
                  <c:v>7.2802558874408203E-5</c:v>
                </c:pt>
                <c:pt idx="560">
                  <c:v>7.3819749396909496E-5</c:v>
                </c:pt>
                <c:pt idx="561">
                  <c:v>7.4871695598780502E-5</c:v>
                </c:pt>
                <c:pt idx="562">
                  <c:v>7.6111315949336806E-5</c:v>
                </c:pt>
                <c:pt idx="563">
                  <c:v>7.73630275357456E-5</c:v>
                </c:pt>
                <c:pt idx="564">
                  <c:v>7.8541740400417401E-5</c:v>
                </c:pt>
                <c:pt idx="565">
                  <c:v>7.9703162166218001E-5</c:v>
                </c:pt>
                <c:pt idx="566">
                  <c:v>8.09392229992394E-5</c:v>
                </c:pt>
                <c:pt idx="567">
                  <c:v>8.2138942183909293E-5</c:v>
                </c:pt>
                <c:pt idx="568">
                  <c:v>8.3326648705439593E-5</c:v>
                </c:pt>
                <c:pt idx="569">
                  <c:v>8.4497408958841402E-5</c:v>
                </c:pt>
                <c:pt idx="570">
                  <c:v>8.5657762945105499E-5</c:v>
                </c:pt>
                <c:pt idx="571">
                  <c:v>8.6819158619126904E-5</c:v>
                </c:pt>
                <c:pt idx="572">
                  <c:v>8.7891510158996701E-5</c:v>
                </c:pt>
                <c:pt idx="573">
                  <c:v>8.9025810173859894E-5</c:v>
                </c:pt>
                <c:pt idx="574">
                  <c:v>9.0259155386795896E-5</c:v>
                </c:pt>
                <c:pt idx="575">
                  <c:v>9.1500238946703706E-5</c:v>
                </c:pt>
                <c:pt idx="576">
                  <c:v>9.26516398540695E-5</c:v>
                </c:pt>
                <c:pt idx="577">
                  <c:v>9.3896286127873494E-5</c:v>
                </c:pt>
                <c:pt idx="578">
                  <c:v>9.5151823999470704E-5</c:v>
                </c:pt>
                <c:pt idx="579">
                  <c:v>9.64362017288547E-5</c:v>
                </c:pt>
                <c:pt idx="580">
                  <c:v>9.7739953585737697E-5</c:v>
                </c:pt>
                <c:pt idx="581">
                  <c:v>9.8982305395679999E-5</c:v>
                </c:pt>
                <c:pt idx="582">
                  <c:v>1.00413939777214E-4</c:v>
                </c:pt>
                <c:pt idx="583">
                  <c:v>1.02985699138114E-4</c:v>
                </c:pt>
                <c:pt idx="584">
                  <c:v>1.0410841669381E-4</c:v>
                </c:pt>
                <c:pt idx="585">
                  <c:v>1.05357285670107E-4</c:v>
                </c:pt>
                <c:pt idx="586">
                  <c:v>1.06630866394868E-4</c:v>
                </c:pt>
                <c:pt idx="587">
                  <c:v>1.08026744824707E-4</c:v>
                </c:pt>
                <c:pt idx="588">
                  <c:v>1.0934271926950399E-4</c:v>
                </c:pt>
                <c:pt idx="589">
                  <c:v>1.10760514908695E-4</c:v>
                </c:pt>
                <c:pt idx="590">
                  <c:v>1.12517615555075E-4</c:v>
                </c:pt>
                <c:pt idx="591">
                  <c:v>1.14319115710712E-4</c:v>
                </c:pt>
                <c:pt idx="592">
                  <c:v>1.15967244834936E-4</c:v>
                </c:pt>
                <c:pt idx="593">
                  <c:v>1.17761958269382E-4</c:v>
                </c:pt>
                <c:pt idx="594">
                  <c:v>1.1959000474449E-4</c:v>
                </c:pt>
                <c:pt idx="595">
                  <c:v>1.21237967282645E-4</c:v>
                </c:pt>
                <c:pt idx="596">
                  <c:v>1.2286074936914801E-4</c:v>
                </c:pt>
                <c:pt idx="597">
                  <c:v>1.2474900060824201E-4</c:v>
                </c:pt>
                <c:pt idx="598">
                  <c:v>1.2662299930327E-4</c:v>
                </c:pt>
                <c:pt idx="599">
                  <c:v>1.2831413331010501E-4</c:v>
                </c:pt>
                <c:pt idx="600">
                  <c:v>1.2991164995413399E-4</c:v>
                </c:pt>
                <c:pt idx="601">
                  <c:v>1.3187879204279199E-4</c:v>
                </c:pt>
                <c:pt idx="602">
                  <c:v>1.3370126946007601E-4</c:v>
                </c:pt>
                <c:pt idx="603">
                  <c:v>1.3550647240706599E-4</c:v>
                </c:pt>
                <c:pt idx="604">
                  <c:v>1.3731925758061301E-4</c:v>
                </c:pt>
                <c:pt idx="605">
                  <c:v>1.3913955624493801E-4</c:v>
                </c:pt>
                <c:pt idx="606">
                  <c:v>1.4111926314481699E-4</c:v>
                </c:pt>
                <c:pt idx="607">
                  <c:v>1.4307162160364701E-4</c:v>
                </c:pt>
                <c:pt idx="608">
                  <c:v>1.4496358125536899E-4</c:v>
                </c:pt>
                <c:pt idx="609">
                  <c:v>1.4689080277179999E-4</c:v>
                </c:pt>
                <c:pt idx="610">
                  <c:v>1.48931450583942E-4</c:v>
                </c:pt>
                <c:pt idx="611">
                  <c:v>1.5099145476771901E-4</c:v>
                </c:pt>
                <c:pt idx="612">
                  <c:v>1.53165574221578E-4</c:v>
                </c:pt>
                <c:pt idx="613">
                  <c:v>1.5533455327888999E-4</c:v>
                </c:pt>
                <c:pt idx="614">
                  <c:v>1.5740113821152501E-4</c:v>
                </c:pt>
                <c:pt idx="615">
                  <c:v>1.59367335612678E-4</c:v>
                </c:pt>
                <c:pt idx="616">
                  <c:v>1.6143617934870599E-4</c:v>
                </c:pt>
                <c:pt idx="617">
                  <c:v>1.63287984131397E-4</c:v>
                </c:pt>
                <c:pt idx="618">
                  <c:v>1.6634948461127799E-4</c:v>
                </c:pt>
                <c:pt idx="619">
                  <c:v>1.6932881031240201E-4</c:v>
                </c:pt>
                <c:pt idx="620">
                  <c:v>1.71080556708318E-4</c:v>
                </c:pt>
                <c:pt idx="621">
                  <c:v>1.73147401739321E-4</c:v>
                </c:pt>
                <c:pt idx="622">
                  <c:v>1.7523157032053901E-4</c:v>
                </c:pt>
                <c:pt idx="623">
                  <c:v>1.7713043354732099E-4</c:v>
                </c:pt>
                <c:pt idx="624">
                  <c:v>1.7899136434767701E-4</c:v>
                </c:pt>
                <c:pt idx="625">
                  <c:v>1.8103136455059401E-4</c:v>
                </c:pt>
                <c:pt idx="626">
                  <c:v>1.83366700812327E-4</c:v>
                </c:pt>
                <c:pt idx="627">
                  <c:v>1.8594668758768499E-4</c:v>
                </c:pt>
                <c:pt idx="628">
                  <c:v>1.88344608974298E-4</c:v>
                </c:pt>
                <c:pt idx="629">
                  <c:v>1.90830106663534E-4</c:v>
                </c:pt>
                <c:pt idx="630">
                  <c:v>1.9355070509157599E-4</c:v>
                </c:pt>
                <c:pt idx="631">
                  <c:v>1.9588395518078299E-4</c:v>
                </c:pt>
                <c:pt idx="632">
                  <c:v>1.98095569106534E-4</c:v>
                </c:pt>
                <c:pt idx="633">
                  <c:v>2.0048223265464699E-4</c:v>
                </c:pt>
                <c:pt idx="634">
                  <c:v>2.0308732339110601E-4</c:v>
                </c:pt>
                <c:pt idx="635">
                  <c:v>2.0591752063847801E-4</c:v>
                </c:pt>
                <c:pt idx="636">
                  <c:v>2.08947819726201E-4</c:v>
                </c:pt>
                <c:pt idx="637">
                  <c:v>2.1215327051111999E-4</c:v>
                </c:pt>
                <c:pt idx="638">
                  <c:v>2.1456108618366E-4</c:v>
                </c:pt>
                <c:pt idx="639">
                  <c:v>2.1676461856108301E-4</c:v>
                </c:pt>
                <c:pt idx="640">
                  <c:v>2.19707975677028E-4</c:v>
                </c:pt>
                <c:pt idx="641">
                  <c:v>2.23659953414862E-4</c:v>
                </c:pt>
                <c:pt idx="642">
                  <c:v>2.2589388719512001E-4</c:v>
                </c:pt>
                <c:pt idx="643">
                  <c:v>2.2851844427887501E-4</c:v>
                </c:pt>
                <c:pt idx="644">
                  <c:v>2.31807832116971E-4</c:v>
                </c:pt>
                <c:pt idx="645">
                  <c:v>2.3496315318095E-4</c:v>
                </c:pt>
                <c:pt idx="646">
                  <c:v>2.3752634702916E-4</c:v>
                </c:pt>
                <c:pt idx="647">
                  <c:v>2.4026187263323899E-4</c:v>
                </c:pt>
                <c:pt idx="648">
                  <c:v>2.4371913482228101E-4</c:v>
                </c:pt>
                <c:pt idx="649">
                  <c:v>2.4525849335554201E-4</c:v>
                </c:pt>
                <c:pt idx="650">
                  <c:v>2.4423909901530501E-4</c:v>
                </c:pt>
                <c:pt idx="651">
                  <c:v>2.4656127513238997E-4</c:v>
                </c:pt>
                <c:pt idx="652">
                  <c:v>2.4903398017231301E-4</c:v>
                </c:pt>
                <c:pt idx="653">
                  <c:v>2.5169147307617699E-4</c:v>
                </c:pt>
                <c:pt idx="654">
                  <c:v>2.54459364617435E-4</c:v>
                </c:pt>
                <c:pt idx="655">
                  <c:v>2.5718304387136999E-4</c:v>
                </c:pt>
                <c:pt idx="656">
                  <c:v>2.5991716023002301E-4</c:v>
                </c:pt>
                <c:pt idx="657">
                  <c:v>2.6293658617021303E-4</c:v>
                </c:pt>
                <c:pt idx="658">
                  <c:v>2.6601153086458702E-4</c:v>
                </c:pt>
                <c:pt idx="659">
                  <c:v>2.6917121869127702E-4</c:v>
                </c:pt>
                <c:pt idx="660">
                  <c:v>2.72489182510215E-4</c:v>
                </c:pt>
                <c:pt idx="661">
                  <c:v>2.7577618982743999E-4</c:v>
                </c:pt>
                <c:pt idx="662">
                  <c:v>2.7918459767061301E-4</c:v>
                </c:pt>
                <c:pt idx="663">
                  <c:v>2.8256149780352E-4</c:v>
                </c:pt>
                <c:pt idx="664">
                  <c:v>2.8571518292568098E-4</c:v>
                </c:pt>
                <c:pt idx="665">
                  <c:v>2.8872505252071102E-4</c:v>
                </c:pt>
                <c:pt idx="666">
                  <c:v>2.9179080150289199E-4</c:v>
                </c:pt>
                <c:pt idx="667">
                  <c:v>2.9500461753178203E-4</c:v>
                </c:pt>
                <c:pt idx="668">
                  <c:v>2.9820216565706599E-4</c:v>
                </c:pt>
                <c:pt idx="669">
                  <c:v>3.0133761487116E-4</c:v>
                </c:pt>
                <c:pt idx="670">
                  <c:v>3.0445217645703603E-4</c:v>
                </c:pt>
                <c:pt idx="671">
                  <c:v>3.0776646335797602E-4</c:v>
                </c:pt>
                <c:pt idx="672">
                  <c:v>3.1101367576428298E-4</c:v>
                </c:pt>
                <c:pt idx="673">
                  <c:v>3.1438027935514102E-4</c:v>
                </c:pt>
                <c:pt idx="674">
                  <c:v>3.1801564165465502E-4</c:v>
                </c:pt>
                <c:pt idx="675">
                  <c:v>3.2171384547667901E-4</c:v>
                </c:pt>
                <c:pt idx="676">
                  <c:v>3.2521530948653997E-4</c:v>
                </c:pt>
                <c:pt idx="677">
                  <c:v>3.2886851637701201E-4</c:v>
                </c:pt>
                <c:pt idx="678">
                  <c:v>3.3294477077383598E-4</c:v>
                </c:pt>
                <c:pt idx="679">
                  <c:v>3.3715202201611301E-4</c:v>
                </c:pt>
                <c:pt idx="680">
                  <c:v>3.4130595859132603E-4</c:v>
                </c:pt>
                <c:pt idx="681">
                  <c:v>3.4537426004116299E-4</c:v>
                </c:pt>
                <c:pt idx="682">
                  <c:v>3.4967896888043299E-4</c:v>
                </c:pt>
                <c:pt idx="683">
                  <c:v>3.5389921354166002E-4</c:v>
                </c:pt>
                <c:pt idx="684">
                  <c:v>3.58106153110972E-4</c:v>
                </c:pt>
                <c:pt idx="685">
                  <c:v>3.6246061580576797E-4</c:v>
                </c:pt>
                <c:pt idx="686">
                  <c:v>3.6691548082306598E-4</c:v>
                </c:pt>
                <c:pt idx="687">
                  <c:v>3.7146463281431701E-4</c:v>
                </c:pt>
                <c:pt idx="688">
                  <c:v>3.7609351672173997E-4</c:v>
                </c:pt>
                <c:pt idx="689">
                  <c:v>3.8056164115910098E-4</c:v>
                </c:pt>
                <c:pt idx="690">
                  <c:v>3.8495183681595E-4</c:v>
                </c:pt>
                <c:pt idx="691">
                  <c:v>3.8965841373882399E-4</c:v>
                </c:pt>
                <c:pt idx="692">
                  <c:v>3.94664845296365E-4</c:v>
                </c:pt>
                <c:pt idx="693">
                  <c:v>3.9942179910895301E-4</c:v>
                </c:pt>
                <c:pt idx="694">
                  <c:v>4.0408046050388998E-4</c:v>
                </c:pt>
                <c:pt idx="695">
                  <c:v>4.0886600898603899E-4</c:v>
                </c:pt>
                <c:pt idx="696">
                  <c:v>4.1383308136793301E-4</c:v>
                </c:pt>
                <c:pt idx="697">
                  <c:v>4.1852636749059802E-4</c:v>
                </c:pt>
                <c:pt idx="698">
                  <c:v>4.2330313735541999E-4</c:v>
                </c:pt>
                <c:pt idx="699">
                  <c:v>4.27990912985931E-4</c:v>
                </c:pt>
                <c:pt idx="700">
                  <c:v>4.3244772888850199E-4</c:v>
                </c:pt>
                <c:pt idx="701">
                  <c:v>4.3715743452888399E-4</c:v>
                </c:pt>
                <c:pt idx="702">
                  <c:v>4.4183398868605402E-4</c:v>
                </c:pt>
                <c:pt idx="703">
                  <c:v>4.4659124602220199E-4</c:v>
                </c:pt>
                <c:pt idx="704">
                  <c:v>4.5159333345762401E-4</c:v>
                </c:pt>
                <c:pt idx="705">
                  <c:v>4.5696221425768998E-4</c:v>
                </c:pt>
                <c:pt idx="706">
                  <c:v>4.6232744736606E-4</c:v>
                </c:pt>
                <c:pt idx="707">
                  <c:v>4.67409952216115E-4</c:v>
                </c:pt>
                <c:pt idx="708">
                  <c:v>4.7236788401329899E-4</c:v>
                </c:pt>
                <c:pt idx="709">
                  <c:v>4.7757076906040902E-4</c:v>
                </c:pt>
                <c:pt idx="710">
                  <c:v>4.83014738581566E-4</c:v>
                </c:pt>
                <c:pt idx="711">
                  <c:v>4.8846679936768002E-4</c:v>
                </c:pt>
                <c:pt idx="712">
                  <c:v>4.9391087478626195E-4</c:v>
                </c:pt>
                <c:pt idx="713">
                  <c:v>4.9927988019905203E-4</c:v>
                </c:pt>
                <c:pt idx="714">
                  <c:v>5.0475270258376701E-4</c:v>
                </c:pt>
                <c:pt idx="715">
                  <c:v>5.1053358744002704E-4</c:v>
                </c:pt>
                <c:pt idx="716">
                  <c:v>5.1655856240582598E-4</c:v>
                </c:pt>
                <c:pt idx="717">
                  <c:v>5.2249254219488702E-4</c:v>
                </c:pt>
                <c:pt idx="718">
                  <c:v>5.2862725755701905E-4</c:v>
                </c:pt>
                <c:pt idx="719">
                  <c:v>5.3471009770897403E-4</c:v>
                </c:pt>
                <c:pt idx="720">
                  <c:v>5.40608453436078E-4</c:v>
                </c:pt>
                <c:pt idx="721">
                  <c:v>5.4649239446721799E-4</c:v>
                </c:pt>
                <c:pt idx="722">
                  <c:v>5.5263498304602195E-4</c:v>
                </c:pt>
                <c:pt idx="723">
                  <c:v>5.5863537066807201E-4</c:v>
                </c:pt>
                <c:pt idx="724">
                  <c:v>5.6444350482979199E-4</c:v>
                </c:pt>
                <c:pt idx="725">
                  <c:v>5.7053737465718795E-4</c:v>
                </c:pt>
                <c:pt idx="726">
                  <c:v>5.7737544905568205E-4</c:v>
                </c:pt>
                <c:pt idx="727">
                  <c:v>5.8349588652220402E-4</c:v>
                </c:pt>
                <c:pt idx="728">
                  <c:v>5.8944016305749697E-4</c:v>
                </c:pt>
                <c:pt idx="729">
                  <c:v>5.9548115620134702E-4</c:v>
                </c:pt>
                <c:pt idx="730">
                  <c:v>6.0155010790768296E-4</c:v>
                </c:pt>
                <c:pt idx="731">
                  <c:v>6.0751081493741E-4</c:v>
                </c:pt>
                <c:pt idx="732">
                  <c:v>6.1319429046295399E-4</c:v>
                </c:pt>
                <c:pt idx="733">
                  <c:v>6.1900226062776005E-4</c:v>
                </c:pt>
                <c:pt idx="734">
                  <c:v>6.2505494898291395E-4</c:v>
                </c:pt>
                <c:pt idx="735">
                  <c:v>6.3110472458975404E-4</c:v>
                </c:pt>
                <c:pt idx="736">
                  <c:v>6.36867759402367E-4</c:v>
                </c:pt>
                <c:pt idx="737">
                  <c:v>6.4259124557530497E-4</c:v>
                </c:pt>
                <c:pt idx="738">
                  <c:v>6.4874030884861896E-4</c:v>
                </c:pt>
                <c:pt idx="739">
                  <c:v>6.5495611375033396E-4</c:v>
                </c:pt>
                <c:pt idx="740">
                  <c:v>6.6136649538792495E-4</c:v>
                </c:pt>
                <c:pt idx="741">
                  <c:v>6.6835369805055497E-4</c:v>
                </c:pt>
                <c:pt idx="742">
                  <c:v>6.7599237714540295E-4</c:v>
                </c:pt>
                <c:pt idx="743">
                  <c:v>6.8326205097746803E-4</c:v>
                </c:pt>
                <c:pt idx="744">
                  <c:v>6.9016815950429899E-4</c:v>
                </c:pt>
                <c:pt idx="745">
                  <c:v>6.9720169243662003E-4</c:v>
                </c:pt>
                <c:pt idx="746">
                  <c:v>7.0443525987866405E-4</c:v>
                </c:pt>
                <c:pt idx="747">
                  <c:v>7.1174596043545996E-4</c:v>
                </c:pt>
                <c:pt idx="748">
                  <c:v>7.1897399316126701E-4</c:v>
                </c:pt>
                <c:pt idx="749">
                  <c:v>7.2599732034794699E-4</c:v>
                </c:pt>
                <c:pt idx="750">
                  <c:v>7.3292247396656196E-4</c:v>
                </c:pt>
                <c:pt idx="751">
                  <c:v>7.40101382378532E-4</c:v>
                </c:pt>
                <c:pt idx="752">
                  <c:v>7.4772480145677102E-4</c:v>
                </c:pt>
                <c:pt idx="753">
                  <c:v>7.5573817147744199E-4</c:v>
                </c:pt>
                <c:pt idx="754">
                  <c:v>7.6385240136909603E-4</c:v>
                </c:pt>
                <c:pt idx="755">
                  <c:v>7.7177037483037504E-4</c:v>
                </c:pt>
                <c:pt idx="756">
                  <c:v>7.7978922734905096E-4</c:v>
                </c:pt>
                <c:pt idx="757">
                  <c:v>7.8722855493861899E-4</c:v>
                </c:pt>
                <c:pt idx="758">
                  <c:v>7.9486061898374901E-4</c:v>
                </c:pt>
                <c:pt idx="759">
                  <c:v>8.0274748233916701E-4</c:v>
                </c:pt>
                <c:pt idx="760">
                  <c:v>8.1069728355300799E-4</c:v>
                </c:pt>
                <c:pt idx="761">
                  <c:v>8.1882975536256804E-4</c:v>
                </c:pt>
                <c:pt idx="762">
                  <c:v>8.2739648016434003E-4</c:v>
                </c:pt>
                <c:pt idx="763">
                  <c:v>8.3570671129233403E-4</c:v>
                </c:pt>
                <c:pt idx="764">
                  <c:v>8.4385057709900405E-4</c:v>
                </c:pt>
                <c:pt idx="765">
                  <c:v>8.52500019578483E-4</c:v>
                </c:pt>
                <c:pt idx="766">
                  <c:v>8.6154006832838098E-4</c:v>
                </c:pt>
                <c:pt idx="767">
                  <c:v>8.7033380009015303E-4</c:v>
                </c:pt>
                <c:pt idx="768">
                  <c:v>8.7896870294345598E-4</c:v>
                </c:pt>
                <c:pt idx="769">
                  <c:v>8.8766656552765201E-4</c:v>
                </c:pt>
                <c:pt idx="770">
                  <c:v>8.9526309728405504E-4</c:v>
                </c:pt>
                <c:pt idx="771">
                  <c:v>9.0192756483435199E-4</c:v>
                </c:pt>
                <c:pt idx="772">
                  <c:v>9.0886727878406099E-4</c:v>
                </c:pt>
                <c:pt idx="773">
                  <c:v>9.1619316186569504E-4</c:v>
                </c:pt>
                <c:pt idx="774">
                  <c:v>9.2412704629179598E-4</c:v>
                </c:pt>
                <c:pt idx="775">
                  <c:v>9.3290299075875997E-4</c:v>
                </c:pt>
                <c:pt idx="776">
                  <c:v>9.4228047854736697E-4</c:v>
                </c:pt>
                <c:pt idx="777">
                  <c:v>9.5156857823363997E-4</c:v>
                </c:pt>
                <c:pt idx="778">
                  <c:v>9.6080368671206502E-4</c:v>
                </c:pt>
                <c:pt idx="779">
                  <c:v>9.6997621632811395E-4</c:v>
                </c:pt>
                <c:pt idx="780">
                  <c:v>9.7867160469180311E-4</c:v>
                </c:pt>
                <c:pt idx="781">
                  <c:v>9.8724542286837799E-4</c:v>
                </c:pt>
                <c:pt idx="782">
                  <c:v>9.9620867706580289E-4</c:v>
                </c:pt>
                <c:pt idx="783">
                  <c:v>1.0057040883651E-3</c:v>
                </c:pt>
                <c:pt idx="784">
                  <c:v>1.0160388184367499E-3</c:v>
                </c:pt>
                <c:pt idx="785">
                  <c:v>1.0267395836131099E-3</c:v>
                </c:pt>
                <c:pt idx="786">
                  <c:v>1.03728118840733E-3</c:v>
                </c:pt>
                <c:pt idx="787">
                  <c:v>1.0476252204091501E-3</c:v>
                </c:pt>
                <c:pt idx="788">
                  <c:v>1.0579629448291201E-3</c:v>
                </c:pt>
                <c:pt idx="789">
                  <c:v>1.0683597220291299E-3</c:v>
                </c:pt>
                <c:pt idx="790">
                  <c:v>1.0786563233027499E-3</c:v>
                </c:pt>
                <c:pt idx="791">
                  <c:v>1.08881864056807E-3</c:v>
                </c:pt>
                <c:pt idx="792">
                  <c:v>1.09780493411225E-3</c:v>
                </c:pt>
                <c:pt idx="793">
                  <c:v>1.1071891601481499E-3</c:v>
                </c:pt>
                <c:pt idx="794">
                  <c:v>1.1167541744657001E-3</c:v>
                </c:pt>
                <c:pt idx="795">
                  <c:v>1.12645307170615E-3</c:v>
                </c:pt>
                <c:pt idx="796">
                  <c:v>1.1363715033471599E-3</c:v>
                </c:pt>
                <c:pt idx="797">
                  <c:v>1.1464156237970999E-3</c:v>
                </c:pt>
                <c:pt idx="798">
                  <c:v>1.15660536340761E-3</c:v>
                </c:pt>
                <c:pt idx="799">
                  <c:v>1.16744163472079E-3</c:v>
                </c:pt>
                <c:pt idx="800">
                  <c:v>1.1783848271688399E-3</c:v>
                </c:pt>
                <c:pt idx="801">
                  <c:v>1.1893356914010301E-3</c:v>
                </c:pt>
                <c:pt idx="802">
                  <c:v>1.2006547075674699E-3</c:v>
                </c:pt>
                <c:pt idx="803">
                  <c:v>1.2126936354534101E-3</c:v>
                </c:pt>
                <c:pt idx="804">
                  <c:v>1.2251334143016501E-3</c:v>
                </c:pt>
                <c:pt idx="805">
                  <c:v>1.2371617789783799E-3</c:v>
                </c:pt>
                <c:pt idx="806">
                  <c:v>1.2486553080167399E-3</c:v>
                </c:pt>
                <c:pt idx="807">
                  <c:v>1.2596804881413401E-3</c:v>
                </c:pt>
                <c:pt idx="808">
                  <c:v>1.27077500656572E-3</c:v>
                </c:pt>
                <c:pt idx="809">
                  <c:v>1.2822327092811699E-3</c:v>
                </c:pt>
                <c:pt idx="810">
                  <c:v>1.29310545042465E-3</c:v>
                </c:pt>
                <c:pt idx="811">
                  <c:v>1.3036581048379999E-3</c:v>
                </c:pt>
                <c:pt idx="812">
                  <c:v>1.31501420579857E-3</c:v>
                </c:pt>
                <c:pt idx="813">
                  <c:v>1.3269939975170701E-3</c:v>
                </c:pt>
                <c:pt idx="814">
                  <c:v>1.33897613062616E-3</c:v>
                </c:pt>
                <c:pt idx="815">
                  <c:v>1.3501179032247199E-3</c:v>
                </c:pt>
                <c:pt idx="816">
                  <c:v>1.3612969500800801E-3</c:v>
                </c:pt>
                <c:pt idx="817">
                  <c:v>1.3740010400934101E-3</c:v>
                </c:pt>
                <c:pt idx="818">
                  <c:v>1.3876588619709401E-3</c:v>
                </c:pt>
                <c:pt idx="819">
                  <c:v>1.40115439004191E-3</c:v>
                </c:pt>
                <c:pt idx="820">
                  <c:v>1.41312860735605E-3</c:v>
                </c:pt>
                <c:pt idx="821">
                  <c:v>1.42447397451322E-3</c:v>
                </c:pt>
                <c:pt idx="822">
                  <c:v>1.4358947654447101E-3</c:v>
                </c:pt>
                <c:pt idx="823">
                  <c:v>1.44750554510209E-3</c:v>
                </c:pt>
                <c:pt idx="824">
                  <c:v>1.45922167670018E-3</c:v>
                </c:pt>
                <c:pt idx="825">
                  <c:v>1.4707357142965301E-3</c:v>
                </c:pt>
                <c:pt idx="826">
                  <c:v>1.4827379922385899E-3</c:v>
                </c:pt>
                <c:pt idx="827">
                  <c:v>1.4943869644525401E-3</c:v>
                </c:pt>
                <c:pt idx="828">
                  <c:v>1.50622415387757E-3</c:v>
                </c:pt>
                <c:pt idx="829">
                  <c:v>1.5186872023273199E-3</c:v>
                </c:pt>
                <c:pt idx="830">
                  <c:v>1.5308924615211E-3</c:v>
                </c:pt>
                <c:pt idx="831">
                  <c:v>1.54309722915502E-3</c:v>
                </c:pt>
                <c:pt idx="832">
                  <c:v>1.5554489886226001E-3</c:v>
                </c:pt>
                <c:pt idx="833">
                  <c:v>1.56811654882671E-3</c:v>
                </c:pt>
                <c:pt idx="834">
                  <c:v>1.5816544406627199E-3</c:v>
                </c:pt>
                <c:pt idx="835">
                  <c:v>1.5955754365430501E-3</c:v>
                </c:pt>
                <c:pt idx="836">
                  <c:v>1.6088250201571699E-3</c:v>
                </c:pt>
                <c:pt idx="837">
                  <c:v>1.6211207451224E-3</c:v>
                </c:pt>
                <c:pt idx="838">
                  <c:v>1.6326929526770701E-3</c:v>
                </c:pt>
                <c:pt idx="839">
                  <c:v>1.64530517584335E-3</c:v>
                </c:pt>
                <c:pt idx="840">
                  <c:v>1.6578804081356299E-3</c:v>
                </c:pt>
                <c:pt idx="841">
                  <c:v>1.66998601466593E-3</c:v>
                </c:pt>
                <c:pt idx="842">
                  <c:v>1.68131621775713E-3</c:v>
                </c:pt>
                <c:pt idx="843">
                  <c:v>1.69271767610386E-3</c:v>
                </c:pt>
                <c:pt idx="844">
                  <c:v>1.70421663167413E-3</c:v>
                </c:pt>
                <c:pt idx="845">
                  <c:v>1.71585340286125E-3</c:v>
                </c:pt>
                <c:pt idx="846">
                  <c:v>1.7269891630424801E-3</c:v>
                </c:pt>
                <c:pt idx="847">
                  <c:v>1.7384019393261499E-3</c:v>
                </c:pt>
                <c:pt idx="848">
                  <c:v>1.75017368383663E-3</c:v>
                </c:pt>
                <c:pt idx="849">
                  <c:v>1.7624841190879599E-3</c:v>
                </c:pt>
                <c:pt idx="850">
                  <c:v>1.77472176485048E-3</c:v>
                </c:pt>
                <c:pt idx="851">
                  <c:v>1.7867683057374701E-3</c:v>
                </c:pt>
                <c:pt idx="852">
                  <c:v>1.7983520739160101E-3</c:v>
                </c:pt>
                <c:pt idx="853">
                  <c:v>1.8096259128016501E-3</c:v>
                </c:pt>
                <c:pt idx="854">
                  <c:v>1.82074269265405E-3</c:v>
                </c:pt>
                <c:pt idx="855">
                  <c:v>1.83169994123778E-3</c:v>
                </c:pt>
                <c:pt idx="856">
                  <c:v>1.8429345904654301E-3</c:v>
                </c:pt>
                <c:pt idx="857">
                  <c:v>1.8548593979071299E-3</c:v>
                </c:pt>
                <c:pt idx="858">
                  <c:v>1.8677119300439401E-3</c:v>
                </c:pt>
                <c:pt idx="859">
                  <c:v>1.88012403166595E-3</c:v>
                </c:pt>
                <c:pt idx="860">
                  <c:v>1.89205138003307E-3</c:v>
                </c:pt>
                <c:pt idx="861">
                  <c:v>1.9033436792029899E-3</c:v>
                </c:pt>
                <c:pt idx="862">
                  <c:v>1.9146295602330899E-3</c:v>
                </c:pt>
                <c:pt idx="863">
                  <c:v>1.92622004216233E-3</c:v>
                </c:pt>
                <c:pt idx="864">
                  <c:v>1.93836223345355E-3</c:v>
                </c:pt>
                <c:pt idx="865">
                  <c:v>1.95037915286246E-3</c:v>
                </c:pt>
                <c:pt idx="866">
                  <c:v>1.9623023702319601E-3</c:v>
                </c:pt>
                <c:pt idx="867">
                  <c:v>1.9740333354890398E-3</c:v>
                </c:pt>
                <c:pt idx="868">
                  <c:v>1.9855724945146498E-3</c:v>
                </c:pt>
                <c:pt idx="869">
                  <c:v>1.9969561051447898E-3</c:v>
                </c:pt>
                <c:pt idx="870">
                  <c:v>2.0074605342054901E-3</c:v>
                </c:pt>
                <c:pt idx="871">
                  <c:v>2.018203170486E-3</c:v>
                </c:pt>
                <c:pt idx="872">
                  <c:v>2.02926618841457E-3</c:v>
                </c:pt>
                <c:pt idx="873">
                  <c:v>2.0410248306785101E-3</c:v>
                </c:pt>
                <c:pt idx="874">
                  <c:v>2.0529834623193698E-3</c:v>
                </c:pt>
                <c:pt idx="875">
                  <c:v>2.0651096060850102E-3</c:v>
                </c:pt>
                <c:pt idx="876">
                  <c:v>2.0763649774262699E-3</c:v>
                </c:pt>
                <c:pt idx="877">
                  <c:v>2.0865899003911299E-3</c:v>
                </c:pt>
                <c:pt idx="878">
                  <c:v>2.09707773320085E-3</c:v>
                </c:pt>
                <c:pt idx="879">
                  <c:v>2.1076354531831699E-3</c:v>
                </c:pt>
                <c:pt idx="880">
                  <c:v>2.1182127682583601E-3</c:v>
                </c:pt>
                <c:pt idx="881">
                  <c:v>2.1292601831703001E-3</c:v>
                </c:pt>
                <c:pt idx="882">
                  <c:v>2.1414286712430701E-3</c:v>
                </c:pt>
                <c:pt idx="883">
                  <c:v>2.1535750250775598E-3</c:v>
                </c:pt>
                <c:pt idx="884">
                  <c:v>2.1656972930896102E-3</c:v>
                </c:pt>
                <c:pt idx="885">
                  <c:v>2.1777069774027301E-3</c:v>
                </c:pt>
                <c:pt idx="886">
                  <c:v>2.1896664569953702E-3</c:v>
                </c:pt>
                <c:pt idx="887">
                  <c:v>2.2009540627742699E-3</c:v>
                </c:pt>
                <c:pt idx="888">
                  <c:v>2.2121513283680401E-3</c:v>
                </c:pt>
                <c:pt idx="889">
                  <c:v>2.2230671092803001E-3</c:v>
                </c:pt>
                <c:pt idx="890">
                  <c:v>2.2341500357958202E-3</c:v>
                </c:pt>
                <c:pt idx="891">
                  <c:v>2.2457191178143401E-3</c:v>
                </c:pt>
                <c:pt idx="892">
                  <c:v>2.2570302200123201E-3</c:v>
                </c:pt>
                <c:pt idx="893">
                  <c:v>2.2679478835244001E-3</c:v>
                </c:pt>
                <c:pt idx="894">
                  <c:v>2.2790851857153898E-3</c:v>
                </c:pt>
                <c:pt idx="895">
                  <c:v>2.2904499910487799E-3</c:v>
                </c:pt>
                <c:pt idx="896">
                  <c:v>2.3020105538462802E-3</c:v>
                </c:pt>
                <c:pt idx="897">
                  <c:v>2.31371607072448E-3</c:v>
                </c:pt>
                <c:pt idx="898">
                  <c:v>2.3251153431568601E-3</c:v>
                </c:pt>
                <c:pt idx="899">
                  <c:v>2.3363239679029201E-3</c:v>
                </c:pt>
                <c:pt idx="900">
                  <c:v>2.3478913390438702E-3</c:v>
                </c:pt>
                <c:pt idx="901">
                  <c:v>2.3596450992101202E-3</c:v>
                </c:pt>
                <c:pt idx="902">
                  <c:v>2.3712264493820001E-3</c:v>
                </c:pt>
                <c:pt idx="903">
                  <c:v>2.38271025122967E-3</c:v>
                </c:pt>
                <c:pt idx="904">
                  <c:v>2.39412313396733E-3</c:v>
                </c:pt>
                <c:pt idx="905">
                  <c:v>2.4054902969389501E-3</c:v>
                </c:pt>
                <c:pt idx="906">
                  <c:v>2.4156159493999001E-3</c:v>
                </c:pt>
                <c:pt idx="907">
                  <c:v>2.4248878749583299E-3</c:v>
                </c:pt>
                <c:pt idx="908">
                  <c:v>2.4348211482843299E-3</c:v>
                </c:pt>
                <c:pt idx="909">
                  <c:v>2.4453536462660901E-3</c:v>
                </c:pt>
                <c:pt idx="910">
                  <c:v>2.45581070289009E-3</c:v>
                </c:pt>
                <c:pt idx="911">
                  <c:v>2.4661714504598401E-3</c:v>
                </c:pt>
                <c:pt idx="912">
                  <c:v>2.4766308687813299E-3</c:v>
                </c:pt>
                <c:pt idx="913">
                  <c:v>2.4873206976383901E-3</c:v>
                </c:pt>
                <c:pt idx="914">
                  <c:v>2.4980389833837999E-3</c:v>
                </c:pt>
                <c:pt idx="915">
                  <c:v>2.5089530180827102E-3</c:v>
                </c:pt>
                <c:pt idx="916">
                  <c:v>2.5198531086436E-3</c:v>
                </c:pt>
                <c:pt idx="917">
                  <c:v>2.53024759911928E-3</c:v>
                </c:pt>
                <c:pt idx="918">
                  <c:v>2.5406285804455398E-3</c:v>
                </c:pt>
                <c:pt idx="919">
                  <c:v>2.55157141956322E-3</c:v>
                </c:pt>
                <c:pt idx="920">
                  <c:v>2.5626434148049099E-3</c:v>
                </c:pt>
                <c:pt idx="921">
                  <c:v>2.5737886861428401E-3</c:v>
                </c:pt>
                <c:pt idx="922">
                  <c:v>2.5849832426614199E-3</c:v>
                </c:pt>
                <c:pt idx="923">
                  <c:v>2.5961447170603801E-3</c:v>
                </c:pt>
                <c:pt idx="924">
                  <c:v>2.6072505786212999E-3</c:v>
                </c:pt>
                <c:pt idx="925">
                  <c:v>2.6183033887484902E-3</c:v>
                </c:pt>
                <c:pt idx="926">
                  <c:v>2.6287557975305702E-3</c:v>
                </c:pt>
                <c:pt idx="927">
                  <c:v>2.6391929067740298E-3</c:v>
                </c:pt>
                <c:pt idx="928">
                  <c:v>2.6504704123001201E-3</c:v>
                </c:pt>
                <c:pt idx="929">
                  <c:v>2.6620049093949699E-3</c:v>
                </c:pt>
                <c:pt idx="930">
                  <c:v>2.67324720141474E-3</c:v>
                </c:pt>
                <c:pt idx="931">
                  <c:v>2.68410208747456E-3</c:v>
                </c:pt>
                <c:pt idx="932">
                  <c:v>2.6949610070935198E-3</c:v>
                </c:pt>
                <c:pt idx="933">
                  <c:v>2.70605514133597E-3</c:v>
                </c:pt>
                <c:pt idx="934">
                  <c:v>2.71713250889452E-3</c:v>
                </c:pt>
                <c:pt idx="935">
                  <c:v>2.7279765671625999E-3</c:v>
                </c:pt>
                <c:pt idx="936">
                  <c:v>2.7386975967616102E-3</c:v>
                </c:pt>
                <c:pt idx="937">
                  <c:v>2.7494055722690502E-3</c:v>
                </c:pt>
                <c:pt idx="938">
                  <c:v>2.7601154588472602E-3</c:v>
                </c:pt>
                <c:pt idx="939">
                  <c:v>2.7708052330639998E-3</c:v>
                </c:pt>
                <c:pt idx="940">
                  <c:v>2.78254673819921E-3</c:v>
                </c:pt>
                <c:pt idx="941">
                  <c:v>2.79455505506299E-3</c:v>
                </c:pt>
                <c:pt idx="942">
                  <c:v>2.8068293638382701E-3</c:v>
                </c:pt>
                <c:pt idx="943">
                  <c:v>2.81976311154965E-3</c:v>
                </c:pt>
                <c:pt idx="944">
                  <c:v>2.8326792422608102E-3</c:v>
                </c:pt>
                <c:pt idx="945">
                  <c:v>2.8449243663109E-3</c:v>
                </c:pt>
                <c:pt idx="946">
                  <c:v>2.8569447529850798E-3</c:v>
                </c:pt>
                <c:pt idx="947">
                  <c:v>2.86855727858226E-3</c:v>
                </c:pt>
                <c:pt idx="948">
                  <c:v>2.8785271279714898E-3</c:v>
                </c:pt>
                <c:pt idx="949">
                  <c:v>2.88846968145838E-3</c:v>
                </c:pt>
                <c:pt idx="950">
                  <c:v>2.8984350094805899E-3</c:v>
                </c:pt>
                <c:pt idx="951">
                  <c:v>2.9084097896120899E-3</c:v>
                </c:pt>
                <c:pt idx="952">
                  <c:v>2.9183573526422898E-3</c:v>
                </c:pt>
                <c:pt idx="953">
                  <c:v>2.9285548868252399E-3</c:v>
                </c:pt>
                <c:pt idx="954">
                  <c:v>2.9387472678599801E-3</c:v>
                </c:pt>
                <c:pt idx="955">
                  <c:v>2.9487728174488999E-3</c:v>
                </c:pt>
                <c:pt idx="956">
                  <c:v>2.9582882695281501E-3</c:v>
                </c:pt>
                <c:pt idx="957">
                  <c:v>2.9677720722231498E-3</c:v>
                </c:pt>
                <c:pt idx="958">
                  <c:v>2.9775062347710099E-3</c:v>
                </c:pt>
                <c:pt idx="959">
                  <c:v>2.9875212122342301E-3</c:v>
                </c:pt>
                <c:pt idx="960">
                  <c:v>2.9975038517409602E-3</c:v>
                </c:pt>
                <c:pt idx="961">
                  <c:v>3.00770994960193E-3</c:v>
                </c:pt>
                <c:pt idx="962">
                  <c:v>3.0180069511719998E-3</c:v>
                </c:pt>
                <c:pt idx="963">
                  <c:v>3.0282714512011198E-3</c:v>
                </c:pt>
                <c:pt idx="964">
                  <c:v>3.03818704763638E-3</c:v>
                </c:pt>
                <c:pt idx="965">
                  <c:v>3.0480015032799601E-3</c:v>
                </c:pt>
                <c:pt idx="966">
                  <c:v>3.0577814647351101E-3</c:v>
                </c:pt>
                <c:pt idx="967">
                  <c:v>3.0683359720890101E-3</c:v>
                </c:pt>
                <c:pt idx="968">
                  <c:v>3.0789264524827601E-3</c:v>
                </c:pt>
                <c:pt idx="969">
                  <c:v>3.0894794282312101E-3</c:v>
                </c:pt>
                <c:pt idx="970">
                  <c:v>3.1000492668850198E-3</c:v>
                </c:pt>
                <c:pt idx="971">
                  <c:v>3.1105833912144702E-3</c:v>
                </c:pt>
                <c:pt idx="972">
                  <c:v>3.1210792747980499E-3</c:v>
                </c:pt>
                <c:pt idx="973">
                  <c:v>3.1317966263761298E-3</c:v>
                </c:pt>
                <c:pt idx="974">
                  <c:v>3.14249678915461E-3</c:v>
                </c:pt>
                <c:pt idx="975">
                  <c:v>3.15315811205943E-3</c:v>
                </c:pt>
                <c:pt idx="976">
                  <c:v>3.1628049049327298E-3</c:v>
                </c:pt>
                <c:pt idx="977">
                  <c:v>3.17221469743925E-3</c:v>
                </c:pt>
                <c:pt idx="978">
                  <c:v>3.1815844173240198E-3</c:v>
                </c:pt>
                <c:pt idx="979">
                  <c:v>3.1910314756670999E-3</c:v>
                </c:pt>
                <c:pt idx="980">
                  <c:v>3.2004953118562E-3</c:v>
                </c:pt>
                <c:pt idx="981">
                  <c:v>3.2099165985855502E-3</c:v>
                </c:pt>
                <c:pt idx="982">
                  <c:v>3.2192272401998399E-3</c:v>
                </c:pt>
                <c:pt idx="983">
                  <c:v>3.2284055429199301E-3</c:v>
                </c:pt>
                <c:pt idx="984">
                  <c:v>3.2375412342329E-3</c:v>
                </c:pt>
                <c:pt idx="985">
                  <c:v>3.2466633713122001E-3</c:v>
                </c:pt>
                <c:pt idx="986">
                  <c:v>3.2559704516832901E-3</c:v>
                </c:pt>
                <c:pt idx="987">
                  <c:v>3.26523507823964E-3</c:v>
                </c:pt>
                <c:pt idx="988">
                  <c:v>3.2744568299386901E-3</c:v>
                </c:pt>
                <c:pt idx="989">
                  <c:v>3.2835619762158698E-3</c:v>
                </c:pt>
                <c:pt idx="990">
                  <c:v>3.2925926443223702E-3</c:v>
                </c:pt>
                <c:pt idx="991">
                  <c:v>3.30157797798544E-3</c:v>
                </c:pt>
                <c:pt idx="992">
                  <c:v>3.3103448487795499E-3</c:v>
                </c:pt>
                <c:pt idx="993">
                  <c:v>3.3184416554198001E-3</c:v>
                </c:pt>
                <c:pt idx="994">
                  <c:v>3.32649407211976E-3</c:v>
                </c:pt>
                <c:pt idx="995">
                  <c:v>3.33450260827119E-3</c:v>
                </c:pt>
                <c:pt idx="996">
                  <c:v>3.3426698395821299E-3</c:v>
                </c:pt>
                <c:pt idx="997">
                  <c:v>3.3509151472501499E-3</c:v>
                </c:pt>
                <c:pt idx="998">
                  <c:v>3.3591170598555298E-3</c:v>
                </c:pt>
                <c:pt idx="999">
                  <c:v>3.36727564454351E-3</c:v>
                </c:pt>
                <c:pt idx="1000">
                  <c:v>3.3755566035314701E-3</c:v>
                </c:pt>
                <c:pt idx="1001">
                  <c:v>3.3838050753485301E-3</c:v>
                </c:pt>
                <c:pt idx="1002">
                  <c:v>3.3920075186325499E-3</c:v>
                </c:pt>
                <c:pt idx="1003">
                  <c:v>3.40013787906284E-3</c:v>
                </c:pt>
                <c:pt idx="1004">
                  <c:v>3.40804064194449E-3</c:v>
                </c:pt>
                <c:pt idx="1005">
                  <c:v>3.4158969050317799E-3</c:v>
                </c:pt>
                <c:pt idx="1006">
                  <c:v>3.4237070171558798E-3</c:v>
                </c:pt>
                <c:pt idx="1007">
                  <c:v>3.4315046411642E-3</c:v>
                </c:pt>
                <c:pt idx="1008">
                  <c:v>3.43938999591994E-3</c:v>
                </c:pt>
                <c:pt idx="1009">
                  <c:v>3.4472308088954401E-3</c:v>
                </c:pt>
                <c:pt idx="1010">
                  <c:v>3.45502729973521E-3</c:v>
                </c:pt>
                <c:pt idx="1011">
                  <c:v>3.46278795766994E-3</c:v>
                </c:pt>
                <c:pt idx="1012">
                  <c:v>3.4705555122923602E-3</c:v>
                </c:pt>
                <c:pt idx="1013">
                  <c:v>3.4782769534178401E-3</c:v>
                </c:pt>
                <c:pt idx="1014">
                  <c:v>3.48595159436162E-3</c:v>
                </c:pt>
                <c:pt idx="1015">
                  <c:v>3.4935790304869599E-3</c:v>
                </c:pt>
                <c:pt idx="1016">
                  <c:v>3.5016263595476198E-3</c:v>
                </c:pt>
                <c:pt idx="1017">
                  <c:v>3.5096492049910498E-3</c:v>
                </c:pt>
                <c:pt idx="1018">
                  <c:v>3.51762344164557E-3</c:v>
                </c:pt>
                <c:pt idx="1019">
                  <c:v>3.52555021866323E-3</c:v>
                </c:pt>
                <c:pt idx="1020">
                  <c:v>3.5330321107108799E-3</c:v>
                </c:pt>
                <c:pt idx="1021">
                  <c:v>3.54021036095415E-3</c:v>
                </c:pt>
                <c:pt idx="1022">
                  <c:v>3.54734560629356E-3</c:v>
                </c:pt>
                <c:pt idx="1023">
                  <c:v>3.55443573105426E-3</c:v>
                </c:pt>
                <c:pt idx="1024">
                  <c:v>3.5614252876424099E-3</c:v>
                </c:pt>
                <c:pt idx="1025">
                  <c:v>3.5678633745549401E-3</c:v>
                </c:pt>
                <c:pt idx="1026">
                  <c:v>3.5742587391721001E-3</c:v>
                </c:pt>
                <c:pt idx="1027">
                  <c:v>3.5806113195409302E-3</c:v>
                </c:pt>
                <c:pt idx="1028">
                  <c:v>3.5869202476144901E-3</c:v>
                </c:pt>
                <c:pt idx="1029">
                  <c:v>3.5927958066215402E-3</c:v>
                </c:pt>
                <c:pt idx="1030">
                  <c:v>3.5980919732802501E-3</c:v>
                </c:pt>
                <c:pt idx="1031">
                  <c:v>3.6033512015141E-3</c:v>
                </c:pt>
                <c:pt idx="1032">
                  <c:v>3.6085737480908799E-3</c:v>
                </c:pt>
                <c:pt idx="1033">
                  <c:v>3.6137587578410702E-3</c:v>
                </c:pt>
                <c:pt idx="1034">
                  <c:v>3.6192310789419199E-3</c:v>
                </c:pt>
                <c:pt idx="1035">
                  <c:v>3.62493395725653E-3</c:v>
                </c:pt>
                <c:pt idx="1036">
                  <c:v>3.6305958174793602E-3</c:v>
                </c:pt>
                <c:pt idx="1037">
                  <c:v>3.6362162043520698E-3</c:v>
                </c:pt>
                <c:pt idx="1038">
                  <c:v>3.6417938158789299E-3</c:v>
                </c:pt>
                <c:pt idx="1039">
                  <c:v>3.64726877728849E-3</c:v>
                </c:pt>
                <c:pt idx="1040">
                  <c:v>3.6526281728715402E-3</c:v>
                </c:pt>
                <c:pt idx="1041">
                  <c:v>3.6579457183770299E-3</c:v>
                </c:pt>
                <c:pt idx="1042">
                  <c:v>3.66322185458017E-3</c:v>
                </c:pt>
                <c:pt idx="1043">
                  <c:v>3.6684552259187201E-3</c:v>
                </c:pt>
                <c:pt idx="1044">
                  <c:v>3.6737433142450299E-3</c:v>
                </c:pt>
                <c:pt idx="1045">
                  <c:v>3.6797322448758698E-3</c:v>
                </c:pt>
                <c:pt idx="1046">
                  <c:v>3.6856729567894399E-3</c:v>
                </c:pt>
                <c:pt idx="1047">
                  <c:v>3.69156502281289E-3</c:v>
                </c:pt>
                <c:pt idx="1048">
                  <c:v>3.6974077625002502E-3</c:v>
                </c:pt>
                <c:pt idx="1049">
                  <c:v>3.7032011769921702E-3</c:v>
                </c:pt>
                <c:pt idx="1050">
                  <c:v>3.7092136117356802E-3</c:v>
                </c:pt>
                <c:pt idx="1051">
                  <c:v>3.7154586730162101E-3</c:v>
                </c:pt>
                <c:pt idx="1052">
                  <c:v>3.72164890370665E-3</c:v>
                </c:pt>
                <c:pt idx="1053">
                  <c:v>3.7277825480791899E-3</c:v>
                </c:pt>
                <c:pt idx="1054">
                  <c:v>3.73386123630658E-3</c:v>
                </c:pt>
                <c:pt idx="1055">
                  <c:v>3.7398843396737398E-3</c:v>
                </c:pt>
                <c:pt idx="1056">
                  <c:v>3.7457548873048598E-3</c:v>
                </c:pt>
                <c:pt idx="1057">
                  <c:v>3.7514772571283599E-3</c:v>
                </c:pt>
                <c:pt idx="1058">
                  <c:v>3.7571433513135001E-3</c:v>
                </c:pt>
                <c:pt idx="1059">
                  <c:v>3.7627535083633698E-3</c:v>
                </c:pt>
                <c:pt idx="1060">
                  <c:v>3.7683071346551202E-3</c:v>
                </c:pt>
                <c:pt idx="1061">
                  <c:v>3.7738036262165899E-3</c:v>
                </c:pt>
                <c:pt idx="1062">
                  <c:v>3.7792620217888102E-3</c:v>
                </c:pt>
                <c:pt idx="1063">
                  <c:v>3.7848184420729899E-3</c:v>
                </c:pt>
                <c:pt idx="1064">
                  <c:v>3.7903162982972599E-3</c:v>
                </c:pt>
                <c:pt idx="1065">
                  <c:v>3.7957557904997798E-3</c:v>
                </c:pt>
                <c:pt idx="1066">
                  <c:v>3.8011366319051E-3</c:v>
                </c:pt>
                <c:pt idx="1067">
                  <c:v>3.8064597657166402E-3</c:v>
                </c:pt>
                <c:pt idx="1068">
                  <c:v>3.81172417111826E-3</c:v>
                </c:pt>
                <c:pt idx="1069">
                  <c:v>3.8169924530557899E-3</c:v>
                </c:pt>
                <c:pt idx="1070">
                  <c:v>3.8225044175973898E-3</c:v>
                </c:pt>
                <c:pt idx="1071">
                  <c:v>3.82795470400718E-3</c:v>
                </c:pt>
                <c:pt idx="1072">
                  <c:v>3.8333438339243002E-3</c:v>
                </c:pt>
                <c:pt idx="1073">
                  <c:v>3.83867142460008E-3</c:v>
                </c:pt>
                <c:pt idx="1074">
                  <c:v>3.8439384289997102E-3</c:v>
                </c:pt>
                <c:pt idx="1075">
                  <c:v>3.8491466041352999E-3</c:v>
                </c:pt>
                <c:pt idx="1076">
                  <c:v>3.8542960767558501E-3</c:v>
                </c:pt>
                <c:pt idx="1077">
                  <c:v>3.859294487391E-3</c:v>
                </c:pt>
                <c:pt idx="1078">
                  <c:v>3.86416890477295E-3</c:v>
                </c:pt>
                <c:pt idx="1079">
                  <c:v>3.8689907494065898E-3</c:v>
                </c:pt>
                <c:pt idx="1080">
                  <c:v>3.87375991763198E-3</c:v>
                </c:pt>
                <c:pt idx="1081">
                  <c:v>3.87847799730955E-3</c:v>
                </c:pt>
                <c:pt idx="1082">
                  <c:v>3.8831450087607601E-3</c:v>
                </c:pt>
                <c:pt idx="1083">
                  <c:v>3.8877629446298499E-3</c:v>
                </c:pt>
                <c:pt idx="1084">
                  <c:v>3.8923328960908401E-3</c:v>
                </c:pt>
                <c:pt idx="1085">
                  <c:v>3.8967927257481899E-3</c:v>
                </c:pt>
                <c:pt idx="1086">
                  <c:v>3.9009445268424498E-3</c:v>
                </c:pt>
                <c:pt idx="1087">
                  <c:v>3.90505248501087E-3</c:v>
                </c:pt>
                <c:pt idx="1088">
                  <c:v>3.9091183963154402E-3</c:v>
                </c:pt>
                <c:pt idx="1089">
                  <c:v>3.9131436855004602E-3</c:v>
                </c:pt>
                <c:pt idx="1090">
                  <c:v>3.9171284741375597E-3</c:v>
                </c:pt>
                <c:pt idx="1091">
                  <c:v>3.9210740824870902E-3</c:v>
                </c:pt>
                <c:pt idx="1092">
                  <c:v>3.9249814484053399E-3</c:v>
                </c:pt>
                <c:pt idx="1093">
                  <c:v>3.9288522024557796E-3</c:v>
                </c:pt>
                <c:pt idx="1094">
                  <c:v>3.9326884243253302E-3</c:v>
                </c:pt>
                <c:pt idx="1095">
                  <c:v>3.9362263318464697E-3</c:v>
                </c:pt>
                <c:pt idx="1096">
                  <c:v>3.9397058584084901E-3</c:v>
                </c:pt>
                <c:pt idx="1097">
                  <c:v>3.9431540904967602E-3</c:v>
                </c:pt>
                <c:pt idx="1098">
                  <c:v>3.9465724535292998E-3</c:v>
                </c:pt>
                <c:pt idx="1099">
                  <c:v>3.9499619769255596E-3</c:v>
                </c:pt>
                <c:pt idx="1100">
                  <c:v>3.9533220494294601E-3</c:v>
                </c:pt>
                <c:pt idx="1101">
                  <c:v>3.95665351310004E-3</c:v>
                </c:pt>
                <c:pt idx="1102">
                  <c:v>3.9599563155822701E-3</c:v>
                </c:pt>
                <c:pt idx="1103">
                  <c:v>3.9632317462838596E-3</c:v>
                </c:pt>
                <c:pt idx="1104">
                  <c:v>3.96648098078454E-3</c:v>
                </c:pt>
                <c:pt idx="1105">
                  <c:v>3.9700627172013199E-3</c:v>
                </c:pt>
                <c:pt idx="1106">
                  <c:v>3.97379977402193E-3</c:v>
                </c:pt>
                <c:pt idx="1107">
                  <c:v>3.9775075721691098E-3</c:v>
                </c:pt>
                <c:pt idx="1108">
                  <c:v>3.9811874519687096E-3</c:v>
                </c:pt>
                <c:pt idx="1109">
                  <c:v>3.9848409929338904E-3</c:v>
                </c:pt>
                <c:pt idx="1110">
                  <c:v>3.9884670425328998E-3</c:v>
                </c:pt>
                <c:pt idx="1111">
                  <c:v>3.9920666245694802E-3</c:v>
                </c:pt>
                <c:pt idx="1112">
                  <c:v>3.9956394130281903E-3</c:v>
                </c:pt>
                <c:pt idx="1113">
                  <c:v>3.9991864485904097E-3</c:v>
                </c:pt>
                <c:pt idx="1114">
                  <c:v>4.0027083835666097E-3</c:v>
                </c:pt>
                <c:pt idx="1115">
                  <c:v>4.00620385998197E-3</c:v>
                </c:pt>
                <c:pt idx="1116">
                  <c:v>4.0099755722295197E-3</c:v>
                </c:pt>
                <c:pt idx="1117">
                  <c:v>4.0141911046572502E-3</c:v>
                </c:pt>
                <c:pt idx="1118">
                  <c:v>4.0183759265339496E-3</c:v>
                </c:pt>
                <c:pt idx="1119">
                  <c:v>4.0225308386872697E-3</c:v>
                </c:pt>
                <c:pt idx="1120">
                  <c:v>4.0266539644943601E-3</c:v>
                </c:pt>
                <c:pt idx="1121">
                  <c:v>4.0307456549152397E-3</c:v>
                </c:pt>
                <c:pt idx="1122">
                  <c:v>4.0348069399090804E-3</c:v>
                </c:pt>
                <c:pt idx="1123">
                  <c:v>4.0388373116295199E-3</c:v>
                </c:pt>
                <c:pt idx="1124">
                  <c:v>4.04283615048826E-3</c:v>
                </c:pt>
                <c:pt idx="1125">
                  <c:v>4.0468044174632196E-3</c:v>
                </c:pt>
                <c:pt idx="1126">
                  <c:v>4.0507418777799399E-3</c:v>
                </c:pt>
                <c:pt idx="1127">
                  <c:v>4.0546487559265801E-3</c:v>
                </c:pt>
                <c:pt idx="1128">
                  <c:v>4.0585259699501804E-3</c:v>
                </c:pt>
                <c:pt idx="1129">
                  <c:v>4.0618325956371104E-3</c:v>
                </c:pt>
                <c:pt idx="1130">
                  <c:v>4.06507503701948E-3</c:v>
                </c:pt>
                <c:pt idx="1131">
                  <c:v>4.0682907553975097E-3</c:v>
                </c:pt>
                <c:pt idx="1132">
                  <c:v>4.0714799999078399E-3</c:v>
                </c:pt>
                <c:pt idx="1133">
                  <c:v>4.07464242670542E-3</c:v>
                </c:pt>
                <c:pt idx="1134">
                  <c:v>4.0777782686714503E-3</c:v>
                </c:pt>
                <c:pt idx="1135">
                  <c:v>4.0808878303970697E-3</c:v>
                </c:pt>
                <c:pt idx="1136">
                  <c:v>4.0839713039938002E-3</c:v>
                </c:pt>
                <c:pt idx="1137">
                  <c:v>4.0870288521834101E-3</c:v>
                </c:pt>
                <c:pt idx="1138">
                  <c:v>4.0900608854396898E-3</c:v>
                </c:pt>
                <c:pt idx="1139">
                  <c:v>4.0930677739152398E-3</c:v>
                </c:pt>
                <c:pt idx="1140">
                  <c:v>4.0960497295979802E-3</c:v>
                </c:pt>
                <c:pt idx="1141">
                  <c:v>4.0990067954184903E-3</c:v>
                </c:pt>
                <c:pt idx="1142">
                  <c:v>4.1019390157858099E-3</c:v>
                </c:pt>
                <c:pt idx="1143">
                  <c:v>4.1042220251663398E-3</c:v>
                </c:pt>
                <c:pt idx="1144">
                  <c:v>4.1064322349908897E-3</c:v>
                </c:pt>
                <c:pt idx="1145">
                  <c:v>4.10862317513426E-3</c:v>
                </c:pt>
                <c:pt idx="1146">
                  <c:v>4.1107948485190103E-3</c:v>
                </c:pt>
                <c:pt idx="1147">
                  <c:v>4.1129473445460597E-3</c:v>
                </c:pt>
                <c:pt idx="1148">
                  <c:v>4.1150807510017496E-3</c:v>
                </c:pt>
                <c:pt idx="1149">
                  <c:v>4.1171952214833201E-3</c:v>
                </c:pt>
                <c:pt idx="1150">
                  <c:v>4.1192909385544202E-3</c:v>
                </c:pt>
                <c:pt idx="1151">
                  <c:v>4.1213680923189002E-3</c:v>
                </c:pt>
                <c:pt idx="1152">
                  <c:v>4.1234268916980499E-3</c:v>
                </c:pt>
                <c:pt idx="1153">
                  <c:v>4.1254675430687903E-3</c:v>
                </c:pt>
                <c:pt idx="1154">
                  <c:v>4.1274902794141196E-3</c:v>
                </c:pt>
                <c:pt idx="1155">
                  <c:v>4.1294953102900701E-3</c:v>
                </c:pt>
                <c:pt idx="1156">
                  <c:v>4.1314827870059401E-3</c:v>
                </c:pt>
                <c:pt idx="1157">
                  <c:v>4.13345278137637E-3</c:v>
                </c:pt>
                <c:pt idx="1158">
                  <c:v>4.1354054518255899E-3</c:v>
                </c:pt>
                <c:pt idx="1159">
                  <c:v>4.1373219218005797E-3</c:v>
                </c:pt>
                <c:pt idx="1160">
                  <c:v>4.1392171927988001E-3</c:v>
                </c:pt>
                <c:pt idx="1161">
                  <c:v>4.1410954771798399E-3</c:v>
                </c:pt>
                <c:pt idx="1162">
                  <c:v>4.1429567619059998E-3</c:v>
                </c:pt>
                <c:pt idx="1163">
                  <c:v>4.1448011647081196E-3</c:v>
                </c:pt>
                <c:pt idx="1164">
                  <c:v>4.1466287134888204E-3</c:v>
                </c:pt>
                <c:pt idx="1165">
                  <c:v>4.1484394703023E-3</c:v>
                </c:pt>
                <c:pt idx="1166">
                  <c:v>4.15023354779825E-3</c:v>
                </c:pt>
                <c:pt idx="1167">
                  <c:v>4.1520111317638999E-3</c:v>
                </c:pt>
                <c:pt idx="1168">
                  <c:v>4.1537723852036901E-3</c:v>
                </c:pt>
                <c:pt idx="1169">
                  <c:v>4.15551747164568E-3</c:v>
                </c:pt>
                <c:pt idx="1170">
                  <c:v>4.1572465836636997E-3</c:v>
                </c:pt>
                <c:pt idx="1171">
                  <c:v>4.1589599487446101E-3</c:v>
                </c:pt>
                <c:pt idx="1172">
                  <c:v>4.1606577598013901E-3</c:v>
                </c:pt>
                <c:pt idx="1173">
                  <c:v>4.16234014697087E-3</c:v>
                </c:pt>
                <c:pt idx="1174">
                  <c:v>4.1640072508653198E-3</c:v>
                </c:pt>
                <c:pt idx="1175">
                  <c:v>4.1656591308577903E-3</c:v>
                </c:pt>
                <c:pt idx="1176">
                  <c:v>4.1672959138961997E-3</c:v>
                </c:pt>
                <c:pt idx="1177">
                  <c:v>4.1689176065090004E-3</c:v>
                </c:pt>
                <c:pt idx="1178">
                  <c:v>4.1708317804076004E-3</c:v>
                </c:pt>
                <c:pt idx="1179">
                  <c:v>4.1727968918037796E-3</c:v>
                </c:pt>
                <c:pt idx="1180">
                  <c:v>4.1747436218596097E-3</c:v>
                </c:pt>
                <c:pt idx="1181">
                  <c:v>4.1766719695957698E-3</c:v>
                </c:pt>
                <c:pt idx="1182">
                  <c:v>4.1785820142378602E-3</c:v>
                </c:pt>
                <c:pt idx="1183">
                  <c:v>4.1804738575126899E-3</c:v>
                </c:pt>
                <c:pt idx="1184">
                  <c:v>4.18234763746584E-3</c:v>
                </c:pt>
                <c:pt idx="1185">
                  <c:v>4.1842034913005402E-3</c:v>
                </c:pt>
                <c:pt idx="1186">
                  <c:v>4.18604168934434E-3</c:v>
                </c:pt>
                <c:pt idx="1187">
                  <c:v>4.1878624220378097E-3</c:v>
                </c:pt>
                <c:pt idx="1188">
                  <c:v>4.1896659588061E-3</c:v>
                </c:pt>
                <c:pt idx="1189">
                  <c:v>4.19145250646026E-3</c:v>
                </c:pt>
                <c:pt idx="1190">
                  <c:v>4.1932222124386699E-3</c:v>
                </c:pt>
                <c:pt idx="1191">
                  <c:v>4.1949753208387897E-3</c:v>
                </c:pt>
                <c:pt idx="1192">
                  <c:v>4.1967119258063297E-3</c:v>
                </c:pt>
                <c:pt idx="1193">
                  <c:v>4.19843206229727E-3</c:v>
                </c:pt>
                <c:pt idx="1194">
                  <c:v>4.20013577430678E-3</c:v>
                </c:pt>
                <c:pt idx="1195">
                  <c:v>4.2018230709528802E-3</c:v>
                </c:pt>
                <c:pt idx="1196">
                  <c:v>4.2034939958853204E-3</c:v>
                </c:pt>
                <c:pt idx="1197">
                  <c:v>4.2051484329861796E-3</c:v>
                </c:pt>
                <c:pt idx="1198">
                  <c:v>4.2067864812054797E-3</c:v>
                </c:pt>
                <c:pt idx="1199">
                  <c:v>4.2084081411889003E-3</c:v>
                </c:pt>
                <c:pt idx="1200">
                  <c:v>4.2100133603097103E-3</c:v>
                </c:pt>
                <c:pt idx="1201">
                  <c:v>4.2116528206867397E-3</c:v>
                </c:pt>
                <c:pt idx="1202">
                  <c:v>4.2133377166698998E-3</c:v>
                </c:pt>
                <c:pt idx="1203">
                  <c:v>4.2150058064213498E-3</c:v>
                </c:pt>
                <c:pt idx="1204">
                  <c:v>4.2166575751850103E-3</c:v>
                </c:pt>
                <c:pt idx="1205">
                  <c:v>4.2182932322098604E-3</c:v>
                </c:pt>
                <c:pt idx="1206">
                  <c:v>4.2199129692081904E-3</c:v>
                </c:pt>
                <c:pt idx="1207">
                  <c:v>4.2215170679977699E-3</c:v>
                </c:pt>
                <c:pt idx="1208">
                  <c:v>4.2231055876323503E-3</c:v>
                </c:pt>
                <c:pt idx="1209">
                  <c:v>4.2246786175426498E-3</c:v>
                </c:pt>
                <c:pt idx="1210">
                  <c:v>4.2262361411019604E-3</c:v>
                </c:pt>
                <c:pt idx="1211">
                  <c:v>4.2277782192578902E-3</c:v>
                </c:pt>
                <c:pt idx="1212">
                  <c:v>4.2293046592990803E-3</c:v>
                </c:pt>
                <c:pt idx="1213">
                  <c:v>4.23081553143702E-3</c:v>
                </c:pt>
                <c:pt idx="1214">
                  <c:v>4.2323107634857004E-3</c:v>
                </c:pt>
                <c:pt idx="1215">
                  <c:v>4.23379040860515E-3</c:v>
                </c:pt>
                <c:pt idx="1216">
                  <c:v>4.2352544637391798E-3</c:v>
                </c:pt>
                <c:pt idx="1217">
                  <c:v>4.2367030616697497E-3</c:v>
                </c:pt>
                <c:pt idx="1218">
                  <c:v>4.2381362744416196E-3</c:v>
                </c:pt>
                <c:pt idx="1219">
                  <c:v>4.2395544738136198E-3</c:v>
                </c:pt>
                <c:pt idx="1220">
                  <c:v>4.2409580294069504E-3</c:v>
                </c:pt>
                <c:pt idx="1221">
                  <c:v>4.2423471491996496E-3</c:v>
                </c:pt>
                <c:pt idx="1222">
                  <c:v>4.2437222368743796E-3</c:v>
                </c:pt>
                <c:pt idx="1223">
                  <c:v>4.2450835005853E-3</c:v>
                </c:pt>
                <c:pt idx="1224">
                  <c:v>4.2464310965995601E-3</c:v>
                </c:pt>
                <c:pt idx="1225">
                  <c:v>4.2477651936096402E-3</c:v>
                </c:pt>
                <c:pt idx="1226">
                  <c:v>4.24908590786203E-3</c:v>
                </c:pt>
                <c:pt idx="1227">
                  <c:v>4.2503932200022602E-3</c:v>
                </c:pt>
                <c:pt idx="1228">
                  <c:v>4.2516871371251399E-3</c:v>
                </c:pt>
                <c:pt idx="1229">
                  <c:v>4.2529676451948098E-3</c:v>
                </c:pt>
                <c:pt idx="1230">
                  <c:v>4.2542346690435497E-3</c:v>
                </c:pt>
                <c:pt idx="1231">
                  <c:v>4.2554882164222204E-3</c:v>
                </c:pt>
                <c:pt idx="1232">
                  <c:v>4.2561448999524501E-3</c:v>
                </c:pt>
                <c:pt idx="1233">
                  <c:v>4.2563887490641196E-3</c:v>
                </c:pt>
                <c:pt idx="1234">
                  <c:v>4.2566298898432699E-3</c:v>
                </c:pt>
                <c:pt idx="1235">
                  <c:v>4.2568683481834504E-3</c:v>
                </c:pt>
                <c:pt idx="1236">
                  <c:v>4.25710415178526E-3</c:v>
                </c:pt>
                <c:pt idx="1237">
                  <c:v>4.2573373581056501E-3</c:v>
                </c:pt>
                <c:pt idx="1238">
                  <c:v>4.2575680122027403E-3</c:v>
                </c:pt>
                <c:pt idx="1239">
                  <c:v>4.2577961659558301E-3</c:v>
                </c:pt>
                <c:pt idx="1240">
                  <c:v>4.2580218637723001E-3</c:v>
                </c:pt>
                <c:pt idx="1241">
                  <c:v>4.2582451587521598E-3</c:v>
                </c:pt>
                <c:pt idx="1242">
                  <c:v>4.2584660878114801E-3</c:v>
                </c:pt>
                <c:pt idx="1243">
                  <c:v>4.2586846938179202E-3</c:v>
                </c:pt>
                <c:pt idx="1244">
                  <c:v>4.2589009963908799E-3</c:v>
                </c:pt>
                <c:pt idx="1245">
                  <c:v>4.2591150065233998E-3</c:v>
                </c:pt>
                <c:pt idx="1246">
                  <c:v>4.2593267421768902E-3</c:v>
                </c:pt>
                <c:pt idx="1247">
                  <c:v>4.2595362117275604E-3</c:v>
                </c:pt>
                <c:pt idx="1248">
                  <c:v>4.2597433990972898E-3</c:v>
                </c:pt>
                <c:pt idx="1249">
                  <c:v>4.2599483197810597E-3</c:v>
                </c:pt>
                <c:pt idx="1250">
                  <c:v>4.2601509683332399E-3</c:v>
                </c:pt>
                <c:pt idx="1251">
                  <c:v>4.2603513493590702E-3</c:v>
                </c:pt>
                <c:pt idx="1252">
                  <c:v>4.2605494726591798E-3</c:v>
                </c:pt>
                <c:pt idx="1253">
                  <c:v>4.2607453524199498E-3</c:v>
                </c:pt>
                <c:pt idx="1254">
                  <c:v>4.2609390102535403E-3</c:v>
                </c:pt>
                <c:pt idx="1255">
                  <c:v>4.2611304767394701E-3</c:v>
                </c:pt>
                <c:pt idx="1256">
                  <c:v>4.26131977822414E-3</c:v>
                </c:pt>
                <c:pt idx="1257">
                  <c:v>4.2615069550949198E-3</c:v>
                </c:pt>
                <c:pt idx="1258">
                  <c:v>4.2616920517202297E-3</c:v>
                </c:pt>
                <c:pt idx="1259">
                  <c:v>4.2618751021041004E-3</c:v>
                </c:pt>
                <c:pt idx="1260">
                  <c:v>4.2620561504513399E-3</c:v>
                </c:pt>
                <c:pt idx="1261">
                  <c:v>4.2622352260258799E-3</c:v>
                </c:pt>
                <c:pt idx="1262">
                  <c:v>4.2624123680443096E-3</c:v>
                </c:pt>
                <c:pt idx="1263">
                  <c:v>4.2625875907398997E-3</c:v>
                </c:pt>
                <c:pt idx="1264">
                  <c:v>4.2627609270460996E-3</c:v>
                </c:pt>
                <c:pt idx="1265">
                  <c:v>4.26293237914698E-3</c:v>
                </c:pt>
                <c:pt idx="1266">
                  <c:v>4.2631019683981699E-3</c:v>
                </c:pt>
                <c:pt idx="1267">
                  <c:v>4.2632697048772998E-3</c:v>
                </c:pt>
                <c:pt idx="1268">
                  <c:v>4.2634355811246904E-3</c:v>
                </c:pt>
                <c:pt idx="1269">
                  <c:v>4.2635996158388902E-3</c:v>
                </c:pt>
                <c:pt idx="1270">
                  <c:v>4.2637618052477301E-3</c:v>
                </c:pt>
                <c:pt idx="1271">
                  <c:v>4.2639221618003299E-3</c:v>
                </c:pt>
                <c:pt idx="1272">
                  <c:v>4.2640806891661304E-3</c:v>
                </c:pt>
                <c:pt idx="1273">
                  <c:v>4.2642374079683801E-3</c:v>
                </c:pt>
                <c:pt idx="1274">
                  <c:v>4.2643923245689599E-3</c:v>
                </c:pt>
                <c:pt idx="1275">
                  <c:v>4.2645454754310797E-3</c:v>
                </c:pt>
                <c:pt idx="1276">
                  <c:v>4.2646968727721698E-3</c:v>
                </c:pt>
                <c:pt idx="1277">
                  <c:v>4.26484654467556E-3</c:v>
                </c:pt>
                <c:pt idx="1278">
                  <c:v>4.2649945204174498E-3</c:v>
                </c:pt>
                <c:pt idx="1279">
                  <c:v>4.2665305296910499E-3</c:v>
                </c:pt>
                <c:pt idx="1280">
                  <c:v>4.26844913949718E-3</c:v>
                </c:pt>
                <c:pt idx="1281">
                  <c:v>4.2703472013006097E-3</c:v>
                </c:pt>
                <c:pt idx="1282">
                  <c:v>4.2722250793654701E-3</c:v>
                </c:pt>
                <c:pt idx="1283">
                  <c:v>4.2740830725384402E-3</c:v>
                </c:pt>
                <c:pt idx="1284">
                  <c:v>4.2759213452010702E-3</c:v>
                </c:pt>
                <c:pt idx="1285">
                  <c:v>4.2777402275646697E-3</c:v>
                </c:pt>
                <c:pt idx="1286">
                  <c:v>4.2795398164167404E-3</c:v>
                </c:pt>
                <c:pt idx="1287">
                  <c:v>4.2813204464186303E-3</c:v>
                </c:pt>
                <c:pt idx="1288">
                  <c:v>4.2830820345940296E-3</c:v>
                </c:pt>
                <c:pt idx="1289">
                  <c:v>4.2848248343755899E-3</c:v>
                </c:pt>
                <c:pt idx="1290">
                  <c:v>4.2865488735139498E-3</c:v>
                </c:pt>
                <c:pt idx="1291">
                  <c:v>4.2882542788337504E-3</c:v>
                </c:pt>
                <c:pt idx="1292">
                  <c:v>4.2899410343748001E-3</c:v>
                </c:pt>
                <c:pt idx="1293">
                  <c:v>4.2916093563148501E-3</c:v>
                </c:pt>
                <c:pt idx="1294">
                  <c:v>4.2932592060488097E-3</c:v>
                </c:pt>
                <c:pt idx="1295">
                  <c:v>4.2948908393702001E-3</c:v>
                </c:pt>
                <c:pt idx="1296">
                  <c:v>4.29650436883255E-3</c:v>
                </c:pt>
                <c:pt idx="1297">
                  <c:v>4.2980999804185099E-3</c:v>
                </c:pt>
                <c:pt idx="1298">
                  <c:v>4.2996779304826501E-3</c:v>
                </c:pt>
                <c:pt idx="1299">
                  <c:v>4.3012384234489397E-3</c:v>
                </c:pt>
                <c:pt idx="1300">
                  <c:v>4.3027817473151901E-3</c:v>
                </c:pt>
                <c:pt idx="1301">
                  <c:v>4.3043081864798799E-3</c:v>
                </c:pt>
                <c:pt idx="1302">
                  <c:v>4.3058179771305804E-3</c:v>
                </c:pt>
                <c:pt idx="1303">
                  <c:v>4.3073115828361703E-3</c:v>
                </c:pt>
                <c:pt idx="1304">
                  <c:v>4.3087908240216997E-3</c:v>
                </c:pt>
                <c:pt idx="1305">
                  <c:v>4.3102545945049803E-3</c:v>
                </c:pt>
                <c:pt idx="1306">
                  <c:v>4.3117033724266096E-3</c:v>
                </c:pt>
                <c:pt idx="1307">
                  <c:v>4.3131367535556098E-3</c:v>
                </c:pt>
                <c:pt idx="1308">
                  <c:v>4.3145557840176003E-3</c:v>
                </c:pt>
                <c:pt idx="1309">
                  <c:v>4.31596115761542E-3</c:v>
                </c:pt>
                <c:pt idx="1310">
                  <c:v>4.3173512754272397E-3</c:v>
                </c:pt>
                <c:pt idx="1311">
                  <c:v>4.3187261770722598E-3</c:v>
                </c:pt>
                <c:pt idx="1312">
                  <c:v>4.3200852951853202E-3</c:v>
                </c:pt>
                <c:pt idx="1313">
                  <c:v>4.3214291990081198E-3</c:v>
                </c:pt>
                <c:pt idx="1314">
                  <c:v>4.3227577811922602E-3</c:v>
                </c:pt>
                <c:pt idx="1315">
                  <c:v>4.3240691144025402E-3</c:v>
                </c:pt>
                <c:pt idx="1316">
                  <c:v>4.3253628017205599E-3</c:v>
                </c:pt>
                <c:pt idx="1317">
                  <c:v>4.3266380488613601E-3</c:v>
                </c:pt>
                <c:pt idx="1318">
                  <c:v>4.3278951761552198E-3</c:v>
                </c:pt>
                <c:pt idx="1319">
                  <c:v>4.3291332115213202E-3</c:v>
                </c:pt>
                <c:pt idx="1320">
                  <c:v>4.3303504983399797E-3</c:v>
                </c:pt>
                <c:pt idx="1321">
                  <c:v>4.3315469353442998E-3</c:v>
                </c:pt>
                <c:pt idx="1322">
                  <c:v>4.3327214729239503E-3</c:v>
                </c:pt>
                <c:pt idx="1323">
                  <c:v>4.3338741670597598E-3</c:v>
                </c:pt>
                <c:pt idx="1324">
                  <c:v>4.3350045335533802E-3</c:v>
                </c:pt>
                <c:pt idx="1325">
                  <c:v>4.3361112039941203E-3</c:v>
                </c:pt>
                <c:pt idx="1326">
                  <c:v>4.3371946465343104E-3</c:v>
                </c:pt>
                <c:pt idx="1327">
                  <c:v>4.3382534435895603E-3</c:v>
                </c:pt>
                <c:pt idx="1328">
                  <c:v>4.3392882062433602E-3</c:v>
                </c:pt>
                <c:pt idx="1329">
                  <c:v>4.3402985078126498E-3</c:v>
                </c:pt>
                <c:pt idx="1330">
                  <c:v>4.3412830536175596E-3</c:v>
                </c:pt>
                <c:pt idx="1331">
                  <c:v>4.3422424950633701E-3</c:v>
                </c:pt>
                <c:pt idx="1332">
                  <c:v>4.34317527192404E-3</c:v>
                </c:pt>
                <c:pt idx="1333">
                  <c:v>4.3440820022296704E-3</c:v>
                </c:pt>
                <c:pt idx="1334">
                  <c:v>4.3449628801880101E-3</c:v>
                </c:pt>
                <c:pt idx="1335">
                  <c:v>4.3458154705553198E-3</c:v>
                </c:pt>
                <c:pt idx="1336">
                  <c:v>4.3466404073463404E-3</c:v>
                </c:pt>
                <c:pt idx="1337">
                  <c:v>4.3474360699988701E-3</c:v>
                </c:pt>
                <c:pt idx="1338">
                  <c:v>4.3482029074853497E-3</c:v>
                </c:pt>
                <c:pt idx="1339">
                  <c:v>4.3489412157467402E-3</c:v>
                </c:pt>
                <c:pt idx="1340">
                  <c:v>4.3496485647564597E-3</c:v>
                </c:pt>
                <c:pt idx="1341">
                  <c:v>4.3503248925495898E-3</c:v>
                </c:pt>
                <c:pt idx="1342">
                  <c:v>4.3509695596082899E-3</c:v>
                </c:pt>
                <c:pt idx="1343">
                  <c:v>4.3515822618410997E-3</c:v>
                </c:pt>
                <c:pt idx="1344">
                  <c:v>4.3521642212653996E-3</c:v>
                </c:pt>
                <c:pt idx="1345">
                  <c:v>4.3527126860956203E-3</c:v>
                </c:pt>
                <c:pt idx="1346">
                  <c:v>4.3532286872723404E-3</c:v>
                </c:pt>
                <c:pt idx="1347">
                  <c:v>4.3537114309270602E-3</c:v>
                </c:pt>
                <c:pt idx="1348">
                  <c:v>4.3541616248146996E-3</c:v>
                </c:pt>
                <c:pt idx="1349">
                  <c:v>4.3545806124070099E-3</c:v>
                </c:pt>
                <c:pt idx="1350">
                  <c:v>4.3549667286395099E-3</c:v>
                </c:pt>
                <c:pt idx="1351">
                  <c:v>4.3553212165654198E-3</c:v>
                </c:pt>
                <c:pt idx="1352">
                  <c:v>4.3556438428730302E-3</c:v>
                </c:pt>
                <c:pt idx="1353">
                  <c:v>4.3559361702056E-3</c:v>
                </c:pt>
                <c:pt idx="1354">
                  <c:v>4.3561985367150903E-3</c:v>
                </c:pt>
                <c:pt idx="1355">
                  <c:v>4.3564316230882902E-3</c:v>
                </c:pt>
                <c:pt idx="1356">
                  <c:v>4.3566366116798202E-3</c:v>
                </c:pt>
                <c:pt idx="1357">
                  <c:v>4.3568175129400002E-3</c:v>
                </c:pt>
                <c:pt idx="1358">
                  <c:v>4.3569710922097401E-3</c:v>
                </c:pt>
                <c:pt idx="1359">
                  <c:v>4.3570966665702603E-3</c:v>
                </c:pt>
                <c:pt idx="1360">
                  <c:v>4.3571994828585803E-3</c:v>
                </c:pt>
                <c:pt idx="1361">
                  <c:v>4.3572772621661201E-3</c:v>
                </c:pt>
                <c:pt idx="1362">
                  <c:v>4.35733403443037E-3</c:v>
                </c:pt>
                <c:pt idx="1363">
                  <c:v>4.3573685214896704E-3</c:v>
                </c:pt>
                <c:pt idx="1364">
                  <c:v>4.3573785417398399E-3</c:v>
                </c:pt>
                <c:pt idx="1365">
                  <c:v>4.35737070116926E-3</c:v>
                </c:pt>
                <c:pt idx="1366">
                  <c:v>4.3573431369837001E-3</c:v>
                </c:pt>
                <c:pt idx="1367">
                  <c:v>4.3572992020388E-3</c:v>
                </c:pt>
                <c:pt idx="1368">
                  <c:v>4.3572386493628502E-3</c:v>
                </c:pt>
                <c:pt idx="1369">
                  <c:v>4.3571592060036596E-3</c:v>
                </c:pt>
                <c:pt idx="1370">
                  <c:v>4.3570676616164396E-3</c:v>
                </c:pt>
                <c:pt idx="1371">
                  <c:v>4.3569627099617602E-3</c:v>
                </c:pt>
                <c:pt idx="1372">
                  <c:v>4.3568476257682199E-3</c:v>
                </c:pt>
                <c:pt idx="1373">
                  <c:v>4.3567223116882901E-3</c:v>
                </c:pt>
                <c:pt idx="1374">
                  <c:v>4.3565843427315499E-3</c:v>
                </c:pt>
                <c:pt idx="1375">
                  <c:v>4.3564407341196501E-3</c:v>
                </c:pt>
                <c:pt idx="1376">
                  <c:v>4.3562896860469399E-3</c:v>
                </c:pt>
                <c:pt idx="1377">
                  <c:v>4.3561346265197703E-3</c:v>
                </c:pt>
                <c:pt idx="1378">
                  <c:v>4.3559748982361099E-3</c:v>
                </c:pt>
                <c:pt idx="1379">
                  <c:v>4.3558081302208802E-3</c:v>
                </c:pt>
                <c:pt idx="1380">
                  <c:v>4.3556406392328299E-3</c:v>
                </c:pt>
                <c:pt idx="1381">
                  <c:v>4.3554706537366102E-3</c:v>
                </c:pt>
                <c:pt idx="1382">
                  <c:v>4.3553009281316899E-3</c:v>
                </c:pt>
                <c:pt idx="1383">
                  <c:v>4.3551305209876103E-3</c:v>
                </c:pt>
                <c:pt idx="1384">
                  <c:v>4.3549571190078804E-3</c:v>
                </c:pt>
                <c:pt idx="1385">
                  <c:v>4.3547862651050796E-3</c:v>
                </c:pt>
                <c:pt idx="1386">
                  <c:v>4.3546161861084103E-3</c:v>
                </c:pt>
                <c:pt idx="1387">
                  <c:v>4.3544492744599702E-3</c:v>
                </c:pt>
                <c:pt idx="1388">
                  <c:v>4.3542847860681202E-3</c:v>
                </c:pt>
                <c:pt idx="1389">
                  <c:v>4.3541203953439099E-3</c:v>
                </c:pt>
                <c:pt idx="1390">
                  <c:v>4.3539611725828403E-3</c:v>
                </c:pt>
                <c:pt idx="1391">
                  <c:v>4.3538056606630699E-3</c:v>
                </c:pt>
                <c:pt idx="1392">
                  <c:v>4.3536559684561899E-3</c:v>
                </c:pt>
                <c:pt idx="1393">
                  <c:v>4.35351116080567E-3</c:v>
                </c:pt>
                <c:pt idx="1394">
                  <c:v>4.3533689324534598E-3</c:v>
                </c:pt>
                <c:pt idx="1395">
                  <c:v>4.3532343366755903E-3</c:v>
                </c:pt>
                <c:pt idx="1396">
                  <c:v>4.3531055655618798E-3</c:v>
                </c:pt>
                <c:pt idx="1397">
                  <c:v>4.3529847110771796E-3</c:v>
                </c:pt>
                <c:pt idx="1398">
                  <c:v>4.3528707226031501E-3</c:v>
                </c:pt>
                <c:pt idx="1399">
                  <c:v>4.3527613195159902E-3</c:v>
                </c:pt>
                <c:pt idx="1400">
                  <c:v>4.35266082690231E-3</c:v>
                </c:pt>
                <c:pt idx="1401">
                  <c:v>4.3525673769996501E-3</c:v>
                </c:pt>
                <c:pt idx="1402">
                  <c:v>4.3524820333047899E-3</c:v>
                </c:pt>
                <c:pt idx="1403">
                  <c:v>4.3524034865678801E-3</c:v>
                </c:pt>
                <c:pt idx="1404">
                  <c:v>4.3523310485529196E-3</c:v>
                </c:pt>
                <c:pt idx="1405">
                  <c:v>4.3522657163954301E-3</c:v>
                </c:pt>
                <c:pt idx="1406">
                  <c:v>4.3522072034859602E-3</c:v>
                </c:pt>
                <c:pt idx="1407">
                  <c:v>4.3521548237304298E-3</c:v>
                </c:pt>
                <c:pt idx="1408">
                  <c:v>4.3521086780698003E-3</c:v>
                </c:pt>
                <c:pt idx="1409">
                  <c:v>4.3520674081547004E-3</c:v>
                </c:pt>
                <c:pt idx="1410">
                  <c:v>4.35203200611433E-3</c:v>
                </c:pt>
                <c:pt idx="1411">
                  <c:v>4.3520015780343299E-3</c:v>
                </c:pt>
                <c:pt idx="1412">
                  <c:v>4.3519763119102698E-3</c:v>
                </c:pt>
                <c:pt idx="1413">
                  <c:v>4.3519558818173E-3</c:v>
                </c:pt>
                <c:pt idx="1414">
                  <c:v>4.3519390959102502E-3</c:v>
                </c:pt>
                <c:pt idx="1415">
                  <c:v>4.3519269195277403E-3</c:v>
                </c:pt>
                <c:pt idx="1416">
                  <c:v>4.3519189889433298E-3</c:v>
                </c:pt>
                <c:pt idx="1417">
                  <c:v>4.3519150891233697E-3</c:v>
                </c:pt>
                <c:pt idx="1418">
                  <c:v>4.3519149556890402E-3</c:v>
                </c:pt>
                <c:pt idx="1419">
                  <c:v>4.3519179596251904E-3</c:v>
                </c:pt>
                <c:pt idx="1420">
                  <c:v>4.3519251017441101E-3</c:v>
                </c:pt>
                <c:pt idx="1421">
                  <c:v>4.3519356821921599E-3</c:v>
                </c:pt>
                <c:pt idx="1422">
                  <c:v>4.3519502443225902E-3</c:v>
                </c:pt>
                <c:pt idx="1423">
                  <c:v>4.3519677761272597E-3</c:v>
                </c:pt>
                <c:pt idx="1424">
                  <c:v>4.35198763539259E-3</c:v>
                </c:pt>
                <c:pt idx="1425">
                  <c:v>4.3520103322001102E-3</c:v>
                </c:pt>
                <c:pt idx="1426">
                  <c:v>4.3520353550353498E-3</c:v>
                </c:pt>
                <c:pt idx="1427">
                  <c:v>4.35206276064414E-3</c:v>
                </c:pt>
                <c:pt idx="1428">
                  <c:v>4.3520921787600902E-3</c:v>
                </c:pt>
                <c:pt idx="1429">
                  <c:v>4.3521207053062597E-3</c:v>
                </c:pt>
                <c:pt idx="1430">
                  <c:v>4.3521508115533496E-3</c:v>
                </c:pt>
                <c:pt idx="1431">
                  <c:v>4.3521805807457603E-3</c:v>
                </c:pt>
                <c:pt idx="1432">
                  <c:v>4.3522105625268996E-3</c:v>
                </c:pt>
                <c:pt idx="1433">
                  <c:v>4.35223873648988E-3</c:v>
                </c:pt>
                <c:pt idx="1434">
                  <c:v>4.3522633825807599E-3</c:v>
                </c:pt>
                <c:pt idx="1435">
                  <c:v>4.35228546909305E-3</c:v>
                </c:pt>
                <c:pt idx="1436">
                  <c:v>4.3523044315553396E-3</c:v>
                </c:pt>
                <c:pt idx="1437">
                  <c:v>4.3523190197157597E-3</c:v>
                </c:pt>
                <c:pt idx="1438">
                  <c:v>4.3523284531524296E-3</c:v>
                </c:pt>
                <c:pt idx="1439">
                  <c:v>4.3523326717811103E-3</c:v>
                </c:pt>
                <c:pt idx="1440">
                  <c:v>4.3523317678046602E-3</c:v>
                </c:pt>
                <c:pt idx="1441">
                  <c:v>4.3523257665396302E-3</c:v>
                </c:pt>
                <c:pt idx="1442">
                  <c:v>4.3523140586845298E-3</c:v>
                </c:pt>
                <c:pt idx="1443">
                  <c:v>4.3522969546435104E-3</c:v>
                </c:pt>
                <c:pt idx="1444">
                  <c:v>4.3522749078198503E-3</c:v>
                </c:pt>
                <c:pt idx="1445">
                  <c:v>4.3522473639096299E-3</c:v>
                </c:pt>
                <c:pt idx="1446">
                  <c:v>4.3522146289188997E-3</c:v>
                </c:pt>
                <c:pt idx="1447">
                  <c:v>4.3521765631848904E-3</c:v>
                </c:pt>
                <c:pt idx="1448">
                  <c:v>4.35213357268546E-3</c:v>
                </c:pt>
                <c:pt idx="1449">
                  <c:v>4.3520858470692597E-3</c:v>
                </c:pt>
                <c:pt idx="1450">
                  <c:v>4.3520330213652298E-3</c:v>
                </c:pt>
                <c:pt idx="1451">
                  <c:v>4.3519752960622998E-3</c:v>
                </c:pt>
                <c:pt idx="1452">
                  <c:v>4.3519123109065101E-3</c:v>
                </c:pt>
                <c:pt idx="1453">
                  <c:v>4.3518443624874798E-3</c:v>
                </c:pt>
                <c:pt idx="1454">
                  <c:v>4.3517716601844097E-3</c:v>
                </c:pt>
                <c:pt idx="1455">
                  <c:v>4.3516934848116997E-3</c:v>
                </c:pt>
                <c:pt idx="1456">
                  <c:v>4.3516100495769004E-3</c:v>
                </c:pt>
                <c:pt idx="1457">
                  <c:v>4.3515208929037598E-3</c:v>
                </c:pt>
                <c:pt idx="1458">
                  <c:v>4.3514263945629104E-3</c:v>
                </c:pt>
                <c:pt idx="1459">
                  <c:v>4.3513267002634097E-3</c:v>
                </c:pt>
                <c:pt idx="1460">
                  <c:v>4.3512212294908896E-3</c:v>
                </c:pt>
                <c:pt idx="1461">
                  <c:v>4.3511102198226697E-3</c:v>
                </c:pt>
                <c:pt idx="1462">
                  <c:v>4.35099365608318E-3</c:v>
                </c:pt>
                <c:pt idx="1463">
                  <c:v>4.3508714888358599E-3</c:v>
                </c:pt>
                <c:pt idx="1464">
                  <c:v>4.3507441566623204E-3</c:v>
                </c:pt>
                <c:pt idx="1465">
                  <c:v>4.3506118665155502E-3</c:v>
                </c:pt>
                <c:pt idx="1466">
                  <c:v>4.3504748961136E-3</c:v>
                </c:pt>
                <c:pt idx="1467">
                  <c:v>4.3503336163363297E-3</c:v>
                </c:pt>
                <c:pt idx="1468">
                  <c:v>4.3501890073148102E-3</c:v>
                </c:pt>
                <c:pt idx="1469">
                  <c:v>4.3500406552156503E-3</c:v>
                </c:pt>
                <c:pt idx="1470">
                  <c:v>4.34989012623956E-3</c:v>
                </c:pt>
                <c:pt idx="1471">
                  <c:v>4.3497374874161502E-3</c:v>
                </c:pt>
                <c:pt idx="1472">
                  <c:v>4.3495840179233599E-3</c:v>
                </c:pt>
                <c:pt idx="1473">
                  <c:v>4.3494290004511202E-3</c:v>
                </c:pt>
                <c:pt idx="1474">
                  <c:v>4.3492731642922004E-3</c:v>
                </c:pt>
                <c:pt idx="1475">
                  <c:v>4.3491170674942398E-3</c:v>
                </c:pt>
                <c:pt idx="1476">
                  <c:v>4.3489600219700202E-3</c:v>
                </c:pt>
                <c:pt idx="1477">
                  <c:v>4.3488036275238203E-3</c:v>
                </c:pt>
                <c:pt idx="1478">
                  <c:v>4.3486469362961702E-3</c:v>
                </c:pt>
                <c:pt idx="1479">
                  <c:v>4.3484891004802904E-3</c:v>
                </c:pt>
                <c:pt idx="1480">
                  <c:v>4.3483317650564101E-3</c:v>
                </c:pt>
                <c:pt idx="1481">
                  <c:v>4.3481738042838404E-3</c:v>
                </c:pt>
                <c:pt idx="1482">
                  <c:v>4.3480152577195499E-3</c:v>
                </c:pt>
                <c:pt idx="1483">
                  <c:v>4.3478557407335703E-3</c:v>
                </c:pt>
                <c:pt idx="1484">
                  <c:v>4.3476949513589396E-3</c:v>
                </c:pt>
                <c:pt idx="1485">
                  <c:v>4.3475327546816499E-3</c:v>
                </c:pt>
                <c:pt idx="1486">
                  <c:v>4.3473689479045204E-3</c:v>
                </c:pt>
                <c:pt idx="1487">
                  <c:v>4.34720330139504E-3</c:v>
                </c:pt>
                <c:pt idx="1488">
                  <c:v>4.3470356433024599E-3</c:v>
                </c:pt>
                <c:pt idx="1489">
                  <c:v>4.3468661348469197E-3</c:v>
                </c:pt>
                <c:pt idx="1490">
                  <c:v>4.3466944197034299E-3</c:v>
                </c:pt>
                <c:pt idx="1491">
                  <c:v>4.3465203584270003E-3</c:v>
                </c:pt>
                <c:pt idx="1492">
                  <c:v>4.3463441659649504E-3</c:v>
                </c:pt>
                <c:pt idx="1493">
                  <c:v>4.3461657172493302E-3</c:v>
                </c:pt>
                <c:pt idx="1494">
                  <c:v>4.3459852060413699E-3</c:v>
                </c:pt>
                <c:pt idx="1495">
                  <c:v>4.3458027283675904E-3</c:v>
                </c:pt>
                <c:pt idx="1496">
                  <c:v>4.3456182883539699E-3</c:v>
                </c:pt>
                <c:pt idx="1497">
                  <c:v>4.3454320633626196E-3</c:v>
                </c:pt>
                <c:pt idx="1498">
                  <c:v>4.3452442180437296E-3</c:v>
                </c:pt>
                <c:pt idx="1499">
                  <c:v>4.3450548104684798E-3</c:v>
                </c:pt>
                <c:pt idx="1500">
                  <c:v>4.3448639560966602E-3</c:v>
                </c:pt>
                <c:pt idx="1501">
                  <c:v>4.3446717898369697E-3</c:v>
                </c:pt>
                <c:pt idx="1502">
                  <c:v>4.3444784031136203E-3</c:v>
                </c:pt>
                <c:pt idx="1503">
                  <c:v>4.3442838667851497E-3</c:v>
                </c:pt>
                <c:pt idx="1504">
                  <c:v>4.3440882520295798E-3</c:v>
                </c:pt>
                <c:pt idx="1505">
                  <c:v>4.3438916262822803E-3</c:v>
                </c:pt>
                <c:pt idx="1506">
                  <c:v>4.3436939490965696E-3</c:v>
                </c:pt>
                <c:pt idx="1507">
                  <c:v>4.3434952354894103E-3</c:v>
                </c:pt>
                <c:pt idx="1508">
                  <c:v>4.3432954962860102E-3</c:v>
                </c:pt>
                <c:pt idx="1509">
                  <c:v>4.3430946541782598E-3</c:v>
                </c:pt>
                <c:pt idx="1510">
                  <c:v>4.3428926673858299E-3</c:v>
                </c:pt>
                <c:pt idx="1511">
                  <c:v>4.3426895113479799E-3</c:v>
                </c:pt>
                <c:pt idx="1512">
                  <c:v>4.3424849943753596E-3</c:v>
                </c:pt>
                <c:pt idx="1513">
                  <c:v>4.3422791421433198E-3</c:v>
                </c:pt>
                <c:pt idx="1514">
                  <c:v>4.3420717230684301E-3</c:v>
                </c:pt>
                <c:pt idx="1515">
                  <c:v>4.3418627479446404E-3</c:v>
                </c:pt>
                <c:pt idx="1516">
                  <c:v>4.34165209739008E-3</c:v>
                </c:pt>
                <c:pt idx="1517">
                  <c:v>4.3414396392461802E-3</c:v>
                </c:pt>
                <c:pt idx="1518">
                  <c:v>4.3412253665944603E-3</c:v>
                </c:pt>
                <c:pt idx="1519">
                  <c:v>4.34100924140844E-3</c:v>
                </c:pt>
                <c:pt idx="1520">
                  <c:v>4.3407911712702099E-3</c:v>
                </c:pt>
                <c:pt idx="1521">
                  <c:v>4.3405711923883601E-3</c:v>
                </c:pt>
                <c:pt idx="1522">
                  <c:v>4.3403492521551599E-3</c:v>
                </c:pt>
                <c:pt idx="1523">
                  <c:v>4.3401253602040899E-3</c:v>
                </c:pt>
                <c:pt idx="1524">
                  <c:v>4.3398997032069201E-3</c:v>
                </c:pt>
                <c:pt idx="1525">
                  <c:v>4.3396722136229702E-3</c:v>
                </c:pt>
                <c:pt idx="1526">
                  <c:v>4.3394430616798098E-3</c:v>
                </c:pt>
                <c:pt idx="1527">
                  <c:v>4.3392123190056104E-3</c:v>
                </c:pt>
                <c:pt idx="1528">
                  <c:v>4.3389801611714096E-3</c:v>
                </c:pt>
                <c:pt idx="1529">
                  <c:v>4.3387467029295497E-3</c:v>
                </c:pt>
                <c:pt idx="1530">
                  <c:v>4.3385121244296204E-3</c:v>
                </c:pt>
                <c:pt idx="1531">
                  <c:v>4.3382766103045502E-3</c:v>
                </c:pt>
                <c:pt idx="1532">
                  <c:v>4.3380403401649999E-3</c:v>
                </c:pt>
                <c:pt idx="1533">
                  <c:v>4.33780342082833E-3</c:v>
                </c:pt>
                <c:pt idx="1534">
                  <c:v>4.3375661122762596E-3</c:v>
                </c:pt>
                <c:pt idx="1535">
                  <c:v>4.3373284867684299E-3</c:v>
                </c:pt>
                <c:pt idx="1536">
                  <c:v>4.3370907574652902E-3</c:v>
                </c:pt>
                <c:pt idx="1537">
                  <c:v>4.3368530388649702E-3</c:v>
                </c:pt>
                <c:pt idx="1538">
                  <c:v>4.3366153266041103E-3</c:v>
                </c:pt>
                <c:pt idx="1539">
                  <c:v>4.3363778499433403E-3</c:v>
                </c:pt>
                <c:pt idx="1540">
                  <c:v>4.3361408488257498E-3</c:v>
                </c:pt>
                <c:pt idx="1541">
                  <c:v>4.3359041773978896E-3</c:v>
                </c:pt>
                <c:pt idx="1542">
                  <c:v>4.3356681725658401E-3</c:v>
                </c:pt>
                <c:pt idx="1543">
                  <c:v>4.33543265387412E-3</c:v>
                </c:pt>
                <c:pt idx="1544">
                  <c:v>4.33519794530207E-3</c:v>
                </c:pt>
                <c:pt idx="1545">
                  <c:v>4.3349642045046799E-3</c:v>
                </c:pt>
                <c:pt idx="1546">
                  <c:v>4.3347315806176101E-3</c:v>
                </c:pt>
                <c:pt idx="1547">
                  <c:v>4.3344999655565899E-3</c:v>
                </c:pt>
                <c:pt idx="1548">
                  <c:v>4.3342696795869396E-3</c:v>
                </c:pt>
                <c:pt idx="1549">
                  <c:v>4.3340406511074101E-3</c:v>
                </c:pt>
                <c:pt idx="1550">
                  <c:v>4.3338128389038199E-3</c:v>
                </c:pt>
                <c:pt idx="1551">
                  <c:v>4.3335864005642098E-3</c:v>
                </c:pt>
                <c:pt idx="1552">
                  <c:v>4.3333613391439898E-3</c:v>
                </c:pt>
                <c:pt idx="1553">
                  <c:v>4.3331378727715598E-3</c:v>
                </c:pt>
                <c:pt idx="1554">
                  <c:v>4.33291577369761E-3</c:v>
                </c:pt>
                <c:pt idx="1555">
                  <c:v>4.3326951665312299E-3</c:v>
                </c:pt>
                <c:pt idx="1556">
                  <c:v>4.33247596493074E-3</c:v>
                </c:pt>
                <c:pt idx="1557">
                  <c:v>4.3322582398380403E-3</c:v>
                </c:pt>
                <c:pt idx="1558">
                  <c:v>4.3320422767310499E-3</c:v>
                </c:pt>
                <c:pt idx="1559">
                  <c:v>4.33182775192569E-3</c:v>
                </c:pt>
                <c:pt idx="1560">
                  <c:v>4.3316151680996198E-3</c:v>
                </c:pt>
                <c:pt idx="1561">
                  <c:v>4.3314043767023304E-3</c:v>
                </c:pt>
                <c:pt idx="1562">
                  <c:v>4.3311957173044003E-3</c:v>
                </c:pt>
                <c:pt idx="1563">
                  <c:v>4.3309893835081796E-3</c:v>
                </c:pt>
                <c:pt idx="1564">
                  <c:v>4.3307852037520198E-3</c:v>
                </c:pt>
                <c:pt idx="1565">
                  <c:v>4.33058347443031E-3</c:v>
                </c:pt>
                <c:pt idx="1566">
                  <c:v>4.3303841319469001E-3</c:v>
                </c:pt>
                <c:pt idx="1567">
                  <c:v>4.3301874327512204E-3</c:v>
                </c:pt>
                <c:pt idx="1568">
                  <c:v>4.3299934138142596E-3</c:v>
                </c:pt>
                <c:pt idx="1569">
                  <c:v>4.3298021146629603E-3</c:v>
                </c:pt>
                <c:pt idx="1570">
                  <c:v>4.3296135531917601E-3</c:v>
                </c:pt>
                <c:pt idx="1571">
                  <c:v>4.3294277812246998E-3</c:v>
                </c:pt>
                <c:pt idx="1572">
                  <c:v>4.3292447164887298E-3</c:v>
                </c:pt>
                <c:pt idx="1573">
                  <c:v>4.32906436823752E-3</c:v>
                </c:pt>
                <c:pt idx="1574">
                  <c:v>4.3288867962710201E-3</c:v>
                </c:pt>
                <c:pt idx="1575">
                  <c:v>4.32871182830515E-3</c:v>
                </c:pt>
                <c:pt idx="1576">
                  <c:v>4.3285395792965102E-3</c:v>
                </c:pt>
                <c:pt idx="1577">
                  <c:v>4.3283698506767602E-3</c:v>
                </c:pt>
                <c:pt idx="1578">
                  <c:v>4.3282028160851202E-3</c:v>
                </c:pt>
                <c:pt idx="1579">
                  <c:v>4.3280384072878096E-3</c:v>
                </c:pt>
                <c:pt idx="1580">
                  <c:v>4.3278765888339499E-3</c:v>
                </c:pt>
                <c:pt idx="1581">
                  <c:v>4.3277174282041397E-3</c:v>
                </c:pt>
                <c:pt idx="1582">
                  <c:v>4.3275610052684798E-3</c:v>
                </c:pt>
                <c:pt idx="1583">
                  <c:v>4.32740739905298E-3</c:v>
                </c:pt>
                <c:pt idx="1584">
                  <c:v>4.3272567276014598E-3</c:v>
                </c:pt>
                <c:pt idx="1585">
                  <c:v>4.32710900447185E-3</c:v>
                </c:pt>
                <c:pt idx="1586">
                  <c:v>4.3269644828746101E-3</c:v>
                </c:pt>
                <c:pt idx="1587">
                  <c:v>4.3268232701520401E-3</c:v>
                </c:pt>
                <c:pt idx="1588">
                  <c:v>4.3266854716162897E-3</c:v>
                </c:pt>
                <c:pt idx="1589">
                  <c:v>4.3265512831028403E-3</c:v>
                </c:pt>
                <c:pt idx="1590">
                  <c:v>4.3264209265007998E-3</c:v>
                </c:pt>
                <c:pt idx="1591">
                  <c:v>4.32629459622533E-3</c:v>
                </c:pt>
                <c:pt idx="1592">
                  <c:v>4.3261723798083797E-3</c:v>
                </c:pt>
                <c:pt idx="1593">
                  <c:v>4.3260545651174296E-3</c:v>
                </c:pt>
                <c:pt idx="1594">
                  <c:v>4.3259412497301001E-3</c:v>
                </c:pt>
                <c:pt idx="1595">
                  <c:v>4.3258326460470899E-3</c:v>
                </c:pt>
                <c:pt idx="1596">
                  <c:v>4.3257288207059503E-3</c:v>
                </c:pt>
                <c:pt idx="1597">
                  <c:v>4.3256299932433002E-3</c:v>
                </c:pt>
                <c:pt idx="1598">
                  <c:v>4.3255362640509899E-3</c:v>
                </c:pt>
                <c:pt idx="1599">
                  <c:v>4.3254476787132597E-3</c:v>
                </c:pt>
                <c:pt idx="1600">
                  <c:v>4.3253643737129997E-3</c:v>
                </c:pt>
                <c:pt idx="1601">
                  <c:v>4.3252864085087696E-3</c:v>
                </c:pt>
                <c:pt idx="1602">
                  <c:v>4.3252138242461397E-3</c:v>
                </c:pt>
                <c:pt idx="1603">
                  <c:v>4.3251466072433296E-3</c:v>
                </c:pt>
                <c:pt idx="1604">
                  <c:v>4.3250847444723803E-3</c:v>
                </c:pt>
                <c:pt idx="1605">
                  <c:v>4.3250283025362398E-3</c:v>
                </c:pt>
                <c:pt idx="1606">
                  <c:v>4.3249771940905698E-3</c:v>
                </c:pt>
                <c:pt idx="1607">
                  <c:v>4.3249314162347599E-3</c:v>
                </c:pt>
                <c:pt idx="1608">
                  <c:v>4.3248909655924902E-3</c:v>
                </c:pt>
                <c:pt idx="1609">
                  <c:v>4.3248557451443003E-3</c:v>
                </c:pt>
                <c:pt idx="1610">
                  <c:v>4.3248258229957896E-3</c:v>
                </c:pt>
                <c:pt idx="1611">
                  <c:v>4.3248010851961597E-3</c:v>
                </c:pt>
                <c:pt idx="1612">
                  <c:v>4.3247815183801797E-3</c:v>
                </c:pt>
                <c:pt idx="1613">
                  <c:v>4.3247672280055504E-3</c:v>
                </c:pt>
                <c:pt idx="1614">
                  <c:v>4.3247581450642798E-3</c:v>
                </c:pt>
                <c:pt idx="1615">
                  <c:v>4.3247543984164102E-3</c:v>
                </c:pt>
                <c:pt idx="1616">
                  <c:v>4.3247559676436896E-3</c:v>
                </c:pt>
                <c:pt idx="1617">
                  <c:v>4.3247628921959996E-3</c:v>
                </c:pt>
                <c:pt idx="1618">
                  <c:v>4.3247753161228704E-3</c:v>
                </c:pt>
                <c:pt idx="1619">
                  <c:v>4.3247932371589699E-3</c:v>
                </c:pt>
                <c:pt idx="1620">
                  <c:v>4.3248168141080297E-3</c:v>
                </c:pt>
                <c:pt idx="1621">
                  <c:v>4.32484624908663E-3</c:v>
                </c:pt>
                <c:pt idx="1622">
                  <c:v>4.3248816109362001E-3</c:v>
                </c:pt>
                <c:pt idx="1623">
                  <c:v>4.3249230713373601E-3</c:v>
                </c:pt>
                <c:pt idx="1624">
                  <c:v>4.3249708262396097E-3</c:v>
                </c:pt>
                <c:pt idx="1625">
                  <c:v>4.3250249926173601E-3</c:v>
                </c:pt>
                <c:pt idx="1626">
                  <c:v>4.32508568368478E-3</c:v>
                </c:pt>
                <c:pt idx="1627">
                  <c:v>4.3251531246743299E-3</c:v>
                </c:pt>
                <c:pt idx="1628">
                  <c:v>4.3252274847542897E-3</c:v>
                </c:pt>
                <c:pt idx="1629">
                  <c:v>4.32530881470741E-3</c:v>
                </c:pt>
                <c:pt idx="1630">
                  <c:v>4.3253973394136698E-3</c:v>
                </c:pt>
                <c:pt idx="1631">
                  <c:v>4.3254931389002799E-3</c:v>
                </c:pt>
                <c:pt idx="1632">
                  <c:v>4.3255963565045899E-3</c:v>
                </c:pt>
                <c:pt idx="1633">
                  <c:v>4.3257070334005903E-3</c:v>
                </c:pt>
                <c:pt idx="1634">
                  <c:v>4.3258252779015301E-3</c:v>
                </c:pt>
                <c:pt idx="1635">
                  <c:v>4.3259511352169997E-3</c:v>
                </c:pt>
                <c:pt idx="1636">
                  <c:v>4.3260846776800596E-3</c:v>
                </c:pt>
                <c:pt idx="1637">
                  <c:v>4.3262259183097802E-3</c:v>
                </c:pt>
                <c:pt idx="1638">
                  <c:v>4.3263748565568203E-3</c:v>
                </c:pt>
                <c:pt idx="1639">
                  <c:v>4.3265315611525201E-3</c:v>
                </c:pt>
                <c:pt idx="1640">
                  <c:v>4.3266959886027502E-3</c:v>
                </c:pt>
                <c:pt idx="1641">
                  <c:v>4.3268681298463197E-3</c:v>
                </c:pt>
                <c:pt idx="1642">
                  <c:v>4.3270479237768403E-3</c:v>
                </c:pt>
                <c:pt idx="1643">
                  <c:v>4.3272354135064197E-3</c:v>
                </c:pt>
                <c:pt idx="1644">
                  <c:v>4.3274305270335298E-3</c:v>
                </c:pt>
                <c:pt idx="1645">
                  <c:v>4.3276333208765302E-3</c:v>
                </c:pt>
                <c:pt idx="1646">
                  <c:v>4.3278436797007797E-3</c:v>
                </c:pt>
                <c:pt idx="1647">
                  <c:v>4.3280617196988901E-3</c:v>
                </c:pt>
                <c:pt idx="1648">
                  <c:v>4.3282873299882504E-3</c:v>
                </c:pt>
                <c:pt idx="1649">
                  <c:v>4.3285205444153702E-3</c:v>
                </c:pt>
                <c:pt idx="1650">
                  <c:v>4.32876145572751E-3</c:v>
                </c:pt>
                <c:pt idx="1651">
                  <c:v>4.3290100455652099E-3</c:v>
                </c:pt>
                <c:pt idx="1652">
                  <c:v>4.3292664491010003E-3</c:v>
                </c:pt>
                <c:pt idx="1653">
                  <c:v>4.3295306045450701E-3</c:v>
                </c:pt>
                <c:pt idx="1654">
                  <c:v>4.3298026266437003E-3</c:v>
                </c:pt>
                <c:pt idx="1655">
                  <c:v>4.3300826712663202E-3</c:v>
                </c:pt>
                <c:pt idx="1656">
                  <c:v>4.3303707396807698E-3</c:v>
                </c:pt>
                <c:pt idx="1657">
                  <c:v>4.3306669899832E-3</c:v>
                </c:pt>
                <c:pt idx="1658">
                  <c:v>4.3309715732386001E-3</c:v>
                </c:pt>
                <c:pt idx="1659">
                  <c:v>4.3312845863153204E-3</c:v>
                </c:pt>
                <c:pt idx="1660">
                  <c:v>4.3316061673742499E-3</c:v>
                </c:pt>
                <c:pt idx="1661">
                  <c:v>4.3319364619204097E-3</c:v>
                </c:pt>
                <c:pt idx="1662">
                  <c:v>4.3322755474785399E-3</c:v>
                </c:pt>
                <c:pt idx="1663">
                  <c:v>4.3326236085710302E-3</c:v>
                </c:pt>
                <c:pt idx="1664">
                  <c:v>4.3329807053856997E-3</c:v>
                </c:pt>
                <c:pt idx="1665">
                  <c:v>4.3333470306103497E-3</c:v>
                </c:pt>
                <c:pt idx="1666">
                  <c:v>4.3337226754849197E-3</c:v>
                </c:pt>
                <c:pt idx="1667">
                  <c:v>4.3341077113720101E-3</c:v>
                </c:pt>
                <c:pt idx="1668">
                  <c:v>4.3345022889321703E-3</c:v>
                </c:pt>
                <c:pt idx="1669">
                  <c:v>4.3349064501622897E-3</c:v>
                </c:pt>
                <c:pt idx="1670">
                  <c:v>4.3353203364319901E-3</c:v>
                </c:pt>
                <c:pt idx="1671">
                  <c:v>4.3357439810514202E-3</c:v>
                </c:pt>
                <c:pt idx="1672">
                  <c:v>4.3361774314205999E-3</c:v>
                </c:pt>
                <c:pt idx="1673">
                  <c:v>4.3366207339018701E-3</c:v>
                </c:pt>
                <c:pt idx="1674">
                  <c:v>4.33707393158108E-3</c:v>
                </c:pt>
                <c:pt idx="1675">
                  <c:v>4.33753704092591E-3</c:v>
                </c:pt>
                <c:pt idx="1676">
                  <c:v>4.3380100519290104E-3</c:v>
                </c:pt>
                <c:pt idx="1677">
                  <c:v>4.3384930108912199E-3</c:v>
                </c:pt>
                <c:pt idx="1678">
                  <c:v>4.3389859013709502E-3</c:v>
                </c:pt>
                <c:pt idx="1679">
                  <c:v>4.3394886630659397E-3</c:v>
                </c:pt>
                <c:pt idx="1680">
                  <c:v>4.3400013325904504E-3</c:v>
                </c:pt>
                <c:pt idx="1681">
                  <c:v>4.3405239306943703E-3</c:v>
                </c:pt>
                <c:pt idx="1682">
                  <c:v>4.3410564193692904E-3</c:v>
                </c:pt>
                <c:pt idx="1683">
                  <c:v>4.3415987703050302E-3</c:v>
                </c:pt>
                <c:pt idx="1684">
                  <c:v>4.3421510053863804E-3</c:v>
                </c:pt>
                <c:pt idx="1685">
                  <c:v>4.3427131028629202E-3</c:v>
                </c:pt>
                <c:pt idx="1686">
                  <c:v>4.3432850795620103E-3</c:v>
                </c:pt>
                <c:pt idx="1687">
                  <c:v>4.3438670207116298E-3</c:v>
                </c:pt>
                <c:pt idx="1688">
                  <c:v>4.3444588471237703E-3</c:v>
                </c:pt>
                <c:pt idx="1689">
                  <c:v>4.3450606595683301E-3</c:v>
                </c:pt>
                <c:pt idx="1690">
                  <c:v>4.3456725338818303E-3</c:v>
                </c:pt>
                <c:pt idx="1691">
                  <c:v>4.3462944386741097E-3</c:v>
                </c:pt>
                <c:pt idx="1692">
                  <c:v>4.3469265796591003E-3</c:v>
                </c:pt>
                <c:pt idx="1693">
                  <c:v>4.3475689859198497E-3</c:v>
                </c:pt>
                <c:pt idx="1694">
                  <c:v>4.3482217216477496E-3</c:v>
                </c:pt>
                <c:pt idx="1695">
                  <c:v>4.34888487984369E-3</c:v>
                </c:pt>
                <c:pt idx="1696">
                  <c:v>4.34955861512272E-3</c:v>
                </c:pt>
                <c:pt idx="1697">
                  <c:v>4.3502429880256802E-3</c:v>
                </c:pt>
                <c:pt idx="1698">
                  <c:v>4.3509381094540304E-3</c:v>
                </c:pt>
                <c:pt idx="1699">
                  <c:v>4.3516441127993497E-3</c:v>
                </c:pt>
                <c:pt idx="1700">
                  <c:v>4.3523611517395097E-3</c:v>
                </c:pt>
                <c:pt idx="1701">
                  <c:v>4.3530892893936298E-3</c:v>
                </c:pt>
                <c:pt idx="1702">
                  <c:v>4.3538286637107198E-3</c:v>
                </c:pt>
                <c:pt idx="1703">
                  <c:v>4.3545793650621497E-3</c:v>
                </c:pt>
                <c:pt idx="1704">
                  <c:v>4.3553415031763899E-3</c:v>
                </c:pt>
                <c:pt idx="1705">
                  <c:v>4.3561151796705101E-3</c:v>
                </c:pt>
                <c:pt idx="1706">
                  <c:v>4.3569004728957099E-3</c:v>
                </c:pt>
                <c:pt idx="1707">
                  <c:v>4.3576974990965096E-3</c:v>
                </c:pt>
                <c:pt idx="1708">
                  <c:v>4.35850631325823E-3</c:v>
                </c:pt>
                <c:pt idx="1709">
                  <c:v>4.3593269803378501E-3</c:v>
                </c:pt>
                <c:pt idx="1710">
                  <c:v>4.3601595984180596E-3</c:v>
                </c:pt>
                <c:pt idx="1711">
                  <c:v>4.36100416885988E-3</c:v>
                </c:pt>
                <c:pt idx="1712">
                  <c:v>4.3618607086682998E-3</c:v>
                </c:pt>
                <c:pt idx="1713">
                  <c:v>4.3627293541713E-3</c:v>
                </c:pt>
                <c:pt idx="1714">
                  <c:v>4.3636103181907901E-3</c:v>
                </c:pt>
                <c:pt idx="1715">
                  <c:v>4.3645035664932001E-3</c:v>
                </c:pt>
                <c:pt idx="1716">
                  <c:v>4.3654092045193101E-3</c:v>
                </c:pt>
                <c:pt idx="1717">
                  <c:v>4.3663273217941804E-3</c:v>
                </c:pt>
                <c:pt idx="1718">
                  <c:v>4.3672578594755197E-3</c:v>
                </c:pt>
                <c:pt idx="1719">
                  <c:v>4.3682010196699102E-3</c:v>
                </c:pt>
                <c:pt idx="1720">
                  <c:v>4.3691566106647201E-3</c:v>
                </c:pt>
                <c:pt idx="1721">
                  <c:v>4.3701246470300003E-3</c:v>
                </c:pt>
                <c:pt idx="1722">
                  <c:v>4.3711051910332796E-3</c:v>
                </c:pt>
                <c:pt idx="1723">
                  <c:v>4.3720981936129404E-3</c:v>
                </c:pt>
                <c:pt idx="1724">
                  <c:v>4.37310384798142E-3</c:v>
                </c:pt>
                <c:pt idx="1725">
                  <c:v>4.3741221406897804E-3</c:v>
                </c:pt>
                <c:pt idx="1726">
                  <c:v>4.3751530657668196E-3</c:v>
                </c:pt>
                <c:pt idx="1727">
                  <c:v>4.3761967183233701E-3</c:v>
                </c:pt>
                <c:pt idx="1728">
                  <c:v>4.3772531192517398E-3</c:v>
                </c:pt>
                <c:pt idx="1729">
                  <c:v>4.3783221881337799E-3</c:v>
                </c:pt>
                <c:pt idx="1730">
                  <c:v>4.3794040515529901E-3</c:v>
                </c:pt>
                <c:pt idx="1731">
                  <c:v>4.3804986598527896E-3</c:v>
                </c:pt>
                <c:pt idx="1732">
                  <c:v>4.3816060610231602E-3</c:v>
                </c:pt>
                <c:pt idx="1733">
                  <c:v>4.3827262058679798E-3</c:v>
                </c:pt>
                <c:pt idx="1734">
                  <c:v>4.3838590705027004E-3</c:v>
                </c:pt>
                <c:pt idx="1735">
                  <c:v>4.3850047441330699E-3</c:v>
                </c:pt>
                <c:pt idx="1736">
                  <c:v>4.3861631546966004E-3</c:v>
                </c:pt>
                <c:pt idx="1737">
                  <c:v>4.3870802061871297E-3</c:v>
                </c:pt>
                <c:pt idx="1738">
                  <c:v>4.3878998082998999E-3</c:v>
                </c:pt>
                <c:pt idx="1739">
                  <c:v>4.3887281370601702E-3</c:v>
                </c:pt>
                <c:pt idx="1740">
                  <c:v>4.3895652748494798E-3</c:v>
                </c:pt>
                <c:pt idx="1741">
                  <c:v>4.3904112451502502E-3</c:v>
                </c:pt>
                <c:pt idx="1742">
                  <c:v>4.3912660069835496E-3</c:v>
                </c:pt>
                <c:pt idx="1743">
                  <c:v>4.3921296277250003E-3</c:v>
                </c:pt>
                <c:pt idx="1744">
                  <c:v>4.39300209165775E-3</c:v>
                </c:pt>
                <c:pt idx="1745">
                  <c:v>4.3938834864633699E-3</c:v>
                </c:pt>
                <c:pt idx="1746">
                  <c:v>4.3947738566758598E-3</c:v>
                </c:pt>
                <c:pt idx="1747">
                  <c:v>4.3956731354574197E-3</c:v>
                </c:pt>
                <c:pt idx="1748">
                  <c:v>4.3965814940538899E-3</c:v>
                </c:pt>
                <c:pt idx="1749">
                  <c:v>4.3974989231587696E-3</c:v>
                </c:pt>
                <c:pt idx="1750">
                  <c:v>4.3984254853269402E-3</c:v>
                </c:pt>
                <c:pt idx="1751">
                  <c:v>4.39936125475729E-3</c:v>
                </c:pt>
                <c:pt idx="1752">
                  <c:v>4.40030626793268E-3</c:v>
                </c:pt>
                <c:pt idx="1753">
                  <c:v>4.4012606385490198E-3</c:v>
                </c:pt>
                <c:pt idx="1754">
                  <c:v>4.4022244008338797E-3</c:v>
                </c:pt>
                <c:pt idx="1755">
                  <c:v>4.4031976100720304E-3</c:v>
                </c:pt>
                <c:pt idx="1756">
                  <c:v>4.4041803007110504E-3</c:v>
                </c:pt>
                <c:pt idx="1757">
                  <c:v>4.4051726159846103E-3</c:v>
                </c:pt>
                <c:pt idx="1758">
                  <c:v>4.4061745213389196E-3</c:v>
                </c:pt>
                <c:pt idx="1759">
                  <c:v>4.4071861337097598E-3</c:v>
                </c:pt>
                <c:pt idx="1760">
                  <c:v>4.4082074731821999E-3</c:v>
                </c:pt>
                <c:pt idx="1761">
                  <c:v>4.40923857455542E-3</c:v>
                </c:pt>
                <c:pt idx="1762">
                  <c:v>4.4102795598239099E-3</c:v>
                </c:pt>
                <c:pt idx="1763">
                  <c:v>4.4113304259846596E-3</c:v>
                </c:pt>
                <c:pt idx="1764">
                  <c:v>4.4123911653753999E-3</c:v>
                </c:pt>
                <c:pt idx="1765">
                  <c:v>4.41346192717928E-3</c:v>
                </c:pt>
                <c:pt idx="1766">
                  <c:v>4.4145426012675102E-3</c:v>
                </c:pt>
                <c:pt idx="1767">
                  <c:v>4.41563330357762E-3</c:v>
                </c:pt>
                <c:pt idx="1768">
                  <c:v>4.4167340509782401E-3</c:v>
                </c:pt>
                <c:pt idx="1769">
                  <c:v>4.4178448035447297E-3</c:v>
                </c:pt>
                <c:pt idx="1770">
                  <c:v>4.4189656407435897E-3</c:v>
                </c:pt>
                <c:pt idx="1771">
                  <c:v>4.4200965402848196E-3</c:v>
                </c:pt>
                <c:pt idx="1772">
                  <c:v>4.4212375352240298E-3</c:v>
                </c:pt>
                <c:pt idx="1773">
                  <c:v>4.4223886303121403E-3</c:v>
                </c:pt>
                <c:pt idx="1774">
                  <c:v>4.4235498012153603E-3</c:v>
                </c:pt>
                <c:pt idx="1775">
                  <c:v>4.4247210540133098E-3</c:v>
                </c:pt>
                <c:pt idx="1776">
                  <c:v>4.4259023892732298E-3</c:v>
                </c:pt>
                <c:pt idx="1777">
                  <c:v>4.4270938613173603E-3</c:v>
                </c:pt>
                <c:pt idx="1778">
                  <c:v>4.4282954491187696E-3</c:v>
                </c:pt>
                <c:pt idx="1779">
                  <c:v>4.4295071006177703E-3</c:v>
                </c:pt>
                <c:pt idx="1780">
                  <c:v>4.4307288679230504E-3</c:v>
                </c:pt>
                <c:pt idx="1781">
                  <c:v>4.4319608331923098E-3</c:v>
                </c:pt>
                <c:pt idx="1782">
                  <c:v>4.4332029017387798E-3</c:v>
                </c:pt>
                <c:pt idx="1783">
                  <c:v>4.4344551152348402E-3</c:v>
                </c:pt>
                <c:pt idx="1784">
                  <c:v>4.4357174868446397E-3</c:v>
                </c:pt>
                <c:pt idx="1785">
                  <c:v>4.4369900234150399E-3</c:v>
                </c:pt>
                <c:pt idx="1786">
                  <c:v>4.4382727831713802E-3</c:v>
                </c:pt>
                <c:pt idx="1787">
                  <c:v>4.4395657658788702E-3</c:v>
                </c:pt>
                <c:pt idx="1788">
                  <c:v>4.4408690616662199E-3</c:v>
                </c:pt>
                <c:pt idx="1789">
                  <c:v>4.4421826415284001E-3</c:v>
                </c:pt>
                <c:pt idx="1790">
                  <c:v>4.4435065421667003E-3</c:v>
                </c:pt>
                <c:pt idx="1791">
                  <c:v>4.4448408155516204E-3</c:v>
                </c:pt>
                <c:pt idx="1792">
                  <c:v>4.4461855582908901E-3</c:v>
                </c:pt>
                <c:pt idx="1793">
                  <c:v>4.4475407818569497E-3</c:v>
                </c:pt>
                <c:pt idx="1794">
                  <c:v>4.4489065633182999E-3</c:v>
                </c:pt>
                <c:pt idx="1795">
                  <c:v>4.4502828897928096E-3</c:v>
                </c:pt>
                <c:pt idx="1796">
                  <c:v>4.4516698798847901E-3</c:v>
                </c:pt>
                <c:pt idx="1797">
                  <c:v>4.4530675948649696E-3</c:v>
                </c:pt>
                <c:pt idx="1798">
                  <c:v>4.4544760115198898E-3</c:v>
                </c:pt>
                <c:pt idx="1799">
                  <c:v>4.4558952557214601E-3</c:v>
                </c:pt>
                <c:pt idx="1800">
                  <c:v>4.4573253500309901E-3</c:v>
                </c:pt>
                <c:pt idx="1801">
                  <c:v>4.4587663915542104E-3</c:v>
                </c:pt>
                <c:pt idx="1802">
                  <c:v>4.4602183896270903E-3</c:v>
                </c:pt>
                <c:pt idx="1803">
                  <c:v>4.4616814396863502E-3</c:v>
                </c:pt>
                <c:pt idx="1804">
                  <c:v>4.4631555554861804E-3</c:v>
                </c:pt>
                <c:pt idx="1805">
                  <c:v>4.4646408236718301E-3</c:v>
                </c:pt>
                <c:pt idx="1806">
                  <c:v>4.4661372062244596E-3</c:v>
                </c:pt>
                <c:pt idx="1807">
                  <c:v>4.4676448169130604E-3</c:v>
                </c:pt>
                <c:pt idx="1808">
                  <c:v>4.4691636959981601E-3</c:v>
                </c:pt>
                <c:pt idx="1809">
                  <c:v>4.4706938687643404E-3</c:v>
                </c:pt>
                <c:pt idx="1810">
                  <c:v>4.4722353736016502E-3</c:v>
                </c:pt>
                <c:pt idx="1811">
                  <c:v>4.4732387462500601E-3</c:v>
                </c:pt>
                <c:pt idx="1812">
                  <c:v>4.4740578634277304E-3</c:v>
                </c:pt>
                <c:pt idx="1813">
                  <c:v>4.47488283959456E-3</c:v>
                </c:pt>
                <c:pt idx="1814">
                  <c:v>4.4757136410855103E-3</c:v>
                </c:pt>
                <c:pt idx="1815">
                  <c:v>4.4765503052875697E-3</c:v>
                </c:pt>
                <c:pt idx="1816">
                  <c:v>4.4773928145137396E-3</c:v>
                </c:pt>
                <c:pt idx="1817">
                  <c:v>4.4782411772030604E-3</c:v>
                </c:pt>
                <c:pt idx="1818">
                  <c:v>4.4790953948615703E-3</c:v>
                </c:pt>
                <c:pt idx="1819">
                  <c:v>4.4799554863337102E-3</c:v>
                </c:pt>
                <c:pt idx="1820">
                  <c:v>4.4808214257816299E-3</c:v>
                </c:pt>
                <c:pt idx="1821">
                  <c:v>4.4816932518390099E-3</c:v>
                </c:pt>
                <c:pt idx="1822">
                  <c:v>4.4825709383770999E-3</c:v>
                </c:pt>
                <c:pt idx="1823">
                  <c:v>4.4834544959496498E-3</c:v>
                </c:pt>
                <c:pt idx="1824">
                  <c:v>4.4843439150565297E-3</c:v>
                </c:pt>
                <c:pt idx="1825">
                  <c:v>4.4852392164711997E-3</c:v>
                </c:pt>
                <c:pt idx="1826">
                  <c:v>4.4861403987693201E-3</c:v>
                </c:pt>
                <c:pt idx="1827">
                  <c:v>4.4870474679158502E-3</c:v>
                </c:pt>
                <c:pt idx="1828">
                  <c:v>4.4879604367345002E-3</c:v>
                </c:pt>
                <c:pt idx="1829">
                  <c:v>4.4888792937565099E-3</c:v>
                </c:pt>
                <c:pt idx="1830">
                  <c:v>4.4898040270530499E-3</c:v>
                </c:pt>
                <c:pt idx="1831">
                  <c:v>4.4907346847394497E-3</c:v>
                </c:pt>
                <c:pt idx="1832">
                  <c:v>4.4916712650860903E-3</c:v>
                </c:pt>
                <c:pt idx="1833">
                  <c:v>4.49261378491554E-3</c:v>
                </c:pt>
                <c:pt idx="1834">
                  <c:v>4.4935622382031096E-3</c:v>
                </c:pt>
                <c:pt idx="1835">
                  <c:v>4.4945166736170897E-3</c:v>
                </c:pt>
                <c:pt idx="1836">
                  <c:v>4.4954770859087804E-3</c:v>
                </c:pt>
                <c:pt idx="1837">
                  <c:v>4.49644352401428E-3</c:v>
                </c:pt>
                <c:pt idx="1838">
                  <c:v>4.4974159635199698E-3</c:v>
                </c:pt>
                <c:pt idx="1839">
                  <c:v>4.4983944470386996E-3</c:v>
                </c:pt>
                <c:pt idx="1840">
                  <c:v>4.4993790058106701E-3</c:v>
                </c:pt>
                <c:pt idx="1841">
                  <c:v>4.5003696447625304E-3</c:v>
                </c:pt>
                <c:pt idx="1842">
                  <c:v>4.5013664080303601E-3</c:v>
                </c:pt>
                <c:pt idx="1843">
                  <c:v>4.5023692856661704E-3</c:v>
                </c:pt>
                <c:pt idx="1844">
                  <c:v>4.5033783460980302E-3</c:v>
                </c:pt>
                <c:pt idx="1845">
                  <c:v>4.5043936036948101E-3</c:v>
                </c:pt>
                <c:pt idx="1846">
                  <c:v>4.5054150552421204E-3</c:v>
                </c:pt>
                <c:pt idx="1847">
                  <c:v>4.5064427448624602E-3</c:v>
                </c:pt>
                <c:pt idx="1848">
                  <c:v>4.5074766753229398E-3</c:v>
                </c:pt>
                <c:pt idx="1849">
                  <c:v>4.5085169000126796E-3</c:v>
                </c:pt>
                <c:pt idx="1850">
                  <c:v>4.5095634142421001E-3</c:v>
                </c:pt>
                <c:pt idx="1851">
                  <c:v>4.5106162444733498E-3</c:v>
                </c:pt>
                <c:pt idx="1852">
                  <c:v>4.5116754153670903E-3</c:v>
                </c:pt>
                <c:pt idx="1853">
                  <c:v>4.51274094881549E-3</c:v>
                </c:pt>
                <c:pt idx="1854">
                  <c:v>4.5138128338559399E-3</c:v>
                </c:pt>
                <c:pt idx="1855">
                  <c:v>4.5148911208780099E-3</c:v>
                </c:pt>
                <c:pt idx="1856">
                  <c:v>4.5159758191101601E-3</c:v>
                </c:pt>
                <c:pt idx="1857">
                  <c:v>4.51706693446015E-3</c:v>
                </c:pt>
                <c:pt idx="1858">
                  <c:v>4.5181644741515798E-3</c:v>
                </c:pt>
                <c:pt idx="1859">
                  <c:v>4.5189740346787298E-3</c:v>
                </c:pt>
                <c:pt idx="1860">
                  <c:v>4.5197002179558701E-3</c:v>
                </c:pt>
                <c:pt idx="1861">
                  <c:v>4.5204305783193097E-3</c:v>
                </c:pt>
                <c:pt idx="1862">
                  <c:v>4.5211650864249303E-3</c:v>
                </c:pt>
                <c:pt idx="1863">
                  <c:v>4.5219037786569504E-3</c:v>
                </c:pt>
                <c:pt idx="1864">
                  <c:v>4.5226466437689799E-3</c:v>
                </c:pt>
                <c:pt idx="1865">
                  <c:v>4.5233936867125103E-3</c:v>
                </c:pt>
                <c:pt idx="1866">
                  <c:v>4.5241449226056402E-3</c:v>
                </c:pt>
                <c:pt idx="1867">
                  <c:v>4.5249003269454699E-3</c:v>
                </c:pt>
                <c:pt idx="1868">
                  <c:v>4.5256599093107001E-3</c:v>
                </c:pt>
                <c:pt idx="1869">
                  <c:v>4.5264236781132399E-3</c:v>
                </c:pt>
                <c:pt idx="1870">
                  <c:v>4.5271916228143303E-3</c:v>
                </c:pt>
                <c:pt idx="1871">
                  <c:v>4.5279637672986399E-3</c:v>
                </c:pt>
                <c:pt idx="1872">
                  <c:v>4.5287400944229901E-3</c:v>
                </c:pt>
                <c:pt idx="1873">
                  <c:v>4.5295206030271798E-3</c:v>
                </c:pt>
                <c:pt idx="1874">
                  <c:v>4.5303053027812802E-3</c:v>
                </c:pt>
                <c:pt idx="1875">
                  <c:v>4.53109420198438E-3</c:v>
                </c:pt>
                <c:pt idx="1876">
                  <c:v>4.5318872867602701E-3</c:v>
                </c:pt>
                <c:pt idx="1877">
                  <c:v>4.5326845827864497E-3</c:v>
                </c:pt>
                <c:pt idx="1878">
                  <c:v>4.5334860787609498E-3</c:v>
                </c:pt>
                <c:pt idx="1879">
                  <c:v>4.5342917830278797E-3</c:v>
                </c:pt>
                <c:pt idx="1880">
                  <c:v>4.5351017082645396E-3</c:v>
                </c:pt>
                <c:pt idx="1881">
                  <c:v>4.5359158731962798E-3</c:v>
                </c:pt>
                <c:pt idx="1882">
                  <c:v>4.5367342630780998E-3</c:v>
                </c:pt>
                <c:pt idx="1883">
                  <c:v>4.5375568788745E-3</c:v>
                </c:pt>
                <c:pt idx="1884">
                  <c:v>4.5383837476353798E-3</c:v>
                </c:pt>
                <c:pt idx="1885">
                  <c:v>4.5392148964737396E-3</c:v>
                </c:pt>
                <c:pt idx="1886">
                  <c:v>4.5400502846261901E-3</c:v>
                </c:pt>
                <c:pt idx="1887">
                  <c:v>4.5408899604543699E-3</c:v>
                </c:pt>
                <c:pt idx="1888">
                  <c:v>4.54173393463297E-3</c:v>
                </c:pt>
                <c:pt idx="1889">
                  <c:v>4.5425822137906699E-3</c:v>
                </c:pt>
                <c:pt idx="1890">
                  <c:v>4.5434348068950497E-3</c:v>
                </c:pt>
                <c:pt idx="1891">
                  <c:v>4.5442917316948798E-3</c:v>
                </c:pt>
                <c:pt idx="1892">
                  <c:v>4.5451530010660801E-3</c:v>
                </c:pt>
                <c:pt idx="1893">
                  <c:v>4.5460186331112897E-3</c:v>
                </c:pt>
                <c:pt idx="1894">
                  <c:v>4.5468886338916204E-3</c:v>
                </c:pt>
                <c:pt idx="1895">
                  <c:v>4.54776301044864E-3</c:v>
                </c:pt>
                <c:pt idx="1896">
                  <c:v>4.5486414871965704E-3</c:v>
                </c:pt>
                <c:pt idx="1897">
                  <c:v>4.5495146700948704E-3</c:v>
                </c:pt>
                <c:pt idx="1898">
                  <c:v>4.5503922252528098E-3</c:v>
                </c:pt>
                <c:pt idx="1899">
                  <c:v>4.5512741573638799E-3</c:v>
                </c:pt>
                <c:pt idx="1900">
                  <c:v>4.5521604937550798E-3</c:v>
                </c:pt>
                <c:pt idx="1901">
                  <c:v>4.5530512324434697E-3</c:v>
                </c:pt>
                <c:pt idx="1902">
                  <c:v>4.5539463690999499E-3</c:v>
                </c:pt>
                <c:pt idx="1903">
                  <c:v>4.5548459359875801E-3</c:v>
                </c:pt>
                <c:pt idx="1904">
                  <c:v>4.55574995012498E-3</c:v>
                </c:pt>
                <c:pt idx="1905">
                  <c:v>4.5566583919342697E-3</c:v>
                </c:pt>
                <c:pt idx="1906">
                  <c:v>4.55757128317116E-3</c:v>
                </c:pt>
                <c:pt idx="1907">
                  <c:v>4.5584886281714197E-3</c:v>
                </c:pt>
                <c:pt idx="1908">
                  <c:v>4.5594104518743598E-3</c:v>
                </c:pt>
                <c:pt idx="1909">
                  <c:v>4.5603367271756798E-3</c:v>
                </c:pt>
                <c:pt idx="1910">
                  <c:v>4.5612674706585902E-3</c:v>
                </c:pt>
                <c:pt idx="1911">
                  <c:v>4.5622027004551301E-3</c:v>
                </c:pt>
                <c:pt idx="1912">
                  <c:v>4.5631424185398799E-3</c:v>
                </c:pt>
                <c:pt idx="1913">
                  <c:v>4.5640866031631004E-3</c:v>
                </c:pt>
                <c:pt idx="1914">
                  <c:v>4.5650352816826402E-3</c:v>
                </c:pt>
                <c:pt idx="1915">
                  <c:v>4.5659884548216196E-3</c:v>
                </c:pt>
                <c:pt idx="1916">
                  <c:v>4.56694610414673E-3</c:v>
                </c:pt>
                <c:pt idx="1917">
                  <c:v>4.5679082539126902E-3</c:v>
                </c:pt>
                <c:pt idx="1918">
                  <c:v>4.5688749042733104E-3</c:v>
                </c:pt>
                <c:pt idx="1919">
                  <c:v>4.5698460420216898E-3</c:v>
                </c:pt>
                <c:pt idx="1920">
                  <c:v>4.5708216934280104E-3</c:v>
                </c:pt>
                <c:pt idx="1921">
                  <c:v>4.5718018381190996E-3</c:v>
                </c:pt>
                <c:pt idx="1922">
                  <c:v>4.5727864920627704E-3</c:v>
                </c:pt>
                <c:pt idx="1923">
                  <c:v>4.5737756493599803E-3</c:v>
                </c:pt>
                <c:pt idx="1924">
                  <c:v>4.5747693154033304E-3</c:v>
                </c:pt>
                <c:pt idx="1925">
                  <c:v>4.5757674915886896E-3</c:v>
                </c:pt>
                <c:pt idx="1926">
                  <c:v>4.5767701773188098E-3</c:v>
                </c:pt>
                <c:pt idx="1927">
                  <c:v>4.57777738657232E-3</c:v>
                </c:pt>
                <c:pt idx="1928">
                  <c:v>4.5788669426547303E-3</c:v>
                </c:pt>
                <c:pt idx="1929">
                  <c:v>4.5805293049320699E-3</c:v>
                </c:pt>
                <c:pt idx="1930">
                  <c:v>4.5821993420567296E-3</c:v>
                </c:pt>
                <c:pt idx="1931">
                  <c:v>4.5838770337631903E-3</c:v>
                </c:pt>
                <c:pt idx="1932">
                  <c:v>4.5855623880243701E-3</c:v>
                </c:pt>
                <c:pt idx="1933">
                  <c:v>4.5872554513896402E-3</c:v>
                </c:pt>
                <c:pt idx="1934">
                  <c:v>4.5889562103643101E-3</c:v>
                </c:pt>
                <c:pt idx="1935">
                  <c:v>4.5906646952550301E-3</c:v>
                </c:pt>
                <c:pt idx="1936">
                  <c:v>4.5923809444808998E-3</c:v>
                </c:pt>
                <c:pt idx="1937">
                  <c:v>4.5941049184800298E-3</c:v>
                </c:pt>
                <c:pt idx="1938">
                  <c:v>4.59583667268176E-3</c:v>
                </c:pt>
                <c:pt idx="1939">
                  <c:v>4.5975762075027597E-3</c:v>
                </c:pt>
                <c:pt idx="1940">
                  <c:v>4.5993235767342799E-3</c:v>
                </c:pt>
                <c:pt idx="1941">
                  <c:v>4.6010787682210204E-3</c:v>
                </c:pt>
                <c:pt idx="1942">
                  <c:v>4.6028418203524699E-3</c:v>
                </c:pt>
                <c:pt idx="1943">
                  <c:v>4.6046127556172503E-3</c:v>
                </c:pt>
                <c:pt idx="1944">
                  <c:v>4.6063916039745098E-3</c:v>
                </c:pt>
                <c:pt idx="1945">
                  <c:v>4.6081783643869903E-3</c:v>
                </c:pt>
                <c:pt idx="1946">
                  <c:v>4.6099730840781896E-3</c:v>
                </c:pt>
                <c:pt idx="1947">
                  <c:v>4.6117757722094303E-3</c:v>
                </c:pt>
                <c:pt idx="1948">
                  <c:v>4.6135864592699704E-3</c:v>
                </c:pt>
                <c:pt idx="1949">
                  <c:v>4.6154051414268897E-3</c:v>
                </c:pt>
                <c:pt idx="1950">
                  <c:v>4.6172318290284599E-3</c:v>
                </c:pt>
                <c:pt idx="1951">
                  <c:v>4.6190665597590601E-3</c:v>
                </c:pt>
                <c:pt idx="1952">
                  <c:v>4.6209093732622799E-3</c:v>
                </c:pt>
                <c:pt idx="1953">
                  <c:v>4.6227602482054901E-3</c:v>
                </c:pt>
                <c:pt idx="1954">
                  <c:v>4.6246192208912601E-3</c:v>
                </c:pt>
                <c:pt idx="1955">
                  <c:v>4.6264862975080798E-3</c:v>
                </c:pt>
                <c:pt idx="1956">
                  <c:v>4.6283461420471598E-3</c:v>
                </c:pt>
                <c:pt idx="1957">
                  <c:v>4.6299687738159496E-3</c:v>
                </c:pt>
                <c:pt idx="1958">
                  <c:v>4.6315983538787698E-3</c:v>
                </c:pt>
                <c:pt idx="1959">
                  <c:v>4.6332348843050397E-3</c:v>
                </c:pt>
                <c:pt idx="1960">
                  <c:v>4.63487838497366E-3</c:v>
                </c:pt>
                <c:pt idx="1961">
                  <c:v>4.6365288499559598E-3</c:v>
                </c:pt>
                <c:pt idx="1962">
                  <c:v>4.6381862995867502E-3</c:v>
                </c:pt>
                <c:pt idx="1963">
                  <c:v>4.63985076743489E-3</c:v>
                </c:pt>
                <c:pt idx="1964">
                  <c:v>4.6415222377588902E-3</c:v>
                </c:pt>
                <c:pt idx="1965">
                  <c:v>4.6432007178474196E-3</c:v>
                </c:pt>
                <c:pt idx="1966">
                  <c:v>4.64488621202294E-3</c:v>
                </c:pt>
                <c:pt idx="1967">
                  <c:v>4.6465787286074402E-3</c:v>
                </c:pt>
                <c:pt idx="1968">
                  <c:v>4.6482783012419399E-3</c:v>
                </c:pt>
                <c:pt idx="1969">
                  <c:v>4.6499848748091802E-3</c:v>
                </c:pt>
                <c:pt idx="1970">
                  <c:v>4.6516984841461799E-3</c:v>
                </c:pt>
                <c:pt idx="1971">
                  <c:v>4.6534191549913303E-3</c:v>
                </c:pt>
                <c:pt idx="1972">
                  <c:v>4.6551468741529399E-3</c:v>
                </c:pt>
                <c:pt idx="1973">
                  <c:v>4.6568816213490398E-3</c:v>
                </c:pt>
                <c:pt idx="1974">
                  <c:v>4.6586234191146204E-3</c:v>
                </c:pt>
                <c:pt idx="1975">
                  <c:v>4.6603722765277203E-3</c:v>
                </c:pt>
                <c:pt idx="1976">
                  <c:v>4.6621282201064302E-3</c:v>
                </c:pt>
                <c:pt idx="1977">
                  <c:v>4.6638912182441102E-3</c:v>
                </c:pt>
                <c:pt idx="1978">
                  <c:v>4.6656612941051003E-3</c:v>
                </c:pt>
                <c:pt idx="1979">
                  <c:v>4.66743846141663E-3</c:v>
                </c:pt>
                <c:pt idx="1980">
                  <c:v>4.6692227353724502E-3</c:v>
                </c:pt>
                <c:pt idx="1981">
                  <c:v>4.6710141545806298E-3</c:v>
                </c:pt>
                <c:pt idx="1982">
                  <c:v>4.6730477593130903E-3</c:v>
                </c:pt>
                <c:pt idx="1983">
                  <c:v>4.6751542512333899E-3</c:v>
                </c:pt>
                <c:pt idx="1984">
                  <c:v>4.6772693383235597E-3</c:v>
                </c:pt>
                <c:pt idx="1985">
                  <c:v>4.67939298793378E-3</c:v>
                </c:pt>
                <c:pt idx="1986">
                  <c:v>4.6815251014877103E-3</c:v>
                </c:pt>
                <c:pt idx="1987">
                  <c:v>4.6836657745421102E-3</c:v>
                </c:pt>
                <c:pt idx="1988">
                  <c:v>4.6858151547219899E-3</c:v>
                </c:pt>
                <c:pt idx="1989">
                  <c:v>4.6879731365015598E-3</c:v>
                </c:pt>
                <c:pt idx="1990">
                  <c:v>4.6901397638268597E-3</c:v>
                </c:pt>
                <c:pt idx="1991">
                  <c:v>4.6923150691532498E-3</c:v>
                </c:pt>
                <c:pt idx="1992">
                  <c:v>4.6944991817809501E-3</c:v>
                </c:pt>
                <c:pt idx="1993">
                  <c:v>4.6966920295525997E-3</c:v>
                </c:pt>
                <c:pt idx="1994">
                  <c:v>4.6988936511215803E-3</c:v>
                </c:pt>
                <c:pt idx="1995">
                  <c:v>4.7011040611020698E-3</c:v>
                </c:pt>
                <c:pt idx="1996">
                  <c:v>4.7033233201321696E-3</c:v>
                </c:pt>
                <c:pt idx="1997">
                  <c:v>4.7055513855941604E-3</c:v>
                </c:pt>
                <c:pt idx="1998">
                  <c:v>4.7077883408103097E-3</c:v>
                </c:pt>
                <c:pt idx="1999">
                  <c:v>4.7100342007230797E-3</c:v>
                </c:pt>
                <c:pt idx="2000">
                  <c:v>4.7122890397133599E-3</c:v>
                </c:pt>
                <c:pt idx="2001">
                  <c:v>4.7145528526311596E-3</c:v>
                </c:pt>
                <c:pt idx="2002">
                  <c:v>4.7168257355291099E-3</c:v>
                </c:pt>
                <c:pt idx="2003">
                  <c:v>4.7191076591015504E-3</c:v>
                </c:pt>
                <c:pt idx="2004">
                  <c:v>4.7213986131772502E-3</c:v>
                </c:pt>
                <c:pt idx="2005">
                  <c:v>4.7229725080746299E-3</c:v>
                </c:pt>
                <c:pt idx="2006">
                  <c:v>4.7241289606556602E-3</c:v>
                </c:pt>
                <c:pt idx="2007">
                  <c:v>4.7252896518153297E-3</c:v>
                </c:pt>
                <c:pt idx="2008">
                  <c:v>4.7264546238009698E-3</c:v>
                </c:pt>
                <c:pt idx="2009">
                  <c:v>4.7276238940447499E-3</c:v>
                </c:pt>
                <c:pt idx="2010">
                  <c:v>4.7287974327978504E-3</c:v>
                </c:pt>
                <c:pt idx="2011">
                  <c:v>4.7299752444580102E-3</c:v>
                </c:pt>
                <c:pt idx="2012">
                  <c:v>4.7311572891256901E-3</c:v>
                </c:pt>
                <c:pt idx="2013">
                  <c:v>4.7323435784838797E-3</c:v>
                </c:pt>
                <c:pt idx="2014">
                  <c:v>4.7335341239075797E-3</c:v>
                </c:pt>
                <c:pt idx="2015">
                  <c:v>4.7347289510738999E-3</c:v>
                </c:pt>
                <c:pt idx="2016">
                  <c:v>4.7359280636814199E-3</c:v>
                </c:pt>
                <c:pt idx="2017">
                  <c:v>4.7371314141227902E-3</c:v>
                </c:pt>
                <c:pt idx="2018">
                  <c:v>4.7383389919827303E-3</c:v>
                </c:pt>
                <c:pt idx="2019">
                  <c:v>4.7395508123784201E-3</c:v>
                </c:pt>
                <c:pt idx="2020">
                  <c:v>4.7407668342748302E-3</c:v>
                </c:pt>
                <c:pt idx="2021">
                  <c:v>4.7419870846237997E-3</c:v>
                </c:pt>
                <c:pt idx="2022">
                  <c:v>4.7432115543269001E-3</c:v>
                </c:pt>
                <c:pt idx="2023">
                  <c:v>4.7444402420195198E-3</c:v>
                </c:pt>
                <c:pt idx="2024">
                  <c:v>4.74567313958225E-3</c:v>
                </c:pt>
                <c:pt idx="2025">
                  <c:v>4.74691022855399E-3</c:v>
                </c:pt>
                <c:pt idx="2026">
                  <c:v>4.7481444284805299E-3</c:v>
                </c:pt>
                <c:pt idx="2027">
                  <c:v>4.7493513045171899E-3</c:v>
                </c:pt>
                <c:pt idx="2028">
                  <c:v>4.7505622263542598E-3</c:v>
                </c:pt>
                <c:pt idx="2029">
                  <c:v>4.7517772047160301E-3</c:v>
                </c:pt>
                <c:pt idx="2030">
                  <c:v>4.7529962484938503E-3</c:v>
                </c:pt>
                <c:pt idx="2031">
                  <c:v>4.7542193592135396E-3</c:v>
                </c:pt>
                <c:pt idx="2032">
                  <c:v>4.7554465306575101E-3</c:v>
                </c:pt>
                <c:pt idx="2033">
                  <c:v>4.7566777556355402E-3</c:v>
                </c:pt>
                <c:pt idx="2034">
                  <c:v>4.7579130469618397E-3</c:v>
                </c:pt>
                <c:pt idx="2035">
                  <c:v>4.75915242502191E-3</c:v>
                </c:pt>
                <c:pt idx="2036">
                  <c:v>4.7603958593992199E-3</c:v>
                </c:pt>
                <c:pt idx="2037">
                  <c:v>4.76164337739143E-3</c:v>
                </c:pt>
                <c:pt idx="2038">
                  <c:v>4.7628949879637899E-3</c:v>
                </c:pt>
                <c:pt idx="2039">
                  <c:v>4.7641507019976301E-3</c:v>
                </c:pt>
                <c:pt idx="2040">
                  <c:v>4.7654105140772004E-3</c:v>
                </c:pt>
                <c:pt idx="2041">
                  <c:v>4.76667444196023E-3</c:v>
                </c:pt>
                <c:pt idx="2042">
                  <c:v>4.7679424892282402E-3</c:v>
                </c:pt>
                <c:pt idx="2043">
                  <c:v>4.7692146916763697E-3</c:v>
                </c:pt>
                <c:pt idx="2044">
                  <c:v>4.7704910165442503E-3</c:v>
                </c:pt>
                <c:pt idx="2045">
                  <c:v>4.7717715008330896E-3</c:v>
                </c:pt>
                <c:pt idx="2046">
                  <c:v>4.7730539566719302E-3</c:v>
                </c:pt>
                <c:pt idx="2047">
                  <c:v>4.7743187340404999E-3</c:v>
                </c:pt>
                <c:pt idx="2048">
                  <c:v>4.7755876123187699E-3</c:v>
                </c:pt>
                <c:pt idx="2049">
                  <c:v>4.77686060281729E-3</c:v>
                </c:pt>
                <c:pt idx="2050">
                  <c:v>4.7781377204923602E-3</c:v>
                </c:pt>
                <c:pt idx="2051">
                  <c:v>4.7794189978250402E-3</c:v>
                </c:pt>
                <c:pt idx="2052">
                  <c:v>4.7807043990070004E-3</c:v>
                </c:pt>
                <c:pt idx="2053">
                  <c:v>4.7819939696105204E-3</c:v>
                </c:pt>
                <c:pt idx="2054">
                  <c:v>4.7832877059759598E-3</c:v>
                </c:pt>
                <c:pt idx="2055">
                  <c:v>4.7845856342267701E-3</c:v>
                </c:pt>
                <c:pt idx="2056">
                  <c:v>4.7858877462819398E-3</c:v>
                </c:pt>
                <c:pt idx="2057">
                  <c:v>4.7871940538109E-3</c:v>
                </c:pt>
                <c:pt idx="2058">
                  <c:v>4.7885045718024698E-3</c:v>
                </c:pt>
                <c:pt idx="2059">
                  <c:v>4.7898193258029704E-3</c:v>
                </c:pt>
                <c:pt idx="2060">
                  <c:v>4.7911382891887696E-3</c:v>
                </c:pt>
                <c:pt idx="2061">
                  <c:v>4.79246148078326E-3</c:v>
                </c:pt>
                <c:pt idx="2062">
                  <c:v>4.7937889123738399E-3</c:v>
                </c:pt>
                <c:pt idx="2063">
                  <c:v>4.7951205948963196E-3</c:v>
                </c:pt>
                <c:pt idx="2064">
                  <c:v>4.7964565047704999E-3</c:v>
                </c:pt>
                <c:pt idx="2065">
                  <c:v>4.7977735390421199E-3</c:v>
                </c:pt>
                <c:pt idx="2066">
                  <c:v>4.7989470036325799E-3</c:v>
                </c:pt>
                <c:pt idx="2067">
                  <c:v>4.8001241510133401E-3</c:v>
                </c:pt>
                <c:pt idx="2068">
                  <c:v>4.80130495345362E-3</c:v>
                </c:pt>
                <c:pt idx="2069">
                  <c:v>4.8024894215572102E-3</c:v>
                </c:pt>
                <c:pt idx="2070">
                  <c:v>4.8036775604779203E-3</c:v>
                </c:pt>
                <c:pt idx="2071">
                  <c:v>4.80486938081602E-3</c:v>
                </c:pt>
                <c:pt idx="2072">
                  <c:v>4.8060648617469599E-3</c:v>
                </c:pt>
                <c:pt idx="2073">
                  <c:v>4.8072640120094597E-3</c:v>
                </c:pt>
                <c:pt idx="2074">
                  <c:v>4.8084668277630898E-3</c:v>
                </c:pt>
                <c:pt idx="2075">
                  <c:v>4.8096733188167703E-3</c:v>
                </c:pt>
                <c:pt idx="2076">
                  <c:v>4.8108834591578404E-3</c:v>
                </c:pt>
                <c:pt idx="2077">
                  <c:v>4.8120972645748997E-3</c:v>
                </c:pt>
                <c:pt idx="2078">
                  <c:v>4.8133147234873802E-3</c:v>
                </c:pt>
                <c:pt idx="2079">
                  <c:v>4.8145358558295496E-3</c:v>
                </c:pt>
                <c:pt idx="2080">
                  <c:v>4.8157606353633198E-3</c:v>
                </c:pt>
                <c:pt idx="2081">
                  <c:v>4.8169890744621004E-3</c:v>
                </c:pt>
                <c:pt idx="2082">
                  <c:v>4.8182211656827697E-3</c:v>
                </c:pt>
                <c:pt idx="2083">
                  <c:v>4.8195048539742798E-3</c:v>
                </c:pt>
                <c:pt idx="2084">
                  <c:v>4.8210434992801404E-3</c:v>
                </c:pt>
                <c:pt idx="2085">
                  <c:v>4.8225867887748304E-3</c:v>
                </c:pt>
                <c:pt idx="2086">
                  <c:v>4.8241346981476403E-3</c:v>
                </c:pt>
                <c:pt idx="2087">
                  <c:v>4.8256872567034497E-3</c:v>
                </c:pt>
                <c:pt idx="2088">
                  <c:v>4.8272444283479999E-3</c:v>
                </c:pt>
                <c:pt idx="2089">
                  <c:v>4.8288062493151603E-3</c:v>
                </c:pt>
                <c:pt idx="2090">
                  <c:v>4.8303727040062997E-3</c:v>
                </c:pt>
                <c:pt idx="2091">
                  <c:v>4.8319438307362402E-3</c:v>
                </c:pt>
                <c:pt idx="2092">
                  <c:v>4.8335196027270901E-3</c:v>
                </c:pt>
                <c:pt idx="2093">
                  <c:v>4.8351000346100103E-3</c:v>
                </c:pt>
                <c:pt idx="2094">
                  <c:v>4.8366851405177297E-3</c:v>
                </c:pt>
                <c:pt idx="2095">
                  <c:v>4.8382749390612403E-3</c:v>
                </c:pt>
                <c:pt idx="2096">
                  <c:v>4.8398694309087298E-3</c:v>
                </c:pt>
                <c:pt idx="2097">
                  <c:v>4.8414686278831602E-3</c:v>
                </c:pt>
                <c:pt idx="2098">
                  <c:v>4.8430725427256799E-3</c:v>
                </c:pt>
                <c:pt idx="2099">
                  <c:v>4.8446811775027503E-3</c:v>
                </c:pt>
                <c:pt idx="2100">
                  <c:v>4.8463204067183104E-3</c:v>
                </c:pt>
                <c:pt idx="2101">
                  <c:v>4.8492593034419103E-3</c:v>
                </c:pt>
                <c:pt idx="2102">
                  <c:v>4.8522076721770396E-3</c:v>
                </c:pt>
                <c:pt idx="2103">
                  <c:v>4.8551654669156301E-3</c:v>
                </c:pt>
                <c:pt idx="2104">
                  <c:v>4.8581327472756002E-3</c:v>
                </c:pt>
                <c:pt idx="2105">
                  <c:v>4.8611095741444002E-3</c:v>
                </c:pt>
                <c:pt idx="2106">
                  <c:v>4.8640959503909297E-3</c:v>
                </c:pt>
                <c:pt idx="2107">
                  <c:v>4.8670918371032396E-3</c:v>
                </c:pt>
                <c:pt idx="2108">
                  <c:v>4.87009728821018E-3</c:v>
                </c:pt>
                <c:pt idx="2109">
                  <c:v>4.8731123384848701E-3</c:v>
                </c:pt>
                <c:pt idx="2110">
                  <c:v>4.87613704593779E-3</c:v>
                </c:pt>
                <c:pt idx="2111">
                  <c:v>4.8791713711093402E-3</c:v>
                </c:pt>
                <c:pt idx="2112">
                  <c:v>4.8822153690002198E-3</c:v>
                </c:pt>
                <c:pt idx="2113">
                  <c:v>4.8852690712029301E-3</c:v>
                </c:pt>
                <c:pt idx="2114">
                  <c:v>4.8883325013874598E-3</c:v>
                </c:pt>
                <c:pt idx="2115">
                  <c:v>4.89140565423162E-3</c:v>
                </c:pt>
                <c:pt idx="2116">
                  <c:v>4.8944885845420803E-3</c:v>
                </c:pt>
                <c:pt idx="2117">
                  <c:v>4.8965613229795301E-3</c:v>
                </c:pt>
                <c:pt idx="2118">
                  <c:v>4.8979899048711096E-3</c:v>
                </c:pt>
                <c:pt idx="2119">
                  <c:v>4.8994225026455602E-3</c:v>
                </c:pt>
                <c:pt idx="2120">
                  <c:v>4.9008591415287302E-3</c:v>
                </c:pt>
                <c:pt idx="2121">
                  <c:v>4.9022998263950103E-3</c:v>
                </c:pt>
                <c:pt idx="2122">
                  <c:v>4.9037445651318101E-3</c:v>
                </c:pt>
                <c:pt idx="2123">
                  <c:v>4.90519334090687E-3</c:v>
                </c:pt>
                <c:pt idx="2124">
                  <c:v>4.9066461641988799E-3</c:v>
                </c:pt>
                <c:pt idx="2125">
                  <c:v>4.9081030316727196E-3</c:v>
                </c:pt>
                <c:pt idx="2126">
                  <c:v>4.9095639705887097E-3</c:v>
                </c:pt>
                <c:pt idx="2127">
                  <c:v>4.9110289410146902E-3</c:v>
                </c:pt>
                <c:pt idx="2128">
                  <c:v>4.9124979698654597E-3</c:v>
                </c:pt>
                <c:pt idx="2129">
                  <c:v>4.9139710495809501E-3</c:v>
                </c:pt>
                <c:pt idx="2130">
                  <c:v>4.9154481998471599E-3</c:v>
                </c:pt>
                <c:pt idx="2131">
                  <c:v>4.9169293913562196E-3</c:v>
                </c:pt>
                <c:pt idx="2132">
                  <c:v>4.9184146418837001E-3</c:v>
                </c:pt>
                <c:pt idx="2133">
                  <c:v>4.9204730917402698E-3</c:v>
                </c:pt>
                <c:pt idx="2134">
                  <c:v>4.9226326743313899E-3</c:v>
                </c:pt>
                <c:pt idx="2135">
                  <c:v>4.92479838099382E-3</c:v>
                </c:pt>
                <c:pt idx="2136">
                  <c:v>4.9269702571553197E-3</c:v>
                </c:pt>
                <c:pt idx="2137">
                  <c:v>4.92914830334828E-3</c:v>
                </c:pt>
                <c:pt idx="2138">
                  <c:v>4.9313325472559099E-3</c:v>
                </c:pt>
                <c:pt idx="2139">
                  <c:v>4.9335229425230397E-3</c:v>
                </c:pt>
                <c:pt idx="2140">
                  <c:v>4.9357195132414301E-3</c:v>
                </c:pt>
                <c:pt idx="2141">
                  <c:v>4.93792224790444E-3</c:v>
                </c:pt>
                <c:pt idx="2142">
                  <c:v>4.9401312041471501E-3</c:v>
                </c:pt>
                <c:pt idx="2143">
                  <c:v>4.9423463156463296E-3</c:v>
                </c:pt>
                <c:pt idx="2144">
                  <c:v>4.9445676211005004E-3</c:v>
                </c:pt>
                <c:pt idx="2145">
                  <c:v>4.9467951379336397E-3</c:v>
                </c:pt>
                <c:pt idx="2146">
                  <c:v>4.9490288636570099E-3</c:v>
                </c:pt>
                <c:pt idx="2147">
                  <c:v>4.9512687774726002E-3</c:v>
                </c:pt>
                <c:pt idx="2148">
                  <c:v>4.9539694040906402E-3</c:v>
                </c:pt>
                <c:pt idx="2149">
                  <c:v>4.9568896701153702E-3</c:v>
                </c:pt>
                <c:pt idx="2150">
                  <c:v>4.9598184136449303E-3</c:v>
                </c:pt>
                <c:pt idx="2151">
                  <c:v>4.9627556040919198E-3</c:v>
                </c:pt>
                <c:pt idx="2152">
                  <c:v>4.9657012815717697E-3</c:v>
                </c:pt>
                <c:pt idx="2153">
                  <c:v>4.96865549350418E-3</c:v>
                </c:pt>
                <c:pt idx="2154">
                  <c:v>4.9716182411696699E-3</c:v>
                </c:pt>
                <c:pt idx="2155">
                  <c:v>4.9745894898283304E-3</c:v>
                </c:pt>
                <c:pt idx="2156">
                  <c:v>4.97756929380883E-3</c:v>
                </c:pt>
                <c:pt idx="2157">
                  <c:v>4.9805576563848502E-3</c:v>
                </c:pt>
                <c:pt idx="2158">
                  <c:v>4.9835546365621002E-3</c:v>
                </c:pt>
                <c:pt idx="2159">
                  <c:v>4.9865602103218902E-3</c:v>
                </c:pt>
                <c:pt idx="2160">
                  <c:v>4.9895743974872403E-3</c:v>
                </c:pt>
                <c:pt idx="2161">
                  <c:v>4.9925972752524698E-3</c:v>
                </c:pt>
                <c:pt idx="2162">
                  <c:v>4.9956208178338303E-3</c:v>
                </c:pt>
                <c:pt idx="2163">
                  <c:v>4.9983256946652399E-3</c:v>
                </c:pt>
                <c:pt idx="2164">
                  <c:v>5.00103814221754E-3</c:v>
                </c:pt>
                <c:pt idx="2165">
                  <c:v>5.0037581626002697E-3</c:v>
                </c:pt>
                <c:pt idx="2166">
                  <c:v>5.00648582474788E-3</c:v>
                </c:pt>
                <c:pt idx="2167">
                  <c:v>5.0092210712355603E-3</c:v>
                </c:pt>
                <c:pt idx="2168">
                  <c:v>5.0119639316314798E-3</c:v>
                </c:pt>
                <c:pt idx="2169">
                  <c:v>5.0147144714430703E-3</c:v>
                </c:pt>
                <c:pt idx="2170">
                  <c:v>5.0174726300699999E-3</c:v>
                </c:pt>
                <c:pt idx="2171">
                  <c:v>5.02023847667741E-3</c:v>
                </c:pt>
                <c:pt idx="2172">
                  <c:v>5.0230120119390299E-3</c:v>
                </c:pt>
                <c:pt idx="2173">
                  <c:v>5.02579327146172E-3</c:v>
                </c:pt>
                <c:pt idx="2174">
                  <c:v>5.0285822282528803E-3</c:v>
                </c:pt>
                <c:pt idx="2175">
                  <c:v>5.0313789129177696E-3</c:v>
                </c:pt>
                <c:pt idx="2176">
                  <c:v>5.0341833458760598E-3</c:v>
                </c:pt>
                <c:pt idx="2177">
                  <c:v>5.0373595591802402E-3</c:v>
                </c:pt>
                <c:pt idx="2178">
                  <c:v>5.0406173091013503E-3</c:v>
                </c:pt>
                <c:pt idx="2179">
                  <c:v>5.0438843187097498E-3</c:v>
                </c:pt>
                <c:pt idx="2180">
                  <c:v>5.0471606253714501E-3</c:v>
                </c:pt>
                <c:pt idx="2181">
                  <c:v>5.0504462645216599E-3</c:v>
                </c:pt>
                <c:pt idx="2182">
                  <c:v>5.0537411879645602E-3</c:v>
                </c:pt>
                <c:pt idx="2183">
                  <c:v>5.0570454530431599E-3</c:v>
                </c:pt>
                <c:pt idx="2184">
                  <c:v>5.0603590705881702E-3</c:v>
                </c:pt>
                <c:pt idx="2185">
                  <c:v>5.06368219660875E-3</c:v>
                </c:pt>
                <c:pt idx="2186">
                  <c:v>5.0670148126109099E-3</c:v>
                </c:pt>
                <c:pt idx="2187">
                  <c:v>5.0703569618619996E-3</c:v>
                </c:pt>
                <c:pt idx="2188">
                  <c:v>5.0737086603286699E-3</c:v>
                </c:pt>
                <c:pt idx="2189">
                  <c:v>5.0770699571507996E-3</c:v>
                </c:pt>
                <c:pt idx="2190">
                  <c:v>5.08041542851721E-3</c:v>
                </c:pt>
                <c:pt idx="2191">
                  <c:v>5.0834575149773503E-3</c:v>
                </c:pt>
                <c:pt idx="2192">
                  <c:v>5.0865080738949501E-3</c:v>
                </c:pt>
                <c:pt idx="2193">
                  <c:v>5.08956705688821E-3</c:v>
                </c:pt>
                <c:pt idx="2194">
                  <c:v>5.0926344323281598E-3</c:v>
                </c:pt>
                <c:pt idx="2195">
                  <c:v>5.0957102617462599E-3</c:v>
                </c:pt>
                <c:pt idx="2196">
                  <c:v>5.0987945782508997E-3</c:v>
                </c:pt>
                <c:pt idx="2197">
                  <c:v>5.1018874233249197E-3</c:v>
                </c:pt>
                <c:pt idx="2198">
                  <c:v>5.1049887561703802E-3</c:v>
                </c:pt>
                <c:pt idx="2199">
                  <c:v>5.1080987683495196E-3</c:v>
                </c:pt>
                <c:pt idx="2200">
                  <c:v>5.1112173709241503E-3</c:v>
                </c:pt>
                <c:pt idx="2201">
                  <c:v>5.1143445825872803E-3</c:v>
                </c:pt>
                <c:pt idx="2202">
                  <c:v>5.1174803796698396E-3</c:v>
                </c:pt>
                <c:pt idx="2203">
                  <c:v>5.12062479297677E-3</c:v>
                </c:pt>
                <c:pt idx="2204">
                  <c:v>5.1237562932187801E-3</c:v>
                </c:pt>
                <c:pt idx="2205">
                  <c:v>5.1268879011990599E-3</c:v>
                </c:pt>
                <c:pt idx="2206">
                  <c:v>5.1300281022325202E-3</c:v>
                </c:pt>
                <c:pt idx="2207">
                  <c:v>5.1331768498220302E-3</c:v>
                </c:pt>
                <c:pt idx="2208">
                  <c:v>5.1363341533261402E-3</c:v>
                </c:pt>
                <c:pt idx="2209">
                  <c:v>5.1395000523974397E-3</c:v>
                </c:pt>
                <c:pt idx="2210">
                  <c:v>5.1426744775043701E-3</c:v>
                </c:pt>
                <c:pt idx="2211">
                  <c:v>5.1458574556953003E-3</c:v>
                </c:pt>
                <c:pt idx="2212">
                  <c:v>5.1490490448887899E-3</c:v>
                </c:pt>
                <c:pt idx="2213">
                  <c:v>5.1522491413908498E-3</c:v>
                </c:pt>
                <c:pt idx="2214">
                  <c:v>5.1554577895692203E-3</c:v>
                </c:pt>
                <c:pt idx="2215">
                  <c:v>5.1586750007010899E-3</c:v>
                </c:pt>
                <c:pt idx="2216">
                  <c:v>5.1619007951966799E-3</c:v>
                </c:pt>
                <c:pt idx="2217">
                  <c:v>5.1657144296521403E-3</c:v>
                </c:pt>
                <c:pt idx="2218">
                  <c:v>5.16975845402152E-3</c:v>
                </c:pt>
                <c:pt idx="2219">
                  <c:v>5.1738137280934798E-3</c:v>
                </c:pt>
                <c:pt idx="2220">
                  <c:v>5.1778802727294702E-3</c:v>
                </c:pt>
                <c:pt idx="2221">
                  <c:v>5.1819580124923296E-3</c:v>
                </c:pt>
                <c:pt idx="2222">
                  <c:v>5.1860469732490201E-3</c:v>
                </c:pt>
                <c:pt idx="2223">
                  <c:v>5.1901471556360301E-3</c:v>
                </c:pt>
                <c:pt idx="2224">
                  <c:v>5.1942585878455997E-3</c:v>
                </c:pt>
                <c:pt idx="2225">
                  <c:v>5.1983811806658401E-3</c:v>
                </c:pt>
                <c:pt idx="2226">
                  <c:v>5.2025149831839796E-3</c:v>
                </c:pt>
                <c:pt idx="2227">
                  <c:v>5.2066599614963901E-3</c:v>
                </c:pt>
                <c:pt idx="2228">
                  <c:v>5.2108161854663498E-3</c:v>
                </c:pt>
                <c:pt idx="2229">
                  <c:v>5.2149979994481699E-3</c:v>
                </c:pt>
                <c:pt idx="2230">
                  <c:v>5.21939852038498E-3</c:v>
                </c:pt>
                <c:pt idx="2231">
                  <c:v>5.2238110314147398E-3</c:v>
                </c:pt>
                <c:pt idx="2232">
                  <c:v>5.2282355639785101E-3</c:v>
                </c:pt>
                <c:pt idx="2233">
                  <c:v>5.2326720330650896E-3</c:v>
                </c:pt>
                <c:pt idx="2234">
                  <c:v>5.3802912673183399E-3</c:v>
                </c:pt>
                <c:pt idx="2235">
                  <c:v>5.4205481606781599E-3</c:v>
                </c:pt>
                <c:pt idx="2236">
                  <c:v>5.4554120152609303E-3</c:v>
                </c:pt>
                <c:pt idx="2237">
                  <c:v>5.4941621274030798E-3</c:v>
                </c:pt>
                <c:pt idx="2238">
                  <c:v>5.5445156421763996E-3</c:v>
                </c:pt>
                <c:pt idx="2239">
                  <c:v>5.6001779261753201E-3</c:v>
                </c:pt>
                <c:pt idx="2240">
                  <c:v>5.6570639184972604E-3</c:v>
                </c:pt>
                <c:pt idx="2241">
                  <c:v>5.7094384067195398E-3</c:v>
                </c:pt>
                <c:pt idx="2242">
                  <c:v>5.74735621973535E-3</c:v>
                </c:pt>
                <c:pt idx="2243">
                  <c:v>5.7926589021438197E-3</c:v>
                </c:pt>
                <c:pt idx="2244">
                  <c:v>5.8485163368180203E-3</c:v>
                </c:pt>
                <c:pt idx="2245">
                  <c:v>5.9092950453802102E-3</c:v>
                </c:pt>
                <c:pt idx="2246">
                  <c:v>5.9612032009972501E-3</c:v>
                </c:pt>
                <c:pt idx="2247">
                  <c:v>6.0007827844661696E-3</c:v>
                </c:pt>
                <c:pt idx="2248">
                  <c:v>6.0512405630166102E-3</c:v>
                </c:pt>
                <c:pt idx="2249">
                  <c:v>6.1159562815632403E-3</c:v>
                </c:pt>
                <c:pt idx="2250">
                  <c:v>6.1803467288193302E-3</c:v>
                </c:pt>
                <c:pt idx="2251">
                  <c:v>6.24019224786556E-3</c:v>
                </c:pt>
                <c:pt idx="2252">
                  <c:v>6.2963911032549403E-3</c:v>
                </c:pt>
                <c:pt idx="2253">
                  <c:v>6.3505932503265796E-3</c:v>
                </c:pt>
                <c:pt idx="2254">
                  <c:v>6.4035697309414797E-3</c:v>
                </c:pt>
                <c:pt idx="2255">
                  <c:v>6.4557118074241903E-3</c:v>
                </c:pt>
                <c:pt idx="2256">
                  <c:v>6.5069814899993798E-3</c:v>
                </c:pt>
                <c:pt idx="2257">
                  <c:v>6.5567746348797204E-3</c:v>
                </c:pt>
                <c:pt idx="2258">
                  <c:v>6.6049674310976201E-3</c:v>
                </c:pt>
                <c:pt idx="2259">
                  <c:v>6.6516654286520099E-3</c:v>
                </c:pt>
                <c:pt idx="2260">
                  <c:v>6.6974181355310596E-3</c:v>
                </c:pt>
                <c:pt idx="2261">
                  <c:v>6.7432871479555997E-3</c:v>
                </c:pt>
                <c:pt idx="2262">
                  <c:v>6.7893452761122897E-3</c:v>
                </c:pt>
                <c:pt idx="2263">
                  <c:v>6.83607943420047E-3</c:v>
                </c:pt>
                <c:pt idx="2264">
                  <c:v>6.8836098677873703E-3</c:v>
                </c:pt>
                <c:pt idx="2265">
                  <c:v>6.9317822255183003E-3</c:v>
                </c:pt>
                <c:pt idx="2266">
                  <c:v>6.9802105554766696E-3</c:v>
                </c:pt>
                <c:pt idx="2267">
                  <c:v>7.0286761552511203E-3</c:v>
                </c:pt>
                <c:pt idx="2268">
                  <c:v>7.0770862444838201E-3</c:v>
                </c:pt>
                <c:pt idx="2269">
                  <c:v>7.1253978754091396E-3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68A-4E73-9274-D59451002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"/>
        <c:axId val="4"/>
      </c:scatterChart>
      <c:valAx>
        <c:axId val="1962074143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Velocity (km/s)</a:t>
                </a:r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  <c:max val="6.0000000000000019E-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Density (kg/m3)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+mn-lt"/>
                <a:ea typeface="Calibri"/>
                <a:cs typeface="Calibri"/>
              </a:defRPr>
            </a:pPr>
            <a:endParaRPr lang="en-US"/>
          </a:p>
        </c:txPr>
        <c:crossAx val="1962074143"/>
        <c:crosses val="autoZero"/>
        <c:crossBetween val="midCat"/>
      </c:valAx>
      <c:valAx>
        <c:axId val="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"/>
        <c:crosses val="autoZero"/>
        <c:crossBetween val="midCat"/>
      </c:valAx>
      <c:valAx>
        <c:axId val="4"/>
        <c:scaling>
          <c:orientation val="minMax"/>
          <c:max val="1.0000000000000002E-2"/>
        </c:scaling>
        <c:delete val="1"/>
        <c:axPos val="r"/>
        <c:numFmt formatCode="General" sourceLinked="1"/>
        <c:majorTickMark val="out"/>
        <c:minorTickMark val="none"/>
        <c:tickLblPos val="nextTo"/>
        <c:crossAx val="3"/>
        <c:crosses val="max"/>
        <c:crossBetween val="midCat"/>
      </c:valAx>
    </c:plotArea>
    <c:legend>
      <c:legendPos val="r"/>
      <c:layout>
        <c:manualLayout>
          <c:xMode val="edge"/>
          <c:yMode val="edge"/>
          <c:x val="0.67564871736536292"/>
          <c:y val="6.0312076475810064E-2"/>
          <c:w val="0.25659776902887133"/>
          <c:h val="0.33548509700382406"/>
        </c:manualLayout>
      </c:layout>
      <c:overlay val="0"/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12-22T11:48:00.363" idx="45">
    <p:pos x="10" y="10"/>
    <p:text>I don't know why I can't turn track changes on but I have some edits on the slides, you will need to compare documents if you want to see what they are</p:text>
    <p:extLst>
      <p:ext uri="{C676402C-5697-4E1C-873F-D02D1690AC5C}">
        <p15:threadingInfo xmlns:p15="http://schemas.microsoft.com/office/powerpoint/2012/main" timeZoneBias="480"/>
      </p:ext>
    </p:extLst>
  </p:cm>
  <p:cm authorId="3" dt="2022-12-28T08:17:57.452" idx="26">
    <p:pos x="10" y="106"/>
    <p:text>The only difference I saw is a typo in the title, just double checking if nothing big was discarded</p:text>
    <p:extLst>
      <p:ext uri="{C676402C-5697-4E1C-873F-D02D1690AC5C}">
        <p15:threadingInfo xmlns:p15="http://schemas.microsoft.com/office/powerpoint/2012/main" timeZoneBias="480">
          <p15:parentCm authorId="2" idx="45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12-22T12:00:36.012" idx="52">
    <p:pos x="6526" y="3606"/>
    <p:text>Since you animated this bullet do you also want to highlight the frozen shots during the animation.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12-22T13:02:06.963" idx="70">
    <p:pos x="10" y="10"/>
    <p:text>I assume you are deleting this slide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12-21T09:42:14.099" idx="24">
    <p:pos x="106" y="106"/>
    <p:text>dropping this one, hope that Christopher will cover it</p:text>
    <p:extLst>
      <p:ext uri="{C676402C-5697-4E1C-873F-D02D1690AC5C}">
        <p15:threadingInfo xmlns:p15="http://schemas.microsoft.com/office/powerpoint/2012/main" timeZoneBias="480"/>
      </p:ext>
    </p:extLst>
  </p:cm>
  <p:cm authorId="2" dt="2022-12-22T11:52:49.688" idx="47">
    <p:pos x="106" y="202"/>
    <p:text>ok</p:text>
    <p:extLst>
      <p:ext uri="{C676402C-5697-4E1C-873F-D02D1690AC5C}">
        <p15:threadingInfo xmlns:p15="http://schemas.microsoft.com/office/powerpoint/2012/main" timeZoneBias="480">
          <p15:parentCm authorId="3" idx="24"/>
        </p15:threadingInfo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0.29038</cdr:x>
      <cdr:y>0.15601</cdr:y>
    </cdr:from>
    <cdr:to>
      <cdr:x>0.29038</cdr:x>
      <cdr:y>0.3975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9F0EDFB3-E63C-4E8B-8427-16C57AE43DFB}"/>
            </a:ext>
          </a:extLst>
        </cdr:cNvPr>
        <cdr:cNvCxnSpPr/>
      </cdr:nvCxnSpPr>
      <cdr:spPr>
        <a:xfrm xmlns:a="http://schemas.openxmlformats.org/drawingml/2006/main">
          <a:off x="1314450" y="428625"/>
          <a:ext cx="0" cy="58102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0.21746</cdr:x>
      <cdr:y>0.03757</cdr:y>
    </cdr:from>
    <cdr:to>
      <cdr:x>0.41506</cdr:x>
      <cdr:y>0.5926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81075" y="133349"/>
          <a:ext cx="914400" cy="1343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t"/>
        <a:lstStyle xmlns:a="http://schemas.openxmlformats.org/drawingml/2006/main"/>
        <a:p xmlns:a="http://schemas.openxmlformats.org/drawingml/2006/main">
          <a:pPr algn="ctr"/>
          <a:r>
            <a:rPr lang="en-US" sz="1100" dirty="0"/>
            <a:t>Stagnation Line</a:t>
          </a:r>
        </a:p>
        <a:p xmlns:a="http://schemas.openxmlformats.org/drawingml/2006/main">
          <a:pPr algn="ctr"/>
          <a:endParaRPr lang="en-US" sz="1100" dirty="0"/>
        </a:p>
        <a:p xmlns:a="http://schemas.openxmlformats.org/drawingml/2006/main">
          <a:pPr algn="ctr"/>
          <a:endParaRPr lang="en-US" sz="1100" dirty="0"/>
        </a:p>
        <a:p xmlns:a="http://schemas.openxmlformats.org/drawingml/2006/main">
          <a:pPr algn="ctr"/>
          <a:r>
            <a:rPr lang="en-US" sz="1100" dirty="0"/>
            <a:t>Oblique Streamlines</a:t>
          </a:r>
        </a:p>
      </cdr:txBody>
    </cdr:sp>
  </cdr:relSizeAnchor>
  <cdr:relSizeAnchor xmlns:cdr="http://schemas.openxmlformats.org/drawingml/2006/chartDrawing">
    <cdr:from>
      <cdr:x>0.4625</cdr:x>
      <cdr:y>0.51284</cdr:y>
    </cdr:from>
    <cdr:to>
      <cdr:x>0.575</cdr:x>
      <cdr:y>0.51284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3586E3A0-158F-4C3E-9956-8F0E88D1F94D}"/>
            </a:ext>
          </a:extLst>
        </cdr:cNvPr>
        <cdr:cNvCxnSpPr/>
      </cdr:nvCxnSpPr>
      <cdr:spPr>
        <a:xfrm xmlns:a="http://schemas.openxmlformats.org/drawingml/2006/main" flipH="1">
          <a:off x="2114550" y="1285875"/>
          <a:ext cx="514350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0.50069</cdr:x>
      <cdr:y>0.55771</cdr:y>
    </cdr:from>
    <cdr:to>
      <cdr:x>0.61127</cdr:x>
      <cdr:y>0.55771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DCB32AAC-23DC-4930-A83C-D9734347F102}"/>
            </a:ext>
          </a:extLst>
        </cdr:cNvPr>
        <cdr:cNvCxnSpPr/>
      </cdr:nvCxnSpPr>
      <cdr:spPr>
        <a:xfrm xmlns:a="http://schemas.openxmlformats.org/drawingml/2006/main" flipH="1">
          <a:off x="2289175" y="1393825"/>
          <a:ext cx="514350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0.66779</cdr:x>
      <cdr:y>0.65999</cdr:y>
    </cdr:from>
    <cdr:to>
      <cdr:x>0.85033</cdr:x>
      <cdr:y>0.65999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867B2D51-DEF6-4248-96C0-7468ADFF6341}"/>
            </a:ext>
          </a:extLst>
        </cdr:cNvPr>
        <cdr:cNvCxnSpPr/>
      </cdr:nvCxnSpPr>
      <cdr:spPr>
        <a:xfrm xmlns:a="http://schemas.openxmlformats.org/drawingml/2006/main" flipH="1">
          <a:off x="3057525" y="1641475"/>
          <a:ext cx="847725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0.6585</cdr:x>
      <cdr:y>0.51993</cdr:y>
    </cdr:from>
    <cdr:to>
      <cdr:x>0.85658</cdr:x>
      <cdr:y>0.86961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019440" y="1302678"/>
          <a:ext cx="914400" cy="9144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Binary Scaling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0.58952</cdr:x>
      <cdr:y>0.53071</cdr:y>
    </cdr:from>
    <cdr:to>
      <cdr:x>0.79221</cdr:x>
      <cdr:y>0.89882</cdr:y>
    </cdr:to>
    <cdr:sp macro="" textlink="">
      <cdr:nvSpPr>
        <cdr:cNvPr id="2" name="TextBox 1"/>
        <cdr:cNvSpPr txBox="1"/>
      </cdr:nvSpPr>
      <cdr:spPr>
        <a:xfrm xmlns:a="http://schemas.openxmlformats.org/drawingml/2006/main" rot="2174416">
          <a:off x="2714410" y="1318435"/>
          <a:ext cx="914400" cy="10071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t"/>
        <a:lstStyle xmlns:a="http://schemas.openxmlformats.org/drawingml/2006/main"/>
        <a:p xmlns:a="http://schemas.openxmlformats.org/drawingml/2006/main">
          <a:pPr algn="ctr"/>
          <a:r>
            <a:rPr lang="en-US" sz="1100"/>
            <a:t>Stagnation Line</a:t>
          </a:r>
        </a:p>
        <a:p xmlns:a="http://schemas.openxmlformats.org/drawingml/2006/main">
          <a:pPr algn="ctr"/>
          <a:endParaRPr lang="en-US" sz="1100"/>
        </a:p>
        <a:p xmlns:a="http://schemas.openxmlformats.org/drawingml/2006/main">
          <a:pPr algn="ctr"/>
          <a:endParaRPr lang="en-US" sz="1100"/>
        </a:p>
        <a:p xmlns:a="http://schemas.openxmlformats.org/drawingml/2006/main">
          <a:pPr algn="ctr"/>
          <a:endParaRPr lang="en-US" sz="1100"/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100">
              <a:effectLst/>
              <a:latin typeface="+mn-lt"/>
              <a:ea typeface="+mn-ea"/>
              <a:cs typeface="+mn-cs"/>
            </a:rPr>
            <a:t>Oblique Streamlines</a:t>
          </a:r>
          <a:endParaRPr lang="en-US">
            <a:effectLst/>
          </a:endParaRPr>
        </a:p>
        <a:p xmlns:a="http://schemas.openxmlformats.org/drawingml/2006/main">
          <a:pPr algn="ctr"/>
          <a:endParaRPr lang="en-US" sz="1100"/>
        </a:p>
      </cdr:txBody>
    </cdr:sp>
  </cdr:relSizeAnchor>
  <cdr:relSizeAnchor xmlns:cdr="http://schemas.openxmlformats.org/drawingml/2006/chartDrawing">
    <cdr:from>
      <cdr:x>0.63968</cdr:x>
      <cdr:y>0.67021</cdr:y>
    </cdr:from>
    <cdr:to>
      <cdr:x>0.68748</cdr:x>
      <cdr:y>0.79363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A5D632D3-7E51-4A3F-9DD5-B8C3462A671C}"/>
            </a:ext>
          </a:extLst>
        </cdr:cNvPr>
        <cdr:cNvCxnSpPr/>
      </cdr:nvCxnSpPr>
      <cdr:spPr>
        <a:xfrm xmlns:a="http://schemas.openxmlformats.org/drawingml/2006/main" flipH="1">
          <a:off x="2941545" y="1651747"/>
          <a:ext cx="212911" cy="29135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0.28822</cdr:x>
      <cdr:y>0.24504</cdr:y>
    </cdr:from>
    <cdr:to>
      <cdr:x>0.28822</cdr:x>
      <cdr:y>0.54313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BEACF140-71B2-468F-945F-54E14803B4F1}"/>
            </a:ext>
          </a:extLst>
        </cdr:cNvPr>
        <cdr:cNvCxnSpPr/>
      </cdr:nvCxnSpPr>
      <cdr:spPr>
        <a:xfrm xmlns:a="http://schemas.openxmlformats.org/drawingml/2006/main" flipH="1">
          <a:off x="1361515" y="643218"/>
          <a:ext cx="1" cy="705971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0.17096</cdr:x>
      <cdr:y>0.29152</cdr:y>
    </cdr:from>
    <cdr:to>
      <cdr:x>0.3739</cdr:x>
      <cdr:y>0.6056</cdr:y>
    </cdr:to>
    <cdr:sp macro="" textlink="">
      <cdr:nvSpPr>
        <cdr:cNvPr id="12" name="TextBox 11"/>
        <cdr:cNvSpPr txBox="1"/>
      </cdr:nvSpPr>
      <cdr:spPr>
        <a:xfrm xmlns:a="http://schemas.openxmlformats.org/drawingml/2006/main" rot="16200000">
          <a:off x="920862" y="667024"/>
          <a:ext cx="741267" cy="9144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100"/>
            <a:t>Binary</a:t>
          </a:r>
        </a:p>
        <a:p xmlns:a="http://schemas.openxmlformats.org/drawingml/2006/main">
          <a:pPr algn="ctr"/>
          <a:r>
            <a:rPr lang="en-US" sz="1100"/>
            <a:t>Scaling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71B51-DA1A-4DCD-B56F-871D7DA3DC4B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B6CEB-40C9-42CC-A266-B0FE45E5E6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12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6E64E-0ACE-46E0-AE9C-F0113E88CF51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9DFCE-472D-451C-BA59-BE15166DB7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93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>
              <a:defRPr sz="2400" u="sng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20750">
              <a:defRPr sz="2400" u="sng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20750">
              <a:defRPr sz="2400" u="sng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20750">
              <a:defRPr sz="2400" u="sng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20750">
              <a:defRPr sz="2400" u="sng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DDAF0DB4-19AA-413B-80D4-F4F84C546CD6}" type="slidenum">
              <a:rPr lang="fr-FR" sz="1200" u="none" smtClean="0"/>
              <a:pPr/>
              <a:t>1</a:t>
            </a:fld>
            <a:endParaRPr lang="fr-FR" sz="1200" u="none"/>
          </a:p>
        </p:txBody>
      </p:sp>
      <p:sp>
        <p:nvSpPr>
          <p:cNvPr id="419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20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Drop configurations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9DFCE-472D-451C-BA59-BE15166DB79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63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392832" y="5904656"/>
            <a:ext cx="15265696" cy="112474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b="-43138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1628801"/>
            <a:ext cx="10363200" cy="1470025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384575"/>
            <a:ext cx="8534400" cy="1752600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527751"/>
            <a:ext cx="2844800" cy="365125"/>
          </a:xfr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>
            <a:lvl1pPr>
              <a:defRPr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527751"/>
            <a:ext cx="3860800" cy="365125"/>
          </a:xfr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>
            <a:lvl1pPr>
              <a:defRPr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Réunion d’avancement n°2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527751"/>
            <a:ext cx="2844800" cy="365125"/>
          </a:xfr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>
            <a:lvl1pPr>
              <a:defRPr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6D20CA48-88BA-4592-B811-10A2FD2A1E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0B5BB4-0C7B-4A03-9350-7D64FF2333F6}"/>
              </a:ext>
            </a:extLst>
          </p:cNvPr>
          <p:cNvSpPr/>
          <p:nvPr userDrawn="1"/>
        </p:nvSpPr>
        <p:spPr>
          <a:xfrm>
            <a:off x="-1392832" y="5904656"/>
            <a:ext cx="15265696" cy="112474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b="-43138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79981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d’avancement n°2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1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d’avancement n°2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27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d’avancement n°2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47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d’avancement n°2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48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Réunion d’avancement n°2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fld id="{6D20CA48-88BA-4592-B811-10A2FD2A1E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96" name="Rectangle 3095"/>
          <p:cNvSpPr/>
          <p:nvPr userDrawn="1"/>
        </p:nvSpPr>
        <p:spPr>
          <a:xfrm rot="20825108">
            <a:off x="2377754" y="5877057"/>
            <a:ext cx="540316" cy="324047"/>
          </a:xfrm>
          <a:prstGeom prst="rect">
            <a:avLst/>
          </a:prstGeom>
          <a:blipFill dpi="0" rotWithShape="1">
            <a:blip r:embed="rId2" cstate="print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0" y="5085184"/>
            <a:ext cx="2447595" cy="1772816"/>
          </a:xfrm>
          <a:prstGeom prst="rect">
            <a:avLst/>
          </a:prstGeom>
          <a:blipFill dpi="0" rotWithShape="1">
            <a:blip r:embed="rId3" cstate="print">
              <a:alphaModFix amt="30000"/>
            </a:blip>
            <a:srcRect/>
            <a:stretch>
              <a:fillRect l="-64752" b="-584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prstGeom prst="snip2SameRect">
            <a:avLst/>
          </a:prstGeom>
          <a:solidFill>
            <a:srgbClr val="7030A0">
              <a:alpha val="70000"/>
            </a:srgbClr>
          </a:solidFill>
          <a:ln>
            <a:solidFill>
              <a:srgbClr val="7030A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27" name="Forme libre 26"/>
          <p:cNvSpPr/>
          <p:nvPr userDrawn="1"/>
        </p:nvSpPr>
        <p:spPr>
          <a:xfrm>
            <a:off x="-48683" y="4635501"/>
            <a:ext cx="2480733" cy="1533525"/>
          </a:xfrm>
          <a:custGeom>
            <a:avLst/>
            <a:gdLst>
              <a:gd name="connsiteX0" fmla="*/ 1860550 w 1860550"/>
              <a:gd name="connsiteY0" fmla="*/ 1533525 h 1533525"/>
              <a:gd name="connsiteX1" fmla="*/ 1666875 w 1860550"/>
              <a:gd name="connsiteY1" fmla="*/ 1231900 h 1533525"/>
              <a:gd name="connsiteX2" fmla="*/ 1435100 w 1860550"/>
              <a:gd name="connsiteY2" fmla="*/ 914400 h 1533525"/>
              <a:gd name="connsiteX3" fmla="*/ 990600 w 1860550"/>
              <a:gd name="connsiteY3" fmla="*/ 539750 h 1533525"/>
              <a:gd name="connsiteX4" fmla="*/ 0 w 1860550"/>
              <a:gd name="connsiteY4" fmla="*/ 0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550" h="1533525">
                <a:moveTo>
                  <a:pt x="1860550" y="1533525"/>
                </a:moveTo>
                <a:cubicBezTo>
                  <a:pt x="1799166" y="1434306"/>
                  <a:pt x="1737783" y="1335087"/>
                  <a:pt x="1666875" y="1231900"/>
                </a:cubicBezTo>
                <a:cubicBezTo>
                  <a:pt x="1595967" y="1128713"/>
                  <a:pt x="1547812" y="1029758"/>
                  <a:pt x="1435100" y="914400"/>
                </a:cubicBezTo>
                <a:cubicBezTo>
                  <a:pt x="1322388" y="799042"/>
                  <a:pt x="1229783" y="692150"/>
                  <a:pt x="990600" y="539750"/>
                </a:cubicBezTo>
                <a:cubicBezTo>
                  <a:pt x="751417" y="387350"/>
                  <a:pt x="0" y="0"/>
                  <a:pt x="0" y="0"/>
                </a:cubicBezTo>
              </a:path>
            </a:pathLst>
          </a:custGeom>
          <a:noFill/>
          <a:ln w="6350">
            <a:solidFill>
              <a:srgbClr val="EC3814">
                <a:alpha val="2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Forme libre 28"/>
          <p:cNvSpPr/>
          <p:nvPr userDrawn="1"/>
        </p:nvSpPr>
        <p:spPr>
          <a:xfrm>
            <a:off x="29635" y="2840831"/>
            <a:ext cx="2885103" cy="3252788"/>
          </a:xfrm>
          <a:custGeom>
            <a:avLst/>
            <a:gdLst>
              <a:gd name="connsiteX0" fmla="*/ 2157413 w 2163827"/>
              <a:gd name="connsiteY0" fmla="*/ 3252788 h 3252788"/>
              <a:gd name="connsiteX1" fmla="*/ 2138363 w 2163827"/>
              <a:gd name="connsiteY1" fmla="*/ 2828925 h 3252788"/>
              <a:gd name="connsiteX2" fmla="*/ 1952625 w 2163827"/>
              <a:gd name="connsiteY2" fmla="*/ 2314575 h 3252788"/>
              <a:gd name="connsiteX3" fmla="*/ 1204913 w 2163827"/>
              <a:gd name="connsiteY3" fmla="*/ 1123950 h 3252788"/>
              <a:gd name="connsiteX4" fmla="*/ 0 w 2163827"/>
              <a:gd name="connsiteY4" fmla="*/ 0 h 325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827" h="3252788">
                <a:moveTo>
                  <a:pt x="2157413" y="3252788"/>
                </a:moveTo>
                <a:cubicBezTo>
                  <a:pt x="2164953" y="3119041"/>
                  <a:pt x="2172494" y="2985294"/>
                  <a:pt x="2138363" y="2828925"/>
                </a:cubicBezTo>
                <a:cubicBezTo>
                  <a:pt x="2104232" y="2672556"/>
                  <a:pt x="2108200" y="2598737"/>
                  <a:pt x="1952625" y="2314575"/>
                </a:cubicBezTo>
                <a:cubicBezTo>
                  <a:pt x="1797050" y="2030413"/>
                  <a:pt x="1530350" y="1509712"/>
                  <a:pt x="1204913" y="1123950"/>
                </a:cubicBezTo>
                <a:cubicBezTo>
                  <a:pt x="879475" y="738187"/>
                  <a:pt x="179387" y="123825"/>
                  <a:pt x="0" y="0"/>
                </a:cubicBezTo>
              </a:path>
            </a:pathLst>
          </a:custGeom>
          <a:noFill/>
          <a:ln w="6350">
            <a:solidFill>
              <a:srgbClr val="EC3814">
                <a:alpha val="2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94" name="Forme libre 3093"/>
          <p:cNvSpPr/>
          <p:nvPr userDrawn="1"/>
        </p:nvSpPr>
        <p:spPr>
          <a:xfrm>
            <a:off x="43604" y="4175760"/>
            <a:ext cx="2448560" cy="1752600"/>
          </a:xfrm>
          <a:custGeom>
            <a:avLst/>
            <a:gdLst>
              <a:gd name="connsiteX0" fmla="*/ 1836420 w 1836420"/>
              <a:gd name="connsiteY0" fmla="*/ 1752600 h 1752600"/>
              <a:gd name="connsiteX1" fmla="*/ 1409700 w 1836420"/>
              <a:gd name="connsiteY1" fmla="*/ 1104900 h 1752600"/>
              <a:gd name="connsiteX2" fmla="*/ 0 w 1836420"/>
              <a:gd name="connsiteY2" fmla="*/ 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6420" h="1752600">
                <a:moveTo>
                  <a:pt x="1836420" y="1752600"/>
                </a:moveTo>
                <a:cubicBezTo>
                  <a:pt x="1776095" y="1574800"/>
                  <a:pt x="1715770" y="1397000"/>
                  <a:pt x="1409700" y="1104900"/>
                </a:cubicBezTo>
                <a:cubicBezTo>
                  <a:pt x="1103630" y="812800"/>
                  <a:pt x="0" y="0"/>
                  <a:pt x="0" y="0"/>
                </a:cubicBezTo>
              </a:path>
            </a:pathLst>
          </a:custGeom>
          <a:noFill/>
          <a:ln w="6350">
            <a:solidFill>
              <a:srgbClr val="EC3814">
                <a:alpha val="2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95" name="Forme libre 3094"/>
          <p:cNvSpPr/>
          <p:nvPr userDrawn="1"/>
        </p:nvSpPr>
        <p:spPr>
          <a:xfrm>
            <a:off x="84244" y="3215640"/>
            <a:ext cx="2621280" cy="2644140"/>
          </a:xfrm>
          <a:custGeom>
            <a:avLst/>
            <a:gdLst>
              <a:gd name="connsiteX0" fmla="*/ 1965960 w 1965960"/>
              <a:gd name="connsiteY0" fmla="*/ 2644140 h 2644140"/>
              <a:gd name="connsiteX1" fmla="*/ 1859280 w 1965960"/>
              <a:gd name="connsiteY1" fmla="*/ 2263140 h 2644140"/>
              <a:gd name="connsiteX2" fmla="*/ 1562100 w 1965960"/>
              <a:gd name="connsiteY2" fmla="*/ 1775460 h 2644140"/>
              <a:gd name="connsiteX3" fmla="*/ 350520 w 1965960"/>
              <a:gd name="connsiteY3" fmla="*/ 358140 h 2644140"/>
              <a:gd name="connsiteX4" fmla="*/ 0 w 1965960"/>
              <a:gd name="connsiteY4" fmla="*/ 0 h 264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5960" h="2644140">
                <a:moveTo>
                  <a:pt x="1965960" y="2644140"/>
                </a:moveTo>
                <a:cubicBezTo>
                  <a:pt x="1946275" y="2526030"/>
                  <a:pt x="1926590" y="2407920"/>
                  <a:pt x="1859280" y="2263140"/>
                </a:cubicBezTo>
                <a:cubicBezTo>
                  <a:pt x="1791970" y="2118360"/>
                  <a:pt x="1813560" y="2092960"/>
                  <a:pt x="1562100" y="1775460"/>
                </a:cubicBezTo>
                <a:cubicBezTo>
                  <a:pt x="1310640" y="1457960"/>
                  <a:pt x="610870" y="654050"/>
                  <a:pt x="350520" y="358140"/>
                </a:cubicBezTo>
                <a:cubicBezTo>
                  <a:pt x="90170" y="62230"/>
                  <a:pt x="45085" y="31115"/>
                  <a:pt x="0" y="0"/>
                </a:cubicBezTo>
              </a:path>
            </a:pathLst>
          </a:custGeom>
          <a:noFill/>
          <a:ln w="6350">
            <a:solidFill>
              <a:srgbClr val="EC3814">
                <a:alpha val="2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97" name="AutoShape 8" descr="Résultat de recherche d'images pour &quot;orion capsule&quot;"/>
          <p:cNvSpPr>
            <a:spLocks noChangeAspect="1" noChangeArrowheads="1"/>
          </p:cNvSpPr>
          <p:nvPr userDrawn="1"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098" name="AutoShape 10" descr="Résultat de recherche d'images pour &quot;orion capsule&quot;"/>
          <p:cNvSpPr>
            <a:spLocks noChangeAspect="1" noChangeArrowheads="1"/>
          </p:cNvSpPr>
          <p:nvPr userDrawn="1"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2" name="Espace réservé du texte 31"/>
          <p:cNvSpPr>
            <a:spLocks noGrp="1"/>
          </p:cNvSpPr>
          <p:nvPr>
            <p:ph type="body" sz="quarter" idx="13"/>
          </p:nvPr>
        </p:nvSpPr>
        <p:spPr>
          <a:xfrm>
            <a:off x="636093" y="1557337"/>
            <a:ext cx="10954775" cy="4611688"/>
          </a:xfrm>
        </p:spPr>
        <p:txBody>
          <a:bodyPr/>
          <a:lstStyle>
            <a:lvl1pPr>
              <a:defRPr>
                <a:solidFill>
                  <a:srgbClr val="401B5B"/>
                </a:solidFill>
              </a:defRPr>
            </a:lvl1pPr>
            <a:lvl2pPr>
              <a:defRPr>
                <a:solidFill>
                  <a:srgbClr val="401B5B"/>
                </a:solidFill>
              </a:defRPr>
            </a:lvl2pPr>
            <a:lvl3pPr>
              <a:defRPr>
                <a:solidFill>
                  <a:srgbClr val="401B5B"/>
                </a:solidFill>
              </a:defRPr>
            </a:lvl3pPr>
            <a:lvl4pPr>
              <a:defRPr>
                <a:solidFill>
                  <a:srgbClr val="401B5B"/>
                </a:solidFill>
              </a:defRPr>
            </a:lvl4pPr>
            <a:lvl5pPr>
              <a:defRPr>
                <a:solidFill>
                  <a:srgbClr val="401B5B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34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4077072"/>
            <a:ext cx="5935167" cy="2780928"/>
          </a:xfrm>
          <a:prstGeom prst="rect">
            <a:avLst/>
          </a:prstGeom>
          <a:blipFill dpi="0" rotWithShape="1">
            <a:blip r:embed="rId2" cstate="print">
              <a:alphaModFix amt="30000"/>
            </a:blip>
            <a:srcRect/>
            <a:stretch>
              <a:fillRect l="-75710" t="-6765" r="9919" b="-10685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Réunion d’avancement n°2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fld id="{6D20CA48-88BA-4592-B811-10A2FD2A1E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prstGeom prst="snip2SameRect">
            <a:avLst/>
          </a:prstGeom>
          <a:solidFill>
            <a:srgbClr val="7030A0">
              <a:alpha val="70000"/>
            </a:srgbClr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3" name="AutoShape 2" descr="Résultat de recherche d'images pour &quot;reentry&quot;"/>
          <p:cNvSpPr>
            <a:spLocks noChangeAspect="1" noChangeArrowheads="1"/>
          </p:cNvSpPr>
          <p:nvPr userDrawn="1"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4" name="AutoShape 4" descr="Résultat de recherche d'images pour &quot;reentry&quot;"/>
          <p:cNvSpPr>
            <a:spLocks noChangeAspect="1" noChangeArrowheads="1"/>
          </p:cNvSpPr>
          <p:nvPr userDrawn="1"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613834" y="1557338"/>
            <a:ext cx="10953751" cy="4679950"/>
          </a:xfrm>
        </p:spPr>
        <p:txBody>
          <a:bodyPr/>
          <a:lstStyle>
            <a:lvl1pPr marL="447675" indent="-447675">
              <a:buFontTx/>
              <a:buBlip>
                <a:blip r:embed="rId3"/>
              </a:buBlip>
              <a:defRPr/>
            </a:lvl1pPr>
            <a:lvl2pPr marL="1343025" indent="-371475">
              <a:buFontTx/>
              <a:buBlip>
                <a:blip r:embed="rId3"/>
              </a:buBlip>
              <a:defRPr sz="3200"/>
            </a:lvl2pPr>
            <a:lvl3pPr marL="2419350" indent="-323850">
              <a:buFontTx/>
              <a:buBlip>
                <a:blip r:embed="rId3"/>
              </a:buBlip>
              <a:defRPr sz="3200"/>
            </a:lvl3pPr>
            <a:lvl4pPr marL="3143250" indent="-228600">
              <a:buFontTx/>
              <a:buBlip>
                <a:blip r:embed="rId4"/>
              </a:buBlip>
              <a:tabLst/>
              <a:defRPr sz="3200"/>
            </a:lvl4pPr>
            <a:lvl5pPr marL="2057400" indent="-228600">
              <a:buFontTx/>
              <a:buBlip>
                <a:blip r:embed="rId3"/>
              </a:buBlip>
              <a:defRPr sz="32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0"/>
            <a:endParaRPr lang="fr-FR"/>
          </a:p>
          <a:p>
            <a:pPr lvl="1"/>
            <a:r>
              <a:rPr lang="fr-FR"/>
              <a:t>Deuxième niveau</a:t>
            </a:r>
          </a:p>
          <a:p>
            <a:pPr lvl="1"/>
            <a:endParaRPr lang="fr-FR"/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lvl="3"/>
            <a:r>
              <a:rPr lang="fr-FR"/>
              <a:t>Quatrième niveau</a:t>
            </a:r>
          </a:p>
          <a:p>
            <a:pPr lvl="7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5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F16565E-F9AE-4F6E-8775-4ED1D817BA89}" type="datetimeFigureOut">
              <a:rPr lang="en-US" smtClean="0"/>
              <a:pPr/>
              <a:t>1/12/2023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Réunion d’avancement n°2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6D20CA48-88BA-4592-B811-10A2FD2A1E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97" name="AutoShape 8" descr="Résultat de recherche d'images pour &quot;orion capsule&quot;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098" name="AutoShape 10" descr="Résultat de recherche d'images pour &quot;orion capsule&quot;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2" name="Espace réservé du texte 31"/>
          <p:cNvSpPr>
            <a:spLocks noGrp="1"/>
          </p:cNvSpPr>
          <p:nvPr>
            <p:ph type="body" sz="quarter" idx="13"/>
          </p:nvPr>
        </p:nvSpPr>
        <p:spPr>
          <a:xfrm>
            <a:off x="636093" y="1049016"/>
            <a:ext cx="10954775" cy="51882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6" name="AutoShape 8" descr="Résultat de recherche d'images pour &quot;orion capsule&quot;">
            <a:extLst>
              <a:ext uri="{FF2B5EF4-FFF2-40B4-BE49-F238E27FC236}">
                <a16:creationId xmlns:a16="http://schemas.microsoft.com/office/drawing/2014/main" id="{AE25FB27-E00D-4CF7-94EC-8A50F10C1F7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7" name="AutoShape 10" descr="Résultat de recherche d'images pour &quot;orion capsule&quot;">
            <a:extLst>
              <a:ext uri="{FF2B5EF4-FFF2-40B4-BE49-F238E27FC236}">
                <a16:creationId xmlns:a16="http://schemas.microsoft.com/office/drawing/2014/main" id="{CDB82339-7C9B-4BAC-AB96-212371AC6CE1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F78633-70E1-4CAE-898C-4BEB4D3A33F7}"/>
              </a:ext>
            </a:extLst>
          </p:cNvPr>
          <p:cNvSpPr/>
          <p:nvPr userDrawn="1"/>
        </p:nvSpPr>
        <p:spPr>
          <a:xfrm>
            <a:off x="9336361" y="-1540"/>
            <a:ext cx="2855639" cy="1944215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 l="-28578" t="-200213" r="-137272" b="409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A698A95-CE9A-455B-B83D-8CC81D714669}"/>
              </a:ext>
            </a:extLst>
          </p:cNvPr>
          <p:cNvCxnSpPr>
            <a:cxnSpLocks/>
          </p:cNvCxnSpPr>
          <p:nvPr userDrawn="1"/>
        </p:nvCxnSpPr>
        <p:spPr>
          <a:xfrm flipV="1">
            <a:off x="719403" y="980728"/>
            <a:ext cx="9600000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72008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60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3861048"/>
            <a:ext cx="5879976" cy="2996952"/>
          </a:xfrm>
          <a:prstGeom prst="rect">
            <a:avLst/>
          </a:prstGeom>
          <a:blipFill dpi="0" rotWithShape="1">
            <a:blip r:embed="rId2">
              <a:alphaModFix amt="66000"/>
            </a:blip>
            <a:srcRect/>
            <a:stretch>
              <a:fillRect l="-84612" t="-5998" r="17266" b="-1717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Réunion d’avancement n°2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6D20CA48-88BA-4592-B811-10A2FD2A1E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AutoShape 2" descr="Résultat de recherche d'images pour &quot;reentry&quot;"/>
          <p:cNvSpPr>
            <a:spLocks noChangeAspect="1" noChangeArrowheads="1"/>
          </p:cNvSpPr>
          <p:nvPr userDrawn="1"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4" name="AutoShape 4" descr="Résultat de recherche d'images pour &quot;reentry&quot;"/>
          <p:cNvSpPr>
            <a:spLocks noChangeAspect="1" noChangeArrowheads="1"/>
          </p:cNvSpPr>
          <p:nvPr userDrawn="1"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613834" y="1557338"/>
            <a:ext cx="10953751" cy="4679950"/>
          </a:xfrm>
        </p:spPr>
        <p:txBody>
          <a:bodyPr/>
          <a:lstStyle>
            <a:lvl1pPr marL="447675" indent="-447675">
              <a:buFontTx/>
              <a:buBlip>
                <a:blip r:embed="rId3"/>
              </a:buBlip>
              <a:defRPr/>
            </a:lvl1pPr>
            <a:lvl2pPr marL="1343025" indent="-371475">
              <a:buFontTx/>
              <a:buBlip>
                <a:blip r:embed="rId3"/>
              </a:buBlip>
              <a:defRPr sz="3200"/>
            </a:lvl2pPr>
            <a:lvl3pPr marL="2419350" indent="-323850">
              <a:buFontTx/>
              <a:buBlip>
                <a:blip r:embed="rId3"/>
              </a:buBlip>
              <a:defRPr sz="3200"/>
            </a:lvl3pPr>
            <a:lvl4pPr marL="3949700" indent="-228600">
              <a:buFontTx/>
              <a:buBlip>
                <a:blip r:embed="rId4"/>
              </a:buBlip>
              <a:tabLst>
                <a:tab pos="4121150" algn="l"/>
              </a:tabLst>
              <a:defRPr sz="3200"/>
            </a:lvl4pPr>
            <a:lvl5pPr marL="3133725" indent="-228600">
              <a:buFontTx/>
              <a:buBlip>
                <a:blip r:embed="rId3"/>
              </a:buBlip>
              <a:tabLst>
                <a:tab pos="3230563" algn="l"/>
              </a:tabLst>
              <a:defRPr sz="3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3"/>
            <a:r>
              <a:rPr lang="fr-FR"/>
              <a:t>Deuxième niveau</a:t>
            </a:r>
          </a:p>
          <a:p>
            <a:pPr lvl="4"/>
            <a:r>
              <a:rPr lang="fr-FR"/>
              <a:t>Troisième niveau</a:t>
            </a:r>
          </a:p>
          <a:p>
            <a:pPr lvl="5"/>
            <a:r>
              <a:rPr lang="fr-FR"/>
              <a:t>Quatrième niveau</a:t>
            </a:r>
          </a:p>
          <a:p>
            <a:pPr lvl="6"/>
            <a:r>
              <a:rPr lang="fr-FR"/>
              <a:t>Cinquième niveau</a:t>
            </a:r>
            <a:endParaRPr lang="en-US"/>
          </a:p>
        </p:txBody>
      </p:sp>
      <p:sp>
        <p:nvSpPr>
          <p:cNvPr id="11" name="AutoShape 2" descr="Résultat de recherche d'images pour &quot;reentry&quot;">
            <a:extLst>
              <a:ext uri="{FF2B5EF4-FFF2-40B4-BE49-F238E27FC236}">
                <a16:creationId xmlns:a16="http://schemas.microsoft.com/office/drawing/2014/main" id="{B82D5874-C5A3-4632-A83F-2A16F2EC66C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2" name="AutoShape 4" descr="Résultat de recherche d'images pour &quot;reentry&quot;">
            <a:extLst>
              <a:ext uri="{FF2B5EF4-FFF2-40B4-BE49-F238E27FC236}">
                <a16:creationId xmlns:a16="http://schemas.microsoft.com/office/drawing/2014/main" id="{502CC519-F78A-484E-8019-09142BC13665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id="{6AC2CD17-2CDD-4F92-B795-617B8866F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720080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>
            <a:lvl1pPr algn="l"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8" name="AutoShape 10" descr="Résultat de recherche d'images pour &quot;orion capsule&quot;">
            <a:extLst>
              <a:ext uri="{FF2B5EF4-FFF2-40B4-BE49-F238E27FC236}">
                <a16:creationId xmlns:a16="http://schemas.microsoft.com/office/drawing/2014/main" id="{73EC4539-D3E2-4700-89F5-DC95410DCEED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9" name="AutoShape 10" descr="Résultat de recherche d'images pour &quot;orion capsule&quot;">
            <a:extLst>
              <a:ext uri="{FF2B5EF4-FFF2-40B4-BE49-F238E27FC236}">
                <a16:creationId xmlns:a16="http://schemas.microsoft.com/office/drawing/2014/main" id="{F0544197-EF89-410E-9956-C81524A53EE7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BC5226BC-3AC5-4A3A-B114-7D67A0CD112E}"/>
              </a:ext>
            </a:extLst>
          </p:cNvPr>
          <p:cNvCxnSpPr>
            <a:cxnSpLocks/>
          </p:cNvCxnSpPr>
          <p:nvPr userDrawn="1"/>
        </p:nvCxnSpPr>
        <p:spPr>
          <a:xfrm flipV="1">
            <a:off x="719403" y="980728"/>
            <a:ext cx="9600000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082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4077072"/>
            <a:ext cx="5935167" cy="2780928"/>
          </a:xfrm>
          <a:prstGeom prst="rect">
            <a:avLst/>
          </a:prstGeom>
          <a:blipFill dpi="0" rotWithShape="1">
            <a:blip r:embed="rId2">
              <a:alphaModFix amt="70000"/>
            </a:blip>
            <a:srcRect/>
            <a:stretch>
              <a:fillRect l="-75710" t="-6765" r="9919" b="-10685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Réunion d’avancement n°2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fld id="{6D20CA48-88BA-4592-B811-10A2FD2A1E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prstGeom prst="snip2SameRect">
            <a:avLst/>
          </a:prstGeom>
          <a:solidFill>
            <a:srgbClr val="7030A0">
              <a:alpha val="70000"/>
            </a:srgbClr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3" name="AutoShape 2" descr="Résultat de recherche d'images pour &quot;reentry&quot;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4" name="AutoShape 4" descr="Résultat de recherche d'images pour &quot;reentry&quot;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613834" y="1557338"/>
            <a:ext cx="10953751" cy="4679950"/>
          </a:xfrm>
        </p:spPr>
        <p:txBody>
          <a:bodyPr/>
          <a:lstStyle>
            <a:lvl1pPr marL="447675" indent="-447675">
              <a:buFont typeface="Arial" panose="020B0604020202020204" pitchFamily="34" charset="0"/>
              <a:buChar char="•"/>
              <a:defRPr/>
            </a:lvl1pPr>
            <a:lvl2pPr marL="1343025" indent="-371475">
              <a:buFont typeface="Arial" panose="020B0604020202020204" pitchFamily="34" charset="0"/>
              <a:buChar char="•"/>
              <a:defRPr sz="3200"/>
            </a:lvl2pPr>
            <a:lvl3pPr marL="2419350" indent="-323850">
              <a:buFont typeface="Arial" panose="020B0604020202020204" pitchFamily="34" charset="0"/>
              <a:buChar char="•"/>
              <a:defRPr sz="3200"/>
            </a:lvl3pPr>
            <a:lvl4pPr marL="3143250" indent="-228600">
              <a:buFont typeface="Arial" panose="020B0604020202020204" pitchFamily="34" charset="0"/>
              <a:buChar char="•"/>
              <a:tabLst/>
              <a:defRPr sz="3200"/>
            </a:lvl4pPr>
            <a:lvl5pPr marL="2057400" indent="-228600">
              <a:buFontTx/>
              <a:buBlip>
                <a:blip r:embed="rId3"/>
              </a:buBlip>
              <a:defRPr sz="3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9604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3224386"/>
            <a:ext cx="4406900" cy="363361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2576" t="-4394" r="10306" b="-343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prstGeom prst="snip2SameRect">
            <a:avLst/>
          </a:prstGeom>
          <a:solidFill>
            <a:srgbClr val="7030A0">
              <a:alpha val="70000"/>
            </a:srgbClr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Réunion d’avancement n°2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fld id="{6D20CA48-88BA-4592-B811-10A2FD2A1E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Espace réservé de la date 3"/>
          <p:cNvSpPr txBox="1">
            <a:spLocks/>
          </p:cNvSpPr>
          <p:nvPr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16565E-F9AE-4F6E-8775-4ED1D817BA89}" type="datetimeFigureOut">
              <a:rPr lang="en-US" sz="1200" smtClean="0">
                <a:solidFill>
                  <a:srgbClr val="7030A0"/>
                </a:solidFill>
              </a:rPr>
              <a:pPr/>
              <a:t>1/12/2023</a:t>
            </a:fld>
            <a:endParaRPr lang="en-US" sz="1200">
              <a:solidFill>
                <a:srgbClr val="7030A0"/>
              </a:solidFill>
            </a:endParaRPr>
          </a:p>
        </p:txBody>
      </p:sp>
      <p:sp>
        <p:nvSpPr>
          <p:cNvPr id="13" name="AutoShape 2" descr="Résultat de recherche d'images pour &quot;reentry&quot;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4" name="AutoShape 4" descr="Résultat de recherche d'images pour &quot;reentry&quot;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613834" y="1557338"/>
            <a:ext cx="10953751" cy="4679950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Tx/>
              <a:buBlip>
                <a:blip r:embed="rId3"/>
              </a:buBlip>
              <a:defRPr sz="3200"/>
            </a:lvl2pPr>
            <a:lvl3pPr marL="1143000" indent="-228600">
              <a:buFontTx/>
              <a:buBlip>
                <a:blip r:embed="rId3"/>
              </a:buBlip>
              <a:defRPr sz="3200"/>
            </a:lvl3pPr>
            <a:lvl4pPr marL="1600200" indent="-228600">
              <a:buFontTx/>
              <a:buBlip>
                <a:blip r:embed="rId4"/>
              </a:buBlip>
              <a:defRPr sz="3200"/>
            </a:lvl4pPr>
            <a:lvl5pPr marL="2057400" indent="-228600">
              <a:buFontTx/>
              <a:buBlip>
                <a:blip r:embed="rId3"/>
              </a:buBlip>
              <a:defRPr sz="3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2483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d’avancement n°2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28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d’avancement n°2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2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d’avancement n°2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43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d’avancement n°2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8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Réunion d’avancement n°2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0CA48-88BA-4592-B811-10A2FD2A1E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0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50" r:id="rId14"/>
    <p:sldLayoutId id="2147483660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comments" Target="../comments/commen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comments" Target="../comments/comment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comments" Target="../comments/comment4.xml"/><Relationship Id="rId4" Type="http://schemas.openxmlformats.org/officeDocument/2006/relationships/chart" Target="../charts/char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1.png"/><Relationship Id="rId7" Type="http://schemas.openxmlformats.org/officeDocument/2006/relationships/chart" Target="../charts/chart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/>
        </p:nvSpPr>
        <p:spPr bwMode="auto">
          <a:xfrm>
            <a:off x="2743506" y="2355525"/>
            <a:ext cx="6070391" cy="435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 b="1">
              <a:solidFill>
                <a:srgbClr val="002060"/>
              </a:solidFill>
            </a:endParaRPr>
          </a:p>
        </p:txBody>
      </p:sp>
      <p:sp>
        <p:nvSpPr>
          <p:cNvPr id="3079" name="Line 15"/>
          <p:cNvSpPr>
            <a:spLocks noChangeShapeType="1"/>
          </p:cNvSpPr>
          <p:nvPr/>
        </p:nvSpPr>
        <p:spPr bwMode="auto">
          <a:xfrm>
            <a:off x="540334" y="5578914"/>
            <a:ext cx="11160000" cy="0"/>
          </a:xfrm>
          <a:prstGeom prst="line">
            <a:avLst/>
          </a:prstGeom>
          <a:noFill/>
          <a:ln w="508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81" name="Rectangle 21"/>
          <p:cNvSpPr>
            <a:spLocks noChangeArrowheads="1"/>
          </p:cNvSpPr>
          <p:nvPr/>
        </p:nvSpPr>
        <p:spPr bwMode="auto">
          <a:xfrm>
            <a:off x="1610601" y="68614"/>
            <a:ext cx="1259266" cy="524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3082" name="Rectangle 22"/>
          <p:cNvSpPr>
            <a:spLocks noChangeArrowheads="1"/>
          </p:cNvSpPr>
          <p:nvPr/>
        </p:nvSpPr>
        <p:spPr bwMode="auto">
          <a:xfrm>
            <a:off x="9871525" y="68614"/>
            <a:ext cx="745226" cy="52476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" name="AutoShape 2" descr="Résultat de recherche d'images pour &quot;logo university of queensland&quot;"/>
          <p:cNvSpPr>
            <a:spLocks noChangeAspect="1" noChangeArrowheads="1"/>
          </p:cNvSpPr>
          <p:nvPr/>
        </p:nvSpPr>
        <p:spPr bwMode="auto">
          <a:xfrm>
            <a:off x="1679575" y="-669925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Résultat de recherche d'images pour &quot;logo university of queensland&quot;"/>
          <p:cNvSpPr>
            <a:spLocks noChangeAspect="1" noChangeArrowheads="1"/>
          </p:cNvSpPr>
          <p:nvPr/>
        </p:nvSpPr>
        <p:spPr bwMode="auto">
          <a:xfrm>
            <a:off x="1831975" y="-517525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3F00F155-4952-47E9-92CC-1CC61D3F5321}"/>
              </a:ext>
            </a:extLst>
          </p:cNvPr>
          <p:cNvSpPr txBox="1">
            <a:spLocks/>
          </p:cNvSpPr>
          <p:nvPr/>
        </p:nvSpPr>
        <p:spPr>
          <a:xfrm>
            <a:off x="479376" y="1020980"/>
            <a:ext cx="11161240" cy="21602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4000" dirty="0">
                <a:solidFill>
                  <a:srgbClr val="0070C0"/>
                </a:solidFill>
              </a:rPr>
              <a:t>Examination of Mars2020 shock-layer conditions via infrared emission spectroscopy of CO2</a:t>
            </a:r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9970499E-7ABE-41CB-9EAC-B558D6594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2932365"/>
            <a:ext cx="11161240" cy="2582258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000" u="sng" dirty="0">
                <a:solidFill>
                  <a:schemeClr val="tx1"/>
                </a:solidFill>
              </a:rPr>
              <a:t>Augustin Tibère-Inglesse</a:t>
            </a:r>
            <a:r>
              <a:rPr lang="en-US" sz="2000" u="sng" baseline="30000" dirty="0">
                <a:solidFill>
                  <a:schemeClr val="tx1"/>
                </a:solidFill>
              </a:rPr>
              <a:t>1</a:t>
            </a:r>
            <a:endParaRPr lang="en-US" sz="2000" u="sng" dirty="0">
              <a:solidFill>
                <a:schemeClr val="tx1"/>
              </a:solidFill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Thomas K. West IV</a:t>
            </a:r>
            <a:r>
              <a:rPr lang="en-US" sz="1800" baseline="30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2</a:t>
            </a:r>
            <a:endParaRPr lang="en-US" sz="1800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Christopher C. Jelloian, Nicolas Q. </a:t>
            </a:r>
            <a:r>
              <a:rPr lang="en-US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Minesi</a:t>
            </a:r>
            <a:r>
              <a:rPr lang="en-US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R. Mitchell Spearrin</a:t>
            </a:r>
            <a:r>
              <a:rPr lang="en-US" sz="1800" baseline="30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3</a:t>
            </a:r>
            <a:endParaRPr lang="en-US" sz="1800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Justin Clarke, Luca di Mare, Matthew McGilvray</a:t>
            </a:r>
            <a:r>
              <a:rPr lang="en-US" sz="1800" baseline="30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4</a:t>
            </a:r>
            <a:endParaRPr lang="en-US" sz="1800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Brett A. Cruden</a:t>
            </a:r>
            <a:r>
              <a:rPr lang="en-US" sz="1800" baseline="30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5</a:t>
            </a:r>
            <a:endParaRPr lang="en-US" sz="1800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endParaRPr lang="en-US" sz="2400" baseline="30000" dirty="0">
              <a:solidFill>
                <a:schemeClr val="tx1"/>
              </a:solidFill>
            </a:endParaRPr>
          </a:p>
          <a:p>
            <a:r>
              <a:rPr lang="en-US" sz="1200" baseline="30000" dirty="0">
                <a:solidFill>
                  <a:schemeClr val="tx1"/>
                </a:solidFill>
              </a:rPr>
              <a:t>1</a:t>
            </a:r>
            <a:r>
              <a:rPr lang="en-US" sz="1200" dirty="0">
                <a:solidFill>
                  <a:schemeClr val="tx1"/>
                </a:solidFill>
              </a:rPr>
              <a:t> NASA Postdoctoral Program Fellow at NASA Ames Research Center</a:t>
            </a:r>
          </a:p>
          <a:p>
            <a:r>
              <a:rPr lang="en-US" sz="1200" baseline="30000" dirty="0">
                <a:solidFill>
                  <a:schemeClr val="tx1"/>
                </a:solidFill>
              </a:rPr>
              <a:t>2</a:t>
            </a:r>
            <a:r>
              <a:rPr lang="en-US" sz="1200" dirty="0">
                <a:solidFill>
                  <a:schemeClr val="tx1"/>
                </a:solidFill>
              </a:rPr>
              <a:t>NASA Langley Research Center, Hampton</a:t>
            </a:r>
          </a:p>
          <a:p>
            <a:r>
              <a:rPr lang="en-US" sz="1200" baseline="30000" dirty="0">
                <a:solidFill>
                  <a:schemeClr val="tx1"/>
                </a:solidFill>
              </a:rPr>
              <a:t>3</a:t>
            </a:r>
            <a:r>
              <a:rPr lang="en-US" sz="1200" dirty="0">
                <a:solidFill>
                  <a:schemeClr val="tx1"/>
                </a:solidFill>
              </a:rPr>
              <a:t>University of California, Los Angeles (UCLA)</a:t>
            </a:r>
          </a:p>
          <a:p>
            <a:r>
              <a:rPr lang="en-US" sz="1200" baseline="30000" dirty="0">
                <a:solidFill>
                  <a:schemeClr val="tx1"/>
                </a:solidFill>
              </a:rPr>
              <a:t>4</a:t>
            </a:r>
            <a:r>
              <a:rPr lang="en-US" sz="1200" dirty="0">
                <a:solidFill>
                  <a:schemeClr val="tx1"/>
                </a:solidFill>
              </a:rPr>
              <a:t>University of Oxford, England</a:t>
            </a:r>
          </a:p>
          <a:p>
            <a:r>
              <a:rPr lang="en-US" sz="1200" baseline="30000" dirty="0">
                <a:solidFill>
                  <a:schemeClr val="tx1"/>
                </a:solidFill>
              </a:rPr>
              <a:t>5</a:t>
            </a:r>
            <a:r>
              <a:rPr lang="en-US" sz="1200" dirty="0">
                <a:solidFill>
                  <a:schemeClr val="tx1"/>
                </a:solidFill>
              </a:rPr>
              <a:t>AMA Inc at NASA Ames Research Center, Mountain View</a:t>
            </a:r>
            <a:endParaRPr lang="en-US" sz="1200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24C5B900-B4F0-420D-A32F-0EB579DC5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616" y="956465"/>
            <a:ext cx="11160000" cy="0"/>
          </a:xfrm>
          <a:prstGeom prst="line">
            <a:avLst/>
          </a:prstGeom>
          <a:noFill/>
          <a:ln w="508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92162" name="Picture 2">
            <a:extLst>
              <a:ext uri="{FF2B5EF4-FFF2-40B4-BE49-F238E27FC236}">
                <a16:creationId xmlns:a16="http://schemas.microsoft.com/office/drawing/2014/main" id="{07B0A84C-506B-48C9-8419-281E05A5F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81" y="-2240"/>
            <a:ext cx="109347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3">
            <a:extLst>
              <a:ext uri="{FF2B5EF4-FFF2-40B4-BE49-F238E27FC236}">
                <a16:creationId xmlns:a16="http://schemas.microsoft.com/office/drawing/2014/main" id="{EA52F4A6-BF62-4343-BEE8-C222EDBDCA2A}"/>
              </a:ext>
            </a:extLst>
          </p:cNvPr>
          <p:cNvSpPr txBox="1"/>
          <p:nvPr/>
        </p:nvSpPr>
        <p:spPr>
          <a:xfrm>
            <a:off x="3050582" y="5618884"/>
            <a:ext cx="6018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AIAA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Scitech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Forum, 23-27 January 2023, National Harbor, MD</a:t>
            </a:r>
          </a:p>
        </p:txBody>
      </p:sp>
      <p:pic>
        <p:nvPicPr>
          <p:cNvPr id="26626" name="Picture 2" descr="ORAU - YouTube">
            <a:extLst>
              <a:ext uri="{FF2B5EF4-FFF2-40B4-BE49-F238E27FC236}">
                <a16:creationId xmlns:a16="http://schemas.microsoft.com/office/drawing/2014/main" id="{9966BFC3-5B86-4F88-ADF4-D46D943CB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617" y="-10084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rand Guidelines | Identity | Logos and Marks | Script Logo">
            <a:extLst>
              <a:ext uri="{FF2B5EF4-FFF2-40B4-BE49-F238E27FC236}">
                <a16:creationId xmlns:a16="http://schemas.microsoft.com/office/drawing/2014/main" id="{9847178E-F495-44C6-B30E-A85642A8F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559" y="-22449"/>
            <a:ext cx="175564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Oxford Logo transparent PNG - StickPNG">
            <a:extLst>
              <a:ext uri="{FF2B5EF4-FFF2-40B4-BE49-F238E27FC236}">
                <a16:creationId xmlns:a16="http://schemas.microsoft.com/office/drawing/2014/main" id="{114F3DDF-B78D-4940-952B-1FC0226F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257" y="80838"/>
            <a:ext cx="705884" cy="84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C3FEBC-4FEC-4175-AEBE-144604D80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825AFA-91E6-44C9-B892-5D15239E8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Extrapolating to larger test time (1.1 Torr)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7B6F47-587A-4B4A-A4FC-359C088AB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39"/>
          <a:stretch/>
        </p:blipFill>
        <p:spPr bwMode="auto">
          <a:xfrm>
            <a:off x="0" y="1243297"/>
            <a:ext cx="3931920" cy="27081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26B0E1-20A4-41C5-B3D5-9027E9BF403A}"/>
              </a:ext>
            </a:extLst>
          </p:cNvPr>
          <p:cNvSpPr txBox="1"/>
          <p:nvPr/>
        </p:nvSpPr>
        <p:spPr>
          <a:xfrm>
            <a:off x="2628111" y="2791599"/>
            <a:ext cx="1046665" cy="420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~0.4 </a:t>
            </a:r>
            <a:r>
              <a:rPr lang="en-US" dirty="0" err="1">
                <a:solidFill>
                  <a:srgbClr val="FF0000"/>
                </a:solidFill>
              </a:rPr>
              <a:t>ms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F1D9DA-4254-48C9-AA9B-C636BECB6FBB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3151442" y="3212310"/>
            <a:ext cx="1" cy="3531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7A55D47-66BB-41ED-B60D-9ADD7FBA4A3E}"/>
              </a:ext>
            </a:extLst>
          </p:cNvPr>
          <p:cNvSpPr/>
          <p:nvPr/>
        </p:nvSpPr>
        <p:spPr>
          <a:xfrm>
            <a:off x="1136460" y="1784961"/>
            <a:ext cx="2686475" cy="607603"/>
          </a:xfrm>
          <a:custGeom>
            <a:avLst/>
            <a:gdLst>
              <a:gd name="connsiteX0" fmla="*/ 0 w 2358390"/>
              <a:gd name="connsiteY0" fmla="*/ 0 h 533400"/>
              <a:gd name="connsiteX1" fmla="*/ 163830 w 2358390"/>
              <a:gd name="connsiteY1" fmla="*/ 106680 h 533400"/>
              <a:gd name="connsiteX2" fmla="*/ 392430 w 2358390"/>
              <a:gd name="connsiteY2" fmla="*/ 201930 h 533400"/>
              <a:gd name="connsiteX3" fmla="*/ 922020 w 2358390"/>
              <a:gd name="connsiteY3" fmla="*/ 339090 h 533400"/>
              <a:gd name="connsiteX4" fmla="*/ 1783080 w 2358390"/>
              <a:gd name="connsiteY4" fmla="*/ 472440 h 533400"/>
              <a:gd name="connsiteX5" fmla="*/ 2358390 w 2358390"/>
              <a:gd name="connsiteY5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8390" h="533400">
                <a:moveTo>
                  <a:pt x="0" y="0"/>
                </a:moveTo>
                <a:cubicBezTo>
                  <a:pt x="49212" y="36512"/>
                  <a:pt x="98425" y="73025"/>
                  <a:pt x="163830" y="106680"/>
                </a:cubicBezTo>
                <a:cubicBezTo>
                  <a:pt x="229235" y="140335"/>
                  <a:pt x="266065" y="163195"/>
                  <a:pt x="392430" y="201930"/>
                </a:cubicBezTo>
                <a:cubicBezTo>
                  <a:pt x="518795" y="240665"/>
                  <a:pt x="690245" y="294005"/>
                  <a:pt x="922020" y="339090"/>
                </a:cubicBezTo>
                <a:cubicBezTo>
                  <a:pt x="1153795" y="384175"/>
                  <a:pt x="1543685" y="440055"/>
                  <a:pt x="1783080" y="472440"/>
                </a:cubicBezTo>
                <a:cubicBezTo>
                  <a:pt x="2022475" y="504825"/>
                  <a:pt x="2190432" y="519112"/>
                  <a:pt x="2358390" y="533400"/>
                </a:cubicBezTo>
              </a:path>
            </a:pathLst>
          </a:custGeom>
          <a:ln w="38100">
            <a:solidFill>
              <a:srgbClr val="FF000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2B27F0-30F0-480A-B15F-43020C1615E9}"/>
              </a:ext>
            </a:extLst>
          </p:cNvPr>
          <p:cNvSpPr txBox="1"/>
          <p:nvPr/>
        </p:nvSpPr>
        <p:spPr>
          <a:xfrm>
            <a:off x="609600" y="1055430"/>
            <a:ext cx="2686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MTB08: 3.0-3.2 km/s, 1-8 </a:t>
            </a:r>
            <a:r>
              <a:rPr lang="en-US" sz="1600" dirty="0" err="1"/>
              <a:t>ms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BCBEC-23EE-4983-AA5E-9A08267FF5BB}"/>
              </a:ext>
            </a:extLst>
          </p:cNvPr>
          <p:cNvSpPr txBox="1"/>
          <p:nvPr/>
        </p:nvSpPr>
        <p:spPr>
          <a:xfrm>
            <a:off x="9059688" y="1068730"/>
            <a:ext cx="2578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MTB07: 2.7-3.0 km/s, 1-7 </a:t>
            </a:r>
            <a:r>
              <a:rPr lang="en-US" sz="1600" dirty="0" err="1"/>
              <a:t>ms</a:t>
            </a:r>
            <a:endParaRPr lang="en-US" sz="16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760361D-54F2-4D2F-980C-C63093DA4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4"/>
          <a:stretch/>
        </p:blipFill>
        <p:spPr bwMode="auto">
          <a:xfrm>
            <a:off x="8239253" y="1436763"/>
            <a:ext cx="3931920" cy="255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3CC3E8-E66A-4DF5-A01A-335CCDDE9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839" y="1380448"/>
            <a:ext cx="2804160" cy="210312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9A0D339-FDAB-478C-A9AB-8DF624A56D54}"/>
              </a:ext>
            </a:extLst>
          </p:cNvPr>
          <p:cNvSpPr txBox="1"/>
          <p:nvPr/>
        </p:nvSpPr>
        <p:spPr>
          <a:xfrm>
            <a:off x="5783803" y="1796285"/>
            <a:ext cx="109497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FF0000"/>
                </a:solidFill>
              </a:rPr>
              <a:t>3.0-3.2 km/s</a:t>
            </a:r>
          </a:p>
          <a:p>
            <a:pPr algn="r"/>
            <a:r>
              <a:rPr lang="en-US" sz="1400" dirty="0">
                <a:solidFill>
                  <a:srgbClr val="FF0000"/>
                </a:solidFill>
              </a:rPr>
              <a:t>1-8 </a:t>
            </a:r>
            <a:r>
              <a:rPr lang="en-US" sz="1400" dirty="0" err="1">
                <a:solidFill>
                  <a:srgbClr val="FF0000"/>
                </a:solidFill>
              </a:rPr>
              <a:t>ms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D170279-7350-4886-BCE4-D09AC23A85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348" y="4138245"/>
            <a:ext cx="11865078" cy="2502152"/>
          </a:xfrm>
        </p:spPr>
        <p:txBody>
          <a:bodyPr>
            <a:normAutofit/>
          </a:bodyPr>
          <a:lstStyle/>
          <a:p>
            <a:r>
              <a:rPr lang="en-US" dirty="0"/>
              <a:t>Measured radiance profiles are extrapolated using an exponential curve</a:t>
            </a:r>
          </a:p>
        </p:txBody>
      </p:sp>
    </p:spTree>
    <p:extLst>
      <p:ext uri="{BB962C8B-B14F-4D97-AF65-F5344CB8AC3E}">
        <p14:creationId xmlns:p14="http://schemas.microsoft.com/office/powerpoint/2010/main" val="327030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C3FEBC-4FEC-4175-AEBE-144604D80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825AFA-91E6-44C9-B892-5D15239E8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Extrapolating to larger test time (1.1 Torr)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7B6F47-587A-4B4A-A4FC-359C088AB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39"/>
          <a:stretch/>
        </p:blipFill>
        <p:spPr bwMode="auto">
          <a:xfrm>
            <a:off x="0" y="1243297"/>
            <a:ext cx="3931920" cy="27081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26B0E1-20A4-41C5-B3D5-9027E9BF403A}"/>
              </a:ext>
            </a:extLst>
          </p:cNvPr>
          <p:cNvSpPr txBox="1"/>
          <p:nvPr/>
        </p:nvSpPr>
        <p:spPr>
          <a:xfrm>
            <a:off x="2628111" y="2791599"/>
            <a:ext cx="1046665" cy="420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~0.4 </a:t>
            </a:r>
            <a:r>
              <a:rPr lang="en-US" dirty="0" err="1">
                <a:solidFill>
                  <a:srgbClr val="FF0000"/>
                </a:solidFill>
              </a:rPr>
              <a:t>ms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F1D9DA-4254-48C9-AA9B-C636BECB6FBB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3151442" y="3212310"/>
            <a:ext cx="1" cy="3531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7A55D47-66BB-41ED-B60D-9ADD7FBA4A3E}"/>
              </a:ext>
            </a:extLst>
          </p:cNvPr>
          <p:cNvSpPr/>
          <p:nvPr/>
        </p:nvSpPr>
        <p:spPr>
          <a:xfrm>
            <a:off x="1136460" y="1784961"/>
            <a:ext cx="2686475" cy="607603"/>
          </a:xfrm>
          <a:custGeom>
            <a:avLst/>
            <a:gdLst>
              <a:gd name="connsiteX0" fmla="*/ 0 w 2358390"/>
              <a:gd name="connsiteY0" fmla="*/ 0 h 533400"/>
              <a:gd name="connsiteX1" fmla="*/ 163830 w 2358390"/>
              <a:gd name="connsiteY1" fmla="*/ 106680 h 533400"/>
              <a:gd name="connsiteX2" fmla="*/ 392430 w 2358390"/>
              <a:gd name="connsiteY2" fmla="*/ 201930 h 533400"/>
              <a:gd name="connsiteX3" fmla="*/ 922020 w 2358390"/>
              <a:gd name="connsiteY3" fmla="*/ 339090 h 533400"/>
              <a:gd name="connsiteX4" fmla="*/ 1783080 w 2358390"/>
              <a:gd name="connsiteY4" fmla="*/ 472440 h 533400"/>
              <a:gd name="connsiteX5" fmla="*/ 2358390 w 2358390"/>
              <a:gd name="connsiteY5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8390" h="533400">
                <a:moveTo>
                  <a:pt x="0" y="0"/>
                </a:moveTo>
                <a:cubicBezTo>
                  <a:pt x="49212" y="36512"/>
                  <a:pt x="98425" y="73025"/>
                  <a:pt x="163830" y="106680"/>
                </a:cubicBezTo>
                <a:cubicBezTo>
                  <a:pt x="229235" y="140335"/>
                  <a:pt x="266065" y="163195"/>
                  <a:pt x="392430" y="201930"/>
                </a:cubicBezTo>
                <a:cubicBezTo>
                  <a:pt x="518795" y="240665"/>
                  <a:pt x="690245" y="294005"/>
                  <a:pt x="922020" y="339090"/>
                </a:cubicBezTo>
                <a:cubicBezTo>
                  <a:pt x="1153795" y="384175"/>
                  <a:pt x="1543685" y="440055"/>
                  <a:pt x="1783080" y="472440"/>
                </a:cubicBezTo>
                <a:cubicBezTo>
                  <a:pt x="2022475" y="504825"/>
                  <a:pt x="2190432" y="519112"/>
                  <a:pt x="2358390" y="533400"/>
                </a:cubicBezTo>
              </a:path>
            </a:pathLst>
          </a:custGeom>
          <a:ln w="38100">
            <a:solidFill>
              <a:srgbClr val="FF000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2B27F0-30F0-480A-B15F-43020C1615E9}"/>
              </a:ext>
            </a:extLst>
          </p:cNvPr>
          <p:cNvSpPr txBox="1"/>
          <p:nvPr/>
        </p:nvSpPr>
        <p:spPr>
          <a:xfrm>
            <a:off x="609600" y="1055430"/>
            <a:ext cx="2686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MTB08: 3.0-3.2 km/s, 1-8 </a:t>
            </a:r>
            <a:r>
              <a:rPr lang="en-US" sz="1600" dirty="0" err="1"/>
              <a:t>ms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BCBEC-23EE-4983-AA5E-9A08267FF5BB}"/>
              </a:ext>
            </a:extLst>
          </p:cNvPr>
          <p:cNvSpPr txBox="1"/>
          <p:nvPr/>
        </p:nvSpPr>
        <p:spPr>
          <a:xfrm>
            <a:off x="4997223" y="1074020"/>
            <a:ext cx="2578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MTB07: 2.7-3.0 km/s, 1-7 </a:t>
            </a:r>
            <a:r>
              <a:rPr lang="en-US" sz="1600" dirty="0" err="1"/>
              <a:t>ms</a:t>
            </a:r>
            <a:endParaRPr lang="en-US" sz="16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760361D-54F2-4D2F-980C-C63093DA4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4"/>
          <a:stretch/>
        </p:blipFill>
        <p:spPr bwMode="auto">
          <a:xfrm>
            <a:off x="4107327" y="1439831"/>
            <a:ext cx="3931920" cy="255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E18DBC74-9A73-4957-8A24-68DBE0D453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407" y="4179762"/>
          <a:ext cx="3931920" cy="2359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130CE445-190F-45DA-A94F-ABE6BEF363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35247" y="4179762"/>
          <a:ext cx="3931920" cy="2359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D0A26B10-DED6-46B5-A6A9-51CB925DDF8A}"/>
              </a:ext>
            </a:extLst>
          </p:cNvPr>
          <p:cNvGrpSpPr/>
          <p:nvPr/>
        </p:nvGrpSpPr>
        <p:grpSpPr>
          <a:xfrm>
            <a:off x="8489586" y="1285912"/>
            <a:ext cx="3514644" cy="2893850"/>
            <a:chOff x="151345" y="788917"/>
            <a:chExt cx="5029000" cy="446844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719C0B-6161-453D-9B5D-571825D1F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345" y="788917"/>
              <a:ext cx="5029000" cy="4468442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82B7B03-F260-45F0-BCB5-EB44EC88A7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165" y="1325899"/>
              <a:ext cx="507962" cy="16972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4AB0A41-2ED2-40C9-B873-93CC7E1B80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165" y="1325899"/>
              <a:ext cx="1212638" cy="17443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E81CA05-EE01-42EB-8AA9-6011006DB9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165" y="1749050"/>
              <a:ext cx="0" cy="13212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D1444D6-20AB-4B5D-95CE-1162BD9E5A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9688" y="2198075"/>
              <a:ext cx="267476" cy="8721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AA4B25A-06D7-4954-9612-AAB54964C6FB}"/>
                </a:ext>
              </a:extLst>
            </p:cNvPr>
            <p:cNvSpPr txBox="1"/>
            <p:nvPr/>
          </p:nvSpPr>
          <p:spPr>
            <a:xfrm>
              <a:off x="843654" y="2909699"/>
              <a:ext cx="10102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MTB08/09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038927-55D6-45AD-9554-0464EEAEDA8B}"/>
                </a:ext>
              </a:extLst>
            </p:cNvPr>
            <p:cNvSpPr txBox="1"/>
            <p:nvPr/>
          </p:nvSpPr>
          <p:spPr>
            <a:xfrm>
              <a:off x="868720" y="4453048"/>
              <a:ext cx="7617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MTB07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024CF03-CD10-4E58-95E4-D08FA5DD2B68}"/>
              </a:ext>
            </a:extLst>
          </p:cNvPr>
          <p:cNvCxnSpPr/>
          <p:nvPr/>
        </p:nvCxnSpPr>
        <p:spPr>
          <a:xfrm>
            <a:off x="2494722" y="4293704"/>
            <a:ext cx="0" cy="1858618"/>
          </a:xfrm>
          <a:prstGeom prst="line">
            <a:avLst/>
          </a:prstGeom>
          <a:ln w="12700">
            <a:solidFill>
              <a:srgbClr val="00B05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C725996-53BE-4DB2-B82F-4AF2263C8B8C}"/>
              </a:ext>
            </a:extLst>
          </p:cNvPr>
          <p:cNvCxnSpPr/>
          <p:nvPr/>
        </p:nvCxnSpPr>
        <p:spPr>
          <a:xfrm>
            <a:off x="6652591" y="4293704"/>
            <a:ext cx="0" cy="1858618"/>
          </a:xfrm>
          <a:prstGeom prst="line">
            <a:avLst/>
          </a:prstGeom>
          <a:ln w="12700">
            <a:solidFill>
              <a:srgbClr val="00B05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070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C3FEBC-4FEC-4175-AEBE-144604D80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825AFA-91E6-44C9-B892-5D15239E8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Extrapolating to larger test time (1.1 Torr)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7B6F47-587A-4B4A-A4FC-359C088AB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39"/>
          <a:stretch/>
        </p:blipFill>
        <p:spPr bwMode="auto">
          <a:xfrm>
            <a:off x="0" y="1243297"/>
            <a:ext cx="3931920" cy="27081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26B0E1-20A4-41C5-B3D5-9027E9BF403A}"/>
              </a:ext>
            </a:extLst>
          </p:cNvPr>
          <p:cNvSpPr txBox="1"/>
          <p:nvPr/>
        </p:nvSpPr>
        <p:spPr>
          <a:xfrm>
            <a:off x="2628111" y="2791599"/>
            <a:ext cx="1046665" cy="420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~0.4 </a:t>
            </a:r>
            <a:r>
              <a:rPr lang="en-US" dirty="0" err="1">
                <a:solidFill>
                  <a:srgbClr val="FF0000"/>
                </a:solidFill>
              </a:rPr>
              <a:t>ms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F1D9DA-4254-48C9-AA9B-C636BECB6FBB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3151442" y="3212310"/>
            <a:ext cx="1" cy="3531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7A55D47-66BB-41ED-B60D-9ADD7FBA4A3E}"/>
              </a:ext>
            </a:extLst>
          </p:cNvPr>
          <p:cNvSpPr/>
          <p:nvPr/>
        </p:nvSpPr>
        <p:spPr>
          <a:xfrm>
            <a:off x="1136460" y="1784961"/>
            <a:ext cx="2686475" cy="607603"/>
          </a:xfrm>
          <a:custGeom>
            <a:avLst/>
            <a:gdLst>
              <a:gd name="connsiteX0" fmla="*/ 0 w 2358390"/>
              <a:gd name="connsiteY0" fmla="*/ 0 h 533400"/>
              <a:gd name="connsiteX1" fmla="*/ 163830 w 2358390"/>
              <a:gd name="connsiteY1" fmla="*/ 106680 h 533400"/>
              <a:gd name="connsiteX2" fmla="*/ 392430 w 2358390"/>
              <a:gd name="connsiteY2" fmla="*/ 201930 h 533400"/>
              <a:gd name="connsiteX3" fmla="*/ 922020 w 2358390"/>
              <a:gd name="connsiteY3" fmla="*/ 339090 h 533400"/>
              <a:gd name="connsiteX4" fmla="*/ 1783080 w 2358390"/>
              <a:gd name="connsiteY4" fmla="*/ 472440 h 533400"/>
              <a:gd name="connsiteX5" fmla="*/ 2358390 w 2358390"/>
              <a:gd name="connsiteY5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8390" h="533400">
                <a:moveTo>
                  <a:pt x="0" y="0"/>
                </a:moveTo>
                <a:cubicBezTo>
                  <a:pt x="49212" y="36512"/>
                  <a:pt x="98425" y="73025"/>
                  <a:pt x="163830" y="106680"/>
                </a:cubicBezTo>
                <a:cubicBezTo>
                  <a:pt x="229235" y="140335"/>
                  <a:pt x="266065" y="163195"/>
                  <a:pt x="392430" y="201930"/>
                </a:cubicBezTo>
                <a:cubicBezTo>
                  <a:pt x="518795" y="240665"/>
                  <a:pt x="690245" y="294005"/>
                  <a:pt x="922020" y="339090"/>
                </a:cubicBezTo>
                <a:cubicBezTo>
                  <a:pt x="1153795" y="384175"/>
                  <a:pt x="1543685" y="440055"/>
                  <a:pt x="1783080" y="472440"/>
                </a:cubicBezTo>
                <a:cubicBezTo>
                  <a:pt x="2022475" y="504825"/>
                  <a:pt x="2190432" y="519112"/>
                  <a:pt x="2358390" y="533400"/>
                </a:cubicBezTo>
              </a:path>
            </a:pathLst>
          </a:custGeom>
          <a:ln w="38100">
            <a:solidFill>
              <a:srgbClr val="FF000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2B27F0-30F0-480A-B15F-43020C1615E9}"/>
              </a:ext>
            </a:extLst>
          </p:cNvPr>
          <p:cNvSpPr txBox="1"/>
          <p:nvPr/>
        </p:nvSpPr>
        <p:spPr>
          <a:xfrm>
            <a:off x="609600" y="1055430"/>
            <a:ext cx="2686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MTB08: 3.0-3.2 km/s, 1-8 </a:t>
            </a:r>
            <a:r>
              <a:rPr lang="en-US" sz="1600" dirty="0" err="1"/>
              <a:t>ms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BCBEC-23EE-4983-AA5E-9A08267FF5BB}"/>
              </a:ext>
            </a:extLst>
          </p:cNvPr>
          <p:cNvSpPr txBox="1"/>
          <p:nvPr/>
        </p:nvSpPr>
        <p:spPr>
          <a:xfrm>
            <a:off x="4997223" y="1074020"/>
            <a:ext cx="2578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MTB07: 2.7-3.0 km/s, 1-7 </a:t>
            </a:r>
            <a:r>
              <a:rPr lang="en-US" sz="1600" dirty="0" err="1"/>
              <a:t>ms</a:t>
            </a:r>
            <a:endParaRPr lang="en-US" sz="16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760361D-54F2-4D2F-980C-C63093DA4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4"/>
          <a:stretch/>
        </p:blipFill>
        <p:spPr bwMode="auto">
          <a:xfrm>
            <a:off x="4107327" y="1439831"/>
            <a:ext cx="3931920" cy="255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E18DBC74-9A73-4957-8A24-68DBE0D453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6756078"/>
              </p:ext>
            </p:extLst>
          </p:nvPr>
        </p:nvGraphicFramePr>
        <p:xfrm>
          <a:off x="175407" y="4179762"/>
          <a:ext cx="3931920" cy="2359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130CE445-190F-45DA-A94F-ABE6BEF363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332064"/>
              </p:ext>
            </p:extLst>
          </p:nvPr>
        </p:nvGraphicFramePr>
        <p:xfrm>
          <a:off x="4235247" y="4179762"/>
          <a:ext cx="3931920" cy="2359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65605A6-16DE-4627-A9ED-86933489F156}"/>
              </a:ext>
            </a:extLst>
          </p:cNvPr>
          <p:cNvSpPr txBox="1"/>
          <p:nvPr/>
        </p:nvSpPr>
        <p:spPr>
          <a:xfrm>
            <a:off x="8283944" y="1314271"/>
            <a:ext cx="375211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Estimated total error: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At MTB08 location: -3% (Johnston), +2 % (Cruden)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At MTB07 location: -6.5% (Johnston), +2 % (Cruden)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Discrepancy between the models consistent with real flight simulation → validation of STIB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Estimation at 1.5 Torr could not be made since the chemistry was frozen at the timescale of the experiment</a:t>
            </a: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4FDD7806-5D23-4C6B-A320-E5BEC6C2F10B}"/>
              </a:ext>
            </a:extLst>
          </p:cNvPr>
          <p:cNvSpPr/>
          <p:nvPr/>
        </p:nvSpPr>
        <p:spPr>
          <a:xfrm rot="19355313" flipV="1">
            <a:off x="2259769" y="5646715"/>
            <a:ext cx="45719" cy="45719"/>
          </a:xfrm>
          <a:prstGeom prst="star5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0E8D1DFB-D794-46CB-8EB5-C40ABDDAFFA3}"/>
              </a:ext>
            </a:extLst>
          </p:cNvPr>
          <p:cNvSpPr/>
          <p:nvPr/>
        </p:nvSpPr>
        <p:spPr>
          <a:xfrm rot="19355313" flipV="1">
            <a:off x="6408425" y="5104172"/>
            <a:ext cx="45719" cy="45719"/>
          </a:xfrm>
          <a:prstGeom prst="star5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8EC170-4A8E-441E-89EE-34DAC9EABA4B}"/>
              </a:ext>
            </a:extLst>
          </p:cNvPr>
          <p:cNvGrpSpPr/>
          <p:nvPr/>
        </p:nvGrpSpPr>
        <p:grpSpPr>
          <a:xfrm>
            <a:off x="10699423" y="116632"/>
            <a:ext cx="1456594" cy="1295942"/>
            <a:chOff x="151345" y="788917"/>
            <a:chExt cx="5029000" cy="446844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ECC87D-1DD3-4BAF-A1E3-E16F30F55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345" y="788917"/>
              <a:ext cx="5029000" cy="4468442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1C6FB29-0DAD-4940-BD10-491127033B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165" y="1325899"/>
              <a:ext cx="507962" cy="16972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ACAAD66-7852-458C-8239-0573991C44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165" y="1325899"/>
              <a:ext cx="1212638" cy="17443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988FE71-0FD0-40A6-9F14-CB37926C4E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165" y="1749050"/>
              <a:ext cx="0" cy="13212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383EF2B-A276-45FC-802A-4EA03D235E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9688" y="2198075"/>
              <a:ext cx="267476" cy="8721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091291-7983-431A-8702-42A61663CD67}"/>
                </a:ext>
              </a:extLst>
            </p:cNvPr>
            <p:cNvSpPr txBox="1"/>
            <p:nvPr/>
          </p:nvSpPr>
          <p:spPr>
            <a:xfrm>
              <a:off x="880733" y="2479708"/>
              <a:ext cx="1010213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MTB08/09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DD8F758-587D-4057-AB12-71D6560C9F34}"/>
                </a:ext>
              </a:extLst>
            </p:cNvPr>
            <p:cNvSpPr txBox="1"/>
            <p:nvPr/>
          </p:nvSpPr>
          <p:spPr>
            <a:xfrm>
              <a:off x="1092120" y="4157666"/>
              <a:ext cx="761749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MTB07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380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67886B-120B-426A-B905-331B987E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859EA-A288-4300-A59B-42F862252A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189" y="5682568"/>
            <a:ext cx="10954775" cy="1175432"/>
          </a:xfrm>
        </p:spPr>
        <p:txBody>
          <a:bodyPr>
            <a:normAutofit/>
          </a:bodyPr>
          <a:lstStyle/>
          <a:p>
            <a:r>
              <a:rPr lang="en-US" dirty="0"/>
              <a:t>Underprediction of radiance in frozen cases (&lt;2.7 km/s)</a:t>
            </a:r>
          </a:p>
          <a:p>
            <a:r>
              <a:rPr lang="en-US" dirty="0"/>
              <a:t>Measurements between the models at higher velocities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8D9310-5B6C-405B-99AD-EAB7311FA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Spectral radiance (1.1 Torr)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C914CE-DECA-4824-A53A-1CDCDBDC6750}"/>
              </a:ext>
            </a:extLst>
          </p:cNvPr>
          <p:cNvGrpSpPr/>
          <p:nvPr/>
        </p:nvGrpSpPr>
        <p:grpSpPr>
          <a:xfrm>
            <a:off x="245853" y="1091776"/>
            <a:ext cx="11790526" cy="4683169"/>
            <a:chOff x="245853" y="888577"/>
            <a:chExt cx="11790526" cy="468316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DEA3716-A0BB-4E29-A719-0FFD4DE5BDDA}"/>
                </a:ext>
              </a:extLst>
            </p:cNvPr>
            <p:cNvGrpSpPr/>
            <p:nvPr/>
          </p:nvGrpSpPr>
          <p:grpSpPr>
            <a:xfrm>
              <a:off x="245853" y="888577"/>
              <a:ext cx="11790526" cy="4683169"/>
              <a:chOff x="-659892" y="85858"/>
              <a:chExt cx="7745304" cy="307798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33AD63F-4BE4-45C2-81CE-C3A1AF2257B4}"/>
                  </a:ext>
                </a:extLst>
              </p:cNvPr>
              <p:cNvGrpSpPr/>
              <p:nvPr/>
            </p:nvGrpSpPr>
            <p:grpSpPr>
              <a:xfrm>
                <a:off x="-293192" y="85858"/>
                <a:ext cx="7378604" cy="3077989"/>
                <a:chOff x="-293192" y="-55656"/>
                <a:chExt cx="7378604" cy="3077989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44AF2C68-404A-4C7F-8C22-7EED936321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722"/>
                <a:stretch/>
              </p:blipFill>
              <p:spPr bwMode="auto">
                <a:xfrm>
                  <a:off x="4783774" y="-55655"/>
                  <a:ext cx="2292006" cy="156256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DBA3DD77-4975-44EF-A60C-722E61F220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33"/>
                <a:stretch/>
              </p:blipFill>
              <p:spPr bwMode="auto">
                <a:xfrm>
                  <a:off x="-253661" y="1459773"/>
                  <a:ext cx="2298709" cy="156256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80650199-0E81-4DD0-B26D-2A6DAAC1A3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10764"/>
                <a:stretch/>
              </p:blipFill>
              <p:spPr bwMode="auto">
                <a:xfrm>
                  <a:off x="2242907" y="1459773"/>
                  <a:ext cx="2289121" cy="156256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0A6D2C68-1045-4113-A16E-1598CFC80A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8681"/>
                <a:stretch/>
              </p:blipFill>
              <p:spPr bwMode="auto">
                <a:xfrm>
                  <a:off x="4936891" y="1459773"/>
                  <a:ext cx="2148521" cy="156256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A2400F07-33CC-47FB-A14F-2700B12ACC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t="9375"/>
                <a:stretch/>
              </p:blipFill>
              <p:spPr bwMode="auto">
                <a:xfrm>
                  <a:off x="2164011" y="-55655"/>
                  <a:ext cx="2343841" cy="156256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9E306034-6E0A-4A7A-8254-D31E6332AE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7639"/>
                <a:stretch/>
              </p:blipFill>
              <p:spPr bwMode="auto">
                <a:xfrm>
                  <a:off x="-293192" y="-55656"/>
                  <a:ext cx="2267476" cy="156256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7" name="Text Box 37">
                <a:extLst>
                  <a:ext uri="{FF2B5EF4-FFF2-40B4-BE49-F238E27FC236}">
                    <a16:creationId xmlns:a16="http://schemas.microsoft.com/office/drawing/2014/main" id="{C0DD223A-D022-4A7A-9D31-D7F008A6186A}"/>
                  </a:ext>
                </a:extLst>
              </p:cNvPr>
              <p:cNvSpPr txBox="1"/>
              <p:nvPr/>
            </p:nvSpPr>
            <p:spPr>
              <a:xfrm rot="16200000">
                <a:off x="-992259" y="671017"/>
                <a:ext cx="1023780" cy="35904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4.2 </a:t>
                </a:r>
                <a:r>
                  <a:rPr lang="en-US" b="1" dirty="0">
                    <a:effectLst/>
                    <a:latin typeface="Symbol" panose="05050102010706020507" pitchFamily="18" charset="2"/>
                    <a:ea typeface="Times New Roman" panose="02020603050405020304" pitchFamily="18" charset="0"/>
                  </a:rPr>
                  <a:t>m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 band</a:t>
                </a:r>
                <a:endParaRPr lang="en-U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25" name="Text Box 37">
              <a:extLst>
                <a:ext uri="{FF2B5EF4-FFF2-40B4-BE49-F238E27FC236}">
                  <a16:creationId xmlns:a16="http://schemas.microsoft.com/office/drawing/2014/main" id="{8DAF1A0F-6B35-4B90-AE88-CEE61F62FAD0}"/>
                </a:ext>
              </a:extLst>
            </p:cNvPr>
            <p:cNvSpPr txBox="1"/>
            <p:nvPr/>
          </p:nvSpPr>
          <p:spPr>
            <a:xfrm rot="16200000">
              <a:off x="-259705" y="4031681"/>
              <a:ext cx="1557684" cy="54656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2.7 </a:t>
              </a:r>
              <a:r>
                <a:rPr lang="en-US" b="1" dirty="0">
                  <a:effectLst/>
                  <a:latin typeface="Symbol" panose="05050102010706020507" pitchFamily="18" charset="2"/>
                  <a:ea typeface="Times New Roman" panose="02020603050405020304" pitchFamily="18" charset="0"/>
                </a:rPr>
                <a:t>m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 band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610E08B-D7FB-4987-B95D-A2B510121494}"/>
              </a:ext>
            </a:extLst>
          </p:cNvPr>
          <p:cNvSpPr txBox="1"/>
          <p:nvPr/>
        </p:nvSpPr>
        <p:spPr>
          <a:xfrm>
            <a:off x="2092962" y="922499"/>
            <a:ext cx="1216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v &gt; 3.2 km/s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6FB626-4E69-4C3E-81BB-0CEB1C71F24C}"/>
              </a:ext>
            </a:extLst>
          </p:cNvPr>
          <p:cNvSpPr txBox="1"/>
          <p:nvPr/>
        </p:nvSpPr>
        <p:spPr>
          <a:xfrm>
            <a:off x="5942933" y="923712"/>
            <a:ext cx="1216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v ≈ 2.6 km/s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D64B81-E033-4816-852B-9B49BA047C14}"/>
              </a:ext>
            </a:extLst>
          </p:cNvPr>
          <p:cNvSpPr txBox="1"/>
          <p:nvPr/>
        </p:nvSpPr>
        <p:spPr>
          <a:xfrm>
            <a:off x="9792905" y="922499"/>
            <a:ext cx="1216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v &lt; 2.2 km/s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BB8C06-332D-47CB-A47A-CC184D4F3FA4}"/>
              </a:ext>
            </a:extLst>
          </p:cNvPr>
          <p:cNvSpPr/>
          <p:nvPr/>
        </p:nvSpPr>
        <p:spPr>
          <a:xfrm>
            <a:off x="4544626" y="995680"/>
            <a:ext cx="7477090" cy="47792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53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A776A27E-CC2B-4A19-AF11-E9BDE3AC7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4"/>
          <a:stretch/>
        </p:blipFill>
        <p:spPr>
          <a:xfrm>
            <a:off x="1493299" y="2161730"/>
            <a:ext cx="8457321" cy="205537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D44E6A0-0CD5-405D-9178-0615C370D1E2}"/>
              </a:ext>
            </a:extLst>
          </p:cNvPr>
          <p:cNvSpPr/>
          <p:nvPr/>
        </p:nvSpPr>
        <p:spPr>
          <a:xfrm>
            <a:off x="2420732" y="1574460"/>
            <a:ext cx="327656" cy="6425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16FCE7-8EF8-42A7-852E-89DEED31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4BEAFD-4480-4CE1-87A2-57951CDB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Shock trajectory affect on test gas properties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9DA26B-EFB8-488A-9EDE-089AD4EEAFD3}"/>
              </a:ext>
            </a:extLst>
          </p:cNvPr>
          <p:cNvCxnSpPr>
            <a:cxnSpLocks/>
          </p:cNvCxnSpPr>
          <p:nvPr/>
        </p:nvCxnSpPr>
        <p:spPr>
          <a:xfrm>
            <a:off x="2754630" y="1574460"/>
            <a:ext cx="668274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616682-1D1E-432C-889E-7EBF30116826}"/>
              </a:ext>
            </a:extLst>
          </p:cNvPr>
          <p:cNvCxnSpPr>
            <a:cxnSpLocks/>
          </p:cNvCxnSpPr>
          <p:nvPr/>
        </p:nvCxnSpPr>
        <p:spPr>
          <a:xfrm>
            <a:off x="2754630" y="2206920"/>
            <a:ext cx="668274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20EF081-EEC3-489A-B08D-43A3770CF353}"/>
              </a:ext>
            </a:extLst>
          </p:cNvPr>
          <p:cNvSpPr/>
          <p:nvPr/>
        </p:nvSpPr>
        <p:spPr>
          <a:xfrm>
            <a:off x="299466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12A33D-942B-4AC4-90AE-204D72AEB100}"/>
              </a:ext>
            </a:extLst>
          </p:cNvPr>
          <p:cNvSpPr/>
          <p:nvPr/>
        </p:nvSpPr>
        <p:spPr>
          <a:xfrm>
            <a:off x="484842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EDD7D0-3B4A-43D3-B947-6DC3A839A065}"/>
              </a:ext>
            </a:extLst>
          </p:cNvPr>
          <p:cNvSpPr/>
          <p:nvPr/>
        </p:nvSpPr>
        <p:spPr>
          <a:xfrm>
            <a:off x="392154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3D0CC-6DD1-4C07-BFC6-F54994F55157}"/>
              </a:ext>
            </a:extLst>
          </p:cNvPr>
          <p:cNvSpPr/>
          <p:nvPr/>
        </p:nvSpPr>
        <p:spPr>
          <a:xfrm>
            <a:off x="577530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06F603-2E7D-4F95-9082-3A684D7611B4}"/>
              </a:ext>
            </a:extLst>
          </p:cNvPr>
          <p:cNvSpPr/>
          <p:nvPr/>
        </p:nvSpPr>
        <p:spPr>
          <a:xfrm>
            <a:off x="670218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A97111-3112-4793-BA27-CFDB6785619F}"/>
              </a:ext>
            </a:extLst>
          </p:cNvPr>
          <p:cNvSpPr/>
          <p:nvPr/>
        </p:nvSpPr>
        <p:spPr>
          <a:xfrm>
            <a:off x="762906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8DF193-B29F-4325-951A-93EB806BA2E0}"/>
              </a:ext>
            </a:extLst>
          </p:cNvPr>
          <p:cNvSpPr txBox="1"/>
          <p:nvPr/>
        </p:nvSpPr>
        <p:spPr>
          <a:xfrm>
            <a:off x="4582617" y="927601"/>
            <a:ext cx="273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Shock timing stations (PCB)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199E38-A0EB-444A-BADD-EEA6F9FF4049}"/>
              </a:ext>
            </a:extLst>
          </p:cNvPr>
          <p:cNvCxnSpPr/>
          <p:nvPr/>
        </p:nvCxnSpPr>
        <p:spPr>
          <a:xfrm>
            <a:off x="2752725" y="1469806"/>
            <a:ext cx="0" cy="41002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A0A314-998E-46FF-8631-CC04F88B2FD1}"/>
              </a:ext>
            </a:extLst>
          </p:cNvPr>
          <p:cNvCxnSpPr/>
          <p:nvPr/>
        </p:nvCxnSpPr>
        <p:spPr>
          <a:xfrm>
            <a:off x="2752725" y="1879835"/>
            <a:ext cx="0" cy="41002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952A589-AAF6-44B7-B310-E76A3B0A1D70}"/>
              </a:ext>
            </a:extLst>
          </p:cNvPr>
          <p:cNvSpPr/>
          <p:nvPr/>
        </p:nvSpPr>
        <p:spPr>
          <a:xfrm>
            <a:off x="2762806" y="1580245"/>
            <a:ext cx="308054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7F2C95-BD13-418C-88CA-BA52A7170DF4}"/>
              </a:ext>
            </a:extLst>
          </p:cNvPr>
          <p:cNvSpPr/>
          <p:nvPr/>
        </p:nvSpPr>
        <p:spPr>
          <a:xfrm>
            <a:off x="3068875" y="1580245"/>
            <a:ext cx="893519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3FC94D-A2EE-492D-AC0D-0AE2C38CA0CE}"/>
              </a:ext>
            </a:extLst>
          </p:cNvPr>
          <p:cNvSpPr/>
          <p:nvPr/>
        </p:nvSpPr>
        <p:spPr>
          <a:xfrm>
            <a:off x="3962394" y="1580245"/>
            <a:ext cx="929644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EBE154-F0E1-47E1-963D-E2B28121F550}"/>
              </a:ext>
            </a:extLst>
          </p:cNvPr>
          <p:cNvSpPr/>
          <p:nvPr/>
        </p:nvSpPr>
        <p:spPr>
          <a:xfrm>
            <a:off x="4890053" y="1580245"/>
            <a:ext cx="929641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2DCA68-F38F-4259-A703-0B31050809C3}"/>
              </a:ext>
            </a:extLst>
          </p:cNvPr>
          <p:cNvSpPr/>
          <p:nvPr/>
        </p:nvSpPr>
        <p:spPr>
          <a:xfrm>
            <a:off x="5817712" y="1580245"/>
            <a:ext cx="948847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89E1E8-CAEA-4D63-8BD2-8F51F9CC3791}"/>
              </a:ext>
            </a:extLst>
          </p:cNvPr>
          <p:cNvSpPr/>
          <p:nvPr/>
        </p:nvSpPr>
        <p:spPr>
          <a:xfrm>
            <a:off x="6766559" y="1580245"/>
            <a:ext cx="925674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C1A4F5-E24B-4B38-A421-839C61554F83}"/>
              </a:ext>
            </a:extLst>
          </p:cNvPr>
          <p:cNvSpPr/>
          <p:nvPr/>
        </p:nvSpPr>
        <p:spPr>
          <a:xfrm>
            <a:off x="7682799" y="1580244"/>
            <a:ext cx="700234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0B5C45D-FEA8-465B-8A69-6444971D3000}"/>
              </a:ext>
            </a:extLst>
          </p:cNvPr>
          <p:cNvSpPr/>
          <p:nvPr/>
        </p:nvSpPr>
        <p:spPr>
          <a:xfrm>
            <a:off x="8372772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AEB0F5C-F35D-457C-8206-8242AA76AFFD}"/>
              </a:ext>
            </a:extLst>
          </p:cNvPr>
          <p:cNvSpPr/>
          <p:nvPr/>
        </p:nvSpPr>
        <p:spPr>
          <a:xfrm>
            <a:off x="8376172" y="1580244"/>
            <a:ext cx="1053022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96F26C-01BF-48E9-BD21-B566C8518E1B}"/>
              </a:ext>
            </a:extLst>
          </p:cNvPr>
          <p:cNvSpPr/>
          <p:nvPr/>
        </p:nvSpPr>
        <p:spPr>
          <a:xfrm>
            <a:off x="7936076" y="1774570"/>
            <a:ext cx="672397" cy="157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877EAD1-6DA6-4EC1-BA9C-07818AD78C5C}"/>
              </a:ext>
            </a:extLst>
          </p:cNvPr>
          <p:cNvSpPr/>
          <p:nvPr/>
        </p:nvSpPr>
        <p:spPr>
          <a:xfrm>
            <a:off x="609600" y="4217108"/>
            <a:ext cx="1119789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Shock is decelerating as it traverses the tube</a:t>
            </a:r>
            <a:endParaRPr lang="en-GB" sz="2400" u="sng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00C72B6-4E92-4F19-A7BE-ED7A7DC2806E}"/>
              </a:ext>
            </a:extLst>
          </p:cNvPr>
          <p:cNvSpPr/>
          <p:nvPr/>
        </p:nvSpPr>
        <p:spPr>
          <a:xfrm>
            <a:off x="2772054" y="2331937"/>
            <a:ext cx="6355080" cy="1441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BD8F00-D460-4B9F-9B14-4BD7F29DFACB}"/>
              </a:ext>
            </a:extLst>
          </p:cNvPr>
          <p:cNvSpPr txBox="1"/>
          <p:nvPr/>
        </p:nvSpPr>
        <p:spPr>
          <a:xfrm>
            <a:off x="7754943" y="2137151"/>
            <a:ext cx="12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Test window</a:t>
            </a:r>
          </a:p>
        </p:txBody>
      </p:sp>
    </p:spTree>
    <p:extLst>
      <p:ext uri="{BB962C8B-B14F-4D97-AF65-F5344CB8AC3E}">
        <p14:creationId xmlns:p14="http://schemas.microsoft.com/office/powerpoint/2010/main" val="4097248973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16FCE7-8EF8-42A7-852E-89DEED31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4BEAFD-4480-4CE1-87A2-57951CDB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Shock trajectory affect on test gas properties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9DA26B-EFB8-488A-9EDE-089AD4EEAFD3}"/>
              </a:ext>
            </a:extLst>
          </p:cNvPr>
          <p:cNvCxnSpPr>
            <a:cxnSpLocks/>
          </p:cNvCxnSpPr>
          <p:nvPr/>
        </p:nvCxnSpPr>
        <p:spPr>
          <a:xfrm>
            <a:off x="2754630" y="1574460"/>
            <a:ext cx="668274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616682-1D1E-432C-889E-7EBF30116826}"/>
              </a:ext>
            </a:extLst>
          </p:cNvPr>
          <p:cNvCxnSpPr>
            <a:cxnSpLocks/>
          </p:cNvCxnSpPr>
          <p:nvPr/>
        </p:nvCxnSpPr>
        <p:spPr>
          <a:xfrm>
            <a:off x="2754630" y="2206920"/>
            <a:ext cx="668274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20EF081-EEC3-489A-B08D-43A3770CF353}"/>
              </a:ext>
            </a:extLst>
          </p:cNvPr>
          <p:cNvSpPr/>
          <p:nvPr/>
        </p:nvSpPr>
        <p:spPr>
          <a:xfrm>
            <a:off x="299466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12A33D-942B-4AC4-90AE-204D72AEB100}"/>
              </a:ext>
            </a:extLst>
          </p:cNvPr>
          <p:cNvSpPr/>
          <p:nvPr/>
        </p:nvSpPr>
        <p:spPr>
          <a:xfrm>
            <a:off x="484842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EDD7D0-3B4A-43D3-B947-6DC3A839A065}"/>
              </a:ext>
            </a:extLst>
          </p:cNvPr>
          <p:cNvSpPr/>
          <p:nvPr/>
        </p:nvSpPr>
        <p:spPr>
          <a:xfrm>
            <a:off x="392154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3D0CC-6DD1-4C07-BFC6-F54994F55157}"/>
              </a:ext>
            </a:extLst>
          </p:cNvPr>
          <p:cNvSpPr/>
          <p:nvPr/>
        </p:nvSpPr>
        <p:spPr>
          <a:xfrm>
            <a:off x="577530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06F603-2E7D-4F95-9082-3A684D7611B4}"/>
              </a:ext>
            </a:extLst>
          </p:cNvPr>
          <p:cNvSpPr/>
          <p:nvPr/>
        </p:nvSpPr>
        <p:spPr>
          <a:xfrm>
            <a:off x="670218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A97111-3112-4793-BA27-CFDB6785619F}"/>
              </a:ext>
            </a:extLst>
          </p:cNvPr>
          <p:cNvSpPr/>
          <p:nvPr/>
        </p:nvSpPr>
        <p:spPr>
          <a:xfrm>
            <a:off x="762906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8DF193-B29F-4325-951A-93EB806BA2E0}"/>
              </a:ext>
            </a:extLst>
          </p:cNvPr>
          <p:cNvSpPr txBox="1"/>
          <p:nvPr/>
        </p:nvSpPr>
        <p:spPr>
          <a:xfrm>
            <a:off x="4582617" y="927601"/>
            <a:ext cx="273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Shock timing stations (PCB)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199E38-A0EB-444A-BADD-EEA6F9FF4049}"/>
              </a:ext>
            </a:extLst>
          </p:cNvPr>
          <p:cNvCxnSpPr>
            <a:cxnSpLocks/>
          </p:cNvCxnSpPr>
          <p:nvPr/>
        </p:nvCxnSpPr>
        <p:spPr>
          <a:xfrm>
            <a:off x="2699385" y="1469171"/>
            <a:ext cx="106680" cy="17992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A0A314-998E-46FF-8631-CC04F88B2FD1}"/>
              </a:ext>
            </a:extLst>
          </p:cNvPr>
          <p:cNvCxnSpPr>
            <a:cxnSpLocks/>
          </p:cNvCxnSpPr>
          <p:nvPr/>
        </p:nvCxnSpPr>
        <p:spPr>
          <a:xfrm flipH="1">
            <a:off x="2733641" y="2085285"/>
            <a:ext cx="68580" cy="19626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B97FA10-8C9D-4DFE-A893-14A16A432B43}"/>
              </a:ext>
            </a:extLst>
          </p:cNvPr>
          <p:cNvSpPr/>
          <p:nvPr/>
        </p:nvSpPr>
        <p:spPr>
          <a:xfrm>
            <a:off x="2651795" y="1579469"/>
            <a:ext cx="318100" cy="623857"/>
          </a:xfrm>
          <a:prstGeom prst="rect">
            <a:avLst/>
          </a:prstGeom>
          <a:solidFill>
            <a:srgbClr val="513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FF998C-D4B0-4438-AEE0-101475182CB5}"/>
              </a:ext>
            </a:extLst>
          </p:cNvPr>
          <p:cNvSpPr/>
          <p:nvPr/>
        </p:nvSpPr>
        <p:spPr>
          <a:xfrm>
            <a:off x="2964180" y="1580245"/>
            <a:ext cx="106680" cy="6223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909881-C2B7-410D-A538-6FEEA7CFD8C8}"/>
              </a:ext>
            </a:extLst>
          </p:cNvPr>
          <p:cNvSpPr/>
          <p:nvPr/>
        </p:nvSpPr>
        <p:spPr>
          <a:xfrm>
            <a:off x="3068875" y="1580245"/>
            <a:ext cx="893519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43E6A3-7507-4261-ACE4-B5B93CF76118}"/>
              </a:ext>
            </a:extLst>
          </p:cNvPr>
          <p:cNvSpPr/>
          <p:nvPr/>
        </p:nvSpPr>
        <p:spPr>
          <a:xfrm>
            <a:off x="3962394" y="1580245"/>
            <a:ext cx="929644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3C6343-CFAA-43DF-ACB5-1FDD99A2EC59}"/>
              </a:ext>
            </a:extLst>
          </p:cNvPr>
          <p:cNvSpPr/>
          <p:nvPr/>
        </p:nvSpPr>
        <p:spPr>
          <a:xfrm>
            <a:off x="4890053" y="1580245"/>
            <a:ext cx="929641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013ECE-D177-4EF0-ACAC-819E2D77B881}"/>
              </a:ext>
            </a:extLst>
          </p:cNvPr>
          <p:cNvSpPr/>
          <p:nvPr/>
        </p:nvSpPr>
        <p:spPr>
          <a:xfrm>
            <a:off x="5817712" y="1580245"/>
            <a:ext cx="948847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39A3EC-00F8-4786-B797-2DD6E25E0386}"/>
              </a:ext>
            </a:extLst>
          </p:cNvPr>
          <p:cNvSpPr/>
          <p:nvPr/>
        </p:nvSpPr>
        <p:spPr>
          <a:xfrm>
            <a:off x="6766559" y="1580245"/>
            <a:ext cx="925674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FEE876-DF8B-4A73-B82B-0EA627D5B2BE}"/>
              </a:ext>
            </a:extLst>
          </p:cNvPr>
          <p:cNvSpPr/>
          <p:nvPr/>
        </p:nvSpPr>
        <p:spPr>
          <a:xfrm>
            <a:off x="7682799" y="1580244"/>
            <a:ext cx="700234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05917A-5887-43BF-A7CF-DAC38340BE70}"/>
              </a:ext>
            </a:extLst>
          </p:cNvPr>
          <p:cNvSpPr/>
          <p:nvPr/>
        </p:nvSpPr>
        <p:spPr>
          <a:xfrm>
            <a:off x="8376172" y="1580244"/>
            <a:ext cx="1053022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08BAC8-3FD9-436B-ACB8-3914EB1CD21D}"/>
              </a:ext>
            </a:extLst>
          </p:cNvPr>
          <p:cNvSpPr txBox="1"/>
          <p:nvPr/>
        </p:nvSpPr>
        <p:spPr>
          <a:xfrm>
            <a:off x="7754943" y="2137151"/>
            <a:ext cx="12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Test window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275CD7-E375-4D2C-82A9-CA5C6D0B0196}"/>
              </a:ext>
            </a:extLst>
          </p:cNvPr>
          <p:cNvSpPr/>
          <p:nvPr/>
        </p:nvSpPr>
        <p:spPr>
          <a:xfrm>
            <a:off x="7936076" y="1774570"/>
            <a:ext cx="672397" cy="157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8F6086-510F-45F1-9993-0ACA79B59541}"/>
              </a:ext>
            </a:extLst>
          </p:cNvPr>
          <p:cNvSpPr/>
          <p:nvPr/>
        </p:nvSpPr>
        <p:spPr>
          <a:xfrm>
            <a:off x="8372772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D35A132-A7FA-4F78-A28B-D7C2FEE4C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4"/>
          <a:stretch/>
        </p:blipFill>
        <p:spPr>
          <a:xfrm>
            <a:off x="1493299" y="2161730"/>
            <a:ext cx="8457321" cy="205537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C54694D-905E-48A9-A44B-3D4D74E65973}"/>
              </a:ext>
            </a:extLst>
          </p:cNvPr>
          <p:cNvSpPr/>
          <p:nvPr/>
        </p:nvSpPr>
        <p:spPr>
          <a:xfrm>
            <a:off x="609600" y="4217108"/>
            <a:ext cx="1119789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Shock is decelerating as it traverses the tube</a:t>
            </a:r>
            <a:endParaRPr lang="en-GB" sz="2400" u="sng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440B91-03FE-4D25-91E1-DB3BBD54F042}"/>
              </a:ext>
            </a:extLst>
          </p:cNvPr>
          <p:cNvSpPr/>
          <p:nvPr/>
        </p:nvSpPr>
        <p:spPr>
          <a:xfrm>
            <a:off x="3817620" y="2381195"/>
            <a:ext cx="5455920" cy="1441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7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100">
        <p159:morph option="byObject"/>
      </p:transition>
    </mc:Choice>
    <mc:Fallback xmlns="">
      <p:transition spd="slow" advTm="1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16FCE7-8EF8-42A7-852E-89DEED31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4BEAFD-4480-4CE1-87A2-57951CDB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Shock trajectory affect on test gas properties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9DA26B-EFB8-488A-9EDE-089AD4EEAFD3}"/>
              </a:ext>
            </a:extLst>
          </p:cNvPr>
          <p:cNvCxnSpPr>
            <a:cxnSpLocks/>
          </p:cNvCxnSpPr>
          <p:nvPr/>
        </p:nvCxnSpPr>
        <p:spPr>
          <a:xfrm>
            <a:off x="2754630" y="1574460"/>
            <a:ext cx="668274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616682-1D1E-432C-889E-7EBF30116826}"/>
              </a:ext>
            </a:extLst>
          </p:cNvPr>
          <p:cNvCxnSpPr>
            <a:cxnSpLocks/>
          </p:cNvCxnSpPr>
          <p:nvPr/>
        </p:nvCxnSpPr>
        <p:spPr>
          <a:xfrm>
            <a:off x="2754630" y="2206920"/>
            <a:ext cx="668274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20EF081-EEC3-489A-B08D-43A3770CF353}"/>
              </a:ext>
            </a:extLst>
          </p:cNvPr>
          <p:cNvSpPr/>
          <p:nvPr/>
        </p:nvSpPr>
        <p:spPr>
          <a:xfrm>
            <a:off x="299466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12A33D-942B-4AC4-90AE-204D72AEB100}"/>
              </a:ext>
            </a:extLst>
          </p:cNvPr>
          <p:cNvSpPr/>
          <p:nvPr/>
        </p:nvSpPr>
        <p:spPr>
          <a:xfrm>
            <a:off x="484842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EDD7D0-3B4A-43D3-B947-6DC3A839A065}"/>
              </a:ext>
            </a:extLst>
          </p:cNvPr>
          <p:cNvSpPr/>
          <p:nvPr/>
        </p:nvSpPr>
        <p:spPr>
          <a:xfrm>
            <a:off x="392154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3D0CC-6DD1-4C07-BFC6-F54994F55157}"/>
              </a:ext>
            </a:extLst>
          </p:cNvPr>
          <p:cNvSpPr/>
          <p:nvPr/>
        </p:nvSpPr>
        <p:spPr>
          <a:xfrm>
            <a:off x="577530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06F603-2E7D-4F95-9082-3A684D7611B4}"/>
              </a:ext>
            </a:extLst>
          </p:cNvPr>
          <p:cNvSpPr/>
          <p:nvPr/>
        </p:nvSpPr>
        <p:spPr>
          <a:xfrm>
            <a:off x="670218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A97111-3112-4793-BA27-CFDB6785619F}"/>
              </a:ext>
            </a:extLst>
          </p:cNvPr>
          <p:cNvSpPr/>
          <p:nvPr/>
        </p:nvSpPr>
        <p:spPr>
          <a:xfrm>
            <a:off x="762906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8DF193-B29F-4325-951A-93EB806BA2E0}"/>
              </a:ext>
            </a:extLst>
          </p:cNvPr>
          <p:cNvSpPr txBox="1"/>
          <p:nvPr/>
        </p:nvSpPr>
        <p:spPr>
          <a:xfrm>
            <a:off x="4582617" y="927601"/>
            <a:ext cx="273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Shock timing stations (PCB)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199E38-A0EB-444A-BADD-EEA6F9FF4049}"/>
              </a:ext>
            </a:extLst>
          </p:cNvPr>
          <p:cNvCxnSpPr>
            <a:cxnSpLocks/>
          </p:cNvCxnSpPr>
          <p:nvPr/>
        </p:nvCxnSpPr>
        <p:spPr>
          <a:xfrm>
            <a:off x="2699385" y="1469171"/>
            <a:ext cx="106680" cy="17992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A0A314-998E-46FF-8631-CC04F88B2FD1}"/>
              </a:ext>
            </a:extLst>
          </p:cNvPr>
          <p:cNvCxnSpPr>
            <a:cxnSpLocks/>
          </p:cNvCxnSpPr>
          <p:nvPr/>
        </p:nvCxnSpPr>
        <p:spPr>
          <a:xfrm flipH="1">
            <a:off x="2733641" y="2085285"/>
            <a:ext cx="68580" cy="19626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B97FA10-8C9D-4DFE-A893-14A16A432B43}"/>
              </a:ext>
            </a:extLst>
          </p:cNvPr>
          <p:cNvSpPr/>
          <p:nvPr/>
        </p:nvSpPr>
        <p:spPr>
          <a:xfrm>
            <a:off x="2651794" y="1579469"/>
            <a:ext cx="1095119" cy="623857"/>
          </a:xfrm>
          <a:prstGeom prst="rect">
            <a:avLst/>
          </a:prstGeom>
          <a:solidFill>
            <a:srgbClr val="513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FF998C-D4B0-4438-AEE0-101475182CB5}"/>
              </a:ext>
            </a:extLst>
          </p:cNvPr>
          <p:cNvSpPr/>
          <p:nvPr/>
        </p:nvSpPr>
        <p:spPr>
          <a:xfrm>
            <a:off x="3746914" y="1580244"/>
            <a:ext cx="106680" cy="6223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909881-C2B7-410D-A538-6FEEA7CFD8C8}"/>
              </a:ext>
            </a:extLst>
          </p:cNvPr>
          <p:cNvSpPr/>
          <p:nvPr/>
        </p:nvSpPr>
        <p:spPr>
          <a:xfrm>
            <a:off x="3853594" y="1580243"/>
            <a:ext cx="108800" cy="622935"/>
          </a:xfrm>
          <a:prstGeom prst="rect">
            <a:avLst/>
          </a:prstGeom>
          <a:solidFill>
            <a:srgbClr val="FF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43E6A3-7507-4261-ACE4-B5B93CF76118}"/>
              </a:ext>
            </a:extLst>
          </p:cNvPr>
          <p:cNvSpPr/>
          <p:nvPr/>
        </p:nvSpPr>
        <p:spPr>
          <a:xfrm>
            <a:off x="3962394" y="1580245"/>
            <a:ext cx="929644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3C6343-CFAA-43DF-ACB5-1FDD99A2EC59}"/>
              </a:ext>
            </a:extLst>
          </p:cNvPr>
          <p:cNvSpPr/>
          <p:nvPr/>
        </p:nvSpPr>
        <p:spPr>
          <a:xfrm>
            <a:off x="4890053" y="1580245"/>
            <a:ext cx="929641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013ECE-D177-4EF0-ACAC-819E2D77B881}"/>
              </a:ext>
            </a:extLst>
          </p:cNvPr>
          <p:cNvSpPr/>
          <p:nvPr/>
        </p:nvSpPr>
        <p:spPr>
          <a:xfrm>
            <a:off x="5817712" y="1580245"/>
            <a:ext cx="948847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39A3EC-00F8-4786-B797-2DD6E25E0386}"/>
              </a:ext>
            </a:extLst>
          </p:cNvPr>
          <p:cNvSpPr/>
          <p:nvPr/>
        </p:nvSpPr>
        <p:spPr>
          <a:xfrm>
            <a:off x="6766559" y="1580245"/>
            <a:ext cx="925674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FEE876-DF8B-4A73-B82B-0EA627D5B2BE}"/>
              </a:ext>
            </a:extLst>
          </p:cNvPr>
          <p:cNvSpPr/>
          <p:nvPr/>
        </p:nvSpPr>
        <p:spPr>
          <a:xfrm>
            <a:off x="7682799" y="1580244"/>
            <a:ext cx="700234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05917A-5887-43BF-A7CF-DAC38340BE70}"/>
              </a:ext>
            </a:extLst>
          </p:cNvPr>
          <p:cNvSpPr/>
          <p:nvPr/>
        </p:nvSpPr>
        <p:spPr>
          <a:xfrm>
            <a:off x="8376172" y="1580244"/>
            <a:ext cx="1053022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08BAC8-3FD9-436B-ACB8-3914EB1CD21D}"/>
              </a:ext>
            </a:extLst>
          </p:cNvPr>
          <p:cNvSpPr txBox="1"/>
          <p:nvPr/>
        </p:nvSpPr>
        <p:spPr>
          <a:xfrm>
            <a:off x="7754943" y="2137151"/>
            <a:ext cx="12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Test window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275CD7-E375-4D2C-82A9-CA5C6D0B0196}"/>
              </a:ext>
            </a:extLst>
          </p:cNvPr>
          <p:cNvSpPr/>
          <p:nvPr/>
        </p:nvSpPr>
        <p:spPr>
          <a:xfrm>
            <a:off x="7936076" y="1774570"/>
            <a:ext cx="672397" cy="157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8F6086-510F-45F1-9993-0ACA79B59541}"/>
              </a:ext>
            </a:extLst>
          </p:cNvPr>
          <p:cNvSpPr/>
          <p:nvPr/>
        </p:nvSpPr>
        <p:spPr>
          <a:xfrm>
            <a:off x="8372772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D35A132-A7FA-4F78-A28B-D7C2FEE4C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4"/>
          <a:stretch/>
        </p:blipFill>
        <p:spPr>
          <a:xfrm>
            <a:off x="1493299" y="2161730"/>
            <a:ext cx="8457321" cy="205537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C54694D-905E-48A9-A44B-3D4D74E65973}"/>
              </a:ext>
            </a:extLst>
          </p:cNvPr>
          <p:cNvSpPr/>
          <p:nvPr/>
        </p:nvSpPr>
        <p:spPr>
          <a:xfrm>
            <a:off x="609600" y="4217108"/>
            <a:ext cx="11197893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Shock is decelerating as it traverses the tube</a:t>
            </a:r>
            <a:endParaRPr lang="en-GB" sz="24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Test gas is accumulated from points upstream of the observation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440B91-03FE-4D25-91E1-DB3BBD54F042}"/>
              </a:ext>
            </a:extLst>
          </p:cNvPr>
          <p:cNvSpPr/>
          <p:nvPr/>
        </p:nvSpPr>
        <p:spPr>
          <a:xfrm>
            <a:off x="4582616" y="2381195"/>
            <a:ext cx="4690923" cy="1441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94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00">
        <p159:morph option="byObject"/>
      </p:transition>
    </mc:Choice>
    <mc:Fallback xmlns="">
      <p:transition spd="slow" advTm="1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16FCE7-8EF8-42A7-852E-89DEED31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4BEAFD-4480-4CE1-87A2-57951CDB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Shock trajectory affect on test gas properties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9DA26B-EFB8-488A-9EDE-089AD4EEAFD3}"/>
              </a:ext>
            </a:extLst>
          </p:cNvPr>
          <p:cNvCxnSpPr>
            <a:cxnSpLocks/>
          </p:cNvCxnSpPr>
          <p:nvPr/>
        </p:nvCxnSpPr>
        <p:spPr>
          <a:xfrm>
            <a:off x="2754630" y="1574460"/>
            <a:ext cx="668274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616682-1D1E-432C-889E-7EBF30116826}"/>
              </a:ext>
            </a:extLst>
          </p:cNvPr>
          <p:cNvCxnSpPr>
            <a:cxnSpLocks/>
          </p:cNvCxnSpPr>
          <p:nvPr/>
        </p:nvCxnSpPr>
        <p:spPr>
          <a:xfrm>
            <a:off x="2754630" y="2206920"/>
            <a:ext cx="668274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20EF081-EEC3-489A-B08D-43A3770CF353}"/>
              </a:ext>
            </a:extLst>
          </p:cNvPr>
          <p:cNvSpPr/>
          <p:nvPr/>
        </p:nvSpPr>
        <p:spPr>
          <a:xfrm>
            <a:off x="299466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12A33D-942B-4AC4-90AE-204D72AEB100}"/>
              </a:ext>
            </a:extLst>
          </p:cNvPr>
          <p:cNvSpPr/>
          <p:nvPr/>
        </p:nvSpPr>
        <p:spPr>
          <a:xfrm>
            <a:off x="484842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EDD7D0-3B4A-43D3-B947-6DC3A839A065}"/>
              </a:ext>
            </a:extLst>
          </p:cNvPr>
          <p:cNvSpPr/>
          <p:nvPr/>
        </p:nvSpPr>
        <p:spPr>
          <a:xfrm>
            <a:off x="392154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3D0CC-6DD1-4C07-BFC6-F54994F55157}"/>
              </a:ext>
            </a:extLst>
          </p:cNvPr>
          <p:cNvSpPr/>
          <p:nvPr/>
        </p:nvSpPr>
        <p:spPr>
          <a:xfrm>
            <a:off x="577530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06F603-2E7D-4F95-9082-3A684D7611B4}"/>
              </a:ext>
            </a:extLst>
          </p:cNvPr>
          <p:cNvSpPr/>
          <p:nvPr/>
        </p:nvSpPr>
        <p:spPr>
          <a:xfrm>
            <a:off x="670218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A97111-3112-4793-BA27-CFDB6785619F}"/>
              </a:ext>
            </a:extLst>
          </p:cNvPr>
          <p:cNvSpPr/>
          <p:nvPr/>
        </p:nvSpPr>
        <p:spPr>
          <a:xfrm>
            <a:off x="762906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8DF193-B29F-4325-951A-93EB806BA2E0}"/>
              </a:ext>
            </a:extLst>
          </p:cNvPr>
          <p:cNvSpPr txBox="1"/>
          <p:nvPr/>
        </p:nvSpPr>
        <p:spPr>
          <a:xfrm>
            <a:off x="4582617" y="927601"/>
            <a:ext cx="273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Shock timing stations (PCB)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199E38-A0EB-444A-BADD-EEA6F9FF4049}"/>
              </a:ext>
            </a:extLst>
          </p:cNvPr>
          <p:cNvCxnSpPr>
            <a:cxnSpLocks/>
          </p:cNvCxnSpPr>
          <p:nvPr/>
        </p:nvCxnSpPr>
        <p:spPr>
          <a:xfrm>
            <a:off x="2699385" y="1469171"/>
            <a:ext cx="106680" cy="17992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A0A314-998E-46FF-8631-CC04F88B2FD1}"/>
              </a:ext>
            </a:extLst>
          </p:cNvPr>
          <p:cNvCxnSpPr>
            <a:cxnSpLocks/>
          </p:cNvCxnSpPr>
          <p:nvPr/>
        </p:nvCxnSpPr>
        <p:spPr>
          <a:xfrm flipH="1">
            <a:off x="2733641" y="2085285"/>
            <a:ext cx="68580" cy="19626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B97FA10-8C9D-4DFE-A893-14A16A432B43}"/>
              </a:ext>
            </a:extLst>
          </p:cNvPr>
          <p:cNvSpPr/>
          <p:nvPr/>
        </p:nvSpPr>
        <p:spPr>
          <a:xfrm>
            <a:off x="2651794" y="1579469"/>
            <a:ext cx="1945768" cy="623857"/>
          </a:xfrm>
          <a:prstGeom prst="rect">
            <a:avLst/>
          </a:prstGeom>
          <a:solidFill>
            <a:srgbClr val="513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FF998C-D4B0-4438-AEE0-101475182CB5}"/>
              </a:ext>
            </a:extLst>
          </p:cNvPr>
          <p:cNvSpPr/>
          <p:nvPr/>
        </p:nvSpPr>
        <p:spPr>
          <a:xfrm>
            <a:off x="4589305" y="1580244"/>
            <a:ext cx="91440" cy="6223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909881-C2B7-410D-A538-6FEEA7CFD8C8}"/>
              </a:ext>
            </a:extLst>
          </p:cNvPr>
          <p:cNvSpPr/>
          <p:nvPr/>
        </p:nvSpPr>
        <p:spPr>
          <a:xfrm>
            <a:off x="4680745" y="1580243"/>
            <a:ext cx="100584" cy="622935"/>
          </a:xfrm>
          <a:prstGeom prst="rect">
            <a:avLst/>
          </a:prstGeom>
          <a:solidFill>
            <a:srgbClr val="FF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43E6A3-7507-4261-ACE4-B5B93CF76118}"/>
              </a:ext>
            </a:extLst>
          </p:cNvPr>
          <p:cNvSpPr/>
          <p:nvPr/>
        </p:nvSpPr>
        <p:spPr>
          <a:xfrm>
            <a:off x="4780991" y="1580626"/>
            <a:ext cx="109728" cy="622309"/>
          </a:xfrm>
          <a:prstGeom prst="rect">
            <a:avLst/>
          </a:prstGeom>
          <a:solidFill>
            <a:srgbClr val="FFE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3C6343-CFAA-43DF-ACB5-1FDD99A2EC59}"/>
              </a:ext>
            </a:extLst>
          </p:cNvPr>
          <p:cNvSpPr/>
          <p:nvPr/>
        </p:nvSpPr>
        <p:spPr>
          <a:xfrm>
            <a:off x="4890053" y="1580245"/>
            <a:ext cx="929641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013ECE-D177-4EF0-ACAC-819E2D77B881}"/>
              </a:ext>
            </a:extLst>
          </p:cNvPr>
          <p:cNvSpPr/>
          <p:nvPr/>
        </p:nvSpPr>
        <p:spPr>
          <a:xfrm>
            <a:off x="5817712" y="1580245"/>
            <a:ext cx="948847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39A3EC-00F8-4786-B797-2DD6E25E0386}"/>
              </a:ext>
            </a:extLst>
          </p:cNvPr>
          <p:cNvSpPr/>
          <p:nvPr/>
        </p:nvSpPr>
        <p:spPr>
          <a:xfrm>
            <a:off x="6766559" y="1580245"/>
            <a:ext cx="925674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FEE876-DF8B-4A73-B82B-0EA627D5B2BE}"/>
              </a:ext>
            </a:extLst>
          </p:cNvPr>
          <p:cNvSpPr/>
          <p:nvPr/>
        </p:nvSpPr>
        <p:spPr>
          <a:xfrm>
            <a:off x="7682799" y="1580244"/>
            <a:ext cx="700234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05917A-5887-43BF-A7CF-DAC38340BE70}"/>
              </a:ext>
            </a:extLst>
          </p:cNvPr>
          <p:cNvSpPr/>
          <p:nvPr/>
        </p:nvSpPr>
        <p:spPr>
          <a:xfrm>
            <a:off x="8376172" y="1580244"/>
            <a:ext cx="1053022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08BAC8-3FD9-436B-ACB8-3914EB1CD21D}"/>
              </a:ext>
            </a:extLst>
          </p:cNvPr>
          <p:cNvSpPr txBox="1"/>
          <p:nvPr/>
        </p:nvSpPr>
        <p:spPr>
          <a:xfrm>
            <a:off x="7754943" y="2137151"/>
            <a:ext cx="12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Test window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275CD7-E375-4D2C-82A9-CA5C6D0B0196}"/>
              </a:ext>
            </a:extLst>
          </p:cNvPr>
          <p:cNvSpPr/>
          <p:nvPr/>
        </p:nvSpPr>
        <p:spPr>
          <a:xfrm>
            <a:off x="7936076" y="1774570"/>
            <a:ext cx="672397" cy="157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8F6086-510F-45F1-9993-0ACA79B59541}"/>
              </a:ext>
            </a:extLst>
          </p:cNvPr>
          <p:cNvSpPr/>
          <p:nvPr/>
        </p:nvSpPr>
        <p:spPr>
          <a:xfrm>
            <a:off x="8372772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D35A132-A7FA-4F78-A28B-D7C2FEE4C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4"/>
          <a:stretch/>
        </p:blipFill>
        <p:spPr>
          <a:xfrm>
            <a:off x="1493299" y="2161730"/>
            <a:ext cx="8457321" cy="205537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C54694D-905E-48A9-A44B-3D4D74E65973}"/>
              </a:ext>
            </a:extLst>
          </p:cNvPr>
          <p:cNvSpPr/>
          <p:nvPr/>
        </p:nvSpPr>
        <p:spPr>
          <a:xfrm>
            <a:off x="609600" y="4217108"/>
            <a:ext cx="11197893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Shock is decelerating as it traverses the tube</a:t>
            </a:r>
            <a:endParaRPr lang="en-GB" sz="24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Test gas is accumulated from points upstream of the observation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440B91-03FE-4D25-91E1-DB3BBD54F042}"/>
              </a:ext>
            </a:extLst>
          </p:cNvPr>
          <p:cNvSpPr/>
          <p:nvPr/>
        </p:nvSpPr>
        <p:spPr>
          <a:xfrm>
            <a:off x="5474208" y="2381195"/>
            <a:ext cx="3799331" cy="1441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5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00">
        <p159:morph option="byObject"/>
      </p:transition>
    </mc:Choice>
    <mc:Fallback xmlns="">
      <p:transition spd="slow" advTm="1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16FCE7-8EF8-42A7-852E-89DEED31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4BEAFD-4480-4CE1-87A2-57951CDB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Shock trajectory affect on test gas properties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9DA26B-EFB8-488A-9EDE-089AD4EEAFD3}"/>
              </a:ext>
            </a:extLst>
          </p:cNvPr>
          <p:cNvCxnSpPr>
            <a:cxnSpLocks/>
          </p:cNvCxnSpPr>
          <p:nvPr/>
        </p:nvCxnSpPr>
        <p:spPr>
          <a:xfrm>
            <a:off x="2754630" y="1574460"/>
            <a:ext cx="668274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616682-1D1E-432C-889E-7EBF30116826}"/>
              </a:ext>
            </a:extLst>
          </p:cNvPr>
          <p:cNvCxnSpPr>
            <a:cxnSpLocks/>
          </p:cNvCxnSpPr>
          <p:nvPr/>
        </p:nvCxnSpPr>
        <p:spPr>
          <a:xfrm>
            <a:off x="2754630" y="2206920"/>
            <a:ext cx="668274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20EF081-EEC3-489A-B08D-43A3770CF353}"/>
              </a:ext>
            </a:extLst>
          </p:cNvPr>
          <p:cNvSpPr/>
          <p:nvPr/>
        </p:nvSpPr>
        <p:spPr>
          <a:xfrm>
            <a:off x="299466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12A33D-942B-4AC4-90AE-204D72AEB100}"/>
              </a:ext>
            </a:extLst>
          </p:cNvPr>
          <p:cNvSpPr/>
          <p:nvPr/>
        </p:nvSpPr>
        <p:spPr>
          <a:xfrm>
            <a:off x="484842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EDD7D0-3B4A-43D3-B947-6DC3A839A065}"/>
              </a:ext>
            </a:extLst>
          </p:cNvPr>
          <p:cNvSpPr/>
          <p:nvPr/>
        </p:nvSpPr>
        <p:spPr>
          <a:xfrm>
            <a:off x="392154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3D0CC-6DD1-4C07-BFC6-F54994F55157}"/>
              </a:ext>
            </a:extLst>
          </p:cNvPr>
          <p:cNvSpPr/>
          <p:nvPr/>
        </p:nvSpPr>
        <p:spPr>
          <a:xfrm>
            <a:off x="577530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06F603-2E7D-4F95-9082-3A684D7611B4}"/>
              </a:ext>
            </a:extLst>
          </p:cNvPr>
          <p:cNvSpPr/>
          <p:nvPr/>
        </p:nvSpPr>
        <p:spPr>
          <a:xfrm>
            <a:off x="670218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A97111-3112-4793-BA27-CFDB6785619F}"/>
              </a:ext>
            </a:extLst>
          </p:cNvPr>
          <p:cNvSpPr/>
          <p:nvPr/>
        </p:nvSpPr>
        <p:spPr>
          <a:xfrm>
            <a:off x="762906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8DF193-B29F-4325-951A-93EB806BA2E0}"/>
              </a:ext>
            </a:extLst>
          </p:cNvPr>
          <p:cNvSpPr txBox="1"/>
          <p:nvPr/>
        </p:nvSpPr>
        <p:spPr>
          <a:xfrm>
            <a:off x="4582617" y="927601"/>
            <a:ext cx="273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Shock timing stations (PCB)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199E38-A0EB-444A-BADD-EEA6F9FF4049}"/>
              </a:ext>
            </a:extLst>
          </p:cNvPr>
          <p:cNvCxnSpPr>
            <a:cxnSpLocks/>
          </p:cNvCxnSpPr>
          <p:nvPr/>
        </p:nvCxnSpPr>
        <p:spPr>
          <a:xfrm>
            <a:off x="2699385" y="1469171"/>
            <a:ext cx="106680" cy="17992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A0A314-998E-46FF-8631-CC04F88B2FD1}"/>
              </a:ext>
            </a:extLst>
          </p:cNvPr>
          <p:cNvCxnSpPr>
            <a:cxnSpLocks/>
          </p:cNvCxnSpPr>
          <p:nvPr/>
        </p:nvCxnSpPr>
        <p:spPr>
          <a:xfrm flipH="1">
            <a:off x="2733641" y="2085285"/>
            <a:ext cx="68580" cy="19626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B97FA10-8C9D-4DFE-A893-14A16A432B43}"/>
              </a:ext>
            </a:extLst>
          </p:cNvPr>
          <p:cNvSpPr/>
          <p:nvPr/>
        </p:nvSpPr>
        <p:spPr>
          <a:xfrm>
            <a:off x="2651793" y="1579469"/>
            <a:ext cx="2812255" cy="623857"/>
          </a:xfrm>
          <a:prstGeom prst="rect">
            <a:avLst/>
          </a:prstGeom>
          <a:solidFill>
            <a:srgbClr val="513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FF998C-D4B0-4438-AEE0-101475182CB5}"/>
              </a:ext>
            </a:extLst>
          </p:cNvPr>
          <p:cNvSpPr/>
          <p:nvPr/>
        </p:nvSpPr>
        <p:spPr>
          <a:xfrm>
            <a:off x="5455003" y="1579862"/>
            <a:ext cx="73152" cy="6223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909881-C2B7-410D-A538-6FEEA7CFD8C8}"/>
              </a:ext>
            </a:extLst>
          </p:cNvPr>
          <p:cNvSpPr/>
          <p:nvPr/>
        </p:nvSpPr>
        <p:spPr>
          <a:xfrm>
            <a:off x="5526758" y="1579861"/>
            <a:ext cx="82296" cy="622935"/>
          </a:xfrm>
          <a:prstGeom prst="rect">
            <a:avLst/>
          </a:prstGeom>
          <a:solidFill>
            <a:srgbClr val="FF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43E6A3-7507-4261-ACE4-B5B93CF76118}"/>
              </a:ext>
            </a:extLst>
          </p:cNvPr>
          <p:cNvSpPr/>
          <p:nvPr/>
        </p:nvSpPr>
        <p:spPr>
          <a:xfrm>
            <a:off x="5609224" y="1580244"/>
            <a:ext cx="100584" cy="622309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3C6343-CFAA-43DF-ACB5-1FDD99A2EC59}"/>
              </a:ext>
            </a:extLst>
          </p:cNvPr>
          <p:cNvSpPr/>
          <p:nvPr/>
        </p:nvSpPr>
        <p:spPr>
          <a:xfrm>
            <a:off x="5709427" y="1580244"/>
            <a:ext cx="109728" cy="622309"/>
          </a:xfrm>
          <a:prstGeom prst="rect">
            <a:avLst/>
          </a:prstGeom>
          <a:solidFill>
            <a:srgbClr val="C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013ECE-D177-4EF0-ACAC-819E2D77B881}"/>
              </a:ext>
            </a:extLst>
          </p:cNvPr>
          <p:cNvSpPr/>
          <p:nvPr/>
        </p:nvSpPr>
        <p:spPr>
          <a:xfrm>
            <a:off x="5817712" y="1580245"/>
            <a:ext cx="948847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39A3EC-00F8-4786-B797-2DD6E25E0386}"/>
              </a:ext>
            </a:extLst>
          </p:cNvPr>
          <p:cNvSpPr/>
          <p:nvPr/>
        </p:nvSpPr>
        <p:spPr>
          <a:xfrm>
            <a:off x="6766559" y="1580245"/>
            <a:ext cx="925674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FEE876-DF8B-4A73-B82B-0EA627D5B2BE}"/>
              </a:ext>
            </a:extLst>
          </p:cNvPr>
          <p:cNvSpPr/>
          <p:nvPr/>
        </p:nvSpPr>
        <p:spPr>
          <a:xfrm>
            <a:off x="7682799" y="1580244"/>
            <a:ext cx="700234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05917A-5887-43BF-A7CF-DAC38340BE70}"/>
              </a:ext>
            </a:extLst>
          </p:cNvPr>
          <p:cNvSpPr/>
          <p:nvPr/>
        </p:nvSpPr>
        <p:spPr>
          <a:xfrm>
            <a:off x="8376172" y="1580244"/>
            <a:ext cx="1053022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08BAC8-3FD9-436B-ACB8-3914EB1CD21D}"/>
              </a:ext>
            </a:extLst>
          </p:cNvPr>
          <p:cNvSpPr txBox="1"/>
          <p:nvPr/>
        </p:nvSpPr>
        <p:spPr>
          <a:xfrm>
            <a:off x="7754943" y="2137151"/>
            <a:ext cx="12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Test window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275CD7-E375-4D2C-82A9-CA5C6D0B0196}"/>
              </a:ext>
            </a:extLst>
          </p:cNvPr>
          <p:cNvSpPr/>
          <p:nvPr/>
        </p:nvSpPr>
        <p:spPr>
          <a:xfrm>
            <a:off x="7936076" y="1774570"/>
            <a:ext cx="672397" cy="157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8F6086-510F-45F1-9993-0ACA79B59541}"/>
              </a:ext>
            </a:extLst>
          </p:cNvPr>
          <p:cNvSpPr/>
          <p:nvPr/>
        </p:nvSpPr>
        <p:spPr>
          <a:xfrm>
            <a:off x="8372772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D35A132-A7FA-4F78-A28B-D7C2FEE4C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4"/>
          <a:stretch/>
        </p:blipFill>
        <p:spPr>
          <a:xfrm>
            <a:off x="1493299" y="2161730"/>
            <a:ext cx="8457321" cy="205537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C54694D-905E-48A9-A44B-3D4D74E65973}"/>
              </a:ext>
            </a:extLst>
          </p:cNvPr>
          <p:cNvSpPr/>
          <p:nvPr/>
        </p:nvSpPr>
        <p:spPr>
          <a:xfrm>
            <a:off x="609600" y="4217108"/>
            <a:ext cx="11197893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Shock is decelerating as it traverses the tube</a:t>
            </a:r>
            <a:endParaRPr lang="en-GB" sz="24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Test gas is accumulated from points upstream of the observation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440B91-03FE-4D25-91E1-DB3BBD54F042}"/>
              </a:ext>
            </a:extLst>
          </p:cNvPr>
          <p:cNvSpPr/>
          <p:nvPr/>
        </p:nvSpPr>
        <p:spPr>
          <a:xfrm>
            <a:off x="5970270" y="2381195"/>
            <a:ext cx="3303269" cy="1441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23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00">
        <p159:morph option="byObject"/>
      </p:transition>
    </mc:Choice>
    <mc:Fallback xmlns="">
      <p:transition spd="slow" advTm="1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16FCE7-8EF8-42A7-852E-89DEED31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4BEAFD-4480-4CE1-87A2-57951CDB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Shock trajectory affect on test gas properties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9DA26B-EFB8-488A-9EDE-089AD4EEAFD3}"/>
              </a:ext>
            </a:extLst>
          </p:cNvPr>
          <p:cNvCxnSpPr>
            <a:cxnSpLocks/>
          </p:cNvCxnSpPr>
          <p:nvPr/>
        </p:nvCxnSpPr>
        <p:spPr>
          <a:xfrm>
            <a:off x="2754630" y="1574460"/>
            <a:ext cx="668274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616682-1D1E-432C-889E-7EBF30116826}"/>
              </a:ext>
            </a:extLst>
          </p:cNvPr>
          <p:cNvCxnSpPr>
            <a:cxnSpLocks/>
          </p:cNvCxnSpPr>
          <p:nvPr/>
        </p:nvCxnSpPr>
        <p:spPr>
          <a:xfrm>
            <a:off x="2754630" y="2206920"/>
            <a:ext cx="668274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20EF081-EEC3-489A-B08D-43A3770CF353}"/>
              </a:ext>
            </a:extLst>
          </p:cNvPr>
          <p:cNvSpPr/>
          <p:nvPr/>
        </p:nvSpPr>
        <p:spPr>
          <a:xfrm>
            <a:off x="299466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12A33D-942B-4AC4-90AE-204D72AEB100}"/>
              </a:ext>
            </a:extLst>
          </p:cNvPr>
          <p:cNvSpPr/>
          <p:nvPr/>
        </p:nvSpPr>
        <p:spPr>
          <a:xfrm>
            <a:off x="484842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EDD7D0-3B4A-43D3-B947-6DC3A839A065}"/>
              </a:ext>
            </a:extLst>
          </p:cNvPr>
          <p:cNvSpPr/>
          <p:nvPr/>
        </p:nvSpPr>
        <p:spPr>
          <a:xfrm>
            <a:off x="392154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3D0CC-6DD1-4C07-BFC6-F54994F55157}"/>
              </a:ext>
            </a:extLst>
          </p:cNvPr>
          <p:cNvSpPr/>
          <p:nvPr/>
        </p:nvSpPr>
        <p:spPr>
          <a:xfrm>
            <a:off x="577530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06F603-2E7D-4F95-9082-3A684D7611B4}"/>
              </a:ext>
            </a:extLst>
          </p:cNvPr>
          <p:cNvSpPr/>
          <p:nvPr/>
        </p:nvSpPr>
        <p:spPr>
          <a:xfrm>
            <a:off x="670218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A97111-3112-4793-BA27-CFDB6785619F}"/>
              </a:ext>
            </a:extLst>
          </p:cNvPr>
          <p:cNvSpPr/>
          <p:nvPr/>
        </p:nvSpPr>
        <p:spPr>
          <a:xfrm>
            <a:off x="762906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8DF193-B29F-4325-951A-93EB806BA2E0}"/>
              </a:ext>
            </a:extLst>
          </p:cNvPr>
          <p:cNvSpPr txBox="1"/>
          <p:nvPr/>
        </p:nvSpPr>
        <p:spPr>
          <a:xfrm>
            <a:off x="4582617" y="927601"/>
            <a:ext cx="273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Shock timing stations (PCB)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199E38-A0EB-444A-BADD-EEA6F9FF4049}"/>
              </a:ext>
            </a:extLst>
          </p:cNvPr>
          <p:cNvCxnSpPr>
            <a:cxnSpLocks/>
          </p:cNvCxnSpPr>
          <p:nvPr/>
        </p:nvCxnSpPr>
        <p:spPr>
          <a:xfrm>
            <a:off x="2699385" y="1469171"/>
            <a:ext cx="106680" cy="17992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A0A314-998E-46FF-8631-CC04F88B2FD1}"/>
              </a:ext>
            </a:extLst>
          </p:cNvPr>
          <p:cNvCxnSpPr>
            <a:cxnSpLocks/>
          </p:cNvCxnSpPr>
          <p:nvPr/>
        </p:nvCxnSpPr>
        <p:spPr>
          <a:xfrm flipH="1">
            <a:off x="2733641" y="2085285"/>
            <a:ext cx="68580" cy="19626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B97FA10-8C9D-4DFE-A893-14A16A432B43}"/>
              </a:ext>
            </a:extLst>
          </p:cNvPr>
          <p:cNvSpPr/>
          <p:nvPr/>
        </p:nvSpPr>
        <p:spPr>
          <a:xfrm>
            <a:off x="2651793" y="1579469"/>
            <a:ext cx="3679086" cy="623857"/>
          </a:xfrm>
          <a:prstGeom prst="rect">
            <a:avLst/>
          </a:prstGeom>
          <a:solidFill>
            <a:srgbClr val="513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FF998C-D4B0-4438-AEE0-101475182CB5}"/>
              </a:ext>
            </a:extLst>
          </p:cNvPr>
          <p:cNvSpPr/>
          <p:nvPr/>
        </p:nvSpPr>
        <p:spPr>
          <a:xfrm>
            <a:off x="6331006" y="1579862"/>
            <a:ext cx="64008" cy="6223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909881-C2B7-410D-A538-6FEEA7CFD8C8}"/>
              </a:ext>
            </a:extLst>
          </p:cNvPr>
          <p:cNvSpPr/>
          <p:nvPr/>
        </p:nvSpPr>
        <p:spPr>
          <a:xfrm>
            <a:off x="6395141" y="1579861"/>
            <a:ext cx="73152" cy="622935"/>
          </a:xfrm>
          <a:prstGeom prst="rect">
            <a:avLst/>
          </a:prstGeom>
          <a:solidFill>
            <a:srgbClr val="FF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43E6A3-7507-4261-ACE4-B5B93CF76118}"/>
              </a:ext>
            </a:extLst>
          </p:cNvPr>
          <p:cNvSpPr/>
          <p:nvPr/>
        </p:nvSpPr>
        <p:spPr>
          <a:xfrm>
            <a:off x="6468082" y="1580244"/>
            <a:ext cx="91440" cy="622309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3C6343-CFAA-43DF-ACB5-1FDD99A2EC59}"/>
              </a:ext>
            </a:extLst>
          </p:cNvPr>
          <p:cNvSpPr/>
          <p:nvPr/>
        </p:nvSpPr>
        <p:spPr>
          <a:xfrm>
            <a:off x="6558760" y="1580244"/>
            <a:ext cx="100584" cy="622309"/>
          </a:xfrm>
          <a:prstGeom prst="rect">
            <a:avLst/>
          </a:prstGeom>
          <a:solidFill>
            <a:srgbClr val="C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013ECE-D177-4EF0-ACAC-819E2D77B881}"/>
              </a:ext>
            </a:extLst>
          </p:cNvPr>
          <p:cNvSpPr/>
          <p:nvPr/>
        </p:nvSpPr>
        <p:spPr>
          <a:xfrm>
            <a:off x="6659425" y="1580245"/>
            <a:ext cx="109728" cy="622309"/>
          </a:xfrm>
          <a:prstGeom prst="rect">
            <a:avLst/>
          </a:prstGeom>
          <a:solidFill>
            <a:srgbClr val="2C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39A3EC-00F8-4786-B797-2DD6E25E0386}"/>
              </a:ext>
            </a:extLst>
          </p:cNvPr>
          <p:cNvSpPr/>
          <p:nvPr/>
        </p:nvSpPr>
        <p:spPr>
          <a:xfrm>
            <a:off x="6766559" y="1580245"/>
            <a:ext cx="925674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FEE876-DF8B-4A73-B82B-0EA627D5B2BE}"/>
              </a:ext>
            </a:extLst>
          </p:cNvPr>
          <p:cNvSpPr/>
          <p:nvPr/>
        </p:nvSpPr>
        <p:spPr>
          <a:xfrm>
            <a:off x="7682799" y="1580244"/>
            <a:ext cx="700234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05917A-5887-43BF-A7CF-DAC38340BE70}"/>
              </a:ext>
            </a:extLst>
          </p:cNvPr>
          <p:cNvSpPr/>
          <p:nvPr/>
        </p:nvSpPr>
        <p:spPr>
          <a:xfrm>
            <a:off x="8376172" y="1580244"/>
            <a:ext cx="1053022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08BAC8-3FD9-436B-ACB8-3914EB1CD21D}"/>
              </a:ext>
            </a:extLst>
          </p:cNvPr>
          <p:cNvSpPr txBox="1"/>
          <p:nvPr/>
        </p:nvSpPr>
        <p:spPr>
          <a:xfrm>
            <a:off x="7754943" y="2137151"/>
            <a:ext cx="12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Test window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275CD7-E375-4D2C-82A9-CA5C6D0B0196}"/>
              </a:ext>
            </a:extLst>
          </p:cNvPr>
          <p:cNvSpPr/>
          <p:nvPr/>
        </p:nvSpPr>
        <p:spPr>
          <a:xfrm>
            <a:off x="7936076" y="1774570"/>
            <a:ext cx="672397" cy="157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8F6086-510F-45F1-9993-0ACA79B59541}"/>
              </a:ext>
            </a:extLst>
          </p:cNvPr>
          <p:cNvSpPr/>
          <p:nvPr/>
        </p:nvSpPr>
        <p:spPr>
          <a:xfrm>
            <a:off x="8372772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D35A132-A7FA-4F78-A28B-D7C2FEE4C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4"/>
          <a:stretch/>
        </p:blipFill>
        <p:spPr>
          <a:xfrm>
            <a:off x="1493299" y="2161730"/>
            <a:ext cx="8457321" cy="205537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C54694D-905E-48A9-A44B-3D4D74E65973}"/>
              </a:ext>
            </a:extLst>
          </p:cNvPr>
          <p:cNvSpPr/>
          <p:nvPr/>
        </p:nvSpPr>
        <p:spPr>
          <a:xfrm>
            <a:off x="609600" y="4217108"/>
            <a:ext cx="11197893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Shock is decelerating as it traverses the tube</a:t>
            </a:r>
            <a:endParaRPr lang="en-GB" sz="24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Test gas is accumulated from points upstream of the observation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440B91-03FE-4D25-91E1-DB3BBD54F042}"/>
              </a:ext>
            </a:extLst>
          </p:cNvPr>
          <p:cNvSpPr/>
          <p:nvPr/>
        </p:nvSpPr>
        <p:spPr>
          <a:xfrm>
            <a:off x="6917055" y="2381195"/>
            <a:ext cx="2356484" cy="1441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51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00">
        <p159:morph option="byObject"/>
      </p:transition>
    </mc:Choice>
    <mc:Fallback xmlns="">
      <p:transition spd="slow" advTm="1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936104" y="1124744"/>
            <a:ext cx="11568608" cy="5164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noProof="0" dirty="0"/>
              <a:t>1) Introduction: MEDLI2</a:t>
            </a:r>
          </a:p>
          <a:p>
            <a:pPr lvl="1"/>
            <a:endParaRPr lang="en-US" sz="1900" b="1" noProof="0" dirty="0"/>
          </a:p>
          <a:p>
            <a:pPr marL="709613" lvl="1" indent="0">
              <a:buNone/>
            </a:pPr>
            <a:r>
              <a:rPr lang="en-US" dirty="0"/>
              <a:t>2) OES results</a:t>
            </a:r>
            <a:endParaRPr lang="en-US" noProof="0" dirty="0"/>
          </a:p>
          <a:p>
            <a:pPr marL="1425575" lvl="1" indent="0">
              <a:buNone/>
            </a:pPr>
            <a:endParaRPr lang="en-US" sz="1800" dirty="0"/>
          </a:p>
          <a:p>
            <a:pPr marL="1425575" lvl="1" indent="0">
              <a:buNone/>
            </a:pPr>
            <a:r>
              <a:rPr lang="en-US" dirty="0"/>
              <a:t>	3</a:t>
            </a:r>
            <a:r>
              <a:rPr lang="en-US" noProof="0" dirty="0"/>
              <a:t>) Comparison with LAS measurements</a:t>
            </a:r>
          </a:p>
          <a:p>
            <a:pPr marL="1425575" lvl="1" indent="0">
              <a:buNone/>
            </a:pPr>
            <a:r>
              <a:rPr lang="en-US" dirty="0"/>
              <a:t>		</a:t>
            </a:r>
          </a:p>
          <a:p>
            <a:pPr marL="1425575" lvl="1" indent="0">
              <a:buNone/>
            </a:pPr>
            <a:r>
              <a:rPr lang="en-US" noProof="0" dirty="0"/>
              <a:t>		4) Conclusion</a:t>
            </a:r>
          </a:p>
          <a:p>
            <a:pPr marL="2409825" lvl="4" indent="-311150"/>
            <a:endParaRPr lang="en-US" noProof="0" dirty="0"/>
          </a:p>
          <a:p>
            <a:pPr marL="2247900" lvl="6" indent="-311150"/>
            <a:endParaRPr lang="en-US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58552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16FCE7-8EF8-42A7-852E-89DEED31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4BEAFD-4480-4CE1-87A2-57951CDB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Shock trajectory affect on test gas properties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9DA26B-EFB8-488A-9EDE-089AD4EEAFD3}"/>
              </a:ext>
            </a:extLst>
          </p:cNvPr>
          <p:cNvCxnSpPr>
            <a:cxnSpLocks/>
          </p:cNvCxnSpPr>
          <p:nvPr/>
        </p:nvCxnSpPr>
        <p:spPr>
          <a:xfrm>
            <a:off x="2754630" y="1574460"/>
            <a:ext cx="668274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616682-1D1E-432C-889E-7EBF30116826}"/>
              </a:ext>
            </a:extLst>
          </p:cNvPr>
          <p:cNvCxnSpPr>
            <a:cxnSpLocks/>
          </p:cNvCxnSpPr>
          <p:nvPr/>
        </p:nvCxnSpPr>
        <p:spPr>
          <a:xfrm>
            <a:off x="2754630" y="2206920"/>
            <a:ext cx="668274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20EF081-EEC3-489A-B08D-43A3770CF353}"/>
              </a:ext>
            </a:extLst>
          </p:cNvPr>
          <p:cNvSpPr/>
          <p:nvPr/>
        </p:nvSpPr>
        <p:spPr>
          <a:xfrm>
            <a:off x="299466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12A33D-942B-4AC4-90AE-204D72AEB100}"/>
              </a:ext>
            </a:extLst>
          </p:cNvPr>
          <p:cNvSpPr/>
          <p:nvPr/>
        </p:nvSpPr>
        <p:spPr>
          <a:xfrm>
            <a:off x="484842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EDD7D0-3B4A-43D3-B947-6DC3A839A065}"/>
              </a:ext>
            </a:extLst>
          </p:cNvPr>
          <p:cNvSpPr/>
          <p:nvPr/>
        </p:nvSpPr>
        <p:spPr>
          <a:xfrm>
            <a:off x="392154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3D0CC-6DD1-4C07-BFC6-F54994F55157}"/>
              </a:ext>
            </a:extLst>
          </p:cNvPr>
          <p:cNvSpPr/>
          <p:nvPr/>
        </p:nvSpPr>
        <p:spPr>
          <a:xfrm>
            <a:off x="577530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06F603-2E7D-4F95-9082-3A684D7611B4}"/>
              </a:ext>
            </a:extLst>
          </p:cNvPr>
          <p:cNvSpPr/>
          <p:nvPr/>
        </p:nvSpPr>
        <p:spPr>
          <a:xfrm>
            <a:off x="670218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A97111-3112-4793-BA27-CFDB6785619F}"/>
              </a:ext>
            </a:extLst>
          </p:cNvPr>
          <p:cNvSpPr/>
          <p:nvPr/>
        </p:nvSpPr>
        <p:spPr>
          <a:xfrm>
            <a:off x="762906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8DF193-B29F-4325-951A-93EB806BA2E0}"/>
              </a:ext>
            </a:extLst>
          </p:cNvPr>
          <p:cNvSpPr txBox="1"/>
          <p:nvPr/>
        </p:nvSpPr>
        <p:spPr>
          <a:xfrm>
            <a:off x="4582617" y="927601"/>
            <a:ext cx="273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Shock timing stations (PCB)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199E38-A0EB-444A-BADD-EEA6F9FF4049}"/>
              </a:ext>
            </a:extLst>
          </p:cNvPr>
          <p:cNvCxnSpPr>
            <a:cxnSpLocks/>
          </p:cNvCxnSpPr>
          <p:nvPr/>
        </p:nvCxnSpPr>
        <p:spPr>
          <a:xfrm>
            <a:off x="2699385" y="1469171"/>
            <a:ext cx="106680" cy="17992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A0A314-998E-46FF-8631-CC04F88B2FD1}"/>
              </a:ext>
            </a:extLst>
          </p:cNvPr>
          <p:cNvCxnSpPr>
            <a:cxnSpLocks/>
          </p:cNvCxnSpPr>
          <p:nvPr/>
        </p:nvCxnSpPr>
        <p:spPr>
          <a:xfrm flipH="1">
            <a:off x="2733641" y="2085285"/>
            <a:ext cx="68580" cy="19626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B97FA10-8C9D-4DFE-A893-14A16A432B43}"/>
              </a:ext>
            </a:extLst>
          </p:cNvPr>
          <p:cNvSpPr/>
          <p:nvPr/>
        </p:nvSpPr>
        <p:spPr>
          <a:xfrm>
            <a:off x="2637495" y="1579021"/>
            <a:ext cx="4559276" cy="623857"/>
          </a:xfrm>
          <a:prstGeom prst="rect">
            <a:avLst/>
          </a:prstGeom>
          <a:solidFill>
            <a:srgbClr val="513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FF998C-D4B0-4438-AEE0-101475182CB5}"/>
              </a:ext>
            </a:extLst>
          </p:cNvPr>
          <p:cNvSpPr/>
          <p:nvPr/>
        </p:nvSpPr>
        <p:spPr>
          <a:xfrm>
            <a:off x="7188348" y="1581816"/>
            <a:ext cx="54864" cy="6223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909881-C2B7-410D-A538-6FEEA7CFD8C8}"/>
              </a:ext>
            </a:extLst>
          </p:cNvPr>
          <p:cNvSpPr/>
          <p:nvPr/>
        </p:nvSpPr>
        <p:spPr>
          <a:xfrm>
            <a:off x="7241673" y="1581190"/>
            <a:ext cx="64008" cy="622935"/>
          </a:xfrm>
          <a:prstGeom prst="rect">
            <a:avLst/>
          </a:prstGeom>
          <a:solidFill>
            <a:srgbClr val="FF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43E6A3-7507-4261-ACE4-B5B93CF76118}"/>
              </a:ext>
            </a:extLst>
          </p:cNvPr>
          <p:cNvSpPr/>
          <p:nvPr/>
        </p:nvSpPr>
        <p:spPr>
          <a:xfrm>
            <a:off x="7303036" y="1581816"/>
            <a:ext cx="82296" cy="622309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3C6343-CFAA-43DF-ACB5-1FDD99A2EC59}"/>
              </a:ext>
            </a:extLst>
          </p:cNvPr>
          <p:cNvSpPr/>
          <p:nvPr/>
        </p:nvSpPr>
        <p:spPr>
          <a:xfrm>
            <a:off x="7386476" y="1581816"/>
            <a:ext cx="91440" cy="622309"/>
          </a:xfrm>
          <a:prstGeom prst="rect">
            <a:avLst/>
          </a:prstGeom>
          <a:solidFill>
            <a:srgbClr val="C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013ECE-D177-4EF0-ACAC-819E2D77B881}"/>
              </a:ext>
            </a:extLst>
          </p:cNvPr>
          <p:cNvSpPr/>
          <p:nvPr/>
        </p:nvSpPr>
        <p:spPr>
          <a:xfrm>
            <a:off x="7477075" y="1581816"/>
            <a:ext cx="100584" cy="622309"/>
          </a:xfrm>
          <a:prstGeom prst="rect">
            <a:avLst/>
          </a:prstGeom>
          <a:solidFill>
            <a:srgbClr val="2C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39A3EC-00F8-4786-B797-2DD6E25E0386}"/>
              </a:ext>
            </a:extLst>
          </p:cNvPr>
          <p:cNvSpPr/>
          <p:nvPr/>
        </p:nvSpPr>
        <p:spPr>
          <a:xfrm>
            <a:off x="7574196" y="1581816"/>
            <a:ext cx="109728" cy="622309"/>
          </a:xfrm>
          <a:prstGeom prst="rect">
            <a:avLst/>
          </a:prstGeom>
          <a:solidFill>
            <a:srgbClr val="00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FEE876-DF8B-4A73-B82B-0EA627D5B2BE}"/>
              </a:ext>
            </a:extLst>
          </p:cNvPr>
          <p:cNvSpPr/>
          <p:nvPr/>
        </p:nvSpPr>
        <p:spPr>
          <a:xfrm>
            <a:off x="7682799" y="1580244"/>
            <a:ext cx="700234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05917A-5887-43BF-A7CF-DAC38340BE70}"/>
              </a:ext>
            </a:extLst>
          </p:cNvPr>
          <p:cNvSpPr/>
          <p:nvPr/>
        </p:nvSpPr>
        <p:spPr>
          <a:xfrm>
            <a:off x="8376172" y="1580244"/>
            <a:ext cx="1053022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08BAC8-3FD9-436B-ACB8-3914EB1CD21D}"/>
              </a:ext>
            </a:extLst>
          </p:cNvPr>
          <p:cNvSpPr txBox="1"/>
          <p:nvPr/>
        </p:nvSpPr>
        <p:spPr>
          <a:xfrm>
            <a:off x="7754943" y="2137151"/>
            <a:ext cx="12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Test window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275CD7-E375-4D2C-82A9-CA5C6D0B0196}"/>
              </a:ext>
            </a:extLst>
          </p:cNvPr>
          <p:cNvSpPr/>
          <p:nvPr/>
        </p:nvSpPr>
        <p:spPr>
          <a:xfrm>
            <a:off x="7936076" y="1774570"/>
            <a:ext cx="672397" cy="157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8F6086-510F-45F1-9993-0ACA79B59541}"/>
              </a:ext>
            </a:extLst>
          </p:cNvPr>
          <p:cNvSpPr/>
          <p:nvPr/>
        </p:nvSpPr>
        <p:spPr>
          <a:xfrm>
            <a:off x="8372772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D35A132-A7FA-4F78-A28B-D7C2FEE4C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4"/>
          <a:stretch/>
        </p:blipFill>
        <p:spPr>
          <a:xfrm>
            <a:off x="1493299" y="2161730"/>
            <a:ext cx="8457321" cy="205537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C54694D-905E-48A9-A44B-3D4D74E65973}"/>
              </a:ext>
            </a:extLst>
          </p:cNvPr>
          <p:cNvSpPr/>
          <p:nvPr/>
        </p:nvSpPr>
        <p:spPr>
          <a:xfrm>
            <a:off x="609600" y="4217108"/>
            <a:ext cx="11197893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Shock is decelerating as it traverses the tube</a:t>
            </a:r>
            <a:endParaRPr lang="en-GB" sz="24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Test gas is accumulated from points upstream of the observation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440B91-03FE-4D25-91E1-DB3BBD54F042}"/>
              </a:ext>
            </a:extLst>
          </p:cNvPr>
          <p:cNvSpPr/>
          <p:nvPr/>
        </p:nvSpPr>
        <p:spPr>
          <a:xfrm>
            <a:off x="7851647" y="2381195"/>
            <a:ext cx="1421891" cy="1441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62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100">
        <p159:morph option="byObject"/>
      </p:transition>
    </mc:Choice>
    <mc:Fallback xmlns="">
      <p:transition spd="slow" advTm="1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8A05917A-5887-43BF-A7CF-DAC38340BE70}"/>
              </a:ext>
            </a:extLst>
          </p:cNvPr>
          <p:cNvSpPr/>
          <p:nvPr/>
        </p:nvSpPr>
        <p:spPr>
          <a:xfrm>
            <a:off x="8410462" y="1580244"/>
            <a:ext cx="1053022" cy="622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16FCE7-8EF8-42A7-852E-89DEED31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4BEAFD-4480-4CE1-87A2-57951CDB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Shock trajectory affect on test gas properties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9DA26B-EFB8-488A-9EDE-089AD4EEAFD3}"/>
              </a:ext>
            </a:extLst>
          </p:cNvPr>
          <p:cNvCxnSpPr>
            <a:cxnSpLocks/>
          </p:cNvCxnSpPr>
          <p:nvPr/>
        </p:nvCxnSpPr>
        <p:spPr>
          <a:xfrm>
            <a:off x="2754630" y="1574460"/>
            <a:ext cx="668274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616682-1D1E-432C-889E-7EBF30116826}"/>
              </a:ext>
            </a:extLst>
          </p:cNvPr>
          <p:cNvCxnSpPr>
            <a:cxnSpLocks/>
          </p:cNvCxnSpPr>
          <p:nvPr/>
        </p:nvCxnSpPr>
        <p:spPr>
          <a:xfrm>
            <a:off x="2754630" y="2206920"/>
            <a:ext cx="668274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20EF081-EEC3-489A-B08D-43A3770CF353}"/>
              </a:ext>
            </a:extLst>
          </p:cNvPr>
          <p:cNvSpPr/>
          <p:nvPr/>
        </p:nvSpPr>
        <p:spPr>
          <a:xfrm>
            <a:off x="299466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12A33D-942B-4AC4-90AE-204D72AEB100}"/>
              </a:ext>
            </a:extLst>
          </p:cNvPr>
          <p:cNvSpPr/>
          <p:nvPr/>
        </p:nvSpPr>
        <p:spPr>
          <a:xfrm>
            <a:off x="484842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EDD7D0-3B4A-43D3-B947-6DC3A839A065}"/>
              </a:ext>
            </a:extLst>
          </p:cNvPr>
          <p:cNvSpPr/>
          <p:nvPr/>
        </p:nvSpPr>
        <p:spPr>
          <a:xfrm>
            <a:off x="392154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3D0CC-6DD1-4C07-BFC6-F54994F55157}"/>
              </a:ext>
            </a:extLst>
          </p:cNvPr>
          <p:cNvSpPr/>
          <p:nvPr/>
        </p:nvSpPr>
        <p:spPr>
          <a:xfrm>
            <a:off x="577530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06F603-2E7D-4F95-9082-3A684D7611B4}"/>
              </a:ext>
            </a:extLst>
          </p:cNvPr>
          <p:cNvSpPr/>
          <p:nvPr/>
        </p:nvSpPr>
        <p:spPr>
          <a:xfrm>
            <a:off x="670218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A97111-3112-4793-BA27-CFDB6785619F}"/>
              </a:ext>
            </a:extLst>
          </p:cNvPr>
          <p:cNvSpPr/>
          <p:nvPr/>
        </p:nvSpPr>
        <p:spPr>
          <a:xfrm>
            <a:off x="7629060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8DF193-B29F-4325-951A-93EB806BA2E0}"/>
              </a:ext>
            </a:extLst>
          </p:cNvPr>
          <p:cNvSpPr txBox="1"/>
          <p:nvPr/>
        </p:nvSpPr>
        <p:spPr>
          <a:xfrm>
            <a:off x="4582617" y="927601"/>
            <a:ext cx="273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Shock timing stations (PCB)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199E38-A0EB-444A-BADD-EEA6F9FF4049}"/>
              </a:ext>
            </a:extLst>
          </p:cNvPr>
          <p:cNvCxnSpPr>
            <a:cxnSpLocks/>
          </p:cNvCxnSpPr>
          <p:nvPr/>
        </p:nvCxnSpPr>
        <p:spPr>
          <a:xfrm>
            <a:off x="2699385" y="1469171"/>
            <a:ext cx="106680" cy="17992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A0A314-998E-46FF-8631-CC04F88B2FD1}"/>
              </a:ext>
            </a:extLst>
          </p:cNvPr>
          <p:cNvCxnSpPr>
            <a:cxnSpLocks/>
          </p:cNvCxnSpPr>
          <p:nvPr/>
        </p:nvCxnSpPr>
        <p:spPr>
          <a:xfrm flipH="1">
            <a:off x="2733641" y="2085285"/>
            <a:ext cx="68580" cy="19626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B97FA10-8C9D-4DFE-A893-14A16A432B43}"/>
              </a:ext>
            </a:extLst>
          </p:cNvPr>
          <p:cNvSpPr/>
          <p:nvPr/>
        </p:nvSpPr>
        <p:spPr>
          <a:xfrm>
            <a:off x="2637494" y="1579021"/>
            <a:ext cx="5312299" cy="623857"/>
          </a:xfrm>
          <a:prstGeom prst="rect">
            <a:avLst/>
          </a:prstGeom>
          <a:solidFill>
            <a:srgbClr val="513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FF998C-D4B0-4438-AEE0-101475182CB5}"/>
              </a:ext>
            </a:extLst>
          </p:cNvPr>
          <p:cNvSpPr/>
          <p:nvPr/>
        </p:nvSpPr>
        <p:spPr>
          <a:xfrm>
            <a:off x="7949794" y="1580244"/>
            <a:ext cx="45720" cy="6223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909881-C2B7-410D-A538-6FEEA7CFD8C8}"/>
              </a:ext>
            </a:extLst>
          </p:cNvPr>
          <p:cNvSpPr/>
          <p:nvPr/>
        </p:nvSpPr>
        <p:spPr>
          <a:xfrm>
            <a:off x="7987462" y="1580244"/>
            <a:ext cx="64008" cy="622935"/>
          </a:xfrm>
          <a:prstGeom prst="rect">
            <a:avLst/>
          </a:prstGeom>
          <a:solidFill>
            <a:srgbClr val="FF7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43E6A3-7507-4261-ACE4-B5B93CF76118}"/>
              </a:ext>
            </a:extLst>
          </p:cNvPr>
          <p:cNvSpPr/>
          <p:nvPr/>
        </p:nvSpPr>
        <p:spPr>
          <a:xfrm>
            <a:off x="8049731" y="1580244"/>
            <a:ext cx="73152" cy="622309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3C6343-CFAA-43DF-ACB5-1FDD99A2EC59}"/>
              </a:ext>
            </a:extLst>
          </p:cNvPr>
          <p:cNvSpPr/>
          <p:nvPr/>
        </p:nvSpPr>
        <p:spPr>
          <a:xfrm>
            <a:off x="8121829" y="1580244"/>
            <a:ext cx="82296" cy="622309"/>
          </a:xfrm>
          <a:prstGeom prst="rect">
            <a:avLst/>
          </a:prstGeom>
          <a:solidFill>
            <a:srgbClr val="C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013ECE-D177-4EF0-ACAC-819E2D77B881}"/>
              </a:ext>
            </a:extLst>
          </p:cNvPr>
          <p:cNvSpPr/>
          <p:nvPr/>
        </p:nvSpPr>
        <p:spPr>
          <a:xfrm>
            <a:off x="8203193" y="1580244"/>
            <a:ext cx="91440" cy="622309"/>
          </a:xfrm>
          <a:prstGeom prst="rect">
            <a:avLst/>
          </a:prstGeom>
          <a:solidFill>
            <a:srgbClr val="2C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39A3EC-00F8-4786-B797-2DD6E25E0386}"/>
              </a:ext>
            </a:extLst>
          </p:cNvPr>
          <p:cNvSpPr/>
          <p:nvPr/>
        </p:nvSpPr>
        <p:spPr>
          <a:xfrm>
            <a:off x="8291593" y="1580244"/>
            <a:ext cx="100584" cy="622309"/>
          </a:xfrm>
          <a:prstGeom prst="rect">
            <a:avLst/>
          </a:prstGeom>
          <a:solidFill>
            <a:srgbClr val="00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FEE876-DF8B-4A73-B82B-0EA627D5B2BE}"/>
              </a:ext>
            </a:extLst>
          </p:cNvPr>
          <p:cNvSpPr/>
          <p:nvPr/>
        </p:nvSpPr>
        <p:spPr>
          <a:xfrm>
            <a:off x="8392177" y="1580244"/>
            <a:ext cx="109728" cy="622309"/>
          </a:xfrm>
          <a:prstGeom prst="rect">
            <a:avLst/>
          </a:prstGeom>
          <a:solidFill>
            <a:srgbClr val="008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08BAC8-3FD9-436B-ACB8-3914EB1CD21D}"/>
              </a:ext>
            </a:extLst>
          </p:cNvPr>
          <p:cNvSpPr txBox="1"/>
          <p:nvPr/>
        </p:nvSpPr>
        <p:spPr>
          <a:xfrm>
            <a:off x="7754943" y="2137151"/>
            <a:ext cx="122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Test window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275CD7-E375-4D2C-82A9-CA5C6D0B0196}"/>
              </a:ext>
            </a:extLst>
          </p:cNvPr>
          <p:cNvSpPr/>
          <p:nvPr/>
        </p:nvSpPr>
        <p:spPr>
          <a:xfrm>
            <a:off x="7936076" y="1774570"/>
            <a:ext cx="672397" cy="157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8F6086-510F-45F1-9993-0ACA79B59541}"/>
              </a:ext>
            </a:extLst>
          </p:cNvPr>
          <p:cNvSpPr/>
          <p:nvPr/>
        </p:nvSpPr>
        <p:spPr>
          <a:xfrm>
            <a:off x="8372772" y="1251899"/>
            <a:ext cx="106680" cy="3124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D35A132-A7FA-4F78-A28B-D7C2FEE4C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4"/>
          <a:stretch/>
        </p:blipFill>
        <p:spPr>
          <a:xfrm>
            <a:off x="1493299" y="2161730"/>
            <a:ext cx="8457321" cy="205537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C54694D-905E-48A9-A44B-3D4D74E65973}"/>
              </a:ext>
            </a:extLst>
          </p:cNvPr>
          <p:cNvSpPr/>
          <p:nvPr/>
        </p:nvSpPr>
        <p:spPr>
          <a:xfrm>
            <a:off x="609600" y="4217108"/>
            <a:ext cx="11197893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Shock is decelerating as it traverses the tube</a:t>
            </a:r>
            <a:endParaRPr lang="en-GB" sz="24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Test gas is accumulated from points upstream of the observation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Post shock condition modelled with </a:t>
            </a:r>
            <a:r>
              <a:rPr lang="en-GB" sz="2400" dirty="0" err="1"/>
              <a:t>Lagrangian</a:t>
            </a:r>
            <a:r>
              <a:rPr lang="en-GB" sz="2400" dirty="0"/>
              <a:t> code, </a:t>
            </a:r>
            <a:r>
              <a:rPr lang="en-GB" sz="2400" b="1" dirty="0"/>
              <a:t>LASTA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For frozen shocks, Frozen solution is propagated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For reacting shocks, 0D reaction calculated over the time of flight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440B91-03FE-4D25-91E1-DB3BBD54F042}"/>
              </a:ext>
            </a:extLst>
          </p:cNvPr>
          <p:cNvSpPr/>
          <p:nvPr/>
        </p:nvSpPr>
        <p:spPr>
          <a:xfrm>
            <a:off x="8562340" y="2381195"/>
            <a:ext cx="711198" cy="1441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32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82ACB3-C598-4C50-AD57-BC856C9BC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1D118-C5E5-4090-BD2F-8A1A838E48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3693" y="4173932"/>
            <a:ext cx="11383187" cy="2547544"/>
          </a:xfrm>
        </p:spPr>
        <p:txBody>
          <a:bodyPr/>
          <a:lstStyle/>
          <a:p>
            <a:r>
              <a:rPr lang="en-US" dirty="0"/>
              <a:t>DPLR simulations insensitive to kinetic model (frozen chemistry)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058D12-59B8-4C78-A69A-2D9445026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Effect of shock deceleration on measured radiance</a:t>
            </a:r>
          </a:p>
        </p:txBody>
      </p:sp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5AF42DE8-485F-4B6C-8845-B46D60DAB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273" y="1200088"/>
            <a:ext cx="3991653" cy="2743200"/>
          </a:xfrm>
          <a:prstGeom prst="rect">
            <a:avLst/>
          </a:prstGeom>
        </p:spPr>
      </p:pic>
      <p:pic>
        <p:nvPicPr>
          <p:cNvPr id="20" name="Picture 19" descr="Chart, line chart&#10;&#10;Description automatically generated">
            <a:extLst>
              <a:ext uri="{FF2B5EF4-FFF2-40B4-BE49-F238E27FC236}">
                <a16:creationId xmlns:a16="http://schemas.microsoft.com/office/drawing/2014/main" id="{8DAE18D1-DF81-4DC7-B3F6-E4B28357C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187" y="1200088"/>
            <a:ext cx="3991653" cy="2743200"/>
          </a:xfrm>
          <a:prstGeom prst="rect">
            <a:avLst/>
          </a:prstGeom>
        </p:spPr>
      </p:pic>
      <p:pic>
        <p:nvPicPr>
          <p:cNvPr id="22" name="Picture 21" descr="Chart, line chart&#10;&#10;Description automatically generated">
            <a:extLst>
              <a:ext uri="{FF2B5EF4-FFF2-40B4-BE49-F238E27FC236}">
                <a16:creationId xmlns:a16="http://schemas.microsoft.com/office/drawing/2014/main" id="{2DBB7F1F-0110-4573-9781-1ED548FEE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1200088"/>
            <a:ext cx="3991653" cy="2743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A38A7BF-4BD7-4C23-9DDC-79A53F5A2D55}"/>
              </a:ext>
            </a:extLst>
          </p:cNvPr>
          <p:cNvSpPr txBox="1"/>
          <p:nvPr/>
        </p:nvSpPr>
        <p:spPr>
          <a:xfrm>
            <a:off x="1364986" y="895705"/>
            <a:ext cx="182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2.6 km/s, 1.1 Torr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3C4A90-1AC8-423E-ACE5-E295F5D0836A}"/>
              </a:ext>
            </a:extLst>
          </p:cNvPr>
          <p:cNvSpPr txBox="1"/>
          <p:nvPr/>
        </p:nvSpPr>
        <p:spPr>
          <a:xfrm>
            <a:off x="5447072" y="938669"/>
            <a:ext cx="1939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2.57 km/s, 1.5 Torr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114C98-5832-4F12-9193-1DF8E44B8690}"/>
              </a:ext>
            </a:extLst>
          </p:cNvPr>
          <p:cNvSpPr txBox="1"/>
          <p:nvPr/>
        </p:nvSpPr>
        <p:spPr>
          <a:xfrm>
            <a:off x="9438725" y="895705"/>
            <a:ext cx="182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2.6 km/s, 1.5 Torr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5937E6-2C62-4CBB-92C0-DB4F0378338D}"/>
              </a:ext>
            </a:extLst>
          </p:cNvPr>
          <p:cNvSpPr txBox="1"/>
          <p:nvPr/>
        </p:nvSpPr>
        <p:spPr>
          <a:xfrm>
            <a:off x="988142" y="1384754"/>
            <a:ext cx="113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14677B-22E9-4A53-913A-ECF9ADF124EE}"/>
              </a:ext>
            </a:extLst>
          </p:cNvPr>
          <p:cNvSpPr txBox="1"/>
          <p:nvPr/>
        </p:nvSpPr>
        <p:spPr>
          <a:xfrm>
            <a:off x="2982127" y="1341790"/>
            <a:ext cx="1487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DPLR/NEQAIR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6A8E1C-DAD4-4302-9927-E98927DD74B4}"/>
              </a:ext>
            </a:extLst>
          </p:cNvPr>
          <p:cNvSpPr txBox="1"/>
          <p:nvPr/>
        </p:nvSpPr>
        <p:spPr>
          <a:xfrm>
            <a:off x="2863303" y="2508677"/>
            <a:ext cx="1256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Equilibrium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67CD88-F7D6-4FF8-9B26-ED778760794B}"/>
              </a:ext>
            </a:extLst>
          </p:cNvPr>
          <p:cNvSpPr txBox="1"/>
          <p:nvPr/>
        </p:nvSpPr>
        <p:spPr>
          <a:xfrm>
            <a:off x="2126393" y="1876989"/>
            <a:ext cx="809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F0BFD"/>
                </a:solidFill>
              </a:rPr>
              <a:t>Frozen</a:t>
            </a:r>
          </a:p>
        </p:txBody>
      </p:sp>
    </p:spTree>
    <p:extLst>
      <p:ext uri="{BB962C8B-B14F-4D97-AF65-F5344CB8AC3E}">
        <p14:creationId xmlns:p14="http://schemas.microsoft.com/office/powerpoint/2010/main" val="514130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82ACB3-C598-4C50-AD57-BC856C9BC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1D118-C5E5-4090-BD2F-8A1A838E48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3693" y="4173932"/>
            <a:ext cx="11383187" cy="2547544"/>
          </a:xfrm>
        </p:spPr>
        <p:txBody>
          <a:bodyPr/>
          <a:lstStyle/>
          <a:p>
            <a:r>
              <a:rPr lang="en-US" dirty="0"/>
              <a:t>DPLR simulations insensitive to kinetic model (frozen chemistry)</a:t>
            </a:r>
          </a:p>
          <a:p>
            <a:r>
              <a:rPr lang="en-US" dirty="0"/>
              <a:t>LASTA correctly predicts measured radiance in all cases and explains a discrepancy up to 15% with CEA (frozen)</a:t>
            </a:r>
          </a:p>
          <a:p>
            <a:r>
              <a:rPr lang="en-US" dirty="0"/>
              <a:t>Shock deceleration effects must be taken into account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058D12-59B8-4C78-A69A-2D9445026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Effect of shock deceleration on measured radiance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F42DE8-485F-4B6C-8845-B46D60DABA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02273" y="1200088"/>
            <a:ext cx="3991653" cy="27431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AE18D1-DF81-4DC7-B3F6-E4B28357CC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20187" y="1200088"/>
            <a:ext cx="3991653" cy="27431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DBB7F1F-0110-4573-9781-1ED548FEE4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100" y="1200088"/>
            <a:ext cx="3991653" cy="27431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A38A7BF-4BD7-4C23-9DDC-79A53F5A2D55}"/>
              </a:ext>
            </a:extLst>
          </p:cNvPr>
          <p:cNvSpPr txBox="1"/>
          <p:nvPr/>
        </p:nvSpPr>
        <p:spPr>
          <a:xfrm>
            <a:off x="1364986" y="895705"/>
            <a:ext cx="182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2.6 km/s, 1.1 Torr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3C4A90-1AC8-423E-ACE5-E295F5D0836A}"/>
              </a:ext>
            </a:extLst>
          </p:cNvPr>
          <p:cNvSpPr txBox="1"/>
          <p:nvPr/>
        </p:nvSpPr>
        <p:spPr>
          <a:xfrm>
            <a:off x="5447072" y="938669"/>
            <a:ext cx="1939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2.57 km/s, 1.5 Torr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114C98-5832-4F12-9193-1DF8E44B8690}"/>
              </a:ext>
            </a:extLst>
          </p:cNvPr>
          <p:cNvSpPr txBox="1"/>
          <p:nvPr/>
        </p:nvSpPr>
        <p:spPr>
          <a:xfrm>
            <a:off x="9438725" y="895705"/>
            <a:ext cx="182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2.6 km/s, 1.5 Torr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0FDACD-A374-4C0E-BAC7-F1CBFD784815}"/>
              </a:ext>
            </a:extLst>
          </p:cNvPr>
          <p:cNvSpPr txBox="1"/>
          <p:nvPr/>
        </p:nvSpPr>
        <p:spPr>
          <a:xfrm>
            <a:off x="988142" y="1384754"/>
            <a:ext cx="113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30D96E-D4AB-4EAB-BAA2-D647A6D737A2}"/>
              </a:ext>
            </a:extLst>
          </p:cNvPr>
          <p:cNvSpPr txBox="1"/>
          <p:nvPr/>
        </p:nvSpPr>
        <p:spPr>
          <a:xfrm>
            <a:off x="2637575" y="1860716"/>
            <a:ext cx="1487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DPLR/NEQAIR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4CD99E-F25C-4A01-8475-A80833CEEB5B}"/>
              </a:ext>
            </a:extLst>
          </p:cNvPr>
          <p:cNvSpPr txBox="1"/>
          <p:nvPr/>
        </p:nvSpPr>
        <p:spPr>
          <a:xfrm>
            <a:off x="2863303" y="2508677"/>
            <a:ext cx="1256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Equilibrium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B759B6-537B-47B0-9F2A-26FFE9E429D0}"/>
              </a:ext>
            </a:extLst>
          </p:cNvPr>
          <p:cNvSpPr txBox="1"/>
          <p:nvPr/>
        </p:nvSpPr>
        <p:spPr>
          <a:xfrm>
            <a:off x="1717413" y="1871445"/>
            <a:ext cx="809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F0BFD"/>
                </a:solidFill>
              </a:rPr>
              <a:t>Frozen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35D769-CD26-41E4-964E-DCDBAC842C6D}"/>
              </a:ext>
            </a:extLst>
          </p:cNvPr>
          <p:cNvSpPr txBox="1"/>
          <p:nvPr/>
        </p:nvSpPr>
        <p:spPr>
          <a:xfrm>
            <a:off x="2935525" y="1359000"/>
            <a:ext cx="746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E00"/>
                </a:solidFill>
              </a:rPr>
              <a:t>LASTA</a:t>
            </a:r>
          </a:p>
        </p:txBody>
      </p:sp>
    </p:spTree>
    <p:extLst>
      <p:ext uri="{BB962C8B-B14F-4D97-AF65-F5344CB8AC3E}">
        <p14:creationId xmlns:p14="http://schemas.microsoft.com/office/powerpoint/2010/main" val="2030185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5EF136-53ED-42E9-8483-FF1109DA0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00180-CFBC-4032-BB2E-89D0275B7D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88" y="4330894"/>
            <a:ext cx="11591749" cy="243630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T and n extracted from OES measurements by fitting spectra using NEQAIR</a:t>
            </a:r>
          </a:p>
          <a:p>
            <a:r>
              <a:rPr lang="en-US" dirty="0"/>
              <a:t>Reacting case: </a:t>
            </a:r>
          </a:p>
          <a:p>
            <a:pPr lvl="1"/>
            <a:r>
              <a:rPr lang="en-US" dirty="0"/>
              <a:t>Emission closer to Cruden mechanism, Absorption to Johnston</a:t>
            </a:r>
          </a:p>
          <a:p>
            <a:pPr lvl="1"/>
            <a:r>
              <a:rPr lang="en-US" dirty="0"/>
              <a:t>Discrepancies from Boundary Layer absorption on the LAS measurements, error under-estimated on Emission</a:t>
            </a:r>
          </a:p>
          <a:p>
            <a:r>
              <a:rPr lang="en-US" dirty="0"/>
              <a:t>Frozen cases: </a:t>
            </a:r>
          </a:p>
          <a:p>
            <a:pPr lvl="1"/>
            <a:r>
              <a:rPr lang="en-US" dirty="0"/>
              <a:t>Absorption temperature in agreement with CEA/Frozen but below LASTA</a:t>
            </a:r>
          </a:p>
          <a:p>
            <a:pPr lvl="1"/>
            <a:r>
              <a:rPr lang="en-US" dirty="0"/>
              <a:t>Emission temperature above frozen and close to LASTA prediction</a:t>
            </a:r>
          </a:p>
          <a:p>
            <a:r>
              <a:rPr lang="en-US" dirty="0"/>
              <a:t>Temperature measured using </a:t>
            </a:r>
            <a:r>
              <a:rPr lang="en-US" dirty="0" err="1"/>
              <a:t>Laer</a:t>
            </a:r>
            <a:r>
              <a:rPr lang="en-US" dirty="0"/>
              <a:t> Absorption are up to 10% lower than Emission measurements</a:t>
            </a:r>
          </a:p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number density profiles in good agreement (5%)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2A39A2-5170-4AFD-A1AB-DBE44D6C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88" y="116388"/>
            <a:ext cx="11993032" cy="720080"/>
          </a:xfrm>
        </p:spPr>
        <p:txBody>
          <a:bodyPr>
            <a:noAutofit/>
          </a:bodyPr>
          <a:lstStyle/>
          <a:p>
            <a:r>
              <a:rPr lang="en-US" sz="3400" dirty="0"/>
              <a:t>Comparison with Laser Absorption Spectroscopy measurements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4E153A-7D6D-490E-B242-8D5AFC2DDB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5938447" y="1276664"/>
            <a:ext cx="5936090" cy="2977434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F496AE-B769-47FE-8AAF-4B27A46DFC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0" y="1276074"/>
            <a:ext cx="5938447" cy="2978616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BBF92E-2BC8-4159-834F-184DAF00C86A}"/>
              </a:ext>
            </a:extLst>
          </p:cNvPr>
          <p:cNvSpPr txBox="1"/>
          <p:nvPr/>
        </p:nvSpPr>
        <p:spPr>
          <a:xfrm>
            <a:off x="967740" y="2727960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A162F8-F968-4EC7-99C4-F3C24099A8CF}"/>
              </a:ext>
            </a:extLst>
          </p:cNvPr>
          <p:cNvSpPr txBox="1"/>
          <p:nvPr/>
        </p:nvSpPr>
        <p:spPr>
          <a:xfrm>
            <a:off x="4488180" y="2727960"/>
            <a:ext cx="53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73160F-46F5-4452-824D-9B09E871D101}"/>
              </a:ext>
            </a:extLst>
          </p:cNvPr>
          <p:cNvSpPr txBox="1"/>
          <p:nvPr/>
        </p:nvSpPr>
        <p:spPr>
          <a:xfrm>
            <a:off x="7077241" y="2621280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CF3182-7329-427E-B14A-55B6CDF66B36}"/>
              </a:ext>
            </a:extLst>
          </p:cNvPr>
          <p:cNvSpPr txBox="1"/>
          <p:nvPr/>
        </p:nvSpPr>
        <p:spPr>
          <a:xfrm>
            <a:off x="10468141" y="2621280"/>
            <a:ext cx="53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9FF5AB-6BA6-4136-8BB4-D285C4075ED7}"/>
              </a:ext>
            </a:extLst>
          </p:cNvPr>
          <p:cNvSpPr txBox="1"/>
          <p:nvPr/>
        </p:nvSpPr>
        <p:spPr>
          <a:xfrm>
            <a:off x="784855" y="2166342"/>
            <a:ext cx="1913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Circle: Laser Absorption</a:t>
            </a:r>
          </a:p>
          <a:p>
            <a:r>
              <a:rPr lang="en-US" sz="1400" dirty="0"/>
              <a:t>Line: Emission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5F74FE-0841-412A-AFDC-4BEDDAD9EBC1}"/>
              </a:ext>
            </a:extLst>
          </p:cNvPr>
          <p:cNvSpPr txBox="1"/>
          <p:nvPr/>
        </p:nvSpPr>
        <p:spPr>
          <a:xfrm>
            <a:off x="1406916" y="1341167"/>
            <a:ext cx="669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Frozen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0C6228-1F09-4572-BC76-06181CEABAA9}"/>
              </a:ext>
            </a:extLst>
          </p:cNvPr>
          <p:cNvSpPr txBox="1"/>
          <p:nvPr/>
        </p:nvSpPr>
        <p:spPr>
          <a:xfrm>
            <a:off x="2605065" y="1776855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Cruden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D52724-F6F5-4768-A9A5-8B821B4D73E0}"/>
              </a:ext>
            </a:extLst>
          </p:cNvPr>
          <p:cNvSpPr txBox="1"/>
          <p:nvPr/>
        </p:nvSpPr>
        <p:spPr>
          <a:xfrm>
            <a:off x="2616519" y="2032230"/>
            <a:ext cx="842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F0BFD"/>
                </a:solidFill>
              </a:rPr>
              <a:t>Johnston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22765E-84F3-4075-9078-B81E5A08AB7A}"/>
              </a:ext>
            </a:extLst>
          </p:cNvPr>
          <p:cNvSpPr txBox="1"/>
          <p:nvPr/>
        </p:nvSpPr>
        <p:spPr>
          <a:xfrm>
            <a:off x="2605065" y="1513527"/>
            <a:ext cx="1283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9E00"/>
                </a:solidFill>
              </a:rPr>
              <a:t>LASTA (</a:t>
            </a:r>
            <a:r>
              <a:rPr lang="en-US" sz="1400" dirty="0" err="1">
                <a:solidFill>
                  <a:srgbClr val="FF9E00"/>
                </a:solidFill>
              </a:rPr>
              <a:t>cruden</a:t>
            </a:r>
            <a:r>
              <a:rPr lang="en-US" sz="1400" dirty="0">
                <a:solidFill>
                  <a:srgbClr val="FF9E00"/>
                </a:solidFill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9235BC-4750-4065-9541-A5DFFCC54D43}"/>
              </a:ext>
            </a:extLst>
          </p:cNvPr>
          <p:cNvSpPr txBox="1"/>
          <p:nvPr/>
        </p:nvSpPr>
        <p:spPr>
          <a:xfrm>
            <a:off x="6289969" y="1436258"/>
            <a:ext cx="669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Frozen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6C4CE8-4545-40D6-9707-B26A2082D043}"/>
              </a:ext>
            </a:extLst>
          </p:cNvPr>
          <p:cNvSpPr txBox="1"/>
          <p:nvPr/>
        </p:nvSpPr>
        <p:spPr>
          <a:xfrm>
            <a:off x="8465826" y="1753919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Cruden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EACA95-EC43-4C24-B2B4-1168F1E96EEA}"/>
              </a:ext>
            </a:extLst>
          </p:cNvPr>
          <p:cNvSpPr txBox="1"/>
          <p:nvPr/>
        </p:nvSpPr>
        <p:spPr>
          <a:xfrm>
            <a:off x="8417387" y="1963045"/>
            <a:ext cx="842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F0BFD"/>
                </a:solidFill>
              </a:rPr>
              <a:t>Johnston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F8B6D4-F2CA-4593-9EB0-B035797154A7}"/>
              </a:ext>
            </a:extLst>
          </p:cNvPr>
          <p:cNvSpPr txBox="1"/>
          <p:nvPr/>
        </p:nvSpPr>
        <p:spPr>
          <a:xfrm>
            <a:off x="8465826" y="1391218"/>
            <a:ext cx="62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9E00"/>
                </a:solidFill>
              </a:rPr>
              <a:t>LASTA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D7B28B-4BA9-43D9-9804-21F7F76C08EA}"/>
              </a:ext>
            </a:extLst>
          </p:cNvPr>
          <p:cNvSpPr txBox="1"/>
          <p:nvPr/>
        </p:nvSpPr>
        <p:spPr>
          <a:xfrm>
            <a:off x="1989960" y="990668"/>
            <a:ext cx="2617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Reacting case : v = 2.96 km/s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05695E-8DBF-4A35-8681-C62850A2F34F}"/>
              </a:ext>
            </a:extLst>
          </p:cNvPr>
          <p:cNvSpPr txBox="1"/>
          <p:nvPr/>
        </p:nvSpPr>
        <p:spPr>
          <a:xfrm>
            <a:off x="7646333" y="990668"/>
            <a:ext cx="2452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Frozen case : v = 2.56 km/s</a:t>
            </a:r>
          </a:p>
        </p:txBody>
      </p:sp>
    </p:spTree>
    <p:extLst>
      <p:ext uri="{BB962C8B-B14F-4D97-AF65-F5344CB8AC3E}">
        <p14:creationId xmlns:p14="http://schemas.microsoft.com/office/powerpoint/2010/main" val="154404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1" grpId="0"/>
      <p:bldP spid="22" grpId="0"/>
      <p:bldP spid="23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873231-94D8-4457-8068-B2404893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C6128-2372-4627-B07C-B13BD37220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141" y="1049016"/>
            <a:ext cx="11232728" cy="567246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Test series aimed at reproducing Mars2020 atmospheric entry was performed</a:t>
            </a:r>
          </a:p>
          <a:p>
            <a:r>
              <a:rPr lang="en-US" dirty="0"/>
              <a:t>Emission measurements were compared with DPLR/NEQAIR simulations using three kinetic models</a:t>
            </a:r>
          </a:p>
          <a:p>
            <a:pPr lvl="1"/>
            <a:r>
              <a:rPr lang="en-US" dirty="0"/>
              <a:t>Below 2.7 km/s: Chemistry frozen on experimental timescale</a:t>
            </a:r>
          </a:p>
          <a:p>
            <a:pPr lvl="1"/>
            <a:r>
              <a:rPr lang="en-US" dirty="0"/>
              <a:t>Above 2.7 km/s: Radiance lies between the kinetic models</a:t>
            </a:r>
          </a:p>
          <a:p>
            <a:r>
              <a:rPr lang="en-US" dirty="0"/>
              <a:t>Error for predicting flight based on STIB</a:t>
            </a:r>
          </a:p>
          <a:p>
            <a:pPr lvl="1"/>
            <a:r>
              <a:rPr lang="en-US" dirty="0"/>
              <a:t>At 1.1 Torr (92s) : </a:t>
            </a:r>
            <a:r>
              <a:rPr lang="en-US" b="1" dirty="0"/>
              <a:t>-3/+2%</a:t>
            </a:r>
            <a:r>
              <a:rPr lang="en-US" dirty="0"/>
              <a:t> (</a:t>
            </a:r>
            <a:r>
              <a:rPr lang="en-US" dirty="0" err="1"/>
              <a:t>Windside</a:t>
            </a:r>
            <a:r>
              <a:rPr lang="en-US" dirty="0"/>
              <a:t>) or </a:t>
            </a:r>
            <a:r>
              <a:rPr lang="en-US" b="1" dirty="0"/>
              <a:t>-6.5/+2%</a:t>
            </a:r>
            <a:r>
              <a:rPr lang="en-US" dirty="0"/>
              <a:t> (Leeside) for Johnston/Cruden models</a:t>
            </a:r>
          </a:p>
          <a:p>
            <a:pPr lvl="1"/>
            <a:r>
              <a:rPr lang="en-US" dirty="0"/>
              <a:t>At 1.5 and 2 Torr (&gt;100 s): could not estimate due to frozen chemistry</a:t>
            </a:r>
          </a:p>
          <a:p>
            <a:pPr lvl="1"/>
            <a:endParaRPr lang="en-US" dirty="0"/>
          </a:p>
          <a:p>
            <a:r>
              <a:rPr lang="en-US" dirty="0"/>
              <a:t>Shock deceleration impacts post-shock radiation profiles</a:t>
            </a:r>
          </a:p>
          <a:p>
            <a:pPr lvl="1"/>
            <a:r>
              <a:rPr lang="en-US" dirty="0"/>
              <a:t>Predicted by </a:t>
            </a:r>
            <a:r>
              <a:rPr lang="en-US" dirty="0" err="1"/>
              <a:t>Lagrangian</a:t>
            </a:r>
            <a:r>
              <a:rPr lang="en-US" dirty="0"/>
              <a:t> code LASTA</a:t>
            </a:r>
          </a:p>
          <a:p>
            <a:pPr lvl="1"/>
            <a:r>
              <a:rPr lang="en-US" dirty="0"/>
              <a:t>Explains up to 15% increase in frozen radiance</a:t>
            </a:r>
          </a:p>
          <a:p>
            <a:r>
              <a:rPr lang="en-US" dirty="0"/>
              <a:t>Comparison with simultaneous laser absorption measurements:</a:t>
            </a:r>
          </a:p>
          <a:p>
            <a:pPr lvl="1"/>
            <a:r>
              <a:rPr lang="en-US" dirty="0"/>
              <a:t>Temperature profiles within 10% agreement</a:t>
            </a:r>
          </a:p>
          <a:p>
            <a:pPr lvl="1"/>
            <a:r>
              <a:rPr lang="en-US" dirty="0"/>
              <a:t>Number density profiles within error (&lt;5% difference)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8BEA24-8594-4091-BD09-B208A6110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65C2D8-D4BE-493C-B5E9-224889C9A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439"/>
          <a:stretch/>
        </p:blipFill>
        <p:spPr>
          <a:xfrm>
            <a:off x="8279850" y="1741174"/>
            <a:ext cx="3554009" cy="1463040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8A23A40-6356-4547-8206-D01D89C3EE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91167"/>
              </p:ext>
            </p:extLst>
          </p:nvPr>
        </p:nvGraphicFramePr>
        <p:xfrm>
          <a:off x="9245236" y="3553215"/>
          <a:ext cx="2844801" cy="1706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AD61569-4755-4A2E-80DF-10702AD3EB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-990"/>
          <a:stretch/>
        </p:blipFill>
        <p:spPr bwMode="auto">
          <a:xfrm>
            <a:off x="8948477" y="5247073"/>
            <a:ext cx="3243523" cy="16109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09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F2EE11-625D-4CAB-8AF8-8EF4B107C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348F5-AB07-4FF9-BC8F-0E419AF5F9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D01711-FC03-4FB0-94A1-9467B9BDF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error on backshell location (1.1 Torr)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9996F-5F75-4A5F-B984-CCF68A615F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17" y="967114"/>
            <a:ext cx="3413760" cy="256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FA0F6C-F076-4A87-8E4C-D9EA54BE4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387" y="999735"/>
            <a:ext cx="3413760" cy="256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30804-DAC2-4A45-85A6-7A2ABAA6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999735"/>
            <a:ext cx="2828206" cy="2560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1B6692-0725-4484-954C-8A4088C2F3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39"/>
          <a:stretch/>
        </p:blipFill>
        <p:spPr bwMode="auto">
          <a:xfrm>
            <a:off x="8614960" y="4130777"/>
            <a:ext cx="3451735" cy="2377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9062A9B-C052-45E1-B516-ADA92B7FCDE0}"/>
              </a:ext>
            </a:extLst>
          </p:cNvPr>
          <p:cNvSpPr/>
          <p:nvPr/>
        </p:nvSpPr>
        <p:spPr>
          <a:xfrm>
            <a:off x="5300770" y="1381913"/>
            <a:ext cx="336884" cy="261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F74211-4B93-4139-B6CF-9F84919A01B5}"/>
              </a:ext>
            </a:extLst>
          </p:cNvPr>
          <p:cNvSpPr/>
          <p:nvPr/>
        </p:nvSpPr>
        <p:spPr>
          <a:xfrm>
            <a:off x="5469212" y="2964353"/>
            <a:ext cx="336884" cy="261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29A933-3B1F-4C2C-9A80-48217C4F25DD}"/>
              </a:ext>
            </a:extLst>
          </p:cNvPr>
          <p:cNvCxnSpPr>
            <a:endCxn id="6" idx="1"/>
          </p:cNvCxnSpPr>
          <p:nvPr/>
        </p:nvCxnSpPr>
        <p:spPr>
          <a:xfrm flipV="1">
            <a:off x="5743266" y="2279895"/>
            <a:ext cx="2163121" cy="8345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967C6C-9900-4FB2-A828-436C34F9CD36}"/>
              </a:ext>
            </a:extLst>
          </p:cNvPr>
          <p:cNvCxnSpPr>
            <a:stCxn id="9" idx="2"/>
            <a:endCxn id="5" idx="3"/>
          </p:cNvCxnSpPr>
          <p:nvPr/>
        </p:nvCxnSpPr>
        <p:spPr>
          <a:xfrm flipH="1">
            <a:off x="4234577" y="1512542"/>
            <a:ext cx="1066193" cy="7347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7E024AC-B851-4A56-B251-E8CD26E7AB35}"/>
              </a:ext>
            </a:extLst>
          </p:cNvPr>
          <p:cNvSpPr txBox="1"/>
          <p:nvPr/>
        </p:nvSpPr>
        <p:spPr>
          <a:xfrm>
            <a:off x="2087878" y="999735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MTB08/9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1F9A9C-CC5D-4553-92EE-70E58F0C272F}"/>
              </a:ext>
            </a:extLst>
          </p:cNvPr>
          <p:cNvSpPr txBox="1"/>
          <p:nvPr/>
        </p:nvSpPr>
        <p:spPr>
          <a:xfrm>
            <a:off x="9186707" y="999735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MTB07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FE5493D-A1B9-415D-A628-340051DCA208}"/>
              </a:ext>
            </a:extLst>
          </p:cNvPr>
          <p:cNvSpPr txBox="1">
            <a:spLocks/>
          </p:cNvSpPr>
          <p:nvPr/>
        </p:nvSpPr>
        <p:spPr>
          <a:xfrm>
            <a:off x="160266" y="3892952"/>
            <a:ext cx="10954775" cy="282852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Velocity range: 3-3.2km/s (MTB08) and 2.7-3 km/s (MTB08)</a:t>
            </a:r>
          </a:p>
          <a:p>
            <a:r>
              <a:rPr lang="en-US" dirty="0"/>
              <a:t>Particle time: 1-8 </a:t>
            </a:r>
            <a:r>
              <a:rPr lang="en-US" dirty="0" err="1"/>
              <a:t>ms</a:t>
            </a:r>
            <a:r>
              <a:rPr lang="en-US" dirty="0"/>
              <a:t> and 1-7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/>
              <a:t>Profiles fitted using exponential curve and extrapolated </a:t>
            </a:r>
          </a:p>
          <a:p>
            <a:pPr marL="0" indent="0">
              <a:buNone/>
            </a:pPr>
            <a:r>
              <a:rPr lang="en-US" dirty="0"/>
              <a:t>to 8 and 7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/>
              <a:t>Estimated total error: </a:t>
            </a:r>
          </a:p>
          <a:p>
            <a:pPr lvl="1"/>
            <a:r>
              <a:rPr lang="en-US" dirty="0"/>
              <a:t>At MTB08 location: -3% (Johnston), +2 % (Cruden)</a:t>
            </a:r>
          </a:p>
          <a:p>
            <a:pPr lvl="1"/>
            <a:r>
              <a:rPr lang="en-US" dirty="0"/>
              <a:t>At MTB07 location: -6.5% (Johnston), +2 % (Cruden)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BED37B-0964-4317-913E-9C7E6831C634}"/>
              </a:ext>
            </a:extLst>
          </p:cNvPr>
          <p:cNvSpPr txBox="1"/>
          <p:nvPr/>
        </p:nvSpPr>
        <p:spPr>
          <a:xfrm>
            <a:off x="10922113" y="5489993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~0.4 </a:t>
            </a:r>
            <a:r>
              <a:rPr lang="en-US" dirty="0" err="1">
                <a:solidFill>
                  <a:srgbClr val="FF0000"/>
                </a:solidFill>
              </a:rPr>
              <a:t>ms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E441C4-F77E-4D05-9C51-18A6EBE6652F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11381533" y="5859325"/>
            <a:ext cx="1" cy="31000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32A485C-CB67-4551-803D-8B0F46129B34}"/>
              </a:ext>
            </a:extLst>
          </p:cNvPr>
          <p:cNvSpPr/>
          <p:nvPr/>
        </p:nvSpPr>
        <p:spPr>
          <a:xfrm>
            <a:off x="9612630" y="4606290"/>
            <a:ext cx="2358390" cy="533400"/>
          </a:xfrm>
          <a:custGeom>
            <a:avLst/>
            <a:gdLst>
              <a:gd name="connsiteX0" fmla="*/ 0 w 2358390"/>
              <a:gd name="connsiteY0" fmla="*/ 0 h 533400"/>
              <a:gd name="connsiteX1" fmla="*/ 163830 w 2358390"/>
              <a:gd name="connsiteY1" fmla="*/ 106680 h 533400"/>
              <a:gd name="connsiteX2" fmla="*/ 392430 w 2358390"/>
              <a:gd name="connsiteY2" fmla="*/ 201930 h 533400"/>
              <a:gd name="connsiteX3" fmla="*/ 922020 w 2358390"/>
              <a:gd name="connsiteY3" fmla="*/ 339090 h 533400"/>
              <a:gd name="connsiteX4" fmla="*/ 1783080 w 2358390"/>
              <a:gd name="connsiteY4" fmla="*/ 472440 h 533400"/>
              <a:gd name="connsiteX5" fmla="*/ 2358390 w 2358390"/>
              <a:gd name="connsiteY5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8390" h="533400">
                <a:moveTo>
                  <a:pt x="0" y="0"/>
                </a:moveTo>
                <a:cubicBezTo>
                  <a:pt x="49212" y="36512"/>
                  <a:pt x="98425" y="73025"/>
                  <a:pt x="163830" y="106680"/>
                </a:cubicBezTo>
                <a:cubicBezTo>
                  <a:pt x="229235" y="140335"/>
                  <a:pt x="266065" y="163195"/>
                  <a:pt x="392430" y="201930"/>
                </a:cubicBezTo>
                <a:cubicBezTo>
                  <a:pt x="518795" y="240665"/>
                  <a:pt x="690245" y="294005"/>
                  <a:pt x="922020" y="339090"/>
                </a:cubicBezTo>
                <a:cubicBezTo>
                  <a:pt x="1153795" y="384175"/>
                  <a:pt x="1543685" y="440055"/>
                  <a:pt x="1783080" y="472440"/>
                </a:cubicBezTo>
                <a:cubicBezTo>
                  <a:pt x="2022475" y="504825"/>
                  <a:pt x="2190432" y="519112"/>
                  <a:pt x="2358390" y="533400"/>
                </a:cubicBezTo>
              </a:path>
            </a:pathLst>
          </a:custGeom>
          <a:ln w="38100">
            <a:solidFill>
              <a:srgbClr val="FF000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214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2E1232-F50E-4913-B45A-DECCDC3B3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A825E0-55D7-44C5-93DA-589A8F32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Test 64A matrix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B7AB97-EF7A-4D64-85A2-A141BDBA59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589" y="4643434"/>
            <a:ext cx="11518232" cy="2097934"/>
          </a:xfrm>
        </p:spPr>
        <p:txBody>
          <a:bodyPr>
            <a:normAutofit/>
          </a:bodyPr>
          <a:lstStyle/>
          <a:p>
            <a:r>
              <a:rPr lang="en-US" sz="2400" dirty="0"/>
              <a:t>Densities were chosen corresponding to near peak heating, ½ of peak heating and at end of heat pulse</a:t>
            </a:r>
          </a:p>
          <a:p>
            <a:r>
              <a:rPr lang="en-US" sz="2400" dirty="0"/>
              <a:t>The velocity range is swept to cover most of the histogram</a:t>
            </a:r>
          </a:p>
          <a:p>
            <a:r>
              <a:rPr lang="en-US" sz="2400" dirty="0"/>
              <a:t>A follow up test in the low-density EAST tube (64B) will study earlier time points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35C8248-A0EB-4A1C-B40F-6B5215CE16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2244945"/>
              </p:ext>
            </p:extLst>
          </p:nvPr>
        </p:nvGraphicFramePr>
        <p:xfrm>
          <a:off x="224589" y="889218"/>
          <a:ext cx="5150840" cy="3713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9E08D76-8306-4ED3-8CB9-925CFEA9B3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421164"/>
              </p:ext>
            </p:extLst>
          </p:nvPr>
        </p:nvGraphicFramePr>
        <p:xfrm>
          <a:off x="5616545" y="1018265"/>
          <a:ext cx="5810774" cy="3584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9796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C3FEBC-4FEC-4175-AEBE-144604D80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E0DDB-866F-4E88-8380-BE1F2EDAB3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348" y="4138245"/>
            <a:ext cx="11865078" cy="250215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Measured radiance profiles are extrapolated using an exponential curve</a:t>
            </a:r>
          </a:p>
          <a:p>
            <a:r>
              <a:rPr lang="en-US" dirty="0"/>
              <a:t>Relaxation time to equilibrium extracted from the extrapolation:</a:t>
            </a:r>
          </a:p>
          <a:p>
            <a:pPr lvl="1"/>
            <a:r>
              <a:rPr lang="en-US" dirty="0"/>
              <a:t>4.2 </a:t>
            </a:r>
            <a:r>
              <a:rPr lang="el-GR" dirty="0"/>
              <a:t>μ</a:t>
            </a:r>
            <a:r>
              <a:rPr lang="en-US" dirty="0"/>
              <a:t>m: relatively good agreement with Cruden</a:t>
            </a:r>
          </a:p>
          <a:p>
            <a:pPr lvl="1"/>
            <a:r>
              <a:rPr lang="en-US" dirty="0"/>
              <a:t>2.7 </a:t>
            </a:r>
            <a:r>
              <a:rPr lang="el-GR" dirty="0"/>
              <a:t>μ</a:t>
            </a:r>
            <a:r>
              <a:rPr lang="en-US" dirty="0"/>
              <a:t>m: lie in between the models, closer to Johnston</a:t>
            </a:r>
          </a:p>
          <a:p>
            <a:pPr lvl="1"/>
            <a:r>
              <a:rPr lang="en-US" dirty="0"/>
              <a:t>Johnston model predicts a faster relaxation to equilibrium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825AFA-91E6-44C9-B892-5D15239E8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Extrapolating to larger test time (1.1 Torr)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7B6F47-587A-4B4A-A4FC-359C088AB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39"/>
          <a:stretch/>
        </p:blipFill>
        <p:spPr bwMode="auto">
          <a:xfrm>
            <a:off x="0" y="1243297"/>
            <a:ext cx="3931920" cy="27081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26B0E1-20A4-41C5-B3D5-9027E9BF403A}"/>
              </a:ext>
            </a:extLst>
          </p:cNvPr>
          <p:cNvSpPr txBox="1"/>
          <p:nvPr/>
        </p:nvSpPr>
        <p:spPr>
          <a:xfrm>
            <a:off x="2628111" y="2791599"/>
            <a:ext cx="1046665" cy="420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~0.4 </a:t>
            </a:r>
            <a:r>
              <a:rPr lang="en-US" dirty="0" err="1">
                <a:solidFill>
                  <a:srgbClr val="FF0000"/>
                </a:solidFill>
              </a:rPr>
              <a:t>ms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F1D9DA-4254-48C9-AA9B-C636BECB6FBB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3151442" y="3212310"/>
            <a:ext cx="1" cy="3531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7A55D47-66BB-41ED-B60D-9ADD7FBA4A3E}"/>
              </a:ext>
            </a:extLst>
          </p:cNvPr>
          <p:cNvSpPr/>
          <p:nvPr/>
        </p:nvSpPr>
        <p:spPr>
          <a:xfrm>
            <a:off x="1136460" y="1784961"/>
            <a:ext cx="2686475" cy="607603"/>
          </a:xfrm>
          <a:custGeom>
            <a:avLst/>
            <a:gdLst>
              <a:gd name="connsiteX0" fmla="*/ 0 w 2358390"/>
              <a:gd name="connsiteY0" fmla="*/ 0 h 533400"/>
              <a:gd name="connsiteX1" fmla="*/ 163830 w 2358390"/>
              <a:gd name="connsiteY1" fmla="*/ 106680 h 533400"/>
              <a:gd name="connsiteX2" fmla="*/ 392430 w 2358390"/>
              <a:gd name="connsiteY2" fmla="*/ 201930 h 533400"/>
              <a:gd name="connsiteX3" fmla="*/ 922020 w 2358390"/>
              <a:gd name="connsiteY3" fmla="*/ 339090 h 533400"/>
              <a:gd name="connsiteX4" fmla="*/ 1783080 w 2358390"/>
              <a:gd name="connsiteY4" fmla="*/ 472440 h 533400"/>
              <a:gd name="connsiteX5" fmla="*/ 2358390 w 2358390"/>
              <a:gd name="connsiteY5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8390" h="533400">
                <a:moveTo>
                  <a:pt x="0" y="0"/>
                </a:moveTo>
                <a:cubicBezTo>
                  <a:pt x="49212" y="36512"/>
                  <a:pt x="98425" y="73025"/>
                  <a:pt x="163830" y="106680"/>
                </a:cubicBezTo>
                <a:cubicBezTo>
                  <a:pt x="229235" y="140335"/>
                  <a:pt x="266065" y="163195"/>
                  <a:pt x="392430" y="201930"/>
                </a:cubicBezTo>
                <a:cubicBezTo>
                  <a:pt x="518795" y="240665"/>
                  <a:pt x="690245" y="294005"/>
                  <a:pt x="922020" y="339090"/>
                </a:cubicBezTo>
                <a:cubicBezTo>
                  <a:pt x="1153795" y="384175"/>
                  <a:pt x="1543685" y="440055"/>
                  <a:pt x="1783080" y="472440"/>
                </a:cubicBezTo>
                <a:cubicBezTo>
                  <a:pt x="2022475" y="504825"/>
                  <a:pt x="2190432" y="519112"/>
                  <a:pt x="2358390" y="533400"/>
                </a:cubicBezTo>
              </a:path>
            </a:pathLst>
          </a:custGeom>
          <a:ln w="38100">
            <a:solidFill>
              <a:srgbClr val="FF000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2B27F0-30F0-480A-B15F-43020C1615E9}"/>
              </a:ext>
            </a:extLst>
          </p:cNvPr>
          <p:cNvSpPr txBox="1"/>
          <p:nvPr/>
        </p:nvSpPr>
        <p:spPr>
          <a:xfrm>
            <a:off x="609600" y="1055430"/>
            <a:ext cx="2686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MTB08: 3.0-3.2 km/s, 1-8 </a:t>
            </a:r>
            <a:r>
              <a:rPr lang="en-US" sz="1600" dirty="0" err="1"/>
              <a:t>ms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BCBEC-23EE-4983-AA5E-9A08267FF5BB}"/>
              </a:ext>
            </a:extLst>
          </p:cNvPr>
          <p:cNvSpPr txBox="1"/>
          <p:nvPr/>
        </p:nvSpPr>
        <p:spPr>
          <a:xfrm>
            <a:off x="9059688" y="1068730"/>
            <a:ext cx="2578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MTB07: 2.7-3.0 km/s, 1-7 </a:t>
            </a:r>
            <a:r>
              <a:rPr lang="en-US" sz="1600" dirty="0" err="1"/>
              <a:t>ms</a:t>
            </a:r>
            <a:endParaRPr lang="en-US" sz="16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760361D-54F2-4D2F-980C-C63093DA4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4"/>
          <a:stretch/>
        </p:blipFill>
        <p:spPr bwMode="auto">
          <a:xfrm>
            <a:off x="8239253" y="1436763"/>
            <a:ext cx="3931920" cy="255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4DE8F9-542B-46AA-BE93-5F786B045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189" y="1490470"/>
            <a:ext cx="3931920" cy="22138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A32936-985A-4585-8ABC-DD33E07F443A}"/>
              </a:ext>
            </a:extLst>
          </p:cNvPr>
          <p:cNvSpPr txBox="1"/>
          <p:nvPr/>
        </p:nvSpPr>
        <p:spPr>
          <a:xfrm>
            <a:off x="5274909" y="1222618"/>
            <a:ext cx="164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Relaxation time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07C53B-DBE2-47A1-A159-F2C7A2AA390F}"/>
              </a:ext>
            </a:extLst>
          </p:cNvPr>
          <p:cNvSpPr txBox="1"/>
          <p:nvPr/>
        </p:nvSpPr>
        <p:spPr>
          <a:xfrm>
            <a:off x="6806958" y="2511310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6ADD3"/>
                </a:solidFill>
              </a:rPr>
              <a:t>Cruden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0692AE-9D7C-4274-8840-60CCE5EAEE0F}"/>
              </a:ext>
            </a:extLst>
          </p:cNvPr>
          <p:cNvSpPr txBox="1"/>
          <p:nvPr/>
        </p:nvSpPr>
        <p:spPr>
          <a:xfrm>
            <a:off x="6826218" y="297655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Johnston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FF697D-EA1B-4B1F-B715-93415D0D05DA}"/>
              </a:ext>
            </a:extLst>
          </p:cNvPr>
          <p:cNvSpPr txBox="1"/>
          <p:nvPr/>
        </p:nvSpPr>
        <p:spPr>
          <a:xfrm>
            <a:off x="6669099" y="1739280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Solid: 4.2 </a:t>
            </a:r>
            <a:r>
              <a:rPr lang="el-GR" sz="1400" dirty="0"/>
              <a:t>μ</a:t>
            </a:r>
            <a:r>
              <a:rPr lang="en-US" sz="1400" dirty="0"/>
              <a:t>m</a:t>
            </a:r>
          </a:p>
          <a:p>
            <a:r>
              <a:rPr lang="en-US" sz="1400" dirty="0"/>
              <a:t>Dash: 2.7 </a:t>
            </a:r>
            <a:r>
              <a:rPr lang="el-GR" sz="1400" dirty="0"/>
              <a:t>μ</a:t>
            </a:r>
            <a:r>
              <a:rPr lang="en-US" sz="1400" dirty="0"/>
              <a:t>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13CC3E8-E66A-4DF5-A01A-335CCDDE95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839" y="1380448"/>
            <a:ext cx="2804160" cy="210312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9A0D339-FDAB-478C-A9AB-8DF624A56D54}"/>
              </a:ext>
            </a:extLst>
          </p:cNvPr>
          <p:cNvSpPr txBox="1"/>
          <p:nvPr/>
        </p:nvSpPr>
        <p:spPr>
          <a:xfrm>
            <a:off x="5783803" y="1796285"/>
            <a:ext cx="109497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FF0000"/>
                </a:solidFill>
              </a:rPr>
              <a:t>3.0-3.2 km/s</a:t>
            </a:r>
          </a:p>
          <a:p>
            <a:pPr algn="r"/>
            <a:r>
              <a:rPr lang="en-US" sz="1400" dirty="0">
                <a:solidFill>
                  <a:srgbClr val="FF0000"/>
                </a:solidFill>
              </a:rPr>
              <a:t>1-8 </a:t>
            </a:r>
            <a:r>
              <a:rPr lang="en-US" sz="1400" dirty="0" err="1">
                <a:solidFill>
                  <a:srgbClr val="FF0000"/>
                </a:solidFill>
              </a:rPr>
              <a:t>ms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5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/>
      <p:bldP spid="15" grpId="0"/>
      <p:bldP spid="16" grpId="0"/>
      <p:bldP spid="17" grpId="0"/>
      <p:bldP spid="18" grpId="0"/>
      <p:bldP spid="20" grpId="0" animBg="1"/>
      <p:bldP spid="2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25BDA0-505C-4922-9CDE-DB538CB8F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409" y="2071427"/>
            <a:ext cx="3113381" cy="2743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B66CAB-8EED-4D31-90E4-3EAFF9E8A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99DF2-5DD3-41AA-8612-BA5A369AFD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004" y="5118331"/>
            <a:ext cx="11659849" cy="5188297"/>
          </a:xfrm>
        </p:spPr>
        <p:txBody>
          <a:bodyPr/>
          <a:lstStyle/>
          <a:p>
            <a:r>
              <a:rPr lang="en-US" dirty="0"/>
              <a:t>Total and radiative heat fluxes were measured during the Mars2020 atmospheric entry</a:t>
            </a:r>
          </a:p>
          <a:p>
            <a:r>
              <a:rPr lang="en-US" dirty="0"/>
              <a:t>Comparison with ground testing measurements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F054B9-58E9-441E-BA6C-A3A5BE0BF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04" y="116632"/>
            <a:ext cx="11165396" cy="720080"/>
          </a:xfrm>
        </p:spPr>
        <p:txBody>
          <a:bodyPr>
            <a:noAutofit/>
          </a:bodyPr>
          <a:lstStyle/>
          <a:p>
            <a:r>
              <a:rPr lang="en-US" sz="3200" dirty="0"/>
              <a:t>Mars2020 Entry Descent and Landing Instrumentation 2 (MEDLI2)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B7FAF-F5AE-423B-A1DC-7DCFC6A22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35" y="1121138"/>
            <a:ext cx="5776974" cy="3785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4FB920-E885-4B25-871B-2CE4D7F57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9382" y="1999305"/>
            <a:ext cx="3031003" cy="274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557969-0F27-4FA3-8B9F-450E3F1BA650}"/>
              </a:ext>
            </a:extLst>
          </p:cNvPr>
          <p:cNvSpPr txBox="1"/>
          <p:nvPr/>
        </p:nvSpPr>
        <p:spPr>
          <a:xfrm>
            <a:off x="7167200" y="1767723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Forebody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CD7ACC-25C8-409B-AAB7-AFE57DFA9E5B}"/>
              </a:ext>
            </a:extLst>
          </p:cNvPr>
          <p:cNvSpPr txBox="1"/>
          <p:nvPr/>
        </p:nvSpPr>
        <p:spPr>
          <a:xfrm>
            <a:off x="10042922" y="1755120"/>
            <a:ext cx="112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Afterbody</a:t>
            </a:r>
          </a:p>
        </p:txBody>
      </p:sp>
    </p:spTree>
    <p:extLst>
      <p:ext uri="{BB962C8B-B14F-4D97-AF65-F5344CB8AC3E}">
        <p14:creationId xmlns:p14="http://schemas.microsoft.com/office/powerpoint/2010/main" val="3266870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5250DD5-621C-4699-B0E1-D4393E89499F}"/>
              </a:ext>
            </a:extLst>
          </p:cNvPr>
          <p:cNvGrpSpPr/>
          <p:nvPr/>
        </p:nvGrpSpPr>
        <p:grpSpPr>
          <a:xfrm>
            <a:off x="9458467" y="3927012"/>
            <a:ext cx="2639743" cy="2146716"/>
            <a:chOff x="6246532" y="1917278"/>
            <a:chExt cx="4398218" cy="343021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B326E9-6393-49F5-8DD6-B30EE791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46532" y="1917278"/>
              <a:ext cx="4398218" cy="3430217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882FB44-6AF9-479E-90E8-092D01EA50F8}"/>
                </a:ext>
              </a:extLst>
            </p:cNvPr>
            <p:cNvCxnSpPr/>
            <p:nvPr/>
          </p:nvCxnSpPr>
          <p:spPr>
            <a:xfrm>
              <a:off x="8357678" y="2778428"/>
              <a:ext cx="0" cy="2057399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AFC35BF-4D59-4B6C-9A1F-0393497D917F}"/>
                </a:ext>
              </a:extLst>
            </p:cNvPr>
            <p:cNvCxnSpPr/>
            <p:nvPr/>
          </p:nvCxnSpPr>
          <p:spPr>
            <a:xfrm>
              <a:off x="9950569" y="2778426"/>
              <a:ext cx="0" cy="2057399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AE51FF-AABC-41FF-945C-15E480A294CB}"/>
                </a:ext>
              </a:extLst>
            </p:cNvPr>
            <p:cNvSpPr txBox="1"/>
            <p:nvPr/>
          </p:nvSpPr>
          <p:spPr>
            <a:xfrm>
              <a:off x="7371757" y="2264007"/>
              <a:ext cx="1306285" cy="969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B050"/>
                  </a:solidFill>
                </a:rPr>
                <a:t>10% Lower Bound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7A50A05-6D18-42BC-875C-0379678BCA0F}"/>
                </a:ext>
              </a:extLst>
            </p:cNvPr>
            <p:cNvSpPr txBox="1"/>
            <p:nvPr/>
          </p:nvSpPr>
          <p:spPr>
            <a:xfrm>
              <a:off x="8998404" y="2234963"/>
              <a:ext cx="1306285" cy="969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90% Lower Bound</a:t>
              </a:r>
            </a:p>
          </p:txBody>
        </p: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C0F50EA2-8576-4533-BF8F-640FF17B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210" y="1512835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F20052E-5F08-4A79-AE64-C76CE9308A07}"/>
              </a:ext>
            </a:extLst>
          </p:cNvPr>
          <p:cNvGrpSpPr/>
          <p:nvPr/>
        </p:nvGrpSpPr>
        <p:grpSpPr>
          <a:xfrm>
            <a:off x="4767978" y="2106520"/>
            <a:ext cx="3514644" cy="2893850"/>
            <a:chOff x="151345" y="788917"/>
            <a:chExt cx="5029000" cy="446844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B6D8C6-4287-462C-A728-53B948F18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345" y="788917"/>
              <a:ext cx="5029000" cy="4468442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725CA68-60DA-42F2-AB86-DA46D86155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165" y="1325899"/>
              <a:ext cx="507962" cy="16972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B7A35D4-F6FC-45F6-8784-4CB9B10DCF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165" y="1325899"/>
              <a:ext cx="1212638" cy="17443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D3C551E-1E97-4197-9373-4CFEC23A75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165" y="1749050"/>
              <a:ext cx="0" cy="13212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B38FB29-A37E-40A9-AEAE-D467AB3FBC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9688" y="2198075"/>
              <a:ext cx="267476" cy="8721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E73910-5109-42F1-8CF7-6ACB5F7239E5}"/>
                </a:ext>
              </a:extLst>
            </p:cNvPr>
            <p:cNvSpPr txBox="1"/>
            <p:nvPr/>
          </p:nvSpPr>
          <p:spPr>
            <a:xfrm>
              <a:off x="843654" y="2909699"/>
              <a:ext cx="10102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MTB08/09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E3E470-4608-45BA-B86C-D732B40AB25C}"/>
                </a:ext>
              </a:extLst>
            </p:cNvPr>
            <p:cNvSpPr txBox="1"/>
            <p:nvPr/>
          </p:nvSpPr>
          <p:spPr>
            <a:xfrm>
              <a:off x="868720" y="4453048"/>
              <a:ext cx="7617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MTB07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EFC8BB-E00F-4897-B40F-0E14CEF0F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4EE37-385B-4EA3-B870-3D23DC41A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62" y="1877500"/>
            <a:ext cx="4572000" cy="1702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DB8D79-3F78-46E8-93A8-AC97D0CE9A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62" y="3553445"/>
            <a:ext cx="4572000" cy="150051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64EA858C-E91C-47F4-9F47-0DE0869C4BC9}"/>
              </a:ext>
            </a:extLst>
          </p:cNvPr>
          <p:cNvSpPr txBox="1">
            <a:spLocks/>
          </p:cNvSpPr>
          <p:nvPr/>
        </p:nvSpPr>
        <p:spPr>
          <a:xfrm>
            <a:off x="558800" y="106430"/>
            <a:ext cx="10972800" cy="7200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cs typeface="Arial" panose="020B0604020202020204" pitchFamily="34" charset="0"/>
              </a:rPr>
              <a:t>Shock Tube Informed  Bias (STIB) methodology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96E7C9A-5EFD-4B33-9BEB-88F178E9A4DB}"/>
              </a:ext>
            </a:extLst>
          </p:cNvPr>
          <p:cNvSpPr txBox="1"/>
          <p:nvPr/>
        </p:nvSpPr>
        <p:spPr>
          <a:xfrm>
            <a:off x="316326" y="1042355"/>
            <a:ext cx="3812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Similarity between oblique and normal </a:t>
            </a:r>
          </a:p>
          <a:p>
            <a:pPr algn="ctr"/>
            <a:r>
              <a:rPr lang="en-US" dirty="0"/>
              <a:t>shocks in particle time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B1BF8EA-69F2-4073-B4BB-BC5B0D021C63}"/>
              </a:ext>
            </a:extLst>
          </p:cNvPr>
          <p:cNvSpPr txBox="1"/>
          <p:nvPr/>
        </p:nvSpPr>
        <p:spPr>
          <a:xfrm>
            <a:off x="4755557" y="1042355"/>
            <a:ext cx="38853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contribution of every </a:t>
            </a:r>
            <a:r>
              <a:rPr lang="en-US" dirty="0" err="1"/>
              <a:t>flowfield</a:t>
            </a:r>
            <a:r>
              <a:rPr lang="en-US" dirty="0"/>
              <a:t> point to the wall radiative heat flux is evaluated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325CEA4-4B40-4DDD-918C-A06E0CEC7D9C}"/>
              </a:ext>
            </a:extLst>
          </p:cNvPr>
          <p:cNvSpPr txBox="1"/>
          <p:nvPr/>
        </p:nvSpPr>
        <p:spPr>
          <a:xfrm>
            <a:off x="8640940" y="1042355"/>
            <a:ext cx="35886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Mapping of the contribution in terms of velocities and particle time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7018273A-1FF1-46E6-A07A-2988B2DA2719}"/>
              </a:ext>
            </a:extLst>
          </p:cNvPr>
          <p:cNvSpPr>
            <a:spLocks noGrp="1"/>
          </p:cNvSpPr>
          <p:nvPr/>
        </p:nvSpPr>
        <p:spPr>
          <a:xfrm>
            <a:off x="155004" y="5637179"/>
            <a:ext cx="9225947" cy="10842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Evaluated at 9 time points and the two sensor locations</a:t>
            </a:r>
          </a:p>
          <a:p>
            <a:pPr marL="0" indent="0">
              <a:buNone/>
            </a:pPr>
            <a:r>
              <a:rPr lang="en-US" dirty="0"/>
              <a:t>(MTB07/08) to obtain the test series matrix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094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58AA7E-98D0-465E-B684-7A3434E0C4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6" y="1271424"/>
            <a:ext cx="2804160" cy="210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8C2CE1-6A3D-4754-A58B-89CFCEE90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96" y="4253231"/>
            <a:ext cx="2826068" cy="210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5BA8B1-3344-4457-993D-D99D98C5C5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407" y="1271424"/>
            <a:ext cx="2804160" cy="210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1C805F-ABEE-4FB6-90DB-6FE63E4D7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203" y="4253231"/>
            <a:ext cx="2799291" cy="21031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9C5EE2-B615-44A6-B413-B8CDE50C2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5B88E0-5DCC-4237-A3B8-058AD2554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Focus of current EAST test series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AF70AB2-088F-4994-8F55-42E63C2A0C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493201"/>
              </p:ext>
            </p:extLst>
          </p:nvPr>
        </p:nvGraphicFramePr>
        <p:xfrm>
          <a:off x="2790207" y="879194"/>
          <a:ext cx="3505200" cy="210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3C7797A-2EAB-4BC9-891D-6AF4923B2E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828077"/>
              </p:ext>
            </p:extLst>
          </p:nvPr>
        </p:nvGraphicFramePr>
        <p:xfrm>
          <a:off x="2790207" y="4775205"/>
          <a:ext cx="3505200" cy="210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ECC7060C-7B19-431C-9C36-FDFCB82EB26B}"/>
              </a:ext>
            </a:extLst>
          </p:cNvPr>
          <p:cNvGrpSpPr/>
          <p:nvPr/>
        </p:nvGrpSpPr>
        <p:grpSpPr>
          <a:xfrm>
            <a:off x="3765306" y="2923073"/>
            <a:ext cx="1809987" cy="1983700"/>
            <a:chOff x="2103349" y="2805909"/>
            <a:chExt cx="1809987" cy="19837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430804-DAC2-4A45-85A6-7A2ABAA63D90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3349" y="2990630"/>
              <a:ext cx="1809987" cy="1638547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C72BC51-1A12-4675-9624-AB852F616A94}"/>
                </a:ext>
              </a:extLst>
            </p:cNvPr>
            <p:cNvSpPr/>
            <p:nvPr/>
          </p:nvSpPr>
          <p:spPr>
            <a:xfrm>
              <a:off x="2579319" y="3281266"/>
              <a:ext cx="115423" cy="8656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00"/>
            </a:p>
          </p:txBody>
        </p:sp>
        <p:sp>
          <p:nvSpPr>
            <p:cNvPr id="10" name="Text Box 42">
              <a:extLst>
                <a:ext uri="{FF2B5EF4-FFF2-40B4-BE49-F238E27FC236}">
                  <a16:creationId xmlns:a16="http://schemas.microsoft.com/office/drawing/2014/main" id="{DFCCA1D2-D4BC-45A3-A88D-AC2C6887B2FF}"/>
                </a:ext>
              </a:extLst>
            </p:cNvPr>
            <p:cNvSpPr txBox="1"/>
            <p:nvPr/>
          </p:nvSpPr>
          <p:spPr>
            <a:xfrm>
              <a:off x="2225150" y="2805909"/>
              <a:ext cx="823760" cy="26313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MTB08/09</a:t>
              </a:r>
              <a:endPara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Text Box 116">
              <a:extLst>
                <a:ext uri="{FF2B5EF4-FFF2-40B4-BE49-F238E27FC236}">
                  <a16:creationId xmlns:a16="http://schemas.microsoft.com/office/drawing/2014/main" id="{F2186352-D47F-4DF8-89D5-4AF7C4323764}"/>
                </a:ext>
              </a:extLst>
            </p:cNvPr>
            <p:cNvSpPr txBox="1"/>
            <p:nvPr/>
          </p:nvSpPr>
          <p:spPr>
            <a:xfrm>
              <a:off x="2380421" y="4526473"/>
              <a:ext cx="823760" cy="26313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MTB07</a:t>
              </a:r>
              <a:endPara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B404342-21F5-4EC0-B072-F92487D83340}"/>
                </a:ext>
              </a:extLst>
            </p:cNvPr>
            <p:cNvSpPr/>
            <p:nvPr/>
          </p:nvSpPr>
          <p:spPr>
            <a:xfrm>
              <a:off x="2734590" y="4302836"/>
              <a:ext cx="115423" cy="8656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4354479-F045-4085-A688-A5E4F6E33E13}"/>
              </a:ext>
            </a:extLst>
          </p:cNvPr>
          <p:cNvSpPr txBox="1"/>
          <p:nvPr/>
        </p:nvSpPr>
        <p:spPr>
          <a:xfrm>
            <a:off x="877417" y="1091389"/>
            <a:ext cx="155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1.1 Torr (92s)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445163-C5C7-4EDA-8DA6-5D5103E09E19}"/>
              </a:ext>
            </a:extLst>
          </p:cNvPr>
          <p:cNvSpPr txBox="1"/>
          <p:nvPr/>
        </p:nvSpPr>
        <p:spPr>
          <a:xfrm>
            <a:off x="7011361" y="1086758"/>
            <a:ext cx="168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 Torr (101s)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53C6B6-F405-4FBA-92E1-5CEA9C4994B8}"/>
              </a:ext>
            </a:extLst>
          </p:cNvPr>
          <p:cNvSpPr txBox="1"/>
          <p:nvPr/>
        </p:nvSpPr>
        <p:spPr>
          <a:xfrm>
            <a:off x="1515200" y="1687261"/>
            <a:ext cx="109497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FF0000"/>
                </a:solidFill>
              </a:rPr>
              <a:t>3.0-3.2 km/s</a:t>
            </a:r>
          </a:p>
          <a:p>
            <a:pPr algn="r"/>
            <a:r>
              <a:rPr lang="en-US" sz="1400" dirty="0">
                <a:solidFill>
                  <a:srgbClr val="FF0000"/>
                </a:solidFill>
              </a:rPr>
              <a:t>1-8 </a:t>
            </a:r>
            <a:r>
              <a:rPr lang="en-US" sz="1400" dirty="0" err="1">
                <a:solidFill>
                  <a:srgbClr val="FF0000"/>
                </a:solidFill>
              </a:rPr>
              <a:t>ms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BE079D-DADF-4AAE-BDCB-E76B14C6DD0D}"/>
              </a:ext>
            </a:extLst>
          </p:cNvPr>
          <p:cNvSpPr txBox="1"/>
          <p:nvPr/>
        </p:nvSpPr>
        <p:spPr>
          <a:xfrm>
            <a:off x="6876871" y="1598414"/>
            <a:ext cx="109497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FF0000"/>
                </a:solidFill>
              </a:rPr>
              <a:t>2.5-2.6 km/s</a:t>
            </a:r>
          </a:p>
          <a:p>
            <a:pPr algn="r"/>
            <a:r>
              <a:rPr lang="en-US" sz="1400" dirty="0">
                <a:solidFill>
                  <a:srgbClr val="FF0000"/>
                </a:solidFill>
              </a:rPr>
              <a:t>3-12 </a:t>
            </a:r>
            <a:r>
              <a:rPr lang="en-US" sz="1400" dirty="0" err="1">
                <a:solidFill>
                  <a:srgbClr val="FF0000"/>
                </a:solidFill>
              </a:rPr>
              <a:t>ms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79B9E4-11FA-40FA-AD09-250EAEC26271}"/>
              </a:ext>
            </a:extLst>
          </p:cNvPr>
          <p:cNvSpPr txBox="1"/>
          <p:nvPr/>
        </p:nvSpPr>
        <p:spPr>
          <a:xfrm>
            <a:off x="7172519" y="4674811"/>
            <a:ext cx="109497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FF0000"/>
                </a:solidFill>
              </a:rPr>
              <a:t>2.4-2.5 km/s</a:t>
            </a:r>
          </a:p>
          <a:p>
            <a:pPr algn="r"/>
            <a:r>
              <a:rPr lang="en-US" sz="1400" dirty="0">
                <a:solidFill>
                  <a:srgbClr val="FF0000"/>
                </a:solidFill>
              </a:rPr>
              <a:t>2-10 </a:t>
            </a:r>
            <a:r>
              <a:rPr lang="en-US" sz="1400" dirty="0" err="1">
                <a:solidFill>
                  <a:srgbClr val="FF0000"/>
                </a:solidFill>
              </a:rPr>
              <a:t>ms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077041-6C3F-4C31-BB00-66EA6E50200F}"/>
              </a:ext>
            </a:extLst>
          </p:cNvPr>
          <p:cNvSpPr txBox="1"/>
          <p:nvPr/>
        </p:nvSpPr>
        <p:spPr>
          <a:xfrm>
            <a:off x="1049530" y="4682246"/>
            <a:ext cx="109497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FF0000"/>
                </a:solidFill>
              </a:rPr>
              <a:t>2.7-3.0 km/s</a:t>
            </a:r>
          </a:p>
          <a:p>
            <a:pPr algn="r"/>
            <a:r>
              <a:rPr lang="en-US" sz="1400" dirty="0">
                <a:solidFill>
                  <a:srgbClr val="FF0000"/>
                </a:solidFill>
              </a:rPr>
              <a:t>1-7 </a:t>
            </a:r>
            <a:r>
              <a:rPr lang="en-US" sz="1400" dirty="0" err="1">
                <a:solidFill>
                  <a:srgbClr val="FF0000"/>
                </a:solidFill>
              </a:rPr>
              <a:t>ms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2D30EB-3528-4D6C-852D-8686238B0B7D}"/>
              </a:ext>
            </a:extLst>
          </p:cNvPr>
          <p:cNvCxnSpPr>
            <a:cxnSpLocks/>
          </p:cNvCxnSpPr>
          <p:nvPr/>
        </p:nvCxnSpPr>
        <p:spPr>
          <a:xfrm flipH="1">
            <a:off x="4857023" y="995232"/>
            <a:ext cx="1495" cy="161608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7215DC-5948-462D-A3B3-BDA2707C29A2}"/>
              </a:ext>
            </a:extLst>
          </p:cNvPr>
          <p:cNvCxnSpPr>
            <a:cxnSpLocks/>
          </p:cNvCxnSpPr>
          <p:nvPr/>
        </p:nvCxnSpPr>
        <p:spPr>
          <a:xfrm flipH="1">
            <a:off x="4973588" y="995232"/>
            <a:ext cx="1495" cy="161608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34057E2-95E9-44CB-A635-478AE2DE19BE}"/>
              </a:ext>
            </a:extLst>
          </p:cNvPr>
          <p:cNvCxnSpPr>
            <a:cxnSpLocks/>
          </p:cNvCxnSpPr>
          <p:nvPr/>
        </p:nvCxnSpPr>
        <p:spPr>
          <a:xfrm flipH="1">
            <a:off x="4904874" y="4886957"/>
            <a:ext cx="1495" cy="161608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00FD89B-0E5D-43E5-AA77-A878B5065E2F}"/>
              </a:ext>
            </a:extLst>
          </p:cNvPr>
          <p:cNvCxnSpPr>
            <a:cxnSpLocks/>
          </p:cNvCxnSpPr>
          <p:nvPr/>
        </p:nvCxnSpPr>
        <p:spPr>
          <a:xfrm flipH="1">
            <a:off x="5021439" y="4886957"/>
            <a:ext cx="1495" cy="161608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F91AAD9-B37E-4087-962D-D1B74AE56967}"/>
              </a:ext>
            </a:extLst>
          </p:cNvPr>
          <p:cNvCxnSpPr/>
          <p:nvPr/>
        </p:nvCxnSpPr>
        <p:spPr>
          <a:xfrm flipH="1">
            <a:off x="3612021" y="2210481"/>
            <a:ext cx="1245002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DC02A9F-49E4-49CD-B4F1-977C690682ED}"/>
              </a:ext>
            </a:extLst>
          </p:cNvPr>
          <p:cNvCxnSpPr/>
          <p:nvPr/>
        </p:nvCxnSpPr>
        <p:spPr>
          <a:xfrm flipH="1">
            <a:off x="3659872" y="5747635"/>
            <a:ext cx="1245002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92B66C8-766A-4074-993C-E0366CC42513}"/>
              </a:ext>
            </a:extLst>
          </p:cNvPr>
          <p:cNvCxnSpPr>
            <a:cxnSpLocks/>
          </p:cNvCxnSpPr>
          <p:nvPr/>
        </p:nvCxnSpPr>
        <p:spPr>
          <a:xfrm>
            <a:off x="5021439" y="2210481"/>
            <a:ext cx="745761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B140731-5541-4F58-B5F5-0827CB1CE8C6}"/>
              </a:ext>
            </a:extLst>
          </p:cNvPr>
          <p:cNvCxnSpPr>
            <a:cxnSpLocks/>
          </p:cNvCxnSpPr>
          <p:nvPr/>
        </p:nvCxnSpPr>
        <p:spPr>
          <a:xfrm>
            <a:off x="5021439" y="5748916"/>
            <a:ext cx="745761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06F30CF-7F33-45C0-B5E5-E6B44C1EE99A}"/>
              </a:ext>
            </a:extLst>
          </p:cNvPr>
          <p:cNvSpPr txBox="1"/>
          <p:nvPr/>
        </p:nvSpPr>
        <p:spPr>
          <a:xfrm>
            <a:off x="9214639" y="1093958"/>
            <a:ext cx="26436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Total heat flux </a:t>
            </a:r>
            <a:r>
              <a:rPr lang="en-US" dirty="0"/>
              <a:t>measurement</a:t>
            </a:r>
            <a:r>
              <a:rPr lang="en-US" b="1" dirty="0"/>
              <a:t> </a:t>
            </a:r>
            <a:r>
              <a:rPr lang="en-US" dirty="0"/>
              <a:t>compared</a:t>
            </a:r>
            <a:r>
              <a:rPr lang="en-US" b="1" dirty="0"/>
              <a:t> </a:t>
            </a:r>
            <a:r>
              <a:rPr lang="en-US" dirty="0"/>
              <a:t>to</a:t>
            </a:r>
            <a:r>
              <a:rPr lang="en-US" b="1" dirty="0"/>
              <a:t> radiative flux </a:t>
            </a:r>
            <a:r>
              <a:rPr lang="en-US" dirty="0"/>
              <a:t>predictions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Cruden model seems predicts faster increase, Johnston slower decay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Conditions near and after the peak of the heat pulse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Relevant velocities and particle times are extracted from STIB analysis</a:t>
            </a:r>
          </a:p>
        </p:txBody>
      </p:sp>
    </p:spTree>
    <p:extLst>
      <p:ext uri="{BB962C8B-B14F-4D97-AF65-F5344CB8AC3E}">
        <p14:creationId xmlns:p14="http://schemas.microsoft.com/office/powerpoint/2010/main" val="66178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mage003">
            <a:extLst>
              <a:ext uri="{FF2B5EF4-FFF2-40B4-BE49-F238E27FC236}">
                <a16:creationId xmlns:a16="http://schemas.microsoft.com/office/drawing/2014/main" id="{0DE80F77-C9E9-4037-A8B2-CF0884D13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1"/>
          <a:stretch/>
        </p:blipFill>
        <p:spPr bwMode="auto">
          <a:xfrm>
            <a:off x="889382" y="1511491"/>
            <a:ext cx="9235440" cy="18427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760E23-EE4A-461D-9E00-1C8856E11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5A8C3F-E4CC-4D5D-AF45-23628A064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setup of EAST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BE984B-785A-42A1-8078-9098FE28E906}"/>
              </a:ext>
            </a:extLst>
          </p:cNvPr>
          <p:cNvCxnSpPr/>
          <p:nvPr/>
        </p:nvCxnSpPr>
        <p:spPr>
          <a:xfrm flipH="1">
            <a:off x="9680658" y="1235301"/>
            <a:ext cx="541176" cy="12934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">
            <a:extLst>
              <a:ext uri="{FF2B5EF4-FFF2-40B4-BE49-F238E27FC236}">
                <a16:creationId xmlns:a16="http://schemas.microsoft.com/office/drawing/2014/main" id="{D10E607C-D7FB-4EFA-9A6F-211FC6CD7858}"/>
              </a:ext>
            </a:extLst>
          </p:cNvPr>
          <p:cNvSpPr txBox="1"/>
          <p:nvPr/>
        </p:nvSpPr>
        <p:spPr>
          <a:xfrm>
            <a:off x="9842884" y="849738"/>
            <a:ext cx="757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Driver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89861777-6AC4-4997-9177-546F877CBBF5}"/>
              </a:ext>
            </a:extLst>
          </p:cNvPr>
          <p:cNvSpPr/>
          <p:nvPr/>
        </p:nvSpPr>
        <p:spPr>
          <a:xfrm rot="5400000">
            <a:off x="5406558" y="-2325883"/>
            <a:ext cx="272585" cy="744957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353CC9-AFE1-4B9B-8640-AB154D7210D8}"/>
              </a:ext>
            </a:extLst>
          </p:cNvPr>
          <p:cNvSpPr txBox="1"/>
          <p:nvPr/>
        </p:nvSpPr>
        <p:spPr>
          <a:xfrm>
            <a:off x="5107313" y="870989"/>
            <a:ext cx="799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Driven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2BC693-91C2-4ED3-9710-4C20DE3DBE45}"/>
              </a:ext>
            </a:extLst>
          </p:cNvPr>
          <p:cNvCxnSpPr>
            <a:cxnSpLocks/>
          </p:cNvCxnSpPr>
          <p:nvPr/>
        </p:nvCxnSpPr>
        <p:spPr>
          <a:xfrm>
            <a:off x="3881821" y="1973156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C8E4A32-F339-4086-B6CA-95C15F8EBD41}"/>
              </a:ext>
            </a:extLst>
          </p:cNvPr>
          <p:cNvSpPr/>
          <p:nvPr/>
        </p:nvSpPr>
        <p:spPr>
          <a:xfrm>
            <a:off x="3233748" y="1454292"/>
            <a:ext cx="1302187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6580B7-6ED6-4F95-BAE0-5B098E0B9F02}"/>
              </a:ext>
            </a:extLst>
          </p:cNvPr>
          <p:cNvSpPr txBox="1"/>
          <p:nvPr/>
        </p:nvSpPr>
        <p:spPr>
          <a:xfrm>
            <a:off x="3053729" y="1511491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 spectrometers </a:t>
            </a:r>
          </a:p>
          <a:p>
            <a:pPr algn="ctr"/>
            <a:r>
              <a:rPr lang="en-US" sz="1200" dirty="0"/>
              <a:t>(</a:t>
            </a:r>
            <a:r>
              <a:rPr lang="en-US" sz="1200" dirty="0" err="1"/>
              <a:t>Blue,IR</a:t>
            </a:r>
            <a:r>
              <a:rPr lang="en-US" sz="1200" dirty="0"/>
              <a:t>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8A5FFB3-F2A6-43B8-91C8-CA603870F782}"/>
              </a:ext>
            </a:extLst>
          </p:cNvPr>
          <p:cNvCxnSpPr>
            <a:cxnSpLocks/>
          </p:cNvCxnSpPr>
          <p:nvPr/>
        </p:nvCxnSpPr>
        <p:spPr>
          <a:xfrm flipV="1">
            <a:off x="7851054" y="2550147"/>
            <a:ext cx="0" cy="1027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F27345C-B7AA-41BF-B724-3045F23A201B}"/>
              </a:ext>
            </a:extLst>
          </p:cNvPr>
          <p:cNvSpPr txBox="1"/>
          <p:nvPr/>
        </p:nvSpPr>
        <p:spPr>
          <a:xfrm>
            <a:off x="7780515" y="3586869"/>
            <a:ext cx="1769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Pressure sensors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D63CCEE-E4AB-4992-BD67-FDFA70308AF1}"/>
              </a:ext>
            </a:extLst>
          </p:cNvPr>
          <p:cNvSpPr>
            <a:spLocks noGrp="1"/>
          </p:cNvSpPr>
          <p:nvPr/>
        </p:nvSpPr>
        <p:spPr>
          <a:xfrm>
            <a:off x="609600" y="3797855"/>
            <a:ext cx="10515600" cy="2497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Test conditions:</a:t>
            </a:r>
          </a:p>
          <a:p>
            <a:pPr lvl="1"/>
            <a:r>
              <a:rPr lang="en-US" dirty="0"/>
              <a:t>Test gas is Mars atmosphere (</a:t>
            </a:r>
            <a:r>
              <a:rPr lang="pt-BR" dirty="0"/>
              <a:t>95.4% CO</a:t>
            </a:r>
            <a:r>
              <a:rPr lang="pt-BR" baseline="-25000" dirty="0"/>
              <a:t>2</a:t>
            </a:r>
            <a:r>
              <a:rPr lang="pt-BR" dirty="0"/>
              <a:t>, 2.6% N</a:t>
            </a:r>
            <a:r>
              <a:rPr lang="pt-BR" baseline="-25000" dirty="0"/>
              <a:t>2</a:t>
            </a:r>
            <a:r>
              <a:rPr lang="pt-BR" dirty="0"/>
              <a:t>, 2.0% Ar)</a:t>
            </a:r>
            <a:endParaRPr lang="en-US" dirty="0"/>
          </a:p>
          <a:p>
            <a:pPr lvl="1"/>
            <a:r>
              <a:rPr lang="en-US" dirty="0"/>
              <a:t>Conditions: 1.2 to 3.75 km/s at 1.1, 1.5 and 2 Torr</a:t>
            </a:r>
          </a:p>
          <a:p>
            <a:pPr lvl="1"/>
            <a:r>
              <a:rPr lang="en-US" dirty="0"/>
              <a:t>Focus on IR radiation:</a:t>
            </a:r>
          </a:p>
          <a:p>
            <a:pPr lvl="2"/>
            <a:r>
              <a:rPr lang="en-US" dirty="0"/>
              <a:t>From CO</a:t>
            </a:r>
            <a:r>
              <a:rPr lang="en-US" baseline="-25000" dirty="0"/>
              <a:t>2</a:t>
            </a:r>
            <a:r>
              <a:rPr lang="en-US" dirty="0"/>
              <a:t> fundamental bands at 4.2 </a:t>
            </a:r>
            <a:r>
              <a:rPr lang="el-GR" dirty="0"/>
              <a:t>μ</a:t>
            </a:r>
            <a:r>
              <a:rPr lang="en-US" dirty="0"/>
              <a:t>m</a:t>
            </a:r>
          </a:p>
          <a:p>
            <a:pPr lvl="2"/>
            <a:r>
              <a:rPr lang="en-US" dirty="0"/>
              <a:t>From CO</a:t>
            </a:r>
            <a:r>
              <a:rPr lang="en-US" baseline="-25000" dirty="0"/>
              <a:t>2</a:t>
            </a:r>
            <a:r>
              <a:rPr lang="en-US" dirty="0"/>
              <a:t> overtone bands at 2.7 </a:t>
            </a:r>
            <a:r>
              <a:rPr lang="el-GR" dirty="0"/>
              <a:t>μ</a:t>
            </a:r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734217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AD9EE4-8C97-4920-B990-0A91D7DF8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2FBCF-F5F6-4B00-BAA7-1153915A34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823" y="5234331"/>
            <a:ext cx="11460194" cy="148714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~ 10 cm of measurements →  up to 0.4 </a:t>
            </a:r>
            <a:r>
              <a:rPr lang="en-US" dirty="0" err="1"/>
              <a:t>ms</a:t>
            </a:r>
            <a:r>
              <a:rPr lang="en-US" dirty="0"/>
              <a:t> in particle time</a:t>
            </a:r>
          </a:p>
          <a:p>
            <a:r>
              <a:rPr lang="en-US" dirty="0"/>
              <a:t>Spatial integrated radiance profiles (vertical) compared with simulations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128748-108D-4AB8-889C-5F14048CB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Typical emission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54F443-59F0-453C-8407-85B5E99A30A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3804" y="1323338"/>
            <a:ext cx="3987534" cy="320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24B8B9-395E-46FF-8145-54E1AA407F95}"/>
              </a:ext>
            </a:extLst>
          </p:cNvPr>
          <p:cNvSpPr txBox="1"/>
          <p:nvPr/>
        </p:nvSpPr>
        <p:spPr>
          <a:xfrm>
            <a:off x="1896533" y="1007768"/>
            <a:ext cx="3885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fundamental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6CEC51-E13C-4763-ABB5-124BABAE2AF7}"/>
              </a:ext>
            </a:extLst>
          </p:cNvPr>
          <p:cNvSpPr txBox="1"/>
          <p:nvPr/>
        </p:nvSpPr>
        <p:spPr>
          <a:xfrm>
            <a:off x="7573664" y="1030456"/>
            <a:ext cx="3885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overtone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BA0164-28D3-45CE-BCA4-A0F8B10D88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rcRect t="1680"/>
          <a:stretch/>
        </p:blipFill>
        <p:spPr>
          <a:xfrm>
            <a:off x="6552823" y="1304236"/>
            <a:ext cx="4379138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2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90B8AFF-2461-4AAD-AA88-AB013CE79852}"/>
              </a:ext>
            </a:extLst>
          </p:cNvPr>
          <p:cNvGrpSpPr/>
          <p:nvPr/>
        </p:nvGrpSpPr>
        <p:grpSpPr>
          <a:xfrm>
            <a:off x="245853" y="1091776"/>
            <a:ext cx="11790526" cy="4683169"/>
            <a:chOff x="245853" y="888577"/>
            <a:chExt cx="11790526" cy="468316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76D4EA9-7AEC-44E2-B2A8-175532972263}"/>
                </a:ext>
              </a:extLst>
            </p:cNvPr>
            <p:cNvGrpSpPr/>
            <p:nvPr/>
          </p:nvGrpSpPr>
          <p:grpSpPr>
            <a:xfrm>
              <a:off x="245853" y="888577"/>
              <a:ext cx="11790526" cy="4683169"/>
              <a:chOff x="-659892" y="85858"/>
              <a:chExt cx="7745304" cy="307798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CC07A31-FB84-4658-B0E6-1658B6A2523A}"/>
                  </a:ext>
                </a:extLst>
              </p:cNvPr>
              <p:cNvGrpSpPr/>
              <p:nvPr/>
            </p:nvGrpSpPr>
            <p:grpSpPr>
              <a:xfrm>
                <a:off x="-293192" y="85858"/>
                <a:ext cx="7378604" cy="3077989"/>
                <a:chOff x="-293192" y="-55656"/>
                <a:chExt cx="7378604" cy="3077989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6CB7671F-5CB2-4A05-B285-745CA3BFA0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722"/>
                <a:stretch/>
              </p:blipFill>
              <p:spPr bwMode="auto">
                <a:xfrm>
                  <a:off x="4783774" y="-55655"/>
                  <a:ext cx="2292006" cy="156256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858CECEC-CC3D-4030-9F00-C4AC3DAFB4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33"/>
                <a:stretch/>
              </p:blipFill>
              <p:spPr bwMode="auto">
                <a:xfrm>
                  <a:off x="-253661" y="1459773"/>
                  <a:ext cx="2298709" cy="156256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03E6E76D-96E1-47C8-842A-FD6CF62E9C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10764"/>
                <a:stretch/>
              </p:blipFill>
              <p:spPr bwMode="auto">
                <a:xfrm>
                  <a:off x="2242907" y="1459773"/>
                  <a:ext cx="2289121" cy="156256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F44FBAA8-B281-445F-ACEE-5F52EDE999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8681"/>
                <a:stretch/>
              </p:blipFill>
              <p:spPr bwMode="auto">
                <a:xfrm>
                  <a:off x="4936891" y="1459773"/>
                  <a:ext cx="2148521" cy="156256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FB95C666-3D84-48AB-8764-84FD37049D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t="9375"/>
                <a:stretch/>
              </p:blipFill>
              <p:spPr bwMode="auto">
                <a:xfrm>
                  <a:off x="2164011" y="-55655"/>
                  <a:ext cx="2343841" cy="156256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2FB91F0B-F440-4E28-81A7-6027C3606D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7639"/>
                <a:stretch/>
              </p:blipFill>
              <p:spPr bwMode="auto">
                <a:xfrm>
                  <a:off x="-293192" y="-55656"/>
                  <a:ext cx="2267476" cy="156256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21" name="Text Box 37">
                <a:extLst>
                  <a:ext uri="{FF2B5EF4-FFF2-40B4-BE49-F238E27FC236}">
                    <a16:creationId xmlns:a16="http://schemas.microsoft.com/office/drawing/2014/main" id="{6B54A1F9-4062-43DA-AB78-57C26B52276D}"/>
                  </a:ext>
                </a:extLst>
              </p:cNvPr>
              <p:cNvSpPr txBox="1"/>
              <p:nvPr/>
            </p:nvSpPr>
            <p:spPr>
              <a:xfrm rot="16200000">
                <a:off x="-992259" y="671017"/>
                <a:ext cx="1023780" cy="35904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4.2 </a:t>
                </a:r>
                <a:r>
                  <a:rPr lang="en-US" b="1" dirty="0">
                    <a:effectLst/>
                    <a:latin typeface="Symbol" panose="05050102010706020507" pitchFamily="18" charset="2"/>
                    <a:ea typeface="Times New Roman" panose="02020603050405020304" pitchFamily="18" charset="0"/>
                  </a:rPr>
                  <a:t>m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 band</a:t>
                </a:r>
                <a:endParaRPr lang="en-U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19" name="Text Box 37">
              <a:extLst>
                <a:ext uri="{FF2B5EF4-FFF2-40B4-BE49-F238E27FC236}">
                  <a16:creationId xmlns:a16="http://schemas.microsoft.com/office/drawing/2014/main" id="{56142B35-875E-46C0-A2A8-E0DFDE217476}"/>
                </a:ext>
              </a:extLst>
            </p:cNvPr>
            <p:cNvSpPr txBox="1"/>
            <p:nvPr/>
          </p:nvSpPr>
          <p:spPr>
            <a:xfrm rot="16200000">
              <a:off x="-259705" y="4031681"/>
              <a:ext cx="1557684" cy="54656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2.7 </a:t>
              </a:r>
              <a:r>
                <a:rPr lang="en-US" b="1" dirty="0">
                  <a:effectLst/>
                  <a:latin typeface="Symbol" panose="05050102010706020507" pitchFamily="18" charset="2"/>
                  <a:ea typeface="Times New Roman" panose="02020603050405020304" pitchFamily="18" charset="0"/>
                </a:rPr>
                <a:t>m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 band</a:t>
              </a:r>
              <a:endPara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D6E8243-DEE5-4F85-9731-34D6398803CD}"/>
              </a:ext>
            </a:extLst>
          </p:cNvPr>
          <p:cNvSpPr txBox="1"/>
          <p:nvPr/>
        </p:nvSpPr>
        <p:spPr>
          <a:xfrm>
            <a:off x="2092962" y="922499"/>
            <a:ext cx="1216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v &gt; 3.2 km/s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B8AC78-3595-41BA-99C5-077F61389720}"/>
              </a:ext>
            </a:extLst>
          </p:cNvPr>
          <p:cNvSpPr txBox="1"/>
          <p:nvPr/>
        </p:nvSpPr>
        <p:spPr>
          <a:xfrm>
            <a:off x="5942933" y="923712"/>
            <a:ext cx="1216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v ≈ 2.6 km/s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270AC0-8550-429B-8B75-3063447EB156}"/>
              </a:ext>
            </a:extLst>
          </p:cNvPr>
          <p:cNvSpPr txBox="1"/>
          <p:nvPr/>
        </p:nvSpPr>
        <p:spPr>
          <a:xfrm>
            <a:off x="9792905" y="922499"/>
            <a:ext cx="1216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v &lt; 2.2 km/s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67886B-120B-426A-B905-331B987E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859EA-A288-4300-A59B-42F862252A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189" y="5682568"/>
            <a:ext cx="10954775" cy="1175432"/>
          </a:xfrm>
        </p:spPr>
        <p:txBody>
          <a:bodyPr>
            <a:normAutofit/>
          </a:bodyPr>
          <a:lstStyle/>
          <a:p>
            <a:r>
              <a:rPr lang="en-US" dirty="0"/>
              <a:t>Underprediction of radiance in frozen cases (&lt;2.7 km/s)</a:t>
            </a:r>
          </a:p>
          <a:p>
            <a:r>
              <a:rPr lang="en-US" dirty="0"/>
              <a:t>Measurements between the models at higher velocities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8D9310-5B6C-405B-99AD-EAB7311FA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Spectral radiance (1.1 Torr)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946EC2-0E0D-469C-9CBF-F9CF3983420B}"/>
              </a:ext>
            </a:extLst>
          </p:cNvPr>
          <p:cNvSpPr/>
          <p:nvPr/>
        </p:nvSpPr>
        <p:spPr>
          <a:xfrm>
            <a:off x="2835797" y="1664150"/>
            <a:ext cx="578734" cy="14699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C5FE7B-A098-4607-ADCB-D5618A3042A2}"/>
              </a:ext>
            </a:extLst>
          </p:cNvPr>
          <p:cNvSpPr txBox="1"/>
          <p:nvPr/>
        </p:nvSpPr>
        <p:spPr>
          <a:xfrm>
            <a:off x="2566167" y="1323165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250-350 </a:t>
            </a:r>
            <a:r>
              <a:rPr lang="el-GR" dirty="0">
                <a:solidFill>
                  <a:srgbClr val="FF0000"/>
                </a:solidFill>
              </a:rPr>
              <a:t>μ</a:t>
            </a:r>
            <a:r>
              <a:rPr lang="en-US" dirty="0">
                <a:solidFill>
                  <a:srgbClr val="FF0000"/>
                </a:solidFill>
              </a:rPr>
              <a:t>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127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C4AF41-1BA2-4F8A-912D-D3ED45592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CA48-88BA-4592-B811-10A2FD2A1E7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E7AE1-5991-45A2-A8C8-3CC24F644C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901" y="4815793"/>
            <a:ext cx="10954775" cy="1905683"/>
          </a:xfrm>
        </p:spPr>
        <p:txBody>
          <a:bodyPr>
            <a:normAutofit/>
          </a:bodyPr>
          <a:lstStyle/>
          <a:p>
            <a:r>
              <a:rPr lang="en-US" dirty="0"/>
              <a:t>Chemistry frozen below 2.7 km/s</a:t>
            </a:r>
          </a:p>
          <a:p>
            <a:r>
              <a:rPr lang="en-US" dirty="0"/>
              <a:t>The 2.7 </a:t>
            </a:r>
            <a:r>
              <a:rPr lang="el-GR" dirty="0"/>
              <a:t>μ</a:t>
            </a:r>
            <a:r>
              <a:rPr lang="en-US" dirty="0"/>
              <a:t>m band appears better predicted with Johnston/Park while the 4.2 </a:t>
            </a:r>
            <a:r>
              <a:rPr lang="el-GR" dirty="0"/>
              <a:t>μ</a:t>
            </a:r>
            <a:r>
              <a:rPr lang="en-US" dirty="0"/>
              <a:t>m generally closer to Cruden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32524E-74D6-432D-A55A-B5C2FFAD3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at </a:t>
            </a:r>
            <a:r>
              <a:rPr lang="en-US" dirty="0" err="1"/>
              <a:t>t</a:t>
            </a:r>
            <a:r>
              <a:rPr lang="en-US" baseline="-25000" dirty="0" err="1"/>
              <a:t>part</a:t>
            </a:r>
            <a:r>
              <a:rPr lang="en-US" dirty="0"/>
              <a:t> = 300 </a:t>
            </a:r>
            <a:r>
              <a:rPr lang="el-GR" dirty="0"/>
              <a:t>μ</a:t>
            </a:r>
            <a:r>
              <a:rPr lang="en-US" dirty="0"/>
              <a:t>s (1.1 Torr)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A5733D-37CF-455B-8CC3-E7C93B66BB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1132" y="1049016"/>
            <a:ext cx="5651731" cy="3657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D2DCD-25EB-4858-B6C6-04800AA996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87824" y="1049016"/>
            <a:ext cx="5647380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571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26.2|1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14.1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"/>
</p:tagLst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4490</TotalTime>
  <Words>1826</Words>
  <Application>Microsoft Office PowerPoint</Application>
  <PresentationFormat>Widescreen</PresentationFormat>
  <Paragraphs>323</Paragraphs>
  <Slides>28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Symbol</vt:lpstr>
      <vt:lpstr>Times</vt:lpstr>
      <vt:lpstr>Times New Roman</vt:lpstr>
      <vt:lpstr>Wingdings</vt:lpstr>
      <vt:lpstr>template</vt:lpstr>
      <vt:lpstr>PowerPoint Presentation</vt:lpstr>
      <vt:lpstr>Outline</vt:lpstr>
      <vt:lpstr>Mars2020 Entry Descent and Landing Instrumentation 2 (MEDLI2)</vt:lpstr>
      <vt:lpstr>PowerPoint Presentation</vt:lpstr>
      <vt:lpstr>Focus of current EAST test series</vt:lpstr>
      <vt:lpstr>Experimental setup of EAST</vt:lpstr>
      <vt:lpstr>Typical emission data</vt:lpstr>
      <vt:lpstr>Spectral radiance (1.1 Torr)</vt:lpstr>
      <vt:lpstr>Summary at tpart = 300 μs (1.1 Torr)</vt:lpstr>
      <vt:lpstr>Extrapolating to larger test time (1.1 Torr)</vt:lpstr>
      <vt:lpstr>Extrapolating to larger test time (1.1 Torr)</vt:lpstr>
      <vt:lpstr>Extrapolating to larger test time (1.1 Torr)</vt:lpstr>
      <vt:lpstr>Spectral radiance (1.1 Torr)</vt:lpstr>
      <vt:lpstr>Shock trajectory affect on test gas properties</vt:lpstr>
      <vt:lpstr>Shock trajectory affect on test gas properties</vt:lpstr>
      <vt:lpstr>Shock trajectory affect on test gas properties</vt:lpstr>
      <vt:lpstr>Shock trajectory affect on test gas properties</vt:lpstr>
      <vt:lpstr>Shock trajectory affect on test gas properties</vt:lpstr>
      <vt:lpstr>Shock trajectory affect on test gas properties</vt:lpstr>
      <vt:lpstr>Shock trajectory affect on test gas properties</vt:lpstr>
      <vt:lpstr>Shock trajectory affect on test gas properties</vt:lpstr>
      <vt:lpstr>Effect of shock deceleration on measured radiance</vt:lpstr>
      <vt:lpstr>Effect of shock deceleration on measured radiance</vt:lpstr>
      <vt:lpstr>Comparison with Laser Absorption Spectroscopy measurements</vt:lpstr>
      <vt:lpstr>Conclusions</vt:lpstr>
      <vt:lpstr>Total error on backshell location (1.1 Torr)</vt:lpstr>
      <vt:lpstr>Test 64A matrix</vt:lpstr>
      <vt:lpstr>Extrapolating to larger test time (1.1 Torr)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em2c</dc:creator>
  <cp:lastModifiedBy>Augustin</cp:lastModifiedBy>
  <cp:revision>243</cp:revision>
  <cp:lastPrinted>2022-12-22T19:48:08Z</cp:lastPrinted>
  <dcterms:created xsi:type="dcterms:W3CDTF">2016-10-18T16:03:28Z</dcterms:created>
  <dcterms:modified xsi:type="dcterms:W3CDTF">2023-01-13T22:07:33Z</dcterms:modified>
</cp:coreProperties>
</file>